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revisionInfo.xml" ContentType="application/vnd.ms-powerpoint.revisioninfo+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258" r:id="rId3"/>
    <p:sldId id="259" r:id="rId4"/>
    <p:sldId id="288" r:id="rId5"/>
    <p:sldId id="262" r:id="rId6"/>
    <p:sldId id="278" r:id="rId7"/>
    <p:sldId id="289" r:id="rId8"/>
    <p:sldId id="290" r:id="rId9"/>
    <p:sldId id="279" r:id="rId10"/>
    <p:sldId id="286" r:id="rId11"/>
    <p:sldId id="281" r:id="rId12"/>
    <p:sldId id="268" r:id="rId13"/>
    <p:sldId id="291" r:id="rId14"/>
    <p:sldId id="261" r:id="rId15"/>
    <p:sldId id="275" r:id="rId16"/>
    <p:sldId id="270" r:id="rId17"/>
    <p:sldId id="272" r:id="rId18"/>
    <p:sldId id="280" r:id="rId19"/>
    <p:sldId id="292" r:id="rId20"/>
    <p:sldId id="273" r:id="rId21"/>
    <p:sldId id="274" r:id="rId22"/>
    <p:sldId id="284" r:id="rId23"/>
    <p:sldId id="285" r:id="rId24"/>
    <p:sldId id="283" r:id="rId25"/>
    <p:sldId id="293" r:id="rId26"/>
  </p:sldIdLst>
  <p:sldSz cx="9144000" cy="5145088"/>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33" d="100"/>
          <a:sy n="133" d="100"/>
        </p:scale>
        <p:origin x="906" y="114"/>
      </p:cViewPr>
      <p:guideLst>
        <p:guide orient="horz" pos="1621"/>
        <p:guide pos="2880"/>
      </p:guideLst>
    </p:cSldViewPr>
  </p:slideViewPr>
  <p:notesTextViewPr>
    <p:cViewPr>
      <p:scale>
        <a:sx n="100" d="100"/>
        <a:sy n="100"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F92670-5A24-4A9E-8D08-B4B3B0FBFBCE}" type="datetimeFigureOut">
              <a:rPr lang="zh-CN" altLang="en-US" smtClean="0"/>
              <a:pPr/>
              <a:t>2017/11/19</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0B7B1C-B1AE-46DF-9C35-8FF65D41A5CA}"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FC0B7B1C-B1AE-46DF-9C35-8FF65D41A5CA}"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87AEDAE-52C9-4FF0-B00D-B04BAF3D09C7}" type="slidenum">
              <a:rPr lang="zh-CN" altLang="en-US" smtClean="0"/>
              <a:pPr/>
              <a:t>10</a:t>
            </a:fld>
            <a:endParaRPr lang="zh-CN" altLang="en-US"/>
          </a:p>
        </p:txBody>
      </p:sp>
    </p:spTree>
    <p:extLst>
      <p:ext uri="{BB962C8B-B14F-4D97-AF65-F5344CB8AC3E}">
        <p14:creationId xmlns:p14="http://schemas.microsoft.com/office/powerpoint/2010/main" val="15446599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56E2A2-F443-45A8-9E31-985F8E5D2CBA}" type="slidenum">
              <a:rPr lang="zh-CN" altLang="en-US" smtClean="0"/>
              <a:pPr/>
              <a:t>11</a:t>
            </a:fld>
            <a:endParaRPr lang="zh-CN" altLang="en-US"/>
          </a:p>
        </p:txBody>
      </p:sp>
    </p:spTree>
    <p:extLst>
      <p:ext uri="{BB962C8B-B14F-4D97-AF65-F5344CB8AC3E}">
        <p14:creationId xmlns:p14="http://schemas.microsoft.com/office/powerpoint/2010/main" val="17777419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65324-6844-4AA0-9874-D8F982F0FEC0}" type="slidenum">
              <a:rPr lang="zh-CN" altLang="en-US" smtClean="0"/>
              <a:pPr/>
              <a:t>12</a:t>
            </a:fld>
            <a:endParaRPr lang="zh-CN" altLang="en-US"/>
          </a:p>
        </p:txBody>
      </p:sp>
    </p:spTree>
    <p:extLst>
      <p:ext uri="{BB962C8B-B14F-4D97-AF65-F5344CB8AC3E}">
        <p14:creationId xmlns:p14="http://schemas.microsoft.com/office/powerpoint/2010/main" val="26410115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98B404DD-C5D6-4A49-8989-4A1442685945}" type="slidenum">
              <a:rPr lang="zh-CN" altLang="en-US" smtClean="0"/>
              <a:pPr/>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4915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C070AA35-F4D5-40DE-9E3F-0F056989F66C}" type="slidenum">
              <a:rPr lang="zh-CN" altLang="en-US" smtClean="0"/>
              <a:pPr eaLnBrk="1" hangingPunct="1"/>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FC0B7B1C-B1AE-46DF-9C35-8FF65D41A5CA}" type="slidenum">
              <a:rPr lang="zh-CN" altLang="en-US" smtClean="0"/>
              <a:pPr/>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FC0B7B1C-B1AE-46DF-9C35-8FF65D41A5CA}" type="slidenum">
              <a:rPr lang="zh-CN" altLang="en-US" smtClean="0"/>
              <a:pPr/>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98B404DD-C5D6-4A49-8989-4A1442685945}" type="slidenum">
              <a:rPr lang="zh-CN" altLang="en-US" smtClean="0"/>
              <a:pPr/>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AD2FE5-5C16-4F62-9D00-CB83B7A22079}" type="slidenum">
              <a:rPr lang="zh-CN" altLang="en-US" smtClean="0"/>
              <a:pPr/>
              <a:t>18</a:t>
            </a:fld>
            <a:endParaRPr lang="zh-CN" altLang="en-US"/>
          </a:p>
        </p:txBody>
      </p:sp>
    </p:spTree>
    <p:extLst>
      <p:ext uri="{BB962C8B-B14F-4D97-AF65-F5344CB8AC3E}">
        <p14:creationId xmlns:p14="http://schemas.microsoft.com/office/powerpoint/2010/main" val="7832816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98B404DD-C5D6-4A49-8989-4A1442685945}" type="slidenum">
              <a:rPr lang="zh-CN" altLang="en-US" smtClean="0"/>
              <a:pPr/>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FC0B7B1C-B1AE-46DF-9C35-8FF65D41A5CA}"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98B404DD-C5D6-4A49-8989-4A1442685945}" type="slidenum">
              <a:rPr lang="zh-CN" altLang="en-US" smtClean="0"/>
              <a:pPr/>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98B404DD-C5D6-4A49-8989-4A1442685945}" type="slidenum">
              <a:rPr lang="zh-CN" altLang="en-US" smtClean="0"/>
              <a:pPr/>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56E2A2-F443-45A8-9E31-985F8E5D2CBA}" type="slidenum">
              <a:rPr lang="zh-CN" altLang="en-US" smtClean="0"/>
              <a:pPr/>
              <a:t>22</a:t>
            </a:fld>
            <a:endParaRPr lang="zh-CN" altLang="en-US"/>
          </a:p>
        </p:txBody>
      </p:sp>
    </p:spTree>
    <p:extLst>
      <p:ext uri="{BB962C8B-B14F-4D97-AF65-F5344CB8AC3E}">
        <p14:creationId xmlns:p14="http://schemas.microsoft.com/office/powerpoint/2010/main" val="3560407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56E2A2-F443-45A8-9E31-985F8E5D2CBA}" type="slidenum">
              <a:rPr lang="zh-CN" altLang="en-US" smtClean="0"/>
              <a:pPr/>
              <a:t>23</a:t>
            </a:fld>
            <a:endParaRPr lang="zh-CN" altLang="en-US"/>
          </a:p>
        </p:txBody>
      </p:sp>
    </p:spTree>
    <p:extLst>
      <p:ext uri="{BB962C8B-B14F-4D97-AF65-F5344CB8AC3E}">
        <p14:creationId xmlns:p14="http://schemas.microsoft.com/office/powerpoint/2010/main" val="29660647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56E2A2-F443-45A8-9E31-985F8E5D2CBA}" type="slidenum">
              <a:rPr lang="zh-CN" altLang="en-US" smtClean="0"/>
              <a:pPr/>
              <a:t>24</a:t>
            </a:fld>
            <a:endParaRPr lang="zh-CN" altLang="en-US"/>
          </a:p>
        </p:txBody>
      </p:sp>
    </p:spTree>
    <p:extLst>
      <p:ext uri="{BB962C8B-B14F-4D97-AF65-F5344CB8AC3E}">
        <p14:creationId xmlns:p14="http://schemas.microsoft.com/office/powerpoint/2010/main" val="20037538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FC0B7B1C-B1AE-46DF-9C35-8FF65D41A5CA}" type="slidenum">
              <a:rPr lang="zh-CN" altLang="en-US" smtClean="0"/>
              <a:pPr/>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98B404DD-C5D6-4A49-8989-4A1442685945}" type="slidenum">
              <a:rPr lang="zh-CN" altLang="en-US" smtClean="0"/>
              <a:pPr/>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5FE5D-58F8-4632-9DFF-B78068E3F7FE}" type="slidenum">
              <a:rPr lang="zh-CN" altLang="en-US" smtClean="0"/>
              <a:pPr/>
              <a:t>4</a:t>
            </a:fld>
            <a:endParaRPr lang="zh-CN" altLang="en-US"/>
          </a:p>
        </p:txBody>
      </p:sp>
    </p:spTree>
    <p:extLst>
      <p:ext uri="{BB962C8B-B14F-4D97-AF65-F5344CB8AC3E}">
        <p14:creationId xmlns:p14="http://schemas.microsoft.com/office/powerpoint/2010/main" val="2647969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FC0B7B1C-B1AE-46DF-9C35-8FF65D41A5CA}" type="slidenum">
              <a:rPr lang="zh-CN" altLang="en-US" smtClean="0"/>
              <a:pPr/>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98B404DD-C5D6-4A49-8989-4A1442685945}" type="slidenum">
              <a:rPr lang="zh-CN" altLang="en-US" smtClean="0"/>
              <a:pPr/>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AD2FE5-5C16-4F62-9D00-CB83B7A22079}" type="slidenum">
              <a:rPr lang="zh-CN" altLang="en-US" smtClean="0"/>
              <a:pPr/>
              <a:t>7</a:t>
            </a:fld>
            <a:endParaRPr lang="zh-CN" altLang="en-US"/>
          </a:p>
        </p:txBody>
      </p:sp>
    </p:spTree>
    <p:extLst>
      <p:ext uri="{BB962C8B-B14F-4D97-AF65-F5344CB8AC3E}">
        <p14:creationId xmlns:p14="http://schemas.microsoft.com/office/powerpoint/2010/main" val="1507172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98B404DD-C5D6-4A49-8989-4A1442685945}" type="slidenum">
              <a:rPr lang="zh-CN" altLang="en-US" smtClean="0"/>
              <a:pPr/>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98B404DD-C5D6-4A49-8989-4A1442685945}" type="slidenum">
              <a:rPr lang="zh-CN" altLang="en-US" smtClean="0"/>
              <a:pPr/>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313"/>
            <a:ext cx="7772400" cy="1102859"/>
          </a:xfrm>
        </p:spPr>
        <p:txBody>
          <a:bodyPr/>
          <a:lstStyle/>
          <a:p>
            <a:r>
              <a:rPr lang="zh-CN" altLang="en-US"/>
              <a:t>单击此处编辑母版标题样式</a:t>
            </a:r>
          </a:p>
        </p:txBody>
      </p:sp>
      <p:sp>
        <p:nvSpPr>
          <p:cNvPr id="3" name="副标题 2"/>
          <p:cNvSpPr>
            <a:spLocks noGrp="1"/>
          </p:cNvSpPr>
          <p:nvPr>
            <p:ph type="subTitle" idx="1"/>
          </p:nvPr>
        </p:nvSpPr>
        <p:spPr>
          <a:xfrm>
            <a:off x="1371600" y="2915550"/>
            <a:ext cx="6400800" cy="13148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C1B357CF-2E90-4926-9E91-500AB2B33A9B}" type="datetimeFigureOut">
              <a:rPr lang="zh-CN" altLang="en-US" smtClean="0"/>
              <a:pPr/>
              <a:t>2017/11/19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C12865A-DFA0-4CF8-B93E-F62718142DB5}" type="slidenum">
              <a:rPr lang="zh-CN" altLang="en-US" smtClean="0"/>
              <a:pPr/>
              <a:t>‹#›</a:t>
            </a:fld>
            <a:endParaRPr lang="zh-CN" altLang="en-US"/>
          </a:p>
        </p:txBody>
      </p:sp>
    </p:spTree>
  </p:cSld>
  <p:clrMapOvr>
    <a:masterClrMapping/>
  </p:clrMapOvr>
  <p:transition spd="med" advClick="0" advTm="0">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1B357CF-2E90-4926-9E91-500AB2B33A9B}" type="datetimeFigureOut">
              <a:rPr lang="zh-CN" altLang="en-US" smtClean="0"/>
              <a:pPr/>
              <a:t>2017/11/19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C12865A-DFA0-4CF8-B93E-F62718142DB5}" type="slidenum">
              <a:rPr lang="zh-CN" altLang="en-US" smtClean="0"/>
              <a:pPr/>
              <a:t>‹#›</a:t>
            </a:fld>
            <a:endParaRPr lang="zh-CN" altLang="en-US"/>
          </a:p>
        </p:txBody>
      </p:sp>
    </p:spTree>
  </p:cSld>
  <p:clrMapOvr>
    <a:masterClrMapping/>
  </p:clrMapOvr>
  <p:transition spd="med" advClick="0" advTm="0">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829"/>
            <a:ext cx="2057400" cy="329309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829"/>
            <a:ext cx="6019800" cy="329309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1B357CF-2E90-4926-9E91-500AB2B33A9B}" type="datetimeFigureOut">
              <a:rPr lang="zh-CN" altLang="en-US" smtClean="0"/>
              <a:pPr/>
              <a:t>2017/11/19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C12865A-DFA0-4CF8-B93E-F62718142DB5}" type="slidenum">
              <a:rPr lang="zh-CN" altLang="en-US" smtClean="0"/>
              <a:pPr/>
              <a:t>‹#›</a:t>
            </a:fld>
            <a:endParaRPr lang="zh-CN" altLang="en-US"/>
          </a:p>
        </p:txBody>
      </p:sp>
    </p:spTree>
  </p:cSld>
  <p:clrMapOvr>
    <a:masterClrMapping/>
  </p:clrMapOvr>
  <p:transition spd="med" advClick="0" advTm="0">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两栏内容">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4911972"/>
      </p:ext>
    </p:extLst>
  </p:cSld>
  <p:clrMapOvr>
    <a:masterClrMapping/>
  </p:clrMapOvr>
  <p:transition spd="med" advClick="0" advTm="0">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2176735"/>
      </p:ext>
    </p:extLst>
  </p:cSld>
  <p:clrMapOvr>
    <a:masterClrMapping/>
  </p:clrMapOvr>
  <p:transition spd="med" advClick="0" advTm="0">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1545627"/>
      </p:ext>
    </p:extLst>
  </p:cSld>
  <p:clrMapOvr>
    <a:masterClrMapping/>
  </p:clrMapOvr>
  <p:transition spd="med" advClick="0" advTm="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1B357CF-2E90-4926-9E91-500AB2B33A9B}" type="datetimeFigureOut">
              <a:rPr lang="zh-CN" altLang="en-US" smtClean="0"/>
              <a:pPr/>
              <a:t>2017/11/19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C12865A-DFA0-4CF8-B93E-F62718142DB5}" type="slidenum">
              <a:rPr lang="zh-CN" altLang="en-US" smtClean="0"/>
              <a:pPr/>
              <a:t>‹#›</a:t>
            </a:fld>
            <a:endParaRPr lang="zh-CN" altLang="en-US"/>
          </a:p>
        </p:txBody>
      </p:sp>
    </p:spTree>
  </p:cSld>
  <p:clrMapOvr>
    <a:masterClrMapping/>
  </p:clrMapOvr>
  <p:transition spd="med" advClick="0" advTm="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6196"/>
            <a:ext cx="7772400" cy="1021872"/>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708"/>
            <a:ext cx="7772400" cy="11254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C1B357CF-2E90-4926-9E91-500AB2B33A9B}" type="datetimeFigureOut">
              <a:rPr lang="zh-CN" altLang="en-US" smtClean="0"/>
              <a:pPr/>
              <a:t>2017/11/19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C12865A-DFA0-4CF8-B93E-F62718142DB5}" type="slidenum">
              <a:rPr lang="zh-CN" altLang="en-US" smtClean="0"/>
              <a:pPr/>
              <a:t>‹#›</a:t>
            </a:fld>
            <a:endParaRPr lang="zh-CN" altLang="en-US"/>
          </a:p>
        </p:txBody>
      </p:sp>
    </p:spTree>
  </p:cSld>
  <p:clrMapOvr>
    <a:masterClrMapping/>
  </p:clrMapOvr>
  <p:transition spd="med" advClick="0" advTm="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900391"/>
            <a:ext cx="4038600" cy="25475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391"/>
            <a:ext cx="4038600" cy="25475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1B357CF-2E90-4926-9E91-500AB2B33A9B}" type="datetimeFigureOut">
              <a:rPr lang="zh-CN" altLang="en-US" smtClean="0"/>
              <a:pPr/>
              <a:t>2017/11/19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C12865A-DFA0-4CF8-B93E-F62718142DB5}" type="slidenum">
              <a:rPr lang="zh-CN" altLang="en-US" smtClean="0"/>
              <a:pPr/>
              <a:t>‹#›</a:t>
            </a:fld>
            <a:endParaRPr lang="zh-CN" altLang="en-US"/>
          </a:p>
        </p:txBody>
      </p:sp>
    </p:spTree>
  </p:cSld>
  <p:clrMapOvr>
    <a:masterClrMapping/>
  </p:clrMapOvr>
  <p:transition spd="med" advClick="0" advTm="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42"/>
            <a:ext cx="8229600" cy="857515"/>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690"/>
            <a:ext cx="4040188"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660"/>
            <a:ext cx="4040188"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690"/>
            <a:ext cx="4041775"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660"/>
            <a:ext cx="4041775"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1B357CF-2E90-4926-9E91-500AB2B33A9B}" type="datetimeFigureOut">
              <a:rPr lang="zh-CN" altLang="en-US" smtClean="0"/>
              <a:pPr/>
              <a:t>2017/11/19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C12865A-DFA0-4CF8-B93E-F62718142DB5}" type="slidenum">
              <a:rPr lang="zh-CN" altLang="en-US" smtClean="0"/>
              <a:pPr/>
              <a:t>‹#›</a:t>
            </a:fld>
            <a:endParaRPr lang="zh-CN" altLang="en-US"/>
          </a:p>
        </p:txBody>
      </p:sp>
    </p:spTree>
  </p:cSld>
  <p:clrMapOvr>
    <a:masterClrMapping/>
  </p:clrMapOvr>
  <p:transition spd="med" advClick="0" advTm="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1B357CF-2E90-4926-9E91-500AB2B33A9B}" type="datetimeFigureOut">
              <a:rPr lang="zh-CN" altLang="en-US" smtClean="0"/>
              <a:pPr/>
              <a:t>2017/11/19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C12865A-DFA0-4CF8-B93E-F62718142DB5}" type="slidenum">
              <a:rPr lang="zh-CN" altLang="en-US" smtClean="0"/>
              <a:pPr/>
              <a:t>‹#›</a:t>
            </a:fld>
            <a:endParaRPr lang="zh-CN" altLang="en-US"/>
          </a:p>
        </p:txBody>
      </p:sp>
    </p:spTree>
  </p:cSld>
  <p:clrMapOvr>
    <a:masterClrMapping/>
  </p:clrMapOvr>
  <p:transition spd="med" advClick="0" advTm="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1B357CF-2E90-4926-9E91-500AB2B33A9B}" type="datetimeFigureOut">
              <a:rPr lang="zh-CN" altLang="en-US" smtClean="0"/>
              <a:pPr/>
              <a:t>2017/11/19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C12865A-DFA0-4CF8-B93E-F62718142DB5}" type="slidenum">
              <a:rPr lang="zh-CN" altLang="en-US" smtClean="0"/>
              <a:pPr/>
              <a:t>‹#›</a:t>
            </a:fld>
            <a:endParaRPr lang="zh-CN" altLang="en-US"/>
          </a:p>
        </p:txBody>
      </p:sp>
      <p:sp>
        <p:nvSpPr>
          <p:cNvPr id="5" name="Freeform 9"/>
          <p:cNvSpPr>
            <a:spLocks noEditPoints="1"/>
          </p:cNvSpPr>
          <p:nvPr userDrawn="1"/>
        </p:nvSpPr>
        <p:spPr bwMode="auto">
          <a:xfrm>
            <a:off x="79219" y="107880"/>
            <a:ext cx="640353" cy="484444"/>
          </a:xfrm>
          <a:custGeom>
            <a:avLst/>
            <a:gdLst>
              <a:gd name="T0" fmla="*/ 192 w 661"/>
              <a:gd name="T1" fmla="*/ 308 h 330"/>
              <a:gd name="T2" fmla="*/ 21 w 661"/>
              <a:gd name="T3" fmla="*/ 275 h 330"/>
              <a:gd name="T4" fmla="*/ 32 w 661"/>
              <a:gd name="T5" fmla="*/ 90 h 330"/>
              <a:gd name="T6" fmla="*/ 156 w 661"/>
              <a:gd name="T7" fmla="*/ 61 h 330"/>
              <a:gd name="T8" fmla="*/ 354 w 661"/>
              <a:gd name="T9" fmla="*/ 55 h 330"/>
              <a:gd name="T10" fmla="*/ 568 w 661"/>
              <a:gd name="T11" fmla="*/ 63 h 330"/>
              <a:gd name="T12" fmla="*/ 656 w 661"/>
              <a:gd name="T13" fmla="*/ 126 h 330"/>
              <a:gd name="T14" fmla="*/ 502 w 661"/>
              <a:gd name="T15" fmla="*/ 278 h 330"/>
              <a:gd name="T16" fmla="*/ 356 w 661"/>
              <a:gd name="T17" fmla="*/ 288 h 330"/>
              <a:gd name="T18" fmla="*/ 141 w 661"/>
              <a:gd name="T19" fmla="*/ 129 h 330"/>
              <a:gd name="T20" fmla="*/ 338 w 661"/>
              <a:gd name="T21" fmla="*/ 178 h 330"/>
              <a:gd name="T22" fmla="*/ 338 w 661"/>
              <a:gd name="T23" fmla="*/ 178 h 330"/>
              <a:gd name="T24" fmla="*/ 372 w 661"/>
              <a:gd name="T25" fmla="*/ 166 h 330"/>
              <a:gd name="T26" fmla="*/ 399 w 661"/>
              <a:gd name="T27" fmla="*/ 171 h 330"/>
              <a:gd name="T28" fmla="*/ 397 w 661"/>
              <a:gd name="T29" fmla="*/ 165 h 330"/>
              <a:gd name="T30" fmla="*/ 144 w 661"/>
              <a:gd name="T31" fmla="*/ 175 h 330"/>
              <a:gd name="T32" fmla="*/ 147 w 661"/>
              <a:gd name="T33" fmla="*/ 148 h 330"/>
              <a:gd name="T34" fmla="*/ 342 w 661"/>
              <a:gd name="T35" fmla="*/ 104 h 330"/>
              <a:gd name="T36" fmla="*/ 343 w 661"/>
              <a:gd name="T37" fmla="*/ 148 h 330"/>
              <a:gd name="T38" fmla="*/ 396 w 661"/>
              <a:gd name="T39" fmla="*/ 144 h 330"/>
              <a:gd name="T40" fmla="*/ 397 w 661"/>
              <a:gd name="T41" fmla="*/ 99 h 330"/>
              <a:gd name="T42" fmla="*/ 403 w 661"/>
              <a:gd name="T43" fmla="*/ 102 h 330"/>
              <a:gd name="T44" fmla="*/ 375 w 661"/>
              <a:gd name="T45" fmla="*/ 105 h 330"/>
              <a:gd name="T46" fmla="*/ 370 w 661"/>
              <a:gd name="T47" fmla="*/ 148 h 330"/>
              <a:gd name="T48" fmla="*/ 362 w 661"/>
              <a:gd name="T49" fmla="*/ 126 h 330"/>
              <a:gd name="T50" fmla="*/ 256 w 661"/>
              <a:gd name="T51" fmla="*/ 170 h 330"/>
              <a:gd name="T52" fmla="*/ 256 w 661"/>
              <a:gd name="T53" fmla="*/ 130 h 330"/>
              <a:gd name="T54" fmla="*/ 229 w 661"/>
              <a:gd name="T55" fmla="*/ 148 h 330"/>
              <a:gd name="T56" fmla="*/ 243 w 661"/>
              <a:gd name="T57" fmla="*/ 135 h 330"/>
              <a:gd name="T58" fmla="*/ 127 w 661"/>
              <a:gd name="T59" fmla="*/ 237 h 330"/>
              <a:gd name="T60" fmla="*/ 252 w 661"/>
              <a:gd name="T61" fmla="*/ 214 h 330"/>
              <a:gd name="T62" fmla="*/ 124 w 661"/>
              <a:gd name="T63" fmla="*/ 245 h 330"/>
              <a:gd name="T64" fmla="*/ 275 w 661"/>
              <a:gd name="T65" fmla="*/ 173 h 330"/>
              <a:gd name="T66" fmla="*/ 316 w 661"/>
              <a:gd name="T67" fmla="*/ 144 h 330"/>
              <a:gd name="T68" fmla="*/ 308 w 661"/>
              <a:gd name="T69" fmla="*/ 177 h 330"/>
              <a:gd name="T70" fmla="*/ 276 w 661"/>
              <a:gd name="T71" fmla="*/ 155 h 330"/>
              <a:gd name="T72" fmla="*/ 207 w 661"/>
              <a:gd name="T73" fmla="*/ 103 h 330"/>
              <a:gd name="T74" fmla="*/ 203 w 661"/>
              <a:gd name="T75" fmla="*/ 161 h 330"/>
              <a:gd name="T76" fmla="*/ 197 w 661"/>
              <a:gd name="T77" fmla="*/ 169 h 330"/>
              <a:gd name="T78" fmla="*/ 161 w 661"/>
              <a:gd name="T79" fmla="*/ 155 h 330"/>
              <a:gd name="T80" fmla="*/ 199 w 661"/>
              <a:gd name="T81" fmla="*/ 111 h 330"/>
              <a:gd name="T82" fmla="*/ 185 w 661"/>
              <a:gd name="T83" fmla="*/ 143 h 330"/>
              <a:gd name="T84" fmla="*/ 195 w 661"/>
              <a:gd name="T85" fmla="*/ 154 h 330"/>
              <a:gd name="T86" fmla="*/ 206 w 661"/>
              <a:gd name="T87" fmla="*/ 208 h 330"/>
              <a:gd name="T88" fmla="*/ 98 w 661"/>
              <a:gd name="T89" fmla="*/ 222 h 330"/>
              <a:gd name="T90" fmla="*/ 287 w 661"/>
              <a:gd name="T91" fmla="*/ 193 h 330"/>
              <a:gd name="T92" fmla="*/ 181 w 661"/>
              <a:gd name="T93" fmla="*/ 65 h 330"/>
              <a:gd name="T94" fmla="*/ 35 w 661"/>
              <a:gd name="T95" fmla="*/ 98 h 330"/>
              <a:gd name="T96" fmla="*/ 87 w 661"/>
              <a:gd name="T97" fmla="*/ 289 h 330"/>
              <a:gd name="T98" fmla="*/ 353 w 661"/>
              <a:gd name="T99" fmla="*/ 232 h 330"/>
              <a:gd name="T100" fmla="*/ 363 w 661"/>
              <a:gd name="T101" fmla="*/ 297 h 330"/>
              <a:gd name="T102" fmla="*/ 539 w 661"/>
              <a:gd name="T103" fmla="*/ 217 h 330"/>
              <a:gd name="T104" fmla="*/ 645 w 661"/>
              <a:gd name="T105" fmla="*/ 129 h 330"/>
              <a:gd name="T106" fmla="*/ 515 w 661"/>
              <a:gd name="T107" fmla="*/ 49 h 330"/>
              <a:gd name="T108" fmla="*/ 361 w 661"/>
              <a:gd name="T109" fmla="*/ 52 h 330"/>
              <a:gd name="T110" fmla="*/ 244 w 661"/>
              <a:gd name="T111" fmla="*/ 65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61" h="330">
                <a:moveTo>
                  <a:pt x="357" y="264"/>
                </a:moveTo>
                <a:cubicBezTo>
                  <a:pt x="343" y="268"/>
                  <a:pt x="330" y="272"/>
                  <a:pt x="317" y="275"/>
                </a:cubicBezTo>
                <a:cubicBezTo>
                  <a:pt x="295" y="281"/>
                  <a:pt x="273" y="287"/>
                  <a:pt x="251" y="293"/>
                </a:cubicBezTo>
                <a:cubicBezTo>
                  <a:pt x="231" y="298"/>
                  <a:pt x="212" y="304"/>
                  <a:pt x="192" y="308"/>
                </a:cubicBezTo>
                <a:cubicBezTo>
                  <a:pt x="164" y="313"/>
                  <a:pt x="136" y="319"/>
                  <a:pt x="107" y="319"/>
                </a:cubicBezTo>
                <a:cubicBezTo>
                  <a:pt x="99" y="319"/>
                  <a:pt x="90" y="318"/>
                  <a:pt x="82" y="317"/>
                </a:cubicBezTo>
                <a:cubicBezTo>
                  <a:pt x="69" y="316"/>
                  <a:pt x="58" y="310"/>
                  <a:pt x="48" y="301"/>
                </a:cubicBezTo>
                <a:cubicBezTo>
                  <a:pt x="39" y="292"/>
                  <a:pt x="29" y="285"/>
                  <a:pt x="21" y="275"/>
                </a:cubicBezTo>
                <a:cubicBezTo>
                  <a:pt x="8" y="261"/>
                  <a:pt x="3" y="244"/>
                  <a:pt x="1" y="226"/>
                </a:cubicBezTo>
                <a:cubicBezTo>
                  <a:pt x="0" y="215"/>
                  <a:pt x="1" y="203"/>
                  <a:pt x="1" y="191"/>
                </a:cubicBezTo>
                <a:cubicBezTo>
                  <a:pt x="1" y="164"/>
                  <a:pt x="7" y="137"/>
                  <a:pt x="19" y="112"/>
                </a:cubicBezTo>
                <a:cubicBezTo>
                  <a:pt x="23" y="105"/>
                  <a:pt x="27" y="97"/>
                  <a:pt x="32" y="90"/>
                </a:cubicBezTo>
                <a:cubicBezTo>
                  <a:pt x="36" y="84"/>
                  <a:pt x="43" y="81"/>
                  <a:pt x="49" y="78"/>
                </a:cubicBezTo>
                <a:cubicBezTo>
                  <a:pt x="63" y="71"/>
                  <a:pt x="79" y="68"/>
                  <a:pt x="95" y="67"/>
                </a:cubicBezTo>
                <a:cubicBezTo>
                  <a:pt x="103" y="66"/>
                  <a:pt x="112" y="64"/>
                  <a:pt x="120" y="64"/>
                </a:cubicBezTo>
                <a:cubicBezTo>
                  <a:pt x="132" y="62"/>
                  <a:pt x="144" y="61"/>
                  <a:pt x="156" y="61"/>
                </a:cubicBezTo>
                <a:cubicBezTo>
                  <a:pt x="202" y="59"/>
                  <a:pt x="247" y="59"/>
                  <a:pt x="292" y="61"/>
                </a:cubicBezTo>
                <a:cubicBezTo>
                  <a:pt x="306" y="61"/>
                  <a:pt x="320" y="62"/>
                  <a:pt x="334" y="63"/>
                </a:cubicBezTo>
                <a:cubicBezTo>
                  <a:pt x="338" y="63"/>
                  <a:pt x="341" y="63"/>
                  <a:pt x="345" y="63"/>
                </a:cubicBezTo>
                <a:cubicBezTo>
                  <a:pt x="351" y="62"/>
                  <a:pt x="353" y="61"/>
                  <a:pt x="354" y="55"/>
                </a:cubicBezTo>
                <a:cubicBezTo>
                  <a:pt x="356" y="46"/>
                  <a:pt x="358" y="37"/>
                  <a:pt x="362" y="29"/>
                </a:cubicBezTo>
                <a:cubicBezTo>
                  <a:pt x="372" y="8"/>
                  <a:pt x="391" y="0"/>
                  <a:pt x="412" y="5"/>
                </a:cubicBezTo>
                <a:cubicBezTo>
                  <a:pt x="426" y="8"/>
                  <a:pt x="439" y="13"/>
                  <a:pt x="452" y="17"/>
                </a:cubicBezTo>
                <a:cubicBezTo>
                  <a:pt x="491" y="30"/>
                  <a:pt x="529" y="47"/>
                  <a:pt x="568" y="63"/>
                </a:cubicBezTo>
                <a:cubicBezTo>
                  <a:pt x="582" y="68"/>
                  <a:pt x="596" y="76"/>
                  <a:pt x="610" y="84"/>
                </a:cubicBezTo>
                <a:cubicBezTo>
                  <a:pt x="620" y="89"/>
                  <a:pt x="630" y="95"/>
                  <a:pt x="640" y="100"/>
                </a:cubicBezTo>
                <a:cubicBezTo>
                  <a:pt x="650" y="105"/>
                  <a:pt x="655" y="113"/>
                  <a:pt x="655" y="123"/>
                </a:cubicBezTo>
                <a:cubicBezTo>
                  <a:pt x="655" y="124"/>
                  <a:pt x="655" y="125"/>
                  <a:pt x="656" y="126"/>
                </a:cubicBezTo>
                <a:cubicBezTo>
                  <a:pt x="661" y="147"/>
                  <a:pt x="653" y="162"/>
                  <a:pt x="639" y="175"/>
                </a:cubicBezTo>
                <a:cubicBezTo>
                  <a:pt x="626" y="186"/>
                  <a:pt x="614" y="198"/>
                  <a:pt x="600" y="207"/>
                </a:cubicBezTo>
                <a:cubicBezTo>
                  <a:pt x="598" y="208"/>
                  <a:pt x="596" y="210"/>
                  <a:pt x="594" y="211"/>
                </a:cubicBezTo>
                <a:cubicBezTo>
                  <a:pt x="566" y="237"/>
                  <a:pt x="533" y="257"/>
                  <a:pt x="502" y="278"/>
                </a:cubicBezTo>
                <a:cubicBezTo>
                  <a:pt x="496" y="282"/>
                  <a:pt x="490" y="286"/>
                  <a:pt x="484" y="290"/>
                </a:cubicBezTo>
                <a:cubicBezTo>
                  <a:pt x="462" y="304"/>
                  <a:pt x="439" y="315"/>
                  <a:pt x="415" y="325"/>
                </a:cubicBezTo>
                <a:cubicBezTo>
                  <a:pt x="402" y="330"/>
                  <a:pt x="389" y="329"/>
                  <a:pt x="377" y="323"/>
                </a:cubicBezTo>
                <a:cubicBezTo>
                  <a:pt x="362" y="317"/>
                  <a:pt x="355" y="304"/>
                  <a:pt x="356" y="288"/>
                </a:cubicBezTo>
                <a:cubicBezTo>
                  <a:pt x="357" y="283"/>
                  <a:pt x="357" y="277"/>
                  <a:pt x="358" y="271"/>
                </a:cubicBezTo>
                <a:cubicBezTo>
                  <a:pt x="358" y="269"/>
                  <a:pt x="357" y="267"/>
                  <a:pt x="357" y="264"/>
                </a:cubicBezTo>
                <a:close/>
                <a:moveTo>
                  <a:pt x="144" y="136"/>
                </a:moveTo>
                <a:cubicBezTo>
                  <a:pt x="142" y="132"/>
                  <a:pt x="141" y="131"/>
                  <a:pt x="141" y="129"/>
                </a:cubicBezTo>
                <a:cubicBezTo>
                  <a:pt x="141" y="127"/>
                  <a:pt x="141" y="125"/>
                  <a:pt x="144" y="125"/>
                </a:cubicBezTo>
                <a:cubicBezTo>
                  <a:pt x="147" y="125"/>
                  <a:pt x="147" y="127"/>
                  <a:pt x="147" y="129"/>
                </a:cubicBezTo>
                <a:cubicBezTo>
                  <a:pt x="147" y="131"/>
                  <a:pt x="146" y="132"/>
                  <a:pt x="144" y="136"/>
                </a:cubicBezTo>
                <a:close/>
                <a:moveTo>
                  <a:pt x="338" y="178"/>
                </a:moveTo>
                <a:cubicBezTo>
                  <a:pt x="336" y="175"/>
                  <a:pt x="334" y="174"/>
                  <a:pt x="333" y="172"/>
                </a:cubicBezTo>
                <a:cubicBezTo>
                  <a:pt x="332" y="169"/>
                  <a:pt x="334" y="167"/>
                  <a:pt x="337" y="167"/>
                </a:cubicBezTo>
                <a:cubicBezTo>
                  <a:pt x="340" y="166"/>
                  <a:pt x="344" y="168"/>
                  <a:pt x="343" y="170"/>
                </a:cubicBezTo>
                <a:cubicBezTo>
                  <a:pt x="342" y="173"/>
                  <a:pt x="340" y="175"/>
                  <a:pt x="338" y="178"/>
                </a:cubicBezTo>
                <a:close/>
                <a:moveTo>
                  <a:pt x="361" y="175"/>
                </a:moveTo>
                <a:cubicBezTo>
                  <a:pt x="361" y="173"/>
                  <a:pt x="360" y="172"/>
                  <a:pt x="361" y="171"/>
                </a:cubicBezTo>
                <a:cubicBezTo>
                  <a:pt x="363" y="169"/>
                  <a:pt x="366" y="167"/>
                  <a:pt x="369" y="164"/>
                </a:cubicBezTo>
                <a:cubicBezTo>
                  <a:pt x="369" y="164"/>
                  <a:pt x="372" y="165"/>
                  <a:pt x="372" y="166"/>
                </a:cubicBezTo>
                <a:cubicBezTo>
                  <a:pt x="373" y="171"/>
                  <a:pt x="369" y="176"/>
                  <a:pt x="364" y="177"/>
                </a:cubicBezTo>
                <a:cubicBezTo>
                  <a:pt x="363" y="177"/>
                  <a:pt x="362" y="175"/>
                  <a:pt x="361" y="175"/>
                </a:cubicBezTo>
                <a:close/>
                <a:moveTo>
                  <a:pt x="400" y="168"/>
                </a:moveTo>
                <a:cubicBezTo>
                  <a:pt x="399" y="169"/>
                  <a:pt x="399" y="170"/>
                  <a:pt x="399" y="171"/>
                </a:cubicBezTo>
                <a:cubicBezTo>
                  <a:pt x="397" y="174"/>
                  <a:pt x="397" y="178"/>
                  <a:pt x="392" y="178"/>
                </a:cubicBezTo>
                <a:cubicBezTo>
                  <a:pt x="391" y="178"/>
                  <a:pt x="390" y="177"/>
                  <a:pt x="390" y="176"/>
                </a:cubicBezTo>
                <a:cubicBezTo>
                  <a:pt x="388" y="172"/>
                  <a:pt x="389" y="167"/>
                  <a:pt x="393" y="165"/>
                </a:cubicBezTo>
                <a:cubicBezTo>
                  <a:pt x="394" y="164"/>
                  <a:pt x="396" y="164"/>
                  <a:pt x="397" y="165"/>
                </a:cubicBezTo>
                <a:cubicBezTo>
                  <a:pt x="398" y="165"/>
                  <a:pt x="399" y="167"/>
                  <a:pt x="400" y="168"/>
                </a:cubicBezTo>
                <a:close/>
                <a:moveTo>
                  <a:pt x="149" y="150"/>
                </a:moveTo>
                <a:cubicBezTo>
                  <a:pt x="148" y="152"/>
                  <a:pt x="148" y="154"/>
                  <a:pt x="147" y="156"/>
                </a:cubicBezTo>
                <a:cubicBezTo>
                  <a:pt x="146" y="162"/>
                  <a:pt x="143" y="168"/>
                  <a:pt x="144" y="175"/>
                </a:cubicBezTo>
                <a:cubicBezTo>
                  <a:pt x="144" y="178"/>
                  <a:pt x="142" y="180"/>
                  <a:pt x="139" y="179"/>
                </a:cubicBezTo>
                <a:cubicBezTo>
                  <a:pt x="136" y="178"/>
                  <a:pt x="135" y="176"/>
                  <a:pt x="136" y="173"/>
                </a:cubicBezTo>
                <a:cubicBezTo>
                  <a:pt x="139" y="165"/>
                  <a:pt x="142" y="157"/>
                  <a:pt x="145" y="149"/>
                </a:cubicBezTo>
                <a:cubicBezTo>
                  <a:pt x="145" y="149"/>
                  <a:pt x="146" y="148"/>
                  <a:pt x="147" y="148"/>
                </a:cubicBezTo>
                <a:cubicBezTo>
                  <a:pt x="148" y="148"/>
                  <a:pt x="148" y="149"/>
                  <a:pt x="149" y="150"/>
                </a:cubicBezTo>
                <a:close/>
                <a:moveTo>
                  <a:pt x="337" y="125"/>
                </a:moveTo>
                <a:cubicBezTo>
                  <a:pt x="338" y="119"/>
                  <a:pt x="339" y="112"/>
                  <a:pt x="340" y="106"/>
                </a:cubicBezTo>
                <a:cubicBezTo>
                  <a:pt x="340" y="105"/>
                  <a:pt x="341" y="104"/>
                  <a:pt x="342" y="104"/>
                </a:cubicBezTo>
                <a:cubicBezTo>
                  <a:pt x="343" y="105"/>
                  <a:pt x="345" y="105"/>
                  <a:pt x="345" y="106"/>
                </a:cubicBezTo>
                <a:cubicBezTo>
                  <a:pt x="346" y="109"/>
                  <a:pt x="346" y="112"/>
                  <a:pt x="346" y="115"/>
                </a:cubicBezTo>
                <a:cubicBezTo>
                  <a:pt x="344" y="124"/>
                  <a:pt x="344" y="134"/>
                  <a:pt x="345" y="143"/>
                </a:cubicBezTo>
                <a:cubicBezTo>
                  <a:pt x="345" y="145"/>
                  <a:pt x="346" y="148"/>
                  <a:pt x="343" y="148"/>
                </a:cubicBezTo>
                <a:cubicBezTo>
                  <a:pt x="341" y="147"/>
                  <a:pt x="339" y="145"/>
                  <a:pt x="339" y="143"/>
                </a:cubicBezTo>
                <a:cubicBezTo>
                  <a:pt x="338" y="137"/>
                  <a:pt x="338" y="131"/>
                  <a:pt x="337" y="125"/>
                </a:cubicBezTo>
                <a:close/>
                <a:moveTo>
                  <a:pt x="403" y="102"/>
                </a:moveTo>
                <a:cubicBezTo>
                  <a:pt x="401" y="116"/>
                  <a:pt x="398" y="130"/>
                  <a:pt x="396" y="144"/>
                </a:cubicBezTo>
                <a:cubicBezTo>
                  <a:pt x="396" y="144"/>
                  <a:pt x="395" y="145"/>
                  <a:pt x="394" y="145"/>
                </a:cubicBezTo>
                <a:cubicBezTo>
                  <a:pt x="393" y="145"/>
                  <a:pt x="392" y="144"/>
                  <a:pt x="392" y="143"/>
                </a:cubicBezTo>
                <a:cubicBezTo>
                  <a:pt x="391" y="143"/>
                  <a:pt x="391" y="141"/>
                  <a:pt x="391" y="140"/>
                </a:cubicBezTo>
                <a:cubicBezTo>
                  <a:pt x="393" y="127"/>
                  <a:pt x="395" y="113"/>
                  <a:pt x="397" y="99"/>
                </a:cubicBezTo>
                <a:cubicBezTo>
                  <a:pt x="397" y="98"/>
                  <a:pt x="398" y="97"/>
                  <a:pt x="399" y="96"/>
                </a:cubicBezTo>
                <a:cubicBezTo>
                  <a:pt x="399" y="96"/>
                  <a:pt x="401" y="95"/>
                  <a:pt x="401" y="95"/>
                </a:cubicBezTo>
                <a:cubicBezTo>
                  <a:pt x="402" y="96"/>
                  <a:pt x="403" y="97"/>
                  <a:pt x="403" y="97"/>
                </a:cubicBezTo>
                <a:cubicBezTo>
                  <a:pt x="403" y="99"/>
                  <a:pt x="403" y="100"/>
                  <a:pt x="403" y="102"/>
                </a:cubicBezTo>
                <a:close/>
                <a:moveTo>
                  <a:pt x="362" y="126"/>
                </a:moveTo>
                <a:cubicBezTo>
                  <a:pt x="364" y="118"/>
                  <a:pt x="366" y="110"/>
                  <a:pt x="368" y="102"/>
                </a:cubicBezTo>
                <a:cubicBezTo>
                  <a:pt x="369" y="100"/>
                  <a:pt x="371" y="97"/>
                  <a:pt x="373" y="98"/>
                </a:cubicBezTo>
                <a:cubicBezTo>
                  <a:pt x="375" y="99"/>
                  <a:pt x="374" y="103"/>
                  <a:pt x="375" y="105"/>
                </a:cubicBezTo>
                <a:cubicBezTo>
                  <a:pt x="375" y="106"/>
                  <a:pt x="374" y="107"/>
                  <a:pt x="374" y="108"/>
                </a:cubicBezTo>
                <a:cubicBezTo>
                  <a:pt x="369" y="119"/>
                  <a:pt x="369" y="130"/>
                  <a:pt x="372" y="141"/>
                </a:cubicBezTo>
                <a:cubicBezTo>
                  <a:pt x="372" y="142"/>
                  <a:pt x="372" y="143"/>
                  <a:pt x="372" y="144"/>
                </a:cubicBezTo>
                <a:cubicBezTo>
                  <a:pt x="372" y="146"/>
                  <a:pt x="373" y="148"/>
                  <a:pt x="370" y="148"/>
                </a:cubicBezTo>
                <a:cubicBezTo>
                  <a:pt x="369" y="148"/>
                  <a:pt x="367" y="147"/>
                  <a:pt x="367" y="145"/>
                </a:cubicBezTo>
                <a:cubicBezTo>
                  <a:pt x="365" y="140"/>
                  <a:pt x="364" y="135"/>
                  <a:pt x="363" y="129"/>
                </a:cubicBezTo>
                <a:cubicBezTo>
                  <a:pt x="363" y="128"/>
                  <a:pt x="363" y="127"/>
                  <a:pt x="363" y="126"/>
                </a:cubicBezTo>
                <a:cubicBezTo>
                  <a:pt x="363" y="126"/>
                  <a:pt x="363" y="126"/>
                  <a:pt x="362" y="126"/>
                </a:cubicBezTo>
                <a:close/>
                <a:moveTo>
                  <a:pt x="229" y="159"/>
                </a:moveTo>
                <a:cubicBezTo>
                  <a:pt x="229" y="163"/>
                  <a:pt x="232" y="165"/>
                  <a:pt x="235" y="166"/>
                </a:cubicBezTo>
                <a:cubicBezTo>
                  <a:pt x="240" y="168"/>
                  <a:pt x="245" y="168"/>
                  <a:pt x="250" y="169"/>
                </a:cubicBezTo>
                <a:cubicBezTo>
                  <a:pt x="252" y="169"/>
                  <a:pt x="256" y="166"/>
                  <a:pt x="256" y="170"/>
                </a:cubicBezTo>
                <a:cubicBezTo>
                  <a:pt x="256" y="171"/>
                  <a:pt x="252" y="173"/>
                  <a:pt x="250" y="174"/>
                </a:cubicBezTo>
                <a:cubicBezTo>
                  <a:pt x="244" y="174"/>
                  <a:pt x="239" y="175"/>
                  <a:pt x="233" y="173"/>
                </a:cubicBezTo>
                <a:cubicBezTo>
                  <a:pt x="221" y="170"/>
                  <a:pt x="216" y="158"/>
                  <a:pt x="222" y="147"/>
                </a:cubicBezTo>
                <a:cubicBezTo>
                  <a:pt x="229" y="132"/>
                  <a:pt x="242" y="126"/>
                  <a:pt x="256" y="130"/>
                </a:cubicBezTo>
                <a:cubicBezTo>
                  <a:pt x="261" y="131"/>
                  <a:pt x="263" y="135"/>
                  <a:pt x="261" y="139"/>
                </a:cubicBezTo>
                <a:cubicBezTo>
                  <a:pt x="260" y="142"/>
                  <a:pt x="257" y="145"/>
                  <a:pt x="255" y="147"/>
                </a:cubicBezTo>
                <a:cubicBezTo>
                  <a:pt x="249" y="153"/>
                  <a:pt x="240" y="156"/>
                  <a:pt x="229" y="159"/>
                </a:cubicBezTo>
                <a:close/>
                <a:moveTo>
                  <a:pt x="229" y="148"/>
                </a:moveTo>
                <a:cubicBezTo>
                  <a:pt x="230" y="149"/>
                  <a:pt x="231" y="150"/>
                  <a:pt x="232" y="150"/>
                </a:cubicBezTo>
                <a:cubicBezTo>
                  <a:pt x="238" y="151"/>
                  <a:pt x="243" y="148"/>
                  <a:pt x="247" y="145"/>
                </a:cubicBezTo>
                <a:cubicBezTo>
                  <a:pt x="250" y="143"/>
                  <a:pt x="253" y="142"/>
                  <a:pt x="253" y="138"/>
                </a:cubicBezTo>
                <a:cubicBezTo>
                  <a:pt x="252" y="136"/>
                  <a:pt x="247" y="134"/>
                  <a:pt x="243" y="135"/>
                </a:cubicBezTo>
                <a:cubicBezTo>
                  <a:pt x="237" y="137"/>
                  <a:pt x="233" y="140"/>
                  <a:pt x="230" y="146"/>
                </a:cubicBezTo>
                <a:cubicBezTo>
                  <a:pt x="229" y="146"/>
                  <a:pt x="229" y="147"/>
                  <a:pt x="229" y="148"/>
                </a:cubicBezTo>
                <a:close/>
                <a:moveTo>
                  <a:pt x="111" y="246"/>
                </a:moveTo>
                <a:cubicBezTo>
                  <a:pt x="117" y="240"/>
                  <a:pt x="123" y="239"/>
                  <a:pt x="127" y="237"/>
                </a:cubicBezTo>
                <a:cubicBezTo>
                  <a:pt x="144" y="233"/>
                  <a:pt x="161" y="229"/>
                  <a:pt x="177" y="225"/>
                </a:cubicBezTo>
                <a:cubicBezTo>
                  <a:pt x="200" y="221"/>
                  <a:pt x="222" y="217"/>
                  <a:pt x="245" y="213"/>
                </a:cubicBezTo>
                <a:cubicBezTo>
                  <a:pt x="247" y="212"/>
                  <a:pt x="249" y="212"/>
                  <a:pt x="251" y="213"/>
                </a:cubicBezTo>
                <a:cubicBezTo>
                  <a:pt x="251" y="213"/>
                  <a:pt x="252" y="214"/>
                  <a:pt x="252" y="214"/>
                </a:cubicBezTo>
                <a:cubicBezTo>
                  <a:pt x="252" y="215"/>
                  <a:pt x="252" y="217"/>
                  <a:pt x="251" y="217"/>
                </a:cubicBezTo>
                <a:cubicBezTo>
                  <a:pt x="248" y="218"/>
                  <a:pt x="244" y="219"/>
                  <a:pt x="241" y="220"/>
                </a:cubicBezTo>
                <a:cubicBezTo>
                  <a:pt x="228" y="222"/>
                  <a:pt x="215" y="224"/>
                  <a:pt x="202" y="227"/>
                </a:cubicBezTo>
                <a:cubicBezTo>
                  <a:pt x="176" y="232"/>
                  <a:pt x="150" y="239"/>
                  <a:pt x="124" y="245"/>
                </a:cubicBezTo>
                <a:cubicBezTo>
                  <a:pt x="121" y="245"/>
                  <a:pt x="118" y="245"/>
                  <a:pt x="111" y="246"/>
                </a:cubicBezTo>
                <a:close/>
                <a:moveTo>
                  <a:pt x="299" y="167"/>
                </a:moveTo>
                <a:cubicBezTo>
                  <a:pt x="295" y="169"/>
                  <a:pt x="291" y="171"/>
                  <a:pt x="287" y="173"/>
                </a:cubicBezTo>
                <a:cubicBezTo>
                  <a:pt x="283" y="174"/>
                  <a:pt x="278" y="174"/>
                  <a:pt x="275" y="173"/>
                </a:cubicBezTo>
                <a:cubicBezTo>
                  <a:pt x="268" y="171"/>
                  <a:pt x="265" y="164"/>
                  <a:pt x="268" y="157"/>
                </a:cubicBezTo>
                <a:cubicBezTo>
                  <a:pt x="277" y="144"/>
                  <a:pt x="289" y="137"/>
                  <a:pt x="304" y="134"/>
                </a:cubicBezTo>
                <a:cubicBezTo>
                  <a:pt x="306" y="133"/>
                  <a:pt x="309" y="133"/>
                  <a:pt x="311" y="134"/>
                </a:cubicBezTo>
                <a:cubicBezTo>
                  <a:pt x="316" y="135"/>
                  <a:pt x="318" y="140"/>
                  <a:pt x="316" y="144"/>
                </a:cubicBezTo>
                <a:cubicBezTo>
                  <a:pt x="316" y="146"/>
                  <a:pt x="315" y="147"/>
                  <a:pt x="314" y="149"/>
                </a:cubicBezTo>
                <a:cubicBezTo>
                  <a:pt x="310" y="157"/>
                  <a:pt x="306" y="165"/>
                  <a:pt x="313" y="174"/>
                </a:cubicBezTo>
                <a:cubicBezTo>
                  <a:pt x="313" y="174"/>
                  <a:pt x="313" y="176"/>
                  <a:pt x="312" y="176"/>
                </a:cubicBezTo>
                <a:cubicBezTo>
                  <a:pt x="311" y="177"/>
                  <a:pt x="309" y="178"/>
                  <a:pt x="308" y="177"/>
                </a:cubicBezTo>
                <a:cubicBezTo>
                  <a:pt x="305" y="174"/>
                  <a:pt x="303" y="170"/>
                  <a:pt x="299" y="167"/>
                </a:cubicBezTo>
                <a:close/>
                <a:moveTo>
                  <a:pt x="303" y="143"/>
                </a:moveTo>
                <a:cubicBezTo>
                  <a:pt x="303" y="141"/>
                  <a:pt x="301" y="139"/>
                  <a:pt x="298" y="140"/>
                </a:cubicBezTo>
                <a:cubicBezTo>
                  <a:pt x="289" y="143"/>
                  <a:pt x="282" y="148"/>
                  <a:pt x="276" y="155"/>
                </a:cubicBezTo>
                <a:cubicBezTo>
                  <a:pt x="274" y="158"/>
                  <a:pt x="273" y="161"/>
                  <a:pt x="275" y="164"/>
                </a:cubicBezTo>
                <a:cubicBezTo>
                  <a:pt x="276" y="167"/>
                  <a:pt x="279" y="167"/>
                  <a:pt x="282" y="167"/>
                </a:cubicBezTo>
                <a:cubicBezTo>
                  <a:pt x="294" y="166"/>
                  <a:pt x="303" y="155"/>
                  <a:pt x="303" y="143"/>
                </a:cubicBezTo>
                <a:close/>
                <a:moveTo>
                  <a:pt x="207" y="103"/>
                </a:moveTo>
                <a:cubicBezTo>
                  <a:pt x="202" y="113"/>
                  <a:pt x="203" y="123"/>
                  <a:pt x="203" y="133"/>
                </a:cubicBezTo>
                <a:cubicBezTo>
                  <a:pt x="203" y="134"/>
                  <a:pt x="202" y="135"/>
                  <a:pt x="203" y="136"/>
                </a:cubicBezTo>
                <a:cubicBezTo>
                  <a:pt x="204" y="140"/>
                  <a:pt x="207" y="144"/>
                  <a:pt x="207" y="148"/>
                </a:cubicBezTo>
                <a:cubicBezTo>
                  <a:pt x="207" y="152"/>
                  <a:pt x="204" y="157"/>
                  <a:pt x="203" y="161"/>
                </a:cubicBezTo>
                <a:cubicBezTo>
                  <a:pt x="203" y="163"/>
                  <a:pt x="205" y="165"/>
                  <a:pt x="206" y="168"/>
                </a:cubicBezTo>
                <a:cubicBezTo>
                  <a:pt x="207" y="169"/>
                  <a:pt x="208" y="172"/>
                  <a:pt x="206" y="173"/>
                </a:cubicBezTo>
                <a:cubicBezTo>
                  <a:pt x="204" y="173"/>
                  <a:pt x="202" y="173"/>
                  <a:pt x="200" y="172"/>
                </a:cubicBezTo>
                <a:cubicBezTo>
                  <a:pt x="199" y="172"/>
                  <a:pt x="198" y="170"/>
                  <a:pt x="197" y="169"/>
                </a:cubicBezTo>
                <a:cubicBezTo>
                  <a:pt x="195" y="167"/>
                  <a:pt x="193" y="167"/>
                  <a:pt x="190" y="168"/>
                </a:cubicBezTo>
                <a:cubicBezTo>
                  <a:pt x="186" y="170"/>
                  <a:pt x="181" y="172"/>
                  <a:pt x="176" y="174"/>
                </a:cubicBezTo>
                <a:cubicBezTo>
                  <a:pt x="171" y="175"/>
                  <a:pt x="166" y="174"/>
                  <a:pt x="163" y="170"/>
                </a:cubicBezTo>
                <a:cubicBezTo>
                  <a:pt x="159" y="165"/>
                  <a:pt x="159" y="160"/>
                  <a:pt x="161" y="155"/>
                </a:cubicBezTo>
                <a:cubicBezTo>
                  <a:pt x="163" y="150"/>
                  <a:pt x="167" y="146"/>
                  <a:pt x="172" y="143"/>
                </a:cubicBezTo>
                <a:cubicBezTo>
                  <a:pt x="177" y="140"/>
                  <a:pt x="183" y="138"/>
                  <a:pt x="189" y="135"/>
                </a:cubicBezTo>
                <a:cubicBezTo>
                  <a:pt x="195" y="133"/>
                  <a:pt x="195" y="133"/>
                  <a:pt x="196" y="127"/>
                </a:cubicBezTo>
                <a:cubicBezTo>
                  <a:pt x="197" y="121"/>
                  <a:pt x="197" y="116"/>
                  <a:pt x="199" y="111"/>
                </a:cubicBezTo>
                <a:cubicBezTo>
                  <a:pt x="200" y="107"/>
                  <a:pt x="202" y="105"/>
                  <a:pt x="204" y="102"/>
                </a:cubicBezTo>
                <a:cubicBezTo>
                  <a:pt x="205" y="102"/>
                  <a:pt x="206" y="103"/>
                  <a:pt x="207" y="103"/>
                </a:cubicBezTo>
                <a:close/>
                <a:moveTo>
                  <a:pt x="195" y="154"/>
                </a:moveTo>
                <a:cubicBezTo>
                  <a:pt x="195" y="148"/>
                  <a:pt x="189" y="142"/>
                  <a:pt x="185" y="143"/>
                </a:cubicBezTo>
                <a:cubicBezTo>
                  <a:pt x="177" y="145"/>
                  <a:pt x="171" y="149"/>
                  <a:pt x="167" y="157"/>
                </a:cubicBezTo>
                <a:cubicBezTo>
                  <a:pt x="165" y="162"/>
                  <a:pt x="169" y="168"/>
                  <a:pt x="174" y="167"/>
                </a:cubicBezTo>
                <a:cubicBezTo>
                  <a:pt x="181" y="167"/>
                  <a:pt x="187" y="164"/>
                  <a:pt x="191" y="159"/>
                </a:cubicBezTo>
                <a:cubicBezTo>
                  <a:pt x="193" y="158"/>
                  <a:pt x="194" y="155"/>
                  <a:pt x="195" y="154"/>
                </a:cubicBezTo>
                <a:close/>
                <a:moveTo>
                  <a:pt x="289" y="195"/>
                </a:moveTo>
                <a:cubicBezTo>
                  <a:pt x="289" y="196"/>
                  <a:pt x="288" y="197"/>
                  <a:pt x="288" y="197"/>
                </a:cubicBezTo>
                <a:cubicBezTo>
                  <a:pt x="286" y="198"/>
                  <a:pt x="284" y="199"/>
                  <a:pt x="282" y="199"/>
                </a:cubicBezTo>
                <a:cubicBezTo>
                  <a:pt x="257" y="202"/>
                  <a:pt x="231" y="206"/>
                  <a:pt x="206" y="208"/>
                </a:cubicBezTo>
                <a:cubicBezTo>
                  <a:pt x="171" y="211"/>
                  <a:pt x="137" y="216"/>
                  <a:pt x="104" y="225"/>
                </a:cubicBezTo>
                <a:cubicBezTo>
                  <a:pt x="102" y="225"/>
                  <a:pt x="100" y="225"/>
                  <a:pt x="98" y="224"/>
                </a:cubicBezTo>
                <a:cubicBezTo>
                  <a:pt x="98" y="224"/>
                  <a:pt x="98" y="224"/>
                  <a:pt x="98" y="223"/>
                </a:cubicBezTo>
                <a:cubicBezTo>
                  <a:pt x="97" y="223"/>
                  <a:pt x="97" y="222"/>
                  <a:pt x="98" y="222"/>
                </a:cubicBezTo>
                <a:cubicBezTo>
                  <a:pt x="99" y="221"/>
                  <a:pt x="101" y="219"/>
                  <a:pt x="103" y="219"/>
                </a:cubicBezTo>
                <a:cubicBezTo>
                  <a:pt x="123" y="215"/>
                  <a:pt x="143" y="209"/>
                  <a:pt x="164" y="206"/>
                </a:cubicBezTo>
                <a:cubicBezTo>
                  <a:pt x="202" y="201"/>
                  <a:pt x="241" y="197"/>
                  <a:pt x="279" y="193"/>
                </a:cubicBezTo>
                <a:cubicBezTo>
                  <a:pt x="282" y="193"/>
                  <a:pt x="285" y="193"/>
                  <a:pt x="287" y="193"/>
                </a:cubicBezTo>
                <a:cubicBezTo>
                  <a:pt x="288" y="193"/>
                  <a:pt x="288" y="194"/>
                  <a:pt x="289" y="195"/>
                </a:cubicBezTo>
                <a:close/>
                <a:moveTo>
                  <a:pt x="244" y="65"/>
                </a:moveTo>
                <a:cubicBezTo>
                  <a:pt x="244" y="65"/>
                  <a:pt x="244" y="65"/>
                  <a:pt x="244" y="65"/>
                </a:cubicBezTo>
                <a:cubicBezTo>
                  <a:pt x="223" y="65"/>
                  <a:pt x="202" y="65"/>
                  <a:pt x="181" y="65"/>
                </a:cubicBezTo>
                <a:cubicBezTo>
                  <a:pt x="165" y="66"/>
                  <a:pt x="148" y="66"/>
                  <a:pt x="131" y="67"/>
                </a:cubicBezTo>
                <a:cubicBezTo>
                  <a:pt x="117" y="68"/>
                  <a:pt x="103" y="70"/>
                  <a:pt x="89" y="73"/>
                </a:cubicBezTo>
                <a:cubicBezTo>
                  <a:pt x="79" y="74"/>
                  <a:pt x="68" y="77"/>
                  <a:pt x="58" y="80"/>
                </a:cubicBezTo>
                <a:cubicBezTo>
                  <a:pt x="48" y="83"/>
                  <a:pt x="41" y="89"/>
                  <a:pt x="35" y="98"/>
                </a:cubicBezTo>
                <a:cubicBezTo>
                  <a:pt x="24" y="113"/>
                  <a:pt x="18" y="130"/>
                  <a:pt x="13" y="148"/>
                </a:cubicBezTo>
                <a:cubicBezTo>
                  <a:pt x="5" y="176"/>
                  <a:pt x="7" y="204"/>
                  <a:pt x="9" y="233"/>
                </a:cubicBezTo>
                <a:cubicBezTo>
                  <a:pt x="10" y="245"/>
                  <a:pt x="15" y="258"/>
                  <a:pt x="24" y="267"/>
                </a:cubicBezTo>
                <a:cubicBezTo>
                  <a:pt x="41" y="285"/>
                  <a:pt x="63" y="291"/>
                  <a:pt x="87" y="289"/>
                </a:cubicBezTo>
                <a:cubicBezTo>
                  <a:pt x="105" y="288"/>
                  <a:pt x="122" y="285"/>
                  <a:pt x="139" y="283"/>
                </a:cubicBezTo>
                <a:cubicBezTo>
                  <a:pt x="169" y="280"/>
                  <a:pt x="200" y="274"/>
                  <a:pt x="230" y="266"/>
                </a:cubicBezTo>
                <a:cubicBezTo>
                  <a:pt x="245" y="262"/>
                  <a:pt x="260" y="258"/>
                  <a:pt x="275" y="254"/>
                </a:cubicBezTo>
                <a:cubicBezTo>
                  <a:pt x="301" y="246"/>
                  <a:pt x="328" y="242"/>
                  <a:pt x="353" y="232"/>
                </a:cubicBezTo>
                <a:cubicBezTo>
                  <a:pt x="355" y="231"/>
                  <a:pt x="359" y="231"/>
                  <a:pt x="362" y="231"/>
                </a:cubicBezTo>
                <a:cubicBezTo>
                  <a:pt x="367" y="232"/>
                  <a:pt x="368" y="234"/>
                  <a:pt x="368" y="240"/>
                </a:cubicBezTo>
                <a:cubicBezTo>
                  <a:pt x="366" y="255"/>
                  <a:pt x="365" y="270"/>
                  <a:pt x="363" y="285"/>
                </a:cubicBezTo>
                <a:cubicBezTo>
                  <a:pt x="363" y="289"/>
                  <a:pt x="362" y="293"/>
                  <a:pt x="363" y="297"/>
                </a:cubicBezTo>
                <a:cubicBezTo>
                  <a:pt x="364" y="308"/>
                  <a:pt x="377" y="317"/>
                  <a:pt x="387" y="312"/>
                </a:cubicBezTo>
                <a:cubicBezTo>
                  <a:pt x="389" y="312"/>
                  <a:pt x="391" y="311"/>
                  <a:pt x="393" y="310"/>
                </a:cubicBezTo>
                <a:cubicBezTo>
                  <a:pt x="414" y="300"/>
                  <a:pt x="434" y="290"/>
                  <a:pt x="452" y="276"/>
                </a:cubicBezTo>
                <a:cubicBezTo>
                  <a:pt x="481" y="256"/>
                  <a:pt x="509" y="235"/>
                  <a:pt x="539" y="217"/>
                </a:cubicBezTo>
                <a:cubicBezTo>
                  <a:pt x="553" y="209"/>
                  <a:pt x="565" y="199"/>
                  <a:pt x="578" y="190"/>
                </a:cubicBezTo>
                <a:cubicBezTo>
                  <a:pt x="583" y="186"/>
                  <a:pt x="588" y="182"/>
                  <a:pt x="593" y="178"/>
                </a:cubicBezTo>
                <a:cubicBezTo>
                  <a:pt x="609" y="167"/>
                  <a:pt x="623" y="155"/>
                  <a:pt x="636" y="141"/>
                </a:cubicBezTo>
                <a:cubicBezTo>
                  <a:pt x="639" y="138"/>
                  <a:pt x="642" y="134"/>
                  <a:pt x="645" y="129"/>
                </a:cubicBezTo>
                <a:cubicBezTo>
                  <a:pt x="649" y="123"/>
                  <a:pt x="647" y="115"/>
                  <a:pt x="642" y="110"/>
                </a:cubicBezTo>
                <a:cubicBezTo>
                  <a:pt x="638" y="107"/>
                  <a:pt x="634" y="105"/>
                  <a:pt x="630" y="103"/>
                </a:cubicBezTo>
                <a:cubicBezTo>
                  <a:pt x="601" y="87"/>
                  <a:pt x="573" y="70"/>
                  <a:pt x="542" y="59"/>
                </a:cubicBezTo>
                <a:cubicBezTo>
                  <a:pt x="533" y="56"/>
                  <a:pt x="524" y="53"/>
                  <a:pt x="515" y="49"/>
                </a:cubicBezTo>
                <a:cubicBezTo>
                  <a:pt x="484" y="34"/>
                  <a:pt x="451" y="25"/>
                  <a:pt x="419" y="14"/>
                </a:cubicBezTo>
                <a:cubicBezTo>
                  <a:pt x="411" y="11"/>
                  <a:pt x="402" y="10"/>
                  <a:pt x="394" y="11"/>
                </a:cubicBezTo>
                <a:cubicBezTo>
                  <a:pt x="383" y="12"/>
                  <a:pt x="376" y="18"/>
                  <a:pt x="370" y="26"/>
                </a:cubicBezTo>
                <a:cubicBezTo>
                  <a:pt x="366" y="34"/>
                  <a:pt x="362" y="42"/>
                  <a:pt x="361" y="52"/>
                </a:cubicBezTo>
                <a:cubicBezTo>
                  <a:pt x="360" y="56"/>
                  <a:pt x="359" y="60"/>
                  <a:pt x="358" y="63"/>
                </a:cubicBezTo>
                <a:cubicBezTo>
                  <a:pt x="357" y="67"/>
                  <a:pt x="355" y="69"/>
                  <a:pt x="352" y="68"/>
                </a:cubicBezTo>
                <a:cubicBezTo>
                  <a:pt x="341" y="68"/>
                  <a:pt x="331" y="68"/>
                  <a:pt x="321" y="68"/>
                </a:cubicBezTo>
                <a:cubicBezTo>
                  <a:pt x="295" y="67"/>
                  <a:pt x="270" y="66"/>
                  <a:pt x="244" y="65"/>
                </a:cubicBezTo>
                <a:close/>
              </a:path>
            </a:pathLst>
          </a:custGeom>
          <a:solidFill>
            <a:schemeClr val="accent1"/>
          </a:solidFill>
          <a:ln>
            <a:noFill/>
          </a:ln>
        </p:spPr>
        <p:txBody>
          <a:bodyPr vert="horz" wrap="square" lIns="68580" tIns="34290" rIns="68580" bIns="34290" numCol="1" anchor="t" anchorCtr="0" compatLnSpc="1"/>
          <a:lstStyle/>
          <a:p>
            <a:endParaRPr lang="zh-CN" altLang="en-US"/>
          </a:p>
        </p:txBody>
      </p:sp>
      <p:sp>
        <p:nvSpPr>
          <p:cNvPr id="6" name="文本框 3"/>
          <p:cNvSpPr txBox="1"/>
          <p:nvPr userDrawn="1"/>
        </p:nvSpPr>
        <p:spPr>
          <a:xfrm flipH="1">
            <a:off x="294727" y="160276"/>
            <a:ext cx="2585085" cy="315471"/>
          </a:xfrm>
          <a:prstGeom prst="rect">
            <a:avLst/>
          </a:prstGeom>
          <a:noFill/>
        </p:spPr>
        <p:txBody>
          <a:bodyPr wrap="square" lIns="68580" tIns="34290" rIns="68580" bIns="34290" rtlCol="0">
            <a:spAutoFit/>
          </a:bodyPr>
          <a:lstStyle/>
          <a:p>
            <a:pPr algn="ctr"/>
            <a:r>
              <a:rPr lang="zh-CN" altLang="en-US" sz="1600" dirty="0">
                <a:solidFill>
                  <a:schemeClr val="tx1">
                    <a:lumMod val="50000"/>
                    <a:lumOff val="50000"/>
                  </a:schemeClr>
                </a:solidFill>
                <a:latin typeface="微软雅黑" pitchFamily="34" charset="-122"/>
                <a:ea typeface="微软雅黑" pitchFamily="34" charset="-122"/>
              </a:rPr>
              <a:t>请添加您的标题</a:t>
            </a:r>
            <a:endParaRPr lang="zh-CN" altLang="en-US" sz="3200" dirty="0">
              <a:solidFill>
                <a:schemeClr val="tx1">
                  <a:lumMod val="50000"/>
                  <a:lumOff val="50000"/>
                </a:schemeClr>
              </a:solidFill>
              <a:latin typeface="微软雅黑" pitchFamily="34" charset="-122"/>
              <a:ea typeface="微软雅黑" pitchFamily="34" charset="-122"/>
            </a:endParaRPr>
          </a:p>
        </p:txBody>
      </p:sp>
    </p:spTree>
  </p:cSld>
  <p:clrMapOvr>
    <a:masterClrMapping/>
  </p:clrMapOvr>
  <p:transition spd="med" advClick="0" advTm="0">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851"/>
            <a:ext cx="3008313" cy="871807"/>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851"/>
            <a:ext cx="5111750" cy="439119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658"/>
            <a:ext cx="3008313" cy="35193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1B357CF-2E90-4926-9E91-500AB2B33A9B}" type="datetimeFigureOut">
              <a:rPr lang="zh-CN" altLang="en-US" smtClean="0"/>
              <a:pPr/>
              <a:t>2017/11/19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C12865A-DFA0-4CF8-B93E-F62718142DB5}" type="slidenum">
              <a:rPr lang="zh-CN" altLang="en-US" smtClean="0"/>
              <a:pPr/>
              <a:t>‹#›</a:t>
            </a:fld>
            <a:endParaRPr lang="zh-CN" altLang="en-US"/>
          </a:p>
        </p:txBody>
      </p:sp>
    </p:spTree>
  </p:cSld>
  <p:clrMapOvr>
    <a:masterClrMapping/>
  </p:clrMapOvr>
  <p:transition spd="med" advClick="0" advTm="0">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561"/>
            <a:ext cx="5486400" cy="425185"/>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723"/>
            <a:ext cx="5486400" cy="30870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6746"/>
            <a:ext cx="5486400" cy="6038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1B357CF-2E90-4926-9E91-500AB2B33A9B}" type="datetimeFigureOut">
              <a:rPr lang="zh-CN" altLang="en-US" smtClean="0"/>
              <a:pPr/>
              <a:t>2017/11/19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C12865A-DFA0-4CF8-B93E-F62718142DB5}" type="slidenum">
              <a:rPr lang="zh-CN" altLang="en-US" smtClean="0"/>
              <a:pPr/>
              <a:t>‹#›</a:t>
            </a:fld>
            <a:endParaRPr lang="zh-CN" altLang="en-US"/>
          </a:p>
        </p:txBody>
      </p:sp>
    </p:spTree>
  </p:cSld>
  <p:clrMapOvr>
    <a:masterClrMapping/>
  </p:clrMapOvr>
  <p:transition spd="med" advClick="0" advTm="0">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6042"/>
            <a:ext cx="8229600" cy="857515"/>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521"/>
            <a:ext cx="8229600" cy="339552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8735"/>
            <a:ext cx="2133600" cy="273928"/>
          </a:xfrm>
          <a:prstGeom prst="rect">
            <a:avLst/>
          </a:prstGeom>
        </p:spPr>
        <p:txBody>
          <a:bodyPr vert="horz" lIns="91440" tIns="45720" rIns="91440" bIns="45720" rtlCol="0" anchor="ctr"/>
          <a:lstStyle>
            <a:lvl1pPr algn="l">
              <a:defRPr sz="1200">
                <a:solidFill>
                  <a:schemeClr val="tx1">
                    <a:tint val="75000"/>
                  </a:schemeClr>
                </a:solidFill>
              </a:defRPr>
            </a:lvl1pPr>
          </a:lstStyle>
          <a:p>
            <a:fld id="{C1B357CF-2E90-4926-9E91-500AB2B33A9B}" type="datetimeFigureOut">
              <a:rPr lang="zh-CN" altLang="en-US" smtClean="0"/>
              <a:pPr/>
              <a:t>2017/11/19</a:t>
            </a:fld>
            <a:endParaRPr lang="zh-CN" altLang="en-US"/>
          </a:p>
        </p:txBody>
      </p:sp>
      <p:sp>
        <p:nvSpPr>
          <p:cNvPr id="5" name="页脚占位符 4"/>
          <p:cNvSpPr>
            <a:spLocks noGrp="1"/>
          </p:cNvSpPr>
          <p:nvPr>
            <p:ph type="ftr" sz="quarter" idx="3"/>
          </p:nvPr>
        </p:nvSpPr>
        <p:spPr>
          <a:xfrm>
            <a:off x="3124200" y="4768735"/>
            <a:ext cx="2895600" cy="27392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8735"/>
            <a:ext cx="2133600" cy="273928"/>
          </a:xfrm>
          <a:prstGeom prst="rect">
            <a:avLst/>
          </a:prstGeom>
        </p:spPr>
        <p:txBody>
          <a:bodyPr vert="horz" lIns="91440" tIns="45720" rIns="91440" bIns="45720" rtlCol="0" anchor="ctr"/>
          <a:lstStyle>
            <a:lvl1pPr algn="r">
              <a:defRPr sz="1200">
                <a:solidFill>
                  <a:schemeClr val="tx1">
                    <a:tint val="75000"/>
                  </a:schemeClr>
                </a:solidFill>
              </a:defRPr>
            </a:lvl1pPr>
          </a:lstStyle>
          <a:p>
            <a:fld id="{AC12865A-DFA0-4CF8-B93E-F62718142DB5}" type="slidenum">
              <a:rPr lang="zh-CN" altLang="en-US" smtClean="0"/>
              <a:pPr/>
              <a:t>‹#›</a:t>
            </a:fld>
            <a:endParaRPr lang="zh-CN" altLang="en-US"/>
          </a:p>
        </p:txBody>
      </p:sp>
      <p:pic>
        <p:nvPicPr>
          <p:cNvPr id="7" name="Picture 4" descr="D:\1\千库网-褶皱的空白纸张.jpg"/>
          <p:cNvPicPr>
            <a:picLocks noChangeAspect="1" noChangeArrowheads="1"/>
          </p:cNvPicPr>
          <p:nvPr userDrawn="1"/>
        </p:nvPicPr>
        <p:blipFill>
          <a:blip r:embed="rId16" cstate="print">
            <a:lum bright="7000"/>
          </a:blip>
          <a:srcRect/>
          <a:stretch>
            <a:fillRect/>
          </a:stretch>
        </p:blipFill>
        <p:spPr bwMode="auto">
          <a:xfrm>
            <a:off x="0" y="0"/>
            <a:ext cx="9144000" cy="5145088"/>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4" r:id="rId13"/>
    <p:sldLayoutId id="2147483665" r:id="rId14"/>
  </p:sldLayoutIdLst>
  <p:transition spd="med" advClick="0" advTm="0">
    <p:random/>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17.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notesSlide" Target="../notesSlides/notesSlide12.xml"/><Relationship Id="rId5" Type="http://schemas.openxmlformats.org/officeDocument/2006/relationships/slideLayout" Target="../slideLayouts/slideLayout7.xml"/><Relationship Id="rId4" Type="http://schemas.openxmlformats.org/officeDocument/2006/relationships/tags" Target="../tags/tag8.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18" Type="http://schemas.openxmlformats.org/officeDocument/2006/relationships/image" Target="../media/image37.png"/><Relationship Id="rId26" Type="http://schemas.openxmlformats.org/officeDocument/2006/relationships/image" Target="../media/image45.png"/><Relationship Id="rId3" Type="http://schemas.openxmlformats.org/officeDocument/2006/relationships/image" Target="../media/image22.png"/><Relationship Id="rId21" Type="http://schemas.openxmlformats.org/officeDocument/2006/relationships/image" Target="../media/image40.png"/><Relationship Id="rId7" Type="http://schemas.openxmlformats.org/officeDocument/2006/relationships/image" Target="../media/image26.png"/><Relationship Id="rId12" Type="http://schemas.openxmlformats.org/officeDocument/2006/relationships/image" Target="../media/image31.png"/><Relationship Id="rId17" Type="http://schemas.openxmlformats.org/officeDocument/2006/relationships/image" Target="../media/image36.png"/><Relationship Id="rId25" Type="http://schemas.openxmlformats.org/officeDocument/2006/relationships/image" Target="../media/image44.png"/><Relationship Id="rId2" Type="http://schemas.openxmlformats.org/officeDocument/2006/relationships/notesSlide" Target="../notesSlides/notesSlide15.xml"/><Relationship Id="rId16" Type="http://schemas.openxmlformats.org/officeDocument/2006/relationships/image" Target="../media/image35.png"/><Relationship Id="rId20"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30.png"/><Relationship Id="rId24" Type="http://schemas.openxmlformats.org/officeDocument/2006/relationships/image" Target="../media/image43.png"/><Relationship Id="rId5" Type="http://schemas.openxmlformats.org/officeDocument/2006/relationships/image" Target="../media/image24.png"/><Relationship Id="rId15" Type="http://schemas.openxmlformats.org/officeDocument/2006/relationships/image" Target="../media/image34.png"/><Relationship Id="rId23" Type="http://schemas.openxmlformats.org/officeDocument/2006/relationships/image" Target="../media/image42.png"/><Relationship Id="rId10" Type="http://schemas.openxmlformats.org/officeDocument/2006/relationships/image" Target="../media/image29.png"/><Relationship Id="rId19" Type="http://schemas.openxmlformats.org/officeDocument/2006/relationships/image" Target="../media/image38.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 Id="rId22"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10.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8" Type="http://schemas.openxmlformats.org/officeDocument/2006/relationships/notesSlide" Target="../notesSlides/notesSlide20.xml"/><Relationship Id="rId3" Type="http://schemas.openxmlformats.org/officeDocument/2006/relationships/tags" Target="../tags/tag13.xml"/><Relationship Id="rId7" Type="http://schemas.openxmlformats.org/officeDocument/2006/relationships/slideLayout" Target="../slideLayouts/slideLayout7.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25.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1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D:\1\千库网-褶皱的空白纸张.jpg"/>
          <p:cNvPicPr>
            <a:picLocks noChangeAspect="1" noChangeArrowheads="1"/>
          </p:cNvPicPr>
          <p:nvPr/>
        </p:nvPicPr>
        <p:blipFill>
          <a:blip r:embed="rId4" cstate="print">
            <a:lum bright="7000"/>
          </a:blip>
          <a:srcRect/>
          <a:stretch>
            <a:fillRect/>
          </a:stretch>
        </p:blipFill>
        <p:spPr bwMode="auto">
          <a:xfrm>
            <a:off x="0" y="0"/>
            <a:ext cx="9144000" cy="5145088"/>
          </a:xfrm>
          <a:prstGeom prst="rect">
            <a:avLst/>
          </a:prstGeom>
          <a:noFill/>
        </p:spPr>
      </p:pic>
      <p:pic>
        <p:nvPicPr>
          <p:cNvPr id="2050" name="Picture 2" descr="D:\1\567d2b9cee98991c8dd3d513cb5ddf8d.png"/>
          <p:cNvPicPr>
            <a:picLocks noChangeAspect="1" noChangeArrowheads="1"/>
          </p:cNvPicPr>
          <p:nvPr/>
        </p:nvPicPr>
        <p:blipFill>
          <a:blip r:embed="rId5" cstate="print"/>
          <a:srcRect/>
          <a:stretch>
            <a:fillRect/>
          </a:stretch>
        </p:blipFill>
        <p:spPr bwMode="auto">
          <a:xfrm>
            <a:off x="287524" y="745768"/>
            <a:ext cx="2880320" cy="4399320"/>
          </a:xfrm>
          <a:prstGeom prst="rect">
            <a:avLst/>
          </a:prstGeom>
          <a:noFill/>
        </p:spPr>
      </p:pic>
      <p:pic>
        <p:nvPicPr>
          <p:cNvPr id="14" name="Picture 2" descr="E:\8a7e72bc23287cee45049fd0ab7064bd.png"/>
          <p:cNvPicPr>
            <a:picLocks noChangeAspect="1" noChangeArrowheads="1"/>
          </p:cNvPicPr>
          <p:nvPr/>
        </p:nvPicPr>
        <p:blipFill>
          <a:blip r:embed="rId6" cstate="print"/>
          <a:srcRect l="-2410" t="22101" r="59143" b="11595"/>
          <a:stretch>
            <a:fillRect/>
          </a:stretch>
        </p:blipFill>
        <p:spPr bwMode="auto">
          <a:xfrm flipH="1">
            <a:off x="5904148" y="16260"/>
            <a:ext cx="1188132" cy="2160240"/>
          </a:xfrm>
          <a:prstGeom prst="rect">
            <a:avLst/>
          </a:prstGeom>
          <a:noFill/>
        </p:spPr>
      </p:pic>
      <p:pic>
        <p:nvPicPr>
          <p:cNvPr id="3074" name="Picture 2" descr="E:\8a7e72bc23287cee45049fd0ab7064bd.png"/>
          <p:cNvPicPr>
            <a:picLocks noChangeAspect="1" noChangeArrowheads="1"/>
          </p:cNvPicPr>
          <p:nvPr/>
        </p:nvPicPr>
        <p:blipFill>
          <a:blip r:embed="rId6" cstate="print"/>
          <a:srcRect t="22101"/>
          <a:stretch>
            <a:fillRect/>
          </a:stretch>
        </p:blipFill>
        <p:spPr bwMode="auto">
          <a:xfrm>
            <a:off x="3923928" y="572580"/>
            <a:ext cx="2484276" cy="2109930"/>
          </a:xfrm>
          <a:prstGeom prst="rect">
            <a:avLst/>
          </a:prstGeom>
          <a:noFill/>
        </p:spPr>
      </p:pic>
      <p:sp>
        <p:nvSpPr>
          <p:cNvPr id="15" name="文本框 29"/>
          <p:cNvSpPr txBox="1"/>
          <p:nvPr/>
        </p:nvSpPr>
        <p:spPr>
          <a:xfrm>
            <a:off x="4211960" y="1096380"/>
            <a:ext cx="612068" cy="992579"/>
          </a:xfrm>
          <a:prstGeom prst="rect">
            <a:avLst/>
          </a:prstGeom>
          <a:noFill/>
        </p:spPr>
        <p:txBody>
          <a:bodyPr wrap="square" lIns="68580" tIns="34290" rIns="68580" bIns="34290" rtlCol="0">
            <a:spAutoFit/>
          </a:bodyPr>
          <a:lstStyle/>
          <a:p>
            <a:r>
              <a:rPr lang="en-US" altLang="zh-CN" sz="6000" dirty="0">
                <a:ln>
                  <a:solidFill>
                    <a:schemeClr val="tx1">
                      <a:lumMod val="75000"/>
                      <a:lumOff val="25000"/>
                    </a:schemeClr>
                  </a:solidFill>
                </a:ln>
                <a:blipFill>
                  <a:blip r:embed="rId7"/>
                  <a:stretch>
                    <a:fillRect/>
                  </a:stretch>
                </a:blipFill>
                <a:latin typeface="Algerian" pitchFamily="82" charset="0"/>
              </a:rPr>
              <a:t>2</a:t>
            </a:r>
            <a:endParaRPr lang="zh-CN" altLang="en-US" sz="6000" dirty="0">
              <a:ln>
                <a:solidFill>
                  <a:schemeClr val="tx1">
                    <a:lumMod val="75000"/>
                    <a:lumOff val="25000"/>
                  </a:schemeClr>
                </a:solidFill>
              </a:ln>
              <a:blipFill>
                <a:blip r:embed="rId7"/>
                <a:stretch>
                  <a:fillRect/>
                </a:stretch>
              </a:blipFill>
              <a:latin typeface="Algerian" pitchFamily="82" charset="0"/>
            </a:endParaRPr>
          </a:p>
        </p:txBody>
      </p:sp>
      <p:sp>
        <p:nvSpPr>
          <p:cNvPr id="16" name="文本框 29"/>
          <p:cNvSpPr txBox="1"/>
          <p:nvPr/>
        </p:nvSpPr>
        <p:spPr>
          <a:xfrm>
            <a:off x="4896036" y="1312404"/>
            <a:ext cx="648072" cy="992579"/>
          </a:xfrm>
          <a:prstGeom prst="rect">
            <a:avLst/>
          </a:prstGeom>
          <a:noFill/>
        </p:spPr>
        <p:txBody>
          <a:bodyPr wrap="square" lIns="68580" tIns="34290" rIns="68580" bIns="34290" rtlCol="0">
            <a:spAutoFit/>
          </a:bodyPr>
          <a:lstStyle/>
          <a:p>
            <a:r>
              <a:rPr lang="en-US" altLang="zh-CN" sz="6000" dirty="0">
                <a:ln>
                  <a:solidFill>
                    <a:srgbClr val="4A67AA"/>
                  </a:solidFill>
                </a:ln>
                <a:solidFill>
                  <a:schemeClr val="bg1"/>
                </a:solidFill>
                <a:latin typeface="Impact" panose="020B0806030902050204" pitchFamily="34" charset="0"/>
              </a:rPr>
              <a:t>0</a:t>
            </a:r>
            <a:endParaRPr lang="zh-CN" altLang="en-US" sz="6000" dirty="0">
              <a:ln>
                <a:solidFill>
                  <a:srgbClr val="4A67AA"/>
                </a:solidFill>
              </a:ln>
              <a:solidFill>
                <a:schemeClr val="bg1"/>
              </a:solidFill>
              <a:latin typeface="Impact" panose="020B0806030902050204" pitchFamily="34" charset="0"/>
            </a:endParaRPr>
          </a:p>
        </p:txBody>
      </p:sp>
      <p:sp>
        <p:nvSpPr>
          <p:cNvPr id="17" name="文本框 29"/>
          <p:cNvSpPr txBox="1"/>
          <p:nvPr/>
        </p:nvSpPr>
        <p:spPr>
          <a:xfrm rot="21046325">
            <a:off x="5652120" y="988368"/>
            <a:ext cx="432048" cy="992579"/>
          </a:xfrm>
          <a:prstGeom prst="rect">
            <a:avLst/>
          </a:prstGeom>
          <a:noFill/>
        </p:spPr>
        <p:txBody>
          <a:bodyPr wrap="square" lIns="68580" tIns="34290" rIns="68580" bIns="34290" rtlCol="0">
            <a:spAutoFit/>
          </a:bodyPr>
          <a:lstStyle/>
          <a:p>
            <a:r>
              <a:rPr lang="en-US" altLang="zh-CN" sz="6000" dirty="0">
                <a:ln>
                  <a:solidFill>
                    <a:srgbClr val="4A67AA"/>
                  </a:solidFill>
                </a:ln>
                <a:solidFill>
                  <a:schemeClr val="bg1"/>
                </a:solidFill>
                <a:latin typeface="Impact" panose="020B0806030902050204" pitchFamily="34" charset="0"/>
              </a:rPr>
              <a:t>X</a:t>
            </a:r>
            <a:endParaRPr lang="zh-CN" altLang="en-US" sz="6000" dirty="0">
              <a:ln>
                <a:solidFill>
                  <a:srgbClr val="4A67AA"/>
                </a:solidFill>
              </a:ln>
              <a:solidFill>
                <a:schemeClr val="bg1"/>
              </a:solidFill>
              <a:latin typeface="Impact" panose="020B0806030902050204" pitchFamily="34" charset="0"/>
            </a:endParaRPr>
          </a:p>
        </p:txBody>
      </p:sp>
      <p:sp>
        <p:nvSpPr>
          <p:cNvPr id="18" name="文本框 29"/>
          <p:cNvSpPr txBox="1"/>
          <p:nvPr/>
        </p:nvSpPr>
        <p:spPr>
          <a:xfrm rot="20840064">
            <a:off x="6161942" y="812754"/>
            <a:ext cx="540060" cy="992579"/>
          </a:xfrm>
          <a:prstGeom prst="rect">
            <a:avLst/>
          </a:prstGeom>
          <a:noFill/>
        </p:spPr>
        <p:txBody>
          <a:bodyPr wrap="square" lIns="68580" tIns="34290" rIns="68580" bIns="34290" rtlCol="0">
            <a:spAutoFit/>
          </a:bodyPr>
          <a:lstStyle/>
          <a:p>
            <a:r>
              <a:rPr lang="en-US" altLang="zh-CN" sz="6000" dirty="0">
                <a:ln>
                  <a:solidFill>
                    <a:schemeClr val="tx1">
                      <a:lumMod val="75000"/>
                      <a:lumOff val="25000"/>
                    </a:schemeClr>
                  </a:solidFill>
                </a:ln>
                <a:blipFill>
                  <a:blip r:embed="rId7"/>
                  <a:stretch>
                    <a:fillRect/>
                  </a:stretch>
                </a:blipFill>
                <a:latin typeface="Algerian" pitchFamily="82" charset="0"/>
              </a:rPr>
              <a:t>X</a:t>
            </a:r>
            <a:endParaRPr lang="zh-CN" altLang="en-US" sz="6000" dirty="0">
              <a:ln>
                <a:solidFill>
                  <a:schemeClr val="tx1">
                    <a:lumMod val="75000"/>
                    <a:lumOff val="25000"/>
                  </a:schemeClr>
                </a:solidFill>
              </a:ln>
              <a:blipFill>
                <a:blip r:embed="rId7"/>
                <a:stretch>
                  <a:fillRect/>
                </a:stretch>
              </a:blipFill>
              <a:latin typeface="Algerian" pitchFamily="82" charset="0"/>
            </a:endParaRPr>
          </a:p>
        </p:txBody>
      </p:sp>
      <p:sp>
        <p:nvSpPr>
          <p:cNvPr id="19" name="Rectangle 40"/>
          <p:cNvSpPr>
            <a:spLocks noChangeArrowheads="1"/>
          </p:cNvSpPr>
          <p:nvPr/>
        </p:nvSpPr>
        <p:spPr bwMode="auto">
          <a:xfrm>
            <a:off x="4031940" y="3588482"/>
            <a:ext cx="316250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ea typeface="宋体" pitchFamily="2" charset="-122"/>
                <a:cs typeface="宋体" pitchFamily="2" charset="-122"/>
              </a:defRPr>
            </a:lvl1pPr>
            <a:lvl2pPr fontAlgn="base">
              <a:spcBef>
                <a:spcPct val="0"/>
              </a:spcBef>
              <a:spcAft>
                <a:spcPct val="0"/>
              </a:spcAft>
              <a:defRPr>
                <a:solidFill>
                  <a:schemeClr val="tx1"/>
                </a:solidFill>
                <a:latin typeface="Arial" pitchFamily="34" charset="0"/>
                <a:ea typeface="宋体" pitchFamily="2" charset="-122"/>
                <a:cs typeface="宋体" pitchFamily="2" charset="-122"/>
              </a:defRPr>
            </a:lvl2pPr>
            <a:lvl3pPr fontAlgn="base">
              <a:spcBef>
                <a:spcPct val="0"/>
              </a:spcBef>
              <a:spcAft>
                <a:spcPct val="0"/>
              </a:spcAft>
              <a:defRPr>
                <a:solidFill>
                  <a:schemeClr val="tx1"/>
                </a:solidFill>
                <a:latin typeface="Arial" pitchFamily="34" charset="0"/>
                <a:ea typeface="宋体" pitchFamily="2" charset="-122"/>
                <a:cs typeface="宋体" pitchFamily="2" charset="-122"/>
              </a:defRPr>
            </a:lvl3pPr>
            <a:lvl4pPr fontAlgn="base">
              <a:spcBef>
                <a:spcPct val="0"/>
              </a:spcBef>
              <a:spcAft>
                <a:spcPct val="0"/>
              </a:spcAft>
              <a:defRPr>
                <a:solidFill>
                  <a:schemeClr val="tx1"/>
                </a:solidFill>
                <a:latin typeface="Arial" pitchFamily="34" charset="0"/>
                <a:ea typeface="宋体" pitchFamily="2" charset="-122"/>
                <a:cs typeface="宋体" pitchFamily="2" charset="-122"/>
              </a:defRPr>
            </a:lvl4pPr>
            <a:lvl5pPr fontAlgn="base">
              <a:spcBef>
                <a:spcPct val="0"/>
              </a:spcBef>
              <a:spcAft>
                <a:spcPct val="0"/>
              </a:spcAft>
              <a:defRPr>
                <a:solidFill>
                  <a:schemeClr val="tx1"/>
                </a:solidFill>
                <a:latin typeface="Arial" pitchFamily="34" charset="0"/>
                <a:ea typeface="宋体" pitchFamily="2" charset="-122"/>
                <a:cs typeface="宋体" pitchFamily="2" charset="-122"/>
              </a:defRPr>
            </a:lvl5pPr>
            <a:lvl6pPr fontAlgn="base">
              <a:spcBef>
                <a:spcPct val="0"/>
              </a:spcBef>
              <a:spcAft>
                <a:spcPct val="0"/>
              </a:spcAft>
              <a:defRPr>
                <a:solidFill>
                  <a:schemeClr val="tx1"/>
                </a:solidFill>
                <a:latin typeface="Arial" pitchFamily="34" charset="0"/>
                <a:ea typeface="宋体" pitchFamily="2" charset="-122"/>
                <a:cs typeface="宋体" pitchFamily="2" charset="-122"/>
              </a:defRPr>
            </a:lvl6pPr>
            <a:lvl7pPr fontAlgn="base">
              <a:spcBef>
                <a:spcPct val="0"/>
              </a:spcBef>
              <a:spcAft>
                <a:spcPct val="0"/>
              </a:spcAft>
              <a:defRPr>
                <a:solidFill>
                  <a:schemeClr val="tx1"/>
                </a:solidFill>
                <a:latin typeface="Arial" pitchFamily="34" charset="0"/>
                <a:ea typeface="宋体" pitchFamily="2" charset="-122"/>
                <a:cs typeface="宋体" pitchFamily="2" charset="-122"/>
              </a:defRPr>
            </a:lvl7pPr>
            <a:lvl8pPr fontAlgn="base">
              <a:spcBef>
                <a:spcPct val="0"/>
              </a:spcBef>
              <a:spcAft>
                <a:spcPct val="0"/>
              </a:spcAft>
              <a:defRPr>
                <a:solidFill>
                  <a:schemeClr val="tx1"/>
                </a:solidFill>
                <a:latin typeface="Arial" pitchFamily="34" charset="0"/>
                <a:ea typeface="宋体" pitchFamily="2" charset="-122"/>
                <a:cs typeface="宋体" pitchFamily="2" charset="-122"/>
              </a:defRPr>
            </a:lvl8pPr>
            <a:lvl9pPr fontAlgn="base">
              <a:spcBef>
                <a:spcPct val="0"/>
              </a:spcBef>
              <a:spcAft>
                <a:spcPct val="0"/>
              </a:spcAft>
              <a:defRPr>
                <a:solidFill>
                  <a:schemeClr val="tx1"/>
                </a:solidFill>
                <a:latin typeface="Arial" pitchFamily="34" charset="0"/>
                <a:ea typeface="宋体" pitchFamily="2" charset="-122"/>
                <a:cs typeface="宋体" pitchFamily="2" charset="-122"/>
              </a:defRPr>
            </a:lvl9pPr>
          </a:lstStyle>
          <a:p>
            <a:pPr algn="r">
              <a:defRPr/>
            </a:pPr>
            <a:r>
              <a:rPr lang="zh-CN" altLang="en-US" sz="1400" b="1" dirty="0">
                <a:solidFill>
                  <a:schemeClr val="tx1">
                    <a:lumMod val="75000"/>
                    <a:lumOff val="25000"/>
                  </a:schemeClr>
                </a:solidFill>
                <a:latin typeface="hakuyoxingshu7000" pitchFamily="2" charset="-122"/>
                <a:ea typeface="hakuyoxingshu7000" pitchFamily="2" charset="-122"/>
                <a:cs typeface="hakuyoxingshu7000" pitchFamily="2" charset="-122"/>
                <a:sym typeface="微软雅黑" pitchFamily="34" charset="-122"/>
              </a:rPr>
              <a:t>适用于工作报告、年终总结</a:t>
            </a:r>
            <a:r>
              <a:rPr lang="en-US" altLang="zh-CN" sz="1400" b="1" dirty="0">
                <a:solidFill>
                  <a:schemeClr val="tx1">
                    <a:lumMod val="75000"/>
                    <a:lumOff val="25000"/>
                  </a:schemeClr>
                </a:solidFill>
                <a:latin typeface="hakuyoxingshu7000" pitchFamily="2" charset="-122"/>
                <a:ea typeface="hakuyoxingshu7000" pitchFamily="2" charset="-122"/>
                <a:cs typeface="hakuyoxingshu7000" pitchFamily="2" charset="-122"/>
                <a:sym typeface="微软雅黑" pitchFamily="34" charset="-122"/>
              </a:rPr>
              <a:t>/</a:t>
            </a:r>
            <a:r>
              <a:rPr lang="zh-CN" altLang="en-US" sz="1400" b="1" dirty="0">
                <a:solidFill>
                  <a:schemeClr val="tx1">
                    <a:lumMod val="75000"/>
                    <a:lumOff val="25000"/>
                  </a:schemeClr>
                </a:solidFill>
                <a:latin typeface="hakuyoxingshu7000" pitchFamily="2" charset="-122"/>
                <a:ea typeface="hakuyoxingshu7000" pitchFamily="2" charset="-122"/>
                <a:cs typeface="hakuyoxingshu7000" pitchFamily="2" charset="-122"/>
                <a:sym typeface="微软雅黑" pitchFamily="34" charset="-122"/>
              </a:rPr>
              <a:t>教育教学等</a:t>
            </a:r>
          </a:p>
        </p:txBody>
      </p:sp>
      <p:sp>
        <p:nvSpPr>
          <p:cNvPr id="20" name="圆角矩形 19"/>
          <p:cNvSpPr/>
          <p:nvPr/>
        </p:nvSpPr>
        <p:spPr>
          <a:xfrm>
            <a:off x="4712588" y="3940696"/>
            <a:ext cx="1407584" cy="257731"/>
          </a:xfrm>
          <a:prstGeom prst="roundRect">
            <a:avLst>
              <a:gd name="adj" fmla="val 50000"/>
            </a:avLst>
          </a:prstGeom>
          <a:blipFill dpi="0" rotWithShape="1">
            <a:blip r:embed="rId8" cstate="print">
              <a:duotone>
                <a:prstClr val="black"/>
                <a:schemeClr val="accent2">
                  <a:tint val="45000"/>
                  <a:satMod val="400000"/>
                </a:schemeClr>
              </a:duotone>
              <a:lum bright="-72000" contrast="-9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b="1" dirty="0">
                <a:solidFill>
                  <a:schemeClr val="bg1"/>
                </a:solidFill>
                <a:latin typeface="微软雅黑" panose="020B0503020204020204" pitchFamily="34" charset="-122"/>
                <a:ea typeface="微软雅黑" panose="020B0503020204020204" pitchFamily="34" charset="-122"/>
              </a:rPr>
              <a:t>汇报人：</a:t>
            </a:r>
            <a:r>
              <a:rPr lang="en-US" altLang="zh-CN" sz="1050" b="1" dirty="0">
                <a:solidFill>
                  <a:schemeClr val="bg1"/>
                </a:solidFill>
                <a:latin typeface="微软雅黑" panose="020B0503020204020204" pitchFamily="34" charset="-122"/>
                <a:ea typeface="微软雅黑" panose="020B0503020204020204" pitchFamily="34" charset="-122"/>
              </a:rPr>
              <a:t>xxx</a:t>
            </a:r>
            <a:endParaRPr lang="zh-CN" altLang="en-US" sz="1050" b="1" dirty="0">
              <a:solidFill>
                <a:schemeClr val="bg1"/>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3368708" y="2644552"/>
            <a:ext cx="4515660" cy="584775"/>
          </a:xfrm>
          <a:prstGeom prst="rect">
            <a:avLst/>
          </a:prstGeom>
          <a:noFill/>
        </p:spPr>
        <p:txBody>
          <a:bodyPr wrap="none" rtlCol="0">
            <a:spAutoFit/>
          </a:bodyPr>
          <a:lstStyle/>
          <a:p>
            <a:pPr algn="ctr"/>
            <a:r>
              <a:rPr lang="zh-CN" altLang="en-US" sz="3200" spc="160" dirty="0">
                <a:solidFill>
                  <a:schemeClr val="tx1">
                    <a:lumMod val="75000"/>
                    <a:lumOff val="25000"/>
                  </a:schemeClr>
                </a:solidFill>
                <a:latin typeface="方正舒体" pitchFamily="2" charset="-122"/>
                <a:ea typeface="方正舒体" pitchFamily="2" charset="-122"/>
                <a:cs typeface="hakuyoxingshu7000" pitchFamily="2" charset="-122"/>
              </a:rPr>
              <a:t>创意铅笔手绘线条</a:t>
            </a:r>
            <a:r>
              <a:rPr lang="en-US" altLang="zh-CN" sz="3200" spc="160" dirty="0">
                <a:solidFill>
                  <a:schemeClr val="tx1">
                    <a:lumMod val="75000"/>
                    <a:lumOff val="25000"/>
                  </a:schemeClr>
                </a:solidFill>
                <a:latin typeface="方正舒体" pitchFamily="2" charset="-122"/>
                <a:ea typeface="方正舒体" pitchFamily="2" charset="-122"/>
                <a:cs typeface="hakuyoxingshu7000" pitchFamily="2" charset="-122"/>
              </a:rPr>
              <a:t>PPT</a:t>
            </a:r>
            <a:endParaRPr lang="zh-CN" altLang="en-US" sz="3200" spc="160" dirty="0">
              <a:solidFill>
                <a:schemeClr val="tx1">
                  <a:lumMod val="75000"/>
                  <a:lumOff val="25000"/>
                </a:schemeClr>
              </a:solidFill>
              <a:latin typeface="方正舒体" pitchFamily="2" charset="-122"/>
              <a:ea typeface="方正舒体" pitchFamily="2" charset="-122"/>
              <a:cs typeface="hakuyoxingshu7000" pitchFamily="2" charset="-122"/>
            </a:endParaRPr>
          </a:p>
        </p:txBody>
      </p:sp>
      <p:grpSp>
        <p:nvGrpSpPr>
          <p:cNvPr id="2" name="PA_chenying0907 115"/>
          <p:cNvGrpSpPr/>
          <p:nvPr>
            <p:custDataLst>
              <p:tags r:id="rId1"/>
            </p:custDataLst>
          </p:nvPr>
        </p:nvGrpSpPr>
        <p:grpSpPr>
          <a:xfrm rot="21073">
            <a:off x="3420303" y="3295860"/>
            <a:ext cx="4428851" cy="154356"/>
            <a:chOff x="2481804" y="4179888"/>
            <a:chExt cx="7313171" cy="325437"/>
          </a:xfrm>
          <a:solidFill>
            <a:srgbClr val="FF0000"/>
          </a:solidFill>
        </p:grpSpPr>
        <p:sp>
          <p:nvSpPr>
            <p:cNvPr id="23" name="Freeform 35"/>
            <p:cNvSpPr>
              <a:spLocks/>
            </p:cNvSpPr>
            <p:nvPr/>
          </p:nvSpPr>
          <p:spPr bwMode="auto">
            <a:xfrm>
              <a:off x="9686693" y="4210050"/>
              <a:ext cx="108282" cy="19050"/>
            </a:xfrm>
            <a:custGeom>
              <a:avLst/>
              <a:gdLst>
                <a:gd name="T0" fmla="*/ 3 w 19"/>
                <a:gd name="T1" fmla="*/ 2 h 6"/>
                <a:gd name="T2" fmla="*/ 19 w 19"/>
                <a:gd name="T3" fmla="*/ 3 h 6"/>
                <a:gd name="T4" fmla="*/ 3 w 19"/>
                <a:gd name="T5" fmla="*/ 2 h 6"/>
              </a:gdLst>
              <a:ahLst/>
              <a:cxnLst>
                <a:cxn ang="0">
                  <a:pos x="T0" y="T1"/>
                </a:cxn>
                <a:cxn ang="0">
                  <a:pos x="T2" y="T3"/>
                </a:cxn>
                <a:cxn ang="0">
                  <a:pos x="T4" y="T5"/>
                </a:cxn>
              </a:cxnLst>
              <a:rect l="0" t="0" r="r" b="b"/>
              <a:pathLst>
                <a:path w="19" h="6">
                  <a:moveTo>
                    <a:pt x="3" y="2"/>
                  </a:moveTo>
                  <a:cubicBezTo>
                    <a:pt x="7" y="4"/>
                    <a:pt x="14" y="0"/>
                    <a:pt x="19" y="3"/>
                  </a:cubicBezTo>
                  <a:cubicBezTo>
                    <a:pt x="14" y="3"/>
                    <a:pt x="0" y="6"/>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41"/>
            <p:cNvSpPr>
              <a:spLocks/>
            </p:cNvSpPr>
            <p:nvPr/>
          </p:nvSpPr>
          <p:spPr bwMode="auto">
            <a:xfrm>
              <a:off x="9545093" y="4219575"/>
              <a:ext cx="91624" cy="9525"/>
            </a:xfrm>
            <a:custGeom>
              <a:avLst/>
              <a:gdLst>
                <a:gd name="T0" fmla="*/ 12 w 16"/>
                <a:gd name="T1" fmla="*/ 2 h 3"/>
                <a:gd name="T2" fmla="*/ 3 w 16"/>
                <a:gd name="T3" fmla="*/ 1 h 3"/>
                <a:gd name="T4" fmla="*/ 12 w 16"/>
                <a:gd name="T5" fmla="*/ 2 h 3"/>
              </a:gdLst>
              <a:ahLst/>
              <a:cxnLst>
                <a:cxn ang="0">
                  <a:pos x="T0" y="T1"/>
                </a:cxn>
                <a:cxn ang="0">
                  <a:pos x="T2" y="T3"/>
                </a:cxn>
                <a:cxn ang="0">
                  <a:pos x="T4" y="T5"/>
                </a:cxn>
              </a:cxnLst>
              <a:rect l="0" t="0" r="r" b="b"/>
              <a:pathLst>
                <a:path w="16" h="3">
                  <a:moveTo>
                    <a:pt x="12" y="2"/>
                  </a:moveTo>
                  <a:cubicBezTo>
                    <a:pt x="10" y="2"/>
                    <a:pt x="0" y="3"/>
                    <a:pt x="3" y="1"/>
                  </a:cubicBezTo>
                  <a:cubicBezTo>
                    <a:pt x="6" y="1"/>
                    <a:pt x="16" y="0"/>
                    <a:pt x="1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47"/>
            <p:cNvSpPr>
              <a:spLocks/>
            </p:cNvSpPr>
            <p:nvPr/>
          </p:nvSpPr>
          <p:spPr bwMode="auto">
            <a:xfrm>
              <a:off x="9148061" y="4271963"/>
              <a:ext cx="108282" cy="14288"/>
            </a:xfrm>
            <a:custGeom>
              <a:avLst/>
              <a:gdLst>
                <a:gd name="T0" fmla="*/ 0 w 19"/>
                <a:gd name="T1" fmla="*/ 2 h 4"/>
                <a:gd name="T2" fmla="*/ 19 w 19"/>
                <a:gd name="T3" fmla="*/ 2 h 4"/>
                <a:gd name="T4" fmla="*/ 0 w 19"/>
                <a:gd name="T5" fmla="*/ 2 h 4"/>
              </a:gdLst>
              <a:ahLst/>
              <a:cxnLst>
                <a:cxn ang="0">
                  <a:pos x="T0" y="T1"/>
                </a:cxn>
                <a:cxn ang="0">
                  <a:pos x="T2" y="T3"/>
                </a:cxn>
                <a:cxn ang="0">
                  <a:pos x="T4" y="T5"/>
                </a:cxn>
              </a:cxnLst>
              <a:rect l="0" t="0" r="r" b="b"/>
              <a:pathLst>
                <a:path w="19" h="4">
                  <a:moveTo>
                    <a:pt x="0" y="2"/>
                  </a:moveTo>
                  <a:cubicBezTo>
                    <a:pt x="8" y="1"/>
                    <a:pt x="12" y="0"/>
                    <a:pt x="19" y="2"/>
                  </a:cubicBezTo>
                  <a:cubicBezTo>
                    <a:pt x="13" y="2"/>
                    <a:pt x="4" y="4"/>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52"/>
            <p:cNvSpPr>
              <a:spLocks/>
            </p:cNvSpPr>
            <p:nvPr/>
          </p:nvSpPr>
          <p:spPr bwMode="auto">
            <a:xfrm>
              <a:off x="8403973" y="4268788"/>
              <a:ext cx="161034" cy="17463"/>
            </a:xfrm>
            <a:custGeom>
              <a:avLst/>
              <a:gdLst>
                <a:gd name="T0" fmla="*/ 8 w 28"/>
                <a:gd name="T1" fmla="*/ 4 h 5"/>
                <a:gd name="T2" fmla="*/ 0 w 28"/>
                <a:gd name="T3" fmla="*/ 3 h 5"/>
                <a:gd name="T4" fmla="*/ 10 w 28"/>
                <a:gd name="T5" fmla="*/ 3 h 5"/>
                <a:gd name="T6" fmla="*/ 28 w 28"/>
                <a:gd name="T7" fmla="*/ 4 h 5"/>
                <a:gd name="T8" fmla="*/ 8 w 28"/>
                <a:gd name="T9" fmla="*/ 4 h 5"/>
              </a:gdLst>
              <a:ahLst/>
              <a:cxnLst>
                <a:cxn ang="0">
                  <a:pos x="T0" y="T1"/>
                </a:cxn>
                <a:cxn ang="0">
                  <a:pos x="T2" y="T3"/>
                </a:cxn>
                <a:cxn ang="0">
                  <a:pos x="T4" y="T5"/>
                </a:cxn>
                <a:cxn ang="0">
                  <a:pos x="T6" y="T7"/>
                </a:cxn>
                <a:cxn ang="0">
                  <a:pos x="T8" y="T9"/>
                </a:cxn>
              </a:cxnLst>
              <a:rect l="0" t="0" r="r" b="b"/>
              <a:pathLst>
                <a:path w="28" h="5">
                  <a:moveTo>
                    <a:pt x="8" y="4"/>
                  </a:moveTo>
                  <a:cubicBezTo>
                    <a:pt x="6" y="3"/>
                    <a:pt x="0" y="5"/>
                    <a:pt x="0" y="3"/>
                  </a:cubicBezTo>
                  <a:cubicBezTo>
                    <a:pt x="3" y="3"/>
                    <a:pt x="7" y="3"/>
                    <a:pt x="10" y="3"/>
                  </a:cubicBezTo>
                  <a:cubicBezTo>
                    <a:pt x="16" y="4"/>
                    <a:pt x="26" y="0"/>
                    <a:pt x="28" y="4"/>
                  </a:cubicBezTo>
                  <a:cubicBezTo>
                    <a:pt x="22" y="3"/>
                    <a:pt x="16" y="5"/>
                    <a:pt x="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56"/>
            <p:cNvSpPr>
              <a:spLocks/>
            </p:cNvSpPr>
            <p:nvPr/>
          </p:nvSpPr>
          <p:spPr bwMode="auto">
            <a:xfrm>
              <a:off x="8309574" y="4278313"/>
              <a:ext cx="88846" cy="11113"/>
            </a:xfrm>
            <a:custGeom>
              <a:avLst/>
              <a:gdLst>
                <a:gd name="T0" fmla="*/ 3 w 16"/>
                <a:gd name="T1" fmla="*/ 1 h 3"/>
                <a:gd name="T2" fmla="*/ 13 w 16"/>
                <a:gd name="T3" fmla="*/ 1 h 3"/>
                <a:gd name="T4" fmla="*/ 3 w 16"/>
                <a:gd name="T5" fmla="*/ 1 h 3"/>
              </a:gdLst>
              <a:ahLst/>
              <a:cxnLst>
                <a:cxn ang="0">
                  <a:pos x="T0" y="T1"/>
                </a:cxn>
                <a:cxn ang="0">
                  <a:pos x="T2" y="T3"/>
                </a:cxn>
                <a:cxn ang="0">
                  <a:pos x="T4" y="T5"/>
                </a:cxn>
              </a:cxnLst>
              <a:rect l="0" t="0" r="r" b="b"/>
              <a:pathLst>
                <a:path w="16" h="3">
                  <a:moveTo>
                    <a:pt x="3" y="1"/>
                  </a:moveTo>
                  <a:cubicBezTo>
                    <a:pt x="6" y="1"/>
                    <a:pt x="16" y="0"/>
                    <a:pt x="13" y="1"/>
                  </a:cubicBezTo>
                  <a:cubicBezTo>
                    <a:pt x="11" y="1"/>
                    <a:pt x="0" y="3"/>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59"/>
            <p:cNvSpPr>
              <a:spLocks/>
            </p:cNvSpPr>
            <p:nvPr/>
          </p:nvSpPr>
          <p:spPr bwMode="auto">
            <a:xfrm>
              <a:off x="8212397" y="4308475"/>
              <a:ext cx="33317" cy="12700"/>
            </a:xfrm>
            <a:custGeom>
              <a:avLst/>
              <a:gdLst>
                <a:gd name="T0" fmla="*/ 0 w 6"/>
                <a:gd name="T1" fmla="*/ 2 h 4"/>
                <a:gd name="T2" fmla="*/ 3 w 6"/>
                <a:gd name="T3" fmla="*/ 1 h 4"/>
                <a:gd name="T4" fmla="*/ 1 w 6"/>
                <a:gd name="T5" fmla="*/ 0 h 4"/>
                <a:gd name="T6" fmla="*/ 6 w 6"/>
                <a:gd name="T7" fmla="*/ 1 h 4"/>
                <a:gd name="T8" fmla="*/ 5 w 6"/>
                <a:gd name="T9" fmla="*/ 3 h 4"/>
                <a:gd name="T10" fmla="*/ 0 w 6"/>
                <a:gd name="T11" fmla="*/ 2 h 4"/>
              </a:gdLst>
              <a:ahLst/>
              <a:cxnLst>
                <a:cxn ang="0">
                  <a:pos x="T0" y="T1"/>
                </a:cxn>
                <a:cxn ang="0">
                  <a:pos x="T2" y="T3"/>
                </a:cxn>
                <a:cxn ang="0">
                  <a:pos x="T4" y="T5"/>
                </a:cxn>
                <a:cxn ang="0">
                  <a:pos x="T6" y="T7"/>
                </a:cxn>
                <a:cxn ang="0">
                  <a:pos x="T8" y="T9"/>
                </a:cxn>
                <a:cxn ang="0">
                  <a:pos x="T10" y="T11"/>
                </a:cxn>
              </a:cxnLst>
              <a:rect l="0" t="0" r="r" b="b"/>
              <a:pathLst>
                <a:path w="6" h="4">
                  <a:moveTo>
                    <a:pt x="0" y="2"/>
                  </a:moveTo>
                  <a:cubicBezTo>
                    <a:pt x="1" y="2"/>
                    <a:pt x="3" y="2"/>
                    <a:pt x="3" y="1"/>
                  </a:cubicBezTo>
                  <a:cubicBezTo>
                    <a:pt x="2" y="1"/>
                    <a:pt x="1" y="1"/>
                    <a:pt x="1" y="0"/>
                  </a:cubicBezTo>
                  <a:cubicBezTo>
                    <a:pt x="3" y="1"/>
                    <a:pt x="6" y="0"/>
                    <a:pt x="6" y="1"/>
                  </a:cubicBezTo>
                  <a:cubicBezTo>
                    <a:pt x="5" y="1"/>
                    <a:pt x="5" y="2"/>
                    <a:pt x="5" y="3"/>
                  </a:cubicBezTo>
                  <a:cubicBezTo>
                    <a:pt x="3" y="3"/>
                    <a:pt x="1" y="4"/>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61"/>
            <p:cNvSpPr>
              <a:spLocks/>
            </p:cNvSpPr>
            <p:nvPr/>
          </p:nvSpPr>
          <p:spPr bwMode="auto">
            <a:xfrm>
              <a:off x="8043034" y="4305300"/>
              <a:ext cx="99952" cy="19050"/>
            </a:xfrm>
            <a:custGeom>
              <a:avLst/>
              <a:gdLst>
                <a:gd name="T0" fmla="*/ 16 w 18"/>
                <a:gd name="T1" fmla="*/ 5 h 6"/>
                <a:gd name="T2" fmla="*/ 9 w 18"/>
                <a:gd name="T3" fmla="*/ 3 h 6"/>
                <a:gd name="T4" fmla="*/ 16 w 18"/>
                <a:gd name="T5" fmla="*/ 5 h 6"/>
              </a:gdLst>
              <a:ahLst/>
              <a:cxnLst>
                <a:cxn ang="0">
                  <a:pos x="T0" y="T1"/>
                </a:cxn>
                <a:cxn ang="0">
                  <a:pos x="T2" y="T3"/>
                </a:cxn>
                <a:cxn ang="0">
                  <a:pos x="T4" y="T5"/>
                </a:cxn>
              </a:cxnLst>
              <a:rect l="0" t="0" r="r" b="b"/>
              <a:pathLst>
                <a:path w="18" h="6">
                  <a:moveTo>
                    <a:pt x="16" y="5"/>
                  </a:moveTo>
                  <a:cubicBezTo>
                    <a:pt x="12" y="6"/>
                    <a:pt x="13" y="3"/>
                    <a:pt x="9" y="3"/>
                  </a:cubicBezTo>
                  <a:cubicBezTo>
                    <a:pt x="0" y="3"/>
                    <a:pt x="18" y="0"/>
                    <a:pt x="1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68"/>
            <p:cNvSpPr>
              <a:spLocks/>
            </p:cNvSpPr>
            <p:nvPr/>
          </p:nvSpPr>
          <p:spPr bwMode="auto">
            <a:xfrm>
              <a:off x="7429438" y="4286250"/>
              <a:ext cx="136047" cy="22225"/>
            </a:xfrm>
            <a:custGeom>
              <a:avLst/>
              <a:gdLst>
                <a:gd name="T0" fmla="*/ 0 w 24"/>
                <a:gd name="T1" fmla="*/ 4 h 7"/>
                <a:gd name="T2" fmla="*/ 23 w 24"/>
                <a:gd name="T3" fmla="*/ 4 h 7"/>
                <a:gd name="T4" fmla="*/ 0 w 24"/>
                <a:gd name="T5" fmla="*/ 4 h 7"/>
              </a:gdLst>
              <a:ahLst/>
              <a:cxnLst>
                <a:cxn ang="0">
                  <a:pos x="T0" y="T1"/>
                </a:cxn>
                <a:cxn ang="0">
                  <a:pos x="T2" y="T3"/>
                </a:cxn>
                <a:cxn ang="0">
                  <a:pos x="T4" y="T5"/>
                </a:cxn>
              </a:cxnLst>
              <a:rect l="0" t="0" r="r" b="b"/>
              <a:pathLst>
                <a:path w="24" h="7">
                  <a:moveTo>
                    <a:pt x="0" y="4"/>
                  </a:moveTo>
                  <a:cubicBezTo>
                    <a:pt x="6" y="4"/>
                    <a:pt x="24" y="0"/>
                    <a:pt x="23" y="4"/>
                  </a:cubicBezTo>
                  <a:cubicBezTo>
                    <a:pt x="18" y="4"/>
                    <a:pt x="6" y="7"/>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73"/>
            <p:cNvSpPr>
              <a:spLocks/>
            </p:cNvSpPr>
            <p:nvPr/>
          </p:nvSpPr>
          <p:spPr bwMode="auto">
            <a:xfrm>
              <a:off x="7179558" y="4341813"/>
              <a:ext cx="61082" cy="15875"/>
            </a:xfrm>
            <a:custGeom>
              <a:avLst/>
              <a:gdLst>
                <a:gd name="T0" fmla="*/ 11 w 11"/>
                <a:gd name="T1" fmla="*/ 2 h 5"/>
                <a:gd name="T2" fmla="*/ 7 w 11"/>
                <a:gd name="T3" fmla="*/ 5 h 5"/>
                <a:gd name="T4" fmla="*/ 0 w 11"/>
                <a:gd name="T5" fmla="*/ 2 h 5"/>
                <a:gd name="T6" fmla="*/ 11 w 11"/>
                <a:gd name="T7" fmla="*/ 2 h 5"/>
              </a:gdLst>
              <a:ahLst/>
              <a:cxnLst>
                <a:cxn ang="0">
                  <a:pos x="T0" y="T1"/>
                </a:cxn>
                <a:cxn ang="0">
                  <a:pos x="T2" y="T3"/>
                </a:cxn>
                <a:cxn ang="0">
                  <a:pos x="T4" y="T5"/>
                </a:cxn>
                <a:cxn ang="0">
                  <a:pos x="T6" y="T7"/>
                </a:cxn>
              </a:cxnLst>
              <a:rect l="0" t="0" r="r" b="b"/>
              <a:pathLst>
                <a:path w="11" h="5">
                  <a:moveTo>
                    <a:pt x="11" y="2"/>
                  </a:moveTo>
                  <a:cubicBezTo>
                    <a:pt x="6" y="1"/>
                    <a:pt x="10" y="5"/>
                    <a:pt x="7" y="5"/>
                  </a:cubicBezTo>
                  <a:cubicBezTo>
                    <a:pt x="5" y="4"/>
                    <a:pt x="0" y="5"/>
                    <a:pt x="0" y="2"/>
                  </a:cubicBezTo>
                  <a:cubicBezTo>
                    <a:pt x="3" y="2"/>
                    <a:pt x="9" y="0"/>
                    <a:pt x="1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74"/>
            <p:cNvSpPr>
              <a:spLocks/>
            </p:cNvSpPr>
            <p:nvPr/>
          </p:nvSpPr>
          <p:spPr bwMode="auto">
            <a:xfrm>
              <a:off x="6951889" y="4324350"/>
              <a:ext cx="124941" cy="14288"/>
            </a:xfrm>
            <a:custGeom>
              <a:avLst/>
              <a:gdLst>
                <a:gd name="T0" fmla="*/ 22 w 22"/>
                <a:gd name="T1" fmla="*/ 2 h 4"/>
                <a:gd name="T2" fmla="*/ 0 w 22"/>
                <a:gd name="T3" fmla="*/ 2 h 4"/>
                <a:gd name="T4" fmla="*/ 22 w 22"/>
                <a:gd name="T5" fmla="*/ 2 h 4"/>
              </a:gdLst>
              <a:ahLst/>
              <a:cxnLst>
                <a:cxn ang="0">
                  <a:pos x="T0" y="T1"/>
                </a:cxn>
                <a:cxn ang="0">
                  <a:pos x="T2" y="T3"/>
                </a:cxn>
                <a:cxn ang="0">
                  <a:pos x="T4" y="T5"/>
                </a:cxn>
              </a:cxnLst>
              <a:rect l="0" t="0" r="r" b="b"/>
              <a:pathLst>
                <a:path w="22" h="4">
                  <a:moveTo>
                    <a:pt x="22" y="2"/>
                  </a:moveTo>
                  <a:cubicBezTo>
                    <a:pt x="16" y="2"/>
                    <a:pt x="1" y="4"/>
                    <a:pt x="0" y="2"/>
                  </a:cubicBezTo>
                  <a:cubicBezTo>
                    <a:pt x="6" y="2"/>
                    <a:pt x="22" y="0"/>
                    <a:pt x="2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76"/>
            <p:cNvSpPr>
              <a:spLocks/>
            </p:cNvSpPr>
            <p:nvPr/>
          </p:nvSpPr>
          <p:spPr bwMode="auto">
            <a:xfrm>
              <a:off x="6907466" y="4308475"/>
              <a:ext cx="102730" cy="9525"/>
            </a:xfrm>
            <a:custGeom>
              <a:avLst/>
              <a:gdLst>
                <a:gd name="T0" fmla="*/ 0 w 18"/>
                <a:gd name="T1" fmla="*/ 2 h 3"/>
                <a:gd name="T2" fmla="*/ 18 w 18"/>
                <a:gd name="T3" fmla="*/ 2 h 3"/>
                <a:gd name="T4" fmla="*/ 0 w 18"/>
                <a:gd name="T5" fmla="*/ 2 h 3"/>
              </a:gdLst>
              <a:ahLst/>
              <a:cxnLst>
                <a:cxn ang="0">
                  <a:pos x="T0" y="T1"/>
                </a:cxn>
                <a:cxn ang="0">
                  <a:pos x="T2" y="T3"/>
                </a:cxn>
                <a:cxn ang="0">
                  <a:pos x="T4" y="T5"/>
                </a:cxn>
              </a:cxnLst>
              <a:rect l="0" t="0" r="r" b="b"/>
              <a:pathLst>
                <a:path w="18" h="3">
                  <a:moveTo>
                    <a:pt x="0" y="2"/>
                  </a:moveTo>
                  <a:cubicBezTo>
                    <a:pt x="3" y="1"/>
                    <a:pt x="15" y="0"/>
                    <a:pt x="18" y="2"/>
                  </a:cubicBezTo>
                  <a:cubicBezTo>
                    <a:pt x="11" y="3"/>
                    <a:pt x="4" y="3"/>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79"/>
            <p:cNvSpPr>
              <a:spLocks/>
            </p:cNvSpPr>
            <p:nvPr/>
          </p:nvSpPr>
          <p:spPr bwMode="auto">
            <a:xfrm>
              <a:off x="6771420" y="4314825"/>
              <a:ext cx="72188" cy="9525"/>
            </a:xfrm>
            <a:custGeom>
              <a:avLst/>
              <a:gdLst>
                <a:gd name="T0" fmla="*/ 11 w 13"/>
                <a:gd name="T1" fmla="*/ 0 h 3"/>
                <a:gd name="T2" fmla="*/ 13 w 13"/>
                <a:gd name="T3" fmla="*/ 2 h 3"/>
                <a:gd name="T4" fmla="*/ 11 w 13"/>
                <a:gd name="T5" fmla="*/ 0 h 3"/>
              </a:gdLst>
              <a:ahLst/>
              <a:cxnLst>
                <a:cxn ang="0">
                  <a:pos x="T0" y="T1"/>
                </a:cxn>
                <a:cxn ang="0">
                  <a:pos x="T2" y="T3"/>
                </a:cxn>
                <a:cxn ang="0">
                  <a:pos x="T4" y="T5"/>
                </a:cxn>
              </a:cxnLst>
              <a:rect l="0" t="0" r="r" b="b"/>
              <a:pathLst>
                <a:path w="13" h="3">
                  <a:moveTo>
                    <a:pt x="11" y="0"/>
                  </a:moveTo>
                  <a:cubicBezTo>
                    <a:pt x="11" y="1"/>
                    <a:pt x="13" y="1"/>
                    <a:pt x="13" y="2"/>
                  </a:cubicBezTo>
                  <a:cubicBezTo>
                    <a:pt x="1" y="3"/>
                    <a:pt x="0" y="2"/>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80"/>
            <p:cNvSpPr>
              <a:spLocks/>
            </p:cNvSpPr>
            <p:nvPr/>
          </p:nvSpPr>
          <p:spPr bwMode="auto">
            <a:xfrm>
              <a:off x="6629821" y="4330700"/>
              <a:ext cx="124941" cy="14288"/>
            </a:xfrm>
            <a:custGeom>
              <a:avLst/>
              <a:gdLst>
                <a:gd name="T0" fmla="*/ 0 w 22"/>
                <a:gd name="T1" fmla="*/ 2 h 4"/>
                <a:gd name="T2" fmla="*/ 22 w 22"/>
                <a:gd name="T3" fmla="*/ 2 h 4"/>
                <a:gd name="T4" fmla="*/ 0 w 22"/>
                <a:gd name="T5" fmla="*/ 2 h 4"/>
              </a:gdLst>
              <a:ahLst/>
              <a:cxnLst>
                <a:cxn ang="0">
                  <a:pos x="T0" y="T1"/>
                </a:cxn>
                <a:cxn ang="0">
                  <a:pos x="T2" y="T3"/>
                </a:cxn>
                <a:cxn ang="0">
                  <a:pos x="T4" y="T5"/>
                </a:cxn>
              </a:cxnLst>
              <a:rect l="0" t="0" r="r" b="b"/>
              <a:pathLst>
                <a:path w="22" h="4">
                  <a:moveTo>
                    <a:pt x="0" y="2"/>
                  </a:moveTo>
                  <a:cubicBezTo>
                    <a:pt x="2" y="0"/>
                    <a:pt x="20" y="2"/>
                    <a:pt x="22" y="2"/>
                  </a:cubicBezTo>
                  <a:cubicBezTo>
                    <a:pt x="15" y="2"/>
                    <a:pt x="5" y="4"/>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81"/>
            <p:cNvSpPr>
              <a:spLocks/>
            </p:cNvSpPr>
            <p:nvPr/>
          </p:nvSpPr>
          <p:spPr bwMode="auto">
            <a:xfrm>
              <a:off x="6646479" y="4318000"/>
              <a:ext cx="97177" cy="9525"/>
            </a:xfrm>
            <a:custGeom>
              <a:avLst/>
              <a:gdLst>
                <a:gd name="T0" fmla="*/ 2 w 17"/>
                <a:gd name="T1" fmla="*/ 1 h 3"/>
                <a:gd name="T2" fmla="*/ 15 w 17"/>
                <a:gd name="T3" fmla="*/ 2 h 3"/>
                <a:gd name="T4" fmla="*/ 2 w 17"/>
                <a:gd name="T5" fmla="*/ 1 h 3"/>
              </a:gdLst>
              <a:ahLst/>
              <a:cxnLst>
                <a:cxn ang="0">
                  <a:pos x="T0" y="T1"/>
                </a:cxn>
                <a:cxn ang="0">
                  <a:pos x="T2" y="T3"/>
                </a:cxn>
                <a:cxn ang="0">
                  <a:pos x="T4" y="T5"/>
                </a:cxn>
              </a:cxnLst>
              <a:rect l="0" t="0" r="r" b="b"/>
              <a:pathLst>
                <a:path w="17" h="3">
                  <a:moveTo>
                    <a:pt x="2" y="1"/>
                  </a:moveTo>
                  <a:cubicBezTo>
                    <a:pt x="6" y="2"/>
                    <a:pt x="17" y="0"/>
                    <a:pt x="15" y="2"/>
                  </a:cubicBezTo>
                  <a:cubicBezTo>
                    <a:pt x="12" y="1"/>
                    <a:pt x="0" y="3"/>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83"/>
            <p:cNvSpPr>
              <a:spLocks/>
            </p:cNvSpPr>
            <p:nvPr/>
          </p:nvSpPr>
          <p:spPr bwMode="auto">
            <a:xfrm>
              <a:off x="6452128" y="4318000"/>
              <a:ext cx="147153" cy="17463"/>
            </a:xfrm>
            <a:custGeom>
              <a:avLst/>
              <a:gdLst>
                <a:gd name="T0" fmla="*/ 0 w 26"/>
                <a:gd name="T1" fmla="*/ 3 h 5"/>
                <a:gd name="T2" fmla="*/ 26 w 26"/>
                <a:gd name="T3" fmla="*/ 3 h 5"/>
                <a:gd name="T4" fmla="*/ 0 w 26"/>
                <a:gd name="T5" fmla="*/ 3 h 5"/>
              </a:gdLst>
              <a:ahLst/>
              <a:cxnLst>
                <a:cxn ang="0">
                  <a:pos x="T0" y="T1"/>
                </a:cxn>
                <a:cxn ang="0">
                  <a:pos x="T2" y="T3"/>
                </a:cxn>
                <a:cxn ang="0">
                  <a:pos x="T4" y="T5"/>
                </a:cxn>
              </a:cxnLst>
              <a:rect l="0" t="0" r="r" b="b"/>
              <a:pathLst>
                <a:path w="26" h="5">
                  <a:moveTo>
                    <a:pt x="0" y="3"/>
                  </a:moveTo>
                  <a:cubicBezTo>
                    <a:pt x="10" y="2"/>
                    <a:pt x="17" y="0"/>
                    <a:pt x="26" y="3"/>
                  </a:cubicBezTo>
                  <a:cubicBezTo>
                    <a:pt x="20" y="3"/>
                    <a:pt x="7" y="5"/>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85"/>
            <p:cNvSpPr>
              <a:spLocks/>
            </p:cNvSpPr>
            <p:nvPr/>
          </p:nvSpPr>
          <p:spPr bwMode="auto">
            <a:xfrm>
              <a:off x="6402152" y="4200525"/>
              <a:ext cx="80518" cy="12700"/>
            </a:xfrm>
            <a:custGeom>
              <a:avLst/>
              <a:gdLst>
                <a:gd name="T0" fmla="*/ 13 w 14"/>
                <a:gd name="T1" fmla="*/ 3 h 4"/>
                <a:gd name="T2" fmla="*/ 1 w 14"/>
                <a:gd name="T3" fmla="*/ 4 h 4"/>
                <a:gd name="T4" fmla="*/ 13 w 14"/>
                <a:gd name="T5" fmla="*/ 3 h 4"/>
              </a:gdLst>
              <a:ahLst/>
              <a:cxnLst>
                <a:cxn ang="0">
                  <a:pos x="T0" y="T1"/>
                </a:cxn>
                <a:cxn ang="0">
                  <a:pos x="T2" y="T3"/>
                </a:cxn>
                <a:cxn ang="0">
                  <a:pos x="T4" y="T5"/>
                </a:cxn>
              </a:cxnLst>
              <a:rect l="0" t="0" r="r" b="b"/>
              <a:pathLst>
                <a:path w="14" h="4">
                  <a:moveTo>
                    <a:pt x="13" y="3"/>
                  </a:moveTo>
                  <a:cubicBezTo>
                    <a:pt x="8" y="4"/>
                    <a:pt x="5" y="2"/>
                    <a:pt x="1" y="4"/>
                  </a:cubicBezTo>
                  <a:cubicBezTo>
                    <a:pt x="0" y="1"/>
                    <a:pt x="14" y="0"/>
                    <a:pt x="1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87"/>
            <p:cNvSpPr>
              <a:spLocks/>
            </p:cNvSpPr>
            <p:nvPr/>
          </p:nvSpPr>
          <p:spPr bwMode="auto">
            <a:xfrm>
              <a:off x="6304977" y="4252913"/>
              <a:ext cx="97177" cy="12700"/>
            </a:xfrm>
            <a:custGeom>
              <a:avLst/>
              <a:gdLst>
                <a:gd name="T0" fmla="*/ 15 w 17"/>
                <a:gd name="T1" fmla="*/ 2 h 4"/>
                <a:gd name="T2" fmla="*/ 3 w 17"/>
                <a:gd name="T3" fmla="*/ 2 h 4"/>
                <a:gd name="T4" fmla="*/ 15 w 17"/>
                <a:gd name="T5" fmla="*/ 2 h 4"/>
              </a:gdLst>
              <a:ahLst/>
              <a:cxnLst>
                <a:cxn ang="0">
                  <a:pos x="T0" y="T1"/>
                </a:cxn>
                <a:cxn ang="0">
                  <a:pos x="T2" y="T3"/>
                </a:cxn>
                <a:cxn ang="0">
                  <a:pos x="T4" y="T5"/>
                </a:cxn>
              </a:cxnLst>
              <a:rect l="0" t="0" r="r" b="b"/>
              <a:pathLst>
                <a:path w="17" h="4">
                  <a:moveTo>
                    <a:pt x="15" y="2"/>
                  </a:moveTo>
                  <a:cubicBezTo>
                    <a:pt x="12" y="2"/>
                    <a:pt x="0" y="4"/>
                    <a:pt x="3" y="2"/>
                  </a:cubicBezTo>
                  <a:cubicBezTo>
                    <a:pt x="6" y="2"/>
                    <a:pt x="17" y="0"/>
                    <a:pt x="1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88"/>
            <p:cNvSpPr>
              <a:spLocks/>
            </p:cNvSpPr>
            <p:nvPr/>
          </p:nvSpPr>
          <p:spPr bwMode="auto">
            <a:xfrm>
              <a:off x="6266107" y="4321175"/>
              <a:ext cx="113835" cy="23813"/>
            </a:xfrm>
            <a:custGeom>
              <a:avLst/>
              <a:gdLst>
                <a:gd name="T0" fmla="*/ 0 w 20"/>
                <a:gd name="T1" fmla="*/ 3 h 7"/>
                <a:gd name="T2" fmla="*/ 20 w 20"/>
                <a:gd name="T3" fmla="*/ 4 h 7"/>
                <a:gd name="T4" fmla="*/ 0 w 20"/>
                <a:gd name="T5" fmla="*/ 3 h 7"/>
              </a:gdLst>
              <a:ahLst/>
              <a:cxnLst>
                <a:cxn ang="0">
                  <a:pos x="T0" y="T1"/>
                </a:cxn>
                <a:cxn ang="0">
                  <a:pos x="T2" y="T3"/>
                </a:cxn>
                <a:cxn ang="0">
                  <a:pos x="T4" y="T5"/>
                </a:cxn>
              </a:cxnLst>
              <a:rect l="0" t="0" r="r" b="b"/>
              <a:pathLst>
                <a:path w="20" h="7">
                  <a:moveTo>
                    <a:pt x="0" y="3"/>
                  </a:moveTo>
                  <a:cubicBezTo>
                    <a:pt x="7" y="3"/>
                    <a:pt x="17" y="0"/>
                    <a:pt x="20" y="4"/>
                  </a:cubicBezTo>
                  <a:cubicBezTo>
                    <a:pt x="15" y="2"/>
                    <a:pt x="4" y="7"/>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92"/>
            <p:cNvSpPr>
              <a:spLocks/>
            </p:cNvSpPr>
            <p:nvPr/>
          </p:nvSpPr>
          <p:spPr bwMode="auto">
            <a:xfrm>
              <a:off x="6157824" y="4327525"/>
              <a:ext cx="102730" cy="14288"/>
            </a:xfrm>
            <a:custGeom>
              <a:avLst/>
              <a:gdLst>
                <a:gd name="T0" fmla="*/ 0 w 18"/>
                <a:gd name="T1" fmla="*/ 3 h 4"/>
                <a:gd name="T2" fmla="*/ 18 w 18"/>
                <a:gd name="T3" fmla="*/ 2 h 4"/>
                <a:gd name="T4" fmla="*/ 0 w 18"/>
                <a:gd name="T5" fmla="*/ 3 h 4"/>
              </a:gdLst>
              <a:ahLst/>
              <a:cxnLst>
                <a:cxn ang="0">
                  <a:pos x="T0" y="T1"/>
                </a:cxn>
                <a:cxn ang="0">
                  <a:pos x="T2" y="T3"/>
                </a:cxn>
                <a:cxn ang="0">
                  <a:pos x="T4" y="T5"/>
                </a:cxn>
              </a:cxnLst>
              <a:rect l="0" t="0" r="r" b="b"/>
              <a:pathLst>
                <a:path w="18" h="4">
                  <a:moveTo>
                    <a:pt x="0" y="3"/>
                  </a:moveTo>
                  <a:cubicBezTo>
                    <a:pt x="1" y="0"/>
                    <a:pt x="15" y="1"/>
                    <a:pt x="18" y="2"/>
                  </a:cubicBezTo>
                  <a:cubicBezTo>
                    <a:pt x="12" y="4"/>
                    <a:pt x="8" y="2"/>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93"/>
            <p:cNvSpPr>
              <a:spLocks/>
            </p:cNvSpPr>
            <p:nvPr/>
          </p:nvSpPr>
          <p:spPr bwMode="auto">
            <a:xfrm>
              <a:off x="6113401" y="4348163"/>
              <a:ext cx="88846" cy="9525"/>
            </a:xfrm>
            <a:custGeom>
              <a:avLst/>
              <a:gdLst>
                <a:gd name="T0" fmla="*/ 3 w 16"/>
                <a:gd name="T1" fmla="*/ 1 h 3"/>
                <a:gd name="T2" fmla="*/ 12 w 16"/>
                <a:gd name="T3" fmla="*/ 2 h 3"/>
                <a:gd name="T4" fmla="*/ 3 w 16"/>
                <a:gd name="T5" fmla="*/ 1 h 3"/>
              </a:gdLst>
              <a:ahLst/>
              <a:cxnLst>
                <a:cxn ang="0">
                  <a:pos x="T0" y="T1"/>
                </a:cxn>
                <a:cxn ang="0">
                  <a:pos x="T2" y="T3"/>
                </a:cxn>
                <a:cxn ang="0">
                  <a:pos x="T4" y="T5"/>
                </a:cxn>
              </a:cxnLst>
              <a:rect l="0" t="0" r="r" b="b"/>
              <a:pathLst>
                <a:path w="16" h="3">
                  <a:moveTo>
                    <a:pt x="3" y="1"/>
                  </a:moveTo>
                  <a:cubicBezTo>
                    <a:pt x="6" y="2"/>
                    <a:pt x="16" y="0"/>
                    <a:pt x="12" y="2"/>
                  </a:cubicBezTo>
                  <a:cubicBezTo>
                    <a:pt x="10" y="2"/>
                    <a:pt x="0" y="3"/>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94"/>
            <p:cNvSpPr>
              <a:spLocks/>
            </p:cNvSpPr>
            <p:nvPr/>
          </p:nvSpPr>
          <p:spPr bwMode="auto">
            <a:xfrm>
              <a:off x="5308230" y="4206875"/>
              <a:ext cx="844041" cy="25400"/>
            </a:xfrm>
            <a:custGeom>
              <a:avLst/>
              <a:gdLst>
                <a:gd name="T0" fmla="*/ 0 w 149"/>
                <a:gd name="T1" fmla="*/ 5 h 8"/>
                <a:gd name="T2" fmla="*/ 149 w 149"/>
                <a:gd name="T3" fmla="*/ 3 h 8"/>
                <a:gd name="T4" fmla="*/ 74 w 149"/>
                <a:gd name="T5" fmla="*/ 6 h 8"/>
                <a:gd name="T6" fmla="*/ 0 w 149"/>
                <a:gd name="T7" fmla="*/ 5 h 8"/>
              </a:gdLst>
              <a:ahLst/>
              <a:cxnLst>
                <a:cxn ang="0">
                  <a:pos x="T0" y="T1"/>
                </a:cxn>
                <a:cxn ang="0">
                  <a:pos x="T2" y="T3"/>
                </a:cxn>
                <a:cxn ang="0">
                  <a:pos x="T4" y="T5"/>
                </a:cxn>
                <a:cxn ang="0">
                  <a:pos x="T6" y="T7"/>
                </a:cxn>
              </a:cxnLst>
              <a:rect l="0" t="0" r="r" b="b"/>
              <a:pathLst>
                <a:path w="149" h="8">
                  <a:moveTo>
                    <a:pt x="0" y="5"/>
                  </a:moveTo>
                  <a:cubicBezTo>
                    <a:pt x="45" y="6"/>
                    <a:pt x="109" y="0"/>
                    <a:pt x="149" y="3"/>
                  </a:cubicBezTo>
                  <a:cubicBezTo>
                    <a:pt x="126" y="5"/>
                    <a:pt x="100" y="6"/>
                    <a:pt x="74" y="6"/>
                  </a:cubicBezTo>
                  <a:cubicBezTo>
                    <a:pt x="51" y="7"/>
                    <a:pt x="26" y="8"/>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95"/>
            <p:cNvSpPr>
              <a:spLocks/>
            </p:cNvSpPr>
            <p:nvPr/>
          </p:nvSpPr>
          <p:spPr bwMode="auto">
            <a:xfrm>
              <a:off x="5941261" y="4351338"/>
              <a:ext cx="172140" cy="15875"/>
            </a:xfrm>
            <a:custGeom>
              <a:avLst/>
              <a:gdLst>
                <a:gd name="T0" fmla="*/ 0 w 30"/>
                <a:gd name="T1" fmla="*/ 1 h 5"/>
                <a:gd name="T2" fmla="*/ 30 w 30"/>
                <a:gd name="T3" fmla="*/ 2 h 5"/>
                <a:gd name="T4" fmla="*/ 0 w 30"/>
                <a:gd name="T5" fmla="*/ 1 h 5"/>
              </a:gdLst>
              <a:ahLst/>
              <a:cxnLst>
                <a:cxn ang="0">
                  <a:pos x="T0" y="T1"/>
                </a:cxn>
                <a:cxn ang="0">
                  <a:pos x="T2" y="T3"/>
                </a:cxn>
                <a:cxn ang="0">
                  <a:pos x="T4" y="T5"/>
                </a:cxn>
              </a:cxnLst>
              <a:rect l="0" t="0" r="r" b="b"/>
              <a:pathLst>
                <a:path w="30" h="5">
                  <a:moveTo>
                    <a:pt x="0" y="1"/>
                  </a:moveTo>
                  <a:cubicBezTo>
                    <a:pt x="10" y="1"/>
                    <a:pt x="23" y="0"/>
                    <a:pt x="30" y="2"/>
                  </a:cubicBezTo>
                  <a:cubicBezTo>
                    <a:pt x="20" y="1"/>
                    <a:pt x="3" y="5"/>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96"/>
            <p:cNvSpPr>
              <a:spLocks/>
            </p:cNvSpPr>
            <p:nvPr/>
          </p:nvSpPr>
          <p:spPr bwMode="auto">
            <a:xfrm>
              <a:off x="5624746" y="4338638"/>
              <a:ext cx="169364" cy="9525"/>
            </a:xfrm>
            <a:custGeom>
              <a:avLst/>
              <a:gdLst>
                <a:gd name="T0" fmla="*/ 0 w 30"/>
                <a:gd name="T1" fmla="*/ 2 h 3"/>
                <a:gd name="T2" fmla="*/ 30 w 30"/>
                <a:gd name="T3" fmla="*/ 1 h 3"/>
                <a:gd name="T4" fmla="*/ 0 w 30"/>
                <a:gd name="T5" fmla="*/ 2 h 3"/>
              </a:gdLst>
              <a:ahLst/>
              <a:cxnLst>
                <a:cxn ang="0">
                  <a:pos x="T0" y="T1"/>
                </a:cxn>
                <a:cxn ang="0">
                  <a:pos x="T2" y="T3"/>
                </a:cxn>
                <a:cxn ang="0">
                  <a:pos x="T4" y="T5"/>
                </a:cxn>
              </a:cxnLst>
              <a:rect l="0" t="0" r="r" b="b"/>
              <a:pathLst>
                <a:path w="30" h="3">
                  <a:moveTo>
                    <a:pt x="0" y="2"/>
                  </a:moveTo>
                  <a:cubicBezTo>
                    <a:pt x="12" y="0"/>
                    <a:pt x="18" y="0"/>
                    <a:pt x="30" y="1"/>
                  </a:cubicBezTo>
                  <a:cubicBezTo>
                    <a:pt x="21" y="3"/>
                    <a:pt x="14" y="3"/>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100"/>
            <p:cNvSpPr>
              <a:spLocks/>
            </p:cNvSpPr>
            <p:nvPr/>
          </p:nvSpPr>
          <p:spPr bwMode="auto">
            <a:xfrm>
              <a:off x="5438724" y="4341813"/>
              <a:ext cx="116611" cy="12700"/>
            </a:xfrm>
            <a:custGeom>
              <a:avLst/>
              <a:gdLst>
                <a:gd name="T0" fmla="*/ 0 w 21"/>
                <a:gd name="T1" fmla="*/ 2 h 4"/>
                <a:gd name="T2" fmla="*/ 21 w 21"/>
                <a:gd name="T3" fmla="*/ 1 h 4"/>
                <a:gd name="T4" fmla="*/ 0 w 21"/>
                <a:gd name="T5" fmla="*/ 2 h 4"/>
              </a:gdLst>
              <a:ahLst/>
              <a:cxnLst>
                <a:cxn ang="0">
                  <a:pos x="T0" y="T1"/>
                </a:cxn>
                <a:cxn ang="0">
                  <a:pos x="T2" y="T3"/>
                </a:cxn>
                <a:cxn ang="0">
                  <a:pos x="T4" y="T5"/>
                </a:cxn>
              </a:cxnLst>
              <a:rect l="0" t="0" r="r" b="b"/>
              <a:pathLst>
                <a:path w="21" h="4">
                  <a:moveTo>
                    <a:pt x="0" y="2"/>
                  </a:moveTo>
                  <a:cubicBezTo>
                    <a:pt x="6" y="1"/>
                    <a:pt x="14" y="0"/>
                    <a:pt x="21" y="1"/>
                  </a:cubicBezTo>
                  <a:cubicBezTo>
                    <a:pt x="15" y="3"/>
                    <a:pt x="7" y="4"/>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101"/>
            <p:cNvSpPr>
              <a:spLocks/>
            </p:cNvSpPr>
            <p:nvPr/>
          </p:nvSpPr>
          <p:spPr bwMode="auto">
            <a:xfrm>
              <a:off x="5466489" y="4179888"/>
              <a:ext cx="83293" cy="14288"/>
            </a:xfrm>
            <a:custGeom>
              <a:avLst/>
              <a:gdLst>
                <a:gd name="T0" fmla="*/ 12 w 15"/>
                <a:gd name="T1" fmla="*/ 2 h 4"/>
                <a:gd name="T2" fmla="*/ 2 w 15"/>
                <a:gd name="T3" fmla="*/ 4 h 4"/>
                <a:gd name="T4" fmla="*/ 12 w 15"/>
                <a:gd name="T5" fmla="*/ 2 h 4"/>
              </a:gdLst>
              <a:ahLst/>
              <a:cxnLst>
                <a:cxn ang="0">
                  <a:pos x="T0" y="T1"/>
                </a:cxn>
                <a:cxn ang="0">
                  <a:pos x="T2" y="T3"/>
                </a:cxn>
                <a:cxn ang="0">
                  <a:pos x="T4" y="T5"/>
                </a:cxn>
              </a:cxnLst>
              <a:rect l="0" t="0" r="r" b="b"/>
              <a:pathLst>
                <a:path w="15" h="4">
                  <a:moveTo>
                    <a:pt x="12" y="2"/>
                  </a:moveTo>
                  <a:cubicBezTo>
                    <a:pt x="8" y="3"/>
                    <a:pt x="4" y="2"/>
                    <a:pt x="2" y="4"/>
                  </a:cubicBezTo>
                  <a:cubicBezTo>
                    <a:pt x="0" y="0"/>
                    <a:pt x="15" y="1"/>
                    <a:pt x="1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102"/>
            <p:cNvSpPr>
              <a:spLocks/>
            </p:cNvSpPr>
            <p:nvPr/>
          </p:nvSpPr>
          <p:spPr bwMode="auto">
            <a:xfrm>
              <a:off x="5283243" y="4338638"/>
              <a:ext cx="149928" cy="15875"/>
            </a:xfrm>
            <a:custGeom>
              <a:avLst/>
              <a:gdLst>
                <a:gd name="T0" fmla="*/ 26 w 26"/>
                <a:gd name="T1" fmla="*/ 4 h 5"/>
                <a:gd name="T2" fmla="*/ 0 w 26"/>
                <a:gd name="T3" fmla="*/ 3 h 5"/>
                <a:gd name="T4" fmla="*/ 26 w 26"/>
                <a:gd name="T5" fmla="*/ 4 h 5"/>
              </a:gdLst>
              <a:ahLst/>
              <a:cxnLst>
                <a:cxn ang="0">
                  <a:pos x="T0" y="T1"/>
                </a:cxn>
                <a:cxn ang="0">
                  <a:pos x="T2" y="T3"/>
                </a:cxn>
                <a:cxn ang="0">
                  <a:pos x="T4" y="T5"/>
                </a:cxn>
              </a:cxnLst>
              <a:rect l="0" t="0" r="r" b="b"/>
              <a:pathLst>
                <a:path w="26" h="5">
                  <a:moveTo>
                    <a:pt x="26" y="4"/>
                  </a:moveTo>
                  <a:cubicBezTo>
                    <a:pt x="16" y="5"/>
                    <a:pt x="10" y="4"/>
                    <a:pt x="0" y="3"/>
                  </a:cubicBezTo>
                  <a:cubicBezTo>
                    <a:pt x="8" y="2"/>
                    <a:pt x="24" y="0"/>
                    <a:pt x="2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103"/>
            <p:cNvSpPr>
              <a:spLocks/>
            </p:cNvSpPr>
            <p:nvPr/>
          </p:nvSpPr>
          <p:spPr bwMode="auto">
            <a:xfrm>
              <a:off x="5261032" y="4360863"/>
              <a:ext cx="141600" cy="9525"/>
            </a:xfrm>
            <a:custGeom>
              <a:avLst/>
              <a:gdLst>
                <a:gd name="T0" fmla="*/ 8 w 25"/>
                <a:gd name="T1" fmla="*/ 0 h 3"/>
                <a:gd name="T2" fmla="*/ 14 w 25"/>
                <a:gd name="T3" fmla="*/ 2 h 3"/>
                <a:gd name="T4" fmla="*/ 0 w 25"/>
                <a:gd name="T5" fmla="*/ 1 h 3"/>
                <a:gd name="T6" fmla="*/ 8 w 25"/>
                <a:gd name="T7" fmla="*/ 0 h 3"/>
              </a:gdLst>
              <a:ahLst/>
              <a:cxnLst>
                <a:cxn ang="0">
                  <a:pos x="T0" y="T1"/>
                </a:cxn>
                <a:cxn ang="0">
                  <a:pos x="T2" y="T3"/>
                </a:cxn>
                <a:cxn ang="0">
                  <a:pos x="T4" y="T5"/>
                </a:cxn>
                <a:cxn ang="0">
                  <a:pos x="T6" y="T7"/>
                </a:cxn>
              </a:cxnLst>
              <a:rect l="0" t="0" r="r" b="b"/>
              <a:pathLst>
                <a:path w="25" h="3">
                  <a:moveTo>
                    <a:pt x="8" y="0"/>
                  </a:moveTo>
                  <a:cubicBezTo>
                    <a:pt x="11" y="0"/>
                    <a:pt x="25" y="1"/>
                    <a:pt x="14" y="2"/>
                  </a:cubicBezTo>
                  <a:cubicBezTo>
                    <a:pt x="11" y="2"/>
                    <a:pt x="5" y="3"/>
                    <a:pt x="0" y="1"/>
                  </a:cubicBezTo>
                  <a:cubicBezTo>
                    <a:pt x="3" y="1"/>
                    <a:pt x="5"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105"/>
            <p:cNvSpPr>
              <a:spLocks/>
            </p:cNvSpPr>
            <p:nvPr/>
          </p:nvSpPr>
          <p:spPr bwMode="auto">
            <a:xfrm>
              <a:off x="5199950" y="4219575"/>
              <a:ext cx="88846" cy="17463"/>
            </a:xfrm>
            <a:custGeom>
              <a:avLst/>
              <a:gdLst>
                <a:gd name="T0" fmla="*/ 0 w 16"/>
                <a:gd name="T1" fmla="*/ 3 h 5"/>
                <a:gd name="T2" fmla="*/ 16 w 16"/>
                <a:gd name="T3" fmla="*/ 3 h 5"/>
                <a:gd name="T4" fmla="*/ 0 w 16"/>
                <a:gd name="T5" fmla="*/ 3 h 5"/>
              </a:gdLst>
              <a:ahLst/>
              <a:cxnLst>
                <a:cxn ang="0">
                  <a:pos x="T0" y="T1"/>
                </a:cxn>
                <a:cxn ang="0">
                  <a:pos x="T2" y="T3"/>
                </a:cxn>
                <a:cxn ang="0">
                  <a:pos x="T4" y="T5"/>
                </a:cxn>
              </a:cxnLst>
              <a:rect l="0" t="0" r="r" b="b"/>
              <a:pathLst>
                <a:path w="16" h="5">
                  <a:moveTo>
                    <a:pt x="0" y="3"/>
                  </a:moveTo>
                  <a:cubicBezTo>
                    <a:pt x="2" y="2"/>
                    <a:pt x="12" y="0"/>
                    <a:pt x="16" y="3"/>
                  </a:cubicBezTo>
                  <a:cubicBezTo>
                    <a:pt x="11" y="3"/>
                    <a:pt x="3" y="5"/>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107"/>
            <p:cNvSpPr>
              <a:spLocks/>
            </p:cNvSpPr>
            <p:nvPr/>
          </p:nvSpPr>
          <p:spPr bwMode="auto">
            <a:xfrm>
              <a:off x="5027810" y="4344988"/>
              <a:ext cx="136047" cy="12700"/>
            </a:xfrm>
            <a:custGeom>
              <a:avLst/>
              <a:gdLst>
                <a:gd name="T0" fmla="*/ 24 w 24"/>
                <a:gd name="T1" fmla="*/ 1 h 4"/>
                <a:gd name="T2" fmla="*/ 0 w 24"/>
                <a:gd name="T3" fmla="*/ 2 h 4"/>
                <a:gd name="T4" fmla="*/ 24 w 24"/>
                <a:gd name="T5" fmla="*/ 1 h 4"/>
              </a:gdLst>
              <a:ahLst/>
              <a:cxnLst>
                <a:cxn ang="0">
                  <a:pos x="T0" y="T1"/>
                </a:cxn>
                <a:cxn ang="0">
                  <a:pos x="T2" y="T3"/>
                </a:cxn>
                <a:cxn ang="0">
                  <a:pos x="T4" y="T5"/>
                </a:cxn>
              </a:cxnLst>
              <a:rect l="0" t="0" r="r" b="b"/>
              <a:pathLst>
                <a:path w="24" h="4">
                  <a:moveTo>
                    <a:pt x="24" y="1"/>
                  </a:moveTo>
                  <a:cubicBezTo>
                    <a:pt x="15" y="4"/>
                    <a:pt x="8" y="4"/>
                    <a:pt x="0" y="2"/>
                  </a:cubicBezTo>
                  <a:cubicBezTo>
                    <a:pt x="7" y="2"/>
                    <a:pt x="18" y="0"/>
                    <a:pt x="2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108"/>
            <p:cNvSpPr>
              <a:spLocks/>
            </p:cNvSpPr>
            <p:nvPr/>
          </p:nvSpPr>
          <p:spPr bwMode="auto">
            <a:xfrm>
              <a:off x="4433650" y="4222750"/>
              <a:ext cx="702443" cy="20638"/>
            </a:xfrm>
            <a:custGeom>
              <a:avLst/>
              <a:gdLst>
                <a:gd name="T0" fmla="*/ 0 w 124"/>
                <a:gd name="T1" fmla="*/ 0 h 6"/>
                <a:gd name="T2" fmla="*/ 123 w 124"/>
                <a:gd name="T3" fmla="*/ 1 h 6"/>
                <a:gd name="T4" fmla="*/ 123 w 124"/>
                <a:gd name="T5" fmla="*/ 3 h 6"/>
                <a:gd name="T6" fmla="*/ 22 w 124"/>
                <a:gd name="T7" fmla="*/ 3 h 6"/>
                <a:gd name="T8" fmla="*/ 0 w 124"/>
                <a:gd name="T9" fmla="*/ 0 h 6"/>
              </a:gdLst>
              <a:ahLst/>
              <a:cxnLst>
                <a:cxn ang="0">
                  <a:pos x="T0" y="T1"/>
                </a:cxn>
                <a:cxn ang="0">
                  <a:pos x="T2" y="T3"/>
                </a:cxn>
                <a:cxn ang="0">
                  <a:pos x="T4" y="T5"/>
                </a:cxn>
                <a:cxn ang="0">
                  <a:pos x="T6" y="T7"/>
                </a:cxn>
                <a:cxn ang="0">
                  <a:pos x="T8" y="T9"/>
                </a:cxn>
              </a:cxnLst>
              <a:rect l="0" t="0" r="r" b="b"/>
              <a:pathLst>
                <a:path w="124" h="6">
                  <a:moveTo>
                    <a:pt x="0" y="0"/>
                  </a:moveTo>
                  <a:cubicBezTo>
                    <a:pt x="43" y="0"/>
                    <a:pt x="80" y="0"/>
                    <a:pt x="123" y="1"/>
                  </a:cubicBezTo>
                  <a:cubicBezTo>
                    <a:pt x="124" y="1"/>
                    <a:pt x="124" y="3"/>
                    <a:pt x="123" y="3"/>
                  </a:cubicBezTo>
                  <a:cubicBezTo>
                    <a:pt x="90" y="3"/>
                    <a:pt x="53" y="3"/>
                    <a:pt x="22" y="3"/>
                  </a:cubicBezTo>
                  <a:cubicBezTo>
                    <a:pt x="15" y="3"/>
                    <a:pt x="5" y="6"/>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109"/>
            <p:cNvSpPr>
              <a:spLocks/>
            </p:cNvSpPr>
            <p:nvPr/>
          </p:nvSpPr>
          <p:spPr bwMode="auto">
            <a:xfrm>
              <a:off x="4955622" y="4305300"/>
              <a:ext cx="49976" cy="9525"/>
            </a:xfrm>
            <a:custGeom>
              <a:avLst/>
              <a:gdLst>
                <a:gd name="T0" fmla="*/ 0 w 9"/>
                <a:gd name="T1" fmla="*/ 1 h 3"/>
                <a:gd name="T2" fmla="*/ 9 w 9"/>
                <a:gd name="T3" fmla="*/ 2 h 3"/>
                <a:gd name="T4" fmla="*/ 0 w 9"/>
                <a:gd name="T5" fmla="*/ 1 h 3"/>
              </a:gdLst>
              <a:ahLst/>
              <a:cxnLst>
                <a:cxn ang="0">
                  <a:pos x="T0" y="T1"/>
                </a:cxn>
                <a:cxn ang="0">
                  <a:pos x="T2" y="T3"/>
                </a:cxn>
                <a:cxn ang="0">
                  <a:pos x="T4" y="T5"/>
                </a:cxn>
              </a:cxnLst>
              <a:rect l="0" t="0" r="r" b="b"/>
              <a:pathLst>
                <a:path w="9" h="3">
                  <a:moveTo>
                    <a:pt x="0" y="1"/>
                  </a:moveTo>
                  <a:cubicBezTo>
                    <a:pt x="4" y="1"/>
                    <a:pt x="8" y="0"/>
                    <a:pt x="9" y="2"/>
                  </a:cubicBezTo>
                  <a:cubicBezTo>
                    <a:pt x="5" y="2"/>
                    <a:pt x="1" y="3"/>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110"/>
            <p:cNvSpPr>
              <a:spLocks/>
            </p:cNvSpPr>
            <p:nvPr/>
          </p:nvSpPr>
          <p:spPr bwMode="auto">
            <a:xfrm>
              <a:off x="4902869" y="4256088"/>
              <a:ext cx="58306" cy="15875"/>
            </a:xfrm>
            <a:custGeom>
              <a:avLst/>
              <a:gdLst>
                <a:gd name="T0" fmla="*/ 0 w 10"/>
                <a:gd name="T1" fmla="*/ 2 h 5"/>
                <a:gd name="T2" fmla="*/ 9 w 10"/>
                <a:gd name="T3" fmla="*/ 3 h 5"/>
                <a:gd name="T4" fmla="*/ 0 w 10"/>
                <a:gd name="T5" fmla="*/ 2 h 5"/>
              </a:gdLst>
              <a:ahLst/>
              <a:cxnLst>
                <a:cxn ang="0">
                  <a:pos x="T0" y="T1"/>
                </a:cxn>
                <a:cxn ang="0">
                  <a:pos x="T2" y="T3"/>
                </a:cxn>
                <a:cxn ang="0">
                  <a:pos x="T4" y="T5"/>
                </a:cxn>
              </a:cxnLst>
              <a:rect l="0" t="0" r="r" b="b"/>
              <a:pathLst>
                <a:path w="10" h="5">
                  <a:moveTo>
                    <a:pt x="0" y="2"/>
                  </a:moveTo>
                  <a:cubicBezTo>
                    <a:pt x="3" y="2"/>
                    <a:pt x="10" y="0"/>
                    <a:pt x="9" y="3"/>
                  </a:cubicBezTo>
                  <a:cubicBezTo>
                    <a:pt x="4" y="2"/>
                    <a:pt x="2" y="5"/>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111"/>
            <p:cNvSpPr>
              <a:spLocks/>
            </p:cNvSpPr>
            <p:nvPr/>
          </p:nvSpPr>
          <p:spPr bwMode="auto">
            <a:xfrm>
              <a:off x="4814022" y="4489450"/>
              <a:ext cx="66635" cy="15875"/>
            </a:xfrm>
            <a:custGeom>
              <a:avLst/>
              <a:gdLst>
                <a:gd name="T0" fmla="*/ 0 w 12"/>
                <a:gd name="T1" fmla="*/ 1 h 5"/>
                <a:gd name="T2" fmla="*/ 12 w 12"/>
                <a:gd name="T3" fmla="*/ 2 h 5"/>
                <a:gd name="T4" fmla="*/ 0 w 12"/>
                <a:gd name="T5" fmla="*/ 1 h 5"/>
              </a:gdLst>
              <a:ahLst/>
              <a:cxnLst>
                <a:cxn ang="0">
                  <a:pos x="T0" y="T1"/>
                </a:cxn>
                <a:cxn ang="0">
                  <a:pos x="T2" y="T3"/>
                </a:cxn>
                <a:cxn ang="0">
                  <a:pos x="T4" y="T5"/>
                </a:cxn>
              </a:cxnLst>
              <a:rect l="0" t="0" r="r" b="b"/>
              <a:pathLst>
                <a:path w="12" h="5">
                  <a:moveTo>
                    <a:pt x="0" y="1"/>
                  </a:moveTo>
                  <a:cubicBezTo>
                    <a:pt x="5" y="0"/>
                    <a:pt x="9" y="1"/>
                    <a:pt x="12" y="2"/>
                  </a:cubicBezTo>
                  <a:cubicBezTo>
                    <a:pt x="8" y="1"/>
                    <a:pt x="0" y="5"/>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112"/>
            <p:cNvSpPr>
              <a:spLocks/>
            </p:cNvSpPr>
            <p:nvPr/>
          </p:nvSpPr>
          <p:spPr bwMode="auto">
            <a:xfrm>
              <a:off x="4575248" y="4271963"/>
              <a:ext cx="102730" cy="9525"/>
            </a:xfrm>
            <a:custGeom>
              <a:avLst/>
              <a:gdLst>
                <a:gd name="T0" fmla="*/ 18 w 18"/>
                <a:gd name="T1" fmla="*/ 1 h 3"/>
                <a:gd name="T2" fmla="*/ 0 w 18"/>
                <a:gd name="T3" fmla="*/ 0 h 3"/>
                <a:gd name="T4" fmla="*/ 18 w 18"/>
                <a:gd name="T5" fmla="*/ 1 h 3"/>
              </a:gdLst>
              <a:ahLst/>
              <a:cxnLst>
                <a:cxn ang="0">
                  <a:pos x="T0" y="T1"/>
                </a:cxn>
                <a:cxn ang="0">
                  <a:pos x="T2" y="T3"/>
                </a:cxn>
                <a:cxn ang="0">
                  <a:pos x="T4" y="T5"/>
                </a:cxn>
              </a:cxnLst>
              <a:rect l="0" t="0" r="r" b="b"/>
              <a:pathLst>
                <a:path w="18" h="3">
                  <a:moveTo>
                    <a:pt x="18" y="1"/>
                  </a:moveTo>
                  <a:cubicBezTo>
                    <a:pt x="11" y="2"/>
                    <a:pt x="4" y="3"/>
                    <a:pt x="0" y="0"/>
                  </a:cubicBezTo>
                  <a:cubicBezTo>
                    <a:pt x="5" y="1"/>
                    <a:pt x="17" y="0"/>
                    <a:pt x="1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113"/>
            <p:cNvSpPr>
              <a:spLocks/>
            </p:cNvSpPr>
            <p:nvPr/>
          </p:nvSpPr>
          <p:spPr bwMode="auto">
            <a:xfrm>
              <a:off x="3939442" y="4471988"/>
              <a:ext cx="44423" cy="14288"/>
            </a:xfrm>
            <a:custGeom>
              <a:avLst/>
              <a:gdLst>
                <a:gd name="T0" fmla="*/ 0 w 8"/>
                <a:gd name="T1" fmla="*/ 1 h 4"/>
                <a:gd name="T2" fmla="*/ 8 w 8"/>
                <a:gd name="T3" fmla="*/ 2 h 4"/>
                <a:gd name="T4" fmla="*/ 0 w 8"/>
                <a:gd name="T5" fmla="*/ 1 h 4"/>
              </a:gdLst>
              <a:ahLst/>
              <a:cxnLst>
                <a:cxn ang="0">
                  <a:pos x="T0" y="T1"/>
                </a:cxn>
                <a:cxn ang="0">
                  <a:pos x="T2" y="T3"/>
                </a:cxn>
                <a:cxn ang="0">
                  <a:pos x="T4" y="T5"/>
                </a:cxn>
              </a:cxnLst>
              <a:rect l="0" t="0" r="r" b="b"/>
              <a:pathLst>
                <a:path w="8" h="4">
                  <a:moveTo>
                    <a:pt x="0" y="1"/>
                  </a:moveTo>
                  <a:cubicBezTo>
                    <a:pt x="3" y="2"/>
                    <a:pt x="8" y="0"/>
                    <a:pt x="8" y="2"/>
                  </a:cubicBezTo>
                  <a:cubicBezTo>
                    <a:pt x="5" y="3"/>
                    <a:pt x="2" y="4"/>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114"/>
            <p:cNvSpPr>
              <a:spLocks/>
            </p:cNvSpPr>
            <p:nvPr/>
          </p:nvSpPr>
          <p:spPr bwMode="auto">
            <a:xfrm>
              <a:off x="3336951" y="4430713"/>
              <a:ext cx="63859" cy="12700"/>
            </a:xfrm>
            <a:custGeom>
              <a:avLst/>
              <a:gdLst>
                <a:gd name="T0" fmla="*/ 0 w 11"/>
                <a:gd name="T1" fmla="*/ 0 h 4"/>
                <a:gd name="T2" fmla="*/ 11 w 11"/>
                <a:gd name="T3" fmla="*/ 1 h 4"/>
                <a:gd name="T4" fmla="*/ 0 w 11"/>
                <a:gd name="T5" fmla="*/ 0 h 4"/>
              </a:gdLst>
              <a:ahLst/>
              <a:cxnLst>
                <a:cxn ang="0">
                  <a:pos x="T0" y="T1"/>
                </a:cxn>
                <a:cxn ang="0">
                  <a:pos x="T2" y="T3"/>
                </a:cxn>
                <a:cxn ang="0">
                  <a:pos x="T4" y="T5"/>
                </a:cxn>
              </a:cxnLst>
              <a:rect l="0" t="0" r="r" b="b"/>
              <a:pathLst>
                <a:path w="11" h="4">
                  <a:moveTo>
                    <a:pt x="0" y="0"/>
                  </a:moveTo>
                  <a:cubicBezTo>
                    <a:pt x="4" y="0"/>
                    <a:pt x="8" y="0"/>
                    <a:pt x="11" y="1"/>
                  </a:cubicBezTo>
                  <a:cubicBezTo>
                    <a:pt x="7" y="0"/>
                    <a:pt x="0" y="4"/>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115"/>
            <p:cNvSpPr>
              <a:spLocks/>
            </p:cNvSpPr>
            <p:nvPr/>
          </p:nvSpPr>
          <p:spPr bwMode="auto">
            <a:xfrm>
              <a:off x="3248105" y="4425950"/>
              <a:ext cx="88846" cy="14288"/>
            </a:xfrm>
            <a:custGeom>
              <a:avLst/>
              <a:gdLst>
                <a:gd name="T0" fmla="*/ 0 w 16"/>
                <a:gd name="T1" fmla="*/ 1 h 4"/>
                <a:gd name="T2" fmla="*/ 14 w 16"/>
                <a:gd name="T3" fmla="*/ 3 h 4"/>
                <a:gd name="T4" fmla="*/ 0 w 16"/>
                <a:gd name="T5" fmla="*/ 1 h 4"/>
              </a:gdLst>
              <a:ahLst/>
              <a:cxnLst>
                <a:cxn ang="0">
                  <a:pos x="T0" y="T1"/>
                </a:cxn>
                <a:cxn ang="0">
                  <a:pos x="T2" y="T3"/>
                </a:cxn>
                <a:cxn ang="0">
                  <a:pos x="T4" y="T5"/>
                </a:cxn>
              </a:cxnLst>
              <a:rect l="0" t="0" r="r" b="b"/>
              <a:pathLst>
                <a:path w="16" h="4">
                  <a:moveTo>
                    <a:pt x="0" y="1"/>
                  </a:moveTo>
                  <a:cubicBezTo>
                    <a:pt x="3" y="0"/>
                    <a:pt x="16" y="0"/>
                    <a:pt x="14" y="3"/>
                  </a:cubicBezTo>
                  <a:cubicBezTo>
                    <a:pt x="11" y="1"/>
                    <a:pt x="4" y="4"/>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116"/>
            <p:cNvSpPr>
              <a:spLocks/>
            </p:cNvSpPr>
            <p:nvPr/>
          </p:nvSpPr>
          <p:spPr bwMode="auto">
            <a:xfrm>
              <a:off x="2820531" y="4425950"/>
              <a:ext cx="410915" cy="20638"/>
            </a:xfrm>
            <a:custGeom>
              <a:avLst/>
              <a:gdLst>
                <a:gd name="T0" fmla="*/ 0 w 72"/>
                <a:gd name="T1" fmla="*/ 1 h 6"/>
                <a:gd name="T2" fmla="*/ 72 w 72"/>
                <a:gd name="T3" fmla="*/ 2 h 6"/>
                <a:gd name="T4" fmla="*/ 42 w 72"/>
                <a:gd name="T5" fmla="*/ 2 h 6"/>
                <a:gd name="T6" fmla="*/ 0 w 72"/>
                <a:gd name="T7" fmla="*/ 1 h 6"/>
              </a:gdLst>
              <a:ahLst/>
              <a:cxnLst>
                <a:cxn ang="0">
                  <a:pos x="T0" y="T1"/>
                </a:cxn>
                <a:cxn ang="0">
                  <a:pos x="T2" y="T3"/>
                </a:cxn>
                <a:cxn ang="0">
                  <a:pos x="T4" y="T5"/>
                </a:cxn>
                <a:cxn ang="0">
                  <a:pos x="T6" y="T7"/>
                </a:cxn>
              </a:cxnLst>
              <a:rect l="0" t="0" r="r" b="b"/>
              <a:pathLst>
                <a:path w="72" h="6">
                  <a:moveTo>
                    <a:pt x="0" y="1"/>
                  </a:moveTo>
                  <a:cubicBezTo>
                    <a:pt x="24" y="1"/>
                    <a:pt x="50" y="0"/>
                    <a:pt x="72" y="2"/>
                  </a:cubicBezTo>
                  <a:cubicBezTo>
                    <a:pt x="63" y="3"/>
                    <a:pt x="53" y="2"/>
                    <a:pt x="42" y="2"/>
                  </a:cubicBezTo>
                  <a:cubicBezTo>
                    <a:pt x="27" y="2"/>
                    <a:pt x="10" y="6"/>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117"/>
            <p:cNvSpPr>
              <a:spLocks/>
            </p:cNvSpPr>
            <p:nvPr/>
          </p:nvSpPr>
          <p:spPr bwMode="auto">
            <a:xfrm>
              <a:off x="2748344" y="4425950"/>
              <a:ext cx="55529" cy="20638"/>
            </a:xfrm>
            <a:custGeom>
              <a:avLst/>
              <a:gdLst>
                <a:gd name="T0" fmla="*/ 10 w 10"/>
                <a:gd name="T1" fmla="*/ 4 h 6"/>
                <a:gd name="T2" fmla="*/ 2 w 10"/>
                <a:gd name="T3" fmla="*/ 3 h 6"/>
                <a:gd name="T4" fmla="*/ 3 w 10"/>
                <a:gd name="T5" fmla="*/ 2 h 6"/>
                <a:gd name="T6" fmla="*/ 0 w 10"/>
                <a:gd name="T7" fmla="*/ 2 h 6"/>
                <a:gd name="T8" fmla="*/ 10 w 10"/>
                <a:gd name="T9" fmla="*/ 2 h 6"/>
                <a:gd name="T10" fmla="*/ 10 w 10"/>
                <a:gd name="T11" fmla="*/ 4 h 6"/>
              </a:gdLst>
              <a:ahLst/>
              <a:cxnLst>
                <a:cxn ang="0">
                  <a:pos x="T0" y="T1"/>
                </a:cxn>
                <a:cxn ang="0">
                  <a:pos x="T2" y="T3"/>
                </a:cxn>
                <a:cxn ang="0">
                  <a:pos x="T4" y="T5"/>
                </a:cxn>
                <a:cxn ang="0">
                  <a:pos x="T6" y="T7"/>
                </a:cxn>
                <a:cxn ang="0">
                  <a:pos x="T8" y="T9"/>
                </a:cxn>
                <a:cxn ang="0">
                  <a:pos x="T10" y="T11"/>
                </a:cxn>
              </a:cxnLst>
              <a:rect l="0" t="0" r="r" b="b"/>
              <a:pathLst>
                <a:path w="10" h="6">
                  <a:moveTo>
                    <a:pt x="10" y="4"/>
                  </a:moveTo>
                  <a:cubicBezTo>
                    <a:pt x="8" y="4"/>
                    <a:pt x="3" y="6"/>
                    <a:pt x="2" y="3"/>
                  </a:cubicBezTo>
                  <a:cubicBezTo>
                    <a:pt x="3" y="3"/>
                    <a:pt x="4" y="3"/>
                    <a:pt x="3" y="2"/>
                  </a:cubicBezTo>
                  <a:cubicBezTo>
                    <a:pt x="2" y="2"/>
                    <a:pt x="0" y="3"/>
                    <a:pt x="0" y="2"/>
                  </a:cubicBezTo>
                  <a:cubicBezTo>
                    <a:pt x="2" y="0"/>
                    <a:pt x="9" y="0"/>
                    <a:pt x="10" y="2"/>
                  </a:cubicBezTo>
                  <a:cubicBezTo>
                    <a:pt x="9" y="2"/>
                    <a:pt x="10" y="3"/>
                    <a:pt x="1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118"/>
            <p:cNvSpPr>
              <a:spLocks/>
            </p:cNvSpPr>
            <p:nvPr/>
          </p:nvSpPr>
          <p:spPr bwMode="auto">
            <a:xfrm>
              <a:off x="2531781" y="4286250"/>
              <a:ext cx="124941" cy="15875"/>
            </a:xfrm>
            <a:custGeom>
              <a:avLst/>
              <a:gdLst>
                <a:gd name="T0" fmla="*/ 0 w 22"/>
                <a:gd name="T1" fmla="*/ 2 h 5"/>
                <a:gd name="T2" fmla="*/ 22 w 22"/>
                <a:gd name="T3" fmla="*/ 2 h 5"/>
                <a:gd name="T4" fmla="*/ 0 w 22"/>
                <a:gd name="T5" fmla="*/ 2 h 5"/>
              </a:gdLst>
              <a:ahLst/>
              <a:cxnLst>
                <a:cxn ang="0">
                  <a:pos x="T0" y="T1"/>
                </a:cxn>
                <a:cxn ang="0">
                  <a:pos x="T2" y="T3"/>
                </a:cxn>
                <a:cxn ang="0">
                  <a:pos x="T4" y="T5"/>
                </a:cxn>
              </a:cxnLst>
              <a:rect l="0" t="0" r="r" b="b"/>
              <a:pathLst>
                <a:path w="22" h="5">
                  <a:moveTo>
                    <a:pt x="0" y="2"/>
                  </a:moveTo>
                  <a:cubicBezTo>
                    <a:pt x="7" y="1"/>
                    <a:pt x="18" y="0"/>
                    <a:pt x="22" y="2"/>
                  </a:cubicBezTo>
                  <a:cubicBezTo>
                    <a:pt x="11" y="2"/>
                    <a:pt x="8" y="5"/>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120"/>
            <p:cNvSpPr>
              <a:spLocks/>
            </p:cNvSpPr>
            <p:nvPr/>
          </p:nvSpPr>
          <p:spPr bwMode="auto">
            <a:xfrm>
              <a:off x="2606746" y="4479925"/>
              <a:ext cx="49976" cy="9525"/>
            </a:xfrm>
            <a:custGeom>
              <a:avLst/>
              <a:gdLst>
                <a:gd name="T0" fmla="*/ 9 w 9"/>
                <a:gd name="T1" fmla="*/ 2 h 3"/>
                <a:gd name="T2" fmla="*/ 2 w 9"/>
                <a:gd name="T3" fmla="*/ 3 h 3"/>
                <a:gd name="T4" fmla="*/ 9 w 9"/>
                <a:gd name="T5" fmla="*/ 2 h 3"/>
              </a:gdLst>
              <a:ahLst/>
              <a:cxnLst>
                <a:cxn ang="0">
                  <a:pos x="T0" y="T1"/>
                </a:cxn>
                <a:cxn ang="0">
                  <a:pos x="T2" y="T3"/>
                </a:cxn>
                <a:cxn ang="0">
                  <a:pos x="T4" y="T5"/>
                </a:cxn>
              </a:cxnLst>
              <a:rect l="0" t="0" r="r" b="b"/>
              <a:pathLst>
                <a:path w="9" h="3">
                  <a:moveTo>
                    <a:pt x="9" y="2"/>
                  </a:moveTo>
                  <a:cubicBezTo>
                    <a:pt x="8" y="3"/>
                    <a:pt x="5" y="3"/>
                    <a:pt x="2" y="3"/>
                  </a:cubicBezTo>
                  <a:cubicBezTo>
                    <a:pt x="0" y="0"/>
                    <a:pt x="9" y="0"/>
                    <a:pt x="9"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127"/>
            <p:cNvSpPr>
              <a:spLocks/>
            </p:cNvSpPr>
            <p:nvPr/>
          </p:nvSpPr>
          <p:spPr bwMode="auto">
            <a:xfrm>
              <a:off x="9300765" y="4262438"/>
              <a:ext cx="222116" cy="15875"/>
            </a:xfrm>
            <a:custGeom>
              <a:avLst/>
              <a:gdLst>
                <a:gd name="T0" fmla="*/ 0 w 39"/>
                <a:gd name="T1" fmla="*/ 4 h 5"/>
                <a:gd name="T2" fmla="*/ 39 w 39"/>
                <a:gd name="T3" fmla="*/ 3 h 5"/>
                <a:gd name="T4" fmla="*/ 0 w 39"/>
                <a:gd name="T5" fmla="*/ 4 h 5"/>
              </a:gdLst>
              <a:ahLst/>
              <a:cxnLst>
                <a:cxn ang="0">
                  <a:pos x="T0" y="T1"/>
                </a:cxn>
                <a:cxn ang="0">
                  <a:pos x="T2" y="T3"/>
                </a:cxn>
                <a:cxn ang="0">
                  <a:pos x="T4" y="T5"/>
                </a:cxn>
              </a:cxnLst>
              <a:rect l="0" t="0" r="r" b="b"/>
              <a:pathLst>
                <a:path w="39" h="5">
                  <a:moveTo>
                    <a:pt x="0" y="4"/>
                  </a:moveTo>
                  <a:cubicBezTo>
                    <a:pt x="10" y="2"/>
                    <a:pt x="31" y="0"/>
                    <a:pt x="39" y="3"/>
                  </a:cubicBezTo>
                  <a:cubicBezTo>
                    <a:pt x="28" y="3"/>
                    <a:pt x="7" y="5"/>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128"/>
            <p:cNvSpPr>
              <a:spLocks/>
            </p:cNvSpPr>
            <p:nvPr/>
          </p:nvSpPr>
          <p:spPr bwMode="auto">
            <a:xfrm>
              <a:off x="9206366" y="4229100"/>
              <a:ext cx="191576" cy="14288"/>
            </a:xfrm>
            <a:custGeom>
              <a:avLst/>
              <a:gdLst>
                <a:gd name="T0" fmla="*/ 27 w 34"/>
                <a:gd name="T1" fmla="*/ 0 h 4"/>
                <a:gd name="T2" fmla="*/ 34 w 34"/>
                <a:gd name="T3" fmla="*/ 0 h 4"/>
                <a:gd name="T4" fmla="*/ 0 w 34"/>
                <a:gd name="T5" fmla="*/ 1 h 4"/>
                <a:gd name="T6" fmla="*/ 27 w 34"/>
                <a:gd name="T7" fmla="*/ 0 h 4"/>
              </a:gdLst>
              <a:ahLst/>
              <a:cxnLst>
                <a:cxn ang="0">
                  <a:pos x="T0" y="T1"/>
                </a:cxn>
                <a:cxn ang="0">
                  <a:pos x="T2" y="T3"/>
                </a:cxn>
                <a:cxn ang="0">
                  <a:pos x="T4" y="T5"/>
                </a:cxn>
                <a:cxn ang="0">
                  <a:pos x="T6" y="T7"/>
                </a:cxn>
              </a:cxnLst>
              <a:rect l="0" t="0" r="r" b="b"/>
              <a:pathLst>
                <a:path w="34" h="4">
                  <a:moveTo>
                    <a:pt x="27" y="0"/>
                  </a:moveTo>
                  <a:cubicBezTo>
                    <a:pt x="29" y="0"/>
                    <a:pt x="32" y="0"/>
                    <a:pt x="34" y="0"/>
                  </a:cubicBezTo>
                  <a:cubicBezTo>
                    <a:pt x="23" y="2"/>
                    <a:pt x="6" y="4"/>
                    <a:pt x="0" y="1"/>
                  </a:cubicBezTo>
                  <a:cubicBezTo>
                    <a:pt x="7" y="1"/>
                    <a:pt x="18" y="1"/>
                    <a:pt x="2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130"/>
            <p:cNvSpPr>
              <a:spLocks/>
            </p:cNvSpPr>
            <p:nvPr/>
          </p:nvSpPr>
          <p:spPr bwMode="auto">
            <a:xfrm>
              <a:off x="8523359" y="4292600"/>
              <a:ext cx="69412" cy="12700"/>
            </a:xfrm>
            <a:custGeom>
              <a:avLst/>
              <a:gdLst>
                <a:gd name="T0" fmla="*/ 0 w 12"/>
                <a:gd name="T1" fmla="*/ 2 h 4"/>
                <a:gd name="T2" fmla="*/ 12 w 12"/>
                <a:gd name="T3" fmla="*/ 3 h 4"/>
                <a:gd name="T4" fmla="*/ 0 w 12"/>
                <a:gd name="T5" fmla="*/ 2 h 4"/>
              </a:gdLst>
              <a:ahLst/>
              <a:cxnLst>
                <a:cxn ang="0">
                  <a:pos x="T0" y="T1"/>
                </a:cxn>
                <a:cxn ang="0">
                  <a:pos x="T2" y="T3"/>
                </a:cxn>
                <a:cxn ang="0">
                  <a:pos x="T4" y="T5"/>
                </a:cxn>
              </a:cxnLst>
              <a:rect l="0" t="0" r="r" b="b"/>
              <a:pathLst>
                <a:path w="12" h="4">
                  <a:moveTo>
                    <a:pt x="0" y="2"/>
                  </a:moveTo>
                  <a:cubicBezTo>
                    <a:pt x="4" y="4"/>
                    <a:pt x="8" y="0"/>
                    <a:pt x="12" y="3"/>
                  </a:cubicBezTo>
                  <a:cubicBezTo>
                    <a:pt x="8" y="4"/>
                    <a:pt x="1" y="4"/>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133"/>
            <p:cNvSpPr>
              <a:spLocks/>
            </p:cNvSpPr>
            <p:nvPr/>
          </p:nvSpPr>
          <p:spPr bwMode="auto">
            <a:xfrm>
              <a:off x="8120775" y="4308475"/>
              <a:ext cx="74965" cy="15875"/>
            </a:xfrm>
            <a:custGeom>
              <a:avLst/>
              <a:gdLst>
                <a:gd name="T0" fmla="*/ 5 w 13"/>
                <a:gd name="T1" fmla="*/ 2 h 5"/>
                <a:gd name="T2" fmla="*/ 2 w 13"/>
                <a:gd name="T3" fmla="*/ 1 h 5"/>
                <a:gd name="T4" fmla="*/ 13 w 13"/>
                <a:gd name="T5" fmla="*/ 2 h 5"/>
                <a:gd name="T6" fmla="*/ 4 w 13"/>
                <a:gd name="T7" fmla="*/ 4 h 5"/>
                <a:gd name="T8" fmla="*/ 5 w 13"/>
                <a:gd name="T9" fmla="*/ 2 h 5"/>
              </a:gdLst>
              <a:ahLst/>
              <a:cxnLst>
                <a:cxn ang="0">
                  <a:pos x="T0" y="T1"/>
                </a:cxn>
                <a:cxn ang="0">
                  <a:pos x="T2" y="T3"/>
                </a:cxn>
                <a:cxn ang="0">
                  <a:pos x="T4" y="T5"/>
                </a:cxn>
                <a:cxn ang="0">
                  <a:pos x="T6" y="T7"/>
                </a:cxn>
                <a:cxn ang="0">
                  <a:pos x="T8" y="T9"/>
                </a:cxn>
              </a:cxnLst>
              <a:rect l="0" t="0" r="r" b="b"/>
              <a:pathLst>
                <a:path w="13" h="5">
                  <a:moveTo>
                    <a:pt x="5" y="2"/>
                  </a:moveTo>
                  <a:cubicBezTo>
                    <a:pt x="3" y="2"/>
                    <a:pt x="0" y="2"/>
                    <a:pt x="2" y="1"/>
                  </a:cubicBezTo>
                  <a:cubicBezTo>
                    <a:pt x="5" y="2"/>
                    <a:pt x="12" y="0"/>
                    <a:pt x="13" y="2"/>
                  </a:cubicBezTo>
                  <a:cubicBezTo>
                    <a:pt x="8" y="2"/>
                    <a:pt x="7" y="5"/>
                    <a:pt x="4" y="4"/>
                  </a:cubicBezTo>
                  <a:cubicBezTo>
                    <a:pt x="4" y="4"/>
                    <a:pt x="5" y="3"/>
                    <a:pt x="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135"/>
            <p:cNvSpPr>
              <a:spLocks/>
            </p:cNvSpPr>
            <p:nvPr/>
          </p:nvSpPr>
          <p:spPr bwMode="auto">
            <a:xfrm>
              <a:off x="7690424" y="4311650"/>
              <a:ext cx="347057" cy="33338"/>
            </a:xfrm>
            <a:custGeom>
              <a:avLst/>
              <a:gdLst>
                <a:gd name="T0" fmla="*/ 29 w 61"/>
                <a:gd name="T1" fmla="*/ 5 h 10"/>
                <a:gd name="T2" fmla="*/ 38 w 61"/>
                <a:gd name="T3" fmla="*/ 5 h 10"/>
                <a:gd name="T4" fmla="*/ 37 w 61"/>
                <a:gd name="T5" fmla="*/ 2 h 10"/>
                <a:gd name="T6" fmla="*/ 61 w 61"/>
                <a:gd name="T7" fmla="*/ 2 h 10"/>
                <a:gd name="T8" fmla="*/ 60 w 61"/>
                <a:gd name="T9" fmla="*/ 3 h 10"/>
                <a:gd name="T10" fmla="*/ 61 w 61"/>
                <a:gd name="T11" fmla="*/ 4 h 10"/>
                <a:gd name="T12" fmla="*/ 56 w 61"/>
                <a:gd name="T13" fmla="*/ 5 h 10"/>
                <a:gd name="T14" fmla="*/ 42 w 61"/>
                <a:gd name="T15" fmla="*/ 7 h 10"/>
                <a:gd name="T16" fmla="*/ 42 w 61"/>
                <a:gd name="T17" fmla="*/ 3 h 10"/>
                <a:gd name="T18" fmla="*/ 39 w 61"/>
                <a:gd name="T19" fmla="*/ 5 h 10"/>
                <a:gd name="T20" fmla="*/ 41 w 61"/>
                <a:gd name="T21" fmla="*/ 7 h 10"/>
                <a:gd name="T22" fmla="*/ 0 w 61"/>
                <a:gd name="T23" fmla="*/ 5 h 10"/>
                <a:gd name="T24" fmla="*/ 29 w 61"/>
                <a:gd name="T25"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10">
                  <a:moveTo>
                    <a:pt x="29" y="5"/>
                  </a:moveTo>
                  <a:cubicBezTo>
                    <a:pt x="35" y="4"/>
                    <a:pt x="32" y="3"/>
                    <a:pt x="38" y="5"/>
                  </a:cubicBezTo>
                  <a:cubicBezTo>
                    <a:pt x="37" y="4"/>
                    <a:pt x="36" y="3"/>
                    <a:pt x="37" y="2"/>
                  </a:cubicBezTo>
                  <a:cubicBezTo>
                    <a:pt x="44" y="3"/>
                    <a:pt x="53" y="0"/>
                    <a:pt x="61" y="2"/>
                  </a:cubicBezTo>
                  <a:cubicBezTo>
                    <a:pt x="60" y="2"/>
                    <a:pt x="59" y="2"/>
                    <a:pt x="60" y="3"/>
                  </a:cubicBezTo>
                  <a:cubicBezTo>
                    <a:pt x="60" y="3"/>
                    <a:pt x="61" y="3"/>
                    <a:pt x="61" y="4"/>
                  </a:cubicBezTo>
                  <a:cubicBezTo>
                    <a:pt x="58" y="4"/>
                    <a:pt x="54" y="2"/>
                    <a:pt x="56" y="5"/>
                  </a:cubicBezTo>
                  <a:cubicBezTo>
                    <a:pt x="49" y="5"/>
                    <a:pt x="47" y="2"/>
                    <a:pt x="42" y="7"/>
                  </a:cubicBezTo>
                  <a:cubicBezTo>
                    <a:pt x="41" y="5"/>
                    <a:pt x="46" y="3"/>
                    <a:pt x="42" y="3"/>
                  </a:cubicBezTo>
                  <a:cubicBezTo>
                    <a:pt x="41" y="3"/>
                    <a:pt x="39" y="4"/>
                    <a:pt x="39" y="5"/>
                  </a:cubicBezTo>
                  <a:cubicBezTo>
                    <a:pt x="40" y="5"/>
                    <a:pt x="41" y="5"/>
                    <a:pt x="41" y="7"/>
                  </a:cubicBezTo>
                  <a:cubicBezTo>
                    <a:pt x="30" y="10"/>
                    <a:pt x="9" y="10"/>
                    <a:pt x="0" y="5"/>
                  </a:cubicBezTo>
                  <a:cubicBezTo>
                    <a:pt x="11" y="5"/>
                    <a:pt x="28" y="1"/>
                    <a:pt x="29"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136"/>
            <p:cNvSpPr>
              <a:spLocks noEditPoints="1"/>
            </p:cNvSpPr>
            <p:nvPr/>
          </p:nvSpPr>
          <p:spPr bwMode="auto">
            <a:xfrm>
              <a:off x="2498463" y="4229100"/>
              <a:ext cx="5225279" cy="184150"/>
            </a:xfrm>
            <a:custGeom>
              <a:avLst/>
              <a:gdLst>
                <a:gd name="T0" fmla="*/ 48 w 921"/>
                <a:gd name="T1" fmla="*/ 20 h 56"/>
                <a:gd name="T2" fmla="*/ 31 w 921"/>
                <a:gd name="T3" fmla="*/ 23 h 56"/>
                <a:gd name="T4" fmla="*/ 5 w 921"/>
                <a:gd name="T5" fmla="*/ 31 h 56"/>
                <a:gd name="T6" fmla="*/ 2 w 921"/>
                <a:gd name="T7" fmla="*/ 43 h 56"/>
                <a:gd name="T8" fmla="*/ 148 w 921"/>
                <a:gd name="T9" fmla="*/ 51 h 56"/>
                <a:gd name="T10" fmla="*/ 166 w 921"/>
                <a:gd name="T11" fmla="*/ 53 h 56"/>
                <a:gd name="T12" fmla="*/ 344 w 921"/>
                <a:gd name="T13" fmla="*/ 53 h 56"/>
                <a:gd name="T14" fmla="*/ 644 w 921"/>
                <a:gd name="T15" fmla="*/ 49 h 56"/>
                <a:gd name="T16" fmla="*/ 783 w 921"/>
                <a:gd name="T17" fmla="*/ 41 h 56"/>
                <a:gd name="T18" fmla="*/ 826 w 921"/>
                <a:gd name="T19" fmla="*/ 39 h 56"/>
                <a:gd name="T20" fmla="*/ 645 w 921"/>
                <a:gd name="T21" fmla="*/ 45 h 56"/>
                <a:gd name="T22" fmla="*/ 287 w 921"/>
                <a:gd name="T23" fmla="*/ 44 h 56"/>
                <a:gd name="T24" fmla="*/ 406 w 921"/>
                <a:gd name="T25" fmla="*/ 42 h 56"/>
                <a:gd name="T26" fmla="*/ 386 w 921"/>
                <a:gd name="T27" fmla="*/ 37 h 56"/>
                <a:gd name="T28" fmla="*/ 373 w 921"/>
                <a:gd name="T29" fmla="*/ 41 h 56"/>
                <a:gd name="T30" fmla="*/ 349 w 921"/>
                <a:gd name="T31" fmla="*/ 41 h 56"/>
                <a:gd name="T32" fmla="*/ 193 w 921"/>
                <a:gd name="T33" fmla="*/ 38 h 56"/>
                <a:gd name="T34" fmla="*/ 115 w 921"/>
                <a:gd name="T35" fmla="*/ 37 h 56"/>
                <a:gd name="T36" fmla="*/ 264 w 921"/>
                <a:gd name="T37" fmla="*/ 29 h 56"/>
                <a:gd name="T38" fmla="*/ 281 w 921"/>
                <a:gd name="T39" fmla="*/ 25 h 56"/>
                <a:gd name="T40" fmla="*/ 314 w 921"/>
                <a:gd name="T41" fmla="*/ 31 h 56"/>
                <a:gd name="T42" fmla="*/ 296 w 921"/>
                <a:gd name="T43" fmla="*/ 27 h 56"/>
                <a:gd name="T44" fmla="*/ 329 w 921"/>
                <a:gd name="T45" fmla="*/ 23 h 56"/>
                <a:gd name="T46" fmla="*/ 377 w 921"/>
                <a:gd name="T47" fmla="*/ 19 h 56"/>
                <a:gd name="T48" fmla="*/ 530 w 921"/>
                <a:gd name="T49" fmla="*/ 20 h 56"/>
                <a:gd name="T50" fmla="*/ 921 w 921"/>
                <a:gd name="T51" fmla="*/ 0 h 56"/>
                <a:gd name="T52" fmla="*/ 618 w 921"/>
                <a:gd name="T53" fmla="*/ 11 h 56"/>
                <a:gd name="T54" fmla="*/ 525 w 921"/>
                <a:gd name="T55" fmla="*/ 16 h 56"/>
                <a:gd name="T56" fmla="*/ 495 w 921"/>
                <a:gd name="T57" fmla="*/ 13 h 56"/>
                <a:gd name="T58" fmla="*/ 447 w 921"/>
                <a:gd name="T59" fmla="*/ 16 h 56"/>
                <a:gd name="T60" fmla="*/ 427 w 921"/>
                <a:gd name="T61" fmla="*/ 14 h 56"/>
                <a:gd name="T62" fmla="*/ 391 w 921"/>
                <a:gd name="T63" fmla="*/ 13 h 56"/>
                <a:gd name="T64" fmla="*/ 347 w 921"/>
                <a:gd name="T65" fmla="*/ 16 h 56"/>
                <a:gd name="T66" fmla="*/ 341 w 921"/>
                <a:gd name="T67" fmla="*/ 13 h 56"/>
                <a:gd name="T68" fmla="*/ 329 w 921"/>
                <a:gd name="T69" fmla="*/ 16 h 56"/>
                <a:gd name="T70" fmla="*/ 318 w 921"/>
                <a:gd name="T71" fmla="*/ 13 h 56"/>
                <a:gd name="T72" fmla="*/ 296 w 921"/>
                <a:gd name="T73" fmla="*/ 15 h 56"/>
                <a:gd name="T74" fmla="*/ 278 w 921"/>
                <a:gd name="T75" fmla="*/ 12 h 56"/>
                <a:gd name="T76" fmla="*/ 29 w 921"/>
                <a:gd name="T77" fmla="*/ 17 h 56"/>
                <a:gd name="T78" fmla="*/ 33 w 921"/>
                <a:gd name="T79" fmla="*/ 22 h 56"/>
                <a:gd name="T80" fmla="*/ 180 w 921"/>
                <a:gd name="T81" fmla="*/ 42 h 56"/>
                <a:gd name="T82" fmla="*/ 135 w 921"/>
                <a:gd name="T83" fmla="*/ 41 h 56"/>
                <a:gd name="T84" fmla="*/ 135 w 921"/>
                <a:gd name="T85" fmla="*/ 41 h 56"/>
                <a:gd name="T86" fmla="*/ 233 w 921"/>
                <a:gd name="T87" fmla="*/ 28 h 56"/>
                <a:gd name="T88" fmla="*/ 233 w 921"/>
                <a:gd name="T89" fmla="*/ 2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21" h="56">
                  <a:moveTo>
                    <a:pt x="33" y="22"/>
                  </a:moveTo>
                  <a:cubicBezTo>
                    <a:pt x="38" y="22"/>
                    <a:pt x="41" y="20"/>
                    <a:pt x="48" y="20"/>
                  </a:cubicBezTo>
                  <a:cubicBezTo>
                    <a:pt x="47" y="26"/>
                    <a:pt x="34" y="23"/>
                    <a:pt x="30" y="25"/>
                  </a:cubicBezTo>
                  <a:cubicBezTo>
                    <a:pt x="29" y="24"/>
                    <a:pt x="30" y="23"/>
                    <a:pt x="31" y="23"/>
                  </a:cubicBezTo>
                  <a:cubicBezTo>
                    <a:pt x="28" y="22"/>
                    <a:pt x="19" y="22"/>
                    <a:pt x="21" y="27"/>
                  </a:cubicBezTo>
                  <a:cubicBezTo>
                    <a:pt x="13" y="28"/>
                    <a:pt x="7" y="26"/>
                    <a:pt x="5" y="31"/>
                  </a:cubicBezTo>
                  <a:cubicBezTo>
                    <a:pt x="6" y="35"/>
                    <a:pt x="12" y="35"/>
                    <a:pt x="17" y="36"/>
                  </a:cubicBezTo>
                  <a:cubicBezTo>
                    <a:pt x="13" y="39"/>
                    <a:pt x="2" y="37"/>
                    <a:pt x="2" y="43"/>
                  </a:cubicBezTo>
                  <a:cubicBezTo>
                    <a:pt x="8" y="39"/>
                    <a:pt x="0" y="50"/>
                    <a:pt x="6" y="53"/>
                  </a:cubicBezTo>
                  <a:cubicBezTo>
                    <a:pt x="53" y="52"/>
                    <a:pt x="107" y="51"/>
                    <a:pt x="148" y="51"/>
                  </a:cubicBezTo>
                  <a:cubicBezTo>
                    <a:pt x="147" y="53"/>
                    <a:pt x="146" y="51"/>
                    <a:pt x="144" y="51"/>
                  </a:cubicBezTo>
                  <a:cubicBezTo>
                    <a:pt x="146" y="56"/>
                    <a:pt x="164" y="45"/>
                    <a:pt x="166" y="53"/>
                  </a:cubicBezTo>
                  <a:cubicBezTo>
                    <a:pt x="214" y="49"/>
                    <a:pt x="290" y="55"/>
                    <a:pt x="343" y="52"/>
                  </a:cubicBezTo>
                  <a:cubicBezTo>
                    <a:pt x="345" y="51"/>
                    <a:pt x="346" y="53"/>
                    <a:pt x="344" y="53"/>
                  </a:cubicBezTo>
                  <a:cubicBezTo>
                    <a:pt x="408" y="53"/>
                    <a:pt x="479" y="52"/>
                    <a:pt x="540" y="51"/>
                  </a:cubicBezTo>
                  <a:cubicBezTo>
                    <a:pt x="572" y="50"/>
                    <a:pt x="612" y="52"/>
                    <a:pt x="644" y="49"/>
                  </a:cubicBezTo>
                  <a:cubicBezTo>
                    <a:pt x="652" y="48"/>
                    <a:pt x="659" y="44"/>
                    <a:pt x="660" y="48"/>
                  </a:cubicBezTo>
                  <a:cubicBezTo>
                    <a:pt x="705" y="44"/>
                    <a:pt x="740" y="44"/>
                    <a:pt x="783" y="41"/>
                  </a:cubicBezTo>
                  <a:cubicBezTo>
                    <a:pt x="783" y="40"/>
                    <a:pt x="781" y="41"/>
                    <a:pt x="781" y="40"/>
                  </a:cubicBezTo>
                  <a:cubicBezTo>
                    <a:pt x="803" y="43"/>
                    <a:pt x="807" y="38"/>
                    <a:pt x="826" y="39"/>
                  </a:cubicBezTo>
                  <a:cubicBezTo>
                    <a:pt x="827" y="36"/>
                    <a:pt x="821" y="39"/>
                    <a:pt x="823" y="36"/>
                  </a:cubicBezTo>
                  <a:cubicBezTo>
                    <a:pt x="754" y="39"/>
                    <a:pt x="702" y="43"/>
                    <a:pt x="645" y="45"/>
                  </a:cubicBezTo>
                  <a:cubicBezTo>
                    <a:pt x="527" y="49"/>
                    <a:pt x="400" y="49"/>
                    <a:pt x="290" y="46"/>
                  </a:cubicBezTo>
                  <a:cubicBezTo>
                    <a:pt x="288" y="46"/>
                    <a:pt x="288" y="44"/>
                    <a:pt x="287" y="44"/>
                  </a:cubicBezTo>
                  <a:cubicBezTo>
                    <a:pt x="260" y="44"/>
                    <a:pt x="232" y="42"/>
                    <a:pt x="206" y="41"/>
                  </a:cubicBezTo>
                  <a:cubicBezTo>
                    <a:pt x="275" y="39"/>
                    <a:pt x="332" y="44"/>
                    <a:pt x="406" y="42"/>
                  </a:cubicBezTo>
                  <a:cubicBezTo>
                    <a:pt x="400" y="39"/>
                    <a:pt x="385" y="42"/>
                    <a:pt x="378" y="40"/>
                  </a:cubicBezTo>
                  <a:cubicBezTo>
                    <a:pt x="379" y="36"/>
                    <a:pt x="383" y="40"/>
                    <a:pt x="386" y="37"/>
                  </a:cubicBezTo>
                  <a:cubicBezTo>
                    <a:pt x="384" y="35"/>
                    <a:pt x="377" y="37"/>
                    <a:pt x="373" y="37"/>
                  </a:cubicBezTo>
                  <a:cubicBezTo>
                    <a:pt x="373" y="38"/>
                    <a:pt x="373" y="40"/>
                    <a:pt x="373" y="41"/>
                  </a:cubicBezTo>
                  <a:cubicBezTo>
                    <a:pt x="366" y="40"/>
                    <a:pt x="358" y="40"/>
                    <a:pt x="352" y="38"/>
                  </a:cubicBezTo>
                  <a:cubicBezTo>
                    <a:pt x="348" y="37"/>
                    <a:pt x="351" y="41"/>
                    <a:pt x="349" y="41"/>
                  </a:cubicBezTo>
                  <a:cubicBezTo>
                    <a:pt x="316" y="39"/>
                    <a:pt x="277" y="42"/>
                    <a:pt x="246" y="36"/>
                  </a:cubicBezTo>
                  <a:cubicBezTo>
                    <a:pt x="235" y="40"/>
                    <a:pt x="210" y="36"/>
                    <a:pt x="193" y="38"/>
                  </a:cubicBezTo>
                  <a:cubicBezTo>
                    <a:pt x="169" y="39"/>
                    <a:pt x="140" y="35"/>
                    <a:pt x="122" y="35"/>
                  </a:cubicBezTo>
                  <a:cubicBezTo>
                    <a:pt x="122" y="35"/>
                    <a:pt x="117" y="37"/>
                    <a:pt x="115" y="37"/>
                  </a:cubicBezTo>
                  <a:cubicBezTo>
                    <a:pt x="106" y="38"/>
                    <a:pt x="96" y="36"/>
                    <a:pt x="89" y="35"/>
                  </a:cubicBezTo>
                  <a:cubicBezTo>
                    <a:pt x="145" y="28"/>
                    <a:pt x="219" y="35"/>
                    <a:pt x="264" y="29"/>
                  </a:cubicBezTo>
                  <a:cubicBezTo>
                    <a:pt x="253" y="29"/>
                    <a:pt x="246" y="29"/>
                    <a:pt x="241" y="26"/>
                  </a:cubicBezTo>
                  <a:cubicBezTo>
                    <a:pt x="256" y="28"/>
                    <a:pt x="258" y="23"/>
                    <a:pt x="281" y="25"/>
                  </a:cubicBezTo>
                  <a:cubicBezTo>
                    <a:pt x="285" y="27"/>
                    <a:pt x="277" y="30"/>
                    <a:pt x="280" y="31"/>
                  </a:cubicBezTo>
                  <a:cubicBezTo>
                    <a:pt x="292" y="30"/>
                    <a:pt x="301" y="33"/>
                    <a:pt x="314" y="31"/>
                  </a:cubicBezTo>
                  <a:cubicBezTo>
                    <a:pt x="307" y="29"/>
                    <a:pt x="299" y="28"/>
                    <a:pt x="291" y="28"/>
                  </a:cubicBezTo>
                  <a:cubicBezTo>
                    <a:pt x="290" y="26"/>
                    <a:pt x="295" y="28"/>
                    <a:pt x="296" y="27"/>
                  </a:cubicBezTo>
                  <a:cubicBezTo>
                    <a:pt x="282" y="23"/>
                    <a:pt x="315" y="25"/>
                    <a:pt x="319" y="25"/>
                  </a:cubicBezTo>
                  <a:cubicBezTo>
                    <a:pt x="323" y="25"/>
                    <a:pt x="327" y="23"/>
                    <a:pt x="329" y="23"/>
                  </a:cubicBezTo>
                  <a:cubicBezTo>
                    <a:pt x="339" y="22"/>
                    <a:pt x="361" y="22"/>
                    <a:pt x="372" y="23"/>
                  </a:cubicBezTo>
                  <a:cubicBezTo>
                    <a:pt x="372" y="20"/>
                    <a:pt x="375" y="20"/>
                    <a:pt x="377" y="19"/>
                  </a:cubicBezTo>
                  <a:cubicBezTo>
                    <a:pt x="381" y="19"/>
                    <a:pt x="384" y="21"/>
                    <a:pt x="388" y="22"/>
                  </a:cubicBezTo>
                  <a:cubicBezTo>
                    <a:pt x="433" y="19"/>
                    <a:pt x="486" y="18"/>
                    <a:pt x="530" y="20"/>
                  </a:cubicBezTo>
                  <a:cubicBezTo>
                    <a:pt x="530" y="19"/>
                    <a:pt x="529" y="19"/>
                    <a:pt x="530" y="18"/>
                  </a:cubicBezTo>
                  <a:cubicBezTo>
                    <a:pt x="648" y="16"/>
                    <a:pt x="801" y="9"/>
                    <a:pt x="921" y="0"/>
                  </a:cubicBezTo>
                  <a:cubicBezTo>
                    <a:pt x="823" y="2"/>
                    <a:pt x="728" y="10"/>
                    <a:pt x="635" y="13"/>
                  </a:cubicBezTo>
                  <a:cubicBezTo>
                    <a:pt x="631" y="10"/>
                    <a:pt x="625" y="10"/>
                    <a:pt x="618" y="11"/>
                  </a:cubicBezTo>
                  <a:cubicBezTo>
                    <a:pt x="621" y="12"/>
                    <a:pt x="628" y="11"/>
                    <a:pt x="632" y="12"/>
                  </a:cubicBezTo>
                  <a:cubicBezTo>
                    <a:pt x="603" y="14"/>
                    <a:pt x="556" y="14"/>
                    <a:pt x="525" y="16"/>
                  </a:cubicBezTo>
                  <a:cubicBezTo>
                    <a:pt x="521" y="16"/>
                    <a:pt x="528" y="12"/>
                    <a:pt x="524" y="13"/>
                  </a:cubicBezTo>
                  <a:cubicBezTo>
                    <a:pt x="511" y="14"/>
                    <a:pt x="505" y="13"/>
                    <a:pt x="495" y="13"/>
                  </a:cubicBezTo>
                  <a:cubicBezTo>
                    <a:pt x="499" y="15"/>
                    <a:pt x="505" y="15"/>
                    <a:pt x="511" y="14"/>
                  </a:cubicBezTo>
                  <a:cubicBezTo>
                    <a:pt x="489" y="17"/>
                    <a:pt x="467" y="17"/>
                    <a:pt x="447" y="16"/>
                  </a:cubicBezTo>
                  <a:cubicBezTo>
                    <a:pt x="445" y="14"/>
                    <a:pt x="443" y="13"/>
                    <a:pt x="432" y="14"/>
                  </a:cubicBezTo>
                  <a:cubicBezTo>
                    <a:pt x="431" y="14"/>
                    <a:pt x="427" y="14"/>
                    <a:pt x="427" y="14"/>
                  </a:cubicBezTo>
                  <a:cubicBezTo>
                    <a:pt x="426" y="15"/>
                    <a:pt x="424" y="17"/>
                    <a:pt x="418" y="16"/>
                  </a:cubicBezTo>
                  <a:cubicBezTo>
                    <a:pt x="420" y="12"/>
                    <a:pt x="400" y="14"/>
                    <a:pt x="391" y="13"/>
                  </a:cubicBezTo>
                  <a:cubicBezTo>
                    <a:pt x="391" y="14"/>
                    <a:pt x="393" y="14"/>
                    <a:pt x="393" y="15"/>
                  </a:cubicBezTo>
                  <a:cubicBezTo>
                    <a:pt x="378" y="16"/>
                    <a:pt x="363" y="17"/>
                    <a:pt x="347" y="16"/>
                  </a:cubicBezTo>
                  <a:cubicBezTo>
                    <a:pt x="349" y="14"/>
                    <a:pt x="356" y="15"/>
                    <a:pt x="358" y="14"/>
                  </a:cubicBezTo>
                  <a:cubicBezTo>
                    <a:pt x="354" y="11"/>
                    <a:pt x="345" y="15"/>
                    <a:pt x="341" y="13"/>
                  </a:cubicBezTo>
                  <a:cubicBezTo>
                    <a:pt x="341" y="15"/>
                    <a:pt x="346" y="13"/>
                    <a:pt x="346" y="15"/>
                  </a:cubicBezTo>
                  <a:cubicBezTo>
                    <a:pt x="340" y="17"/>
                    <a:pt x="336" y="16"/>
                    <a:pt x="329" y="16"/>
                  </a:cubicBezTo>
                  <a:cubicBezTo>
                    <a:pt x="334" y="13"/>
                    <a:pt x="325" y="10"/>
                    <a:pt x="332" y="10"/>
                  </a:cubicBezTo>
                  <a:cubicBezTo>
                    <a:pt x="326" y="8"/>
                    <a:pt x="321" y="9"/>
                    <a:pt x="318" y="13"/>
                  </a:cubicBezTo>
                  <a:cubicBezTo>
                    <a:pt x="319" y="15"/>
                    <a:pt x="323" y="14"/>
                    <a:pt x="327" y="14"/>
                  </a:cubicBezTo>
                  <a:cubicBezTo>
                    <a:pt x="318" y="17"/>
                    <a:pt x="308" y="16"/>
                    <a:pt x="296" y="15"/>
                  </a:cubicBezTo>
                  <a:cubicBezTo>
                    <a:pt x="297" y="12"/>
                    <a:pt x="302" y="14"/>
                    <a:pt x="305" y="13"/>
                  </a:cubicBezTo>
                  <a:cubicBezTo>
                    <a:pt x="298" y="11"/>
                    <a:pt x="289" y="12"/>
                    <a:pt x="278" y="12"/>
                  </a:cubicBezTo>
                  <a:cubicBezTo>
                    <a:pt x="277" y="11"/>
                    <a:pt x="281" y="10"/>
                    <a:pt x="277" y="8"/>
                  </a:cubicBezTo>
                  <a:cubicBezTo>
                    <a:pt x="194" y="2"/>
                    <a:pt x="109" y="12"/>
                    <a:pt x="29" y="17"/>
                  </a:cubicBezTo>
                  <a:cubicBezTo>
                    <a:pt x="28" y="21"/>
                    <a:pt x="34" y="18"/>
                    <a:pt x="36" y="19"/>
                  </a:cubicBezTo>
                  <a:cubicBezTo>
                    <a:pt x="37" y="21"/>
                    <a:pt x="31" y="18"/>
                    <a:pt x="33" y="22"/>
                  </a:cubicBezTo>
                  <a:close/>
                  <a:moveTo>
                    <a:pt x="162" y="41"/>
                  </a:moveTo>
                  <a:cubicBezTo>
                    <a:pt x="168" y="40"/>
                    <a:pt x="177" y="38"/>
                    <a:pt x="180" y="42"/>
                  </a:cubicBezTo>
                  <a:cubicBezTo>
                    <a:pt x="174" y="42"/>
                    <a:pt x="165" y="44"/>
                    <a:pt x="162" y="41"/>
                  </a:cubicBezTo>
                  <a:close/>
                  <a:moveTo>
                    <a:pt x="135" y="41"/>
                  </a:moveTo>
                  <a:cubicBezTo>
                    <a:pt x="148" y="41"/>
                    <a:pt x="152" y="40"/>
                    <a:pt x="161" y="42"/>
                  </a:cubicBezTo>
                  <a:cubicBezTo>
                    <a:pt x="152" y="42"/>
                    <a:pt x="141" y="44"/>
                    <a:pt x="135" y="41"/>
                  </a:cubicBezTo>
                  <a:close/>
                  <a:moveTo>
                    <a:pt x="233" y="25"/>
                  </a:moveTo>
                  <a:cubicBezTo>
                    <a:pt x="233" y="26"/>
                    <a:pt x="233" y="27"/>
                    <a:pt x="233" y="28"/>
                  </a:cubicBezTo>
                  <a:cubicBezTo>
                    <a:pt x="225" y="30"/>
                    <a:pt x="216" y="27"/>
                    <a:pt x="208" y="25"/>
                  </a:cubicBezTo>
                  <a:cubicBezTo>
                    <a:pt x="218" y="23"/>
                    <a:pt x="225" y="26"/>
                    <a:pt x="233"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137"/>
            <p:cNvSpPr>
              <a:spLocks/>
            </p:cNvSpPr>
            <p:nvPr/>
          </p:nvSpPr>
          <p:spPr bwMode="auto">
            <a:xfrm>
              <a:off x="4922305" y="427196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138"/>
            <p:cNvSpPr>
              <a:spLocks/>
            </p:cNvSpPr>
            <p:nvPr/>
          </p:nvSpPr>
          <p:spPr bwMode="auto">
            <a:xfrm>
              <a:off x="7609908" y="4324350"/>
              <a:ext cx="52753" cy="14288"/>
            </a:xfrm>
            <a:custGeom>
              <a:avLst/>
              <a:gdLst>
                <a:gd name="T0" fmla="*/ 9 w 9"/>
                <a:gd name="T1" fmla="*/ 2 h 4"/>
                <a:gd name="T2" fmla="*/ 6 w 9"/>
                <a:gd name="T3" fmla="*/ 3 h 4"/>
                <a:gd name="T4" fmla="*/ 6 w 9"/>
                <a:gd name="T5" fmla="*/ 4 h 4"/>
                <a:gd name="T6" fmla="*/ 0 w 9"/>
                <a:gd name="T7" fmla="*/ 4 h 4"/>
                <a:gd name="T8" fmla="*/ 0 w 9"/>
                <a:gd name="T9" fmla="*/ 1 h 4"/>
                <a:gd name="T10" fmla="*/ 9 w 9"/>
                <a:gd name="T11" fmla="*/ 2 h 4"/>
              </a:gdLst>
              <a:ahLst/>
              <a:cxnLst>
                <a:cxn ang="0">
                  <a:pos x="T0" y="T1"/>
                </a:cxn>
                <a:cxn ang="0">
                  <a:pos x="T2" y="T3"/>
                </a:cxn>
                <a:cxn ang="0">
                  <a:pos x="T4" y="T5"/>
                </a:cxn>
                <a:cxn ang="0">
                  <a:pos x="T6" y="T7"/>
                </a:cxn>
                <a:cxn ang="0">
                  <a:pos x="T8" y="T9"/>
                </a:cxn>
                <a:cxn ang="0">
                  <a:pos x="T10" y="T11"/>
                </a:cxn>
              </a:cxnLst>
              <a:rect l="0" t="0" r="r" b="b"/>
              <a:pathLst>
                <a:path w="9" h="4">
                  <a:moveTo>
                    <a:pt x="9" y="2"/>
                  </a:moveTo>
                  <a:cubicBezTo>
                    <a:pt x="8" y="2"/>
                    <a:pt x="6" y="2"/>
                    <a:pt x="6" y="3"/>
                  </a:cubicBezTo>
                  <a:cubicBezTo>
                    <a:pt x="7" y="3"/>
                    <a:pt x="7" y="4"/>
                    <a:pt x="6" y="4"/>
                  </a:cubicBezTo>
                  <a:cubicBezTo>
                    <a:pt x="4" y="3"/>
                    <a:pt x="4" y="4"/>
                    <a:pt x="0" y="4"/>
                  </a:cubicBezTo>
                  <a:cubicBezTo>
                    <a:pt x="0" y="3"/>
                    <a:pt x="0" y="2"/>
                    <a:pt x="0" y="1"/>
                  </a:cubicBezTo>
                  <a:cubicBezTo>
                    <a:pt x="4" y="3"/>
                    <a:pt x="6" y="0"/>
                    <a:pt x="9"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139"/>
            <p:cNvSpPr>
              <a:spLocks/>
            </p:cNvSpPr>
            <p:nvPr/>
          </p:nvSpPr>
          <p:spPr bwMode="auto">
            <a:xfrm>
              <a:off x="7207322" y="4298950"/>
              <a:ext cx="130494" cy="12700"/>
            </a:xfrm>
            <a:custGeom>
              <a:avLst/>
              <a:gdLst>
                <a:gd name="T0" fmla="*/ 23 w 23"/>
                <a:gd name="T1" fmla="*/ 2 h 4"/>
                <a:gd name="T2" fmla="*/ 2 w 23"/>
                <a:gd name="T3" fmla="*/ 2 h 4"/>
                <a:gd name="T4" fmla="*/ 23 w 23"/>
                <a:gd name="T5" fmla="*/ 2 h 4"/>
              </a:gdLst>
              <a:ahLst/>
              <a:cxnLst>
                <a:cxn ang="0">
                  <a:pos x="T0" y="T1"/>
                </a:cxn>
                <a:cxn ang="0">
                  <a:pos x="T2" y="T3"/>
                </a:cxn>
                <a:cxn ang="0">
                  <a:pos x="T4" y="T5"/>
                </a:cxn>
              </a:cxnLst>
              <a:rect l="0" t="0" r="r" b="b"/>
              <a:pathLst>
                <a:path w="23" h="4">
                  <a:moveTo>
                    <a:pt x="23" y="2"/>
                  </a:moveTo>
                  <a:cubicBezTo>
                    <a:pt x="17" y="4"/>
                    <a:pt x="0" y="4"/>
                    <a:pt x="2" y="2"/>
                  </a:cubicBezTo>
                  <a:cubicBezTo>
                    <a:pt x="5" y="2"/>
                    <a:pt x="20" y="0"/>
                    <a:pt x="2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140"/>
            <p:cNvSpPr>
              <a:spLocks/>
            </p:cNvSpPr>
            <p:nvPr/>
          </p:nvSpPr>
          <p:spPr bwMode="auto">
            <a:xfrm>
              <a:off x="7223981" y="4344988"/>
              <a:ext cx="63859" cy="15875"/>
            </a:xfrm>
            <a:custGeom>
              <a:avLst/>
              <a:gdLst>
                <a:gd name="T0" fmla="*/ 4 w 11"/>
                <a:gd name="T1" fmla="*/ 2 h 5"/>
                <a:gd name="T2" fmla="*/ 9 w 11"/>
                <a:gd name="T3" fmla="*/ 2 h 5"/>
                <a:gd name="T4" fmla="*/ 8 w 11"/>
                <a:gd name="T5" fmla="*/ 0 h 5"/>
                <a:gd name="T6" fmla="*/ 11 w 11"/>
                <a:gd name="T7" fmla="*/ 4 h 5"/>
                <a:gd name="T8" fmla="*/ 4 w 11"/>
                <a:gd name="T9" fmla="*/ 2 h 5"/>
              </a:gdLst>
              <a:ahLst/>
              <a:cxnLst>
                <a:cxn ang="0">
                  <a:pos x="T0" y="T1"/>
                </a:cxn>
                <a:cxn ang="0">
                  <a:pos x="T2" y="T3"/>
                </a:cxn>
                <a:cxn ang="0">
                  <a:pos x="T4" y="T5"/>
                </a:cxn>
                <a:cxn ang="0">
                  <a:pos x="T6" y="T7"/>
                </a:cxn>
                <a:cxn ang="0">
                  <a:pos x="T8" y="T9"/>
                </a:cxn>
              </a:cxnLst>
              <a:rect l="0" t="0" r="r" b="b"/>
              <a:pathLst>
                <a:path w="11" h="5">
                  <a:moveTo>
                    <a:pt x="4" y="2"/>
                  </a:moveTo>
                  <a:cubicBezTo>
                    <a:pt x="3" y="4"/>
                    <a:pt x="9" y="3"/>
                    <a:pt x="9" y="2"/>
                  </a:cubicBezTo>
                  <a:cubicBezTo>
                    <a:pt x="7" y="2"/>
                    <a:pt x="7" y="0"/>
                    <a:pt x="8" y="0"/>
                  </a:cubicBezTo>
                  <a:cubicBezTo>
                    <a:pt x="8" y="3"/>
                    <a:pt x="11" y="2"/>
                    <a:pt x="11" y="4"/>
                  </a:cubicBezTo>
                  <a:cubicBezTo>
                    <a:pt x="8" y="4"/>
                    <a:pt x="0" y="5"/>
                    <a:pt x="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144"/>
            <p:cNvSpPr>
              <a:spLocks/>
            </p:cNvSpPr>
            <p:nvPr/>
          </p:nvSpPr>
          <p:spPr bwMode="auto">
            <a:xfrm>
              <a:off x="6157824" y="4194175"/>
              <a:ext cx="238775" cy="28575"/>
            </a:xfrm>
            <a:custGeom>
              <a:avLst/>
              <a:gdLst>
                <a:gd name="T0" fmla="*/ 0 w 42"/>
                <a:gd name="T1" fmla="*/ 6 h 9"/>
                <a:gd name="T2" fmla="*/ 34 w 42"/>
                <a:gd name="T3" fmla="*/ 5 h 9"/>
                <a:gd name="T4" fmla="*/ 42 w 42"/>
                <a:gd name="T5" fmla="*/ 6 h 9"/>
                <a:gd name="T6" fmla="*/ 0 w 42"/>
                <a:gd name="T7" fmla="*/ 6 h 9"/>
              </a:gdLst>
              <a:ahLst/>
              <a:cxnLst>
                <a:cxn ang="0">
                  <a:pos x="T0" y="T1"/>
                </a:cxn>
                <a:cxn ang="0">
                  <a:pos x="T2" y="T3"/>
                </a:cxn>
                <a:cxn ang="0">
                  <a:pos x="T4" y="T5"/>
                </a:cxn>
                <a:cxn ang="0">
                  <a:pos x="T6" y="T7"/>
                </a:cxn>
              </a:cxnLst>
              <a:rect l="0" t="0" r="r" b="b"/>
              <a:pathLst>
                <a:path w="42" h="9">
                  <a:moveTo>
                    <a:pt x="0" y="6"/>
                  </a:moveTo>
                  <a:cubicBezTo>
                    <a:pt x="8" y="3"/>
                    <a:pt x="23" y="5"/>
                    <a:pt x="34" y="5"/>
                  </a:cubicBezTo>
                  <a:cubicBezTo>
                    <a:pt x="36" y="5"/>
                    <a:pt x="42" y="0"/>
                    <a:pt x="42" y="6"/>
                  </a:cubicBezTo>
                  <a:cubicBezTo>
                    <a:pt x="29" y="6"/>
                    <a:pt x="4" y="9"/>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145"/>
            <p:cNvSpPr>
              <a:spLocks/>
            </p:cNvSpPr>
            <p:nvPr/>
          </p:nvSpPr>
          <p:spPr bwMode="auto">
            <a:xfrm>
              <a:off x="5907944" y="4330700"/>
              <a:ext cx="97177" cy="14288"/>
            </a:xfrm>
            <a:custGeom>
              <a:avLst/>
              <a:gdLst>
                <a:gd name="T0" fmla="*/ 3 w 17"/>
                <a:gd name="T1" fmla="*/ 2 h 4"/>
                <a:gd name="T2" fmla="*/ 17 w 17"/>
                <a:gd name="T3" fmla="*/ 3 h 4"/>
                <a:gd name="T4" fmla="*/ 3 w 17"/>
                <a:gd name="T5" fmla="*/ 2 h 4"/>
              </a:gdLst>
              <a:ahLst/>
              <a:cxnLst>
                <a:cxn ang="0">
                  <a:pos x="T0" y="T1"/>
                </a:cxn>
                <a:cxn ang="0">
                  <a:pos x="T2" y="T3"/>
                </a:cxn>
                <a:cxn ang="0">
                  <a:pos x="T4" y="T5"/>
                </a:cxn>
              </a:cxnLst>
              <a:rect l="0" t="0" r="r" b="b"/>
              <a:pathLst>
                <a:path w="17" h="4">
                  <a:moveTo>
                    <a:pt x="3" y="2"/>
                  </a:moveTo>
                  <a:cubicBezTo>
                    <a:pt x="4" y="2"/>
                    <a:pt x="14" y="0"/>
                    <a:pt x="17" y="3"/>
                  </a:cubicBezTo>
                  <a:cubicBezTo>
                    <a:pt x="15" y="4"/>
                    <a:pt x="0" y="3"/>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146"/>
            <p:cNvSpPr>
              <a:spLocks/>
            </p:cNvSpPr>
            <p:nvPr/>
          </p:nvSpPr>
          <p:spPr bwMode="auto">
            <a:xfrm>
              <a:off x="5466489" y="4357688"/>
              <a:ext cx="397033" cy="9525"/>
            </a:xfrm>
            <a:custGeom>
              <a:avLst/>
              <a:gdLst>
                <a:gd name="T0" fmla="*/ 70 w 70"/>
                <a:gd name="T1" fmla="*/ 1 h 3"/>
                <a:gd name="T2" fmla="*/ 0 w 70"/>
                <a:gd name="T3" fmla="*/ 2 h 3"/>
                <a:gd name="T4" fmla="*/ 70 w 70"/>
                <a:gd name="T5" fmla="*/ 1 h 3"/>
              </a:gdLst>
              <a:ahLst/>
              <a:cxnLst>
                <a:cxn ang="0">
                  <a:pos x="T0" y="T1"/>
                </a:cxn>
                <a:cxn ang="0">
                  <a:pos x="T2" y="T3"/>
                </a:cxn>
                <a:cxn ang="0">
                  <a:pos x="T4" y="T5"/>
                </a:cxn>
              </a:cxnLst>
              <a:rect l="0" t="0" r="r" b="b"/>
              <a:pathLst>
                <a:path w="70" h="3">
                  <a:moveTo>
                    <a:pt x="70" y="1"/>
                  </a:moveTo>
                  <a:cubicBezTo>
                    <a:pt x="40" y="2"/>
                    <a:pt x="28" y="3"/>
                    <a:pt x="0" y="2"/>
                  </a:cubicBezTo>
                  <a:cubicBezTo>
                    <a:pt x="22" y="1"/>
                    <a:pt x="51" y="0"/>
                    <a:pt x="7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148"/>
            <p:cNvSpPr>
              <a:spLocks/>
            </p:cNvSpPr>
            <p:nvPr/>
          </p:nvSpPr>
          <p:spPr bwMode="auto">
            <a:xfrm>
              <a:off x="4808469" y="4354513"/>
              <a:ext cx="435904" cy="15875"/>
            </a:xfrm>
            <a:custGeom>
              <a:avLst/>
              <a:gdLst>
                <a:gd name="T0" fmla="*/ 14 w 77"/>
                <a:gd name="T1" fmla="*/ 0 h 5"/>
                <a:gd name="T2" fmla="*/ 21 w 77"/>
                <a:gd name="T3" fmla="*/ 3 h 5"/>
                <a:gd name="T4" fmla="*/ 62 w 77"/>
                <a:gd name="T5" fmla="*/ 3 h 5"/>
                <a:gd name="T6" fmla="*/ 53 w 77"/>
                <a:gd name="T7" fmla="*/ 5 h 5"/>
                <a:gd name="T8" fmla="*/ 0 w 77"/>
                <a:gd name="T9" fmla="*/ 3 h 5"/>
                <a:gd name="T10" fmla="*/ 14 w 77"/>
                <a:gd name="T11" fmla="*/ 0 h 5"/>
              </a:gdLst>
              <a:ahLst/>
              <a:cxnLst>
                <a:cxn ang="0">
                  <a:pos x="T0" y="T1"/>
                </a:cxn>
                <a:cxn ang="0">
                  <a:pos x="T2" y="T3"/>
                </a:cxn>
                <a:cxn ang="0">
                  <a:pos x="T4" y="T5"/>
                </a:cxn>
                <a:cxn ang="0">
                  <a:pos x="T6" y="T7"/>
                </a:cxn>
                <a:cxn ang="0">
                  <a:pos x="T8" y="T9"/>
                </a:cxn>
                <a:cxn ang="0">
                  <a:pos x="T10" y="T11"/>
                </a:cxn>
              </a:cxnLst>
              <a:rect l="0" t="0" r="r" b="b"/>
              <a:pathLst>
                <a:path w="77" h="5">
                  <a:moveTo>
                    <a:pt x="14" y="0"/>
                  </a:moveTo>
                  <a:cubicBezTo>
                    <a:pt x="16" y="2"/>
                    <a:pt x="18" y="3"/>
                    <a:pt x="21" y="3"/>
                  </a:cubicBezTo>
                  <a:cubicBezTo>
                    <a:pt x="35" y="3"/>
                    <a:pt x="47" y="3"/>
                    <a:pt x="62" y="3"/>
                  </a:cubicBezTo>
                  <a:cubicBezTo>
                    <a:pt x="77" y="4"/>
                    <a:pt x="56" y="5"/>
                    <a:pt x="53" y="5"/>
                  </a:cubicBezTo>
                  <a:cubicBezTo>
                    <a:pt x="41" y="5"/>
                    <a:pt x="12" y="5"/>
                    <a:pt x="0" y="3"/>
                  </a:cubicBezTo>
                  <a:cubicBezTo>
                    <a:pt x="8" y="3"/>
                    <a:pt x="12" y="5"/>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149"/>
            <p:cNvSpPr>
              <a:spLocks/>
            </p:cNvSpPr>
            <p:nvPr/>
          </p:nvSpPr>
          <p:spPr bwMode="auto">
            <a:xfrm>
              <a:off x="4466967" y="4479925"/>
              <a:ext cx="63859" cy="19050"/>
            </a:xfrm>
            <a:custGeom>
              <a:avLst/>
              <a:gdLst>
                <a:gd name="T0" fmla="*/ 8 w 11"/>
                <a:gd name="T1" fmla="*/ 3 h 6"/>
                <a:gd name="T2" fmla="*/ 7 w 11"/>
                <a:gd name="T3" fmla="*/ 4 h 6"/>
                <a:gd name="T4" fmla="*/ 9 w 11"/>
                <a:gd name="T5" fmla="*/ 5 h 6"/>
                <a:gd name="T6" fmla="*/ 3 w 11"/>
                <a:gd name="T7" fmla="*/ 2 h 6"/>
                <a:gd name="T8" fmla="*/ 8 w 11"/>
                <a:gd name="T9" fmla="*/ 3 h 6"/>
              </a:gdLst>
              <a:ahLst/>
              <a:cxnLst>
                <a:cxn ang="0">
                  <a:pos x="T0" y="T1"/>
                </a:cxn>
                <a:cxn ang="0">
                  <a:pos x="T2" y="T3"/>
                </a:cxn>
                <a:cxn ang="0">
                  <a:pos x="T4" y="T5"/>
                </a:cxn>
                <a:cxn ang="0">
                  <a:pos x="T6" y="T7"/>
                </a:cxn>
                <a:cxn ang="0">
                  <a:pos x="T8" y="T9"/>
                </a:cxn>
              </a:cxnLst>
              <a:rect l="0" t="0" r="r" b="b"/>
              <a:pathLst>
                <a:path w="11" h="6">
                  <a:moveTo>
                    <a:pt x="8" y="3"/>
                  </a:moveTo>
                  <a:cubicBezTo>
                    <a:pt x="7" y="3"/>
                    <a:pt x="7" y="3"/>
                    <a:pt x="7" y="4"/>
                  </a:cubicBezTo>
                  <a:cubicBezTo>
                    <a:pt x="8" y="4"/>
                    <a:pt x="9" y="4"/>
                    <a:pt x="9" y="5"/>
                  </a:cubicBezTo>
                  <a:cubicBezTo>
                    <a:pt x="6" y="6"/>
                    <a:pt x="0" y="4"/>
                    <a:pt x="3" y="2"/>
                  </a:cubicBezTo>
                  <a:cubicBezTo>
                    <a:pt x="4" y="5"/>
                    <a:pt x="11" y="0"/>
                    <a:pt x="8"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150"/>
            <p:cNvSpPr>
              <a:spLocks/>
            </p:cNvSpPr>
            <p:nvPr/>
          </p:nvSpPr>
          <p:spPr bwMode="auto">
            <a:xfrm>
              <a:off x="3770077" y="4475163"/>
              <a:ext cx="169364" cy="14288"/>
            </a:xfrm>
            <a:custGeom>
              <a:avLst/>
              <a:gdLst>
                <a:gd name="T0" fmla="*/ 0 w 30"/>
                <a:gd name="T1" fmla="*/ 2 h 4"/>
                <a:gd name="T2" fmla="*/ 30 w 30"/>
                <a:gd name="T3" fmla="*/ 4 h 4"/>
                <a:gd name="T4" fmla="*/ 0 w 30"/>
                <a:gd name="T5" fmla="*/ 2 h 4"/>
              </a:gdLst>
              <a:ahLst/>
              <a:cxnLst>
                <a:cxn ang="0">
                  <a:pos x="T0" y="T1"/>
                </a:cxn>
                <a:cxn ang="0">
                  <a:pos x="T2" y="T3"/>
                </a:cxn>
                <a:cxn ang="0">
                  <a:pos x="T4" y="T5"/>
                </a:cxn>
              </a:cxnLst>
              <a:rect l="0" t="0" r="r" b="b"/>
              <a:pathLst>
                <a:path w="30" h="4">
                  <a:moveTo>
                    <a:pt x="0" y="2"/>
                  </a:moveTo>
                  <a:cubicBezTo>
                    <a:pt x="8" y="0"/>
                    <a:pt x="22" y="2"/>
                    <a:pt x="30" y="4"/>
                  </a:cubicBezTo>
                  <a:cubicBezTo>
                    <a:pt x="20" y="3"/>
                    <a:pt x="8" y="4"/>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151"/>
            <p:cNvSpPr>
              <a:spLocks/>
            </p:cNvSpPr>
            <p:nvPr/>
          </p:nvSpPr>
          <p:spPr bwMode="auto">
            <a:xfrm>
              <a:off x="2481804" y="4249738"/>
              <a:ext cx="77741" cy="15875"/>
            </a:xfrm>
            <a:custGeom>
              <a:avLst/>
              <a:gdLst>
                <a:gd name="T0" fmla="*/ 14 w 14"/>
                <a:gd name="T1" fmla="*/ 2 h 5"/>
                <a:gd name="T2" fmla="*/ 14 w 14"/>
                <a:gd name="T3" fmla="*/ 4 h 5"/>
                <a:gd name="T4" fmla="*/ 1 w 14"/>
                <a:gd name="T5" fmla="*/ 5 h 5"/>
                <a:gd name="T6" fmla="*/ 14 w 14"/>
                <a:gd name="T7" fmla="*/ 2 h 5"/>
              </a:gdLst>
              <a:ahLst/>
              <a:cxnLst>
                <a:cxn ang="0">
                  <a:pos x="T0" y="T1"/>
                </a:cxn>
                <a:cxn ang="0">
                  <a:pos x="T2" y="T3"/>
                </a:cxn>
                <a:cxn ang="0">
                  <a:pos x="T4" y="T5"/>
                </a:cxn>
                <a:cxn ang="0">
                  <a:pos x="T6" y="T7"/>
                </a:cxn>
              </a:cxnLst>
              <a:rect l="0" t="0" r="r" b="b"/>
              <a:pathLst>
                <a:path w="14" h="5">
                  <a:moveTo>
                    <a:pt x="14" y="2"/>
                  </a:moveTo>
                  <a:cubicBezTo>
                    <a:pt x="13" y="3"/>
                    <a:pt x="13" y="3"/>
                    <a:pt x="14" y="4"/>
                  </a:cubicBezTo>
                  <a:cubicBezTo>
                    <a:pt x="9" y="2"/>
                    <a:pt x="7" y="5"/>
                    <a:pt x="1" y="5"/>
                  </a:cubicBezTo>
                  <a:cubicBezTo>
                    <a:pt x="0" y="0"/>
                    <a:pt x="12" y="4"/>
                    <a:pt x="1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153"/>
            <p:cNvSpPr>
              <a:spLocks/>
            </p:cNvSpPr>
            <p:nvPr/>
          </p:nvSpPr>
          <p:spPr bwMode="auto">
            <a:xfrm>
              <a:off x="7526615" y="4327525"/>
              <a:ext cx="44423" cy="20638"/>
            </a:xfrm>
            <a:custGeom>
              <a:avLst/>
              <a:gdLst>
                <a:gd name="T0" fmla="*/ 8 w 8"/>
                <a:gd name="T1" fmla="*/ 3 h 6"/>
                <a:gd name="T2" fmla="*/ 2 w 8"/>
                <a:gd name="T3" fmla="*/ 6 h 6"/>
                <a:gd name="T4" fmla="*/ 0 w 8"/>
                <a:gd name="T5" fmla="*/ 2 h 6"/>
                <a:gd name="T6" fmla="*/ 8 w 8"/>
                <a:gd name="T7" fmla="*/ 3 h 6"/>
              </a:gdLst>
              <a:ahLst/>
              <a:cxnLst>
                <a:cxn ang="0">
                  <a:pos x="T0" y="T1"/>
                </a:cxn>
                <a:cxn ang="0">
                  <a:pos x="T2" y="T3"/>
                </a:cxn>
                <a:cxn ang="0">
                  <a:pos x="T4" y="T5"/>
                </a:cxn>
                <a:cxn ang="0">
                  <a:pos x="T6" y="T7"/>
                </a:cxn>
              </a:cxnLst>
              <a:rect l="0" t="0" r="r" b="b"/>
              <a:pathLst>
                <a:path w="8" h="6">
                  <a:moveTo>
                    <a:pt x="8" y="3"/>
                  </a:moveTo>
                  <a:cubicBezTo>
                    <a:pt x="6" y="5"/>
                    <a:pt x="5" y="3"/>
                    <a:pt x="2" y="6"/>
                  </a:cubicBezTo>
                  <a:cubicBezTo>
                    <a:pt x="2" y="4"/>
                    <a:pt x="1" y="3"/>
                    <a:pt x="0" y="2"/>
                  </a:cubicBezTo>
                  <a:cubicBezTo>
                    <a:pt x="2" y="2"/>
                    <a:pt x="7" y="0"/>
                    <a:pt x="8"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154"/>
            <p:cNvSpPr>
              <a:spLocks/>
            </p:cNvSpPr>
            <p:nvPr/>
          </p:nvSpPr>
          <p:spPr bwMode="auto">
            <a:xfrm>
              <a:off x="7371134" y="4330700"/>
              <a:ext cx="124941" cy="23813"/>
            </a:xfrm>
            <a:custGeom>
              <a:avLst/>
              <a:gdLst>
                <a:gd name="T0" fmla="*/ 22 w 22"/>
                <a:gd name="T1" fmla="*/ 2 h 7"/>
                <a:gd name="T2" fmla="*/ 22 w 22"/>
                <a:gd name="T3" fmla="*/ 4 h 7"/>
                <a:gd name="T4" fmla="*/ 0 w 22"/>
                <a:gd name="T5" fmla="*/ 7 h 7"/>
                <a:gd name="T6" fmla="*/ 0 w 22"/>
                <a:gd name="T7" fmla="*/ 2 h 7"/>
                <a:gd name="T8" fmla="*/ 22 w 22"/>
                <a:gd name="T9" fmla="*/ 2 h 7"/>
              </a:gdLst>
              <a:ahLst/>
              <a:cxnLst>
                <a:cxn ang="0">
                  <a:pos x="T0" y="T1"/>
                </a:cxn>
                <a:cxn ang="0">
                  <a:pos x="T2" y="T3"/>
                </a:cxn>
                <a:cxn ang="0">
                  <a:pos x="T4" y="T5"/>
                </a:cxn>
                <a:cxn ang="0">
                  <a:pos x="T6" y="T7"/>
                </a:cxn>
                <a:cxn ang="0">
                  <a:pos x="T8" y="T9"/>
                </a:cxn>
              </a:cxnLst>
              <a:rect l="0" t="0" r="r" b="b"/>
              <a:pathLst>
                <a:path w="22" h="7">
                  <a:moveTo>
                    <a:pt x="22" y="2"/>
                  </a:moveTo>
                  <a:cubicBezTo>
                    <a:pt x="21" y="2"/>
                    <a:pt x="22" y="3"/>
                    <a:pt x="22" y="4"/>
                  </a:cubicBezTo>
                  <a:cubicBezTo>
                    <a:pt x="15" y="5"/>
                    <a:pt x="7" y="5"/>
                    <a:pt x="0" y="7"/>
                  </a:cubicBezTo>
                  <a:cubicBezTo>
                    <a:pt x="0" y="5"/>
                    <a:pt x="0" y="4"/>
                    <a:pt x="0" y="2"/>
                  </a:cubicBezTo>
                  <a:cubicBezTo>
                    <a:pt x="5" y="4"/>
                    <a:pt x="16" y="0"/>
                    <a:pt x="2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155"/>
            <p:cNvSpPr>
              <a:spLocks/>
            </p:cNvSpPr>
            <p:nvPr/>
          </p:nvSpPr>
          <p:spPr bwMode="auto">
            <a:xfrm>
              <a:off x="2645616" y="4449763"/>
              <a:ext cx="1043945" cy="42863"/>
            </a:xfrm>
            <a:custGeom>
              <a:avLst/>
              <a:gdLst>
                <a:gd name="T0" fmla="*/ 65 w 184"/>
                <a:gd name="T1" fmla="*/ 4 h 13"/>
                <a:gd name="T2" fmla="*/ 158 w 184"/>
                <a:gd name="T3" fmla="*/ 8 h 13"/>
                <a:gd name="T4" fmla="*/ 184 w 184"/>
                <a:gd name="T5" fmla="*/ 8 h 13"/>
                <a:gd name="T6" fmla="*/ 116 w 184"/>
                <a:gd name="T7" fmla="*/ 9 h 13"/>
                <a:gd name="T8" fmla="*/ 83 w 184"/>
                <a:gd name="T9" fmla="*/ 12 h 13"/>
                <a:gd name="T10" fmla="*/ 45 w 184"/>
                <a:gd name="T11" fmla="*/ 10 h 13"/>
                <a:gd name="T12" fmla="*/ 0 w 184"/>
                <a:gd name="T13" fmla="*/ 6 h 13"/>
                <a:gd name="T14" fmla="*/ 65 w 184"/>
                <a:gd name="T15" fmla="*/ 4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13">
                  <a:moveTo>
                    <a:pt x="65" y="4"/>
                  </a:moveTo>
                  <a:cubicBezTo>
                    <a:pt x="97" y="12"/>
                    <a:pt x="129" y="5"/>
                    <a:pt x="158" y="8"/>
                  </a:cubicBezTo>
                  <a:cubicBezTo>
                    <a:pt x="160" y="4"/>
                    <a:pt x="177" y="7"/>
                    <a:pt x="184" y="8"/>
                  </a:cubicBezTo>
                  <a:cubicBezTo>
                    <a:pt x="167" y="13"/>
                    <a:pt x="142" y="9"/>
                    <a:pt x="116" y="9"/>
                  </a:cubicBezTo>
                  <a:cubicBezTo>
                    <a:pt x="104" y="10"/>
                    <a:pt x="93" y="12"/>
                    <a:pt x="83" y="12"/>
                  </a:cubicBezTo>
                  <a:cubicBezTo>
                    <a:pt x="71" y="11"/>
                    <a:pt x="60" y="10"/>
                    <a:pt x="45" y="10"/>
                  </a:cubicBezTo>
                  <a:cubicBezTo>
                    <a:pt x="31" y="10"/>
                    <a:pt x="12" y="12"/>
                    <a:pt x="0" y="6"/>
                  </a:cubicBezTo>
                  <a:cubicBezTo>
                    <a:pt x="19" y="0"/>
                    <a:pt x="44" y="11"/>
                    <a:pt x="6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900" decel="100000" fill="hold"/>
                                        <p:tgtEl>
                                          <p:spTgt spid="205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5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47" presetClass="entr" presetSubtype="0" fill="hold" nodeType="afterEffect">
                                  <p:stCondLst>
                                    <p:cond delay="0"/>
                                  </p:stCondLst>
                                  <p:childTnLst>
                                    <p:set>
                                      <p:cBhvr>
                                        <p:cTn id="13" dur="1" fill="hold">
                                          <p:stCondLst>
                                            <p:cond delay="0"/>
                                          </p:stCondLst>
                                        </p:cTn>
                                        <p:tgtEl>
                                          <p:spTgt spid="3074"/>
                                        </p:tgtEl>
                                        <p:attrNameLst>
                                          <p:attrName>style.visibility</p:attrName>
                                        </p:attrNameLst>
                                      </p:cBhvr>
                                      <p:to>
                                        <p:strVal val="visible"/>
                                      </p:to>
                                    </p:set>
                                    <p:animEffect transition="in" filter="fade">
                                      <p:cBhvr>
                                        <p:cTn id="14" dur="1000"/>
                                        <p:tgtEl>
                                          <p:spTgt spid="3074"/>
                                        </p:tgtEl>
                                      </p:cBhvr>
                                    </p:animEffect>
                                    <p:anim calcmode="lin" valueType="num">
                                      <p:cBhvr>
                                        <p:cTn id="15" dur="1000" fill="hold"/>
                                        <p:tgtEl>
                                          <p:spTgt spid="3074"/>
                                        </p:tgtEl>
                                        <p:attrNameLst>
                                          <p:attrName>ppt_x</p:attrName>
                                        </p:attrNameLst>
                                      </p:cBhvr>
                                      <p:tavLst>
                                        <p:tav tm="0">
                                          <p:val>
                                            <p:strVal val="#ppt_x"/>
                                          </p:val>
                                        </p:tav>
                                        <p:tav tm="100000">
                                          <p:val>
                                            <p:strVal val="#ppt_x"/>
                                          </p:val>
                                        </p:tav>
                                      </p:tavLst>
                                    </p:anim>
                                    <p:anim calcmode="lin" valueType="num">
                                      <p:cBhvr>
                                        <p:cTn id="16" dur="1000" fill="hold"/>
                                        <p:tgtEl>
                                          <p:spTgt spid="3074"/>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12" presetClass="entr" presetSubtype="8"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slide(fromLeft)">
                                      <p:cBhvr>
                                        <p:cTn id="20" dur="500"/>
                                        <p:tgtEl>
                                          <p:spTgt spid="14"/>
                                        </p:tgtEl>
                                      </p:cBhvr>
                                    </p:animEffect>
                                  </p:childTnLst>
                                </p:cTn>
                              </p:par>
                              <p:par>
                                <p:cTn id="21" presetID="10" presetClass="entr" presetSubtype="0" fill="hold" grpId="0" nodeType="withEffect">
                                  <p:stCondLst>
                                    <p:cond delay="30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grpId="0" nodeType="withEffect">
                                  <p:stCondLst>
                                    <p:cond delay="30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grpId="0" nodeType="withEffect">
                                  <p:stCondLst>
                                    <p:cond delay="30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par>
                                <p:cTn id="30" presetID="10" presetClass="entr" presetSubtype="0" fill="hold" grpId="0" nodeType="withEffect">
                                  <p:stCondLst>
                                    <p:cond delay="30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2800"/>
                            </p:stCondLst>
                            <p:childTnLst>
                              <p:par>
                                <p:cTn id="34" presetID="23" presetClass="entr" presetSubtype="528" fill="hold" grpId="0" nodeType="afterEffect">
                                  <p:stCondLst>
                                    <p:cond delay="0"/>
                                  </p:stCondLst>
                                  <p:iterate type="lt">
                                    <p:tmPct val="15000"/>
                                  </p:iterate>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 calcmode="lin" valueType="num">
                                      <p:cBhvr>
                                        <p:cTn id="38" dur="500" fill="hold"/>
                                        <p:tgtEl>
                                          <p:spTgt spid="21"/>
                                        </p:tgtEl>
                                        <p:attrNameLst>
                                          <p:attrName>ppt_x</p:attrName>
                                        </p:attrNameLst>
                                      </p:cBhvr>
                                      <p:tavLst>
                                        <p:tav tm="0">
                                          <p:val>
                                            <p:fltVal val="0.5"/>
                                          </p:val>
                                        </p:tav>
                                        <p:tav tm="100000">
                                          <p:val>
                                            <p:strVal val="#ppt_x"/>
                                          </p:val>
                                        </p:tav>
                                      </p:tavLst>
                                    </p:anim>
                                    <p:anim calcmode="lin" valueType="num">
                                      <p:cBhvr>
                                        <p:cTn id="39" dur="500" fill="hold"/>
                                        <p:tgtEl>
                                          <p:spTgt spid="21"/>
                                        </p:tgtEl>
                                        <p:attrNameLst>
                                          <p:attrName>ppt_y</p:attrName>
                                        </p:attrNameLst>
                                      </p:cBhvr>
                                      <p:tavLst>
                                        <p:tav tm="0">
                                          <p:val>
                                            <p:fltVal val="0.5"/>
                                          </p:val>
                                        </p:tav>
                                        <p:tav tm="100000">
                                          <p:val>
                                            <p:strVal val="#ppt_y"/>
                                          </p:val>
                                        </p:tav>
                                      </p:tavLst>
                                    </p:anim>
                                  </p:childTnLst>
                                </p:cTn>
                              </p:par>
                            </p:childTnLst>
                          </p:cTn>
                        </p:par>
                        <p:par>
                          <p:cTn id="40" fill="hold">
                            <p:stCondLst>
                              <p:cond delay="4050"/>
                            </p:stCondLst>
                            <p:childTnLst>
                              <p:par>
                                <p:cTn id="41" presetID="22" presetClass="entr" presetSubtype="8" fill="hold" nodeType="after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wipe(left)">
                                      <p:cBhvr>
                                        <p:cTn id="43" dur="500"/>
                                        <p:tgtEl>
                                          <p:spTgt spid="2"/>
                                        </p:tgtEl>
                                      </p:cBhvr>
                                    </p:animEffect>
                                  </p:childTnLst>
                                </p:cTn>
                              </p:par>
                            </p:childTnLst>
                          </p:cTn>
                        </p:par>
                        <p:par>
                          <p:cTn id="44" fill="hold">
                            <p:stCondLst>
                              <p:cond delay="4550"/>
                            </p:stCondLst>
                            <p:childTnLst>
                              <p:par>
                                <p:cTn id="45" presetID="31" presetClass="entr" presetSubtype="0" fill="hold" grpId="0" nodeType="afterEffect">
                                  <p:stCondLst>
                                    <p:cond delay="0"/>
                                  </p:stCondLst>
                                  <p:iterate type="lt">
                                    <p:tmPct val="5000"/>
                                  </p:iterate>
                                  <p:childTnLst>
                                    <p:set>
                                      <p:cBhvr>
                                        <p:cTn id="46" dur="1" fill="hold">
                                          <p:stCondLst>
                                            <p:cond delay="0"/>
                                          </p:stCondLst>
                                        </p:cTn>
                                        <p:tgtEl>
                                          <p:spTgt spid="19"/>
                                        </p:tgtEl>
                                        <p:attrNameLst>
                                          <p:attrName>style.visibility</p:attrName>
                                        </p:attrNameLst>
                                      </p:cBhvr>
                                      <p:to>
                                        <p:strVal val="visible"/>
                                      </p:to>
                                    </p:set>
                                    <p:anim calcmode="lin" valueType="num">
                                      <p:cBhvr>
                                        <p:cTn id="47" dur="500" fill="hold"/>
                                        <p:tgtEl>
                                          <p:spTgt spid="19"/>
                                        </p:tgtEl>
                                        <p:attrNameLst>
                                          <p:attrName>ppt_w</p:attrName>
                                        </p:attrNameLst>
                                      </p:cBhvr>
                                      <p:tavLst>
                                        <p:tav tm="0">
                                          <p:val>
                                            <p:fltVal val="0"/>
                                          </p:val>
                                        </p:tav>
                                        <p:tav tm="100000">
                                          <p:val>
                                            <p:strVal val="#ppt_w"/>
                                          </p:val>
                                        </p:tav>
                                      </p:tavLst>
                                    </p:anim>
                                    <p:anim calcmode="lin" valueType="num">
                                      <p:cBhvr>
                                        <p:cTn id="48" dur="500" fill="hold"/>
                                        <p:tgtEl>
                                          <p:spTgt spid="19"/>
                                        </p:tgtEl>
                                        <p:attrNameLst>
                                          <p:attrName>ppt_h</p:attrName>
                                        </p:attrNameLst>
                                      </p:cBhvr>
                                      <p:tavLst>
                                        <p:tav tm="0">
                                          <p:val>
                                            <p:fltVal val="0"/>
                                          </p:val>
                                        </p:tav>
                                        <p:tav tm="100000">
                                          <p:val>
                                            <p:strVal val="#ppt_h"/>
                                          </p:val>
                                        </p:tav>
                                      </p:tavLst>
                                    </p:anim>
                                    <p:anim calcmode="lin" valueType="num">
                                      <p:cBhvr>
                                        <p:cTn id="49" dur="500" fill="hold"/>
                                        <p:tgtEl>
                                          <p:spTgt spid="19"/>
                                        </p:tgtEl>
                                        <p:attrNameLst>
                                          <p:attrName>style.rotation</p:attrName>
                                        </p:attrNameLst>
                                      </p:cBhvr>
                                      <p:tavLst>
                                        <p:tav tm="0">
                                          <p:val>
                                            <p:fltVal val="90"/>
                                          </p:val>
                                        </p:tav>
                                        <p:tav tm="100000">
                                          <p:val>
                                            <p:fltVal val="0"/>
                                          </p:val>
                                        </p:tav>
                                      </p:tavLst>
                                    </p:anim>
                                    <p:animEffect transition="in" filter="fade">
                                      <p:cBhvr>
                                        <p:cTn id="50" dur="500"/>
                                        <p:tgtEl>
                                          <p:spTgt spid="19"/>
                                        </p:tgtEl>
                                      </p:cBhvr>
                                    </p:animEffect>
                                  </p:childTnLst>
                                </p:cTn>
                              </p:par>
                            </p:childTnLst>
                          </p:cTn>
                        </p:par>
                        <p:par>
                          <p:cTn id="51" fill="hold">
                            <p:stCondLst>
                              <p:cond delay="5475"/>
                            </p:stCondLst>
                            <p:childTnLst>
                              <p:par>
                                <p:cTn id="52" presetID="2" presetClass="entr" presetSubtype="4"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additive="base">
                                        <p:cTn id="54" dur="600" fill="hold"/>
                                        <p:tgtEl>
                                          <p:spTgt spid="20"/>
                                        </p:tgtEl>
                                        <p:attrNameLst>
                                          <p:attrName>ppt_x</p:attrName>
                                        </p:attrNameLst>
                                      </p:cBhvr>
                                      <p:tavLst>
                                        <p:tav tm="0">
                                          <p:val>
                                            <p:strVal val="#ppt_x"/>
                                          </p:val>
                                        </p:tav>
                                        <p:tav tm="100000">
                                          <p:val>
                                            <p:strVal val="#ppt_x"/>
                                          </p:val>
                                        </p:tav>
                                      </p:tavLst>
                                    </p:anim>
                                    <p:anim calcmode="lin" valueType="num">
                                      <p:cBhvr additive="base">
                                        <p:cTn id="55" dur="6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animBg="1"/>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Freeform 5"/>
          <p:cNvSpPr>
            <a:spLocks noEditPoints="1"/>
          </p:cNvSpPr>
          <p:nvPr/>
        </p:nvSpPr>
        <p:spPr bwMode="auto">
          <a:xfrm>
            <a:off x="4920604" y="2153707"/>
            <a:ext cx="1563595" cy="963079"/>
          </a:xfrm>
          <a:custGeom>
            <a:avLst/>
            <a:gdLst>
              <a:gd name="T0" fmla="*/ 52 w 231"/>
              <a:gd name="T1" fmla="*/ 126 h 141"/>
              <a:gd name="T2" fmla="*/ 5 w 231"/>
              <a:gd name="T3" fmla="*/ 101 h 141"/>
              <a:gd name="T4" fmla="*/ 116 w 231"/>
              <a:gd name="T5" fmla="*/ 2 h 141"/>
              <a:gd name="T6" fmla="*/ 228 w 231"/>
              <a:gd name="T7" fmla="*/ 52 h 141"/>
              <a:gd name="T8" fmla="*/ 224 w 231"/>
              <a:gd name="T9" fmla="*/ 109 h 141"/>
              <a:gd name="T10" fmla="*/ 190 w 231"/>
              <a:gd name="T11" fmla="*/ 133 h 141"/>
              <a:gd name="T12" fmla="*/ 138 w 231"/>
              <a:gd name="T13" fmla="*/ 117 h 141"/>
              <a:gd name="T14" fmla="*/ 130 w 231"/>
              <a:gd name="T15" fmla="*/ 128 h 141"/>
              <a:gd name="T16" fmla="*/ 129 w 231"/>
              <a:gd name="T17" fmla="*/ 131 h 141"/>
              <a:gd name="T18" fmla="*/ 123 w 231"/>
              <a:gd name="T19" fmla="*/ 116 h 141"/>
              <a:gd name="T20" fmla="*/ 117 w 231"/>
              <a:gd name="T21" fmla="*/ 127 h 141"/>
              <a:gd name="T22" fmla="*/ 109 w 231"/>
              <a:gd name="T23" fmla="*/ 123 h 141"/>
              <a:gd name="T24" fmla="*/ 148 w 231"/>
              <a:gd name="T25" fmla="*/ 134 h 141"/>
              <a:gd name="T26" fmla="*/ 166 w 231"/>
              <a:gd name="T27" fmla="*/ 129 h 141"/>
              <a:gd name="T28" fmla="*/ 106 w 231"/>
              <a:gd name="T29" fmla="*/ 131 h 141"/>
              <a:gd name="T30" fmla="*/ 103 w 231"/>
              <a:gd name="T31" fmla="*/ 119 h 141"/>
              <a:gd name="T32" fmla="*/ 184 w 231"/>
              <a:gd name="T33" fmla="*/ 126 h 141"/>
              <a:gd name="T34" fmla="*/ 87 w 231"/>
              <a:gd name="T35" fmla="*/ 109 h 141"/>
              <a:gd name="T36" fmla="*/ 94 w 231"/>
              <a:gd name="T37" fmla="*/ 113 h 141"/>
              <a:gd name="T38" fmla="*/ 83 w 231"/>
              <a:gd name="T39" fmla="*/ 108 h 141"/>
              <a:gd name="T40" fmla="*/ 75 w 231"/>
              <a:gd name="T41" fmla="*/ 109 h 141"/>
              <a:gd name="T42" fmla="*/ 71 w 231"/>
              <a:gd name="T43" fmla="*/ 127 h 141"/>
              <a:gd name="T44" fmla="*/ 194 w 231"/>
              <a:gd name="T45" fmla="*/ 126 h 141"/>
              <a:gd name="T46" fmla="*/ 176 w 231"/>
              <a:gd name="T47" fmla="*/ 123 h 141"/>
              <a:gd name="T48" fmla="*/ 53 w 231"/>
              <a:gd name="T49" fmla="*/ 121 h 141"/>
              <a:gd name="T50" fmla="*/ 44 w 231"/>
              <a:gd name="T51" fmla="*/ 98 h 141"/>
              <a:gd name="T52" fmla="*/ 186 w 231"/>
              <a:gd name="T53" fmla="*/ 105 h 141"/>
              <a:gd name="T54" fmla="*/ 107 w 231"/>
              <a:gd name="T55" fmla="*/ 111 h 141"/>
              <a:gd name="T56" fmla="*/ 42 w 231"/>
              <a:gd name="T57" fmla="*/ 97 h 141"/>
              <a:gd name="T58" fmla="*/ 200 w 231"/>
              <a:gd name="T59" fmla="*/ 115 h 141"/>
              <a:gd name="T60" fmla="*/ 27 w 231"/>
              <a:gd name="T61" fmla="*/ 102 h 141"/>
              <a:gd name="T62" fmla="*/ 214 w 231"/>
              <a:gd name="T63" fmla="*/ 111 h 141"/>
              <a:gd name="T64" fmla="*/ 189 w 231"/>
              <a:gd name="T65" fmla="*/ 109 h 141"/>
              <a:gd name="T66" fmla="*/ 199 w 231"/>
              <a:gd name="T67" fmla="*/ 105 h 141"/>
              <a:gd name="T68" fmla="*/ 107 w 231"/>
              <a:gd name="T69" fmla="*/ 107 h 141"/>
              <a:gd name="T70" fmla="*/ 217 w 231"/>
              <a:gd name="T71" fmla="*/ 57 h 141"/>
              <a:gd name="T72" fmla="*/ 120 w 231"/>
              <a:gd name="T73" fmla="*/ 53 h 141"/>
              <a:gd name="T74" fmla="*/ 116 w 231"/>
              <a:gd name="T75" fmla="*/ 40 h 141"/>
              <a:gd name="T76" fmla="*/ 15 w 231"/>
              <a:gd name="T77" fmla="*/ 78 h 141"/>
              <a:gd name="T78" fmla="*/ 219 w 231"/>
              <a:gd name="T79" fmla="*/ 108 h 141"/>
              <a:gd name="T80" fmla="*/ 210 w 231"/>
              <a:gd name="T81" fmla="*/ 105 h 141"/>
              <a:gd name="T82" fmla="*/ 183 w 231"/>
              <a:gd name="T83" fmla="*/ 106 h 141"/>
              <a:gd name="T84" fmla="*/ 19 w 231"/>
              <a:gd name="T85" fmla="*/ 86 h 141"/>
              <a:gd name="T86" fmla="*/ 14 w 231"/>
              <a:gd name="T87" fmla="*/ 102 h 141"/>
              <a:gd name="T88" fmla="*/ 9 w 231"/>
              <a:gd name="T89" fmla="*/ 85 h 141"/>
              <a:gd name="T90" fmla="*/ 219 w 231"/>
              <a:gd name="T91" fmla="*/ 99 h 141"/>
              <a:gd name="T92" fmla="*/ 220 w 231"/>
              <a:gd name="T93" fmla="*/ 86 h 141"/>
              <a:gd name="T94" fmla="*/ 225 w 231"/>
              <a:gd name="T95" fmla="*/ 46 h 141"/>
              <a:gd name="T96" fmla="*/ 225 w 231"/>
              <a:gd name="T97" fmla="*/ 54 h 141"/>
              <a:gd name="T98" fmla="*/ 211 w 231"/>
              <a:gd name="T99" fmla="*/ 46 h 141"/>
              <a:gd name="T100" fmla="*/ 193 w 231"/>
              <a:gd name="T101" fmla="*/ 46 h 141"/>
              <a:gd name="T102" fmla="*/ 178 w 231"/>
              <a:gd name="T103" fmla="*/ 48 h 141"/>
              <a:gd name="T104" fmla="*/ 171 w 231"/>
              <a:gd name="T105" fmla="*/ 46 h 141"/>
              <a:gd name="T106" fmla="*/ 173 w 231"/>
              <a:gd name="T107" fmla="*/ 52 h 141"/>
              <a:gd name="T108" fmla="*/ 153 w 231"/>
              <a:gd name="T109" fmla="*/ 43 h 141"/>
              <a:gd name="T110" fmla="*/ 146 w 231"/>
              <a:gd name="T111" fmla="*/ 43 h 141"/>
              <a:gd name="T112" fmla="*/ 131 w 231"/>
              <a:gd name="T113" fmla="*/ 50 h 141"/>
              <a:gd name="T114" fmla="*/ 144 w 231"/>
              <a:gd name="T115" fmla="*/ 39 h 141"/>
              <a:gd name="T116" fmla="*/ 132 w 231"/>
              <a:gd name="T117" fmla="*/ 3 h 141"/>
              <a:gd name="T118" fmla="*/ 127 w 231"/>
              <a:gd name="T119" fmla="*/ 4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1" h="141">
                <a:moveTo>
                  <a:pt x="143" y="141"/>
                </a:moveTo>
                <a:cubicBezTo>
                  <a:pt x="142" y="141"/>
                  <a:pt x="142" y="141"/>
                  <a:pt x="142" y="140"/>
                </a:cubicBezTo>
                <a:cubicBezTo>
                  <a:pt x="141" y="139"/>
                  <a:pt x="141" y="138"/>
                  <a:pt x="141" y="137"/>
                </a:cubicBezTo>
                <a:cubicBezTo>
                  <a:pt x="139" y="137"/>
                  <a:pt x="136" y="137"/>
                  <a:pt x="133" y="137"/>
                </a:cubicBezTo>
                <a:cubicBezTo>
                  <a:pt x="120" y="137"/>
                  <a:pt x="106" y="136"/>
                  <a:pt x="92" y="134"/>
                </a:cubicBezTo>
                <a:cubicBezTo>
                  <a:pt x="92" y="134"/>
                  <a:pt x="92" y="135"/>
                  <a:pt x="92" y="135"/>
                </a:cubicBezTo>
                <a:cubicBezTo>
                  <a:pt x="91" y="136"/>
                  <a:pt x="91" y="136"/>
                  <a:pt x="91" y="136"/>
                </a:cubicBezTo>
                <a:cubicBezTo>
                  <a:pt x="90" y="136"/>
                  <a:pt x="90" y="136"/>
                  <a:pt x="89" y="135"/>
                </a:cubicBezTo>
                <a:cubicBezTo>
                  <a:pt x="89" y="135"/>
                  <a:pt x="89" y="134"/>
                  <a:pt x="89" y="133"/>
                </a:cubicBezTo>
                <a:cubicBezTo>
                  <a:pt x="89" y="133"/>
                  <a:pt x="89" y="133"/>
                  <a:pt x="89" y="133"/>
                </a:cubicBezTo>
                <a:cubicBezTo>
                  <a:pt x="86" y="133"/>
                  <a:pt x="84" y="133"/>
                  <a:pt x="81" y="132"/>
                </a:cubicBezTo>
                <a:cubicBezTo>
                  <a:pt x="81" y="132"/>
                  <a:pt x="81" y="132"/>
                  <a:pt x="81" y="132"/>
                </a:cubicBezTo>
                <a:cubicBezTo>
                  <a:pt x="80" y="132"/>
                  <a:pt x="80" y="132"/>
                  <a:pt x="80" y="132"/>
                </a:cubicBezTo>
                <a:cubicBezTo>
                  <a:pt x="72" y="131"/>
                  <a:pt x="62" y="129"/>
                  <a:pt x="52" y="126"/>
                </a:cubicBezTo>
                <a:cubicBezTo>
                  <a:pt x="52" y="127"/>
                  <a:pt x="51" y="127"/>
                  <a:pt x="51" y="127"/>
                </a:cubicBezTo>
                <a:cubicBezTo>
                  <a:pt x="50" y="127"/>
                  <a:pt x="50" y="126"/>
                  <a:pt x="50" y="126"/>
                </a:cubicBezTo>
                <a:cubicBezTo>
                  <a:pt x="50" y="126"/>
                  <a:pt x="50" y="126"/>
                  <a:pt x="50" y="125"/>
                </a:cubicBezTo>
                <a:cubicBezTo>
                  <a:pt x="49" y="125"/>
                  <a:pt x="48" y="125"/>
                  <a:pt x="47" y="125"/>
                </a:cubicBezTo>
                <a:cubicBezTo>
                  <a:pt x="40" y="122"/>
                  <a:pt x="33" y="118"/>
                  <a:pt x="27" y="114"/>
                </a:cubicBezTo>
                <a:cubicBezTo>
                  <a:pt x="27" y="115"/>
                  <a:pt x="27" y="115"/>
                  <a:pt x="26" y="115"/>
                </a:cubicBezTo>
                <a:cubicBezTo>
                  <a:pt x="26" y="115"/>
                  <a:pt x="26" y="114"/>
                  <a:pt x="25" y="114"/>
                </a:cubicBezTo>
                <a:cubicBezTo>
                  <a:pt x="25" y="114"/>
                  <a:pt x="25" y="113"/>
                  <a:pt x="25" y="113"/>
                </a:cubicBezTo>
                <a:cubicBezTo>
                  <a:pt x="25" y="113"/>
                  <a:pt x="21" y="111"/>
                  <a:pt x="20" y="110"/>
                </a:cubicBezTo>
                <a:cubicBezTo>
                  <a:pt x="20" y="110"/>
                  <a:pt x="20" y="110"/>
                  <a:pt x="20" y="110"/>
                </a:cubicBezTo>
                <a:cubicBezTo>
                  <a:pt x="20" y="110"/>
                  <a:pt x="19" y="110"/>
                  <a:pt x="19" y="109"/>
                </a:cubicBezTo>
                <a:cubicBezTo>
                  <a:pt x="16" y="108"/>
                  <a:pt x="13" y="105"/>
                  <a:pt x="9" y="103"/>
                </a:cubicBezTo>
                <a:cubicBezTo>
                  <a:pt x="9" y="103"/>
                  <a:pt x="8" y="103"/>
                  <a:pt x="8" y="103"/>
                </a:cubicBezTo>
                <a:cubicBezTo>
                  <a:pt x="7" y="103"/>
                  <a:pt x="5" y="102"/>
                  <a:pt x="5" y="101"/>
                </a:cubicBezTo>
                <a:cubicBezTo>
                  <a:pt x="5" y="100"/>
                  <a:pt x="5" y="99"/>
                  <a:pt x="5" y="97"/>
                </a:cubicBezTo>
                <a:cubicBezTo>
                  <a:pt x="4" y="97"/>
                  <a:pt x="4" y="97"/>
                  <a:pt x="4" y="96"/>
                </a:cubicBezTo>
                <a:cubicBezTo>
                  <a:pt x="4" y="93"/>
                  <a:pt x="4" y="89"/>
                  <a:pt x="4" y="86"/>
                </a:cubicBezTo>
                <a:cubicBezTo>
                  <a:pt x="4" y="80"/>
                  <a:pt x="4" y="74"/>
                  <a:pt x="4" y="67"/>
                </a:cubicBezTo>
                <a:cubicBezTo>
                  <a:pt x="0" y="45"/>
                  <a:pt x="26" y="29"/>
                  <a:pt x="42" y="21"/>
                </a:cubicBezTo>
                <a:cubicBezTo>
                  <a:pt x="49" y="18"/>
                  <a:pt x="56" y="15"/>
                  <a:pt x="62" y="14"/>
                </a:cubicBezTo>
                <a:cubicBezTo>
                  <a:pt x="67" y="13"/>
                  <a:pt x="72" y="12"/>
                  <a:pt x="76" y="11"/>
                </a:cubicBezTo>
                <a:cubicBezTo>
                  <a:pt x="78" y="11"/>
                  <a:pt x="79" y="11"/>
                  <a:pt x="80" y="11"/>
                </a:cubicBezTo>
                <a:cubicBezTo>
                  <a:pt x="80" y="11"/>
                  <a:pt x="80" y="11"/>
                  <a:pt x="80" y="11"/>
                </a:cubicBezTo>
                <a:cubicBezTo>
                  <a:pt x="89" y="9"/>
                  <a:pt x="97" y="8"/>
                  <a:pt x="106" y="8"/>
                </a:cubicBezTo>
                <a:cubicBezTo>
                  <a:pt x="110" y="8"/>
                  <a:pt x="113" y="8"/>
                  <a:pt x="116" y="8"/>
                </a:cubicBezTo>
                <a:cubicBezTo>
                  <a:pt x="116" y="8"/>
                  <a:pt x="116" y="8"/>
                  <a:pt x="116" y="8"/>
                </a:cubicBezTo>
                <a:cubicBezTo>
                  <a:pt x="116" y="6"/>
                  <a:pt x="116" y="4"/>
                  <a:pt x="116" y="3"/>
                </a:cubicBezTo>
                <a:cubicBezTo>
                  <a:pt x="116" y="3"/>
                  <a:pt x="116" y="2"/>
                  <a:pt x="116" y="2"/>
                </a:cubicBezTo>
                <a:cubicBezTo>
                  <a:pt x="115" y="1"/>
                  <a:pt x="116" y="1"/>
                  <a:pt x="117" y="0"/>
                </a:cubicBezTo>
                <a:cubicBezTo>
                  <a:pt x="118" y="0"/>
                  <a:pt x="119" y="0"/>
                  <a:pt x="121" y="0"/>
                </a:cubicBezTo>
                <a:cubicBezTo>
                  <a:pt x="124" y="0"/>
                  <a:pt x="128" y="0"/>
                  <a:pt x="131" y="0"/>
                </a:cubicBezTo>
                <a:cubicBezTo>
                  <a:pt x="151" y="0"/>
                  <a:pt x="168" y="2"/>
                  <a:pt x="183" y="7"/>
                </a:cubicBezTo>
                <a:cubicBezTo>
                  <a:pt x="194" y="10"/>
                  <a:pt x="203" y="14"/>
                  <a:pt x="210" y="20"/>
                </a:cubicBezTo>
                <a:cubicBezTo>
                  <a:pt x="215" y="23"/>
                  <a:pt x="218" y="26"/>
                  <a:pt x="221" y="30"/>
                </a:cubicBezTo>
                <a:cubicBezTo>
                  <a:pt x="221" y="30"/>
                  <a:pt x="221" y="30"/>
                  <a:pt x="221" y="30"/>
                </a:cubicBezTo>
                <a:cubicBezTo>
                  <a:pt x="223" y="32"/>
                  <a:pt x="225" y="35"/>
                  <a:pt x="226" y="38"/>
                </a:cubicBezTo>
                <a:cubicBezTo>
                  <a:pt x="227" y="38"/>
                  <a:pt x="227" y="38"/>
                  <a:pt x="228" y="39"/>
                </a:cubicBezTo>
                <a:cubicBezTo>
                  <a:pt x="228" y="40"/>
                  <a:pt x="228" y="41"/>
                  <a:pt x="228" y="42"/>
                </a:cubicBezTo>
                <a:cubicBezTo>
                  <a:pt x="228" y="42"/>
                  <a:pt x="228" y="42"/>
                  <a:pt x="228" y="43"/>
                </a:cubicBezTo>
                <a:cubicBezTo>
                  <a:pt x="228" y="43"/>
                  <a:pt x="229" y="44"/>
                  <a:pt x="229" y="44"/>
                </a:cubicBezTo>
                <a:cubicBezTo>
                  <a:pt x="228" y="46"/>
                  <a:pt x="228" y="49"/>
                  <a:pt x="228" y="51"/>
                </a:cubicBezTo>
                <a:cubicBezTo>
                  <a:pt x="228" y="51"/>
                  <a:pt x="228" y="52"/>
                  <a:pt x="228" y="52"/>
                </a:cubicBezTo>
                <a:cubicBezTo>
                  <a:pt x="228" y="52"/>
                  <a:pt x="228" y="53"/>
                  <a:pt x="228" y="53"/>
                </a:cubicBezTo>
                <a:cubicBezTo>
                  <a:pt x="228" y="53"/>
                  <a:pt x="228" y="53"/>
                  <a:pt x="228" y="53"/>
                </a:cubicBezTo>
                <a:cubicBezTo>
                  <a:pt x="229" y="55"/>
                  <a:pt x="229" y="57"/>
                  <a:pt x="230" y="59"/>
                </a:cubicBezTo>
                <a:cubicBezTo>
                  <a:pt x="230" y="59"/>
                  <a:pt x="230" y="59"/>
                  <a:pt x="230" y="59"/>
                </a:cubicBezTo>
                <a:cubicBezTo>
                  <a:pt x="230" y="60"/>
                  <a:pt x="231" y="60"/>
                  <a:pt x="230" y="60"/>
                </a:cubicBezTo>
                <a:cubicBezTo>
                  <a:pt x="229" y="65"/>
                  <a:pt x="229" y="69"/>
                  <a:pt x="230" y="74"/>
                </a:cubicBezTo>
                <a:cubicBezTo>
                  <a:pt x="230" y="75"/>
                  <a:pt x="230" y="76"/>
                  <a:pt x="230" y="78"/>
                </a:cubicBezTo>
                <a:cubicBezTo>
                  <a:pt x="230" y="80"/>
                  <a:pt x="230" y="83"/>
                  <a:pt x="230" y="86"/>
                </a:cubicBezTo>
                <a:cubicBezTo>
                  <a:pt x="230" y="87"/>
                  <a:pt x="230" y="88"/>
                  <a:pt x="230" y="89"/>
                </a:cubicBezTo>
                <a:cubicBezTo>
                  <a:pt x="230" y="92"/>
                  <a:pt x="229" y="95"/>
                  <a:pt x="229" y="98"/>
                </a:cubicBezTo>
                <a:cubicBezTo>
                  <a:pt x="230" y="99"/>
                  <a:pt x="230" y="99"/>
                  <a:pt x="231" y="100"/>
                </a:cubicBezTo>
                <a:cubicBezTo>
                  <a:pt x="231" y="100"/>
                  <a:pt x="231" y="101"/>
                  <a:pt x="230" y="102"/>
                </a:cubicBezTo>
                <a:cubicBezTo>
                  <a:pt x="229" y="104"/>
                  <a:pt x="226" y="106"/>
                  <a:pt x="224" y="108"/>
                </a:cubicBezTo>
                <a:cubicBezTo>
                  <a:pt x="224" y="109"/>
                  <a:pt x="224" y="109"/>
                  <a:pt x="224" y="109"/>
                </a:cubicBezTo>
                <a:cubicBezTo>
                  <a:pt x="224" y="110"/>
                  <a:pt x="224" y="110"/>
                  <a:pt x="223" y="110"/>
                </a:cubicBezTo>
                <a:cubicBezTo>
                  <a:pt x="223" y="110"/>
                  <a:pt x="223" y="110"/>
                  <a:pt x="223" y="110"/>
                </a:cubicBezTo>
                <a:cubicBezTo>
                  <a:pt x="223" y="110"/>
                  <a:pt x="223" y="110"/>
                  <a:pt x="223" y="110"/>
                </a:cubicBezTo>
                <a:cubicBezTo>
                  <a:pt x="219" y="113"/>
                  <a:pt x="216" y="117"/>
                  <a:pt x="212" y="120"/>
                </a:cubicBezTo>
                <a:cubicBezTo>
                  <a:pt x="211" y="120"/>
                  <a:pt x="211" y="120"/>
                  <a:pt x="211" y="120"/>
                </a:cubicBezTo>
                <a:cubicBezTo>
                  <a:pt x="211" y="120"/>
                  <a:pt x="211" y="120"/>
                  <a:pt x="211" y="120"/>
                </a:cubicBezTo>
                <a:cubicBezTo>
                  <a:pt x="211" y="120"/>
                  <a:pt x="210" y="121"/>
                  <a:pt x="210" y="121"/>
                </a:cubicBezTo>
                <a:cubicBezTo>
                  <a:pt x="209" y="121"/>
                  <a:pt x="209" y="121"/>
                  <a:pt x="209" y="121"/>
                </a:cubicBezTo>
                <a:cubicBezTo>
                  <a:pt x="209" y="122"/>
                  <a:pt x="209" y="122"/>
                  <a:pt x="208" y="122"/>
                </a:cubicBezTo>
                <a:cubicBezTo>
                  <a:pt x="208" y="122"/>
                  <a:pt x="208" y="122"/>
                  <a:pt x="208" y="122"/>
                </a:cubicBezTo>
                <a:cubicBezTo>
                  <a:pt x="203" y="126"/>
                  <a:pt x="198" y="129"/>
                  <a:pt x="193" y="131"/>
                </a:cubicBezTo>
                <a:cubicBezTo>
                  <a:pt x="193" y="132"/>
                  <a:pt x="193" y="133"/>
                  <a:pt x="192" y="133"/>
                </a:cubicBezTo>
                <a:cubicBezTo>
                  <a:pt x="192" y="134"/>
                  <a:pt x="192" y="134"/>
                  <a:pt x="191" y="134"/>
                </a:cubicBezTo>
                <a:cubicBezTo>
                  <a:pt x="190" y="134"/>
                  <a:pt x="190" y="134"/>
                  <a:pt x="190" y="133"/>
                </a:cubicBezTo>
                <a:cubicBezTo>
                  <a:pt x="190" y="133"/>
                  <a:pt x="190" y="132"/>
                  <a:pt x="190" y="132"/>
                </a:cubicBezTo>
                <a:cubicBezTo>
                  <a:pt x="189" y="132"/>
                  <a:pt x="187" y="132"/>
                  <a:pt x="186" y="133"/>
                </a:cubicBezTo>
                <a:cubicBezTo>
                  <a:pt x="175" y="136"/>
                  <a:pt x="162" y="137"/>
                  <a:pt x="145" y="137"/>
                </a:cubicBezTo>
                <a:cubicBezTo>
                  <a:pt x="145" y="137"/>
                  <a:pt x="145" y="137"/>
                  <a:pt x="144" y="137"/>
                </a:cubicBezTo>
                <a:cubicBezTo>
                  <a:pt x="144" y="138"/>
                  <a:pt x="144" y="139"/>
                  <a:pt x="144" y="140"/>
                </a:cubicBezTo>
                <a:cubicBezTo>
                  <a:pt x="144" y="141"/>
                  <a:pt x="143" y="141"/>
                  <a:pt x="143" y="141"/>
                </a:cubicBezTo>
                <a:close/>
                <a:moveTo>
                  <a:pt x="109" y="132"/>
                </a:moveTo>
                <a:cubicBezTo>
                  <a:pt x="119" y="133"/>
                  <a:pt x="129" y="134"/>
                  <a:pt x="138" y="134"/>
                </a:cubicBezTo>
                <a:cubicBezTo>
                  <a:pt x="138" y="133"/>
                  <a:pt x="138" y="133"/>
                  <a:pt x="138" y="133"/>
                </a:cubicBezTo>
                <a:cubicBezTo>
                  <a:pt x="138" y="132"/>
                  <a:pt x="138" y="132"/>
                  <a:pt x="138" y="132"/>
                </a:cubicBezTo>
                <a:cubicBezTo>
                  <a:pt x="138" y="130"/>
                  <a:pt x="138" y="128"/>
                  <a:pt x="138" y="126"/>
                </a:cubicBezTo>
                <a:cubicBezTo>
                  <a:pt x="139" y="125"/>
                  <a:pt x="139" y="123"/>
                  <a:pt x="138" y="121"/>
                </a:cubicBezTo>
                <a:cubicBezTo>
                  <a:pt x="138" y="120"/>
                  <a:pt x="138" y="120"/>
                  <a:pt x="138" y="120"/>
                </a:cubicBezTo>
                <a:cubicBezTo>
                  <a:pt x="138" y="119"/>
                  <a:pt x="138" y="118"/>
                  <a:pt x="138" y="117"/>
                </a:cubicBezTo>
                <a:cubicBezTo>
                  <a:pt x="138" y="117"/>
                  <a:pt x="138" y="116"/>
                  <a:pt x="138" y="116"/>
                </a:cubicBezTo>
                <a:cubicBezTo>
                  <a:pt x="138" y="115"/>
                  <a:pt x="138" y="115"/>
                  <a:pt x="139" y="115"/>
                </a:cubicBezTo>
                <a:cubicBezTo>
                  <a:pt x="139" y="115"/>
                  <a:pt x="139" y="115"/>
                  <a:pt x="140" y="115"/>
                </a:cubicBezTo>
                <a:cubicBezTo>
                  <a:pt x="140" y="116"/>
                  <a:pt x="141" y="117"/>
                  <a:pt x="141" y="118"/>
                </a:cubicBezTo>
                <a:cubicBezTo>
                  <a:pt x="141" y="116"/>
                  <a:pt x="141" y="114"/>
                  <a:pt x="141" y="112"/>
                </a:cubicBezTo>
                <a:cubicBezTo>
                  <a:pt x="139" y="112"/>
                  <a:pt x="137" y="112"/>
                  <a:pt x="134" y="112"/>
                </a:cubicBezTo>
                <a:cubicBezTo>
                  <a:pt x="134" y="113"/>
                  <a:pt x="134" y="113"/>
                  <a:pt x="134" y="114"/>
                </a:cubicBezTo>
                <a:cubicBezTo>
                  <a:pt x="133" y="114"/>
                  <a:pt x="133" y="116"/>
                  <a:pt x="133" y="122"/>
                </a:cubicBezTo>
                <a:cubicBezTo>
                  <a:pt x="133" y="122"/>
                  <a:pt x="133" y="122"/>
                  <a:pt x="133" y="123"/>
                </a:cubicBezTo>
                <a:cubicBezTo>
                  <a:pt x="133" y="123"/>
                  <a:pt x="133" y="124"/>
                  <a:pt x="133" y="125"/>
                </a:cubicBezTo>
                <a:cubicBezTo>
                  <a:pt x="133" y="127"/>
                  <a:pt x="134" y="130"/>
                  <a:pt x="133" y="132"/>
                </a:cubicBezTo>
                <a:cubicBezTo>
                  <a:pt x="133" y="133"/>
                  <a:pt x="132" y="133"/>
                  <a:pt x="132" y="133"/>
                </a:cubicBezTo>
                <a:cubicBezTo>
                  <a:pt x="131" y="133"/>
                  <a:pt x="131" y="133"/>
                  <a:pt x="131" y="132"/>
                </a:cubicBezTo>
                <a:cubicBezTo>
                  <a:pt x="130" y="131"/>
                  <a:pt x="130" y="129"/>
                  <a:pt x="130" y="128"/>
                </a:cubicBezTo>
                <a:cubicBezTo>
                  <a:pt x="130" y="127"/>
                  <a:pt x="130" y="127"/>
                  <a:pt x="130" y="127"/>
                </a:cubicBezTo>
                <a:cubicBezTo>
                  <a:pt x="130" y="124"/>
                  <a:pt x="130" y="122"/>
                  <a:pt x="130" y="119"/>
                </a:cubicBezTo>
                <a:cubicBezTo>
                  <a:pt x="130" y="119"/>
                  <a:pt x="130" y="119"/>
                  <a:pt x="130" y="119"/>
                </a:cubicBezTo>
                <a:cubicBezTo>
                  <a:pt x="130" y="117"/>
                  <a:pt x="130" y="114"/>
                  <a:pt x="131" y="112"/>
                </a:cubicBezTo>
                <a:cubicBezTo>
                  <a:pt x="131" y="112"/>
                  <a:pt x="130" y="112"/>
                  <a:pt x="130" y="112"/>
                </a:cubicBezTo>
                <a:cubicBezTo>
                  <a:pt x="130" y="113"/>
                  <a:pt x="130" y="113"/>
                  <a:pt x="130" y="113"/>
                </a:cubicBezTo>
                <a:cubicBezTo>
                  <a:pt x="130" y="113"/>
                  <a:pt x="130" y="113"/>
                  <a:pt x="130" y="113"/>
                </a:cubicBezTo>
                <a:cubicBezTo>
                  <a:pt x="130" y="113"/>
                  <a:pt x="130" y="114"/>
                  <a:pt x="130" y="114"/>
                </a:cubicBezTo>
                <a:cubicBezTo>
                  <a:pt x="130" y="115"/>
                  <a:pt x="130" y="115"/>
                  <a:pt x="130" y="115"/>
                </a:cubicBezTo>
                <a:cubicBezTo>
                  <a:pt x="130" y="116"/>
                  <a:pt x="130" y="116"/>
                  <a:pt x="130" y="117"/>
                </a:cubicBezTo>
                <a:cubicBezTo>
                  <a:pt x="130" y="118"/>
                  <a:pt x="130" y="120"/>
                  <a:pt x="129" y="121"/>
                </a:cubicBezTo>
                <a:cubicBezTo>
                  <a:pt x="129" y="122"/>
                  <a:pt x="129" y="123"/>
                  <a:pt x="129" y="124"/>
                </a:cubicBezTo>
                <a:cubicBezTo>
                  <a:pt x="129" y="125"/>
                  <a:pt x="129" y="126"/>
                  <a:pt x="129" y="127"/>
                </a:cubicBezTo>
                <a:cubicBezTo>
                  <a:pt x="129" y="128"/>
                  <a:pt x="129" y="130"/>
                  <a:pt x="129" y="131"/>
                </a:cubicBezTo>
                <a:cubicBezTo>
                  <a:pt x="129" y="132"/>
                  <a:pt x="129" y="132"/>
                  <a:pt x="128" y="132"/>
                </a:cubicBezTo>
                <a:cubicBezTo>
                  <a:pt x="128" y="132"/>
                  <a:pt x="127" y="132"/>
                  <a:pt x="127" y="131"/>
                </a:cubicBezTo>
                <a:cubicBezTo>
                  <a:pt x="127" y="131"/>
                  <a:pt x="126" y="130"/>
                  <a:pt x="126" y="130"/>
                </a:cubicBezTo>
                <a:cubicBezTo>
                  <a:pt x="126" y="130"/>
                  <a:pt x="126" y="130"/>
                  <a:pt x="126" y="131"/>
                </a:cubicBezTo>
                <a:cubicBezTo>
                  <a:pt x="126" y="131"/>
                  <a:pt x="125" y="131"/>
                  <a:pt x="125" y="131"/>
                </a:cubicBezTo>
                <a:cubicBezTo>
                  <a:pt x="124" y="131"/>
                  <a:pt x="124" y="131"/>
                  <a:pt x="124" y="131"/>
                </a:cubicBezTo>
                <a:cubicBezTo>
                  <a:pt x="123" y="128"/>
                  <a:pt x="123" y="125"/>
                  <a:pt x="123" y="122"/>
                </a:cubicBezTo>
                <a:cubicBezTo>
                  <a:pt x="123" y="122"/>
                  <a:pt x="123" y="121"/>
                  <a:pt x="123" y="121"/>
                </a:cubicBezTo>
                <a:cubicBezTo>
                  <a:pt x="123" y="117"/>
                  <a:pt x="124" y="115"/>
                  <a:pt x="124" y="112"/>
                </a:cubicBezTo>
                <a:cubicBezTo>
                  <a:pt x="124" y="112"/>
                  <a:pt x="124" y="112"/>
                  <a:pt x="123" y="112"/>
                </a:cubicBezTo>
                <a:cubicBezTo>
                  <a:pt x="123" y="112"/>
                  <a:pt x="123" y="112"/>
                  <a:pt x="123" y="113"/>
                </a:cubicBezTo>
                <a:cubicBezTo>
                  <a:pt x="123" y="113"/>
                  <a:pt x="123" y="113"/>
                  <a:pt x="123" y="114"/>
                </a:cubicBezTo>
                <a:cubicBezTo>
                  <a:pt x="123" y="114"/>
                  <a:pt x="123" y="114"/>
                  <a:pt x="123" y="114"/>
                </a:cubicBezTo>
                <a:cubicBezTo>
                  <a:pt x="123" y="115"/>
                  <a:pt x="123" y="115"/>
                  <a:pt x="123" y="116"/>
                </a:cubicBezTo>
                <a:cubicBezTo>
                  <a:pt x="123" y="116"/>
                  <a:pt x="123" y="116"/>
                  <a:pt x="123" y="117"/>
                </a:cubicBezTo>
                <a:cubicBezTo>
                  <a:pt x="123" y="118"/>
                  <a:pt x="123" y="118"/>
                  <a:pt x="123" y="119"/>
                </a:cubicBezTo>
                <a:cubicBezTo>
                  <a:pt x="123" y="120"/>
                  <a:pt x="123" y="120"/>
                  <a:pt x="123" y="120"/>
                </a:cubicBezTo>
                <a:cubicBezTo>
                  <a:pt x="123" y="124"/>
                  <a:pt x="123" y="128"/>
                  <a:pt x="122" y="132"/>
                </a:cubicBezTo>
                <a:cubicBezTo>
                  <a:pt x="122" y="132"/>
                  <a:pt x="121" y="133"/>
                  <a:pt x="121" y="133"/>
                </a:cubicBezTo>
                <a:cubicBezTo>
                  <a:pt x="120" y="133"/>
                  <a:pt x="120" y="132"/>
                  <a:pt x="120" y="132"/>
                </a:cubicBezTo>
                <a:cubicBezTo>
                  <a:pt x="119" y="129"/>
                  <a:pt x="119" y="125"/>
                  <a:pt x="119" y="122"/>
                </a:cubicBezTo>
                <a:cubicBezTo>
                  <a:pt x="119" y="120"/>
                  <a:pt x="120" y="118"/>
                  <a:pt x="119" y="116"/>
                </a:cubicBezTo>
                <a:cubicBezTo>
                  <a:pt x="119" y="116"/>
                  <a:pt x="119" y="116"/>
                  <a:pt x="119" y="116"/>
                </a:cubicBezTo>
                <a:cubicBezTo>
                  <a:pt x="119" y="114"/>
                  <a:pt x="119" y="113"/>
                  <a:pt x="120" y="112"/>
                </a:cubicBezTo>
                <a:cubicBezTo>
                  <a:pt x="119" y="112"/>
                  <a:pt x="119" y="112"/>
                  <a:pt x="118" y="112"/>
                </a:cubicBezTo>
                <a:cubicBezTo>
                  <a:pt x="118" y="114"/>
                  <a:pt x="118" y="116"/>
                  <a:pt x="118" y="117"/>
                </a:cubicBezTo>
                <a:cubicBezTo>
                  <a:pt x="117" y="119"/>
                  <a:pt x="117" y="120"/>
                  <a:pt x="117" y="121"/>
                </a:cubicBezTo>
                <a:cubicBezTo>
                  <a:pt x="117" y="123"/>
                  <a:pt x="117" y="125"/>
                  <a:pt x="117" y="127"/>
                </a:cubicBezTo>
                <a:cubicBezTo>
                  <a:pt x="117" y="128"/>
                  <a:pt x="117" y="128"/>
                  <a:pt x="117" y="129"/>
                </a:cubicBezTo>
                <a:cubicBezTo>
                  <a:pt x="117" y="130"/>
                  <a:pt x="117" y="131"/>
                  <a:pt x="116" y="131"/>
                </a:cubicBezTo>
                <a:cubicBezTo>
                  <a:pt x="116" y="131"/>
                  <a:pt x="115" y="130"/>
                  <a:pt x="115" y="130"/>
                </a:cubicBezTo>
                <a:cubicBezTo>
                  <a:pt x="113" y="126"/>
                  <a:pt x="114" y="121"/>
                  <a:pt x="114" y="117"/>
                </a:cubicBezTo>
                <a:cubicBezTo>
                  <a:pt x="115" y="115"/>
                  <a:pt x="115" y="113"/>
                  <a:pt x="115" y="112"/>
                </a:cubicBezTo>
                <a:cubicBezTo>
                  <a:pt x="114" y="112"/>
                  <a:pt x="114" y="112"/>
                  <a:pt x="113" y="112"/>
                </a:cubicBezTo>
                <a:cubicBezTo>
                  <a:pt x="113" y="112"/>
                  <a:pt x="113" y="113"/>
                  <a:pt x="113" y="114"/>
                </a:cubicBezTo>
                <a:cubicBezTo>
                  <a:pt x="113" y="119"/>
                  <a:pt x="113" y="124"/>
                  <a:pt x="112" y="129"/>
                </a:cubicBezTo>
                <a:cubicBezTo>
                  <a:pt x="111" y="129"/>
                  <a:pt x="111" y="129"/>
                  <a:pt x="110" y="129"/>
                </a:cubicBezTo>
                <a:cubicBezTo>
                  <a:pt x="110" y="129"/>
                  <a:pt x="109" y="129"/>
                  <a:pt x="109" y="128"/>
                </a:cubicBezTo>
                <a:cubicBezTo>
                  <a:pt x="109" y="125"/>
                  <a:pt x="109" y="122"/>
                  <a:pt x="110" y="119"/>
                </a:cubicBezTo>
                <a:cubicBezTo>
                  <a:pt x="110" y="116"/>
                  <a:pt x="110" y="114"/>
                  <a:pt x="110" y="111"/>
                </a:cubicBezTo>
                <a:cubicBezTo>
                  <a:pt x="110" y="111"/>
                  <a:pt x="110" y="111"/>
                  <a:pt x="110" y="111"/>
                </a:cubicBezTo>
                <a:cubicBezTo>
                  <a:pt x="109" y="115"/>
                  <a:pt x="109" y="118"/>
                  <a:pt x="109" y="123"/>
                </a:cubicBezTo>
                <a:cubicBezTo>
                  <a:pt x="109" y="123"/>
                  <a:pt x="109" y="124"/>
                  <a:pt x="109" y="125"/>
                </a:cubicBezTo>
                <a:cubicBezTo>
                  <a:pt x="109" y="127"/>
                  <a:pt x="109" y="130"/>
                  <a:pt x="109" y="132"/>
                </a:cubicBezTo>
                <a:close/>
                <a:moveTo>
                  <a:pt x="144" y="112"/>
                </a:moveTo>
                <a:cubicBezTo>
                  <a:pt x="144" y="116"/>
                  <a:pt x="144" y="119"/>
                  <a:pt x="144" y="123"/>
                </a:cubicBezTo>
                <a:cubicBezTo>
                  <a:pt x="144" y="124"/>
                  <a:pt x="144" y="125"/>
                  <a:pt x="144" y="126"/>
                </a:cubicBezTo>
                <a:cubicBezTo>
                  <a:pt x="144" y="126"/>
                  <a:pt x="144" y="134"/>
                  <a:pt x="144" y="134"/>
                </a:cubicBezTo>
                <a:cubicBezTo>
                  <a:pt x="145" y="134"/>
                  <a:pt x="145" y="134"/>
                  <a:pt x="145" y="134"/>
                </a:cubicBezTo>
                <a:cubicBezTo>
                  <a:pt x="145" y="131"/>
                  <a:pt x="145" y="129"/>
                  <a:pt x="145" y="126"/>
                </a:cubicBezTo>
                <a:cubicBezTo>
                  <a:pt x="145" y="126"/>
                  <a:pt x="145" y="125"/>
                  <a:pt x="145" y="124"/>
                </a:cubicBezTo>
                <a:cubicBezTo>
                  <a:pt x="145" y="121"/>
                  <a:pt x="145" y="121"/>
                  <a:pt x="145" y="121"/>
                </a:cubicBezTo>
                <a:cubicBezTo>
                  <a:pt x="145" y="119"/>
                  <a:pt x="145" y="116"/>
                  <a:pt x="145" y="113"/>
                </a:cubicBezTo>
                <a:cubicBezTo>
                  <a:pt x="145" y="113"/>
                  <a:pt x="145" y="112"/>
                  <a:pt x="146" y="112"/>
                </a:cubicBezTo>
                <a:cubicBezTo>
                  <a:pt x="145" y="112"/>
                  <a:pt x="145" y="112"/>
                  <a:pt x="144" y="112"/>
                </a:cubicBezTo>
                <a:close/>
                <a:moveTo>
                  <a:pt x="148" y="134"/>
                </a:moveTo>
                <a:cubicBezTo>
                  <a:pt x="148" y="134"/>
                  <a:pt x="148" y="134"/>
                  <a:pt x="148" y="134"/>
                </a:cubicBezTo>
                <a:cubicBezTo>
                  <a:pt x="148" y="133"/>
                  <a:pt x="148" y="133"/>
                  <a:pt x="148" y="133"/>
                </a:cubicBezTo>
                <a:cubicBezTo>
                  <a:pt x="148" y="133"/>
                  <a:pt x="148" y="133"/>
                  <a:pt x="148" y="134"/>
                </a:cubicBezTo>
                <a:close/>
                <a:moveTo>
                  <a:pt x="156" y="112"/>
                </a:moveTo>
                <a:cubicBezTo>
                  <a:pt x="156" y="112"/>
                  <a:pt x="156" y="112"/>
                  <a:pt x="157" y="113"/>
                </a:cubicBezTo>
                <a:cubicBezTo>
                  <a:pt x="157" y="113"/>
                  <a:pt x="157" y="113"/>
                  <a:pt x="157" y="114"/>
                </a:cubicBezTo>
                <a:cubicBezTo>
                  <a:pt x="156" y="118"/>
                  <a:pt x="156" y="121"/>
                  <a:pt x="156" y="125"/>
                </a:cubicBezTo>
                <a:cubicBezTo>
                  <a:pt x="156" y="127"/>
                  <a:pt x="156" y="129"/>
                  <a:pt x="156" y="131"/>
                </a:cubicBezTo>
                <a:cubicBezTo>
                  <a:pt x="156" y="131"/>
                  <a:pt x="156" y="132"/>
                  <a:pt x="156" y="132"/>
                </a:cubicBezTo>
                <a:cubicBezTo>
                  <a:pt x="156" y="132"/>
                  <a:pt x="156" y="133"/>
                  <a:pt x="156" y="133"/>
                </a:cubicBezTo>
                <a:cubicBezTo>
                  <a:pt x="156" y="133"/>
                  <a:pt x="157" y="133"/>
                  <a:pt x="157" y="133"/>
                </a:cubicBezTo>
                <a:cubicBezTo>
                  <a:pt x="160" y="133"/>
                  <a:pt x="164" y="133"/>
                  <a:pt x="167" y="132"/>
                </a:cubicBezTo>
                <a:cubicBezTo>
                  <a:pt x="167" y="132"/>
                  <a:pt x="167" y="131"/>
                  <a:pt x="167" y="130"/>
                </a:cubicBezTo>
                <a:cubicBezTo>
                  <a:pt x="167" y="130"/>
                  <a:pt x="166" y="129"/>
                  <a:pt x="166" y="129"/>
                </a:cubicBezTo>
                <a:cubicBezTo>
                  <a:pt x="166" y="128"/>
                  <a:pt x="166" y="126"/>
                  <a:pt x="166" y="124"/>
                </a:cubicBezTo>
                <a:cubicBezTo>
                  <a:pt x="166" y="124"/>
                  <a:pt x="166" y="123"/>
                  <a:pt x="166" y="123"/>
                </a:cubicBezTo>
                <a:cubicBezTo>
                  <a:pt x="166" y="121"/>
                  <a:pt x="166" y="120"/>
                  <a:pt x="166" y="118"/>
                </a:cubicBezTo>
                <a:cubicBezTo>
                  <a:pt x="166" y="117"/>
                  <a:pt x="166" y="117"/>
                  <a:pt x="166" y="117"/>
                </a:cubicBezTo>
                <a:cubicBezTo>
                  <a:pt x="166" y="116"/>
                  <a:pt x="166" y="115"/>
                  <a:pt x="166" y="114"/>
                </a:cubicBezTo>
                <a:cubicBezTo>
                  <a:pt x="166" y="112"/>
                  <a:pt x="166" y="111"/>
                  <a:pt x="166" y="109"/>
                </a:cubicBezTo>
                <a:cubicBezTo>
                  <a:pt x="162" y="110"/>
                  <a:pt x="158" y="111"/>
                  <a:pt x="154" y="111"/>
                </a:cubicBezTo>
                <a:cubicBezTo>
                  <a:pt x="154" y="111"/>
                  <a:pt x="154" y="112"/>
                  <a:pt x="154" y="112"/>
                </a:cubicBezTo>
                <a:cubicBezTo>
                  <a:pt x="154" y="112"/>
                  <a:pt x="154" y="113"/>
                  <a:pt x="154" y="113"/>
                </a:cubicBezTo>
                <a:cubicBezTo>
                  <a:pt x="154" y="113"/>
                  <a:pt x="154" y="113"/>
                  <a:pt x="154" y="113"/>
                </a:cubicBezTo>
                <a:cubicBezTo>
                  <a:pt x="154" y="112"/>
                  <a:pt x="155" y="112"/>
                  <a:pt x="156" y="112"/>
                </a:cubicBezTo>
                <a:close/>
                <a:moveTo>
                  <a:pt x="106" y="132"/>
                </a:moveTo>
                <a:cubicBezTo>
                  <a:pt x="106" y="131"/>
                  <a:pt x="106" y="130"/>
                  <a:pt x="106" y="129"/>
                </a:cubicBezTo>
                <a:cubicBezTo>
                  <a:pt x="106" y="130"/>
                  <a:pt x="106" y="131"/>
                  <a:pt x="106" y="131"/>
                </a:cubicBezTo>
                <a:cubicBezTo>
                  <a:pt x="106" y="131"/>
                  <a:pt x="105" y="132"/>
                  <a:pt x="105" y="132"/>
                </a:cubicBezTo>
                <a:cubicBezTo>
                  <a:pt x="106" y="132"/>
                  <a:pt x="106" y="132"/>
                  <a:pt x="106" y="132"/>
                </a:cubicBezTo>
                <a:close/>
                <a:moveTo>
                  <a:pt x="174" y="129"/>
                </a:moveTo>
                <a:cubicBezTo>
                  <a:pt x="174" y="130"/>
                  <a:pt x="174" y="131"/>
                  <a:pt x="174" y="132"/>
                </a:cubicBezTo>
                <a:cubicBezTo>
                  <a:pt x="174" y="132"/>
                  <a:pt x="175" y="131"/>
                  <a:pt x="176" y="131"/>
                </a:cubicBezTo>
                <a:cubicBezTo>
                  <a:pt x="176" y="130"/>
                  <a:pt x="176" y="129"/>
                  <a:pt x="176" y="128"/>
                </a:cubicBezTo>
                <a:cubicBezTo>
                  <a:pt x="175" y="128"/>
                  <a:pt x="175" y="128"/>
                  <a:pt x="175" y="128"/>
                </a:cubicBezTo>
                <a:cubicBezTo>
                  <a:pt x="175" y="128"/>
                  <a:pt x="175" y="128"/>
                  <a:pt x="175" y="128"/>
                </a:cubicBezTo>
                <a:cubicBezTo>
                  <a:pt x="175" y="129"/>
                  <a:pt x="175" y="129"/>
                  <a:pt x="174" y="129"/>
                </a:cubicBezTo>
                <a:close/>
                <a:moveTo>
                  <a:pt x="100" y="131"/>
                </a:moveTo>
                <a:cubicBezTo>
                  <a:pt x="101" y="131"/>
                  <a:pt x="102" y="131"/>
                  <a:pt x="103" y="131"/>
                </a:cubicBezTo>
                <a:cubicBezTo>
                  <a:pt x="103" y="131"/>
                  <a:pt x="103" y="131"/>
                  <a:pt x="103" y="131"/>
                </a:cubicBezTo>
                <a:cubicBezTo>
                  <a:pt x="103" y="129"/>
                  <a:pt x="103" y="126"/>
                  <a:pt x="103" y="123"/>
                </a:cubicBezTo>
                <a:cubicBezTo>
                  <a:pt x="103" y="122"/>
                  <a:pt x="103" y="120"/>
                  <a:pt x="103" y="119"/>
                </a:cubicBezTo>
                <a:cubicBezTo>
                  <a:pt x="103" y="116"/>
                  <a:pt x="103" y="113"/>
                  <a:pt x="103" y="111"/>
                </a:cubicBezTo>
                <a:cubicBezTo>
                  <a:pt x="102" y="111"/>
                  <a:pt x="101" y="110"/>
                  <a:pt x="100" y="110"/>
                </a:cubicBezTo>
                <a:cubicBezTo>
                  <a:pt x="100" y="112"/>
                  <a:pt x="101" y="114"/>
                  <a:pt x="101" y="116"/>
                </a:cubicBezTo>
                <a:cubicBezTo>
                  <a:pt x="101" y="121"/>
                  <a:pt x="102" y="126"/>
                  <a:pt x="100" y="131"/>
                </a:cubicBezTo>
                <a:cubicBezTo>
                  <a:pt x="100" y="131"/>
                  <a:pt x="100" y="131"/>
                  <a:pt x="100" y="131"/>
                </a:cubicBezTo>
                <a:close/>
                <a:moveTo>
                  <a:pt x="179" y="129"/>
                </a:moveTo>
                <a:cubicBezTo>
                  <a:pt x="179" y="130"/>
                  <a:pt x="179" y="130"/>
                  <a:pt x="178" y="131"/>
                </a:cubicBezTo>
                <a:cubicBezTo>
                  <a:pt x="181" y="130"/>
                  <a:pt x="184" y="130"/>
                  <a:pt x="187" y="129"/>
                </a:cubicBezTo>
                <a:cubicBezTo>
                  <a:pt x="186" y="129"/>
                  <a:pt x="186" y="129"/>
                  <a:pt x="186" y="129"/>
                </a:cubicBezTo>
                <a:cubicBezTo>
                  <a:pt x="186" y="128"/>
                  <a:pt x="186" y="128"/>
                  <a:pt x="186" y="128"/>
                </a:cubicBezTo>
                <a:cubicBezTo>
                  <a:pt x="186" y="128"/>
                  <a:pt x="186" y="128"/>
                  <a:pt x="186" y="128"/>
                </a:cubicBezTo>
                <a:cubicBezTo>
                  <a:pt x="185" y="128"/>
                  <a:pt x="185" y="127"/>
                  <a:pt x="185" y="127"/>
                </a:cubicBezTo>
                <a:cubicBezTo>
                  <a:pt x="185" y="127"/>
                  <a:pt x="185" y="126"/>
                  <a:pt x="185" y="126"/>
                </a:cubicBezTo>
                <a:cubicBezTo>
                  <a:pt x="184" y="126"/>
                  <a:pt x="184" y="126"/>
                  <a:pt x="184" y="126"/>
                </a:cubicBezTo>
                <a:cubicBezTo>
                  <a:pt x="184" y="127"/>
                  <a:pt x="184" y="127"/>
                  <a:pt x="183" y="128"/>
                </a:cubicBezTo>
                <a:cubicBezTo>
                  <a:pt x="183" y="128"/>
                  <a:pt x="183" y="129"/>
                  <a:pt x="182" y="129"/>
                </a:cubicBezTo>
                <a:cubicBezTo>
                  <a:pt x="182" y="129"/>
                  <a:pt x="181" y="128"/>
                  <a:pt x="181" y="128"/>
                </a:cubicBezTo>
                <a:cubicBezTo>
                  <a:pt x="181" y="127"/>
                  <a:pt x="181" y="127"/>
                  <a:pt x="181" y="127"/>
                </a:cubicBezTo>
                <a:cubicBezTo>
                  <a:pt x="181" y="127"/>
                  <a:pt x="181" y="127"/>
                  <a:pt x="181" y="127"/>
                </a:cubicBezTo>
                <a:cubicBezTo>
                  <a:pt x="180" y="128"/>
                  <a:pt x="180" y="128"/>
                  <a:pt x="180" y="129"/>
                </a:cubicBezTo>
                <a:cubicBezTo>
                  <a:pt x="180" y="129"/>
                  <a:pt x="180" y="129"/>
                  <a:pt x="179" y="129"/>
                </a:cubicBezTo>
                <a:cubicBezTo>
                  <a:pt x="179" y="129"/>
                  <a:pt x="179" y="129"/>
                  <a:pt x="179" y="129"/>
                </a:cubicBezTo>
                <a:close/>
                <a:moveTo>
                  <a:pt x="95" y="130"/>
                </a:moveTo>
                <a:cubicBezTo>
                  <a:pt x="94" y="129"/>
                  <a:pt x="94" y="127"/>
                  <a:pt x="95" y="125"/>
                </a:cubicBezTo>
                <a:cubicBezTo>
                  <a:pt x="95" y="123"/>
                  <a:pt x="95" y="122"/>
                  <a:pt x="95" y="121"/>
                </a:cubicBezTo>
                <a:cubicBezTo>
                  <a:pt x="95" y="118"/>
                  <a:pt x="95" y="114"/>
                  <a:pt x="94" y="110"/>
                </a:cubicBezTo>
                <a:cubicBezTo>
                  <a:pt x="94" y="110"/>
                  <a:pt x="94" y="110"/>
                  <a:pt x="94" y="110"/>
                </a:cubicBezTo>
                <a:cubicBezTo>
                  <a:pt x="92" y="109"/>
                  <a:pt x="89" y="109"/>
                  <a:pt x="87" y="109"/>
                </a:cubicBezTo>
                <a:cubicBezTo>
                  <a:pt x="87" y="111"/>
                  <a:pt x="86" y="114"/>
                  <a:pt x="86" y="117"/>
                </a:cubicBezTo>
                <a:cubicBezTo>
                  <a:pt x="86" y="118"/>
                  <a:pt x="86" y="119"/>
                  <a:pt x="86" y="120"/>
                </a:cubicBezTo>
                <a:cubicBezTo>
                  <a:pt x="86" y="122"/>
                  <a:pt x="86" y="124"/>
                  <a:pt x="86" y="126"/>
                </a:cubicBezTo>
                <a:cubicBezTo>
                  <a:pt x="86" y="127"/>
                  <a:pt x="86" y="127"/>
                  <a:pt x="86" y="128"/>
                </a:cubicBezTo>
                <a:cubicBezTo>
                  <a:pt x="86" y="128"/>
                  <a:pt x="86" y="129"/>
                  <a:pt x="86" y="129"/>
                </a:cubicBezTo>
                <a:cubicBezTo>
                  <a:pt x="87" y="129"/>
                  <a:pt x="88" y="130"/>
                  <a:pt x="89" y="130"/>
                </a:cubicBezTo>
                <a:cubicBezTo>
                  <a:pt x="89" y="130"/>
                  <a:pt x="89" y="129"/>
                  <a:pt x="89" y="129"/>
                </a:cubicBezTo>
                <a:cubicBezTo>
                  <a:pt x="89" y="126"/>
                  <a:pt x="90" y="123"/>
                  <a:pt x="90" y="120"/>
                </a:cubicBezTo>
                <a:cubicBezTo>
                  <a:pt x="90" y="120"/>
                  <a:pt x="90" y="119"/>
                  <a:pt x="90" y="119"/>
                </a:cubicBezTo>
                <a:cubicBezTo>
                  <a:pt x="90" y="114"/>
                  <a:pt x="91" y="110"/>
                  <a:pt x="93" y="110"/>
                </a:cubicBezTo>
                <a:cubicBezTo>
                  <a:pt x="93" y="110"/>
                  <a:pt x="93" y="110"/>
                  <a:pt x="93" y="110"/>
                </a:cubicBezTo>
                <a:cubicBezTo>
                  <a:pt x="94" y="110"/>
                  <a:pt x="94" y="111"/>
                  <a:pt x="94" y="112"/>
                </a:cubicBezTo>
                <a:cubicBezTo>
                  <a:pt x="94" y="112"/>
                  <a:pt x="94" y="112"/>
                  <a:pt x="94" y="112"/>
                </a:cubicBezTo>
                <a:cubicBezTo>
                  <a:pt x="94" y="112"/>
                  <a:pt x="94" y="113"/>
                  <a:pt x="94" y="113"/>
                </a:cubicBezTo>
                <a:cubicBezTo>
                  <a:pt x="94" y="113"/>
                  <a:pt x="94" y="113"/>
                  <a:pt x="94" y="113"/>
                </a:cubicBezTo>
                <a:cubicBezTo>
                  <a:pt x="94" y="114"/>
                  <a:pt x="94" y="114"/>
                  <a:pt x="94" y="114"/>
                </a:cubicBezTo>
                <a:cubicBezTo>
                  <a:pt x="94" y="115"/>
                  <a:pt x="94" y="115"/>
                  <a:pt x="94" y="116"/>
                </a:cubicBezTo>
                <a:cubicBezTo>
                  <a:pt x="93" y="118"/>
                  <a:pt x="93" y="121"/>
                  <a:pt x="93" y="123"/>
                </a:cubicBezTo>
                <a:cubicBezTo>
                  <a:pt x="93" y="124"/>
                  <a:pt x="93" y="125"/>
                  <a:pt x="93" y="126"/>
                </a:cubicBezTo>
                <a:cubicBezTo>
                  <a:pt x="93" y="127"/>
                  <a:pt x="93" y="129"/>
                  <a:pt x="93" y="130"/>
                </a:cubicBezTo>
                <a:cubicBezTo>
                  <a:pt x="93" y="130"/>
                  <a:pt x="94" y="130"/>
                  <a:pt x="95" y="130"/>
                </a:cubicBezTo>
                <a:close/>
                <a:moveTo>
                  <a:pt x="83" y="129"/>
                </a:moveTo>
                <a:cubicBezTo>
                  <a:pt x="82" y="126"/>
                  <a:pt x="83" y="124"/>
                  <a:pt x="83" y="122"/>
                </a:cubicBezTo>
                <a:cubicBezTo>
                  <a:pt x="83" y="121"/>
                  <a:pt x="83" y="121"/>
                  <a:pt x="83" y="120"/>
                </a:cubicBezTo>
                <a:cubicBezTo>
                  <a:pt x="83" y="119"/>
                  <a:pt x="83" y="117"/>
                  <a:pt x="83" y="115"/>
                </a:cubicBezTo>
                <a:cubicBezTo>
                  <a:pt x="84" y="113"/>
                  <a:pt x="84" y="111"/>
                  <a:pt x="84" y="108"/>
                </a:cubicBezTo>
                <a:cubicBezTo>
                  <a:pt x="84" y="108"/>
                  <a:pt x="84" y="108"/>
                  <a:pt x="84" y="108"/>
                </a:cubicBezTo>
                <a:cubicBezTo>
                  <a:pt x="84" y="108"/>
                  <a:pt x="83" y="108"/>
                  <a:pt x="83" y="108"/>
                </a:cubicBezTo>
                <a:cubicBezTo>
                  <a:pt x="83" y="112"/>
                  <a:pt x="83" y="116"/>
                  <a:pt x="82" y="120"/>
                </a:cubicBezTo>
                <a:cubicBezTo>
                  <a:pt x="82" y="121"/>
                  <a:pt x="82" y="122"/>
                  <a:pt x="82" y="123"/>
                </a:cubicBezTo>
                <a:cubicBezTo>
                  <a:pt x="82" y="126"/>
                  <a:pt x="82" y="126"/>
                  <a:pt x="82" y="126"/>
                </a:cubicBezTo>
                <a:cubicBezTo>
                  <a:pt x="82" y="126"/>
                  <a:pt x="82" y="127"/>
                  <a:pt x="82" y="127"/>
                </a:cubicBezTo>
                <a:cubicBezTo>
                  <a:pt x="82" y="128"/>
                  <a:pt x="82" y="128"/>
                  <a:pt x="82" y="129"/>
                </a:cubicBezTo>
                <a:cubicBezTo>
                  <a:pt x="82" y="129"/>
                  <a:pt x="83" y="129"/>
                  <a:pt x="83" y="129"/>
                </a:cubicBezTo>
                <a:close/>
                <a:moveTo>
                  <a:pt x="74" y="127"/>
                </a:moveTo>
                <a:cubicBezTo>
                  <a:pt x="75" y="127"/>
                  <a:pt x="76" y="128"/>
                  <a:pt x="77" y="128"/>
                </a:cubicBezTo>
                <a:cubicBezTo>
                  <a:pt x="77" y="125"/>
                  <a:pt x="77" y="123"/>
                  <a:pt x="77" y="120"/>
                </a:cubicBezTo>
                <a:cubicBezTo>
                  <a:pt x="77" y="120"/>
                  <a:pt x="78" y="119"/>
                  <a:pt x="78" y="118"/>
                </a:cubicBezTo>
                <a:cubicBezTo>
                  <a:pt x="78" y="115"/>
                  <a:pt x="78" y="111"/>
                  <a:pt x="78" y="108"/>
                </a:cubicBezTo>
                <a:cubicBezTo>
                  <a:pt x="78" y="108"/>
                  <a:pt x="78" y="107"/>
                  <a:pt x="78" y="107"/>
                </a:cubicBezTo>
                <a:cubicBezTo>
                  <a:pt x="77" y="107"/>
                  <a:pt x="76" y="107"/>
                  <a:pt x="75" y="107"/>
                </a:cubicBezTo>
                <a:cubicBezTo>
                  <a:pt x="75" y="107"/>
                  <a:pt x="75" y="108"/>
                  <a:pt x="75" y="109"/>
                </a:cubicBezTo>
                <a:cubicBezTo>
                  <a:pt x="75" y="109"/>
                  <a:pt x="75" y="109"/>
                  <a:pt x="75" y="109"/>
                </a:cubicBezTo>
                <a:cubicBezTo>
                  <a:pt x="74" y="111"/>
                  <a:pt x="74" y="113"/>
                  <a:pt x="74" y="116"/>
                </a:cubicBezTo>
                <a:cubicBezTo>
                  <a:pt x="74" y="118"/>
                  <a:pt x="74" y="121"/>
                  <a:pt x="74" y="123"/>
                </a:cubicBezTo>
                <a:cubicBezTo>
                  <a:pt x="74" y="123"/>
                  <a:pt x="74" y="123"/>
                  <a:pt x="74" y="124"/>
                </a:cubicBezTo>
                <a:cubicBezTo>
                  <a:pt x="74" y="125"/>
                  <a:pt x="74" y="126"/>
                  <a:pt x="74" y="127"/>
                </a:cubicBezTo>
                <a:close/>
                <a:moveTo>
                  <a:pt x="189" y="126"/>
                </a:moveTo>
                <a:cubicBezTo>
                  <a:pt x="189" y="126"/>
                  <a:pt x="190" y="127"/>
                  <a:pt x="190" y="127"/>
                </a:cubicBezTo>
                <a:cubicBezTo>
                  <a:pt x="190" y="127"/>
                  <a:pt x="190" y="127"/>
                  <a:pt x="190" y="127"/>
                </a:cubicBezTo>
                <a:cubicBezTo>
                  <a:pt x="190" y="127"/>
                  <a:pt x="190" y="126"/>
                  <a:pt x="190" y="125"/>
                </a:cubicBezTo>
                <a:cubicBezTo>
                  <a:pt x="190" y="124"/>
                  <a:pt x="190" y="124"/>
                  <a:pt x="190" y="124"/>
                </a:cubicBezTo>
                <a:cubicBezTo>
                  <a:pt x="190" y="124"/>
                  <a:pt x="190" y="124"/>
                  <a:pt x="190" y="124"/>
                </a:cubicBezTo>
                <a:cubicBezTo>
                  <a:pt x="190" y="124"/>
                  <a:pt x="190" y="124"/>
                  <a:pt x="190" y="124"/>
                </a:cubicBezTo>
                <a:cubicBezTo>
                  <a:pt x="189" y="125"/>
                  <a:pt x="189" y="126"/>
                  <a:pt x="189" y="126"/>
                </a:cubicBezTo>
                <a:close/>
                <a:moveTo>
                  <a:pt x="71" y="127"/>
                </a:moveTo>
                <a:cubicBezTo>
                  <a:pt x="71" y="126"/>
                  <a:pt x="71" y="124"/>
                  <a:pt x="71" y="123"/>
                </a:cubicBezTo>
                <a:cubicBezTo>
                  <a:pt x="71" y="123"/>
                  <a:pt x="71" y="122"/>
                  <a:pt x="71" y="122"/>
                </a:cubicBezTo>
                <a:cubicBezTo>
                  <a:pt x="71" y="119"/>
                  <a:pt x="71" y="116"/>
                  <a:pt x="72" y="114"/>
                </a:cubicBezTo>
                <a:cubicBezTo>
                  <a:pt x="72" y="111"/>
                  <a:pt x="72" y="109"/>
                  <a:pt x="73" y="107"/>
                </a:cubicBezTo>
                <a:cubicBezTo>
                  <a:pt x="73" y="107"/>
                  <a:pt x="73" y="106"/>
                  <a:pt x="73" y="106"/>
                </a:cubicBezTo>
                <a:cubicBezTo>
                  <a:pt x="72" y="106"/>
                  <a:pt x="71" y="106"/>
                  <a:pt x="70" y="106"/>
                </a:cubicBezTo>
                <a:cubicBezTo>
                  <a:pt x="70" y="106"/>
                  <a:pt x="69" y="106"/>
                  <a:pt x="68" y="105"/>
                </a:cubicBezTo>
                <a:cubicBezTo>
                  <a:pt x="68" y="108"/>
                  <a:pt x="69" y="110"/>
                  <a:pt x="69" y="113"/>
                </a:cubicBezTo>
                <a:cubicBezTo>
                  <a:pt x="69" y="117"/>
                  <a:pt x="69" y="122"/>
                  <a:pt x="69" y="126"/>
                </a:cubicBezTo>
                <a:cubicBezTo>
                  <a:pt x="69" y="126"/>
                  <a:pt x="69" y="126"/>
                  <a:pt x="69" y="126"/>
                </a:cubicBezTo>
                <a:cubicBezTo>
                  <a:pt x="70" y="127"/>
                  <a:pt x="71" y="127"/>
                  <a:pt x="71" y="127"/>
                </a:cubicBezTo>
                <a:close/>
                <a:moveTo>
                  <a:pt x="193" y="123"/>
                </a:moveTo>
                <a:cubicBezTo>
                  <a:pt x="193" y="124"/>
                  <a:pt x="193" y="125"/>
                  <a:pt x="193" y="126"/>
                </a:cubicBezTo>
                <a:cubicBezTo>
                  <a:pt x="194" y="126"/>
                  <a:pt x="194" y="126"/>
                  <a:pt x="194" y="126"/>
                </a:cubicBezTo>
                <a:cubicBezTo>
                  <a:pt x="195" y="125"/>
                  <a:pt x="195" y="123"/>
                  <a:pt x="195" y="122"/>
                </a:cubicBezTo>
                <a:cubicBezTo>
                  <a:pt x="194" y="122"/>
                  <a:pt x="194" y="123"/>
                  <a:pt x="193" y="123"/>
                </a:cubicBezTo>
                <a:close/>
                <a:moveTo>
                  <a:pt x="60" y="125"/>
                </a:moveTo>
                <a:cubicBezTo>
                  <a:pt x="63" y="125"/>
                  <a:pt x="65" y="126"/>
                  <a:pt x="67" y="126"/>
                </a:cubicBezTo>
                <a:cubicBezTo>
                  <a:pt x="66" y="119"/>
                  <a:pt x="66" y="112"/>
                  <a:pt x="66" y="105"/>
                </a:cubicBezTo>
                <a:cubicBezTo>
                  <a:pt x="66" y="105"/>
                  <a:pt x="66" y="105"/>
                  <a:pt x="66" y="105"/>
                </a:cubicBezTo>
                <a:cubicBezTo>
                  <a:pt x="64" y="105"/>
                  <a:pt x="62" y="104"/>
                  <a:pt x="60" y="104"/>
                </a:cubicBezTo>
                <a:cubicBezTo>
                  <a:pt x="60" y="107"/>
                  <a:pt x="60" y="111"/>
                  <a:pt x="60" y="115"/>
                </a:cubicBezTo>
                <a:cubicBezTo>
                  <a:pt x="60" y="116"/>
                  <a:pt x="60" y="117"/>
                  <a:pt x="60" y="118"/>
                </a:cubicBezTo>
                <a:cubicBezTo>
                  <a:pt x="61" y="120"/>
                  <a:pt x="61" y="122"/>
                  <a:pt x="60" y="125"/>
                </a:cubicBezTo>
                <a:close/>
                <a:moveTo>
                  <a:pt x="176" y="123"/>
                </a:moveTo>
                <a:cubicBezTo>
                  <a:pt x="176" y="123"/>
                  <a:pt x="176" y="124"/>
                  <a:pt x="176" y="125"/>
                </a:cubicBezTo>
                <a:cubicBezTo>
                  <a:pt x="176" y="125"/>
                  <a:pt x="176" y="125"/>
                  <a:pt x="176" y="125"/>
                </a:cubicBezTo>
                <a:cubicBezTo>
                  <a:pt x="176" y="124"/>
                  <a:pt x="176" y="123"/>
                  <a:pt x="176" y="123"/>
                </a:cubicBezTo>
                <a:close/>
                <a:moveTo>
                  <a:pt x="197" y="123"/>
                </a:moveTo>
                <a:cubicBezTo>
                  <a:pt x="197" y="123"/>
                  <a:pt x="197" y="124"/>
                  <a:pt x="197" y="124"/>
                </a:cubicBezTo>
                <a:cubicBezTo>
                  <a:pt x="197" y="124"/>
                  <a:pt x="197" y="124"/>
                  <a:pt x="198" y="124"/>
                </a:cubicBezTo>
                <a:cubicBezTo>
                  <a:pt x="198" y="124"/>
                  <a:pt x="198" y="123"/>
                  <a:pt x="197" y="123"/>
                </a:cubicBezTo>
                <a:close/>
                <a:moveTo>
                  <a:pt x="53" y="123"/>
                </a:moveTo>
                <a:cubicBezTo>
                  <a:pt x="54" y="123"/>
                  <a:pt x="56" y="123"/>
                  <a:pt x="57" y="124"/>
                </a:cubicBezTo>
                <a:cubicBezTo>
                  <a:pt x="57" y="121"/>
                  <a:pt x="57" y="119"/>
                  <a:pt x="57" y="116"/>
                </a:cubicBezTo>
                <a:cubicBezTo>
                  <a:pt x="57" y="115"/>
                  <a:pt x="57" y="115"/>
                  <a:pt x="57" y="114"/>
                </a:cubicBezTo>
                <a:cubicBezTo>
                  <a:pt x="57" y="109"/>
                  <a:pt x="57" y="106"/>
                  <a:pt x="58" y="103"/>
                </a:cubicBezTo>
                <a:cubicBezTo>
                  <a:pt x="56" y="102"/>
                  <a:pt x="55" y="102"/>
                  <a:pt x="54" y="102"/>
                </a:cubicBezTo>
                <a:cubicBezTo>
                  <a:pt x="54" y="106"/>
                  <a:pt x="54" y="109"/>
                  <a:pt x="53" y="113"/>
                </a:cubicBezTo>
                <a:cubicBezTo>
                  <a:pt x="53" y="115"/>
                  <a:pt x="53" y="115"/>
                  <a:pt x="53" y="115"/>
                </a:cubicBezTo>
                <a:cubicBezTo>
                  <a:pt x="53" y="116"/>
                  <a:pt x="53" y="118"/>
                  <a:pt x="53" y="120"/>
                </a:cubicBezTo>
                <a:cubicBezTo>
                  <a:pt x="53" y="120"/>
                  <a:pt x="53" y="121"/>
                  <a:pt x="53" y="121"/>
                </a:cubicBezTo>
                <a:cubicBezTo>
                  <a:pt x="53" y="122"/>
                  <a:pt x="53" y="122"/>
                  <a:pt x="53" y="123"/>
                </a:cubicBezTo>
                <a:close/>
                <a:moveTo>
                  <a:pt x="98" y="119"/>
                </a:moveTo>
                <a:cubicBezTo>
                  <a:pt x="98" y="120"/>
                  <a:pt x="98" y="121"/>
                  <a:pt x="98" y="121"/>
                </a:cubicBezTo>
                <a:cubicBezTo>
                  <a:pt x="98" y="122"/>
                  <a:pt x="98" y="122"/>
                  <a:pt x="98" y="122"/>
                </a:cubicBezTo>
                <a:cubicBezTo>
                  <a:pt x="98" y="122"/>
                  <a:pt x="98" y="121"/>
                  <a:pt x="98" y="120"/>
                </a:cubicBezTo>
                <a:cubicBezTo>
                  <a:pt x="98" y="120"/>
                  <a:pt x="98" y="120"/>
                  <a:pt x="98" y="119"/>
                </a:cubicBezTo>
                <a:close/>
                <a:moveTo>
                  <a:pt x="44" y="119"/>
                </a:moveTo>
                <a:cubicBezTo>
                  <a:pt x="45" y="120"/>
                  <a:pt x="45" y="120"/>
                  <a:pt x="46" y="120"/>
                </a:cubicBezTo>
                <a:cubicBezTo>
                  <a:pt x="47" y="121"/>
                  <a:pt x="48" y="121"/>
                  <a:pt x="49" y="121"/>
                </a:cubicBezTo>
                <a:cubicBezTo>
                  <a:pt x="49" y="120"/>
                  <a:pt x="50" y="118"/>
                  <a:pt x="50" y="116"/>
                </a:cubicBezTo>
                <a:cubicBezTo>
                  <a:pt x="50" y="116"/>
                  <a:pt x="50" y="115"/>
                  <a:pt x="50" y="114"/>
                </a:cubicBezTo>
                <a:cubicBezTo>
                  <a:pt x="50" y="112"/>
                  <a:pt x="50" y="112"/>
                  <a:pt x="50" y="112"/>
                </a:cubicBezTo>
                <a:cubicBezTo>
                  <a:pt x="51" y="108"/>
                  <a:pt x="51" y="104"/>
                  <a:pt x="51" y="101"/>
                </a:cubicBezTo>
                <a:cubicBezTo>
                  <a:pt x="49" y="100"/>
                  <a:pt x="46" y="99"/>
                  <a:pt x="44" y="98"/>
                </a:cubicBezTo>
                <a:cubicBezTo>
                  <a:pt x="44" y="102"/>
                  <a:pt x="45" y="105"/>
                  <a:pt x="45" y="108"/>
                </a:cubicBezTo>
                <a:cubicBezTo>
                  <a:pt x="45" y="109"/>
                  <a:pt x="45" y="110"/>
                  <a:pt x="45" y="111"/>
                </a:cubicBezTo>
                <a:cubicBezTo>
                  <a:pt x="45" y="113"/>
                  <a:pt x="45" y="116"/>
                  <a:pt x="44" y="119"/>
                </a:cubicBezTo>
                <a:cubicBezTo>
                  <a:pt x="44" y="119"/>
                  <a:pt x="44" y="119"/>
                  <a:pt x="44" y="119"/>
                </a:cubicBezTo>
                <a:close/>
                <a:moveTo>
                  <a:pt x="203" y="120"/>
                </a:moveTo>
                <a:cubicBezTo>
                  <a:pt x="203" y="120"/>
                  <a:pt x="203" y="120"/>
                  <a:pt x="203" y="121"/>
                </a:cubicBezTo>
                <a:cubicBezTo>
                  <a:pt x="204" y="120"/>
                  <a:pt x="205" y="119"/>
                  <a:pt x="206" y="119"/>
                </a:cubicBezTo>
                <a:cubicBezTo>
                  <a:pt x="206" y="118"/>
                  <a:pt x="206" y="117"/>
                  <a:pt x="206" y="117"/>
                </a:cubicBezTo>
                <a:cubicBezTo>
                  <a:pt x="206" y="117"/>
                  <a:pt x="206" y="117"/>
                  <a:pt x="206" y="117"/>
                </a:cubicBezTo>
                <a:cubicBezTo>
                  <a:pt x="206" y="117"/>
                  <a:pt x="205" y="117"/>
                  <a:pt x="205" y="117"/>
                </a:cubicBezTo>
                <a:cubicBezTo>
                  <a:pt x="205" y="118"/>
                  <a:pt x="205" y="118"/>
                  <a:pt x="204" y="119"/>
                </a:cubicBezTo>
                <a:cubicBezTo>
                  <a:pt x="204" y="120"/>
                  <a:pt x="204" y="120"/>
                  <a:pt x="203" y="120"/>
                </a:cubicBezTo>
                <a:cubicBezTo>
                  <a:pt x="203" y="120"/>
                  <a:pt x="203" y="120"/>
                  <a:pt x="203" y="120"/>
                </a:cubicBezTo>
                <a:close/>
                <a:moveTo>
                  <a:pt x="186" y="105"/>
                </a:moveTo>
                <a:cubicBezTo>
                  <a:pt x="186" y="106"/>
                  <a:pt x="186" y="107"/>
                  <a:pt x="186" y="108"/>
                </a:cubicBezTo>
                <a:cubicBezTo>
                  <a:pt x="186" y="108"/>
                  <a:pt x="186" y="109"/>
                  <a:pt x="186" y="109"/>
                </a:cubicBezTo>
                <a:cubicBezTo>
                  <a:pt x="185" y="111"/>
                  <a:pt x="185" y="113"/>
                  <a:pt x="185" y="116"/>
                </a:cubicBezTo>
                <a:cubicBezTo>
                  <a:pt x="185" y="117"/>
                  <a:pt x="185" y="118"/>
                  <a:pt x="185" y="119"/>
                </a:cubicBezTo>
                <a:cubicBezTo>
                  <a:pt x="185" y="120"/>
                  <a:pt x="185" y="120"/>
                  <a:pt x="185" y="120"/>
                </a:cubicBezTo>
                <a:cubicBezTo>
                  <a:pt x="185" y="120"/>
                  <a:pt x="185" y="119"/>
                  <a:pt x="185" y="119"/>
                </a:cubicBezTo>
                <a:cubicBezTo>
                  <a:pt x="185" y="118"/>
                  <a:pt x="185" y="118"/>
                  <a:pt x="185" y="118"/>
                </a:cubicBezTo>
                <a:cubicBezTo>
                  <a:pt x="185" y="116"/>
                  <a:pt x="185" y="115"/>
                  <a:pt x="186" y="114"/>
                </a:cubicBezTo>
                <a:cubicBezTo>
                  <a:pt x="186" y="113"/>
                  <a:pt x="186" y="111"/>
                  <a:pt x="186" y="109"/>
                </a:cubicBezTo>
                <a:cubicBezTo>
                  <a:pt x="186" y="108"/>
                  <a:pt x="186" y="107"/>
                  <a:pt x="186" y="106"/>
                </a:cubicBezTo>
                <a:cubicBezTo>
                  <a:pt x="186" y="106"/>
                  <a:pt x="186" y="105"/>
                  <a:pt x="186" y="105"/>
                </a:cubicBezTo>
                <a:close/>
                <a:moveTo>
                  <a:pt x="106" y="111"/>
                </a:moveTo>
                <a:cubicBezTo>
                  <a:pt x="106" y="114"/>
                  <a:pt x="106" y="116"/>
                  <a:pt x="106" y="119"/>
                </a:cubicBezTo>
                <a:cubicBezTo>
                  <a:pt x="106" y="116"/>
                  <a:pt x="107" y="113"/>
                  <a:pt x="107" y="111"/>
                </a:cubicBezTo>
                <a:lnTo>
                  <a:pt x="106" y="111"/>
                </a:lnTo>
                <a:close/>
                <a:moveTo>
                  <a:pt x="193" y="119"/>
                </a:moveTo>
                <a:cubicBezTo>
                  <a:pt x="193" y="119"/>
                  <a:pt x="193" y="118"/>
                  <a:pt x="194" y="118"/>
                </a:cubicBezTo>
                <a:cubicBezTo>
                  <a:pt x="194" y="118"/>
                  <a:pt x="195" y="118"/>
                  <a:pt x="195" y="117"/>
                </a:cubicBezTo>
                <a:cubicBezTo>
                  <a:pt x="195" y="117"/>
                  <a:pt x="195" y="117"/>
                  <a:pt x="195" y="116"/>
                </a:cubicBezTo>
                <a:cubicBezTo>
                  <a:pt x="194" y="117"/>
                  <a:pt x="194" y="117"/>
                  <a:pt x="193" y="117"/>
                </a:cubicBezTo>
                <a:cubicBezTo>
                  <a:pt x="193" y="118"/>
                  <a:pt x="193" y="118"/>
                  <a:pt x="193" y="119"/>
                </a:cubicBezTo>
                <a:cubicBezTo>
                  <a:pt x="193" y="119"/>
                  <a:pt x="193" y="119"/>
                  <a:pt x="193" y="119"/>
                </a:cubicBezTo>
                <a:close/>
                <a:moveTo>
                  <a:pt x="35" y="115"/>
                </a:moveTo>
                <a:cubicBezTo>
                  <a:pt x="38" y="117"/>
                  <a:pt x="40" y="118"/>
                  <a:pt x="42" y="119"/>
                </a:cubicBezTo>
                <a:cubicBezTo>
                  <a:pt x="41" y="116"/>
                  <a:pt x="41" y="114"/>
                  <a:pt x="42" y="111"/>
                </a:cubicBezTo>
                <a:cubicBezTo>
                  <a:pt x="42" y="110"/>
                  <a:pt x="42" y="109"/>
                  <a:pt x="42" y="108"/>
                </a:cubicBezTo>
                <a:cubicBezTo>
                  <a:pt x="42" y="107"/>
                  <a:pt x="42" y="107"/>
                  <a:pt x="42" y="107"/>
                </a:cubicBezTo>
                <a:cubicBezTo>
                  <a:pt x="42" y="104"/>
                  <a:pt x="42" y="101"/>
                  <a:pt x="42" y="97"/>
                </a:cubicBezTo>
                <a:cubicBezTo>
                  <a:pt x="39" y="96"/>
                  <a:pt x="37" y="95"/>
                  <a:pt x="35" y="94"/>
                </a:cubicBezTo>
                <a:cubicBezTo>
                  <a:pt x="35" y="98"/>
                  <a:pt x="35" y="102"/>
                  <a:pt x="35" y="106"/>
                </a:cubicBezTo>
                <a:cubicBezTo>
                  <a:pt x="35" y="106"/>
                  <a:pt x="35" y="107"/>
                  <a:pt x="35" y="108"/>
                </a:cubicBezTo>
                <a:cubicBezTo>
                  <a:pt x="35" y="110"/>
                  <a:pt x="36" y="113"/>
                  <a:pt x="35" y="115"/>
                </a:cubicBezTo>
                <a:close/>
                <a:moveTo>
                  <a:pt x="97" y="110"/>
                </a:moveTo>
                <a:cubicBezTo>
                  <a:pt x="97" y="112"/>
                  <a:pt x="98" y="115"/>
                  <a:pt x="98" y="118"/>
                </a:cubicBezTo>
                <a:cubicBezTo>
                  <a:pt x="98" y="118"/>
                  <a:pt x="98" y="118"/>
                  <a:pt x="98" y="117"/>
                </a:cubicBezTo>
                <a:cubicBezTo>
                  <a:pt x="98" y="115"/>
                  <a:pt x="97" y="112"/>
                  <a:pt x="97" y="110"/>
                </a:cubicBezTo>
                <a:cubicBezTo>
                  <a:pt x="97" y="110"/>
                  <a:pt x="97" y="110"/>
                  <a:pt x="97" y="110"/>
                </a:cubicBezTo>
                <a:close/>
                <a:moveTo>
                  <a:pt x="210" y="114"/>
                </a:moveTo>
                <a:cubicBezTo>
                  <a:pt x="210" y="115"/>
                  <a:pt x="210" y="115"/>
                  <a:pt x="210" y="115"/>
                </a:cubicBezTo>
                <a:cubicBezTo>
                  <a:pt x="210" y="115"/>
                  <a:pt x="210" y="114"/>
                  <a:pt x="210" y="114"/>
                </a:cubicBezTo>
                <a:cubicBezTo>
                  <a:pt x="210" y="114"/>
                  <a:pt x="210" y="114"/>
                  <a:pt x="210" y="114"/>
                </a:cubicBezTo>
                <a:close/>
                <a:moveTo>
                  <a:pt x="200" y="115"/>
                </a:moveTo>
                <a:cubicBezTo>
                  <a:pt x="200" y="114"/>
                  <a:pt x="200" y="114"/>
                  <a:pt x="200" y="114"/>
                </a:cubicBezTo>
                <a:cubicBezTo>
                  <a:pt x="200" y="114"/>
                  <a:pt x="200" y="113"/>
                  <a:pt x="200" y="113"/>
                </a:cubicBezTo>
                <a:cubicBezTo>
                  <a:pt x="200" y="113"/>
                  <a:pt x="200" y="113"/>
                  <a:pt x="199" y="113"/>
                </a:cubicBezTo>
                <a:cubicBezTo>
                  <a:pt x="199" y="113"/>
                  <a:pt x="199" y="114"/>
                  <a:pt x="200" y="115"/>
                </a:cubicBezTo>
                <a:close/>
                <a:moveTo>
                  <a:pt x="27" y="110"/>
                </a:moveTo>
                <a:cubicBezTo>
                  <a:pt x="29" y="111"/>
                  <a:pt x="31" y="112"/>
                  <a:pt x="32" y="113"/>
                </a:cubicBezTo>
                <a:cubicBezTo>
                  <a:pt x="32" y="112"/>
                  <a:pt x="32" y="110"/>
                  <a:pt x="32" y="108"/>
                </a:cubicBezTo>
                <a:cubicBezTo>
                  <a:pt x="32" y="107"/>
                  <a:pt x="32" y="106"/>
                  <a:pt x="32" y="105"/>
                </a:cubicBezTo>
                <a:cubicBezTo>
                  <a:pt x="32" y="100"/>
                  <a:pt x="32" y="97"/>
                  <a:pt x="32" y="93"/>
                </a:cubicBezTo>
                <a:cubicBezTo>
                  <a:pt x="32" y="93"/>
                  <a:pt x="32" y="93"/>
                  <a:pt x="32" y="93"/>
                </a:cubicBezTo>
                <a:cubicBezTo>
                  <a:pt x="32" y="93"/>
                  <a:pt x="31" y="93"/>
                  <a:pt x="31" y="92"/>
                </a:cubicBezTo>
                <a:cubicBezTo>
                  <a:pt x="30" y="92"/>
                  <a:pt x="29" y="91"/>
                  <a:pt x="28" y="91"/>
                </a:cubicBezTo>
                <a:cubicBezTo>
                  <a:pt x="28" y="93"/>
                  <a:pt x="27" y="96"/>
                  <a:pt x="27" y="99"/>
                </a:cubicBezTo>
                <a:cubicBezTo>
                  <a:pt x="27" y="100"/>
                  <a:pt x="27" y="101"/>
                  <a:pt x="27" y="102"/>
                </a:cubicBezTo>
                <a:cubicBezTo>
                  <a:pt x="27" y="104"/>
                  <a:pt x="27" y="106"/>
                  <a:pt x="27" y="108"/>
                </a:cubicBezTo>
                <a:cubicBezTo>
                  <a:pt x="27" y="109"/>
                  <a:pt x="27" y="109"/>
                  <a:pt x="27" y="109"/>
                </a:cubicBezTo>
                <a:cubicBezTo>
                  <a:pt x="27" y="110"/>
                  <a:pt x="27" y="110"/>
                  <a:pt x="27" y="110"/>
                </a:cubicBezTo>
                <a:close/>
                <a:moveTo>
                  <a:pt x="150" y="112"/>
                </a:moveTo>
                <a:cubicBezTo>
                  <a:pt x="150" y="112"/>
                  <a:pt x="151" y="112"/>
                  <a:pt x="151" y="113"/>
                </a:cubicBezTo>
                <a:cubicBezTo>
                  <a:pt x="151" y="112"/>
                  <a:pt x="151" y="112"/>
                  <a:pt x="151" y="112"/>
                </a:cubicBezTo>
                <a:cubicBezTo>
                  <a:pt x="150" y="112"/>
                  <a:pt x="149" y="112"/>
                  <a:pt x="148" y="112"/>
                </a:cubicBezTo>
                <a:cubicBezTo>
                  <a:pt x="148" y="112"/>
                  <a:pt x="148" y="112"/>
                  <a:pt x="148" y="113"/>
                </a:cubicBezTo>
                <a:cubicBezTo>
                  <a:pt x="149" y="112"/>
                  <a:pt x="149" y="112"/>
                  <a:pt x="150" y="112"/>
                </a:cubicBezTo>
                <a:close/>
                <a:moveTo>
                  <a:pt x="214" y="111"/>
                </a:moveTo>
                <a:cubicBezTo>
                  <a:pt x="214" y="112"/>
                  <a:pt x="214" y="112"/>
                  <a:pt x="214" y="113"/>
                </a:cubicBezTo>
                <a:cubicBezTo>
                  <a:pt x="214" y="113"/>
                  <a:pt x="215" y="112"/>
                  <a:pt x="215" y="112"/>
                </a:cubicBezTo>
                <a:cubicBezTo>
                  <a:pt x="215" y="111"/>
                  <a:pt x="215" y="111"/>
                  <a:pt x="215" y="110"/>
                </a:cubicBezTo>
                <a:cubicBezTo>
                  <a:pt x="215" y="110"/>
                  <a:pt x="214" y="111"/>
                  <a:pt x="214" y="111"/>
                </a:cubicBezTo>
                <a:close/>
                <a:moveTo>
                  <a:pt x="193" y="102"/>
                </a:moveTo>
                <a:cubicBezTo>
                  <a:pt x="194" y="102"/>
                  <a:pt x="194" y="103"/>
                  <a:pt x="194" y="103"/>
                </a:cubicBezTo>
                <a:cubicBezTo>
                  <a:pt x="195" y="106"/>
                  <a:pt x="195" y="109"/>
                  <a:pt x="194" y="113"/>
                </a:cubicBezTo>
                <a:cubicBezTo>
                  <a:pt x="194" y="112"/>
                  <a:pt x="195" y="112"/>
                  <a:pt x="195" y="112"/>
                </a:cubicBezTo>
                <a:cubicBezTo>
                  <a:pt x="195" y="112"/>
                  <a:pt x="195" y="111"/>
                  <a:pt x="195" y="111"/>
                </a:cubicBezTo>
                <a:cubicBezTo>
                  <a:pt x="195" y="110"/>
                  <a:pt x="195" y="109"/>
                  <a:pt x="195" y="108"/>
                </a:cubicBezTo>
                <a:cubicBezTo>
                  <a:pt x="195" y="105"/>
                  <a:pt x="194" y="102"/>
                  <a:pt x="194" y="99"/>
                </a:cubicBezTo>
                <a:cubicBezTo>
                  <a:pt x="193" y="100"/>
                  <a:pt x="191" y="100"/>
                  <a:pt x="189" y="101"/>
                </a:cubicBezTo>
                <a:cubicBezTo>
                  <a:pt x="190" y="101"/>
                  <a:pt x="190" y="102"/>
                  <a:pt x="190" y="102"/>
                </a:cubicBezTo>
                <a:cubicBezTo>
                  <a:pt x="189" y="102"/>
                  <a:pt x="189" y="102"/>
                  <a:pt x="189" y="102"/>
                </a:cubicBezTo>
                <a:cubicBezTo>
                  <a:pt x="189" y="102"/>
                  <a:pt x="189" y="102"/>
                  <a:pt x="189" y="102"/>
                </a:cubicBezTo>
                <a:cubicBezTo>
                  <a:pt x="189" y="103"/>
                  <a:pt x="189" y="103"/>
                  <a:pt x="189" y="104"/>
                </a:cubicBezTo>
                <a:cubicBezTo>
                  <a:pt x="189" y="104"/>
                  <a:pt x="189" y="105"/>
                  <a:pt x="189" y="105"/>
                </a:cubicBezTo>
                <a:cubicBezTo>
                  <a:pt x="189" y="106"/>
                  <a:pt x="189" y="108"/>
                  <a:pt x="189" y="109"/>
                </a:cubicBezTo>
                <a:cubicBezTo>
                  <a:pt x="189" y="110"/>
                  <a:pt x="189" y="111"/>
                  <a:pt x="189" y="112"/>
                </a:cubicBezTo>
                <a:cubicBezTo>
                  <a:pt x="189" y="110"/>
                  <a:pt x="190" y="107"/>
                  <a:pt x="190" y="105"/>
                </a:cubicBezTo>
                <a:cubicBezTo>
                  <a:pt x="190" y="104"/>
                  <a:pt x="190" y="104"/>
                  <a:pt x="190" y="104"/>
                </a:cubicBezTo>
                <a:cubicBezTo>
                  <a:pt x="190" y="103"/>
                  <a:pt x="191" y="102"/>
                  <a:pt x="191" y="101"/>
                </a:cubicBezTo>
                <a:cubicBezTo>
                  <a:pt x="191" y="101"/>
                  <a:pt x="191" y="100"/>
                  <a:pt x="192" y="100"/>
                </a:cubicBezTo>
                <a:cubicBezTo>
                  <a:pt x="192" y="100"/>
                  <a:pt x="193" y="100"/>
                  <a:pt x="193" y="101"/>
                </a:cubicBezTo>
                <a:cubicBezTo>
                  <a:pt x="193" y="101"/>
                  <a:pt x="193" y="101"/>
                  <a:pt x="193" y="102"/>
                </a:cubicBezTo>
                <a:cubicBezTo>
                  <a:pt x="193" y="102"/>
                  <a:pt x="193" y="102"/>
                  <a:pt x="193" y="102"/>
                </a:cubicBezTo>
                <a:close/>
                <a:moveTo>
                  <a:pt x="198" y="97"/>
                </a:moveTo>
                <a:cubicBezTo>
                  <a:pt x="198" y="101"/>
                  <a:pt x="198" y="105"/>
                  <a:pt x="199" y="109"/>
                </a:cubicBezTo>
                <a:cubicBezTo>
                  <a:pt x="199" y="109"/>
                  <a:pt x="200" y="108"/>
                  <a:pt x="200" y="108"/>
                </a:cubicBezTo>
                <a:cubicBezTo>
                  <a:pt x="200" y="107"/>
                  <a:pt x="200" y="106"/>
                  <a:pt x="200" y="106"/>
                </a:cubicBezTo>
                <a:cubicBezTo>
                  <a:pt x="200" y="106"/>
                  <a:pt x="200" y="106"/>
                  <a:pt x="200" y="106"/>
                </a:cubicBezTo>
                <a:cubicBezTo>
                  <a:pt x="199" y="106"/>
                  <a:pt x="199" y="105"/>
                  <a:pt x="199" y="105"/>
                </a:cubicBezTo>
                <a:cubicBezTo>
                  <a:pt x="199" y="104"/>
                  <a:pt x="199" y="104"/>
                  <a:pt x="199" y="104"/>
                </a:cubicBezTo>
                <a:cubicBezTo>
                  <a:pt x="199" y="103"/>
                  <a:pt x="200" y="103"/>
                  <a:pt x="200" y="103"/>
                </a:cubicBezTo>
                <a:cubicBezTo>
                  <a:pt x="200" y="101"/>
                  <a:pt x="200" y="100"/>
                  <a:pt x="200" y="99"/>
                </a:cubicBezTo>
                <a:cubicBezTo>
                  <a:pt x="200" y="99"/>
                  <a:pt x="200" y="99"/>
                  <a:pt x="200" y="99"/>
                </a:cubicBezTo>
                <a:cubicBezTo>
                  <a:pt x="199" y="98"/>
                  <a:pt x="199" y="98"/>
                  <a:pt x="200" y="97"/>
                </a:cubicBezTo>
                <a:cubicBezTo>
                  <a:pt x="200" y="97"/>
                  <a:pt x="200" y="97"/>
                  <a:pt x="200" y="97"/>
                </a:cubicBezTo>
                <a:cubicBezTo>
                  <a:pt x="200" y="97"/>
                  <a:pt x="200" y="96"/>
                  <a:pt x="200" y="96"/>
                </a:cubicBezTo>
                <a:cubicBezTo>
                  <a:pt x="199" y="96"/>
                  <a:pt x="199" y="96"/>
                  <a:pt x="198" y="97"/>
                </a:cubicBezTo>
                <a:close/>
                <a:moveTo>
                  <a:pt x="81" y="108"/>
                </a:moveTo>
                <a:cubicBezTo>
                  <a:pt x="81" y="108"/>
                  <a:pt x="81" y="108"/>
                  <a:pt x="81" y="108"/>
                </a:cubicBezTo>
                <a:cubicBezTo>
                  <a:pt x="81" y="108"/>
                  <a:pt x="81" y="109"/>
                  <a:pt x="81" y="109"/>
                </a:cubicBezTo>
                <a:cubicBezTo>
                  <a:pt x="81" y="109"/>
                  <a:pt x="81" y="108"/>
                  <a:pt x="81" y="108"/>
                </a:cubicBezTo>
                <a:cubicBezTo>
                  <a:pt x="81" y="108"/>
                  <a:pt x="81" y="108"/>
                  <a:pt x="81" y="108"/>
                </a:cubicBezTo>
                <a:close/>
                <a:moveTo>
                  <a:pt x="107" y="107"/>
                </a:moveTo>
                <a:cubicBezTo>
                  <a:pt x="116" y="108"/>
                  <a:pt x="125" y="109"/>
                  <a:pt x="132" y="109"/>
                </a:cubicBezTo>
                <a:cubicBezTo>
                  <a:pt x="145" y="109"/>
                  <a:pt x="156" y="108"/>
                  <a:pt x="166" y="105"/>
                </a:cubicBezTo>
                <a:cubicBezTo>
                  <a:pt x="166" y="105"/>
                  <a:pt x="166" y="105"/>
                  <a:pt x="166" y="105"/>
                </a:cubicBezTo>
                <a:cubicBezTo>
                  <a:pt x="166" y="104"/>
                  <a:pt x="167" y="104"/>
                  <a:pt x="168" y="104"/>
                </a:cubicBezTo>
                <a:cubicBezTo>
                  <a:pt x="168" y="104"/>
                  <a:pt x="169" y="104"/>
                  <a:pt x="169" y="105"/>
                </a:cubicBezTo>
                <a:cubicBezTo>
                  <a:pt x="171" y="104"/>
                  <a:pt x="174" y="103"/>
                  <a:pt x="176" y="103"/>
                </a:cubicBezTo>
                <a:cubicBezTo>
                  <a:pt x="188" y="99"/>
                  <a:pt x="200" y="93"/>
                  <a:pt x="210" y="85"/>
                </a:cubicBezTo>
                <a:cubicBezTo>
                  <a:pt x="219" y="77"/>
                  <a:pt x="228" y="69"/>
                  <a:pt x="226" y="57"/>
                </a:cubicBezTo>
                <a:cubicBezTo>
                  <a:pt x="224" y="57"/>
                  <a:pt x="222" y="57"/>
                  <a:pt x="220" y="57"/>
                </a:cubicBezTo>
                <a:cubicBezTo>
                  <a:pt x="220" y="58"/>
                  <a:pt x="220" y="58"/>
                  <a:pt x="219" y="59"/>
                </a:cubicBezTo>
                <a:cubicBezTo>
                  <a:pt x="219" y="59"/>
                  <a:pt x="219" y="59"/>
                  <a:pt x="218" y="59"/>
                </a:cubicBezTo>
                <a:cubicBezTo>
                  <a:pt x="218" y="59"/>
                  <a:pt x="218" y="59"/>
                  <a:pt x="217" y="59"/>
                </a:cubicBezTo>
                <a:cubicBezTo>
                  <a:pt x="217" y="59"/>
                  <a:pt x="217" y="58"/>
                  <a:pt x="217" y="58"/>
                </a:cubicBezTo>
                <a:cubicBezTo>
                  <a:pt x="217" y="58"/>
                  <a:pt x="217" y="57"/>
                  <a:pt x="217" y="57"/>
                </a:cubicBezTo>
                <a:cubicBezTo>
                  <a:pt x="217" y="57"/>
                  <a:pt x="216" y="57"/>
                  <a:pt x="215" y="57"/>
                </a:cubicBezTo>
                <a:cubicBezTo>
                  <a:pt x="215" y="57"/>
                  <a:pt x="215" y="57"/>
                  <a:pt x="215" y="57"/>
                </a:cubicBezTo>
                <a:cubicBezTo>
                  <a:pt x="214" y="57"/>
                  <a:pt x="214" y="57"/>
                  <a:pt x="214" y="57"/>
                </a:cubicBezTo>
                <a:cubicBezTo>
                  <a:pt x="209" y="57"/>
                  <a:pt x="204" y="57"/>
                  <a:pt x="198" y="57"/>
                </a:cubicBezTo>
                <a:cubicBezTo>
                  <a:pt x="198" y="57"/>
                  <a:pt x="198" y="57"/>
                  <a:pt x="198" y="57"/>
                </a:cubicBezTo>
                <a:cubicBezTo>
                  <a:pt x="198" y="57"/>
                  <a:pt x="198" y="57"/>
                  <a:pt x="197" y="57"/>
                </a:cubicBezTo>
                <a:cubicBezTo>
                  <a:pt x="192" y="57"/>
                  <a:pt x="186" y="56"/>
                  <a:pt x="180" y="56"/>
                </a:cubicBezTo>
                <a:cubicBezTo>
                  <a:pt x="177" y="56"/>
                  <a:pt x="174" y="56"/>
                  <a:pt x="171" y="56"/>
                </a:cubicBezTo>
                <a:cubicBezTo>
                  <a:pt x="161" y="55"/>
                  <a:pt x="151" y="55"/>
                  <a:pt x="140" y="54"/>
                </a:cubicBezTo>
                <a:cubicBezTo>
                  <a:pt x="138" y="54"/>
                  <a:pt x="135" y="54"/>
                  <a:pt x="132" y="54"/>
                </a:cubicBezTo>
                <a:cubicBezTo>
                  <a:pt x="131" y="54"/>
                  <a:pt x="129" y="54"/>
                  <a:pt x="127" y="53"/>
                </a:cubicBezTo>
                <a:cubicBezTo>
                  <a:pt x="125" y="53"/>
                  <a:pt x="123" y="53"/>
                  <a:pt x="121" y="53"/>
                </a:cubicBezTo>
                <a:cubicBezTo>
                  <a:pt x="121" y="53"/>
                  <a:pt x="121" y="53"/>
                  <a:pt x="121" y="53"/>
                </a:cubicBezTo>
                <a:cubicBezTo>
                  <a:pt x="120" y="53"/>
                  <a:pt x="120" y="53"/>
                  <a:pt x="120" y="53"/>
                </a:cubicBezTo>
                <a:cubicBezTo>
                  <a:pt x="120" y="53"/>
                  <a:pt x="119" y="53"/>
                  <a:pt x="119" y="52"/>
                </a:cubicBezTo>
                <a:cubicBezTo>
                  <a:pt x="119" y="52"/>
                  <a:pt x="119" y="52"/>
                  <a:pt x="119" y="52"/>
                </a:cubicBezTo>
                <a:cubicBezTo>
                  <a:pt x="118" y="53"/>
                  <a:pt x="118" y="53"/>
                  <a:pt x="118" y="53"/>
                </a:cubicBezTo>
                <a:cubicBezTo>
                  <a:pt x="118" y="53"/>
                  <a:pt x="118" y="53"/>
                  <a:pt x="117" y="53"/>
                </a:cubicBezTo>
                <a:cubicBezTo>
                  <a:pt x="117" y="53"/>
                  <a:pt x="117" y="53"/>
                  <a:pt x="117" y="53"/>
                </a:cubicBezTo>
                <a:cubicBezTo>
                  <a:pt x="117" y="53"/>
                  <a:pt x="117" y="53"/>
                  <a:pt x="117" y="53"/>
                </a:cubicBezTo>
                <a:cubicBezTo>
                  <a:pt x="116" y="53"/>
                  <a:pt x="116" y="53"/>
                  <a:pt x="116" y="52"/>
                </a:cubicBezTo>
                <a:cubicBezTo>
                  <a:pt x="116" y="52"/>
                  <a:pt x="116" y="52"/>
                  <a:pt x="116" y="51"/>
                </a:cubicBezTo>
                <a:cubicBezTo>
                  <a:pt x="116" y="51"/>
                  <a:pt x="116" y="51"/>
                  <a:pt x="115" y="52"/>
                </a:cubicBezTo>
                <a:cubicBezTo>
                  <a:pt x="115" y="52"/>
                  <a:pt x="115" y="52"/>
                  <a:pt x="115" y="52"/>
                </a:cubicBezTo>
                <a:cubicBezTo>
                  <a:pt x="114" y="52"/>
                  <a:pt x="114" y="51"/>
                  <a:pt x="114" y="51"/>
                </a:cubicBezTo>
                <a:cubicBezTo>
                  <a:pt x="114" y="49"/>
                  <a:pt x="115" y="48"/>
                  <a:pt x="116" y="47"/>
                </a:cubicBezTo>
                <a:cubicBezTo>
                  <a:pt x="116" y="47"/>
                  <a:pt x="116" y="46"/>
                  <a:pt x="116" y="45"/>
                </a:cubicBezTo>
                <a:cubicBezTo>
                  <a:pt x="116" y="43"/>
                  <a:pt x="116" y="42"/>
                  <a:pt x="116" y="40"/>
                </a:cubicBezTo>
                <a:cubicBezTo>
                  <a:pt x="116" y="40"/>
                  <a:pt x="116" y="39"/>
                  <a:pt x="116" y="39"/>
                </a:cubicBezTo>
                <a:cubicBezTo>
                  <a:pt x="117" y="31"/>
                  <a:pt x="117" y="23"/>
                  <a:pt x="116" y="14"/>
                </a:cubicBezTo>
                <a:cubicBezTo>
                  <a:pt x="116" y="13"/>
                  <a:pt x="116" y="12"/>
                  <a:pt x="116" y="11"/>
                </a:cubicBezTo>
                <a:cubicBezTo>
                  <a:pt x="113" y="11"/>
                  <a:pt x="110" y="11"/>
                  <a:pt x="106" y="11"/>
                </a:cubicBezTo>
                <a:cubicBezTo>
                  <a:pt x="96" y="11"/>
                  <a:pt x="86" y="12"/>
                  <a:pt x="77" y="14"/>
                </a:cubicBezTo>
                <a:cubicBezTo>
                  <a:pt x="76" y="14"/>
                  <a:pt x="74" y="15"/>
                  <a:pt x="73" y="15"/>
                </a:cubicBezTo>
                <a:cubicBezTo>
                  <a:pt x="66" y="16"/>
                  <a:pt x="58" y="18"/>
                  <a:pt x="50" y="21"/>
                </a:cubicBezTo>
                <a:cubicBezTo>
                  <a:pt x="43" y="24"/>
                  <a:pt x="36" y="27"/>
                  <a:pt x="29" y="32"/>
                </a:cubicBezTo>
                <a:cubicBezTo>
                  <a:pt x="19" y="39"/>
                  <a:pt x="9" y="47"/>
                  <a:pt x="7" y="58"/>
                </a:cubicBezTo>
                <a:cubicBezTo>
                  <a:pt x="6" y="65"/>
                  <a:pt x="8" y="71"/>
                  <a:pt x="14" y="77"/>
                </a:cubicBezTo>
                <a:cubicBezTo>
                  <a:pt x="14" y="77"/>
                  <a:pt x="14" y="77"/>
                  <a:pt x="14" y="77"/>
                </a:cubicBezTo>
                <a:cubicBezTo>
                  <a:pt x="14" y="77"/>
                  <a:pt x="14" y="77"/>
                  <a:pt x="15" y="77"/>
                </a:cubicBezTo>
                <a:cubicBezTo>
                  <a:pt x="15" y="77"/>
                  <a:pt x="15" y="78"/>
                  <a:pt x="15" y="78"/>
                </a:cubicBezTo>
                <a:cubicBezTo>
                  <a:pt x="15" y="78"/>
                  <a:pt x="15" y="78"/>
                  <a:pt x="15" y="78"/>
                </a:cubicBezTo>
                <a:cubicBezTo>
                  <a:pt x="17" y="80"/>
                  <a:pt x="20" y="82"/>
                  <a:pt x="23" y="84"/>
                </a:cubicBezTo>
                <a:cubicBezTo>
                  <a:pt x="35" y="91"/>
                  <a:pt x="48" y="97"/>
                  <a:pt x="62" y="100"/>
                </a:cubicBezTo>
                <a:cubicBezTo>
                  <a:pt x="74" y="103"/>
                  <a:pt x="86" y="105"/>
                  <a:pt x="101" y="107"/>
                </a:cubicBezTo>
                <a:cubicBezTo>
                  <a:pt x="102" y="107"/>
                  <a:pt x="103" y="107"/>
                  <a:pt x="104" y="107"/>
                </a:cubicBezTo>
                <a:cubicBezTo>
                  <a:pt x="104" y="107"/>
                  <a:pt x="104" y="107"/>
                  <a:pt x="104" y="107"/>
                </a:cubicBezTo>
                <a:cubicBezTo>
                  <a:pt x="105" y="107"/>
                  <a:pt x="105" y="106"/>
                  <a:pt x="106" y="106"/>
                </a:cubicBezTo>
                <a:cubicBezTo>
                  <a:pt x="106" y="106"/>
                  <a:pt x="107" y="106"/>
                  <a:pt x="107" y="107"/>
                </a:cubicBezTo>
                <a:cubicBezTo>
                  <a:pt x="107" y="107"/>
                  <a:pt x="107" y="107"/>
                  <a:pt x="107" y="107"/>
                </a:cubicBezTo>
                <a:close/>
                <a:moveTo>
                  <a:pt x="218" y="109"/>
                </a:moveTo>
                <a:cubicBezTo>
                  <a:pt x="219" y="108"/>
                  <a:pt x="220" y="107"/>
                  <a:pt x="221" y="106"/>
                </a:cubicBezTo>
                <a:cubicBezTo>
                  <a:pt x="221" y="106"/>
                  <a:pt x="221" y="106"/>
                  <a:pt x="221" y="106"/>
                </a:cubicBezTo>
                <a:cubicBezTo>
                  <a:pt x="220" y="105"/>
                  <a:pt x="220" y="104"/>
                  <a:pt x="220" y="103"/>
                </a:cubicBezTo>
                <a:cubicBezTo>
                  <a:pt x="220" y="104"/>
                  <a:pt x="220" y="105"/>
                  <a:pt x="219" y="106"/>
                </a:cubicBezTo>
                <a:cubicBezTo>
                  <a:pt x="219" y="107"/>
                  <a:pt x="219" y="107"/>
                  <a:pt x="219" y="108"/>
                </a:cubicBezTo>
                <a:cubicBezTo>
                  <a:pt x="218" y="108"/>
                  <a:pt x="218" y="108"/>
                  <a:pt x="218" y="108"/>
                </a:cubicBezTo>
                <a:cubicBezTo>
                  <a:pt x="218" y="109"/>
                  <a:pt x="218" y="109"/>
                  <a:pt x="218" y="109"/>
                </a:cubicBezTo>
                <a:close/>
                <a:moveTo>
                  <a:pt x="24" y="108"/>
                </a:moveTo>
                <a:cubicBezTo>
                  <a:pt x="24" y="107"/>
                  <a:pt x="24" y="105"/>
                  <a:pt x="24" y="104"/>
                </a:cubicBezTo>
                <a:cubicBezTo>
                  <a:pt x="24" y="103"/>
                  <a:pt x="24" y="103"/>
                  <a:pt x="24" y="102"/>
                </a:cubicBezTo>
                <a:cubicBezTo>
                  <a:pt x="24" y="100"/>
                  <a:pt x="25" y="99"/>
                  <a:pt x="25" y="97"/>
                </a:cubicBezTo>
                <a:cubicBezTo>
                  <a:pt x="25" y="95"/>
                  <a:pt x="25" y="92"/>
                  <a:pt x="25" y="90"/>
                </a:cubicBezTo>
                <a:cubicBezTo>
                  <a:pt x="25" y="90"/>
                  <a:pt x="25" y="90"/>
                  <a:pt x="25" y="89"/>
                </a:cubicBezTo>
                <a:cubicBezTo>
                  <a:pt x="24" y="89"/>
                  <a:pt x="23" y="88"/>
                  <a:pt x="21" y="87"/>
                </a:cubicBezTo>
                <a:cubicBezTo>
                  <a:pt x="22" y="90"/>
                  <a:pt x="22" y="94"/>
                  <a:pt x="22" y="98"/>
                </a:cubicBezTo>
                <a:cubicBezTo>
                  <a:pt x="22" y="99"/>
                  <a:pt x="22" y="99"/>
                  <a:pt x="22" y="100"/>
                </a:cubicBezTo>
                <a:cubicBezTo>
                  <a:pt x="22" y="102"/>
                  <a:pt x="22" y="105"/>
                  <a:pt x="22" y="107"/>
                </a:cubicBezTo>
                <a:cubicBezTo>
                  <a:pt x="22" y="107"/>
                  <a:pt x="24" y="108"/>
                  <a:pt x="24" y="108"/>
                </a:cubicBezTo>
                <a:close/>
                <a:moveTo>
                  <a:pt x="210" y="105"/>
                </a:moveTo>
                <a:cubicBezTo>
                  <a:pt x="210" y="106"/>
                  <a:pt x="210" y="106"/>
                  <a:pt x="209" y="107"/>
                </a:cubicBezTo>
                <a:cubicBezTo>
                  <a:pt x="210" y="107"/>
                  <a:pt x="212" y="105"/>
                  <a:pt x="212" y="105"/>
                </a:cubicBezTo>
                <a:cubicBezTo>
                  <a:pt x="212" y="105"/>
                  <a:pt x="212" y="104"/>
                  <a:pt x="212" y="104"/>
                </a:cubicBezTo>
                <a:cubicBezTo>
                  <a:pt x="212" y="103"/>
                  <a:pt x="212" y="103"/>
                  <a:pt x="212" y="103"/>
                </a:cubicBezTo>
                <a:cubicBezTo>
                  <a:pt x="211" y="103"/>
                  <a:pt x="210" y="104"/>
                  <a:pt x="210" y="105"/>
                </a:cubicBezTo>
                <a:close/>
                <a:moveTo>
                  <a:pt x="177" y="106"/>
                </a:moveTo>
                <a:cubicBezTo>
                  <a:pt x="177" y="106"/>
                  <a:pt x="177" y="106"/>
                  <a:pt x="177" y="106"/>
                </a:cubicBezTo>
                <a:cubicBezTo>
                  <a:pt x="177" y="107"/>
                  <a:pt x="177" y="107"/>
                  <a:pt x="177" y="107"/>
                </a:cubicBezTo>
                <a:cubicBezTo>
                  <a:pt x="177" y="107"/>
                  <a:pt x="178" y="106"/>
                  <a:pt x="178" y="106"/>
                </a:cubicBezTo>
                <a:cubicBezTo>
                  <a:pt x="178" y="106"/>
                  <a:pt x="177" y="106"/>
                  <a:pt x="177" y="106"/>
                </a:cubicBezTo>
                <a:close/>
                <a:moveTo>
                  <a:pt x="183" y="104"/>
                </a:moveTo>
                <a:cubicBezTo>
                  <a:pt x="183" y="104"/>
                  <a:pt x="183" y="104"/>
                  <a:pt x="183" y="105"/>
                </a:cubicBezTo>
                <a:cubicBezTo>
                  <a:pt x="183" y="105"/>
                  <a:pt x="183" y="106"/>
                  <a:pt x="183" y="107"/>
                </a:cubicBezTo>
                <a:cubicBezTo>
                  <a:pt x="183" y="107"/>
                  <a:pt x="183" y="106"/>
                  <a:pt x="183" y="106"/>
                </a:cubicBezTo>
                <a:cubicBezTo>
                  <a:pt x="183" y="105"/>
                  <a:pt x="183" y="104"/>
                  <a:pt x="184" y="104"/>
                </a:cubicBezTo>
                <a:cubicBezTo>
                  <a:pt x="184" y="104"/>
                  <a:pt x="183" y="104"/>
                  <a:pt x="183" y="104"/>
                </a:cubicBezTo>
                <a:close/>
                <a:moveTo>
                  <a:pt x="203" y="106"/>
                </a:moveTo>
                <a:cubicBezTo>
                  <a:pt x="203" y="106"/>
                  <a:pt x="203" y="106"/>
                  <a:pt x="203" y="106"/>
                </a:cubicBezTo>
                <a:cubicBezTo>
                  <a:pt x="203" y="106"/>
                  <a:pt x="203" y="106"/>
                  <a:pt x="203" y="106"/>
                </a:cubicBezTo>
                <a:cubicBezTo>
                  <a:pt x="203" y="105"/>
                  <a:pt x="203" y="105"/>
                  <a:pt x="203" y="104"/>
                </a:cubicBezTo>
                <a:cubicBezTo>
                  <a:pt x="203" y="104"/>
                  <a:pt x="203" y="104"/>
                  <a:pt x="202" y="104"/>
                </a:cubicBezTo>
                <a:cubicBezTo>
                  <a:pt x="202" y="105"/>
                  <a:pt x="203" y="105"/>
                  <a:pt x="203" y="106"/>
                </a:cubicBezTo>
                <a:close/>
                <a:moveTo>
                  <a:pt x="16" y="104"/>
                </a:moveTo>
                <a:cubicBezTo>
                  <a:pt x="17" y="104"/>
                  <a:pt x="18" y="105"/>
                  <a:pt x="19" y="105"/>
                </a:cubicBezTo>
                <a:cubicBezTo>
                  <a:pt x="19" y="104"/>
                  <a:pt x="19" y="102"/>
                  <a:pt x="19" y="101"/>
                </a:cubicBezTo>
                <a:cubicBezTo>
                  <a:pt x="19" y="100"/>
                  <a:pt x="19" y="99"/>
                  <a:pt x="19" y="98"/>
                </a:cubicBezTo>
                <a:cubicBezTo>
                  <a:pt x="19" y="94"/>
                  <a:pt x="20" y="90"/>
                  <a:pt x="19" y="86"/>
                </a:cubicBezTo>
                <a:cubicBezTo>
                  <a:pt x="19" y="86"/>
                  <a:pt x="19" y="86"/>
                  <a:pt x="19" y="86"/>
                </a:cubicBezTo>
                <a:cubicBezTo>
                  <a:pt x="18" y="85"/>
                  <a:pt x="18" y="85"/>
                  <a:pt x="17" y="84"/>
                </a:cubicBezTo>
                <a:cubicBezTo>
                  <a:pt x="17" y="85"/>
                  <a:pt x="17" y="86"/>
                  <a:pt x="17" y="87"/>
                </a:cubicBezTo>
                <a:cubicBezTo>
                  <a:pt x="17" y="89"/>
                  <a:pt x="17" y="91"/>
                  <a:pt x="17" y="94"/>
                </a:cubicBezTo>
                <a:cubicBezTo>
                  <a:pt x="17" y="94"/>
                  <a:pt x="17" y="94"/>
                  <a:pt x="17" y="94"/>
                </a:cubicBezTo>
                <a:cubicBezTo>
                  <a:pt x="17" y="97"/>
                  <a:pt x="17" y="101"/>
                  <a:pt x="16" y="104"/>
                </a:cubicBezTo>
                <a:close/>
                <a:moveTo>
                  <a:pt x="186" y="103"/>
                </a:moveTo>
                <a:cubicBezTo>
                  <a:pt x="186" y="103"/>
                  <a:pt x="186" y="103"/>
                  <a:pt x="187" y="103"/>
                </a:cubicBezTo>
                <a:cubicBezTo>
                  <a:pt x="187" y="103"/>
                  <a:pt x="187" y="103"/>
                  <a:pt x="187" y="102"/>
                </a:cubicBezTo>
                <a:cubicBezTo>
                  <a:pt x="187" y="102"/>
                  <a:pt x="186" y="103"/>
                  <a:pt x="186" y="103"/>
                </a:cubicBezTo>
                <a:close/>
                <a:moveTo>
                  <a:pt x="224" y="103"/>
                </a:moveTo>
                <a:cubicBezTo>
                  <a:pt x="224" y="103"/>
                  <a:pt x="224" y="103"/>
                  <a:pt x="224" y="103"/>
                </a:cubicBezTo>
                <a:cubicBezTo>
                  <a:pt x="224" y="102"/>
                  <a:pt x="224" y="102"/>
                  <a:pt x="224" y="102"/>
                </a:cubicBezTo>
                <a:cubicBezTo>
                  <a:pt x="224" y="102"/>
                  <a:pt x="224" y="103"/>
                  <a:pt x="224" y="103"/>
                </a:cubicBezTo>
                <a:close/>
                <a:moveTo>
                  <a:pt x="14" y="102"/>
                </a:moveTo>
                <a:cubicBezTo>
                  <a:pt x="14" y="101"/>
                  <a:pt x="14" y="101"/>
                  <a:pt x="14" y="100"/>
                </a:cubicBezTo>
                <a:cubicBezTo>
                  <a:pt x="14" y="101"/>
                  <a:pt x="14" y="101"/>
                  <a:pt x="14" y="102"/>
                </a:cubicBezTo>
                <a:cubicBezTo>
                  <a:pt x="14" y="102"/>
                  <a:pt x="14" y="102"/>
                  <a:pt x="14" y="102"/>
                </a:cubicBezTo>
                <a:close/>
                <a:moveTo>
                  <a:pt x="7" y="73"/>
                </a:moveTo>
                <a:cubicBezTo>
                  <a:pt x="7" y="79"/>
                  <a:pt x="7" y="85"/>
                  <a:pt x="7" y="91"/>
                </a:cubicBezTo>
                <a:cubicBezTo>
                  <a:pt x="7" y="93"/>
                  <a:pt x="8" y="95"/>
                  <a:pt x="8" y="98"/>
                </a:cubicBezTo>
                <a:cubicBezTo>
                  <a:pt x="8" y="99"/>
                  <a:pt x="9" y="99"/>
                  <a:pt x="10" y="100"/>
                </a:cubicBezTo>
                <a:cubicBezTo>
                  <a:pt x="10" y="100"/>
                  <a:pt x="11" y="100"/>
                  <a:pt x="11" y="100"/>
                </a:cubicBezTo>
                <a:cubicBezTo>
                  <a:pt x="11" y="100"/>
                  <a:pt x="11" y="99"/>
                  <a:pt x="11" y="99"/>
                </a:cubicBezTo>
                <a:cubicBezTo>
                  <a:pt x="11" y="99"/>
                  <a:pt x="10" y="99"/>
                  <a:pt x="10" y="99"/>
                </a:cubicBezTo>
                <a:cubicBezTo>
                  <a:pt x="9" y="99"/>
                  <a:pt x="9" y="99"/>
                  <a:pt x="9" y="98"/>
                </a:cubicBezTo>
                <a:cubicBezTo>
                  <a:pt x="8" y="97"/>
                  <a:pt x="8" y="95"/>
                  <a:pt x="9" y="94"/>
                </a:cubicBezTo>
                <a:cubicBezTo>
                  <a:pt x="9" y="93"/>
                  <a:pt x="9" y="93"/>
                  <a:pt x="9" y="92"/>
                </a:cubicBezTo>
                <a:cubicBezTo>
                  <a:pt x="9" y="90"/>
                  <a:pt x="9" y="88"/>
                  <a:pt x="9" y="85"/>
                </a:cubicBezTo>
                <a:cubicBezTo>
                  <a:pt x="9" y="82"/>
                  <a:pt x="9" y="79"/>
                  <a:pt x="8" y="76"/>
                </a:cubicBezTo>
                <a:cubicBezTo>
                  <a:pt x="8" y="75"/>
                  <a:pt x="7" y="74"/>
                  <a:pt x="7" y="73"/>
                </a:cubicBezTo>
                <a:close/>
                <a:moveTo>
                  <a:pt x="202" y="99"/>
                </a:moveTo>
                <a:cubicBezTo>
                  <a:pt x="202" y="99"/>
                  <a:pt x="202" y="100"/>
                  <a:pt x="202" y="100"/>
                </a:cubicBezTo>
                <a:cubicBezTo>
                  <a:pt x="202" y="100"/>
                  <a:pt x="202" y="100"/>
                  <a:pt x="202" y="100"/>
                </a:cubicBezTo>
                <a:cubicBezTo>
                  <a:pt x="202" y="100"/>
                  <a:pt x="202" y="99"/>
                  <a:pt x="202" y="99"/>
                </a:cubicBezTo>
                <a:cubicBezTo>
                  <a:pt x="202" y="99"/>
                  <a:pt x="202" y="99"/>
                  <a:pt x="202" y="99"/>
                </a:cubicBezTo>
                <a:close/>
                <a:moveTo>
                  <a:pt x="210" y="97"/>
                </a:moveTo>
                <a:cubicBezTo>
                  <a:pt x="210" y="98"/>
                  <a:pt x="210" y="99"/>
                  <a:pt x="210" y="100"/>
                </a:cubicBezTo>
                <a:cubicBezTo>
                  <a:pt x="211" y="99"/>
                  <a:pt x="212" y="98"/>
                  <a:pt x="212" y="98"/>
                </a:cubicBezTo>
                <a:cubicBezTo>
                  <a:pt x="212" y="97"/>
                  <a:pt x="212" y="96"/>
                  <a:pt x="212" y="95"/>
                </a:cubicBezTo>
                <a:cubicBezTo>
                  <a:pt x="212" y="96"/>
                  <a:pt x="211" y="96"/>
                  <a:pt x="210" y="97"/>
                </a:cubicBezTo>
                <a:close/>
                <a:moveTo>
                  <a:pt x="219" y="96"/>
                </a:moveTo>
                <a:cubicBezTo>
                  <a:pt x="219" y="97"/>
                  <a:pt x="219" y="98"/>
                  <a:pt x="219" y="99"/>
                </a:cubicBezTo>
                <a:cubicBezTo>
                  <a:pt x="220" y="99"/>
                  <a:pt x="220" y="99"/>
                  <a:pt x="220" y="99"/>
                </a:cubicBezTo>
                <a:cubicBezTo>
                  <a:pt x="220" y="97"/>
                  <a:pt x="220" y="96"/>
                  <a:pt x="220" y="95"/>
                </a:cubicBezTo>
                <a:cubicBezTo>
                  <a:pt x="220" y="96"/>
                  <a:pt x="220" y="96"/>
                  <a:pt x="219" y="96"/>
                </a:cubicBezTo>
                <a:close/>
                <a:moveTo>
                  <a:pt x="14" y="91"/>
                </a:moveTo>
                <a:cubicBezTo>
                  <a:pt x="14" y="92"/>
                  <a:pt x="14" y="93"/>
                  <a:pt x="14" y="94"/>
                </a:cubicBezTo>
                <a:cubicBezTo>
                  <a:pt x="14" y="94"/>
                  <a:pt x="14" y="94"/>
                  <a:pt x="14" y="94"/>
                </a:cubicBezTo>
                <a:cubicBezTo>
                  <a:pt x="14" y="94"/>
                  <a:pt x="14" y="93"/>
                  <a:pt x="14" y="92"/>
                </a:cubicBezTo>
                <a:cubicBezTo>
                  <a:pt x="14" y="92"/>
                  <a:pt x="14" y="91"/>
                  <a:pt x="14" y="91"/>
                </a:cubicBezTo>
                <a:close/>
                <a:moveTo>
                  <a:pt x="204" y="94"/>
                </a:moveTo>
                <a:cubicBezTo>
                  <a:pt x="205" y="94"/>
                  <a:pt x="205" y="94"/>
                  <a:pt x="205" y="94"/>
                </a:cubicBezTo>
                <a:cubicBezTo>
                  <a:pt x="205" y="93"/>
                  <a:pt x="205" y="93"/>
                  <a:pt x="205" y="93"/>
                </a:cubicBezTo>
                <a:cubicBezTo>
                  <a:pt x="205" y="93"/>
                  <a:pt x="205" y="93"/>
                  <a:pt x="204" y="93"/>
                </a:cubicBezTo>
                <a:cubicBezTo>
                  <a:pt x="204" y="93"/>
                  <a:pt x="204" y="93"/>
                  <a:pt x="204" y="94"/>
                </a:cubicBezTo>
                <a:close/>
                <a:moveTo>
                  <a:pt x="220" y="86"/>
                </a:moveTo>
                <a:cubicBezTo>
                  <a:pt x="220" y="88"/>
                  <a:pt x="220" y="89"/>
                  <a:pt x="220" y="91"/>
                </a:cubicBezTo>
                <a:cubicBezTo>
                  <a:pt x="220" y="91"/>
                  <a:pt x="220" y="91"/>
                  <a:pt x="220" y="91"/>
                </a:cubicBezTo>
                <a:cubicBezTo>
                  <a:pt x="220" y="89"/>
                  <a:pt x="220" y="87"/>
                  <a:pt x="220" y="86"/>
                </a:cubicBezTo>
                <a:cubicBezTo>
                  <a:pt x="220" y="86"/>
                  <a:pt x="220" y="86"/>
                  <a:pt x="220" y="86"/>
                </a:cubicBezTo>
                <a:close/>
                <a:moveTo>
                  <a:pt x="224" y="81"/>
                </a:moveTo>
                <a:cubicBezTo>
                  <a:pt x="224" y="83"/>
                  <a:pt x="225" y="84"/>
                  <a:pt x="225" y="85"/>
                </a:cubicBezTo>
                <a:cubicBezTo>
                  <a:pt x="225" y="83"/>
                  <a:pt x="225" y="82"/>
                  <a:pt x="225" y="81"/>
                </a:cubicBezTo>
                <a:cubicBezTo>
                  <a:pt x="225" y="81"/>
                  <a:pt x="224" y="81"/>
                  <a:pt x="224" y="81"/>
                </a:cubicBezTo>
                <a:close/>
                <a:moveTo>
                  <a:pt x="225" y="54"/>
                </a:moveTo>
                <a:cubicBezTo>
                  <a:pt x="225" y="54"/>
                  <a:pt x="225" y="53"/>
                  <a:pt x="225" y="53"/>
                </a:cubicBezTo>
                <a:cubicBezTo>
                  <a:pt x="225" y="52"/>
                  <a:pt x="225" y="52"/>
                  <a:pt x="225" y="51"/>
                </a:cubicBezTo>
                <a:cubicBezTo>
                  <a:pt x="225" y="51"/>
                  <a:pt x="225" y="51"/>
                  <a:pt x="225" y="50"/>
                </a:cubicBezTo>
                <a:cubicBezTo>
                  <a:pt x="225" y="49"/>
                  <a:pt x="225" y="47"/>
                  <a:pt x="225" y="46"/>
                </a:cubicBezTo>
                <a:cubicBezTo>
                  <a:pt x="225" y="46"/>
                  <a:pt x="225" y="46"/>
                  <a:pt x="225" y="46"/>
                </a:cubicBezTo>
                <a:cubicBezTo>
                  <a:pt x="225" y="46"/>
                  <a:pt x="225" y="46"/>
                  <a:pt x="224" y="46"/>
                </a:cubicBezTo>
                <a:cubicBezTo>
                  <a:pt x="224" y="46"/>
                  <a:pt x="224" y="46"/>
                  <a:pt x="224" y="46"/>
                </a:cubicBezTo>
                <a:cubicBezTo>
                  <a:pt x="224" y="46"/>
                  <a:pt x="224" y="46"/>
                  <a:pt x="223" y="46"/>
                </a:cubicBezTo>
                <a:cubicBezTo>
                  <a:pt x="222" y="46"/>
                  <a:pt x="222" y="46"/>
                  <a:pt x="221" y="46"/>
                </a:cubicBezTo>
                <a:cubicBezTo>
                  <a:pt x="221" y="46"/>
                  <a:pt x="221" y="47"/>
                  <a:pt x="222" y="47"/>
                </a:cubicBezTo>
                <a:cubicBezTo>
                  <a:pt x="222" y="47"/>
                  <a:pt x="222" y="47"/>
                  <a:pt x="222" y="47"/>
                </a:cubicBezTo>
                <a:cubicBezTo>
                  <a:pt x="223" y="47"/>
                  <a:pt x="223" y="47"/>
                  <a:pt x="223" y="48"/>
                </a:cubicBezTo>
                <a:cubicBezTo>
                  <a:pt x="223" y="49"/>
                  <a:pt x="223" y="49"/>
                  <a:pt x="223" y="50"/>
                </a:cubicBezTo>
                <a:cubicBezTo>
                  <a:pt x="223" y="50"/>
                  <a:pt x="223" y="50"/>
                  <a:pt x="223" y="50"/>
                </a:cubicBezTo>
                <a:cubicBezTo>
                  <a:pt x="223" y="50"/>
                  <a:pt x="223" y="50"/>
                  <a:pt x="223" y="50"/>
                </a:cubicBezTo>
                <a:cubicBezTo>
                  <a:pt x="224" y="50"/>
                  <a:pt x="224" y="50"/>
                  <a:pt x="224" y="51"/>
                </a:cubicBezTo>
                <a:cubicBezTo>
                  <a:pt x="225" y="51"/>
                  <a:pt x="225" y="52"/>
                  <a:pt x="224" y="52"/>
                </a:cubicBezTo>
                <a:cubicBezTo>
                  <a:pt x="224" y="53"/>
                  <a:pt x="223" y="53"/>
                  <a:pt x="223" y="54"/>
                </a:cubicBezTo>
                <a:cubicBezTo>
                  <a:pt x="224" y="54"/>
                  <a:pt x="224" y="54"/>
                  <a:pt x="225" y="54"/>
                </a:cubicBezTo>
                <a:close/>
                <a:moveTo>
                  <a:pt x="219" y="54"/>
                </a:moveTo>
                <a:cubicBezTo>
                  <a:pt x="219" y="53"/>
                  <a:pt x="221" y="51"/>
                  <a:pt x="221" y="51"/>
                </a:cubicBezTo>
                <a:cubicBezTo>
                  <a:pt x="221" y="51"/>
                  <a:pt x="221" y="51"/>
                  <a:pt x="221" y="51"/>
                </a:cubicBezTo>
                <a:cubicBezTo>
                  <a:pt x="220" y="52"/>
                  <a:pt x="219" y="53"/>
                  <a:pt x="218" y="54"/>
                </a:cubicBezTo>
                <a:cubicBezTo>
                  <a:pt x="218" y="54"/>
                  <a:pt x="218" y="54"/>
                  <a:pt x="218" y="54"/>
                </a:cubicBezTo>
                <a:cubicBezTo>
                  <a:pt x="218" y="54"/>
                  <a:pt x="219" y="54"/>
                  <a:pt x="219" y="54"/>
                </a:cubicBezTo>
                <a:close/>
                <a:moveTo>
                  <a:pt x="202" y="53"/>
                </a:moveTo>
                <a:cubicBezTo>
                  <a:pt x="203" y="53"/>
                  <a:pt x="205" y="54"/>
                  <a:pt x="206" y="54"/>
                </a:cubicBezTo>
                <a:cubicBezTo>
                  <a:pt x="206" y="53"/>
                  <a:pt x="206" y="53"/>
                  <a:pt x="206" y="53"/>
                </a:cubicBezTo>
                <a:cubicBezTo>
                  <a:pt x="207" y="51"/>
                  <a:pt x="209" y="50"/>
                  <a:pt x="210" y="48"/>
                </a:cubicBezTo>
                <a:cubicBezTo>
                  <a:pt x="211" y="48"/>
                  <a:pt x="211" y="48"/>
                  <a:pt x="211" y="48"/>
                </a:cubicBezTo>
                <a:cubicBezTo>
                  <a:pt x="212" y="47"/>
                  <a:pt x="212" y="47"/>
                  <a:pt x="212" y="47"/>
                </a:cubicBezTo>
                <a:cubicBezTo>
                  <a:pt x="212" y="47"/>
                  <a:pt x="212" y="46"/>
                  <a:pt x="213" y="46"/>
                </a:cubicBezTo>
                <a:cubicBezTo>
                  <a:pt x="212" y="46"/>
                  <a:pt x="211" y="46"/>
                  <a:pt x="211" y="46"/>
                </a:cubicBezTo>
                <a:cubicBezTo>
                  <a:pt x="208" y="47"/>
                  <a:pt x="206" y="49"/>
                  <a:pt x="204" y="51"/>
                </a:cubicBezTo>
                <a:cubicBezTo>
                  <a:pt x="203" y="52"/>
                  <a:pt x="203" y="52"/>
                  <a:pt x="202" y="53"/>
                </a:cubicBezTo>
                <a:cubicBezTo>
                  <a:pt x="202" y="53"/>
                  <a:pt x="202" y="53"/>
                  <a:pt x="202" y="53"/>
                </a:cubicBezTo>
                <a:close/>
                <a:moveTo>
                  <a:pt x="198" y="53"/>
                </a:moveTo>
                <a:cubicBezTo>
                  <a:pt x="199" y="51"/>
                  <a:pt x="201" y="49"/>
                  <a:pt x="203" y="48"/>
                </a:cubicBezTo>
                <a:cubicBezTo>
                  <a:pt x="202" y="48"/>
                  <a:pt x="200" y="50"/>
                  <a:pt x="199" y="51"/>
                </a:cubicBezTo>
                <a:cubicBezTo>
                  <a:pt x="198" y="52"/>
                  <a:pt x="197" y="53"/>
                  <a:pt x="196" y="53"/>
                </a:cubicBezTo>
                <a:lnTo>
                  <a:pt x="198" y="53"/>
                </a:lnTo>
                <a:close/>
                <a:moveTo>
                  <a:pt x="185" y="53"/>
                </a:moveTo>
                <a:cubicBezTo>
                  <a:pt x="187" y="53"/>
                  <a:pt x="190" y="53"/>
                  <a:pt x="193" y="53"/>
                </a:cubicBezTo>
                <a:cubicBezTo>
                  <a:pt x="193" y="53"/>
                  <a:pt x="193" y="53"/>
                  <a:pt x="193" y="53"/>
                </a:cubicBezTo>
                <a:cubicBezTo>
                  <a:pt x="195" y="50"/>
                  <a:pt x="198" y="47"/>
                  <a:pt x="202" y="46"/>
                </a:cubicBezTo>
                <a:cubicBezTo>
                  <a:pt x="199" y="45"/>
                  <a:pt x="196" y="45"/>
                  <a:pt x="193" y="45"/>
                </a:cubicBezTo>
                <a:cubicBezTo>
                  <a:pt x="193" y="45"/>
                  <a:pt x="193" y="46"/>
                  <a:pt x="193" y="46"/>
                </a:cubicBezTo>
                <a:cubicBezTo>
                  <a:pt x="191" y="47"/>
                  <a:pt x="189" y="49"/>
                  <a:pt x="187" y="51"/>
                </a:cubicBezTo>
                <a:cubicBezTo>
                  <a:pt x="186" y="51"/>
                  <a:pt x="185" y="52"/>
                  <a:pt x="185" y="53"/>
                </a:cubicBezTo>
                <a:close/>
                <a:moveTo>
                  <a:pt x="181" y="53"/>
                </a:moveTo>
                <a:cubicBezTo>
                  <a:pt x="184" y="49"/>
                  <a:pt x="187" y="47"/>
                  <a:pt x="190" y="45"/>
                </a:cubicBezTo>
                <a:cubicBezTo>
                  <a:pt x="188" y="45"/>
                  <a:pt x="187" y="45"/>
                  <a:pt x="185" y="45"/>
                </a:cubicBezTo>
                <a:cubicBezTo>
                  <a:pt x="185" y="45"/>
                  <a:pt x="185" y="45"/>
                  <a:pt x="185" y="45"/>
                </a:cubicBezTo>
                <a:cubicBezTo>
                  <a:pt x="186" y="45"/>
                  <a:pt x="185" y="46"/>
                  <a:pt x="185" y="46"/>
                </a:cubicBezTo>
                <a:cubicBezTo>
                  <a:pt x="183" y="48"/>
                  <a:pt x="181" y="49"/>
                  <a:pt x="179" y="51"/>
                </a:cubicBezTo>
                <a:cubicBezTo>
                  <a:pt x="179" y="51"/>
                  <a:pt x="179" y="52"/>
                  <a:pt x="178" y="52"/>
                </a:cubicBezTo>
                <a:cubicBezTo>
                  <a:pt x="178" y="52"/>
                  <a:pt x="178" y="52"/>
                  <a:pt x="178" y="53"/>
                </a:cubicBezTo>
                <a:cubicBezTo>
                  <a:pt x="179" y="53"/>
                  <a:pt x="180" y="53"/>
                  <a:pt x="181" y="53"/>
                </a:cubicBezTo>
                <a:close/>
                <a:moveTo>
                  <a:pt x="174" y="52"/>
                </a:moveTo>
                <a:cubicBezTo>
                  <a:pt x="175" y="51"/>
                  <a:pt x="177" y="49"/>
                  <a:pt x="178" y="48"/>
                </a:cubicBezTo>
                <a:cubicBezTo>
                  <a:pt x="178" y="48"/>
                  <a:pt x="178" y="48"/>
                  <a:pt x="178" y="48"/>
                </a:cubicBezTo>
                <a:cubicBezTo>
                  <a:pt x="179" y="47"/>
                  <a:pt x="181" y="45"/>
                  <a:pt x="183" y="44"/>
                </a:cubicBezTo>
                <a:cubicBezTo>
                  <a:pt x="180" y="44"/>
                  <a:pt x="170" y="44"/>
                  <a:pt x="170" y="44"/>
                </a:cubicBezTo>
                <a:cubicBezTo>
                  <a:pt x="168" y="44"/>
                  <a:pt x="166" y="43"/>
                  <a:pt x="165" y="43"/>
                </a:cubicBezTo>
                <a:cubicBezTo>
                  <a:pt x="165" y="43"/>
                  <a:pt x="165" y="43"/>
                  <a:pt x="165" y="43"/>
                </a:cubicBezTo>
                <a:cubicBezTo>
                  <a:pt x="165" y="43"/>
                  <a:pt x="164" y="44"/>
                  <a:pt x="164" y="44"/>
                </a:cubicBezTo>
                <a:cubicBezTo>
                  <a:pt x="163" y="45"/>
                  <a:pt x="161" y="47"/>
                  <a:pt x="159" y="48"/>
                </a:cubicBezTo>
                <a:cubicBezTo>
                  <a:pt x="159" y="49"/>
                  <a:pt x="158" y="50"/>
                  <a:pt x="157" y="51"/>
                </a:cubicBezTo>
                <a:cubicBezTo>
                  <a:pt x="157" y="51"/>
                  <a:pt x="157" y="52"/>
                  <a:pt x="157" y="52"/>
                </a:cubicBezTo>
                <a:cubicBezTo>
                  <a:pt x="158" y="52"/>
                  <a:pt x="160" y="52"/>
                  <a:pt x="161" y="52"/>
                </a:cubicBezTo>
                <a:cubicBezTo>
                  <a:pt x="162" y="50"/>
                  <a:pt x="163" y="49"/>
                  <a:pt x="165" y="47"/>
                </a:cubicBezTo>
                <a:cubicBezTo>
                  <a:pt x="167" y="46"/>
                  <a:pt x="168" y="45"/>
                  <a:pt x="170" y="44"/>
                </a:cubicBezTo>
                <a:cubicBezTo>
                  <a:pt x="170" y="44"/>
                  <a:pt x="170" y="44"/>
                  <a:pt x="170" y="44"/>
                </a:cubicBezTo>
                <a:cubicBezTo>
                  <a:pt x="171" y="44"/>
                  <a:pt x="171" y="44"/>
                  <a:pt x="171" y="45"/>
                </a:cubicBezTo>
                <a:cubicBezTo>
                  <a:pt x="172" y="45"/>
                  <a:pt x="171" y="46"/>
                  <a:pt x="171" y="46"/>
                </a:cubicBezTo>
                <a:cubicBezTo>
                  <a:pt x="169" y="47"/>
                  <a:pt x="168" y="48"/>
                  <a:pt x="166" y="50"/>
                </a:cubicBezTo>
                <a:cubicBezTo>
                  <a:pt x="166" y="50"/>
                  <a:pt x="165" y="51"/>
                  <a:pt x="165" y="51"/>
                </a:cubicBezTo>
                <a:cubicBezTo>
                  <a:pt x="165" y="52"/>
                  <a:pt x="165" y="52"/>
                  <a:pt x="164" y="52"/>
                </a:cubicBezTo>
                <a:cubicBezTo>
                  <a:pt x="166" y="52"/>
                  <a:pt x="167" y="52"/>
                  <a:pt x="169" y="52"/>
                </a:cubicBezTo>
                <a:cubicBezTo>
                  <a:pt x="169" y="51"/>
                  <a:pt x="170" y="49"/>
                  <a:pt x="171" y="48"/>
                </a:cubicBezTo>
                <a:cubicBezTo>
                  <a:pt x="172" y="48"/>
                  <a:pt x="172" y="48"/>
                  <a:pt x="172" y="48"/>
                </a:cubicBezTo>
                <a:cubicBezTo>
                  <a:pt x="173" y="47"/>
                  <a:pt x="174" y="45"/>
                  <a:pt x="176" y="44"/>
                </a:cubicBezTo>
                <a:cubicBezTo>
                  <a:pt x="176" y="44"/>
                  <a:pt x="177" y="44"/>
                  <a:pt x="177" y="44"/>
                </a:cubicBezTo>
                <a:cubicBezTo>
                  <a:pt x="177" y="44"/>
                  <a:pt x="178" y="45"/>
                  <a:pt x="178" y="45"/>
                </a:cubicBezTo>
                <a:cubicBezTo>
                  <a:pt x="178" y="46"/>
                  <a:pt x="178" y="47"/>
                  <a:pt x="177" y="47"/>
                </a:cubicBezTo>
                <a:cubicBezTo>
                  <a:pt x="176" y="48"/>
                  <a:pt x="175" y="49"/>
                  <a:pt x="174" y="50"/>
                </a:cubicBezTo>
                <a:cubicBezTo>
                  <a:pt x="174" y="50"/>
                  <a:pt x="174" y="50"/>
                  <a:pt x="174" y="50"/>
                </a:cubicBezTo>
                <a:cubicBezTo>
                  <a:pt x="174" y="51"/>
                  <a:pt x="174" y="51"/>
                  <a:pt x="173" y="51"/>
                </a:cubicBezTo>
                <a:cubicBezTo>
                  <a:pt x="173" y="52"/>
                  <a:pt x="173" y="52"/>
                  <a:pt x="173" y="52"/>
                </a:cubicBezTo>
                <a:cubicBezTo>
                  <a:pt x="173" y="52"/>
                  <a:pt x="174" y="52"/>
                  <a:pt x="174" y="52"/>
                </a:cubicBezTo>
                <a:close/>
                <a:moveTo>
                  <a:pt x="154" y="51"/>
                </a:moveTo>
                <a:cubicBezTo>
                  <a:pt x="154" y="48"/>
                  <a:pt x="158" y="45"/>
                  <a:pt x="161" y="43"/>
                </a:cubicBezTo>
                <a:cubicBezTo>
                  <a:pt x="159" y="43"/>
                  <a:pt x="157" y="43"/>
                  <a:pt x="155" y="43"/>
                </a:cubicBezTo>
                <a:cubicBezTo>
                  <a:pt x="155" y="44"/>
                  <a:pt x="154" y="46"/>
                  <a:pt x="152" y="48"/>
                </a:cubicBezTo>
                <a:cubicBezTo>
                  <a:pt x="152" y="48"/>
                  <a:pt x="152" y="48"/>
                  <a:pt x="152" y="48"/>
                </a:cubicBezTo>
                <a:cubicBezTo>
                  <a:pt x="152" y="49"/>
                  <a:pt x="151" y="50"/>
                  <a:pt x="150" y="51"/>
                </a:cubicBezTo>
                <a:cubicBezTo>
                  <a:pt x="151" y="51"/>
                  <a:pt x="152" y="51"/>
                  <a:pt x="154" y="51"/>
                </a:cubicBezTo>
                <a:close/>
                <a:moveTo>
                  <a:pt x="142" y="51"/>
                </a:moveTo>
                <a:cubicBezTo>
                  <a:pt x="142" y="51"/>
                  <a:pt x="143" y="51"/>
                  <a:pt x="143" y="51"/>
                </a:cubicBezTo>
                <a:cubicBezTo>
                  <a:pt x="146" y="51"/>
                  <a:pt x="146" y="51"/>
                  <a:pt x="146" y="51"/>
                </a:cubicBezTo>
                <a:cubicBezTo>
                  <a:pt x="147" y="50"/>
                  <a:pt x="148" y="49"/>
                  <a:pt x="148" y="49"/>
                </a:cubicBezTo>
                <a:cubicBezTo>
                  <a:pt x="149" y="48"/>
                  <a:pt x="149" y="48"/>
                  <a:pt x="150" y="47"/>
                </a:cubicBezTo>
                <a:cubicBezTo>
                  <a:pt x="151" y="46"/>
                  <a:pt x="152" y="44"/>
                  <a:pt x="153" y="43"/>
                </a:cubicBezTo>
                <a:cubicBezTo>
                  <a:pt x="153" y="43"/>
                  <a:pt x="153" y="43"/>
                  <a:pt x="153" y="43"/>
                </a:cubicBezTo>
                <a:cubicBezTo>
                  <a:pt x="151" y="43"/>
                  <a:pt x="150" y="43"/>
                  <a:pt x="149" y="42"/>
                </a:cubicBezTo>
                <a:cubicBezTo>
                  <a:pt x="149" y="44"/>
                  <a:pt x="147" y="45"/>
                  <a:pt x="146" y="46"/>
                </a:cubicBezTo>
                <a:cubicBezTo>
                  <a:pt x="146" y="47"/>
                  <a:pt x="146" y="47"/>
                  <a:pt x="145" y="47"/>
                </a:cubicBezTo>
                <a:cubicBezTo>
                  <a:pt x="145" y="47"/>
                  <a:pt x="145" y="48"/>
                  <a:pt x="144" y="48"/>
                </a:cubicBezTo>
                <a:cubicBezTo>
                  <a:pt x="143" y="49"/>
                  <a:pt x="143" y="50"/>
                  <a:pt x="142" y="51"/>
                </a:cubicBezTo>
                <a:cubicBezTo>
                  <a:pt x="142" y="51"/>
                  <a:pt x="142" y="51"/>
                  <a:pt x="142" y="51"/>
                </a:cubicBezTo>
                <a:close/>
                <a:moveTo>
                  <a:pt x="136" y="50"/>
                </a:moveTo>
                <a:cubicBezTo>
                  <a:pt x="137" y="50"/>
                  <a:pt x="137" y="50"/>
                  <a:pt x="138" y="51"/>
                </a:cubicBezTo>
                <a:cubicBezTo>
                  <a:pt x="139" y="49"/>
                  <a:pt x="140" y="48"/>
                  <a:pt x="141" y="47"/>
                </a:cubicBezTo>
                <a:cubicBezTo>
                  <a:pt x="142" y="46"/>
                  <a:pt x="142" y="46"/>
                  <a:pt x="142" y="46"/>
                </a:cubicBezTo>
                <a:cubicBezTo>
                  <a:pt x="143" y="46"/>
                  <a:pt x="143" y="45"/>
                  <a:pt x="143" y="45"/>
                </a:cubicBezTo>
                <a:cubicBezTo>
                  <a:pt x="144" y="44"/>
                  <a:pt x="145" y="44"/>
                  <a:pt x="145" y="43"/>
                </a:cubicBezTo>
                <a:cubicBezTo>
                  <a:pt x="145" y="43"/>
                  <a:pt x="146" y="43"/>
                  <a:pt x="146" y="43"/>
                </a:cubicBezTo>
                <a:cubicBezTo>
                  <a:pt x="146" y="42"/>
                  <a:pt x="146" y="42"/>
                  <a:pt x="146" y="42"/>
                </a:cubicBezTo>
                <a:cubicBezTo>
                  <a:pt x="145" y="42"/>
                  <a:pt x="143" y="42"/>
                  <a:pt x="143" y="42"/>
                </a:cubicBezTo>
                <a:cubicBezTo>
                  <a:pt x="143" y="42"/>
                  <a:pt x="143" y="42"/>
                  <a:pt x="143" y="42"/>
                </a:cubicBezTo>
                <a:cubicBezTo>
                  <a:pt x="142" y="44"/>
                  <a:pt x="141" y="45"/>
                  <a:pt x="140" y="46"/>
                </a:cubicBezTo>
                <a:cubicBezTo>
                  <a:pt x="140" y="47"/>
                  <a:pt x="139" y="47"/>
                  <a:pt x="139" y="47"/>
                </a:cubicBezTo>
                <a:cubicBezTo>
                  <a:pt x="139" y="48"/>
                  <a:pt x="139" y="48"/>
                  <a:pt x="139" y="48"/>
                </a:cubicBezTo>
                <a:cubicBezTo>
                  <a:pt x="138" y="49"/>
                  <a:pt x="137" y="50"/>
                  <a:pt x="136" y="50"/>
                </a:cubicBezTo>
                <a:close/>
                <a:moveTo>
                  <a:pt x="132" y="50"/>
                </a:moveTo>
                <a:cubicBezTo>
                  <a:pt x="133" y="50"/>
                  <a:pt x="133" y="49"/>
                  <a:pt x="134" y="48"/>
                </a:cubicBezTo>
                <a:cubicBezTo>
                  <a:pt x="134" y="48"/>
                  <a:pt x="134" y="48"/>
                  <a:pt x="134" y="48"/>
                </a:cubicBezTo>
                <a:cubicBezTo>
                  <a:pt x="135" y="47"/>
                  <a:pt x="136" y="46"/>
                  <a:pt x="137" y="45"/>
                </a:cubicBezTo>
                <a:cubicBezTo>
                  <a:pt x="136" y="46"/>
                  <a:pt x="135" y="47"/>
                  <a:pt x="133" y="48"/>
                </a:cubicBezTo>
                <a:cubicBezTo>
                  <a:pt x="133" y="48"/>
                  <a:pt x="132" y="49"/>
                  <a:pt x="132" y="49"/>
                </a:cubicBezTo>
                <a:cubicBezTo>
                  <a:pt x="131" y="50"/>
                  <a:pt x="131" y="50"/>
                  <a:pt x="131" y="50"/>
                </a:cubicBezTo>
                <a:cubicBezTo>
                  <a:pt x="131" y="50"/>
                  <a:pt x="132" y="50"/>
                  <a:pt x="132" y="50"/>
                </a:cubicBezTo>
                <a:close/>
                <a:moveTo>
                  <a:pt x="128" y="46"/>
                </a:moveTo>
                <a:cubicBezTo>
                  <a:pt x="127" y="46"/>
                  <a:pt x="127" y="47"/>
                  <a:pt x="126" y="48"/>
                </a:cubicBezTo>
                <a:cubicBezTo>
                  <a:pt x="126" y="47"/>
                  <a:pt x="126" y="47"/>
                  <a:pt x="127" y="47"/>
                </a:cubicBezTo>
                <a:cubicBezTo>
                  <a:pt x="127" y="46"/>
                  <a:pt x="128" y="46"/>
                  <a:pt x="128" y="46"/>
                </a:cubicBezTo>
                <a:cubicBezTo>
                  <a:pt x="128" y="46"/>
                  <a:pt x="128" y="46"/>
                  <a:pt x="128" y="46"/>
                </a:cubicBezTo>
                <a:close/>
                <a:moveTo>
                  <a:pt x="119" y="41"/>
                </a:moveTo>
                <a:cubicBezTo>
                  <a:pt x="119" y="42"/>
                  <a:pt x="119" y="43"/>
                  <a:pt x="119" y="44"/>
                </a:cubicBezTo>
                <a:cubicBezTo>
                  <a:pt x="120" y="43"/>
                  <a:pt x="121" y="43"/>
                  <a:pt x="121" y="42"/>
                </a:cubicBezTo>
                <a:cubicBezTo>
                  <a:pt x="121" y="42"/>
                  <a:pt x="121" y="42"/>
                  <a:pt x="121" y="42"/>
                </a:cubicBezTo>
                <a:cubicBezTo>
                  <a:pt x="120" y="42"/>
                  <a:pt x="120" y="41"/>
                  <a:pt x="119" y="41"/>
                </a:cubicBezTo>
                <a:close/>
                <a:moveTo>
                  <a:pt x="125" y="39"/>
                </a:moveTo>
                <a:cubicBezTo>
                  <a:pt x="130" y="39"/>
                  <a:pt x="135" y="39"/>
                  <a:pt x="140" y="39"/>
                </a:cubicBezTo>
                <a:cubicBezTo>
                  <a:pt x="142" y="39"/>
                  <a:pt x="143" y="39"/>
                  <a:pt x="144" y="39"/>
                </a:cubicBezTo>
                <a:cubicBezTo>
                  <a:pt x="154" y="40"/>
                  <a:pt x="163" y="40"/>
                  <a:pt x="171" y="41"/>
                </a:cubicBezTo>
                <a:cubicBezTo>
                  <a:pt x="174" y="41"/>
                  <a:pt x="174" y="41"/>
                  <a:pt x="174" y="41"/>
                </a:cubicBezTo>
                <a:cubicBezTo>
                  <a:pt x="190" y="42"/>
                  <a:pt x="206" y="43"/>
                  <a:pt x="222" y="43"/>
                </a:cubicBezTo>
                <a:cubicBezTo>
                  <a:pt x="223" y="43"/>
                  <a:pt x="223" y="43"/>
                  <a:pt x="223" y="43"/>
                </a:cubicBezTo>
                <a:cubicBezTo>
                  <a:pt x="224" y="42"/>
                  <a:pt x="224" y="41"/>
                  <a:pt x="223" y="39"/>
                </a:cubicBezTo>
                <a:cubicBezTo>
                  <a:pt x="223" y="39"/>
                  <a:pt x="223" y="39"/>
                  <a:pt x="223" y="39"/>
                </a:cubicBezTo>
                <a:cubicBezTo>
                  <a:pt x="223" y="39"/>
                  <a:pt x="222" y="38"/>
                  <a:pt x="222" y="38"/>
                </a:cubicBezTo>
                <a:cubicBezTo>
                  <a:pt x="222" y="38"/>
                  <a:pt x="222" y="37"/>
                  <a:pt x="222" y="37"/>
                </a:cubicBezTo>
                <a:cubicBezTo>
                  <a:pt x="222" y="37"/>
                  <a:pt x="222" y="37"/>
                  <a:pt x="222" y="37"/>
                </a:cubicBezTo>
                <a:cubicBezTo>
                  <a:pt x="220" y="34"/>
                  <a:pt x="217" y="31"/>
                  <a:pt x="216" y="29"/>
                </a:cubicBezTo>
                <a:cubicBezTo>
                  <a:pt x="212" y="25"/>
                  <a:pt x="208" y="22"/>
                  <a:pt x="204" y="20"/>
                </a:cubicBezTo>
                <a:cubicBezTo>
                  <a:pt x="197" y="15"/>
                  <a:pt x="187" y="11"/>
                  <a:pt x="177" y="8"/>
                </a:cubicBezTo>
                <a:cubicBezTo>
                  <a:pt x="167" y="6"/>
                  <a:pt x="156" y="4"/>
                  <a:pt x="145" y="3"/>
                </a:cubicBezTo>
                <a:cubicBezTo>
                  <a:pt x="140" y="3"/>
                  <a:pt x="136" y="3"/>
                  <a:pt x="132" y="3"/>
                </a:cubicBezTo>
                <a:cubicBezTo>
                  <a:pt x="130" y="3"/>
                  <a:pt x="128" y="3"/>
                  <a:pt x="126" y="3"/>
                </a:cubicBezTo>
                <a:cubicBezTo>
                  <a:pt x="124" y="3"/>
                  <a:pt x="122" y="3"/>
                  <a:pt x="120" y="3"/>
                </a:cubicBezTo>
                <a:cubicBezTo>
                  <a:pt x="120" y="3"/>
                  <a:pt x="120" y="3"/>
                  <a:pt x="119" y="3"/>
                </a:cubicBezTo>
                <a:cubicBezTo>
                  <a:pt x="119" y="6"/>
                  <a:pt x="119" y="10"/>
                  <a:pt x="120" y="13"/>
                </a:cubicBezTo>
                <a:cubicBezTo>
                  <a:pt x="120" y="21"/>
                  <a:pt x="120" y="30"/>
                  <a:pt x="119" y="39"/>
                </a:cubicBezTo>
                <a:cubicBezTo>
                  <a:pt x="121" y="39"/>
                  <a:pt x="123" y="39"/>
                  <a:pt x="125" y="39"/>
                </a:cubicBezTo>
                <a:close/>
                <a:moveTo>
                  <a:pt x="122" y="42"/>
                </a:moveTo>
                <a:cubicBezTo>
                  <a:pt x="123" y="42"/>
                  <a:pt x="123" y="42"/>
                  <a:pt x="123" y="42"/>
                </a:cubicBezTo>
                <a:cubicBezTo>
                  <a:pt x="123" y="42"/>
                  <a:pt x="123" y="43"/>
                  <a:pt x="123" y="43"/>
                </a:cubicBezTo>
                <a:cubicBezTo>
                  <a:pt x="123" y="43"/>
                  <a:pt x="124" y="42"/>
                  <a:pt x="124" y="42"/>
                </a:cubicBezTo>
                <a:cubicBezTo>
                  <a:pt x="124" y="42"/>
                  <a:pt x="123" y="42"/>
                  <a:pt x="122" y="42"/>
                </a:cubicBezTo>
                <a:close/>
                <a:moveTo>
                  <a:pt x="127" y="42"/>
                </a:moveTo>
                <a:cubicBezTo>
                  <a:pt x="127" y="42"/>
                  <a:pt x="127" y="43"/>
                  <a:pt x="127" y="43"/>
                </a:cubicBezTo>
                <a:cubicBezTo>
                  <a:pt x="127" y="43"/>
                  <a:pt x="127" y="43"/>
                  <a:pt x="127" y="43"/>
                </a:cubicBezTo>
                <a:cubicBezTo>
                  <a:pt x="127" y="43"/>
                  <a:pt x="128" y="42"/>
                  <a:pt x="129" y="42"/>
                </a:cubicBezTo>
                <a:cubicBezTo>
                  <a:pt x="128" y="42"/>
                  <a:pt x="128" y="42"/>
                  <a:pt x="127" y="42"/>
                </a:cubicBezTo>
                <a:close/>
                <a:moveTo>
                  <a:pt x="131" y="42"/>
                </a:moveTo>
                <a:cubicBezTo>
                  <a:pt x="131" y="42"/>
                  <a:pt x="131" y="42"/>
                  <a:pt x="131" y="43"/>
                </a:cubicBezTo>
                <a:cubicBezTo>
                  <a:pt x="131" y="43"/>
                  <a:pt x="131" y="43"/>
                  <a:pt x="131" y="43"/>
                </a:cubicBezTo>
                <a:cubicBezTo>
                  <a:pt x="132" y="43"/>
                  <a:pt x="132" y="42"/>
                  <a:pt x="133" y="42"/>
                </a:cubicBezTo>
                <a:cubicBezTo>
                  <a:pt x="132" y="42"/>
                  <a:pt x="131" y="42"/>
                  <a:pt x="131" y="42"/>
                </a:cubicBezTo>
                <a:close/>
              </a:path>
            </a:pathLst>
          </a:custGeom>
          <a:solidFill>
            <a:schemeClr val="accent2"/>
          </a:solidFill>
          <a:ln>
            <a:noFill/>
          </a:ln>
        </p:spPr>
        <p:txBody>
          <a:bodyPr vert="horz" wrap="square" lIns="68589" tIns="34295" rIns="68589" bIns="34295"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05" name="Rectangle 47"/>
          <p:cNvSpPr/>
          <p:nvPr/>
        </p:nvSpPr>
        <p:spPr>
          <a:xfrm>
            <a:off x="5402994" y="1367955"/>
            <a:ext cx="1077218" cy="215444"/>
          </a:xfrm>
          <a:prstGeom prst="rect">
            <a:avLst/>
          </a:prstGeom>
        </p:spPr>
        <p:txBody>
          <a:bodyPr wrap="none" lIns="0" tIns="0" rIns="0" bIns="0">
            <a:spAutoFit/>
          </a:bodyPr>
          <a:lstStyle/>
          <a:p>
            <a:r>
              <a:rPr lang="zh-CN" altLang="en-US" sz="1400" dirty="0">
                <a:solidFill>
                  <a:schemeClr val="tx1">
                    <a:lumMod val="50000"/>
                    <a:lumOff val="50000"/>
                  </a:schemeClr>
                </a:solidFill>
                <a:latin typeface="方正卡通简体" panose="03000509000000000000" pitchFamily="65" charset="-122"/>
                <a:ea typeface="方正卡通简体" panose="03000509000000000000" pitchFamily="65" charset="-122"/>
                <a:cs typeface="Arial" pitchFamily="34" charset="0"/>
                <a:sym typeface="方正卡通简体" panose="03000509000000000000" pitchFamily="65" charset="-122"/>
              </a:rPr>
              <a:t>文字标题内容</a:t>
            </a:r>
          </a:p>
        </p:txBody>
      </p:sp>
      <p:sp>
        <p:nvSpPr>
          <p:cNvPr id="106" name="Rectangle 47"/>
          <p:cNvSpPr/>
          <p:nvPr/>
        </p:nvSpPr>
        <p:spPr>
          <a:xfrm>
            <a:off x="1284706" y="2788568"/>
            <a:ext cx="1077218" cy="215444"/>
          </a:xfrm>
          <a:prstGeom prst="rect">
            <a:avLst/>
          </a:prstGeom>
        </p:spPr>
        <p:txBody>
          <a:bodyPr wrap="none" lIns="0" tIns="0" rIns="0" bIns="0">
            <a:spAutoFit/>
          </a:bodyPr>
          <a:lstStyle/>
          <a:p>
            <a:pPr algn="r"/>
            <a:r>
              <a:rPr lang="zh-CN" altLang="en-US" sz="1400" dirty="0">
                <a:solidFill>
                  <a:schemeClr val="tx1">
                    <a:lumMod val="50000"/>
                    <a:lumOff val="50000"/>
                  </a:schemeClr>
                </a:solidFill>
                <a:latin typeface="方正卡通简体" panose="03000509000000000000" pitchFamily="65" charset="-122"/>
                <a:ea typeface="方正卡通简体" panose="03000509000000000000" pitchFamily="65" charset="-122"/>
                <a:cs typeface="Arial" pitchFamily="34" charset="0"/>
                <a:sym typeface="方正卡通简体" panose="03000509000000000000" pitchFamily="65" charset="-122"/>
              </a:rPr>
              <a:t>文字标题内容</a:t>
            </a:r>
          </a:p>
        </p:txBody>
      </p:sp>
      <p:sp>
        <p:nvSpPr>
          <p:cNvPr id="108" name="Rectangle 47"/>
          <p:cNvSpPr/>
          <p:nvPr/>
        </p:nvSpPr>
        <p:spPr>
          <a:xfrm>
            <a:off x="6962098" y="2356520"/>
            <a:ext cx="1077218" cy="215444"/>
          </a:xfrm>
          <a:prstGeom prst="rect">
            <a:avLst/>
          </a:prstGeom>
        </p:spPr>
        <p:txBody>
          <a:bodyPr wrap="none" lIns="0" tIns="0" rIns="0" bIns="0">
            <a:spAutoFit/>
          </a:bodyPr>
          <a:lstStyle/>
          <a:p>
            <a:r>
              <a:rPr lang="zh-CN" altLang="en-US" sz="1400" dirty="0">
                <a:solidFill>
                  <a:schemeClr val="tx1">
                    <a:lumMod val="50000"/>
                    <a:lumOff val="50000"/>
                  </a:schemeClr>
                </a:solidFill>
                <a:latin typeface="方正卡通简体" panose="03000509000000000000" pitchFamily="65" charset="-122"/>
                <a:ea typeface="方正卡通简体" panose="03000509000000000000" pitchFamily="65" charset="-122"/>
                <a:cs typeface="Arial" pitchFamily="34" charset="0"/>
                <a:sym typeface="方正卡通简体" panose="03000509000000000000" pitchFamily="65" charset="-122"/>
              </a:rPr>
              <a:t>文字标题内容</a:t>
            </a:r>
          </a:p>
        </p:txBody>
      </p:sp>
      <p:sp>
        <p:nvSpPr>
          <p:cNvPr id="110" name="Rectangle 47"/>
          <p:cNvSpPr/>
          <p:nvPr/>
        </p:nvSpPr>
        <p:spPr>
          <a:xfrm>
            <a:off x="3706252" y="3839194"/>
            <a:ext cx="1077218" cy="215444"/>
          </a:xfrm>
          <a:prstGeom prst="rect">
            <a:avLst/>
          </a:prstGeom>
        </p:spPr>
        <p:txBody>
          <a:bodyPr wrap="none" lIns="0" tIns="0" rIns="0" bIns="0">
            <a:spAutoFit/>
          </a:bodyPr>
          <a:lstStyle/>
          <a:p>
            <a:pPr algn="r"/>
            <a:r>
              <a:rPr lang="zh-CN" altLang="en-US" sz="1400" dirty="0">
                <a:solidFill>
                  <a:schemeClr val="tx1">
                    <a:lumMod val="50000"/>
                    <a:lumOff val="50000"/>
                  </a:schemeClr>
                </a:solidFill>
                <a:latin typeface="方正卡通简体" panose="03000509000000000000" pitchFamily="65" charset="-122"/>
                <a:ea typeface="方正卡通简体" panose="03000509000000000000" pitchFamily="65" charset="-122"/>
                <a:cs typeface="Arial" pitchFamily="34" charset="0"/>
                <a:sym typeface="方正卡通简体" panose="03000509000000000000" pitchFamily="65" charset="-122"/>
              </a:rPr>
              <a:t>文字标题内容</a:t>
            </a:r>
          </a:p>
        </p:txBody>
      </p:sp>
      <p:sp>
        <p:nvSpPr>
          <p:cNvPr id="111" name="Freeform 5"/>
          <p:cNvSpPr>
            <a:spLocks noEditPoints="1"/>
          </p:cNvSpPr>
          <p:nvPr/>
        </p:nvSpPr>
        <p:spPr bwMode="auto">
          <a:xfrm>
            <a:off x="2895591" y="2477546"/>
            <a:ext cx="1795580" cy="1105967"/>
          </a:xfrm>
          <a:custGeom>
            <a:avLst/>
            <a:gdLst>
              <a:gd name="T0" fmla="*/ 52 w 231"/>
              <a:gd name="T1" fmla="*/ 126 h 141"/>
              <a:gd name="T2" fmla="*/ 5 w 231"/>
              <a:gd name="T3" fmla="*/ 101 h 141"/>
              <a:gd name="T4" fmla="*/ 116 w 231"/>
              <a:gd name="T5" fmla="*/ 2 h 141"/>
              <a:gd name="T6" fmla="*/ 228 w 231"/>
              <a:gd name="T7" fmla="*/ 52 h 141"/>
              <a:gd name="T8" fmla="*/ 224 w 231"/>
              <a:gd name="T9" fmla="*/ 109 h 141"/>
              <a:gd name="T10" fmla="*/ 190 w 231"/>
              <a:gd name="T11" fmla="*/ 133 h 141"/>
              <a:gd name="T12" fmla="*/ 138 w 231"/>
              <a:gd name="T13" fmla="*/ 117 h 141"/>
              <a:gd name="T14" fmla="*/ 130 w 231"/>
              <a:gd name="T15" fmla="*/ 128 h 141"/>
              <a:gd name="T16" fmla="*/ 129 w 231"/>
              <a:gd name="T17" fmla="*/ 131 h 141"/>
              <a:gd name="T18" fmla="*/ 123 w 231"/>
              <a:gd name="T19" fmla="*/ 116 h 141"/>
              <a:gd name="T20" fmla="*/ 117 w 231"/>
              <a:gd name="T21" fmla="*/ 127 h 141"/>
              <a:gd name="T22" fmla="*/ 109 w 231"/>
              <a:gd name="T23" fmla="*/ 123 h 141"/>
              <a:gd name="T24" fmla="*/ 148 w 231"/>
              <a:gd name="T25" fmla="*/ 134 h 141"/>
              <a:gd name="T26" fmla="*/ 166 w 231"/>
              <a:gd name="T27" fmla="*/ 129 h 141"/>
              <a:gd name="T28" fmla="*/ 106 w 231"/>
              <a:gd name="T29" fmla="*/ 131 h 141"/>
              <a:gd name="T30" fmla="*/ 103 w 231"/>
              <a:gd name="T31" fmla="*/ 119 h 141"/>
              <a:gd name="T32" fmla="*/ 184 w 231"/>
              <a:gd name="T33" fmla="*/ 126 h 141"/>
              <a:gd name="T34" fmla="*/ 87 w 231"/>
              <a:gd name="T35" fmla="*/ 109 h 141"/>
              <a:gd name="T36" fmla="*/ 94 w 231"/>
              <a:gd name="T37" fmla="*/ 113 h 141"/>
              <a:gd name="T38" fmla="*/ 83 w 231"/>
              <a:gd name="T39" fmla="*/ 108 h 141"/>
              <a:gd name="T40" fmla="*/ 75 w 231"/>
              <a:gd name="T41" fmla="*/ 109 h 141"/>
              <a:gd name="T42" fmla="*/ 71 w 231"/>
              <a:gd name="T43" fmla="*/ 127 h 141"/>
              <a:gd name="T44" fmla="*/ 194 w 231"/>
              <a:gd name="T45" fmla="*/ 126 h 141"/>
              <a:gd name="T46" fmla="*/ 176 w 231"/>
              <a:gd name="T47" fmla="*/ 123 h 141"/>
              <a:gd name="T48" fmla="*/ 53 w 231"/>
              <a:gd name="T49" fmla="*/ 121 h 141"/>
              <a:gd name="T50" fmla="*/ 44 w 231"/>
              <a:gd name="T51" fmla="*/ 98 h 141"/>
              <a:gd name="T52" fmla="*/ 186 w 231"/>
              <a:gd name="T53" fmla="*/ 105 h 141"/>
              <a:gd name="T54" fmla="*/ 107 w 231"/>
              <a:gd name="T55" fmla="*/ 111 h 141"/>
              <a:gd name="T56" fmla="*/ 42 w 231"/>
              <a:gd name="T57" fmla="*/ 97 h 141"/>
              <a:gd name="T58" fmla="*/ 200 w 231"/>
              <a:gd name="T59" fmla="*/ 115 h 141"/>
              <a:gd name="T60" fmla="*/ 27 w 231"/>
              <a:gd name="T61" fmla="*/ 102 h 141"/>
              <a:gd name="T62" fmla="*/ 214 w 231"/>
              <a:gd name="T63" fmla="*/ 111 h 141"/>
              <a:gd name="T64" fmla="*/ 189 w 231"/>
              <a:gd name="T65" fmla="*/ 109 h 141"/>
              <a:gd name="T66" fmla="*/ 199 w 231"/>
              <a:gd name="T67" fmla="*/ 105 h 141"/>
              <a:gd name="T68" fmla="*/ 107 w 231"/>
              <a:gd name="T69" fmla="*/ 107 h 141"/>
              <a:gd name="T70" fmla="*/ 217 w 231"/>
              <a:gd name="T71" fmla="*/ 57 h 141"/>
              <a:gd name="T72" fmla="*/ 120 w 231"/>
              <a:gd name="T73" fmla="*/ 53 h 141"/>
              <a:gd name="T74" fmla="*/ 116 w 231"/>
              <a:gd name="T75" fmla="*/ 40 h 141"/>
              <a:gd name="T76" fmla="*/ 15 w 231"/>
              <a:gd name="T77" fmla="*/ 78 h 141"/>
              <a:gd name="T78" fmla="*/ 219 w 231"/>
              <a:gd name="T79" fmla="*/ 108 h 141"/>
              <a:gd name="T80" fmla="*/ 210 w 231"/>
              <a:gd name="T81" fmla="*/ 105 h 141"/>
              <a:gd name="T82" fmla="*/ 183 w 231"/>
              <a:gd name="T83" fmla="*/ 106 h 141"/>
              <a:gd name="T84" fmla="*/ 19 w 231"/>
              <a:gd name="T85" fmla="*/ 86 h 141"/>
              <a:gd name="T86" fmla="*/ 14 w 231"/>
              <a:gd name="T87" fmla="*/ 102 h 141"/>
              <a:gd name="T88" fmla="*/ 9 w 231"/>
              <a:gd name="T89" fmla="*/ 85 h 141"/>
              <a:gd name="T90" fmla="*/ 219 w 231"/>
              <a:gd name="T91" fmla="*/ 99 h 141"/>
              <a:gd name="T92" fmla="*/ 220 w 231"/>
              <a:gd name="T93" fmla="*/ 86 h 141"/>
              <a:gd name="T94" fmla="*/ 225 w 231"/>
              <a:gd name="T95" fmla="*/ 46 h 141"/>
              <a:gd name="T96" fmla="*/ 225 w 231"/>
              <a:gd name="T97" fmla="*/ 54 h 141"/>
              <a:gd name="T98" fmla="*/ 211 w 231"/>
              <a:gd name="T99" fmla="*/ 46 h 141"/>
              <a:gd name="T100" fmla="*/ 193 w 231"/>
              <a:gd name="T101" fmla="*/ 46 h 141"/>
              <a:gd name="T102" fmla="*/ 178 w 231"/>
              <a:gd name="T103" fmla="*/ 48 h 141"/>
              <a:gd name="T104" fmla="*/ 171 w 231"/>
              <a:gd name="T105" fmla="*/ 46 h 141"/>
              <a:gd name="T106" fmla="*/ 173 w 231"/>
              <a:gd name="T107" fmla="*/ 52 h 141"/>
              <a:gd name="T108" fmla="*/ 153 w 231"/>
              <a:gd name="T109" fmla="*/ 43 h 141"/>
              <a:gd name="T110" fmla="*/ 146 w 231"/>
              <a:gd name="T111" fmla="*/ 43 h 141"/>
              <a:gd name="T112" fmla="*/ 131 w 231"/>
              <a:gd name="T113" fmla="*/ 50 h 141"/>
              <a:gd name="T114" fmla="*/ 144 w 231"/>
              <a:gd name="T115" fmla="*/ 39 h 141"/>
              <a:gd name="T116" fmla="*/ 132 w 231"/>
              <a:gd name="T117" fmla="*/ 3 h 141"/>
              <a:gd name="T118" fmla="*/ 127 w 231"/>
              <a:gd name="T119" fmla="*/ 4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1" h="141">
                <a:moveTo>
                  <a:pt x="143" y="141"/>
                </a:moveTo>
                <a:cubicBezTo>
                  <a:pt x="142" y="141"/>
                  <a:pt x="142" y="141"/>
                  <a:pt x="142" y="140"/>
                </a:cubicBezTo>
                <a:cubicBezTo>
                  <a:pt x="141" y="139"/>
                  <a:pt x="141" y="138"/>
                  <a:pt x="141" y="137"/>
                </a:cubicBezTo>
                <a:cubicBezTo>
                  <a:pt x="139" y="137"/>
                  <a:pt x="136" y="137"/>
                  <a:pt x="133" y="137"/>
                </a:cubicBezTo>
                <a:cubicBezTo>
                  <a:pt x="120" y="137"/>
                  <a:pt x="106" y="136"/>
                  <a:pt x="92" y="134"/>
                </a:cubicBezTo>
                <a:cubicBezTo>
                  <a:pt x="92" y="134"/>
                  <a:pt x="92" y="135"/>
                  <a:pt x="92" y="135"/>
                </a:cubicBezTo>
                <a:cubicBezTo>
                  <a:pt x="91" y="136"/>
                  <a:pt x="91" y="136"/>
                  <a:pt x="91" y="136"/>
                </a:cubicBezTo>
                <a:cubicBezTo>
                  <a:pt x="90" y="136"/>
                  <a:pt x="90" y="136"/>
                  <a:pt x="89" y="135"/>
                </a:cubicBezTo>
                <a:cubicBezTo>
                  <a:pt x="89" y="135"/>
                  <a:pt x="89" y="134"/>
                  <a:pt x="89" y="133"/>
                </a:cubicBezTo>
                <a:cubicBezTo>
                  <a:pt x="89" y="133"/>
                  <a:pt x="89" y="133"/>
                  <a:pt x="89" y="133"/>
                </a:cubicBezTo>
                <a:cubicBezTo>
                  <a:pt x="86" y="133"/>
                  <a:pt x="84" y="133"/>
                  <a:pt x="81" y="132"/>
                </a:cubicBezTo>
                <a:cubicBezTo>
                  <a:pt x="81" y="132"/>
                  <a:pt x="81" y="132"/>
                  <a:pt x="81" y="132"/>
                </a:cubicBezTo>
                <a:cubicBezTo>
                  <a:pt x="80" y="132"/>
                  <a:pt x="80" y="132"/>
                  <a:pt x="80" y="132"/>
                </a:cubicBezTo>
                <a:cubicBezTo>
                  <a:pt x="72" y="131"/>
                  <a:pt x="62" y="129"/>
                  <a:pt x="52" y="126"/>
                </a:cubicBezTo>
                <a:cubicBezTo>
                  <a:pt x="52" y="127"/>
                  <a:pt x="51" y="127"/>
                  <a:pt x="51" y="127"/>
                </a:cubicBezTo>
                <a:cubicBezTo>
                  <a:pt x="50" y="127"/>
                  <a:pt x="50" y="126"/>
                  <a:pt x="50" y="126"/>
                </a:cubicBezTo>
                <a:cubicBezTo>
                  <a:pt x="50" y="126"/>
                  <a:pt x="50" y="126"/>
                  <a:pt x="50" y="125"/>
                </a:cubicBezTo>
                <a:cubicBezTo>
                  <a:pt x="49" y="125"/>
                  <a:pt x="48" y="125"/>
                  <a:pt x="47" y="125"/>
                </a:cubicBezTo>
                <a:cubicBezTo>
                  <a:pt x="40" y="122"/>
                  <a:pt x="33" y="118"/>
                  <a:pt x="27" y="114"/>
                </a:cubicBezTo>
                <a:cubicBezTo>
                  <a:pt x="27" y="115"/>
                  <a:pt x="27" y="115"/>
                  <a:pt x="26" y="115"/>
                </a:cubicBezTo>
                <a:cubicBezTo>
                  <a:pt x="26" y="115"/>
                  <a:pt x="26" y="114"/>
                  <a:pt x="25" y="114"/>
                </a:cubicBezTo>
                <a:cubicBezTo>
                  <a:pt x="25" y="114"/>
                  <a:pt x="25" y="113"/>
                  <a:pt x="25" y="113"/>
                </a:cubicBezTo>
                <a:cubicBezTo>
                  <a:pt x="25" y="113"/>
                  <a:pt x="21" y="111"/>
                  <a:pt x="20" y="110"/>
                </a:cubicBezTo>
                <a:cubicBezTo>
                  <a:pt x="20" y="110"/>
                  <a:pt x="20" y="110"/>
                  <a:pt x="20" y="110"/>
                </a:cubicBezTo>
                <a:cubicBezTo>
                  <a:pt x="20" y="110"/>
                  <a:pt x="19" y="110"/>
                  <a:pt x="19" y="109"/>
                </a:cubicBezTo>
                <a:cubicBezTo>
                  <a:pt x="16" y="108"/>
                  <a:pt x="13" y="105"/>
                  <a:pt x="9" y="103"/>
                </a:cubicBezTo>
                <a:cubicBezTo>
                  <a:pt x="9" y="103"/>
                  <a:pt x="8" y="103"/>
                  <a:pt x="8" y="103"/>
                </a:cubicBezTo>
                <a:cubicBezTo>
                  <a:pt x="7" y="103"/>
                  <a:pt x="5" y="102"/>
                  <a:pt x="5" y="101"/>
                </a:cubicBezTo>
                <a:cubicBezTo>
                  <a:pt x="5" y="100"/>
                  <a:pt x="5" y="99"/>
                  <a:pt x="5" y="97"/>
                </a:cubicBezTo>
                <a:cubicBezTo>
                  <a:pt x="4" y="97"/>
                  <a:pt x="4" y="97"/>
                  <a:pt x="4" y="96"/>
                </a:cubicBezTo>
                <a:cubicBezTo>
                  <a:pt x="4" y="93"/>
                  <a:pt x="4" y="89"/>
                  <a:pt x="4" y="86"/>
                </a:cubicBezTo>
                <a:cubicBezTo>
                  <a:pt x="4" y="80"/>
                  <a:pt x="4" y="74"/>
                  <a:pt x="4" y="67"/>
                </a:cubicBezTo>
                <a:cubicBezTo>
                  <a:pt x="0" y="45"/>
                  <a:pt x="26" y="29"/>
                  <a:pt x="42" y="21"/>
                </a:cubicBezTo>
                <a:cubicBezTo>
                  <a:pt x="49" y="18"/>
                  <a:pt x="56" y="15"/>
                  <a:pt x="62" y="14"/>
                </a:cubicBezTo>
                <a:cubicBezTo>
                  <a:pt x="67" y="13"/>
                  <a:pt x="72" y="12"/>
                  <a:pt x="76" y="11"/>
                </a:cubicBezTo>
                <a:cubicBezTo>
                  <a:pt x="78" y="11"/>
                  <a:pt x="79" y="11"/>
                  <a:pt x="80" y="11"/>
                </a:cubicBezTo>
                <a:cubicBezTo>
                  <a:pt x="80" y="11"/>
                  <a:pt x="80" y="11"/>
                  <a:pt x="80" y="11"/>
                </a:cubicBezTo>
                <a:cubicBezTo>
                  <a:pt x="89" y="9"/>
                  <a:pt x="97" y="8"/>
                  <a:pt x="106" y="8"/>
                </a:cubicBezTo>
                <a:cubicBezTo>
                  <a:pt x="110" y="8"/>
                  <a:pt x="113" y="8"/>
                  <a:pt x="116" y="8"/>
                </a:cubicBezTo>
                <a:cubicBezTo>
                  <a:pt x="116" y="8"/>
                  <a:pt x="116" y="8"/>
                  <a:pt x="116" y="8"/>
                </a:cubicBezTo>
                <a:cubicBezTo>
                  <a:pt x="116" y="6"/>
                  <a:pt x="116" y="4"/>
                  <a:pt x="116" y="3"/>
                </a:cubicBezTo>
                <a:cubicBezTo>
                  <a:pt x="116" y="3"/>
                  <a:pt x="116" y="2"/>
                  <a:pt x="116" y="2"/>
                </a:cubicBezTo>
                <a:cubicBezTo>
                  <a:pt x="115" y="1"/>
                  <a:pt x="116" y="1"/>
                  <a:pt x="117" y="0"/>
                </a:cubicBezTo>
                <a:cubicBezTo>
                  <a:pt x="118" y="0"/>
                  <a:pt x="119" y="0"/>
                  <a:pt x="121" y="0"/>
                </a:cubicBezTo>
                <a:cubicBezTo>
                  <a:pt x="124" y="0"/>
                  <a:pt x="128" y="0"/>
                  <a:pt x="131" y="0"/>
                </a:cubicBezTo>
                <a:cubicBezTo>
                  <a:pt x="151" y="0"/>
                  <a:pt x="168" y="2"/>
                  <a:pt x="183" y="7"/>
                </a:cubicBezTo>
                <a:cubicBezTo>
                  <a:pt x="194" y="10"/>
                  <a:pt x="203" y="14"/>
                  <a:pt x="210" y="20"/>
                </a:cubicBezTo>
                <a:cubicBezTo>
                  <a:pt x="215" y="23"/>
                  <a:pt x="218" y="26"/>
                  <a:pt x="221" y="30"/>
                </a:cubicBezTo>
                <a:cubicBezTo>
                  <a:pt x="221" y="30"/>
                  <a:pt x="221" y="30"/>
                  <a:pt x="221" y="30"/>
                </a:cubicBezTo>
                <a:cubicBezTo>
                  <a:pt x="223" y="32"/>
                  <a:pt x="225" y="35"/>
                  <a:pt x="226" y="38"/>
                </a:cubicBezTo>
                <a:cubicBezTo>
                  <a:pt x="227" y="38"/>
                  <a:pt x="227" y="38"/>
                  <a:pt x="228" y="39"/>
                </a:cubicBezTo>
                <a:cubicBezTo>
                  <a:pt x="228" y="40"/>
                  <a:pt x="228" y="41"/>
                  <a:pt x="228" y="42"/>
                </a:cubicBezTo>
                <a:cubicBezTo>
                  <a:pt x="228" y="42"/>
                  <a:pt x="228" y="42"/>
                  <a:pt x="228" y="43"/>
                </a:cubicBezTo>
                <a:cubicBezTo>
                  <a:pt x="228" y="43"/>
                  <a:pt x="229" y="44"/>
                  <a:pt x="229" y="44"/>
                </a:cubicBezTo>
                <a:cubicBezTo>
                  <a:pt x="228" y="46"/>
                  <a:pt x="228" y="49"/>
                  <a:pt x="228" y="51"/>
                </a:cubicBezTo>
                <a:cubicBezTo>
                  <a:pt x="228" y="51"/>
                  <a:pt x="228" y="52"/>
                  <a:pt x="228" y="52"/>
                </a:cubicBezTo>
                <a:cubicBezTo>
                  <a:pt x="228" y="52"/>
                  <a:pt x="228" y="53"/>
                  <a:pt x="228" y="53"/>
                </a:cubicBezTo>
                <a:cubicBezTo>
                  <a:pt x="228" y="53"/>
                  <a:pt x="228" y="53"/>
                  <a:pt x="228" y="53"/>
                </a:cubicBezTo>
                <a:cubicBezTo>
                  <a:pt x="229" y="55"/>
                  <a:pt x="229" y="57"/>
                  <a:pt x="230" y="59"/>
                </a:cubicBezTo>
                <a:cubicBezTo>
                  <a:pt x="230" y="59"/>
                  <a:pt x="230" y="59"/>
                  <a:pt x="230" y="59"/>
                </a:cubicBezTo>
                <a:cubicBezTo>
                  <a:pt x="230" y="60"/>
                  <a:pt x="231" y="60"/>
                  <a:pt x="230" y="60"/>
                </a:cubicBezTo>
                <a:cubicBezTo>
                  <a:pt x="229" y="65"/>
                  <a:pt x="229" y="69"/>
                  <a:pt x="230" y="74"/>
                </a:cubicBezTo>
                <a:cubicBezTo>
                  <a:pt x="230" y="75"/>
                  <a:pt x="230" y="76"/>
                  <a:pt x="230" y="78"/>
                </a:cubicBezTo>
                <a:cubicBezTo>
                  <a:pt x="230" y="80"/>
                  <a:pt x="230" y="83"/>
                  <a:pt x="230" y="86"/>
                </a:cubicBezTo>
                <a:cubicBezTo>
                  <a:pt x="230" y="87"/>
                  <a:pt x="230" y="88"/>
                  <a:pt x="230" y="89"/>
                </a:cubicBezTo>
                <a:cubicBezTo>
                  <a:pt x="230" y="92"/>
                  <a:pt x="229" y="95"/>
                  <a:pt x="229" y="98"/>
                </a:cubicBezTo>
                <a:cubicBezTo>
                  <a:pt x="230" y="99"/>
                  <a:pt x="230" y="99"/>
                  <a:pt x="231" y="100"/>
                </a:cubicBezTo>
                <a:cubicBezTo>
                  <a:pt x="231" y="100"/>
                  <a:pt x="231" y="101"/>
                  <a:pt x="230" y="102"/>
                </a:cubicBezTo>
                <a:cubicBezTo>
                  <a:pt x="229" y="104"/>
                  <a:pt x="226" y="106"/>
                  <a:pt x="224" y="108"/>
                </a:cubicBezTo>
                <a:cubicBezTo>
                  <a:pt x="224" y="109"/>
                  <a:pt x="224" y="109"/>
                  <a:pt x="224" y="109"/>
                </a:cubicBezTo>
                <a:cubicBezTo>
                  <a:pt x="224" y="110"/>
                  <a:pt x="224" y="110"/>
                  <a:pt x="223" y="110"/>
                </a:cubicBezTo>
                <a:cubicBezTo>
                  <a:pt x="223" y="110"/>
                  <a:pt x="223" y="110"/>
                  <a:pt x="223" y="110"/>
                </a:cubicBezTo>
                <a:cubicBezTo>
                  <a:pt x="223" y="110"/>
                  <a:pt x="223" y="110"/>
                  <a:pt x="223" y="110"/>
                </a:cubicBezTo>
                <a:cubicBezTo>
                  <a:pt x="219" y="113"/>
                  <a:pt x="216" y="117"/>
                  <a:pt x="212" y="120"/>
                </a:cubicBezTo>
                <a:cubicBezTo>
                  <a:pt x="211" y="120"/>
                  <a:pt x="211" y="120"/>
                  <a:pt x="211" y="120"/>
                </a:cubicBezTo>
                <a:cubicBezTo>
                  <a:pt x="211" y="120"/>
                  <a:pt x="211" y="120"/>
                  <a:pt x="211" y="120"/>
                </a:cubicBezTo>
                <a:cubicBezTo>
                  <a:pt x="211" y="120"/>
                  <a:pt x="210" y="121"/>
                  <a:pt x="210" y="121"/>
                </a:cubicBezTo>
                <a:cubicBezTo>
                  <a:pt x="209" y="121"/>
                  <a:pt x="209" y="121"/>
                  <a:pt x="209" y="121"/>
                </a:cubicBezTo>
                <a:cubicBezTo>
                  <a:pt x="209" y="122"/>
                  <a:pt x="209" y="122"/>
                  <a:pt x="208" y="122"/>
                </a:cubicBezTo>
                <a:cubicBezTo>
                  <a:pt x="208" y="122"/>
                  <a:pt x="208" y="122"/>
                  <a:pt x="208" y="122"/>
                </a:cubicBezTo>
                <a:cubicBezTo>
                  <a:pt x="203" y="126"/>
                  <a:pt x="198" y="129"/>
                  <a:pt x="193" y="131"/>
                </a:cubicBezTo>
                <a:cubicBezTo>
                  <a:pt x="193" y="132"/>
                  <a:pt x="193" y="133"/>
                  <a:pt x="192" y="133"/>
                </a:cubicBezTo>
                <a:cubicBezTo>
                  <a:pt x="192" y="134"/>
                  <a:pt x="192" y="134"/>
                  <a:pt x="191" y="134"/>
                </a:cubicBezTo>
                <a:cubicBezTo>
                  <a:pt x="190" y="134"/>
                  <a:pt x="190" y="134"/>
                  <a:pt x="190" y="133"/>
                </a:cubicBezTo>
                <a:cubicBezTo>
                  <a:pt x="190" y="133"/>
                  <a:pt x="190" y="132"/>
                  <a:pt x="190" y="132"/>
                </a:cubicBezTo>
                <a:cubicBezTo>
                  <a:pt x="189" y="132"/>
                  <a:pt x="187" y="132"/>
                  <a:pt x="186" y="133"/>
                </a:cubicBezTo>
                <a:cubicBezTo>
                  <a:pt x="175" y="136"/>
                  <a:pt x="162" y="137"/>
                  <a:pt x="145" y="137"/>
                </a:cubicBezTo>
                <a:cubicBezTo>
                  <a:pt x="145" y="137"/>
                  <a:pt x="145" y="137"/>
                  <a:pt x="144" y="137"/>
                </a:cubicBezTo>
                <a:cubicBezTo>
                  <a:pt x="144" y="138"/>
                  <a:pt x="144" y="139"/>
                  <a:pt x="144" y="140"/>
                </a:cubicBezTo>
                <a:cubicBezTo>
                  <a:pt x="144" y="141"/>
                  <a:pt x="143" y="141"/>
                  <a:pt x="143" y="141"/>
                </a:cubicBezTo>
                <a:close/>
                <a:moveTo>
                  <a:pt x="109" y="132"/>
                </a:moveTo>
                <a:cubicBezTo>
                  <a:pt x="119" y="133"/>
                  <a:pt x="129" y="134"/>
                  <a:pt x="138" y="134"/>
                </a:cubicBezTo>
                <a:cubicBezTo>
                  <a:pt x="138" y="133"/>
                  <a:pt x="138" y="133"/>
                  <a:pt x="138" y="133"/>
                </a:cubicBezTo>
                <a:cubicBezTo>
                  <a:pt x="138" y="132"/>
                  <a:pt x="138" y="132"/>
                  <a:pt x="138" y="132"/>
                </a:cubicBezTo>
                <a:cubicBezTo>
                  <a:pt x="138" y="130"/>
                  <a:pt x="138" y="128"/>
                  <a:pt x="138" y="126"/>
                </a:cubicBezTo>
                <a:cubicBezTo>
                  <a:pt x="139" y="125"/>
                  <a:pt x="139" y="123"/>
                  <a:pt x="138" y="121"/>
                </a:cubicBezTo>
                <a:cubicBezTo>
                  <a:pt x="138" y="120"/>
                  <a:pt x="138" y="120"/>
                  <a:pt x="138" y="120"/>
                </a:cubicBezTo>
                <a:cubicBezTo>
                  <a:pt x="138" y="119"/>
                  <a:pt x="138" y="118"/>
                  <a:pt x="138" y="117"/>
                </a:cubicBezTo>
                <a:cubicBezTo>
                  <a:pt x="138" y="117"/>
                  <a:pt x="138" y="116"/>
                  <a:pt x="138" y="116"/>
                </a:cubicBezTo>
                <a:cubicBezTo>
                  <a:pt x="138" y="115"/>
                  <a:pt x="138" y="115"/>
                  <a:pt x="139" y="115"/>
                </a:cubicBezTo>
                <a:cubicBezTo>
                  <a:pt x="139" y="115"/>
                  <a:pt x="139" y="115"/>
                  <a:pt x="140" y="115"/>
                </a:cubicBezTo>
                <a:cubicBezTo>
                  <a:pt x="140" y="116"/>
                  <a:pt x="141" y="117"/>
                  <a:pt x="141" y="118"/>
                </a:cubicBezTo>
                <a:cubicBezTo>
                  <a:pt x="141" y="116"/>
                  <a:pt x="141" y="114"/>
                  <a:pt x="141" y="112"/>
                </a:cubicBezTo>
                <a:cubicBezTo>
                  <a:pt x="139" y="112"/>
                  <a:pt x="137" y="112"/>
                  <a:pt x="134" y="112"/>
                </a:cubicBezTo>
                <a:cubicBezTo>
                  <a:pt x="134" y="113"/>
                  <a:pt x="134" y="113"/>
                  <a:pt x="134" y="114"/>
                </a:cubicBezTo>
                <a:cubicBezTo>
                  <a:pt x="133" y="114"/>
                  <a:pt x="133" y="116"/>
                  <a:pt x="133" y="122"/>
                </a:cubicBezTo>
                <a:cubicBezTo>
                  <a:pt x="133" y="122"/>
                  <a:pt x="133" y="122"/>
                  <a:pt x="133" y="123"/>
                </a:cubicBezTo>
                <a:cubicBezTo>
                  <a:pt x="133" y="123"/>
                  <a:pt x="133" y="124"/>
                  <a:pt x="133" y="125"/>
                </a:cubicBezTo>
                <a:cubicBezTo>
                  <a:pt x="133" y="127"/>
                  <a:pt x="134" y="130"/>
                  <a:pt x="133" y="132"/>
                </a:cubicBezTo>
                <a:cubicBezTo>
                  <a:pt x="133" y="133"/>
                  <a:pt x="132" y="133"/>
                  <a:pt x="132" y="133"/>
                </a:cubicBezTo>
                <a:cubicBezTo>
                  <a:pt x="131" y="133"/>
                  <a:pt x="131" y="133"/>
                  <a:pt x="131" y="132"/>
                </a:cubicBezTo>
                <a:cubicBezTo>
                  <a:pt x="130" y="131"/>
                  <a:pt x="130" y="129"/>
                  <a:pt x="130" y="128"/>
                </a:cubicBezTo>
                <a:cubicBezTo>
                  <a:pt x="130" y="127"/>
                  <a:pt x="130" y="127"/>
                  <a:pt x="130" y="127"/>
                </a:cubicBezTo>
                <a:cubicBezTo>
                  <a:pt x="130" y="124"/>
                  <a:pt x="130" y="122"/>
                  <a:pt x="130" y="119"/>
                </a:cubicBezTo>
                <a:cubicBezTo>
                  <a:pt x="130" y="119"/>
                  <a:pt x="130" y="119"/>
                  <a:pt x="130" y="119"/>
                </a:cubicBezTo>
                <a:cubicBezTo>
                  <a:pt x="130" y="117"/>
                  <a:pt x="130" y="114"/>
                  <a:pt x="131" y="112"/>
                </a:cubicBezTo>
                <a:cubicBezTo>
                  <a:pt x="131" y="112"/>
                  <a:pt x="130" y="112"/>
                  <a:pt x="130" y="112"/>
                </a:cubicBezTo>
                <a:cubicBezTo>
                  <a:pt x="130" y="113"/>
                  <a:pt x="130" y="113"/>
                  <a:pt x="130" y="113"/>
                </a:cubicBezTo>
                <a:cubicBezTo>
                  <a:pt x="130" y="113"/>
                  <a:pt x="130" y="113"/>
                  <a:pt x="130" y="113"/>
                </a:cubicBezTo>
                <a:cubicBezTo>
                  <a:pt x="130" y="113"/>
                  <a:pt x="130" y="114"/>
                  <a:pt x="130" y="114"/>
                </a:cubicBezTo>
                <a:cubicBezTo>
                  <a:pt x="130" y="115"/>
                  <a:pt x="130" y="115"/>
                  <a:pt x="130" y="115"/>
                </a:cubicBezTo>
                <a:cubicBezTo>
                  <a:pt x="130" y="116"/>
                  <a:pt x="130" y="116"/>
                  <a:pt x="130" y="117"/>
                </a:cubicBezTo>
                <a:cubicBezTo>
                  <a:pt x="130" y="118"/>
                  <a:pt x="130" y="120"/>
                  <a:pt x="129" y="121"/>
                </a:cubicBezTo>
                <a:cubicBezTo>
                  <a:pt x="129" y="122"/>
                  <a:pt x="129" y="123"/>
                  <a:pt x="129" y="124"/>
                </a:cubicBezTo>
                <a:cubicBezTo>
                  <a:pt x="129" y="125"/>
                  <a:pt x="129" y="126"/>
                  <a:pt x="129" y="127"/>
                </a:cubicBezTo>
                <a:cubicBezTo>
                  <a:pt x="129" y="128"/>
                  <a:pt x="129" y="130"/>
                  <a:pt x="129" y="131"/>
                </a:cubicBezTo>
                <a:cubicBezTo>
                  <a:pt x="129" y="132"/>
                  <a:pt x="129" y="132"/>
                  <a:pt x="128" y="132"/>
                </a:cubicBezTo>
                <a:cubicBezTo>
                  <a:pt x="128" y="132"/>
                  <a:pt x="127" y="132"/>
                  <a:pt x="127" y="131"/>
                </a:cubicBezTo>
                <a:cubicBezTo>
                  <a:pt x="127" y="131"/>
                  <a:pt x="126" y="130"/>
                  <a:pt x="126" y="130"/>
                </a:cubicBezTo>
                <a:cubicBezTo>
                  <a:pt x="126" y="130"/>
                  <a:pt x="126" y="130"/>
                  <a:pt x="126" y="131"/>
                </a:cubicBezTo>
                <a:cubicBezTo>
                  <a:pt x="126" y="131"/>
                  <a:pt x="125" y="131"/>
                  <a:pt x="125" y="131"/>
                </a:cubicBezTo>
                <a:cubicBezTo>
                  <a:pt x="124" y="131"/>
                  <a:pt x="124" y="131"/>
                  <a:pt x="124" y="131"/>
                </a:cubicBezTo>
                <a:cubicBezTo>
                  <a:pt x="123" y="128"/>
                  <a:pt x="123" y="125"/>
                  <a:pt x="123" y="122"/>
                </a:cubicBezTo>
                <a:cubicBezTo>
                  <a:pt x="123" y="122"/>
                  <a:pt x="123" y="121"/>
                  <a:pt x="123" y="121"/>
                </a:cubicBezTo>
                <a:cubicBezTo>
                  <a:pt x="123" y="117"/>
                  <a:pt x="124" y="115"/>
                  <a:pt x="124" y="112"/>
                </a:cubicBezTo>
                <a:cubicBezTo>
                  <a:pt x="124" y="112"/>
                  <a:pt x="124" y="112"/>
                  <a:pt x="123" y="112"/>
                </a:cubicBezTo>
                <a:cubicBezTo>
                  <a:pt x="123" y="112"/>
                  <a:pt x="123" y="112"/>
                  <a:pt x="123" y="113"/>
                </a:cubicBezTo>
                <a:cubicBezTo>
                  <a:pt x="123" y="113"/>
                  <a:pt x="123" y="113"/>
                  <a:pt x="123" y="114"/>
                </a:cubicBezTo>
                <a:cubicBezTo>
                  <a:pt x="123" y="114"/>
                  <a:pt x="123" y="114"/>
                  <a:pt x="123" y="114"/>
                </a:cubicBezTo>
                <a:cubicBezTo>
                  <a:pt x="123" y="115"/>
                  <a:pt x="123" y="115"/>
                  <a:pt x="123" y="116"/>
                </a:cubicBezTo>
                <a:cubicBezTo>
                  <a:pt x="123" y="116"/>
                  <a:pt x="123" y="116"/>
                  <a:pt x="123" y="117"/>
                </a:cubicBezTo>
                <a:cubicBezTo>
                  <a:pt x="123" y="118"/>
                  <a:pt x="123" y="118"/>
                  <a:pt x="123" y="119"/>
                </a:cubicBezTo>
                <a:cubicBezTo>
                  <a:pt x="123" y="120"/>
                  <a:pt x="123" y="120"/>
                  <a:pt x="123" y="120"/>
                </a:cubicBezTo>
                <a:cubicBezTo>
                  <a:pt x="123" y="124"/>
                  <a:pt x="123" y="128"/>
                  <a:pt x="122" y="132"/>
                </a:cubicBezTo>
                <a:cubicBezTo>
                  <a:pt x="122" y="132"/>
                  <a:pt x="121" y="133"/>
                  <a:pt x="121" y="133"/>
                </a:cubicBezTo>
                <a:cubicBezTo>
                  <a:pt x="120" y="133"/>
                  <a:pt x="120" y="132"/>
                  <a:pt x="120" y="132"/>
                </a:cubicBezTo>
                <a:cubicBezTo>
                  <a:pt x="119" y="129"/>
                  <a:pt x="119" y="125"/>
                  <a:pt x="119" y="122"/>
                </a:cubicBezTo>
                <a:cubicBezTo>
                  <a:pt x="119" y="120"/>
                  <a:pt x="120" y="118"/>
                  <a:pt x="119" y="116"/>
                </a:cubicBezTo>
                <a:cubicBezTo>
                  <a:pt x="119" y="116"/>
                  <a:pt x="119" y="116"/>
                  <a:pt x="119" y="116"/>
                </a:cubicBezTo>
                <a:cubicBezTo>
                  <a:pt x="119" y="114"/>
                  <a:pt x="119" y="113"/>
                  <a:pt x="120" y="112"/>
                </a:cubicBezTo>
                <a:cubicBezTo>
                  <a:pt x="119" y="112"/>
                  <a:pt x="119" y="112"/>
                  <a:pt x="118" y="112"/>
                </a:cubicBezTo>
                <a:cubicBezTo>
                  <a:pt x="118" y="114"/>
                  <a:pt x="118" y="116"/>
                  <a:pt x="118" y="117"/>
                </a:cubicBezTo>
                <a:cubicBezTo>
                  <a:pt x="117" y="119"/>
                  <a:pt x="117" y="120"/>
                  <a:pt x="117" y="121"/>
                </a:cubicBezTo>
                <a:cubicBezTo>
                  <a:pt x="117" y="123"/>
                  <a:pt x="117" y="125"/>
                  <a:pt x="117" y="127"/>
                </a:cubicBezTo>
                <a:cubicBezTo>
                  <a:pt x="117" y="128"/>
                  <a:pt x="117" y="128"/>
                  <a:pt x="117" y="129"/>
                </a:cubicBezTo>
                <a:cubicBezTo>
                  <a:pt x="117" y="130"/>
                  <a:pt x="117" y="131"/>
                  <a:pt x="116" y="131"/>
                </a:cubicBezTo>
                <a:cubicBezTo>
                  <a:pt x="116" y="131"/>
                  <a:pt x="115" y="130"/>
                  <a:pt x="115" y="130"/>
                </a:cubicBezTo>
                <a:cubicBezTo>
                  <a:pt x="113" y="126"/>
                  <a:pt x="114" y="121"/>
                  <a:pt x="114" y="117"/>
                </a:cubicBezTo>
                <a:cubicBezTo>
                  <a:pt x="115" y="115"/>
                  <a:pt x="115" y="113"/>
                  <a:pt x="115" y="112"/>
                </a:cubicBezTo>
                <a:cubicBezTo>
                  <a:pt x="114" y="112"/>
                  <a:pt x="114" y="112"/>
                  <a:pt x="113" y="112"/>
                </a:cubicBezTo>
                <a:cubicBezTo>
                  <a:pt x="113" y="112"/>
                  <a:pt x="113" y="113"/>
                  <a:pt x="113" y="114"/>
                </a:cubicBezTo>
                <a:cubicBezTo>
                  <a:pt x="113" y="119"/>
                  <a:pt x="113" y="124"/>
                  <a:pt x="112" y="129"/>
                </a:cubicBezTo>
                <a:cubicBezTo>
                  <a:pt x="111" y="129"/>
                  <a:pt x="111" y="129"/>
                  <a:pt x="110" y="129"/>
                </a:cubicBezTo>
                <a:cubicBezTo>
                  <a:pt x="110" y="129"/>
                  <a:pt x="109" y="129"/>
                  <a:pt x="109" y="128"/>
                </a:cubicBezTo>
                <a:cubicBezTo>
                  <a:pt x="109" y="125"/>
                  <a:pt x="109" y="122"/>
                  <a:pt x="110" y="119"/>
                </a:cubicBezTo>
                <a:cubicBezTo>
                  <a:pt x="110" y="116"/>
                  <a:pt x="110" y="114"/>
                  <a:pt x="110" y="111"/>
                </a:cubicBezTo>
                <a:cubicBezTo>
                  <a:pt x="110" y="111"/>
                  <a:pt x="110" y="111"/>
                  <a:pt x="110" y="111"/>
                </a:cubicBezTo>
                <a:cubicBezTo>
                  <a:pt x="109" y="115"/>
                  <a:pt x="109" y="118"/>
                  <a:pt x="109" y="123"/>
                </a:cubicBezTo>
                <a:cubicBezTo>
                  <a:pt x="109" y="123"/>
                  <a:pt x="109" y="124"/>
                  <a:pt x="109" y="125"/>
                </a:cubicBezTo>
                <a:cubicBezTo>
                  <a:pt x="109" y="127"/>
                  <a:pt x="109" y="130"/>
                  <a:pt x="109" y="132"/>
                </a:cubicBezTo>
                <a:close/>
                <a:moveTo>
                  <a:pt x="144" y="112"/>
                </a:moveTo>
                <a:cubicBezTo>
                  <a:pt x="144" y="116"/>
                  <a:pt x="144" y="119"/>
                  <a:pt x="144" y="123"/>
                </a:cubicBezTo>
                <a:cubicBezTo>
                  <a:pt x="144" y="124"/>
                  <a:pt x="144" y="125"/>
                  <a:pt x="144" y="126"/>
                </a:cubicBezTo>
                <a:cubicBezTo>
                  <a:pt x="144" y="126"/>
                  <a:pt x="144" y="134"/>
                  <a:pt x="144" y="134"/>
                </a:cubicBezTo>
                <a:cubicBezTo>
                  <a:pt x="145" y="134"/>
                  <a:pt x="145" y="134"/>
                  <a:pt x="145" y="134"/>
                </a:cubicBezTo>
                <a:cubicBezTo>
                  <a:pt x="145" y="131"/>
                  <a:pt x="145" y="129"/>
                  <a:pt x="145" y="126"/>
                </a:cubicBezTo>
                <a:cubicBezTo>
                  <a:pt x="145" y="126"/>
                  <a:pt x="145" y="125"/>
                  <a:pt x="145" y="124"/>
                </a:cubicBezTo>
                <a:cubicBezTo>
                  <a:pt x="145" y="121"/>
                  <a:pt x="145" y="121"/>
                  <a:pt x="145" y="121"/>
                </a:cubicBezTo>
                <a:cubicBezTo>
                  <a:pt x="145" y="119"/>
                  <a:pt x="145" y="116"/>
                  <a:pt x="145" y="113"/>
                </a:cubicBezTo>
                <a:cubicBezTo>
                  <a:pt x="145" y="113"/>
                  <a:pt x="145" y="112"/>
                  <a:pt x="146" y="112"/>
                </a:cubicBezTo>
                <a:cubicBezTo>
                  <a:pt x="145" y="112"/>
                  <a:pt x="145" y="112"/>
                  <a:pt x="144" y="112"/>
                </a:cubicBezTo>
                <a:close/>
                <a:moveTo>
                  <a:pt x="148" y="134"/>
                </a:moveTo>
                <a:cubicBezTo>
                  <a:pt x="148" y="134"/>
                  <a:pt x="148" y="134"/>
                  <a:pt x="148" y="134"/>
                </a:cubicBezTo>
                <a:cubicBezTo>
                  <a:pt x="148" y="133"/>
                  <a:pt x="148" y="133"/>
                  <a:pt x="148" y="133"/>
                </a:cubicBezTo>
                <a:cubicBezTo>
                  <a:pt x="148" y="133"/>
                  <a:pt x="148" y="133"/>
                  <a:pt x="148" y="134"/>
                </a:cubicBezTo>
                <a:close/>
                <a:moveTo>
                  <a:pt x="156" y="112"/>
                </a:moveTo>
                <a:cubicBezTo>
                  <a:pt x="156" y="112"/>
                  <a:pt x="156" y="112"/>
                  <a:pt x="157" y="113"/>
                </a:cubicBezTo>
                <a:cubicBezTo>
                  <a:pt x="157" y="113"/>
                  <a:pt x="157" y="113"/>
                  <a:pt x="157" y="114"/>
                </a:cubicBezTo>
                <a:cubicBezTo>
                  <a:pt x="156" y="118"/>
                  <a:pt x="156" y="121"/>
                  <a:pt x="156" y="125"/>
                </a:cubicBezTo>
                <a:cubicBezTo>
                  <a:pt x="156" y="127"/>
                  <a:pt x="156" y="129"/>
                  <a:pt x="156" y="131"/>
                </a:cubicBezTo>
                <a:cubicBezTo>
                  <a:pt x="156" y="131"/>
                  <a:pt x="156" y="132"/>
                  <a:pt x="156" y="132"/>
                </a:cubicBezTo>
                <a:cubicBezTo>
                  <a:pt x="156" y="132"/>
                  <a:pt x="156" y="133"/>
                  <a:pt x="156" y="133"/>
                </a:cubicBezTo>
                <a:cubicBezTo>
                  <a:pt x="156" y="133"/>
                  <a:pt x="157" y="133"/>
                  <a:pt x="157" y="133"/>
                </a:cubicBezTo>
                <a:cubicBezTo>
                  <a:pt x="160" y="133"/>
                  <a:pt x="164" y="133"/>
                  <a:pt x="167" y="132"/>
                </a:cubicBezTo>
                <a:cubicBezTo>
                  <a:pt x="167" y="132"/>
                  <a:pt x="167" y="131"/>
                  <a:pt x="167" y="130"/>
                </a:cubicBezTo>
                <a:cubicBezTo>
                  <a:pt x="167" y="130"/>
                  <a:pt x="166" y="129"/>
                  <a:pt x="166" y="129"/>
                </a:cubicBezTo>
                <a:cubicBezTo>
                  <a:pt x="166" y="128"/>
                  <a:pt x="166" y="126"/>
                  <a:pt x="166" y="124"/>
                </a:cubicBezTo>
                <a:cubicBezTo>
                  <a:pt x="166" y="124"/>
                  <a:pt x="166" y="123"/>
                  <a:pt x="166" y="123"/>
                </a:cubicBezTo>
                <a:cubicBezTo>
                  <a:pt x="166" y="121"/>
                  <a:pt x="166" y="120"/>
                  <a:pt x="166" y="118"/>
                </a:cubicBezTo>
                <a:cubicBezTo>
                  <a:pt x="166" y="117"/>
                  <a:pt x="166" y="117"/>
                  <a:pt x="166" y="117"/>
                </a:cubicBezTo>
                <a:cubicBezTo>
                  <a:pt x="166" y="116"/>
                  <a:pt x="166" y="115"/>
                  <a:pt x="166" y="114"/>
                </a:cubicBezTo>
                <a:cubicBezTo>
                  <a:pt x="166" y="112"/>
                  <a:pt x="166" y="111"/>
                  <a:pt x="166" y="109"/>
                </a:cubicBezTo>
                <a:cubicBezTo>
                  <a:pt x="162" y="110"/>
                  <a:pt x="158" y="111"/>
                  <a:pt x="154" y="111"/>
                </a:cubicBezTo>
                <a:cubicBezTo>
                  <a:pt x="154" y="111"/>
                  <a:pt x="154" y="112"/>
                  <a:pt x="154" y="112"/>
                </a:cubicBezTo>
                <a:cubicBezTo>
                  <a:pt x="154" y="112"/>
                  <a:pt x="154" y="113"/>
                  <a:pt x="154" y="113"/>
                </a:cubicBezTo>
                <a:cubicBezTo>
                  <a:pt x="154" y="113"/>
                  <a:pt x="154" y="113"/>
                  <a:pt x="154" y="113"/>
                </a:cubicBezTo>
                <a:cubicBezTo>
                  <a:pt x="154" y="112"/>
                  <a:pt x="155" y="112"/>
                  <a:pt x="156" y="112"/>
                </a:cubicBezTo>
                <a:close/>
                <a:moveTo>
                  <a:pt x="106" y="132"/>
                </a:moveTo>
                <a:cubicBezTo>
                  <a:pt x="106" y="131"/>
                  <a:pt x="106" y="130"/>
                  <a:pt x="106" y="129"/>
                </a:cubicBezTo>
                <a:cubicBezTo>
                  <a:pt x="106" y="130"/>
                  <a:pt x="106" y="131"/>
                  <a:pt x="106" y="131"/>
                </a:cubicBezTo>
                <a:cubicBezTo>
                  <a:pt x="106" y="131"/>
                  <a:pt x="105" y="132"/>
                  <a:pt x="105" y="132"/>
                </a:cubicBezTo>
                <a:cubicBezTo>
                  <a:pt x="106" y="132"/>
                  <a:pt x="106" y="132"/>
                  <a:pt x="106" y="132"/>
                </a:cubicBezTo>
                <a:close/>
                <a:moveTo>
                  <a:pt x="174" y="129"/>
                </a:moveTo>
                <a:cubicBezTo>
                  <a:pt x="174" y="130"/>
                  <a:pt x="174" y="131"/>
                  <a:pt x="174" y="132"/>
                </a:cubicBezTo>
                <a:cubicBezTo>
                  <a:pt x="174" y="132"/>
                  <a:pt x="175" y="131"/>
                  <a:pt x="176" y="131"/>
                </a:cubicBezTo>
                <a:cubicBezTo>
                  <a:pt x="176" y="130"/>
                  <a:pt x="176" y="129"/>
                  <a:pt x="176" y="128"/>
                </a:cubicBezTo>
                <a:cubicBezTo>
                  <a:pt x="175" y="128"/>
                  <a:pt x="175" y="128"/>
                  <a:pt x="175" y="128"/>
                </a:cubicBezTo>
                <a:cubicBezTo>
                  <a:pt x="175" y="128"/>
                  <a:pt x="175" y="128"/>
                  <a:pt x="175" y="128"/>
                </a:cubicBezTo>
                <a:cubicBezTo>
                  <a:pt x="175" y="129"/>
                  <a:pt x="175" y="129"/>
                  <a:pt x="174" y="129"/>
                </a:cubicBezTo>
                <a:close/>
                <a:moveTo>
                  <a:pt x="100" y="131"/>
                </a:moveTo>
                <a:cubicBezTo>
                  <a:pt x="101" y="131"/>
                  <a:pt x="102" y="131"/>
                  <a:pt x="103" y="131"/>
                </a:cubicBezTo>
                <a:cubicBezTo>
                  <a:pt x="103" y="131"/>
                  <a:pt x="103" y="131"/>
                  <a:pt x="103" y="131"/>
                </a:cubicBezTo>
                <a:cubicBezTo>
                  <a:pt x="103" y="129"/>
                  <a:pt x="103" y="126"/>
                  <a:pt x="103" y="123"/>
                </a:cubicBezTo>
                <a:cubicBezTo>
                  <a:pt x="103" y="122"/>
                  <a:pt x="103" y="120"/>
                  <a:pt x="103" y="119"/>
                </a:cubicBezTo>
                <a:cubicBezTo>
                  <a:pt x="103" y="116"/>
                  <a:pt x="103" y="113"/>
                  <a:pt x="103" y="111"/>
                </a:cubicBezTo>
                <a:cubicBezTo>
                  <a:pt x="102" y="111"/>
                  <a:pt x="101" y="110"/>
                  <a:pt x="100" y="110"/>
                </a:cubicBezTo>
                <a:cubicBezTo>
                  <a:pt x="100" y="112"/>
                  <a:pt x="101" y="114"/>
                  <a:pt x="101" y="116"/>
                </a:cubicBezTo>
                <a:cubicBezTo>
                  <a:pt x="101" y="121"/>
                  <a:pt x="102" y="126"/>
                  <a:pt x="100" y="131"/>
                </a:cubicBezTo>
                <a:cubicBezTo>
                  <a:pt x="100" y="131"/>
                  <a:pt x="100" y="131"/>
                  <a:pt x="100" y="131"/>
                </a:cubicBezTo>
                <a:close/>
                <a:moveTo>
                  <a:pt x="179" y="129"/>
                </a:moveTo>
                <a:cubicBezTo>
                  <a:pt x="179" y="130"/>
                  <a:pt x="179" y="130"/>
                  <a:pt x="178" y="131"/>
                </a:cubicBezTo>
                <a:cubicBezTo>
                  <a:pt x="181" y="130"/>
                  <a:pt x="184" y="130"/>
                  <a:pt x="187" y="129"/>
                </a:cubicBezTo>
                <a:cubicBezTo>
                  <a:pt x="186" y="129"/>
                  <a:pt x="186" y="129"/>
                  <a:pt x="186" y="129"/>
                </a:cubicBezTo>
                <a:cubicBezTo>
                  <a:pt x="186" y="128"/>
                  <a:pt x="186" y="128"/>
                  <a:pt x="186" y="128"/>
                </a:cubicBezTo>
                <a:cubicBezTo>
                  <a:pt x="186" y="128"/>
                  <a:pt x="186" y="128"/>
                  <a:pt x="186" y="128"/>
                </a:cubicBezTo>
                <a:cubicBezTo>
                  <a:pt x="185" y="128"/>
                  <a:pt x="185" y="127"/>
                  <a:pt x="185" y="127"/>
                </a:cubicBezTo>
                <a:cubicBezTo>
                  <a:pt x="185" y="127"/>
                  <a:pt x="185" y="126"/>
                  <a:pt x="185" y="126"/>
                </a:cubicBezTo>
                <a:cubicBezTo>
                  <a:pt x="184" y="126"/>
                  <a:pt x="184" y="126"/>
                  <a:pt x="184" y="126"/>
                </a:cubicBezTo>
                <a:cubicBezTo>
                  <a:pt x="184" y="127"/>
                  <a:pt x="184" y="127"/>
                  <a:pt x="183" y="128"/>
                </a:cubicBezTo>
                <a:cubicBezTo>
                  <a:pt x="183" y="128"/>
                  <a:pt x="183" y="129"/>
                  <a:pt x="182" y="129"/>
                </a:cubicBezTo>
                <a:cubicBezTo>
                  <a:pt x="182" y="129"/>
                  <a:pt x="181" y="128"/>
                  <a:pt x="181" y="128"/>
                </a:cubicBezTo>
                <a:cubicBezTo>
                  <a:pt x="181" y="127"/>
                  <a:pt x="181" y="127"/>
                  <a:pt x="181" y="127"/>
                </a:cubicBezTo>
                <a:cubicBezTo>
                  <a:pt x="181" y="127"/>
                  <a:pt x="181" y="127"/>
                  <a:pt x="181" y="127"/>
                </a:cubicBezTo>
                <a:cubicBezTo>
                  <a:pt x="180" y="128"/>
                  <a:pt x="180" y="128"/>
                  <a:pt x="180" y="129"/>
                </a:cubicBezTo>
                <a:cubicBezTo>
                  <a:pt x="180" y="129"/>
                  <a:pt x="180" y="129"/>
                  <a:pt x="179" y="129"/>
                </a:cubicBezTo>
                <a:cubicBezTo>
                  <a:pt x="179" y="129"/>
                  <a:pt x="179" y="129"/>
                  <a:pt x="179" y="129"/>
                </a:cubicBezTo>
                <a:close/>
                <a:moveTo>
                  <a:pt x="95" y="130"/>
                </a:moveTo>
                <a:cubicBezTo>
                  <a:pt x="94" y="129"/>
                  <a:pt x="94" y="127"/>
                  <a:pt x="95" y="125"/>
                </a:cubicBezTo>
                <a:cubicBezTo>
                  <a:pt x="95" y="123"/>
                  <a:pt x="95" y="122"/>
                  <a:pt x="95" y="121"/>
                </a:cubicBezTo>
                <a:cubicBezTo>
                  <a:pt x="95" y="118"/>
                  <a:pt x="95" y="114"/>
                  <a:pt x="94" y="110"/>
                </a:cubicBezTo>
                <a:cubicBezTo>
                  <a:pt x="94" y="110"/>
                  <a:pt x="94" y="110"/>
                  <a:pt x="94" y="110"/>
                </a:cubicBezTo>
                <a:cubicBezTo>
                  <a:pt x="92" y="109"/>
                  <a:pt x="89" y="109"/>
                  <a:pt x="87" y="109"/>
                </a:cubicBezTo>
                <a:cubicBezTo>
                  <a:pt x="87" y="111"/>
                  <a:pt x="86" y="114"/>
                  <a:pt x="86" y="117"/>
                </a:cubicBezTo>
                <a:cubicBezTo>
                  <a:pt x="86" y="118"/>
                  <a:pt x="86" y="119"/>
                  <a:pt x="86" y="120"/>
                </a:cubicBezTo>
                <a:cubicBezTo>
                  <a:pt x="86" y="122"/>
                  <a:pt x="86" y="124"/>
                  <a:pt x="86" y="126"/>
                </a:cubicBezTo>
                <a:cubicBezTo>
                  <a:pt x="86" y="127"/>
                  <a:pt x="86" y="127"/>
                  <a:pt x="86" y="128"/>
                </a:cubicBezTo>
                <a:cubicBezTo>
                  <a:pt x="86" y="128"/>
                  <a:pt x="86" y="129"/>
                  <a:pt x="86" y="129"/>
                </a:cubicBezTo>
                <a:cubicBezTo>
                  <a:pt x="87" y="129"/>
                  <a:pt x="88" y="130"/>
                  <a:pt x="89" y="130"/>
                </a:cubicBezTo>
                <a:cubicBezTo>
                  <a:pt x="89" y="130"/>
                  <a:pt x="89" y="129"/>
                  <a:pt x="89" y="129"/>
                </a:cubicBezTo>
                <a:cubicBezTo>
                  <a:pt x="89" y="126"/>
                  <a:pt x="90" y="123"/>
                  <a:pt x="90" y="120"/>
                </a:cubicBezTo>
                <a:cubicBezTo>
                  <a:pt x="90" y="120"/>
                  <a:pt x="90" y="119"/>
                  <a:pt x="90" y="119"/>
                </a:cubicBezTo>
                <a:cubicBezTo>
                  <a:pt x="90" y="114"/>
                  <a:pt x="91" y="110"/>
                  <a:pt x="93" y="110"/>
                </a:cubicBezTo>
                <a:cubicBezTo>
                  <a:pt x="93" y="110"/>
                  <a:pt x="93" y="110"/>
                  <a:pt x="93" y="110"/>
                </a:cubicBezTo>
                <a:cubicBezTo>
                  <a:pt x="94" y="110"/>
                  <a:pt x="94" y="111"/>
                  <a:pt x="94" y="112"/>
                </a:cubicBezTo>
                <a:cubicBezTo>
                  <a:pt x="94" y="112"/>
                  <a:pt x="94" y="112"/>
                  <a:pt x="94" y="112"/>
                </a:cubicBezTo>
                <a:cubicBezTo>
                  <a:pt x="94" y="112"/>
                  <a:pt x="94" y="113"/>
                  <a:pt x="94" y="113"/>
                </a:cubicBezTo>
                <a:cubicBezTo>
                  <a:pt x="94" y="113"/>
                  <a:pt x="94" y="113"/>
                  <a:pt x="94" y="113"/>
                </a:cubicBezTo>
                <a:cubicBezTo>
                  <a:pt x="94" y="114"/>
                  <a:pt x="94" y="114"/>
                  <a:pt x="94" y="114"/>
                </a:cubicBezTo>
                <a:cubicBezTo>
                  <a:pt x="94" y="115"/>
                  <a:pt x="94" y="115"/>
                  <a:pt x="94" y="116"/>
                </a:cubicBezTo>
                <a:cubicBezTo>
                  <a:pt x="93" y="118"/>
                  <a:pt x="93" y="121"/>
                  <a:pt x="93" y="123"/>
                </a:cubicBezTo>
                <a:cubicBezTo>
                  <a:pt x="93" y="124"/>
                  <a:pt x="93" y="125"/>
                  <a:pt x="93" y="126"/>
                </a:cubicBezTo>
                <a:cubicBezTo>
                  <a:pt x="93" y="127"/>
                  <a:pt x="93" y="129"/>
                  <a:pt x="93" y="130"/>
                </a:cubicBezTo>
                <a:cubicBezTo>
                  <a:pt x="93" y="130"/>
                  <a:pt x="94" y="130"/>
                  <a:pt x="95" y="130"/>
                </a:cubicBezTo>
                <a:close/>
                <a:moveTo>
                  <a:pt x="83" y="129"/>
                </a:moveTo>
                <a:cubicBezTo>
                  <a:pt x="82" y="126"/>
                  <a:pt x="83" y="124"/>
                  <a:pt x="83" y="122"/>
                </a:cubicBezTo>
                <a:cubicBezTo>
                  <a:pt x="83" y="121"/>
                  <a:pt x="83" y="121"/>
                  <a:pt x="83" y="120"/>
                </a:cubicBezTo>
                <a:cubicBezTo>
                  <a:pt x="83" y="119"/>
                  <a:pt x="83" y="117"/>
                  <a:pt x="83" y="115"/>
                </a:cubicBezTo>
                <a:cubicBezTo>
                  <a:pt x="84" y="113"/>
                  <a:pt x="84" y="111"/>
                  <a:pt x="84" y="108"/>
                </a:cubicBezTo>
                <a:cubicBezTo>
                  <a:pt x="84" y="108"/>
                  <a:pt x="84" y="108"/>
                  <a:pt x="84" y="108"/>
                </a:cubicBezTo>
                <a:cubicBezTo>
                  <a:pt x="84" y="108"/>
                  <a:pt x="83" y="108"/>
                  <a:pt x="83" y="108"/>
                </a:cubicBezTo>
                <a:cubicBezTo>
                  <a:pt x="83" y="112"/>
                  <a:pt x="83" y="116"/>
                  <a:pt x="82" y="120"/>
                </a:cubicBezTo>
                <a:cubicBezTo>
                  <a:pt x="82" y="121"/>
                  <a:pt x="82" y="122"/>
                  <a:pt x="82" y="123"/>
                </a:cubicBezTo>
                <a:cubicBezTo>
                  <a:pt x="82" y="126"/>
                  <a:pt x="82" y="126"/>
                  <a:pt x="82" y="126"/>
                </a:cubicBezTo>
                <a:cubicBezTo>
                  <a:pt x="82" y="126"/>
                  <a:pt x="82" y="127"/>
                  <a:pt x="82" y="127"/>
                </a:cubicBezTo>
                <a:cubicBezTo>
                  <a:pt x="82" y="128"/>
                  <a:pt x="82" y="128"/>
                  <a:pt x="82" y="129"/>
                </a:cubicBezTo>
                <a:cubicBezTo>
                  <a:pt x="82" y="129"/>
                  <a:pt x="83" y="129"/>
                  <a:pt x="83" y="129"/>
                </a:cubicBezTo>
                <a:close/>
                <a:moveTo>
                  <a:pt x="74" y="127"/>
                </a:moveTo>
                <a:cubicBezTo>
                  <a:pt x="75" y="127"/>
                  <a:pt x="76" y="128"/>
                  <a:pt x="77" y="128"/>
                </a:cubicBezTo>
                <a:cubicBezTo>
                  <a:pt x="77" y="125"/>
                  <a:pt x="77" y="123"/>
                  <a:pt x="77" y="120"/>
                </a:cubicBezTo>
                <a:cubicBezTo>
                  <a:pt x="77" y="120"/>
                  <a:pt x="78" y="119"/>
                  <a:pt x="78" y="118"/>
                </a:cubicBezTo>
                <a:cubicBezTo>
                  <a:pt x="78" y="115"/>
                  <a:pt x="78" y="111"/>
                  <a:pt x="78" y="108"/>
                </a:cubicBezTo>
                <a:cubicBezTo>
                  <a:pt x="78" y="108"/>
                  <a:pt x="78" y="107"/>
                  <a:pt x="78" y="107"/>
                </a:cubicBezTo>
                <a:cubicBezTo>
                  <a:pt x="77" y="107"/>
                  <a:pt x="76" y="107"/>
                  <a:pt x="75" y="107"/>
                </a:cubicBezTo>
                <a:cubicBezTo>
                  <a:pt x="75" y="107"/>
                  <a:pt x="75" y="108"/>
                  <a:pt x="75" y="109"/>
                </a:cubicBezTo>
                <a:cubicBezTo>
                  <a:pt x="75" y="109"/>
                  <a:pt x="75" y="109"/>
                  <a:pt x="75" y="109"/>
                </a:cubicBezTo>
                <a:cubicBezTo>
                  <a:pt x="74" y="111"/>
                  <a:pt x="74" y="113"/>
                  <a:pt x="74" y="116"/>
                </a:cubicBezTo>
                <a:cubicBezTo>
                  <a:pt x="74" y="118"/>
                  <a:pt x="74" y="121"/>
                  <a:pt x="74" y="123"/>
                </a:cubicBezTo>
                <a:cubicBezTo>
                  <a:pt x="74" y="123"/>
                  <a:pt x="74" y="123"/>
                  <a:pt x="74" y="124"/>
                </a:cubicBezTo>
                <a:cubicBezTo>
                  <a:pt x="74" y="125"/>
                  <a:pt x="74" y="126"/>
                  <a:pt x="74" y="127"/>
                </a:cubicBezTo>
                <a:close/>
                <a:moveTo>
                  <a:pt x="189" y="126"/>
                </a:moveTo>
                <a:cubicBezTo>
                  <a:pt x="189" y="126"/>
                  <a:pt x="190" y="127"/>
                  <a:pt x="190" y="127"/>
                </a:cubicBezTo>
                <a:cubicBezTo>
                  <a:pt x="190" y="127"/>
                  <a:pt x="190" y="127"/>
                  <a:pt x="190" y="127"/>
                </a:cubicBezTo>
                <a:cubicBezTo>
                  <a:pt x="190" y="127"/>
                  <a:pt x="190" y="126"/>
                  <a:pt x="190" y="125"/>
                </a:cubicBezTo>
                <a:cubicBezTo>
                  <a:pt x="190" y="124"/>
                  <a:pt x="190" y="124"/>
                  <a:pt x="190" y="124"/>
                </a:cubicBezTo>
                <a:cubicBezTo>
                  <a:pt x="190" y="124"/>
                  <a:pt x="190" y="124"/>
                  <a:pt x="190" y="124"/>
                </a:cubicBezTo>
                <a:cubicBezTo>
                  <a:pt x="190" y="124"/>
                  <a:pt x="190" y="124"/>
                  <a:pt x="190" y="124"/>
                </a:cubicBezTo>
                <a:cubicBezTo>
                  <a:pt x="189" y="125"/>
                  <a:pt x="189" y="126"/>
                  <a:pt x="189" y="126"/>
                </a:cubicBezTo>
                <a:close/>
                <a:moveTo>
                  <a:pt x="71" y="127"/>
                </a:moveTo>
                <a:cubicBezTo>
                  <a:pt x="71" y="126"/>
                  <a:pt x="71" y="124"/>
                  <a:pt x="71" y="123"/>
                </a:cubicBezTo>
                <a:cubicBezTo>
                  <a:pt x="71" y="123"/>
                  <a:pt x="71" y="122"/>
                  <a:pt x="71" y="122"/>
                </a:cubicBezTo>
                <a:cubicBezTo>
                  <a:pt x="71" y="119"/>
                  <a:pt x="71" y="116"/>
                  <a:pt x="72" y="114"/>
                </a:cubicBezTo>
                <a:cubicBezTo>
                  <a:pt x="72" y="111"/>
                  <a:pt x="72" y="109"/>
                  <a:pt x="73" y="107"/>
                </a:cubicBezTo>
                <a:cubicBezTo>
                  <a:pt x="73" y="107"/>
                  <a:pt x="73" y="106"/>
                  <a:pt x="73" y="106"/>
                </a:cubicBezTo>
                <a:cubicBezTo>
                  <a:pt x="72" y="106"/>
                  <a:pt x="71" y="106"/>
                  <a:pt x="70" y="106"/>
                </a:cubicBezTo>
                <a:cubicBezTo>
                  <a:pt x="70" y="106"/>
                  <a:pt x="69" y="106"/>
                  <a:pt x="68" y="105"/>
                </a:cubicBezTo>
                <a:cubicBezTo>
                  <a:pt x="68" y="108"/>
                  <a:pt x="69" y="110"/>
                  <a:pt x="69" y="113"/>
                </a:cubicBezTo>
                <a:cubicBezTo>
                  <a:pt x="69" y="117"/>
                  <a:pt x="69" y="122"/>
                  <a:pt x="69" y="126"/>
                </a:cubicBezTo>
                <a:cubicBezTo>
                  <a:pt x="69" y="126"/>
                  <a:pt x="69" y="126"/>
                  <a:pt x="69" y="126"/>
                </a:cubicBezTo>
                <a:cubicBezTo>
                  <a:pt x="70" y="127"/>
                  <a:pt x="71" y="127"/>
                  <a:pt x="71" y="127"/>
                </a:cubicBezTo>
                <a:close/>
                <a:moveTo>
                  <a:pt x="193" y="123"/>
                </a:moveTo>
                <a:cubicBezTo>
                  <a:pt x="193" y="124"/>
                  <a:pt x="193" y="125"/>
                  <a:pt x="193" y="126"/>
                </a:cubicBezTo>
                <a:cubicBezTo>
                  <a:pt x="194" y="126"/>
                  <a:pt x="194" y="126"/>
                  <a:pt x="194" y="126"/>
                </a:cubicBezTo>
                <a:cubicBezTo>
                  <a:pt x="195" y="125"/>
                  <a:pt x="195" y="123"/>
                  <a:pt x="195" y="122"/>
                </a:cubicBezTo>
                <a:cubicBezTo>
                  <a:pt x="194" y="122"/>
                  <a:pt x="194" y="123"/>
                  <a:pt x="193" y="123"/>
                </a:cubicBezTo>
                <a:close/>
                <a:moveTo>
                  <a:pt x="60" y="125"/>
                </a:moveTo>
                <a:cubicBezTo>
                  <a:pt x="63" y="125"/>
                  <a:pt x="65" y="126"/>
                  <a:pt x="67" y="126"/>
                </a:cubicBezTo>
                <a:cubicBezTo>
                  <a:pt x="66" y="119"/>
                  <a:pt x="66" y="112"/>
                  <a:pt x="66" y="105"/>
                </a:cubicBezTo>
                <a:cubicBezTo>
                  <a:pt x="66" y="105"/>
                  <a:pt x="66" y="105"/>
                  <a:pt x="66" y="105"/>
                </a:cubicBezTo>
                <a:cubicBezTo>
                  <a:pt x="64" y="105"/>
                  <a:pt x="62" y="104"/>
                  <a:pt x="60" y="104"/>
                </a:cubicBezTo>
                <a:cubicBezTo>
                  <a:pt x="60" y="107"/>
                  <a:pt x="60" y="111"/>
                  <a:pt x="60" y="115"/>
                </a:cubicBezTo>
                <a:cubicBezTo>
                  <a:pt x="60" y="116"/>
                  <a:pt x="60" y="117"/>
                  <a:pt x="60" y="118"/>
                </a:cubicBezTo>
                <a:cubicBezTo>
                  <a:pt x="61" y="120"/>
                  <a:pt x="61" y="122"/>
                  <a:pt x="60" y="125"/>
                </a:cubicBezTo>
                <a:close/>
                <a:moveTo>
                  <a:pt x="176" y="123"/>
                </a:moveTo>
                <a:cubicBezTo>
                  <a:pt x="176" y="123"/>
                  <a:pt x="176" y="124"/>
                  <a:pt x="176" y="125"/>
                </a:cubicBezTo>
                <a:cubicBezTo>
                  <a:pt x="176" y="125"/>
                  <a:pt x="176" y="125"/>
                  <a:pt x="176" y="125"/>
                </a:cubicBezTo>
                <a:cubicBezTo>
                  <a:pt x="176" y="124"/>
                  <a:pt x="176" y="123"/>
                  <a:pt x="176" y="123"/>
                </a:cubicBezTo>
                <a:close/>
                <a:moveTo>
                  <a:pt x="197" y="123"/>
                </a:moveTo>
                <a:cubicBezTo>
                  <a:pt x="197" y="123"/>
                  <a:pt x="197" y="124"/>
                  <a:pt x="197" y="124"/>
                </a:cubicBezTo>
                <a:cubicBezTo>
                  <a:pt x="197" y="124"/>
                  <a:pt x="197" y="124"/>
                  <a:pt x="198" y="124"/>
                </a:cubicBezTo>
                <a:cubicBezTo>
                  <a:pt x="198" y="124"/>
                  <a:pt x="198" y="123"/>
                  <a:pt x="197" y="123"/>
                </a:cubicBezTo>
                <a:close/>
                <a:moveTo>
                  <a:pt x="53" y="123"/>
                </a:moveTo>
                <a:cubicBezTo>
                  <a:pt x="54" y="123"/>
                  <a:pt x="56" y="123"/>
                  <a:pt x="57" y="124"/>
                </a:cubicBezTo>
                <a:cubicBezTo>
                  <a:pt x="57" y="121"/>
                  <a:pt x="57" y="119"/>
                  <a:pt x="57" y="116"/>
                </a:cubicBezTo>
                <a:cubicBezTo>
                  <a:pt x="57" y="115"/>
                  <a:pt x="57" y="115"/>
                  <a:pt x="57" y="114"/>
                </a:cubicBezTo>
                <a:cubicBezTo>
                  <a:pt x="57" y="109"/>
                  <a:pt x="57" y="106"/>
                  <a:pt x="58" y="103"/>
                </a:cubicBezTo>
                <a:cubicBezTo>
                  <a:pt x="56" y="102"/>
                  <a:pt x="55" y="102"/>
                  <a:pt x="54" y="102"/>
                </a:cubicBezTo>
                <a:cubicBezTo>
                  <a:pt x="54" y="106"/>
                  <a:pt x="54" y="109"/>
                  <a:pt x="53" y="113"/>
                </a:cubicBezTo>
                <a:cubicBezTo>
                  <a:pt x="53" y="115"/>
                  <a:pt x="53" y="115"/>
                  <a:pt x="53" y="115"/>
                </a:cubicBezTo>
                <a:cubicBezTo>
                  <a:pt x="53" y="116"/>
                  <a:pt x="53" y="118"/>
                  <a:pt x="53" y="120"/>
                </a:cubicBezTo>
                <a:cubicBezTo>
                  <a:pt x="53" y="120"/>
                  <a:pt x="53" y="121"/>
                  <a:pt x="53" y="121"/>
                </a:cubicBezTo>
                <a:cubicBezTo>
                  <a:pt x="53" y="122"/>
                  <a:pt x="53" y="122"/>
                  <a:pt x="53" y="123"/>
                </a:cubicBezTo>
                <a:close/>
                <a:moveTo>
                  <a:pt x="98" y="119"/>
                </a:moveTo>
                <a:cubicBezTo>
                  <a:pt x="98" y="120"/>
                  <a:pt x="98" y="121"/>
                  <a:pt x="98" y="121"/>
                </a:cubicBezTo>
                <a:cubicBezTo>
                  <a:pt x="98" y="122"/>
                  <a:pt x="98" y="122"/>
                  <a:pt x="98" y="122"/>
                </a:cubicBezTo>
                <a:cubicBezTo>
                  <a:pt x="98" y="122"/>
                  <a:pt x="98" y="121"/>
                  <a:pt x="98" y="120"/>
                </a:cubicBezTo>
                <a:cubicBezTo>
                  <a:pt x="98" y="120"/>
                  <a:pt x="98" y="120"/>
                  <a:pt x="98" y="119"/>
                </a:cubicBezTo>
                <a:close/>
                <a:moveTo>
                  <a:pt x="44" y="119"/>
                </a:moveTo>
                <a:cubicBezTo>
                  <a:pt x="45" y="120"/>
                  <a:pt x="45" y="120"/>
                  <a:pt x="46" y="120"/>
                </a:cubicBezTo>
                <a:cubicBezTo>
                  <a:pt x="47" y="121"/>
                  <a:pt x="48" y="121"/>
                  <a:pt x="49" y="121"/>
                </a:cubicBezTo>
                <a:cubicBezTo>
                  <a:pt x="49" y="120"/>
                  <a:pt x="50" y="118"/>
                  <a:pt x="50" y="116"/>
                </a:cubicBezTo>
                <a:cubicBezTo>
                  <a:pt x="50" y="116"/>
                  <a:pt x="50" y="115"/>
                  <a:pt x="50" y="114"/>
                </a:cubicBezTo>
                <a:cubicBezTo>
                  <a:pt x="50" y="112"/>
                  <a:pt x="50" y="112"/>
                  <a:pt x="50" y="112"/>
                </a:cubicBezTo>
                <a:cubicBezTo>
                  <a:pt x="51" y="108"/>
                  <a:pt x="51" y="104"/>
                  <a:pt x="51" y="101"/>
                </a:cubicBezTo>
                <a:cubicBezTo>
                  <a:pt x="49" y="100"/>
                  <a:pt x="46" y="99"/>
                  <a:pt x="44" y="98"/>
                </a:cubicBezTo>
                <a:cubicBezTo>
                  <a:pt x="44" y="102"/>
                  <a:pt x="45" y="105"/>
                  <a:pt x="45" y="108"/>
                </a:cubicBezTo>
                <a:cubicBezTo>
                  <a:pt x="45" y="109"/>
                  <a:pt x="45" y="110"/>
                  <a:pt x="45" y="111"/>
                </a:cubicBezTo>
                <a:cubicBezTo>
                  <a:pt x="45" y="113"/>
                  <a:pt x="45" y="116"/>
                  <a:pt x="44" y="119"/>
                </a:cubicBezTo>
                <a:cubicBezTo>
                  <a:pt x="44" y="119"/>
                  <a:pt x="44" y="119"/>
                  <a:pt x="44" y="119"/>
                </a:cubicBezTo>
                <a:close/>
                <a:moveTo>
                  <a:pt x="203" y="120"/>
                </a:moveTo>
                <a:cubicBezTo>
                  <a:pt x="203" y="120"/>
                  <a:pt x="203" y="120"/>
                  <a:pt x="203" y="121"/>
                </a:cubicBezTo>
                <a:cubicBezTo>
                  <a:pt x="204" y="120"/>
                  <a:pt x="205" y="119"/>
                  <a:pt x="206" y="119"/>
                </a:cubicBezTo>
                <a:cubicBezTo>
                  <a:pt x="206" y="118"/>
                  <a:pt x="206" y="117"/>
                  <a:pt x="206" y="117"/>
                </a:cubicBezTo>
                <a:cubicBezTo>
                  <a:pt x="206" y="117"/>
                  <a:pt x="206" y="117"/>
                  <a:pt x="206" y="117"/>
                </a:cubicBezTo>
                <a:cubicBezTo>
                  <a:pt x="206" y="117"/>
                  <a:pt x="205" y="117"/>
                  <a:pt x="205" y="117"/>
                </a:cubicBezTo>
                <a:cubicBezTo>
                  <a:pt x="205" y="118"/>
                  <a:pt x="205" y="118"/>
                  <a:pt x="204" y="119"/>
                </a:cubicBezTo>
                <a:cubicBezTo>
                  <a:pt x="204" y="120"/>
                  <a:pt x="204" y="120"/>
                  <a:pt x="203" y="120"/>
                </a:cubicBezTo>
                <a:cubicBezTo>
                  <a:pt x="203" y="120"/>
                  <a:pt x="203" y="120"/>
                  <a:pt x="203" y="120"/>
                </a:cubicBezTo>
                <a:close/>
                <a:moveTo>
                  <a:pt x="186" y="105"/>
                </a:moveTo>
                <a:cubicBezTo>
                  <a:pt x="186" y="106"/>
                  <a:pt x="186" y="107"/>
                  <a:pt x="186" y="108"/>
                </a:cubicBezTo>
                <a:cubicBezTo>
                  <a:pt x="186" y="108"/>
                  <a:pt x="186" y="109"/>
                  <a:pt x="186" y="109"/>
                </a:cubicBezTo>
                <a:cubicBezTo>
                  <a:pt x="185" y="111"/>
                  <a:pt x="185" y="113"/>
                  <a:pt x="185" y="116"/>
                </a:cubicBezTo>
                <a:cubicBezTo>
                  <a:pt x="185" y="117"/>
                  <a:pt x="185" y="118"/>
                  <a:pt x="185" y="119"/>
                </a:cubicBezTo>
                <a:cubicBezTo>
                  <a:pt x="185" y="120"/>
                  <a:pt x="185" y="120"/>
                  <a:pt x="185" y="120"/>
                </a:cubicBezTo>
                <a:cubicBezTo>
                  <a:pt x="185" y="120"/>
                  <a:pt x="185" y="119"/>
                  <a:pt x="185" y="119"/>
                </a:cubicBezTo>
                <a:cubicBezTo>
                  <a:pt x="185" y="118"/>
                  <a:pt x="185" y="118"/>
                  <a:pt x="185" y="118"/>
                </a:cubicBezTo>
                <a:cubicBezTo>
                  <a:pt x="185" y="116"/>
                  <a:pt x="185" y="115"/>
                  <a:pt x="186" y="114"/>
                </a:cubicBezTo>
                <a:cubicBezTo>
                  <a:pt x="186" y="113"/>
                  <a:pt x="186" y="111"/>
                  <a:pt x="186" y="109"/>
                </a:cubicBezTo>
                <a:cubicBezTo>
                  <a:pt x="186" y="108"/>
                  <a:pt x="186" y="107"/>
                  <a:pt x="186" y="106"/>
                </a:cubicBezTo>
                <a:cubicBezTo>
                  <a:pt x="186" y="106"/>
                  <a:pt x="186" y="105"/>
                  <a:pt x="186" y="105"/>
                </a:cubicBezTo>
                <a:close/>
                <a:moveTo>
                  <a:pt x="106" y="111"/>
                </a:moveTo>
                <a:cubicBezTo>
                  <a:pt x="106" y="114"/>
                  <a:pt x="106" y="116"/>
                  <a:pt x="106" y="119"/>
                </a:cubicBezTo>
                <a:cubicBezTo>
                  <a:pt x="106" y="116"/>
                  <a:pt x="107" y="113"/>
                  <a:pt x="107" y="111"/>
                </a:cubicBezTo>
                <a:lnTo>
                  <a:pt x="106" y="111"/>
                </a:lnTo>
                <a:close/>
                <a:moveTo>
                  <a:pt x="193" y="119"/>
                </a:moveTo>
                <a:cubicBezTo>
                  <a:pt x="193" y="119"/>
                  <a:pt x="193" y="118"/>
                  <a:pt x="194" y="118"/>
                </a:cubicBezTo>
                <a:cubicBezTo>
                  <a:pt x="194" y="118"/>
                  <a:pt x="195" y="118"/>
                  <a:pt x="195" y="117"/>
                </a:cubicBezTo>
                <a:cubicBezTo>
                  <a:pt x="195" y="117"/>
                  <a:pt x="195" y="117"/>
                  <a:pt x="195" y="116"/>
                </a:cubicBezTo>
                <a:cubicBezTo>
                  <a:pt x="194" y="117"/>
                  <a:pt x="194" y="117"/>
                  <a:pt x="193" y="117"/>
                </a:cubicBezTo>
                <a:cubicBezTo>
                  <a:pt x="193" y="118"/>
                  <a:pt x="193" y="118"/>
                  <a:pt x="193" y="119"/>
                </a:cubicBezTo>
                <a:cubicBezTo>
                  <a:pt x="193" y="119"/>
                  <a:pt x="193" y="119"/>
                  <a:pt x="193" y="119"/>
                </a:cubicBezTo>
                <a:close/>
                <a:moveTo>
                  <a:pt x="35" y="115"/>
                </a:moveTo>
                <a:cubicBezTo>
                  <a:pt x="38" y="117"/>
                  <a:pt x="40" y="118"/>
                  <a:pt x="42" y="119"/>
                </a:cubicBezTo>
                <a:cubicBezTo>
                  <a:pt x="41" y="116"/>
                  <a:pt x="41" y="114"/>
                  <a:pt x="42" y="111"/>
                </a:cubicBezTo>
                <a:cubicBezTo>
                  <a:pt x="42" y="110"/>
                  <a:pt x="42" y="109"/>
                  <a:pt x="42" y="108"/>
                </a:cubicBezTo>
                <a:cubicBezTo>
                  <a:pt x="42" y="107"/>
                  <a:pt x="42" y="107"/>
                  <a:pt x="42" y="107"/>
                </a:cubicBezTo>
                <a:cubicBezTo>
                  <a:pt x="42" y="104"/>
                  <a:pt x="42" y="101"/>
                  <a:pt x="42" y="97"/>
                </a:cubicBezTo>
                <a:cubicBezTo>
                  <a:pt x="39" y="96"/>
                  <a:pt x="37" y="95"/>
                  <a:pt x="35" y="94"/>
                </a:cubicBezTo>
                <a:cubicBezTo>
                  <a:pt x="35" y="98"/>
                  <a:pt x="35" y="102"/>
                  <a:pt x="35" y="106"/>
                </a:cubicBezTo>
                <a:cubicBezTo>
                  <a:pt x="35" y="106"/>
                  <a:pt x="35" y="107"/>
                  <a:pt x="35" y="108"/>
                </a:cubicBezTo>
                <a:cubicBezTo>
                  <a:pt x="35" y="110"/>
                  <a:pt x="36" y="113"/>
                  <a:pt x="35" y="115"/>
                </a:cubicBezTo>
                <a:close/>
                <a:moveTo>
                  <a:pt x="97" y="110"/>
                </a:moveTo>
                <a:cubicBezTo>
                  <a:pt x="97" y="112"/>
                  <a:pt x="98" y="115"/>
                  <a:pt x="98" y="118"/>
                </a:cubicBezTo>
                <a:cubicBezTo>
                  <a:pt x="98" y="118"/>
                  <a:pt x="98" y="118"/>
                  <a:pt x="98" y="117"/>
                </a:cubicBezTo>
                <a:cubicBezTo>
                  <a:pt x="98" y="115"/>
                  <a:pt x="97" y="112"/>
                  <a:pt x="97" y="110"/>
                </a:cubicBezTo>
                <a:cubicBezTo>
                  <a:pt x="97" y="110"/>
                  <a:pt x="97" y="110"/>
                  <a:pt x="97" y="110"/>
                </a:cubicBezTo>
                <a:close/>
                <a:moveTo>
                  <a:pt x="210" y="114"/>
                </a:moveTo>
                <a:cubicBezTo>
                  <a:pt x="210" y="115"/>
                  <a:pt x="210" y="115"/>
                  <a:pt x="210" y="115"/>
                </a:cubicBezTo>
                <a:cubicBezTo>
                  <a:pt x="210" y="115"/>
                  <a:pt x="210" y="114"/>
                  <a:pt x="210" y="114"/>
                </a:cubicBezTo>
                <a:cubicBezTo>
                  <a:pt x="210" y="114"/>
                  <a:pt x="210" y="114"/>
                  <a:pt x="210" y="114"/>
                </a:cubicBezTo>
                <a:close/>
                <a:moveTo>
                  <a:pt x="200" y="115"/>
                </a:moveTo>
                <a:cubicBezTo>
                  <a:pt x="200" y="114"/>
                  <a:pt x="200" y="114"/>
                  <a:pt x="200" y="114"/>
                </a:cubicBezTo>
                <a:cubicBezTo>
                  <a:pt x="200" y="114"/>
                  <a:pt x="200" y="113"/>
                  <a:pt x="200" y="113"/>
                </a:cubicBezTo>
                <a:cubicBezTo>
                  <a:pt x="200" y="113"/>
                  <a:pt x="200" y="113"/>
                  <a:pt x="199" y="113"/>
                </a:cubicBezTo>
                <a:cubicBezTo>
                  <a:pt x="199" y="113"/>
                  <a:pt x="199" y="114"/>
                  <a:pt x="200" y="115"/>
                </a:cubicBezTo>
                <a:close/>
                <a:moveTo>
                  <a:pt x="27" y="110"/>
                </a:moveTo>
                <a:cubicBezTo>
                  <a:pt x="29" y="111"/>
                  <a:pt x="31" y="112"/>
                  <a:pt x="32" y="113"/>
                </a:cubicBezTo>
                <a:cubicBezTo>
                  <a:pt x="32" y="112"/>
                  <a:pt x="32" y="110"/>
                  <a:pt x="32" y="108"/>
                </a:cubicBezTo>
                <a:cubicBezTo>
                  <a:pt x="32" y="107"/>
                  <a:pt x="32" y="106"/>
                  <a:pt x="32" y="105"/>
                </a:cubicBezTo>
                <a:cubicBezTo>
                  <a:pt x="32" y="100"/>
                  <a:pt x="32" y="97"/>
                  <a:pt x="32" y="93"/>
                </a:cubicBezTo>
                <a:cubicBezTo>
                  <a:pt x="32" y="93"/>
                  <a:pt x="32" y="93"/>
                  <a:pt x="32" y="93"/>
                </a:cubicBezTo>
                <a:cubicBezTo>
                  <a:pt x="32" y="93"/>
                  <a:pt x="31" y="93"/>
                  <a:pt x="31" y="92"/>
                </a:cubicBezTo>
                <a:cubicBezTo>
                  <a:pt x="30" y="92"/>
                  <a:pt x="29" y="91"/>
                  <a:pt x="28" y="91"/>
                </a:cubicBezTo>
                <a:cubicBezTo>
                  <a:pt x="28" y="93"/>
                  <a:pt x="27" y="96"/>
                  <a:pt x="27" y="99"/>
                </a:cubicBezTo>
                <a:cubicBezTo>
                  <a:pt x="27" y="100"/>
                  <a:pt x="27" y="101"/>
                  <a:pt x="27" y="102"/>
                </a:cubicBezTo>
                <a:cubicBezTo>
                  <a:pt x="27" y="104"/>
                  <a:pt x="27" y="106"/>
                  <a:pt x="27" y="108"/>
                </a:cubicBezTo>
                <a:cubicBezTo>
                  <a:pt x="27" y="109"/>
                  <a:pt x="27" y="109"/>
                  <a:pt x="27" y="109"/>
                </a:cubicBezTo>
                <a:cubicBezTo>
                  <a:pt x="27" y="110"/>
                  <a:pt x="27" y="110"/>
                  <a:pt x="27" y="110"/>
                </a:cubicBezTo>
                <a:close/>
                <a:moveTo>
                  <a:pt x="150" y="112"/>
                </a:moveTo>
                <a:cubicBezTo>
                  <a:pt x="150" y="112"/>
                  <a:pt x="151" y="112"/>
                  <a:pt x="151" y="113"/>
                </a:cubicBezTo>
                <a:cubicBezTo>
                  <a:pt x="151" y="112"/>
                  <a:pt x="151" y="112"/>
                  <a:pt x="151" y="112"/>
                </a:cubicBezTo>
                <a:cubicBezTo>
                  <a:pt x="150" y="112"/>
                  <a:pt x="149" y="112"/>
                  <a:pt x="148" y="112"/>
                </a:cubicBezTo>
                <a:cubicBezTo>
                  <a:pt x="148" y="112"/>
                  <a:pt x="148" y="112"/>
                  <a:pt x="148" y="113"/>
                </a:cubicBezTo>
                <a:cubicBezTo>
                  <a:pt x="149" y="112"/>
                  <a:pt x="149" y="112"/>
                  <a:pt x="150" y="112"/>
                </a:cubicBezTo>
                <a:close/>
                <a:moveTo>
                  <a:pt x="214" y="111"/>
                </a:moveTo>
                <a:cubicBezTo>
                  <a:pt x="214" y="112"/>
                  <a:pt x="214" y="112"/>
                  <a:pt x="214" y="113"/>
                </a:cubicBezTo>
                <a:cubicBezTo>
                  <a:pt x="214" y="113"/>
                  <a:pt x="215" y="112"/>
                  <a:pt x="215" y="112"/>
                </a:cubicBezTo>
                <a:cubicBezTo>
                  <a:pt x="215" y="111"/>
                  <a:pt x="215" y="111"/>
                  <a:pt x="215" y="110"/>
                </a:cubicBezTo>
                <a:cubicBezTo>
                  <a:pt x="215" y="110"/>
                  <a:pt x="214" y="111"/>
                  <a:pt x="214" y="111"/>
                </a:cubicBezTo>
                <a:close/>
                <a:moveTo>
                  <a:pt x="193" y="102"/>
                </a:moveTo>
                <a:cubicBezTo>
                  <a:pt x="194" y="102"/>
                  <a:pt x="194" y="103"/>
                  <a:pt x="194" y="103"/>
                </a:cubicBezTo>
                <a:cubicBezTo>
                  <a:pt x="195" y="106"/>
                  <a:pt x="195" y="109"/>
                  <a:pt x="194" y="113"/>
                </a:cubicBezTo>
                <a:cubicBezTo>
                  <a:pt x="194" y="112"/>
                  <a:pt x="195" y="112"/>
                  <a:pt x="195" y="112"/>
                </a:cubicBezTo>
                <a:cubicBezTo>
                  <a:pt x="195" y="112"/>
                  <a:pt x="195" y="111"/>
                  <a:pt x="195" y="111"/>
                </a:cubicBezTo>
                <a:cubicBezTo>
                  <a:pt x="195" y="110"/>
                  <a:pt x="195" y="109"/>
                  <a:pt x="195" y="108"/>
                </a:cubicBezTo>
                <a:cubicBezTo>
                  <a:pt x="195" y="105"/>
                  <a:pt x="194" y="102"/>
                  <a:pt x="194" y="99"/>
                </a:cubicBezTo>
                <a:cubicBezTo>
                  <a:pt x="193" y="100"/>
                  <a:pt x="191" y="100"/>
                  <a:pt x="189" y="101"/>
                </a:cubicBezTo>
                <a:cubicBezTo>
                  <a:pt x="190" y="101"/>
                  <a:pt x="190" y="102"/>
                  <a:pt x="190" y="102"/>
                </a:cubicBezTo>
                <a:cubicBezTo>
                  <a:pt x="189" y="102"/>
                  <a:pt x="189" y="102"/>
                  <a:pt x="189" y="102"/>
                </a:cubicBezTo>
                <a:cubicBezTo>
                  <a:pt x="189" y="102"/>
                  <a:pt x="189" y="102"/>
                  <a:pt x="189" y="102"/>
                </a:cubicBezTo>
                <a:cubicBezTo>
                  <a:pt x="189" y="103"/>
                  <a:pt x="189" y="103"/>
                  <a:pt x="189" y="104"/>
                </a:cubicBezTo>
                <a:cubicBezTo>
                  <a:pt x="189" y="104"/>
                  <a:pt x="189" y="105"/>
                  <a:pt x="189" y="105"/>
                </a:cubicBezTo>
                <a:cubicBezTo>
                  <a:pt x="189" y="106"/>
                  <a:pt x="189" y="108"/>
                  <a:pt x="189" y="109"/>
                </a:cubicBezTo>
                <a:cubicBezTo>
                  <a:pt x="189" y="110"/>
                  <a:pt x="189" y="111"/>
                  <a:pt x="189" y="112"/>
                </a:cubicBezTo>
                <a:cubicBezTo>
                  <a:pt x="189" y="110"/>
                  <a:pt x="190" y="107"/>
                  <a:pt x="190" y="105"/>
                </a:cubicBezTo>
                <a:cubicBezTo>
                  <a:pt x="190" y="104"/>
                  <a:pt x="190" y="104"/>
                  <a:pt x="190" y="104"/>
                </a:cubicBezTo>
                <a:cubicBezTo>
                  <a:pt x="190" y="103"/>
                  <a:pt x="191" y="102"/>
                  <a:pt x="191" y="101"/>
                </a:cubicBezTo>
                <a:cubicBezTo>
                  <a:pt x="191" y="101"/>
                  <a:pt x="191" y="100"/>
                  <a:pt x="192" y="100"/>
                </a:cubicBezTo>
                <a:cubicBezTo>
                  <a:pt x="192" y="100"/>
                  <a:pt x="193" y="100"/>
                  <a:pt x="193" y="101"/>
                </a:cubicBezTo>
                <a:cubicBezTo>
                  <a:pt x="193" y="101"/>
                  <a:pt x="193" y="101"/>
                  <a:pt x="193" y="102"/>
                </a:cubicBezTo>
                <a:cubicBezTo>
                  <a:pt x="193" y="102"/>
                  <a:pt x="193" y="102"/>
                  <a:pt x="193" y="102"/>
                </a:cubicBezTo>
                <a:close/>
                <a:moveTo>
                  <a:pt x="198" y="97"/>
                </a:moveTo>
                <a:cubicBezTo>
                  <a:pt x="198" y="101"/>
                  <a:pt x="198" y="105"/>
                  <a:pt x="199" y="109"/>
                </a:cubicBezTo>
                <a:cubicBezTo>
                  <a:pt x="199" y="109"/>
                  <a:pt x="200" y="108"/>
                  <a:pt x="200" y="108"/>
                </a:cubicBezTo>
                <a:cubicBezTo>
                  <a:pt x="200" y="107"/>
                  <a:pt x="200" y="106"/>
                  <a:pt x="200" y="106"/>
                </a:cubicBezTo>
                <a:cubicBezTo>
                  <a:pt x="200" y="106"/>
                  <a:pt x="200" y="106"/>
                  <a:pt x="200" y="106"/>
                </a:cubicBezTo>
                <a:cubicBezTo>
                  <a:pt x="199" y="106"/>
                  <a:pt x="199" y="105"/>
                  <a:pt x="199" y="105"/>
                </a:cubicBezTo>
                <a:cubicBezTo>
                  <a:pt x="199" y="104"/>
                  <a:pt x="199" y="104"/>
                  <a:pt x="199" y="104"/>
                </a:cubicBezTo>
                <a:cubicBezTo>
                  <a:pt x="199" y="103"/>
                  <a:pt x="200" y="103"/>
                  <a:pt x="200" y="103"/>
                </a:cubicBezTo>
                <a:cubicBezTo>
                  <a:pt x="200" y="101"/>
                  <a:pt x="200" y="100"/>
                  <a:pt x="200" y="99"/>
                </a:cubicBezTo>
                <a:cubicBezTo>
                  <a:pt x="200" y="99"/>
                  <a:pt x="200" y="99"/>
                  <a:pt x="200" y="99"/>
                </a:cubicBezTo>
                <a:cubicBezTo>
                  <a:pt x="199" y="98"/>
                  <a:pt x="199" y="98"/>
                  <a:pt x="200" y="97"/>
                </a:cubicBezTo>
                <a:cubicBezTo>
                  <a:pt x="200" y="97"/>
                  <a:pt x="200" y="97"/>
                  <a:pt x="200" y="97"/>
                </a:cubicBezTo>
                <a:cubicBezTo>
                  <a:pt x="200" y="97"/>
                  <a:pt x="200" y="96"/>
                  <a:pt x="200" y="96"/>
                </a:cubicBezTo>
                <a:cubicBezTo>
                  <a:pt x="199" y="96"/>
                  <a:pt x="199" y="96"/>
                  <a:pt x="198" y="97"/>
                </a:cubicBezTo>
                <a:close/>
                <a:moveTo>
                  <a:pt x="81" y="108"/>
                </a:moveTo>
                <a:cubicBezTo>
                  <a:pt x="81" y="108"/>
                  <a:pt x="81" y="108"/>
                  <a:pt x="81" y="108"/>
                </a:cubicBezTo>
                <a:cubicBezTo>
                  <a:pt x="81" y="108"/>
                  <a:pt x="81" y="109"/>
                  <a:pt x="81" y="109"/>
                </a:cubicBezTo>
                <a:cubicBezTo>
                  <a:pt x="81" y="109"/>
                  <a:pt x="81" y="108"/>
                  <a:pt x="81" y="108"/>
                </a:cubicBezTo>
                <a:cubicBezTo>
                  <a:pt x="81" y="108"/>
                  <a:pt x="81" y="108"/>
                  <a:pt x="81" y="108"/>
                </a:cubicBezTo>
                <a:close/>
                <a:moveTo>
                  <a:pt x="107" y="107"/>
                </a:moveTo>
                <a:cubicBezTo>
                  <a:pt x="116" y="108"/>
                  <a:pt x="125" y="109"/>
                  <a:pt x="132" y="109"/>
                </a:cubicBezTo>
                <a:cubicBezTo>
                  <a:pt x="145" y="109"/>
                  <a:pt x="156" y="108"/>
                  <a:pt x="166" y="105"/>
                </a:cubicBezTo>
                <a:cubicBezTo>
                  <a:pt x="166" y="105"/>
                  <a:pt x="166" y="105"/>
                  <a:pt x="166" y="105"/>
                </a:cubicBezTo>
                <a:cubicBezTo>
                  <a:pt x="166" y="104"/>
                  <a:pt x="167" y="104"/>
                  <a:pt x="168" y="104"/>
                </a:cubicBezTo>
                <a:cubicBezTo>
                  <a:pt x="168" y="104"/>
                  <a:pt x="169" y="104"/>
                  <a:pt x="169" y="105"/>
                </a:cubicBezTo>
                <a:cubicBezTo>
                  <a:pt x="171" y="104"/>
                  <a:pt x="174" y="103"/>
                  <a:pt x="176" y="103"/>
                </a:cubicBezTo>
                <a:cubicBezTo>
                  <a:pt x="188" y="99"/>
                  <a:pt x="200" y="93"/>
                  <a:pt x="210" y="85"/>
                </a:cubicBezTo>
                <a:cubicBezTo>
                  <a:pt x="219" y="77"/>
                  <a:pt x="228" y="69"/>
                  <a:pt x="226" y="57"/>
                </a:cubicBezTo>
                <a:cubicBezTo>
                  <a:pt x="224" y="57"/>
                  <a:pt x="222" y="57"/>
                  <a:pt x="220" y="57"/>
                </a:cubicBezTo>
                <a:cubicBezTo>
                  <a:pt x="220" y="58"/>
                  <a:pt x="220" y="58"/>
                  <a:pt x="219" y="59"/>
                </a:cubicBezTo>
                <a:cubicBezTo>
                  <a:pt x="219" y="59"/>
                  <a:pt x="219" y="59"/>
                  <a:pt x="218" y="59"/>
                </a:cubicBezTo>
                <a:cubicBezTo>
                  <a:pt x="218" y="59"/>
                  <a:pt x="218" y="59"/>
                  <a:pt x="217" y="59"/>
                </a:cubicBezTo>
                <a:cubicBezTo>
                  <a:pt x="217" y="59"/>
                  <a:pt x="217" y="58"/>
                  <a:pt x="217" y="58"/>
                </a:cubicBezTo>
                <a:cubicBezTo>
                  <a:pt x="217" y="58"/>
                  <a:pt x="217" y="57"/>
                  <a:pt x="217" y="57"/>
                </a:cubicBezTo>
                <a:cubicBezTo>
                  <a:pt x="217" y="57"/>
                  <a:pt x="216" y="57"/>
                  <a:pt x="215" y="57"/>
                </a:cubicBezTo>
                <a:cubicBezTo>
                  <a:pt x="215" y="57"/>
                  <a:pt x="215" y="57"/>
                  <a:pt x="215" y="57"/>
                </a:cubicBezTo>
                <a:cubicBezTo>
                  <a:pt x="214" y="57"/>
                  <a:pt x="214" y="57"/>
                  <a:pt x="214" y="57"/>
                </a:cubicBezTo>
                <a:cubicBezTo>
                  <a:pt x="209" y="57"/>
                  <a:pt x="204" y="57"/>
                  <a:pt x="198" y="57"/>
                </a:cubicBezTo>
                <a:cubicBezTo>
                  <a:pt x="198" y="57"/>
                  <a:pt x="198" y="57"/>
                  <a:pt x="198" y="57"/>
                </a:cubicBezTo>
                <a:cubicBezTo>
                  <a:pt x="198" y="57"/>
                  <a:pt x="198" y="57"/>
                  <a:pt x="197" y="57"/>
                </a:cubicBezTo>
                <a:cubicBezTo>
                  <a:pt x="192" y="57"/>
                  <a:pt x="186" y="56"/>
                  <a:pt x="180" y="56"/>
                </a:cubicBezTo>
                <a:cubicBezTo>
                  <a:pt x="177" y="56"/>
                  <a:pt x="174" y="56"/>
                  <a:pt x="171" y="56"/>
                </a:cubicBezTo>
                <a:cubicBezTo>
                  <a:pt x="161" y="55"/>
                  <a:pt x="151" y="55"/>
                  <a:pt x="140" y="54"/>
                </a:cubicBezTo>
                <a:cubicBezTo>
                  <a:pt x="138" y="54"/>
                  <a:pt x="135" y="54"/>
                  <a:pt x="132" y="54"/>
                </a:cubicBezTo>
                <a:cubicBezTo>
                  <a:pt x="131" y="54"/>
                  <a:pt x="129" y="54"/>
                  <a:pt x="127" y="53"/>
                </a:cubicBezTo>
                <a:cubicBezTo>
                  <a:pt x="125" y="53"/>
                  <a:pt x="123" y="53"/>
                  <a:pt x="121" y="53"/>
                </a:cubicBezTo>
                <a:cubicBezTo>
                  <a:pt x="121" y="53"/>
                  <a:pt x="121" y="53"/>
                  <a:pt x="121" y="53"/>
                </a:cubicBezTo>
                <a:cubicBezTo>
                  <a:pt x="120" y="53"/>
                  <a:pt x="120" y="53"/>
                  <a:pt x="120" y="53"/>
                </a:cubicBezTo>
                <a:cubicBezTo>
                  <a:pt x="120" y="53"/>
                  <a:pt x="119" y="53"/>
                  <a:pt x="119" y="52"/>
                </a:cubicBezTo>
                <a:cubicBezTo>
                  <a:pt x="119" y="52"/>
                  <a:pt x="119" y="52"/>
                  <a:pt x="119" y="52"/>
                </a:cubicBezTo>
                <a:cubicBezTo>
                  <a:pt x="118" y="53"/>
                  <a:pt x="118" y="53"/>
                  <a:pt x="118" y="53"/>
                </a:cubicBezTo>
                <a:cubicBezTo>
                  <a:pt x="118" y="53"/>
                  <a:pt x="118" y="53"/>
                  <a:pt x="117" y="53"/>
                </a:cubicBezTo>
                <a:cubicBezTo>
                  <a:pt x="117" y="53"/>
                  <a:pt x="117" y="53"/>
                  <a:pt x="117" y="53"/>
                </a:cubicBezTo>
                <a:cubicBezTo>
                  <a:pt x="117" y="53"/>
                  <a:pt x="117" y="53"/>
                  <a:pt x="117" y="53"/>
                </a:cubicBezTo>
                <a:cubicBezTo>
                  <a:pt x="116" y="53"/>
                  <a:pt x="116" y="53"/>
                  <a:pt x="116" y="52"/>
                </a:cubicBezTo>
                <a:cubicBezTo>
                  <a:pt x="116" y="52"/>
                  <a:pt x="116" y="52"/>
                  <a:pt x="116" y="51"/>
                </a:cubicBezTo>
                <a:cubicBezTo>
                  <a:pt x="116" y="51"/>
                  <a:pt x="116" y="51"/>
                  <a:pt x="115" y="52"/>
                </a:cubicBezTo>
                <a:cubicBezTo>
                  <a:pt x="115" y="52"/>
                  <a:pt x="115" y="52"/>
                  <a:pt x="115" y="52"/>
                </a:cubicBezTo>
                <a:cubicBezTo>
                  <a:pt x="114" y="52"/>
                  <a:pt x="114" y="51"/>
                  <a:pt x="114" y="51"/>
                </a:cubicBezTo>
                <a:cubicBezTo>
                  <a:pt x="114" y="49"/>
                  <a:pt x="115" y="48"/>
                  <a:pt x="116" y="47"/>
                </a:cubicBezTo>
                <a:cubicBezTo>
                  <a:pt x="116" y="47"/>
                  <a:pt x="116" y="46"/>
                  <a:pt x="116" y="45"/>
                </a:cubicBezTo>
                <a:cubicBezTo>
                  <a:pt x="116" y="43"/>
                  <a:pt x="116" y="42"/>
                  <a:pt x="116" y="40"/>
                </a:cubicBezTo>
                <a:cubicBezTo>
                  <a:pt x="116" y="40"/>
                  <a:pt x="116" y="39"/>
                  <a:pt x="116" y="39"/>
                </a:cubicBezTo>
                <a:cubicBezTo>
                  <a:pt x="117" y="31"/>
                  <a:pt x="117" y="23"/>
                  <a:pt x="116" y="14"/>
                </a:cubicBezTo>
                <a:cubicBezTo>
                  <a:pt x="116" y="13"/>
                  <a:pt x="116" y="12"/>
                  <a:pt x="116" y="11"/>
                </a:cubicBezTo>
                <a:cubicBezTo>
                  <a:pt x="113" y="11"/>
                  <a:pt x="110" y="11"/>
                  <a:pt x="106" y="11"/>
                </a:cubicBezTo>
                <a:cubicBezTo>
                  <a:pt x="96" y="11"/>
                  <a:pt x="86" y="12"/>
                  <a:pt x="77" y="14"/>
                </a:cubicBezTo>
                <a:cubicBezTo>
                  <a:pt x="76" y="14"/>
                  <a:pt x="74" y="15"/>
                  <a:pt x="73" y="15"/>
                </a:cubicBezTo>
                <a:cubicBezTo>
                  <a:pt x="66" y="16"/>
                  <a:pt x="58" y="18"/>
                  <a:pt x="50" y="21"/>
                </a:cubicBezTo>
                <a:cubicBezTo>
                  <a:pt x="43" y="24"/>
                  <a:pt x="36" y="27"/>
                  <a:pt x="29" y="32"/>
                </a:cubicBezTo>
                <a:cubicBezTo>
                  <a:pt x="19" y="39"/>
                  <a:pt x="9" y="47"/>
                  <a:pt x="7" y="58"/>
                </a:cubicBezTo>
                <a:cubicBezTo>
                  <a:pt x="6" y="65"/>
                  <a:pt x="8" y="71"/>
                  <a:pt x="14" y="77"/>
                </a:cubicBezTo>
                <a:cubicBezTo>
                  <a:pt x="14" y="77"/>
                  <a:pt x="14" y="77"/>
                  <a:pt x="14" y="77"/>
                </a:cubicBezTo>
                <a:cubicBezTo>
                  <a:pt x="14" y="77"/>
                  <a:pt x="14" y="77"/>
                  <a:pt x="15" y="77"/>
                </a:cubicBezTo>
                <a:cubicBezTo>
                  <a:pt x="15" y="77"/>
                  <a:pt x="15" y="78"/>
                  <a:pt x="15" y="78"/>
                </a:cubicBezTo>
                <a:cubicBezTo>
                  <a:pt x="15" y="78"/>
                  <a:pt x="15" y="78"/>
                  <a:pt x="15" y="78"/>
                </a:cubicBezTo>
                <a:cubicBezTo>
                  <a:pt x="17" y="80"/>
                  <a:pt x="20" y="82"/>
                  <a:pt x="23" y="84"/>
                </a:cubicBezTo>
                <a:cubicBezTo>
                  <a:pt x="35" y="91"/>
                  <a:pt x="48" y="97"/>
                  <a:pt x="62" y="100"/>
                </a:cubicBezTo>
                <a:cubicBezTo>
                  <a:pt x="74" y="103"/>
                  <a:pt x="86" y="105"/>
                  <a:pt x="101" y="107"/>
                </a:cubicBezTo>
                <a:cubicBezTo>
                  <a:pt x="102" y="107"/>
                  <a:pt x="103" y="107"/>
                  <a:pt x="104" y="107"/>
                </a:cubicBezTo>
                <a:cubicBezTo>
                  <a:pt x="104" y="107"/>
                  <a:pt x="104" y="107"/>
                  <a:pt x="104" y="107"/>
                </a:cubicBezTo>
                <a:cubicBezTo>
                  <a:pt x="105" y="107"/>
                  <a:pt x="105" y="106"/>
                  <a:pt x="106" y="106"/>
                </a:cubicBezTo>
                <a:cubicBezTo>
                  <a:pt x="106" y="106"/>
                  <a:pt x="107" y="106"/>
                  <a:pt x="107" y="107"/>
                </a:cubicBezTo>
                <a:cubicBezTo>
                  <a:pt x="107" y="107"/>
                  <a:pt x="107" y="107"/>
                  <a:pt x="107" y="107"/>
                </a:cubicBezTo>
                <a:close/>
                <a:moveTo>
                  <a:pt x="218" y="109"/>
                </a:moveTo>
                <a:cubicBezTo>
                  <a:pt x="219" y="108"/>
                  <a:pt x="220" y="107"/>
                  <a:pt x="221" y="106"/>
                </a:cubicBezTo>
                <a:cubicBezTo>
                  <a:pt x="221" y="106"/>
                  <a:pt x="221" y="106"/>
                  <a:pt x="221" y="106"/>
                </a:cubicBezTo>
                <a:cubicBezTo>
                  <a:pt x="220" y="105"/>
                  <a:pt x="220" y="104"/>
                  <a:pt x="220" y="103"/>
                </a:cubicBezTo>
                <a:cubicBezTo>
                  <a:pt x="220" y="104"/>
                  <a:pt x="220" y="105"/>
                  <a:pt x="219" y="106"/>
                </a:cubicBezTo>
                <a:cubicBezTo>
                  <a:pt x="219" y="107"/>
                  <a:pt x="219" y="107"/>
                  <a:pt x="219" y="108"/>
                </a:cubicBezTo>
                <a:cubicBezTo>
                  <a:pt x="218" y="108"/>
                  <a:pt x="218" y="108"/>
                  <a:pt x="218" y="108"/>
                </a:cubicBezTo>
                <a:cubicBezTo>
                  <a:pt x="218" y="109"/>
                  <a:pt x="218" y="109"/>
                  <a:pt x="218" y="109"/>
                </a:cubicBezTo>
                <a:close/>
                <a:moveTo>
                  <a:pt x="24" y="108"/>
                </a:moveTo>
                <a:cubicBezTo>
                  <a:pt x="24" y="107"/>
                  <a:pt x="24" y="105"/>
                  <a:pt x="24" y="104"/>
                </a:cubicBezTo>
                <a:cubicBezTo>
                  <a:pt x="24" y="103"/>
                  <a:pt x="24" y="103"/>
                  <a:pt x="24" y="102"/>
                </a:cubicBezTo>
                <a:cubicBezTo>
                  <a:pt x="24" y="100"/>
                  <a:pt x="25" y="99"/>
                  <a:pt x="25" y="97"/>
                </a:cubicBezTo>
                <a:cubicBezTo>
                  <a:pt x="25" y="95"/>
                  <a:pt x="25" y="92"/>
                  <a:pt x="25" y="90"/>
                </a:cubicBezTo>
                <a:cubicBezTo>
                  <a:pt x="25" y="90"/>
                  <a:pt x="25" y="90"/>
                  <a:pt x="25" y="89"/>
                </a:cubicBezTo>
                <a:cubicBezTo>
                  <a:pt x="24" y="89"/>
                  <a:pt x="23" y="88"/>
                  <a:pt x="21" y="87"/>
                </a:cubicBezTo>
                <a:cubicBezTo>
                  <a:pt x="22" y="90"/>
                  <a:pt x="22" y="94"/>
                  <a:pt x="22" y="98"/>
                </a:cubicBezTo>
                <a:cubicBezTo>
                  <a:pt x="22" y="99"/>
                  <a:pt x="22" y="99"/>
                  <a:pt x="22" y="100"/>
                </a:cubicBezTo>
                <a:cubicBezTo>
                  <a:pt x="22" y="102"/>
                  <a:pt x="22" y="105"/>
                  <a:pt x="22" y="107"/>
                </a:cubicBezTo>
                <a:cubicBezTo>
                  <a:pt x="22" y="107"/>
                  <a:pt x="24" y="108"/>
                  <a:pt x="24" y="108"/>
                </a:cubicBezTo>
                <a:close/>
                <a:moveTo>
                  <a:pt x="210" y="105"/>
                </a:moveTo>
                <a:cubicBezTo>
                  <a:pt x="210" y="106"/>
                  <a:pt x="210" y="106"/>
                  <a:pt x="209" y="107"/>
                </a:cubicBezTo>
                <a:cubicBezTo>
                  <a:pt x="210" y="107"/>
                  <a:pt x="212" y="105"/>
                  <a:pt x="212" y="105"/>
                </a:cubicBezTo>
                <a:cubicBezTo>
                  <a:pt x="212" y="105"/>
                  <a:pt x="212" y="104"/>
                  <a:pt x="212" y="104"/>
                </a:cubicBezTo>
                <a:cubicBezTo>
                  <a:pt x="212" y="103"/>
                  <a:pt x="212" y="103"/>
                  <a:pt x="212" y="103"/>
                </a:cubicBezTo>
                <a:cubicBezTo>
                  <a:pt x="211" y="103"/>
                  <a:pt x="210" y="104"/>
                  <a:pt x="210" y="105"/>
                </a:cubicBezTo>
                <a:close/>
                <a:moveTo>
                  <a:pt x="177" y="106"/>
                </a:moveTo>
                <a:cubicBezTo>
                  <a:pt x="177" y="106"/>
                  <a:pt x="177" y="106"/>
                  <a:pt x="177" y="106"/>
                </a:cubicBezTo>
                <a:cubicBezTo>
                  <a:pt x="177" y="107"/>
                  <a:pt x="177" y="107"/>
                  <a:pt x="177" y="107"/>
                </a:cubicBezTo>
                <a:cubicBezTo>
                  <a:pt x="177" y="107"/>
                  <a:pt x="178" y="106"/>
                  <a:pt x="178" y="106"/>
                </a:cubicBezTo>
                <a:cubicBezTo>
                  <a:pt x="178" y="106"/>
                  <a:pt x="177" y="106"/>
                  <a:pt x="177" y="106"/>
                </a:cubicBezTo>
                <a:close/>
                <a:moveTo>
                  <a:pt x="183" y="104"/>
                </a:moveTo>
                <a:cubicBezTo>
                  <a:pt x="183" y="104"/>
                  <a:pt x="183" y="104"/>
                  <a:pt x="183" y="105"/>
                </a:cubicBezTo>
                <a:cubicBezTo>
                  <a:pt x="183" y="105"/>
                  <a:pt x="183" y="106"/>
                  <a:pt x="183" y="107"/>
                </a:cubicBezTo>
                <a:cubicBezTo>
                  <a:pt x="183" y="107"/>
                  <a:pt x="183" y="106"/>
                  <a:pt x="183" y="106"/>
                </a:cubicBezTo>
                <a:cubicBezTo>
                  <a:pt x="183" y="105"/>
                  <a:pt x="183" y="104"/>
                  <a:pt x="184" y="104"/>
                </a:cubicBezTo>
                <a:cubicBezTo>
                  <a:pt x="184" y="104"/>
                  <a:pt x="183" y="104"/>
                  <a:pt x="183" y="104"/>
                </a:cubicBezTo>
                <a:close/>
                <a:moveTo>
                  <a:pt x="203" y="106"/>
                </a:moveTo>
                <a:cubicBezTo>
                  <a:pt x="203" y="106"/>
                  <a:pt x="203" y="106"/>
                  <a:pt x="203" y="106"/>
                </a:cubicBezTo>
                <a:cubicBezTo>
                  <a:pt x="203" y="106"/>
                  <a:pt x="203" y="106"/>
                  <a:pt x="203" y="106"/>
                </a:cubicBezTo>
                <a:cubicBezTo>
                  <a:pt x="203" y="105"/>
                  <a:pt x="203" y="105"/>
                  <a:pt x="203" y="104"/>
                </a:cubicBezTo>
                <a:cubicBezTo>
                  <a:pt x="203" y="104"/>
                  <a:pt x="203" y="104"/>
                  <a:pt x="202" y="104"/>
                </a:cubicBezTo>
                <a:cubicBezTo>
                  <a:pt x="202" y="105"/>
                  <a:pt x="203" y="105"/>
                  <a:pt x="203" y="106"/>
                </a:cubicBezTo>
                <a:close/>
                <a:moveTo>
                  <a:pt x="16" y="104"/>
                </a:moveTo>
                <a:cubicBezTo>
                  <a:pt x="17" y="104"/>
                  <a:pt x="18" y="105"/>
                  <a:pt x="19" y="105"/>
                </a:cubicBezTo>
                <a:cubicBezTo>
                  <a:pt x="19" y="104"/>
                  <a:pt x="19" y="102"/>
                  <a:pt x="19" y="101"/>
                </a:cubicBezTo>
                <a:cubicBezTo>
                  <a:pt x="19" y="100"/>
                  <a:pt x="19" y="99"/>
                  <a:pt x="19" y="98"/>
                </a:cubicBezTo>
                <a:cubicBezTo>
                  <a:pt x="19" y="94"/>
                  <a:pt x="20" y="90"/>
                  <a:pt x="19" y="86"/>
                </a:cubicBezTo>
                <a:cubicBezTo>
                  <a:pt x="19" y="86"/>
                  <a:pt x="19" y="86"/>
                  <a:pt x="19" y="86"/>
                </a:cubicBezTo>
                <a:cubicBezTo>
                  <a:pt x="18" y="85"/>
                  <a:pt x="18" y="85"/>
                  <a:pt x="17" y="84"/>
                </a:cubicBezTo>
                <a:cubicBezTo>
                  <a:pt x="17" y="85"/>
                  <a:pt x="17" y="86"/>
                  <a:pt x="17" y="87"/>
                </a:cubicBezTo>
                <a:cubicBezTo>
                  <a:pt x="17" y="89"/>
                  <a:pt x="17" y="91"/>
                  <a:pt x="17" y="94"/>
                </a:cubicBezTo>
                <a:cubicBezTo>
                  <a:pt x="17" y="94"/>
                  <a:pt x="17" y="94"/>
                  <a:pt x="17" y="94"/>
                </a:cubicBezTo>
                <a:cubicBezTo>
                  <a:pt x="17" y="97"/>
                  <a:pt x="17" y="101"/>
                  <a:pt x="16" y="104"/>
                </a:cubicBezTo>
                <a:close/>
                <a:moveTo>
                  <a:pt x="186" y="103"/>
                </a:moveTo>
                <a:cubicBezTo>
                  <a:pt x="186" y="103"/>
                  <a:pt x="186" y="103"/>
                  <a:pt x="187" y="103"/>
                </a:cubicBezTo>
                <a:cubicBezTo>
                  <a:pt x="187" y="103"/>
                  <a:pt x="187" y="103"/>
                  <a:pt x="187" y="102"/>
                </a:cubicBezTo>
                <a:cubicBezTo>
                  <a:pt x="187" y="102"/>
                  <a:pt x="186" y="103"/>
                  <a:pt x="186" y="103"/>
                </a:cubicBezTo>
                <a:close/>
                <a:moveTo>
                  <a:pt x="224" y="103"/>
                </a:moveTo>
                <a:cubicBezTo>
                  <a:pt x="224" y="103"/>
                  <a:pt x="224" y="103"/>
                  <a:pt x="224" y="103"/>
                </a:cubicBezTo>
                <a:cubicBezTo>
                  <a:pt x="224" y="102"/>
                  <a:pt x="224" y="102"/>
                  <a:pt x="224" y="102"/>
                </a:cubicBezTo>
                <a:cubicBezTo>
                  <a:pt x="224" y="102"/>
                  <a:pt x="224" y="103"/>
                  <a:pt x="224" y="103"/>
                </a:cubicBezTo>
                <a:close/>
                <a:moveTo>
                  <a:pt x="14" y="102"/>
                </a:moveTo>
                <a:cubicBezTo>
                  <a:pt x="14" y="101"/>
                  <a:pt x="14" y="101"/>
                  <a:pt x="14" y="100"/>
                </a:cubicBezTo>
                <a:cubicBezTo>
                  <a:pt x="14" y="101"/>
                  <a:pt x="14" y="101"/>
                  <a:pt x="14" y="102"/>
                </a:cubicBezTo>
                <a:cubicBezTo>
                  <a:pt x="14" y="102"/>
                  <a:pt x="14" y="102"/>
                  <a:pt x="14" y="102"/>
                </a:cubicBezTo>
                <a:close/>
                <a:moveTo>
                  <a:pt x="7" y="73"/>
                </a:moveTo>
                <a:cubicBezTo>
                  <a:pt x="7" y="79"/>
                  <a:pt x="7" y="85"/>
                  <a:pt x="7" y="91"/>
                </a:cubicBezTo>
                <a:cubicBezTo>
                  <a:pt x="7" y="93"/>
                  <a:pt x="8" y="95"/>
                  <a:pt x="8" y="98"/>
                </a:cubicBezTo>
                <a:cubicBezTo>
                  <a:pt x="8" y="99"/>
                  <a:pt x="9" y="99"/>
                  <a:pt x="10" y="100"/>
                </a:cubicBezTo>
                <a:cubicBezTo>
                  <a:pt x="10" y="100"/>
                  <a:pt x="11" y="100"/>
                  <a:pt x="11" y="100"/>
                </a:cubicBezTo>
                <a:cubicBezTo>
                  <a:pt x="11" y="100"/>
                  <a:pt x="11" y="99"/>
                  <a:pt x="11" y="99"/>
                </a:cubicBezTo>
                <a:cubicBezTo>
                  <a:pt x="11" y="99"/>
                  <a:pt x="10" y="99"/>
                  <a:pt x="10" y="99"/>
                </a:cubicBezTo>
                <a:cubicBezTo>
                  <a:pt x="9" y="99"/>
                  <a:pt x="9" y="99"/>
                  <a:pt x="9" y="98"/>
                </a:cubicBezTo>
                <a:cubicBezTo>
                  <a:pt x="8" y="97"/>
                  <a:pt x="8" y="95"/>
                  <a:pt x="9" y="94"/>
                </a:cubicBezTo>
                <a:cubicBezTo>
                  <a:pt x="9" y="93"/>
                  <a:pt x="9" y="93"/>
                  <a:pt x="9" y="92"/>
                </a:cubicBezTo>
                <a:cubicBezTo>
                  <a:pt x="9" y="90"/>
                  <a:pt x="9" y="88"/>
                  <a:pt x="9" y="85"/>
                </a:cubicBezTo>
                <a:cubicBezTo>
                  <a:pt x="9" y="82"/>
                  <a:pt x="9" y="79"/>
                  <a:pt x="8" y="76"/>
                </a:cubicBezTo>
                <a:cubicBezTo>
                  <a:pt x="8" y="75"/>
                  <a:pt x="7" y="74"/>
                  <a:pt x="7" y="73"/>
                </a:cubicBezTo>
                <a:close/>
                <a:moveTo>
                  <a:pt x="202" y="99"/>
                </a:moveTo>
                <a:cubicBezTo>
                  <a:pt x="202" y="99"/>
                  <a:pt x="202" y="100"/>
                  <a:pt x="202" y="100"/>
                </a:cubicBezTo>
                <a:cubicBezTo>
                  <a:pt x="202" y="100"/>
                  <a:pt x="202" y="100"/>
                  <a:pt x="202" y="100"/>
                </a:cubicBezTo>
                <a:cubicBezTo>
                  <a:pt x="202" y="100"/>
                  <a:pt x="202" y="99"/>
                  <a:pt x="202" y="99"/>
                </a:cubicBezTo>
                <a:cubicBezTo>
                  <a:pt x="202" y="99"/>
                  <a:pt x="202" y="99"/>
                  <a:pt x="202" y="99"/>
                </a:cubicBezTo>
                <a:close/>
                <a:moveTo>
                  <a:pt x="210" y="97"/>
                </a:moveTo>
                <a:cubicBezTo>
                  <a:pt x="210" y="98"/>
                  <a:pt x="210" y="99"/>
                  <a:pt x="210" y="100"/>
                </a:cubicBezTo>
                <a:cubicBezTo>
                  <a:pt x="211" y="99"/>
                  <a:pt x="212" y="98"/>
                  <a:pt x="212" y="98"/>
                </a:cubicBezTo>
                <a:cubicBezTo>
                  <a:pt x="212" y="97"/>
                  <a:pt x="212" y="96"/>
                  <a:pt x="212" y="95"/>
                </a:cubicBezTo>
                <a:cubicBezTo>
                  <a:pt x="212" y="96"/>
                  <a:pt x="211" y="96"/>
                  <a:pt x="210" y="97"/>
                </a:cubicBezTo>
                <a:close/>
                <a:moveTo>
                  <a:pt x="219" y="96"/>
                </a:moveTo>
                <a:cubicBezTo>
                  <a:pt x="219" y="97"/>
                  <a:pt x="219" y="98"/>
                  <a:pt x="219" y="99"/>
                </a:cubicBezTo>
                <a:cubicBezTo>
                  <a:pt x="220" y="99"/>
                  <a:pt x="220" y="99"/>
                  <a:pt x="220" y="99"/>
                </a:cubicBezTo>
                <a:cubicBezTo>
                  <a:pt x="220" y="97"/>
                  <a:pt x="220" y="96"/>
                  <a:pt x="220" y="95"/>
                </a:cubicBezTo>
                <a:cubicBezTo>
                  <a:pt x="220" y="96"/>
                  <a:pt x="220" y="96"/>
                  <a:pt x="219" y="96"/>
                </a:cubicBezTo>
                <a:close/>
                <a:moveTo>
                  <a:pt x="14" y="91"/>
                </a:moveTo>
                <a:cubicBezTo>
                  <a:pt x="14" y="92"/>
                  <a:pt x="14" y="93"/>
                  <a:pt x="14" y="94"/>
                </a:cubicBezTo>
                <a:cubicBezTo>
                  <a:pt x="14" y="94"/>
                  <a:pt x="14" y="94"/>
                  <a:pt x="14" y="94"/>
                </a:cubicBezTo>
                <a:cubicBezTo>
                  <a:pt x="14" y="94"/>
                  <a:pt x="14" y="93"/>
                  <a:pt x="14" y="92"/>
                </a:cubicBezTo>
                <a:cubicBezTo>
                  <a:pt x="14" y="92"/>
                  <a:pt x="14" y="91"/>
                  <a:pt x="14" y="91"/>
                </a:cubicBezTo>
                <a:close/>
                <a:moveTo>
                  <a:pt x="204" y="94"/>
                </a:moveTo>
                <a:cubicBezTo>
                  <a:pt x="205" y="94"/>
                  <a:pt x="205" y="94"/>
                  <a:pt x="205" y="94"/>
                </a:cubicBezTo>
                <a:cubicBezTo>
                  <a:pt x="205" y="93"/>
                  <a:pt x="205" y="93"/>
                  <a:pt x="205" y="93"/>
                </a:cubicBezTo>
                <a:cubicBezTo>
                  <a:pt x="205" y="93"/>
                  <a:pt x="205" y="93"/>
                  <a:pt x="204" y="93"/>
                </a:cubicBezTo>
                <a:cubicBezTo>
                  <a:pt x="204" y="93"/>
                  <a:pt x="204" y="93"/>
                  <a:pt x="204" y="94"/>
                </a:cubicBezTo>
                <a:close/>
                <a:moveTo>
                  <a:pt x="220" y="86"/>
                </a:moveTo>
                <a:cubicBezTo>
                  <a:pt x="220" y="88"/>
                  <a:pt x="220" y="89"/>
                  <a:pt x="220" y="91"/>
                </a:cubicBezTo>
                <a:cubicBezTo>
                  <a:pt x="220" y="91"/>
                  <a:pt x="220" y="91"/>
                  <a:pt x="220" y="91"/>
                </a:cubicBezTo>
                <a:cubicBezTo>
                  <a:pt x="220" y="89"/>
                  <a:pt x="220" y="87"/>
                  <a:pt x="220" y="86"/>
                </a:cubicBezTo>
                <a:cubicBezTo>
                  <a:pt x="220" y="86"/>
                  <a:pt x="220" y="86"/>
                  <a:pt x="220" y="86"/>
                </a:cubicBezTo>
                <a:close/>
                <a:moveTo>
                  <a:pt x="224" y="81"/>
                </a:moveTo>
                <a:cubicBezTo>
                  <a:pt x="224" y="83"/>
                  <a:pt x="225" y="84"/>
                  <a:pt x="225" y="85"/>
                </a:cubicBezTo>
                <a:cubicBezTo>
                  <a:pt x="225" y="83"/>
                  <a:pt x="225" y="82"/>
                  <a:pt x="225" y="81"/>
                </a:cubicBezTo>
                <a:cubicBezTo>
                  <a:pt x="225" y="81"/>
                  <a:pt x="224" y="81"/>
                  <a:pt x="224" y="81"/>
                </a:cubicBezTo>
                <a:close/>
                <a:moveTo>
                  <a:pt x="225" y="54"/>
                </a:moveTo>
                <a:cubicBezTo>
                  <a:pt x="225" y="54"/>
                  <a:pt x="225" y="53"/>
                  <a:pt x="225" y="53"/>
                </a:cubicBezTo>
                <a:cubicBezTo>
                  <a:pt x="225" y="52"/>
                  <a:pt x="225" y="52"/>
                  <a:pt x="225" y="51"/>
                </a:cubicBezTo>
                <a:cubicBezTo>
                  <a:pt x="225" y="51"/>
                  <a:pt x="225" y="51"/>
                  <a:pt x="225" y="50"/>
                </a:cubicBezTo>
                <a:cubicBezTo>
                  <a:pt x="225" y="49"/>
                  <a:pt x="225" y="47"/>
                  <a:pt x="225" y="46"/>
                </a:cubicBezTo>
                <a:cubicBezTo>
                  <a:pt x="225" y="46"/>
                  <a:pt x="225" y="46"/>
                  <a:pt x="225" y="46"/>
                </a:cubicBezTo>
                <a:cubicBezTo>
                  <a:pt x="225" y="46"/>
                  <a:pt x="225" y="46"/>
                  <a:pt x="224" y="46"/>
                </a:cubicBezTo>
                <a:cubicBezTo>
                  <a:pt x="224" y="46"/>
                  <a:pt x="224" y="46"/>
                  <a:pt x="224" y="46"/>
                </a:cubicBezTo>
                <a:cubicBezTo>
                  <a:pt x="224" y="46"/>
                  <a:pt x="224" y="46"/>
                  <a:pt x="223" y="46"/>
                </a:cubicBezTo>
                <a:cubicBezTo>
                  <a:pt x="222" y="46"/>
                  <a:pt x="222" y="46"/>
                  <a:pt x="221" y="46"/>
                </a:cubicBezTo>
                <a:cubicBezTo>
                  <a:pt x="221" y="46"/>
                  <a:pt x="221" y="47"/>
                  <a:pt x="222" y="47"/>
                </a:cubicBezTo>
                <a:cubicBezTo>
                  <a:pt x="222" y="47"/>
                  <a:pt x="222" y="47"/>
                  <a:pt x="222" y="47"/>
                </a:cubicBezTo>
                <a:cubicBezTo>
                  <a:pt x="223" y="47"/>
                  <a:pt x="223" y="47"/>
                  <a:pt x="223" y="48"/>
                </a:cubicBezTo>
                <a:cubicBezTo>
                  <a:pt x="223" y="49"/>
                  <a:pt x="223" y="49"/>
                  <a:pt x="223" y="50"/>
                </a:cubicBezTo>
                <a:cubicBezTo>
                  <a:pt x="223" y="50"/>
                  <a:pt x="223" y="50"/>
                  <a:pt x="223" y="50"/>
                </a:cubicBezTo>
                <a:cubicBezTo>
                  <a:pt x="223" y="50"/>
                  <a:pt x="223" y="50"/>
                  <a:pt x="223" y="50"/>
                </a:cubicBezTo>
                <a:cubicBezTo>
                  <a:pt x="224" y="50"/>
                  <a:pt x="224" y="50"/>
                  <a:pt x="224" y="51"/>
                </a:cubicBezTo>
                <a:cubicBezTo>
                  <a:pt x="225" y="51"/>
                  <a:pt x="225" y="52"/>
                  <a:pt x="224" y="52"/>
                </a:cubicBezTo>
                <a:cubicBezTo>
                  <a:pt x="224" y="53"/>
                  <a:pt x="223" y="53"/>
                  <a:pt x="223" y="54"/>
                </a:cubicBezTo>
                <a:cubicBezTo>
                  <a:pt x="224" y="54"/>
                  <a:pt x="224" y="54"/>
                  <a:pt x="225" y="54"/>
                </a:cubicBezTo>
                <a:close/>
                <a:moveTo>
                  <a:pt x="219" y="54"/>
                </a:moveTo>
                <a:cubicBezTo>
                  <a:pt x="219" y="53"/>
                  <a:pt x="221" y="51"/>
                  <a:pt x="221" y="51"/>
                </a:cubicBezTo>
                <a:cubicBezTo>
                  <a:pt x="221" y="51"/>
                  <a:pt x="221" y="51"/>
                  <a:pt x="221" y="51"/>
                </a:cubicBezTo>
                <a:cubicBezTo>
                  <a:pt x="220" y="52"/>
                  <a:pt x="219" y="53"/>
                  <a:pt x="218" y="54"/>
                </a:cubicBezTo>
                <a:cubicBezTo>
                  <a:pt x="218" y="54"/>
                  <a:pt x="218" y="54"/>
                  <a:pt x="218" y="54"/>
                </a:cubicBezTo>
                <a:cubicBezTo>
                  <a:pt x="218" y="54"/>
                  <a:pt x="219" y="54"/>
                  <a:pt x="219" y="54"/>
                </a:cubicBezTo>
                <a:close/>
                <a:moveTo>
                  <a:pt x="202" y="53"/>
                </a:moveTo>
                <a:cubicBezTo>
                  <a:pt x="203" y="53"/>
                  <a:pt x="205" y="54"/>
                  <a:pt x="206" y="54"/>
                </a:cubicBezTo>
                <a:cubicBezTo>
                  <a:pt x="206" y="53"/>
                  <a:pt x="206" y="53"/>
                  <a:pt x="206" y="53"/>
                </a:cubicBezTo>
                <a:cubicBezTo>
                  <a:pt x="207" y="51"/>
                  <a:pt x="209" y="50"/>
                  <a:pt x="210" y="48"/>
                </a:cubicBezTo>
                <a:cubicBezTo>
                  <a:pt x="211" y="48"/>
                  <a:pt x="211" y="48"/>
                  <a:pt x="211" y="48"/>
                </a:cubicBezTo>
                <a:cubicBezTo>
                  <a:pt x="212" y="47"/>
                  <a:pt x="212" y="47"/>
                  <a:pt x="212" y="47"/>
                </a:cubicBezTo>
                <a:cubicBezTo>
                  <a:pt x="212" y="47"/>
                  <a:pt x="212" y="46"/>
                  <a:pt x="213" y="46"/>
                </a:cubicBezTo>
                <a:cubicBezTo>
                  <a:pt x="212" y="46"/>
                  <a:pt x="211" y="46"/>
                  <a:pt x="211" y="46"/>
                </a:cubicBezTo>
                <a:cubicBezTo>
                  <a:pt x="208" y="47"/>
                  <a:pt x="206" y="49"/>
                  <a:pt x="204" y="51"/>
                </a:cubicBezTo>
                <a:cubicBezTo>
                  <a:pt x="203" y="52"/>
                  <a:pt x="203" y="52"/>
                  <a:pt x="202" y="53"/>
                </a:cubicBezTo>
                <a:cubicBezTo>
                  <a:pt x="202" y="53"/>
                  <a:pt x="202" y="53"/>
                  <a:pt x="202" y="53"/>
                </a:cubicBezTo>
                <a:close/>
                <a:moveTo>
                  <a:pt x="198" y="53"/>
                </a:moveTo>
                <a:cubicBezTo>
                  <a:pt x="199" y="51"/>
                  <a:pt x="201" y="49"/>
                  <a:pt x="203" y="48"/>
                </a:cubicBezTo>
                <a:cubicBezTo>
                  <a:pt x="202" y="48"/>
                  <a:pt x="200" y="50"/>
                  <a:pt x="199" y="51"/>
                </a:cubicBezTo>
                <a:cubicBezTo>
                  <a:pt x="198" y="52"/>
                  <a:pt x="197" y="53"/>
                  <a:pt x="196" y="53"/>
                </a:cubicBezTo>
                <a:lnTo>
                  <a:pt x="198" y="53"/>
                </a:lnTo>
                <a:close/>
                <a:moveTo>
                  <a:pt x="185" y="53"/>
                </a:moveTo>
                <a:cubicBezTo>
                  <a:pt x="187" y="53"/>
                  <a:pt x="190" y="53"/>
                  <a:pt x="193" y="53"/>
                </a:cubicBezTo>
                <a:cubicBezTo>
                  <a:pt x="193" y="53"/>
                  <a:pt x="193" y="53"/>
                  <a:pt x="193" y="53"/>
                </a:cubicBezTo>
                <a:cubicBezTo>
                  <a:pt x="195" y="50"/>
                  <a:pt x="198" y="47"/>
                  <a:pt x="202" y="46"/>
                </a:cubicBezTo>
                <a:cubicBezTo>
                  <a:pt x="199" y="45"/>
                  <a:pt x="196" y="45"/>
                  <a:pt x="193" y="45"/>
                </a:cubicBezTo>
                <a:cubicBezTo>
                  <a:pt x="193" y="45"/>
                  <a:pt x="193" y="46"/>
                  <a:pt x="193" y="46"/>
                </a:cubicBezTo>
                <a:cubicBezTo>
                  <a:pt x="191" y="47"/>
                  <a:pt x="189" y="49"/>
                  <a:pt x="187" y="51"/>
                </a:cubicBezTo>
                <a:cubicBezTo>
                  <a:pt x="186" y="51"/>
                  <a:pt x="185" y="52"/>
                  <a:pt x="185" y="53"/>
                </a:cubicBezTo>
                <a:close/>
                <a:moveTo>
                  <a:pt x="181" y="53"/>
                </a:moveTo>
                <a:cubicBezTo>
                  <a:pt x="184" y="49"/>
                  <a:pt x="187" y="47"/>
                  <a:pt x="190" y="45"/>
                </a:cubicBezTo>
                <a:cubicBezTo>
                  <a:pt x="188" y="45"/>
                  <a:pt x="187" y="45"/>
                  <a:pt x="185" y="45"/>
                </a:cubicBezTo>
                <a:cubicBezTo>
                  <a:pt x="185" y="45"/>
                  <a:pt x="185" y="45"/>
                  <a:pt x="185" y="45"/>
                </a:cubicBezTo>
                <a:cubicBezTo>
                  <a:pt x="186" y="45"/>
                  <a:pt x="185" y="46"/>
                  <a:pt x="185" y="46"/>
                </a:cubicBezTo>
                <a:cubicBezTo>
                  <a:pt x="183" y="48"/>
                  <a:pt x="181" y="49"/>
                  <a:pt x="179" y="51"/>
                </a:cubicBezTo>
                <a:cubicBezTo>
                  <a:pt x="179" y="51"/>
                  <a:pt x="179" y="52"/>
                  <a:pt x="178" y="52"/>
                </a:cubicBezTo>
                <a:cubicBezTo>
                  <a:pt x="178" y="52"/>
                  <a:pt x="178" y="52"/>
                  <a:pt x="178" y="53"/>
                </a:cubicBezTo>
                <a:cubicBezTo>
                  <a:pt x="179" y="53"/>
                  <a:pt x="180" y="53"/>
                  <a:pt x="181" y="53"/>
                </a:cubicBezTo>
                <a:close/>
                <a:moveTo>
                  <a:pt x="174" y="52"/>
                </a:moveTo>
                <a:cubicBezTo>
                  <a:pt x="175" y="51"/>
                  <a:pt x="177" y="49"/>
                  <a:pt x="178" y="48"/>
                </a:cubicBezTo>
                <a:cubicBezTo>
                  <a:pt x="178" y="48"/>
                  <a:pt x="178" y="48"/>
                  <a:pt x="178" y="48"/>
                </a:cubicBezTo>
                <a:cubicBezTo>
                  <a:pt x="179" y="47"/>
                  <a:pt x="181" y="45"/>
                  <a:pt x="183" y="44"/>
                </a:cubicBezTo>
                <a:cubicBezTo>
                  <a:pt x="180" y="44"/>
                  <a:pt x="170" y="44"/>
                  <a:pt x="170" y="44"/>
                </a:cubicBezTo>
                <a:cubicBezTo>
                  <a:pt x="168" y="44"/>
                  <a:pt x="166" y="43"/>
                  <a:pt x="165" y="43"/>
                </a:cubicBezTo>
                <a:cubicBezTo>
                  <a:pt x="165" y="43"/>
                  <a:pt x="165" y="43"/>
                  <a:pt x="165" y="43"/>
                </a:cubicBezTo>
                <a:cubicBezTo>
                  <a:pt x="165" y="43"/>
                  <a:pt x="164" y="44"/>
                  <a:pt x="164" y="44"/>
                </a:cubicBezTo>
                <a:cubicBezTo>
                  <a:pt x="163" y="45"/>
                  <a:pt x="161" y="47"/>
                  <a:pt x="159" y="48"/>
                </a:cubicBezTo>
                <a:cubicBezTo>
                  <a:pt x="159" y="49"/>
                  <a:pt x="158" y="50"/>
                  <a:pt x="157" y="51"/>
                </a:cubicBezTo>
                <a:cubicBezTo>
                  <a:pt x="157" y="51"/>
                  <a:pt x="157" y="52"/>
                  <a:pt x="157" y="52"/>
                </a:cubicBezTo>
                <a:cubicBezTo>
                  <a:pt x="158" y="52"/>
                  <a:pt x="160" y="52"/>
                  <a:pt x="161" y="52"/>
                </a:cubicBezTo>
                <a:cubicBezTo>
                  <a:pt x="162" y="50"/>
                  <a:pt x="163" y="49"/>
                  <a:pt x="165" y="47"/>
                </a:cubicBezTo>
                <a:cubicBezTo>
                  <a:pt x="167" y="46"/>
                  <a:pt x="168" y="45"/>
                  <a:pt x="170" y="44"/>
                </a:cubicBezTo>
                <a:cubicBezTo>
                  <a:pt x="170" y="44"/>
                  <a:pt x="170" y="44"/>
                  <a:pt x="170" y="44"/>
                </a:cubicBezTo>
                <a:cubicBezTo>
                  <a:pt x="171" y="44"/>
                  <a:pt x="171" y="44"/>
                  <a:pt x="171" y="45"/>
                </a:cubicBezTo>
                <a:cubicBezTo>
                  <a:pt x="172" y="45"/>
                  <a:pt x="171" y="46"/>
                  <a:pt x="171" y="46"/>
                </a:cubicBezTo>
                <a:cubicBezTo>
                  <a:pt x="169" y="47"/>
                  <a:pt x="168" y="48"/>
                  <a:pt x="166" y="50"/>
                </a:cubicBezTo>
                <a:cubicBezTo>
                  <a:pt x="166" y="50"/>
                  <a:pt x="165" y="51"/>
                  <a:pt x="165" y="51"/>
                </a:cubicBezTo>
                <a:cubicBezTo>
                  <a:pt x="165" y="52"/>
                  <a:pt x="165" y="52"/>
                  <a:pt x="164" y="52"/>
                </a:cubicBezTo>
                <a:cubicBezTo>
                  <a:pt x="166" y="52"/>
                  <a:pt x="167" y="52"/>
                  <a:pt x="169" y="52"/>
                </a:cubicBezTo>
                <a:cubicBezTo>
                  <a:pt x="169" y="51"/>
                  <a:pt x="170" y="49"/>
                  <a:pt x="171" y="48"/>
                </a:cubicBezTo>
                <a:cubicBezTo>
                  <a:pt x="172" y="48"/>
                  <a:pt x="172" y="48"/>
                  <a:pt x="172" y="48"/>
                </a:cubicBezTo>
                <a:cubicBezTo>
                  <a:pt x="173" y="47"/>
                  <a:pt x="174" y="45"/>
                  <a:pt x="176" y="44"/>
                </a:cubicBezTo>
                <a:cubicBezTo>
                  <a:pt x="176" y="44"/>
                  <a:pt x="177" y="44"/>
                  <a:pt x="177" y="44"/>
                </a:cubicBezTo>
                <a:cubicBezTo>
                  <a:pt x="177" y="44"/>
                  <a:pt x="178" y="45"/>
                  <a:pt x="178" y="45"/>
                </a:cubicBezTo>
                <a:cubicBezTo>
                  <a:pt x="178" y="46"/>
                  <a:pt x="178" y="47"/>
                  <a:pt x="177" y="47"/>
                </a:cubicBezTo>
                <a:cubicBezTo>
                  <a:pt x="176" y="48"/>
                  <a:pt x="175" y="49"/>
                  <a:pt x="174" y="50"/>
                </a:cubicBezTo>
                <a:cubicBezTo>
                  <a:pt x="174" y="50"/>
                  <a:pt x="174" y="50"/>
                  <a:pt x="174" y="50"/>
                </a:cubicBezTo>
                <a:cubicBezTo>
                  <a:pt x="174" y="51"/>
                  <a:pt x="174" y="51"/>
                  <a:pt x="173" y="51"/>
                </a:cubicBezTo>
                <a:cubicBezTo>
                  <a:pt x="173" y="52"/>
                  <a:pt x="173" y="52"/>
                  <a:pt x="173" y="52"/>
                </a:cubicBezTo>
                <a:cubicBezTo>
                  <a:pt x="173" y="52"/>
                  <a:pt x="174" y="52"/>
                  <a:pt x="174" y="52"/>
                </a:cubicBezTo>
                <a:close/>
                <a:moveTo>
                  <a:pt x="154" y="51"/>
                </a:moveTo>
                <a:cubicBezTo>
                  <a:pt x="154" y="48"/>
                  <a:pt x="158" y="45"/>
                  <a:pt x="161" y="43"/>
                </a:cubicBezTo>
                <a:cubicBezTo>
                  <a:pt x="159" y="43"/>
                  <a:pt x="157" y="43"/>
                  <a:pt x="155" y="43"/>
                </a:cubicBezTo>
                <a:cubicBezTo>
                  <a:pt x="155" y="44"/>
                  <a:pt x="154" y="46"/>
                  <a:pt x="152" y="48"/>
                </a:cubicBezTo>
                <a:cubicBezTo>
                  <a:pt x="152" y="48"/>
                  <a:pt x="152" y="48"/>
                  <a:pt x="152" y="48"/>
                </a:cubicBezTo>
                <a:cubicBezTo>
                  <a:pt x="152" y="49"/>
                  <a:pt x="151" y="50"/>
                  <a:pt x="150" y="51"/>
                </a:cubicBezTo>
                <a:cubicBezTo>
                  <a:pt x="151" y="51"/>
                  <a:pt x="152" y="51"/>
                  <a:pt x="154" y="51"/>
                </a:cubicBezTo>
                <a:close/>
                <a:moveTo>
                  <a:pt x="142" y="51"/>
                </a:moveTo>
                <a:cubicBezTo>
                  <a:pt x="142" y="51"/>
                  <a:pt x="143" y="51"/>
                  <a:pt x="143" y="51"/>
                </a:cubicBezTo>
                <a:cubicBezTo>
                  <a:pt x="146" y="51"/>
                  <a:pt x="146" y="51"/>
                  <a:pt x="146" y="51"/>
                </a:cubicBezTo>
                <a:cubicBezTo>
                  <a:pt x="147" y="50"/>
                  <a:pt x="148" y="49"/>
                  <a:pt x="148" y="49"/>
                </a:cubicBezTo>
                <a:cubicBezTo>
                  <a:pt x="149" y="48"/>
                  <a:pt x="149" y="48"/>
                  <a:pt x="150" y="47"/>
                </a:cubicBezTo>
                <a:cubicBezTo>
                  <a:pt x="151" y="46"/>
                  <a:pt x="152" y="44"/>
                  <a:pt x="153" y="43"/>
                </a:cubicBezTo>
                <a:cubicBezTo>
                  <a:pt x="153" y="43"/>
                  <a:pt x="153" y="43"/>
                  <a:pt x="153" y="43"/>
                </a:cubicBezTo>
                <a:cubicBezTo>
                  <a:pt x="151" y="43"/>
                  <a:pt x="150" y="43"/>
                  <a:pt x="149" y="42"/>
                </a:cubicBezTo>
                <a:cubicBezTo>
                  <a:pt x="149" y="44"/>
                  <a:pt x="147" y="45"/>
                  <a:pt x="146" y="46"/>
                </a:cubicBezTo>
                <a:cubicBezTo>
                  <a:pt x="146" y="47"/>
                  <a:pt x="146" y="47"/>
                  <a:pt x="145" y="47"/>
                </a:cubicBezTo>
                <a:cubicBezTo>
                  <a:pt x="145" y="47"/>
                  <a:pt x="145" y="48"/>
                  <a:pt x="144" y="48"/>
                </a:cubicBezTo>
                <a:cubicBezTo>
                  <a:pt x="143" y="49"/>
                  <a:pt x="143" y="50"/>
                  <a:pt x="142" y="51"/>
                </a:cubicBezTo>
                <a:cubicBezTo>
                  <a:pt x="142" y="51"/>
                  <a:pt x="142" y="51"/>
                  <a:pt x="142" y="51"/>
                </a:cubicBezTo>
                <a:close/>
                <a:moveTo>
                  <a:pt x="136" y="50"/>
                </a:moveTo>
                <a:cubicBezTo>
                  <a:pt x="137" y="50"/>
                  <a:pt x="137" y="50"/>
                  <a:pt x="138" y="51"/>
                </a:cubicBezTo>
                <a:cubicBezTo>
                  <a:pt x="139" y="49"/>
                  <a:pt x="140" y="48"/>
                  <a:pt x="141" y="47"/>
                </a:cubicBezTo>
                <a:cubicBezTo>
                  <a:pt x="142" y="46"/>
                  <a:pt x="142" y="46"/>
                  <a:pt x="142" y="46"/>
                </a:cubicBezTo>
                <a:cubicBezTo>
                  <a:pt x="143" y="46"/>
                  <a:pt x="143" y="45"/>
                  <a:pt x="143" y="45"/>
                </a:cubicBezTo>
                <a:cubicBezTo>
                  <a:pt x="144" y="44"/>
                  <a:pt x="145" y="44"/>
                  <a:pt x="145" y="43"/>
                </a:cubicBezTo>
                <a:cubicBezTo>
                  <a:pt x="145" y="43"/>
                  <a:pt x="146" y="43"/>
                  <a:pt x="146" y="43"/>
                </a:cubicBezTo>
                <a:cubicBezTo>
                  <a:pt x="146" y="42"/>
                  <a:pt x="146" y="42"/>
                  <a:pt x="146" y="42"/>
                </a:cubicBezTo>
                <a:cubicBezTo>
                  <a:pt x="145" y="42"/>
                  <a:pt x="143" y="42"/>
                  <a:pt x="143" y="42"/>
                </a:cubicBezTo>
                <a:cubicBezTo>
                  <a:pt x="143" y="42"/>
                  <a:pt x="143" y="42"/>
                  <a:pt x="143" y="42"/>
                </a:cubicBezTo>
                <a:cubicBezTo>
                  <a:pt x="142" y="44"/>
                  <a:pt x="141" y="45"/>
                  <a:pt x="140" y="46"/>
                </a:cubicBezTo>
                <a:cubicBezTo>
                  <a:pt x="140" y="47"/>
                  <a:pt x="139" y="47"/>
                  <a:pt x="139" y="47"/>
                </a:cubicBezTo>
                <a:cubicBezTo>
                  <a:pt x="139" y="48"/>
                  <a:pt x="139" y="48"/>
                  <a:pt x="139" y="48"/>
                </a:cubicBezTo>
                <a:cubicBezTo>
                  <a:pt x="138" y="49"/>
                  <a:pt x="137" y="50"/>
                  <a:pt x="136" y="50"/>
                </a:cubicBezTo>
                <a:close/>
                <a:moveTo>
                  <a:pt x="132" y="50"/>
                </a:moveTo>
                <a:cubicBezTo>
                  <a:pt x="133" y="50"/>
                  <a:pt x="133" y="49"/>
                  <a:pt x="134" y="48"/>
                </a:cubicBezTo>
                <a:cubicBezTo>
                  <a:pt x="134" y="48"/>
                  <a:pt x="134" y="48"/>
                  <a:pt x="134" y="48"/>
                </a:cubicBezTo>
                <a:cubicBezTo>
                  <a:pt x="135" y="47"/>
                  <a:pt x="136" y="46"/>
                  <a:pt x="137" y="45"/>
                </a:cubicBezTo>
                <a:cubicBezTo>
                  <a:pt x="136" y="46"/>
                  <a:pt x="135" y="47"/>
                  <a:pt x="133" y="48"/>
                </a:cubicBezTo>
                <a:cubicBezTo>
                  <a:pt x="133" y="48"/>
                  <a:pt x="132" y="49"/>
                  <a:pt x="132" y="49"/>
                </a:cubicBezTo>
                <a:cubicBezTo>
                  <a:pt x="131" y="50"/>
                  <a:pt x="131" y="50"/>
                  <a:pt x="131" y="50"/>
                </a:cubicBezTo>
                <a:cubicBezTo>
                  <a:pt x="131" y="50"/>
                  <a:pt x="132" y="50"/>
                  <a:pt x="132" y="50"/>
                </a:cubicBezTo>
                <a:close/>
                <a:moveTo>
                  <a:pt x="128" y="46"/>
                </a:moveTo>
                <a:cubicBezTo>
                  <a:pt x="127" y="46"/>
                  <a:pt x="127" y="47"/>
                  <a:pt x="126" y="48"/>
                </a:cubicBezTo>
                <a:cubicBezTo>
                  <a:pt x="126" y="47"/>
                  <a:pt x="126" y="47"/>
                  <a:pt x="127" y="47"/>
                </a:cubicBezTo>
                <a:cubicBezTo>
                  <a:pt x="127" y="46"/>
                  <a:pt x="128" y="46"/>
                  <a:pt x="128" y="46"/>
                </a:cubicBezTo>
                <a:cubicBezTo>
                  <a:pt x="128" y="46"/>
                  <a:pt x="128" y="46"/>
                  <a:pt x="128" y="46"/>
                </a:cubicBezTo>
                <a:close/>
                <a:moveTo>
                  <a:pt x="119" y="41"/>
                </a:moveTo>
                <a:cubicBezTo>
                  <a:pt x="119" y="42"/>
                  <a:pt x="119" y="43"/>
                  <a:pt x="119" y="44"/>
                </a:cubicBezTo>
                <a:cubicBezTo>
                  <a:pt x="120" y="43"/>
                  <a:pt x="121" y="43"/>
                  <a:pt x="121" y="42"/>
                </a:cubicBezTo>
                <a:cubicBezTo>
                  <a:pt x="121" y="42"/>
                  <a:pt x="121" y="42"/>
                  <a:pt x="121" y="42"/>
                </a:cubicBezTo>
                <a:cubicBezTo>
                  <a:pt x="120" y="42"/>
                  <a:pt x="120" y="41"/>
                  <a:pt x="119" y="41"/>
                </a:cubicBezTo>
                <a:close/>
                <a:moveTo>
                  <a:pt x="125" y="39"/>
                </a:moveTo>
                <a:cubicBezTo>
                  <a:pt x="130" y="39"/>
                  <a:pt x="135" y="39"/>
                  <a:pt x="140" y="39"/>
                </a:cubicBezTo>
                <a:cubicBezTo>
                  <a:pt x="142" y="39"/>
                  <a:pt x="143" y="39"/>
                  <a:pt x="144" y="39"/>
                </a:cubicBezTo>
                <a:cubicBezTo>
                  <a:pt x="154" y="40"/>
                  <a:pt x="163" y="40"/>
                  <a:pt x="171" y="41"/>
                </a:cubicBezTo>
                <a:cubicBezTo>
                  <a:pt x="174" y="41"/>
                  <a:pt x="174" y="41"/>
                  <a:pt x="174" y="41"/>
                </a:cubicBezTo>
                <a:cubicBezTo>
                  <a:pt x="190" y="42"/>
                  <a:pt x="206" y="43"/>
                  <a:pt x="222" y="43"/>
                </a:cubicBezTo>
                <a:cubicBezTo>
                  <a:pt x="223" y="43"/>
                  <a:pt x="223" y="43"/>
                  <a:pt x="223" y="43"/>
                </a:cubicBezTo>
                <a:cubicBezTo>
                  <a:pt x="224" y="42"/>
                  <a:pt x="224" y="41"/>
                  <a:pt x="223" y="39"/>
                </a:cubicBezTo>
                <a:cubicBezTo>
                  <a:pt x="223" y="39"/>
                  <a:pt x="223" y="39"/>
                  <a:pt x="223" y="39"/>
                </a:cubicBezTo>
                <a:cubicBezTo>
                  <a:pt x="223" y="39"/>
                  <a:pt x="222" y="38"/>
                  <a:pt x="222" y="38"/>
                </a:cubicBezTo>
                <a:cubicBezTo>
                  <a:pt x="222" y="38"/>
                  <a:pt x="222" y="37"/>
                  <a:pt x="222" y="37"/>
                </a:cubicBezTo>
                <a:cubicBezTo>
                  <a:pt x="222" y="37"/>
                  <a:pt x="222" y="37"/>
                  <a:pt x="222" y="37"/>
                </a:cubicBezTo>
                <a:cubicBezTo>
                  <a:pt x="220" y="34"/>
                  <a:pt x="217" y="31"/>
                  <a:pt x="216" y="29"/>
                </a:cubicBezTo>
                <a:cubicBezTo>
                  <a:pt x="212" y="25"/>
                  <a:pt x="208" y="22"/>
                  <a:pt x="204" y="20"/>
                </a:cubicBezTo>
                <a:cubicBezTo>
                  <a:pt x="197" y="15"/>
                  <a:pt x="187" y="11"/>
                  <a:pt x="177" y="8"/>
                </a:cubicBezTo>
                <a:cubicBezTo>
                  <a:pt x="167" y="6"/>
                  <a:pt x="156" y="4"/>
                  <a:pt x="145" y="3"/>
                </a:cubicBezTo>
                <a:cubicBezTo>
                  <a:pt x="140" y="3"/>
                  <a:pt x="136" y="3"/>
                  <a:pt x="132" y="3"/>
                </a:cubicBezTo>
                <a:cubicBezTo>
                  <a:pt x="130" y="3"/>
                  <a:pt x="128" y="3"/>
                  <a:pt x="126" y="3"/>
                </a:cubicBezTo>
                <a:cubicBezTo>
                  <a:pt x="124" y="3"/>
                  <a:pt x="122" y="3"/>
                  <a:pt x="120" y="3"/>
                </a:cubicBezTo>
                <a:cubicBezTo>
                  <a:pt x="120" y="3"/>
                  <a:pt x="120" y="3"/>
                  <a:pt x="119" y="3"/>
                </a:cubicBezTo>
                <a:cubicBezTo>
                  <a:pt x="119" y="6"/>
                  <a:pt x="119" y="10"/>
                  <a:pt x="120" y="13"/>
                </a:cubicBezTo>
                <a:cubicBezTo>
                  <a:pt x="120" y="21"/>
                  <a:pt x="120" y="30"/>
                  <a:pt x="119" y="39"/>
                </a:cubicBezTo>
                <a:cubicBezTo>
                  <a:pt x="121" y="39"/>
                  <a:pt x="123" y="39"/>
                  <a:pt x="125" y="39"/>
                </a:cubicBezTo>
                <a:close/>
                <a:moveTo>
                  <a:pt x="122" y="42"/>
                </a:moveTo>
                <a:cubicBezTo>
                  <a:pt x="123" y="42"/>
                  <a:pt x="123" y="42"/>
                  <a:pt x="123" y="42"/>
                </a:cubicBezTo>
                <a:cubicBezTo>
                  <a:pt x="123" y="42"/>
                  <a:pt x="123" y="43"/>
                  <a:pt x="123" y="43"/>
                </a:cubicBezTo>
                <a:cubicBezTo>
                  <a:pt x="123" y="43"/>
                  <a:pt x="124" y="42"/>
                  <a:pt x="124" y="42"/>
                </a:cubicBezTo>
                <a:cubicBezTo>
                  <a:pt x="124" y="42"/>
                  <a:pt x="123" y="42"/>
                  <a:pt x="122" y="42"/>
                </a:cubicBezTo>
                <a:close/>
                <a:moveTo>
                  <a:pt x="127" y="42"/>
                </a:moveTo>
                <a:cubicBezTo>
                  <a:pt x="127" y="42"/>
                  <a:pt x="127" y="43"/>
                  <a:pt x="127" y="43"/>
                </a:cubicBezTo>
                <a:cubicBezTo>
                  <a:pt x="127" y="43"/>
                  <a:pt x="127" y="43"/>
                  <a:pt x="127" y="43"/>
                </a:cubicBezTo>
                <a:cubicBezTo>
                  <a:pt x="127" y="43"/>
                  <a:pt x="128" y="42"/>
                  <a:pt x="129" y="42"/>
                </a:cubicBezTo>
                <a:cubicBezTo>
                  <a:pt x="128" y="42"/>
                  <a:pt x="128" y="42"/>
                  <a:pt x="127" y="42"/>
                </a:cubicBezTo>
                <a:close/>
                <a:moveTo>
                  <a:pt x="131" y="42"/>
                </a:moveTo>
                <a:cubicBezTo>
                  <a:pt x="131" y="42"/>
                  <a:pt x="131" y="42"/>
                  <a:pt x="131" y="43"/>
                </a:cubicBezTo>
                <a:cubicBezTo>
                  <a:pt x="131" y="43"/>
                  <a:pt x="131" y="43"/>
                  <a:pt x="131" y="43"/>
                </a:cubicBezTo>
                <a:cubicBezTo>
                  <a:pt x="132" y="43"/>
                  <a:pt x="132" y="42"/>
                  <a:pt x="133" y="42"/>
                </a:cubicBezTo>
                <a:cubicBezTo>
                  <a:pt x="132" y="42"/>
                  <a:pt x="131" y="42"/>
                  <a:pt x="131" y="42"/>
                </a:cubicBezTo>
                <a:close/>
              </a:path>
            </a:pathLst>
          </a:custGeom>
          <a:solidFill>
            <a:schemeClr val="accent2"/>
          </a:solidFill>
          <a:ln>
            <a:noFill/>
          </a:ln>
        </p:spPr>
        <p:txBody>
          <a:bodyPr vert="horz" wrap="square" lIns="68589" tIns="34295" rIns="68589" bIns="34295"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12" name="Freeform 5"/>
          <p:cNvSpPr>
            <a:spLocks noEditPoints="1"/>
          </p:cNvSpPr>
          <p:nvPr/>
        </p:nvSpPr>
        <p:spPr bwMode="auto">
          <a:xfrm>
            <a:off x="3624144" y="1437060"/>
            <a:ext cx="1236742" cy="761757"/>
          </a:xfrm>
          <a:custGeom>
            <a:avLst/>
            <a:gdLst>
              <a:gd name="T0" fmla="*/ 52 w 231"/>
              <a:gd name="T1" fmla="*/ 126 h 141"/>
              <a:gd name="T2" fmla="*/ 5 w 231"/>
              <a:gd name="T3" fmla="*/ 101 h 141"/>
              <a:gd name="T4" fmla="*/ 116 w 231"/>
              <a:gd name="T5" fmla="*/ 2 h 141"/>
              <a:gd name="T6" fmla="*/ 228 w 231"/>
              <a:gd name="T7" fmla="*/ 52 h 141"/>
              <a:gd name="T8" fmla="*/ 224 w 231"/>
              <a:gd name="T9" fmla="*/ 109 h 141"/>
              <a:gd name="T10" fmla="*/ 190 w 231"/>
              <a:gd name="T11" fmla="*/ 133 h 141"/>
              <a:gd name="T12" fmla="*/ 138 w 231"/>
              <a:gd name="T13" fmla="*/ 117 h 141"/>
              <a:gd name="T14" fmla="*/ 130 w 231"/>
              <a:gd name="T15" fmla="*/ 128 h 141"/>
              <a:gd name="T16" fmla="*/ 129 w 231"/>
              <a:gd name="T17" fmla="*/ 131 h 141"/>
              <a:gd name="T18" fmla="*/ 123 w 231"/>
              <a:gd name="T19" fmla="*/ 116 h 141"/>
              <a:gd name="T20" fmla="*/ 117 w 231"/>
              <a:gd name="T21" fmla="*/ 127 h 141"/>
              <a:gd name="T22" fmla="*/ 109 w 231"/>
              <a:gd name="T23" fmla="*/ 123 h 141"/>
              <a:gd name="T24" fmla="*/ 148 w 231"/>
              <a:gd name="T25" fmla="*/ 134 h 141"/>
              <a:gd name="T26" fmla="*/ 166 w 231"/>
              <a:gd name="T27" fmla="*/ 129 h 141"/>
              <a:gd name="T28" fmla="*/ 106 w 231"/>
              <a:gd name="T29" fmla="*/ 131 h 141"/>
              <a:gd name="T30" fmla="*/ 103 w 231"/>
              <a:gd name="T31" fmla="*/ 119 h 141"/>
              <a:gd name="T32" fmla="*/ 184 w 231"/>
              <a:gd name="T33" fmla="*/ 126 h 141"/>
              <a:gd name="T34" fmla="*/ 87 w 231"/>
              <a:gd name="T35" fmla="*/ 109 h 141"/>
              <a:gd name="T36" fmla="*/ 94 w 231"/>
              <a:gd name="T37" fmla="*/ 113 h 141"/>
              <a:gd name="T38" fmla="*/ 83 w 231"/>
              <a:gd name="T39" fmla="*/ 108 h 141"/>
              <a:gd name="T40" fmla="*/ 75 w 231"/>
              <a:gd name="T41" fmla="*/ 109 h 141"/>
              <a:gd name="T42" fmla="*/ 71 w 231"/>
              <a:gd name="T43" fmla="*/ 127 h 141"/>
              <a:gd name="T44" fmla="*/ 194 w 231"/>
              <a:gd name="T45" fmla="*/ 126 h 141"/>
              <a:gd name="T46" fmla="*/ 176 w 231"/>
              <a:gd name="T47" fmla="*/ 123 h 141"/>
              <a:gd name="T48" fmla="*/ 53 w 231"/>
              <a:gd name="T49" fmla="*/ 121 h 141"/>
              <a:gd name="T50" fmla="*/ 44 w 231"/>
              <a:gd name="T51" fmla="*/ 98 h 141"/>
              <a:gd name="T52" fmla="*/ 186 w 231"/>
              <a:gd name="T53" fmla="*/ 105 h 141"/>
              <a:gd name="T54" fmla="*/ 107 w 231"/>
              <a:gd name="T55" fmla="*/ 111 h 141"/>
              <a:gd name="T56" fmla="*/ 42 w 231"/>
              <a:gd name="T57" fmla="*/ 97 h 141"/>
              <a:gd name="T58" fmla="*/ 200 w 231"/>
              <a:gd name="T59" fmla="*/ 115 h 141"/>
              <a:gd name="T60" fmla="*/ 27 w 231"/>
              <a:gd name="T61" fmla="*/ 102 h 141"/>
              <a:gd name="T62" fmla="*/ 214 w 231"/>
              <a:gd name="T63" fmla="*/ 111 h 141"/>
              <a:gd name="T64" fmla="*/ 189 w 231"/>
              <a:gd name="T65" fmla="*/ 109 h 141"/>
              <a:gd name="T66" fmla="*/ 199 w 231"/>
              <a:gd name="T67" fmla="*/ 105 h 141"/>
              <a:gd name="T68" fmla="*/ 107 w 231"/>
              <a:gd name="T69" fmla="*/ 107 h 141"/>
              <a:gd name="T70" fmla="*/ 217 w 231"/>
              <a:gd name="T71" fmla="*/ 57 h 141"/>
              <a:gd name="T72" fmla="*/ 120 w 231"/>
              <a:gd name="T73" fmla="*/ 53 h 141"/>
              <a:gd name="T74" fmla="*/ 116 w 231"/>
              <a:gd name="T75" fmla="*/ 40 h 141"/>
              <a:gd name="T76" fmla="*/ 15 w 231"/>
              <a:gd name="T77" fmla="*/ 78 h 141"/>
              <a:gd name="T78" fmla="*/ 219 w 231"/>
              <a:gd name="T79" fmla="*/ 108 h 141"/>
              <a:gd name="T80" fmla="*/ 210 w 231"/>
              <a:gd name="T81" fmla="*/ 105 h 141"/>
              <a:gd name="T82" fmla="*/ 183 w 231"/>
              <a:gd name="T83" fmla="*/ 106 h 141"/>
              <a:gd name="T84" fmla="*/ 19 w 231"/>
              <a:gd name="T85" fmla="*/ 86 h 141"/>
              <a:gd name="T86" fmla="*/ 14 w 231"/>
              <a:gd name="T87" fmla="*/ 102 h 141"/>
              <a:gd name="T88" fmla="*/ 9 w 231"/>
              <a:gd name="T89" fmla="*/ 85 h 141"/>
              <a:gd name="T90" fmla="*/ 219 w 231"/>
              <a:gd name="T91" fmla="*/ 99 h 141"/>
              <a:gd name="T92" fmla="*/ 220 w 231"/>
              <a:gd name="T93" fmla="*/ 86 h 141"/>
              <a:gd name="T94" fmla="*/ 225 w 231"/>
              <a:gd name="T95" fmla="*/ 46 h 141"/>
              <a:gd name="T96" fmla="*/ 225 w 231"/>
              <a:gd name="T97" fmla="*/ 54 h 141"/>
              <a:gd name="T98" fmla="*/ 211 w 231"/>
              <a:gd name="T99" fmla="*/ 46 h 141"/>
              <a:gd name="T100" fmla="*/ 193 w 231"/>
              <a:gd name="T101" fmla="*/ 46 h 141"/>
              <a:gd name="T102" fmla="*/ 178 w 231"/>
              <a:gd name="T103" fmla="*/ 48 h 141"/>
              <a:gd name="T104" fmla="*/ 171 w 231"/>
              <a:gd name="T105" fmla="*/ 46 h 141"/>
              <a:gd name="T106" fmla="*/ 173 w 231"/>
              <a:gd name="T107" fmla="*/ 52 h 141"/>
              <a:gd name="T108" fmla="*/ 153 w 231"/>
              <a:gd name="T109" fmla="*/ 43 h 141"/>
              <a:gd name="T110" fmla="*/ 146 w 231"/>
              <a:gd name="T111" fmla="*/ 43 h 141"/>
              <a:gd name="T112" fmla="*/ 131 w 231"/>
              <a:gd name="T113" fmla="*/ 50 h 141"/>
              <a:gd name="T114" fmla="*/ 144 w 231"/>
              <a:gd name="T115" fmla="*/ 39 h 141"/>
              <a:gd name="T116" fmla="*/ 132 w 231"/>
              <a:gd name="T117" fmla="*/ 3 h 141"/>
              <a:gd name="T118" fmla="*/ 127 w 231"/>
              <a:gd name="T119" fmla="*/ 4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1" h="141">
                <a:moveTo>
                  <a:pt x="143" y="141"/>
                </a:moveTo>
                <a:cubicBezTo>
                  <a:pt x="142" y="141"/>
                  <a:pt x="142" y="141"/>
                  <a:pt x="142" y="140"/>
                </a:cubicBezTo>
                <a:cubicBezTo>
                  <a:pt x="141" y="139"/>
                  <a:pt x="141" y="138"/>
                  <a:pt x="141" y="137"/>
                </a:cubicBezTo>
                <a:cubicBezTo>
                  <a:pt x="139" y="137"/>
                  <a:pt x="136" y="137"/>
                  <a:pt x="133" y="137"/>
                </a:cubicBezTo>
                <a:cubicBezTo>
                  <a:pt x="120" y="137"/>
                  <a:pt x="106" y="136"/>
                  <a:pt x="92" y="134"/>
                </a:cubicBezTo>
                <a:cubicBezTo>
                  <a:pt x="92" y="134"/>
                  <a:pt x="92" y="135"/>
                  <a:pt x="92" y="135"/>
                </a:cubicBezTo>
                <a:cubicBezTo>
                  <a:pt x="91" y="136"/>
                  <a:pt x="91" y="136"/>
                  <a:pt x="91" y="136"/>
                </a:cubicBezTo>
                <a:cubicBezTo>
                  <a:pt x="90" y="136"/>
                  <a:pt x="90" y="136"/>
                  <a:pt x="89" y="135"/>
                </a:cubicBezTo>
                <a:cubicBezTo>
                  <a:pt x="89" y="135"/>
                  <a:pt x="89" y="134"/>
                  <a:pt x="89" y="133"/>
                </a:cubicBezTo>
                <a:cubicBezTo>
                  <a:pt x="89" y="133"/>
                  <a:pt x="89" y="133"/>
                  <a:pt x="89" y="133"/>
                </a:cubicBezTo>
                <a:cubicBezTo>
                  <a:pt x="86" y="133"/>
                  <a:pt x="84" y="133"/>
                  <a:pt x="81" y="132"/>
                </a:cubicBezTo>
                <a:cubicBezTo>
                  <a:pt x="81" y="132"/>
                  <a:pt x="81" y="132"/>
                  <a:pt x="81" y="132"/>
                </a:cubicBezTo>
                <a:cubicBezTo>
                  <a:pt x="80" y="132"/>
                  <a:pt x="80" y="132"/>
                  <a:pt x="80" y="132"/>
                </a:cubicBezTo>
                <a:cubicBezTo>
                  <a:pt x="72" y="131"/>
                  <a:pt x="62" y="129"/>
                  <a:pt x="52" y="126"/>
                </a:cubicBezTo>
                <a:cubicBezTo>
                  <a:pt x="52" y="127"/>
                  <a:pt x="51" y="127"/>
                  <a:pt x="51" y="127"/>
                </a:cubicBezTo>
                <a:cubicBezTo>
                  <a:pt x="50" y="127"/>
                  <a:pt x="50" y="126"/>
                  <a:pt x="50" y="126"/>
                </a:cubicBezTo>
                <a:cubicBezTo>
                  <a:pt x="50" y="126"/>
                  <a:pt x="50" y="126"/>
                  <a:pt x="50" y="125"/>
                </a:cubicBezTo>
                <a:cubicBezTo>
                  <a:pt x="49" y="125"/>
                  <a:pt x="48" y="125"/>
                  <a:pt x="47" y="125"/>
                </a:cubicBezTo>
                <a:cubicBezTo>
                  <a:pt x="40" y="122"/>
                  <a:pt x="33" y="118"/>
                  <a:pt x="27" y="114"/>
                </a:cubicBezTo>
                <a:cubicBezTo>
                  <a:pt x="27" y="115"/>
                  <a:pt x="27" y="115"/>
                  <a:pt x="26" y="115"/>
                </a:cubicBezTo>
                <a:cubicBezTo>
                  <a:pt x="26" y="115"/>
                  <a:pt x="26" y="114"/>
                  <a:pt x="25" y="114"/>
                </a:cubicBezTo>
                <a:cubicBezTo>
                  <a:pt x="25" y="114"/>
                  <a:pt x="25" y="113"/>
                  <a:pt x="25" y="113"/>
                </a:cubicBezTo>
                <a:cubicBezTo>
                  <a:pt x="25" y="113"/>
                  <a:pt x="21" y="111"/>
                  <a:pt x="20" y="110"/>
                </a:cubicBezTo>
                <a:cubicBezTo>
                  <a:pt x="20" y="110"/>
                  <a:pt x="20" y="110"/>
                  <a:pt x="20" y="110"/>
                </a:cubicBezTo>
                <a:cubicBezTo>
                  <a:pt x="20" y="110"/>
                  <a:pt x="19" y="110"/>
                  <a:pt x="19" y="109"/>
                </a:cubicBezTo>
                <a:cubicBezTo>
                  <a:pt x="16" y="108"/>
                  <a:pt x="13" y="105"/>
                  <a:pt x="9" y="103"/>
                </a:cubicBezTo>
                <a:cubicBezTo>
                  <a:pt x="9" y="103"/>
                  <a:pt x="8" y="103"/>
                  <a:pt x="8" y="103"/>
                </a:cubicBezTo>
                <a:cubicBezTo>
                  <a:pt x="7" y="103"/>
                  <a:pt x="5" y="102"/>
                  <a:pt x="5" y="101"/>
                </a:cubicBezTo>
                <a:cubicBezTo>
                  <a:pt x="5" y="100"/>
                  <a:pt x="5" y="99"/>
                  <a:pt x="5" y="97"/>
                </a:cubicBezTo>
                <a:cubicBezTo>
                  <a:pt x="4" y="97"/>
                  <a:pt x="4" y="97"/>
                  <a:pt x="4" y="96"/>
                </a:cubicBezTo>
                <a:cubicBezTo>
                  <a:pt x="4" y="93"/>
                  <a:pt x="4" y="89"/>
                  <a:pt x="4" y="86"/>
                </a:cubicBezTo>
                <a:cubicBezTo>
                  <a:pt x="4" y="80"/>
                  <a:pt x="4" y="74"/>
                  <a:pt x="4" y="67"/>
                </a:cubicBezTo>
                <a:cubicBezTo>
                  <a:pt x="0" y="45"/>
                  <a:pt x="26" y="29"/>
                  <a:pt x="42" y="21"/>
                </a:cubicBezTo>
                <a:cubicBezTo>
                  <a:pt x="49" y="18"/>
                  <a:pt x="56" y="15"/>
                  <a:pt x="62" y="14"/>
                </a:cubicBezTo>
                <a:cubicBezTo>
                  <a:pt x="67" y="13"/>
                  <a:pt x="72" y="12"/>
                  <a:pt x="76" y="11"/>
                </a:cubicBezTo>
                <a:cubicBezTo>
                  <a:pt x="78" y="11"/>
                  <a:pt x="79" y="11"/>
                  <a:pt x="80" y="11"/>
                </a:cubicBezTo>
                <a:cubicBezTo>
                  <a:pt x="80" y="11"/>
                  <a:pt x="80" y="11"/>
                  <a:pt x="80" y="11"/>
                </a:cubicBezTo>
                <a:cubicBezTo>
                  <a:pt x="89" y="9"/>
                  <a:pt x="97" y="8"/>
                  <a:pt x="106" y="8"/>
                </a:cubicBezTo>
                <a:cubicBezTo>
                  <a:pt x="110" y="8"/>
                  <a:pt x="113" y="8"/>
                  <a:pt x="116" y="8"/>
                </a:cubicBezTo>
                <a:cubicBezTo>
                  <a:pt x="116" y="8"/>
                  <a:pt x="116" y="8"/>
                  <a:pt x="116" y="8"/>
                </a:cubicBezTo>
                <a:cubicBezTo>
                  <a:pt x="116" y="6"/>
                  <a:pt x="116" y="4"/>
                  <a:pt x="116" y="3"/>
                </a:cubicBezTo>
                <a:cubicBezTo>
                  <a:pt x="116" y="3"/>
                  <a:pt x="116" y="2"/>
                  <a:pt x="116" y="2"/>
                </a:cubicBezTo>
                <a:cubicBezTo>
                  <a:pt x="115" y="1"/>
                  <a:pt x="116" y="1"/>
                  <a:pt x="117" y="0"/>
                </a:cubicBezTo>
                <a:cubicBezTo>
                  <a:pt x="118" y="0"/>
                  <a:pt x="119" y="0"/>
                  <a:pt x="121" y="0"/>
                </a:cubicBezTo>
                <a:cubicBezTo>
                  <a:pt x="124" y="0"/>
                  <a:pt x="128" y="0"/>
                  <a:pt x="131" y="0"/>
                </a:cubicBezTo>
                <a:cubicBezTo>
                  <a:pt x="151" y="0"/>
                  <a:pt x="168" y="2"/>
                  <a:pt x="183" y="7"/>
                </a:cubicBezTo>
                <a:cubicBezTo>
                  <a:pt x="194" y="10"/>
                  <a:pt x="203" y="14"/>
                  <a:pt x="210" y="20"/>
                </a:cubicBezTo>
                <a:cubicBezTo>
                  <a:pt x="215" y="23"/>
                  <a:pt x="218" y="26"/>
                  <a:pt x="221" y="30"/>
                </a:cubicBezTo>
                <a:cubicBezTo>
                  <a:pt x="221" y="30"/>
                  <a:pt x="221" y="30"/>
                  <a:pt x="221" y="30"/>
                </a:cubicBezTo>
                <a:cubicBezTo>
                  <a:pt x="223" y="32"/>
                  <a:pt x="225" y="35"/>
                  <a:pt x="226" y="38"/>
                </a:cubicBezTo>
                <a:cubicBezTo>
                  <a:pt x="227" y="38"/>
                  <a:pt x="227" y="38"/>
                  <a:pt x="228" y="39"/>
                </a:cubicBezTo>
                <a:cubicBezTo>
                  <a:pt x="228" y="40"/>
                  <a:pt x="228" y="41"/>
                  <a:pt x="228" y="42"/>
                </a:cubicBezTo>
                <a:cubicBezTo>
                  <a:pt x="228" y="42"/>
                  <a:pt x="228" y="42"/>
                  <a:pt x="228" y="43"/>
                </a:cubicBezTo>
                <a:cubicBezTo>
                  <a:pt x="228" y="43"/>
                  <a:pt x="229" y="44"/>
                  <a:pt x="229" y="44"/>
                </a:cubicBezTo>
                <a:cubicBezTo>
                  <a:pt x="228" y="46"/>
                  <a:pt x="228" y="49"/>
                  <a:pt x="228" y="51"/>
                </a:cubicBezTo>
                <a:cubicBezTo>
                  <a:pt x="228" y="51"/>
                  <a:pt x="228" y="52"/>
                  <a:pt x="228" y="52"/>
                </a:cubicBezTo>
                <a:cubicBezTo>
                  <a:pt x="228" y="52"/>
                  <a:pt x="228" y="53"/>
                  <a:pt x="228" y="53"/>
                </a:cubicBezTo>
                <a:cubicBezTo>
                  <a:pt x="228" y="53"/>
                  <a:pt x="228" y="53"/>
                  <a:pt x="228" y="53"/>
                </a:cubicBezTo>
                <a:cubicBezTo>
                  <a:pt x="229" y="55"/>
                  <a:pt x="229" y="57"/>
                  <a:pt x="230" y="59"/>
                </a:cubicBezTo>
                <a:cubicBezTo>
                  <a:pt x="230" y="59"/>
                  <a:pt x="230" y="59"/>
                  <a:pt x="230" y="59"/>
                </a:cubicBezTo>
                <a:cubicBezTo>
                  <a:pt x="230" y="60"/>
                  <a:pt x="231" y="60"/>
                  <a:pt x="230" y="60"/>
                </a:cubicBezTo>
                <a:cubicBezTo>
                  <a:pt x="229" y="65"/>
                  <a:pt x="229" y="69"/>
                  <a:pt x="230" y="74"/>
                </a:cubicBezTo>
                <a:cubicBezTo>
                  <a:pt x="230" y="75"/>
                  <a:pt x="230" y="76"/>
                  <a:pt x="230" y="78"/>
                </a:cubicBezTo>
                <a:cubicBezTo>
                  <a:pt x="230" y="80"/>
                  <a:pt x="230" y="83"/>
                  <a:pt x="230" y="86"/>
                </a:cubicBezTo>
                <a:cubicBezTo>
                  <a:pt x="230" y="87"/>
                  <a:pt x="230" y="88"/>
                  <a:pt x="230" y="89"/>
                </a:cubicBezTo>
                <a:cubicBezTo>
                  <a:pt x="230" y="92"/>
                  <a:pt x="229" y="95"/>
                  <a:pt x="229" y="98"/>
                </a:cubicBezTo>
                <a:cubicBezTo>
                  <a:pt x="230" y="99"/>
                  <a:pt x="230" y="99"/>
                  <a:pt x="231" y="100"/>
                </a:cubicBezTo>
                <a:cubicBezTo>
                  <a:pt x="231" y="100"/>
                  <a:pt x="231" y="101"/>
                  <a:pt x="230" y="102"/>
                </a:cubicBezTo>
                <a:cubicBezTo>
                  <a:pt x="229" y="104"/>
                  <a:pt x="226" y="106"/>
                  <a:pt x="224" y="108"/>
                </a:cubicBezTo>
                <a:cubicBezTo>
                  <a:pt x="224" y="109"/>
                  <a:pt x="224" y="109"/>
                  <a:pt x="224" y="109"/>
                </a:cubicBezTo>
                <a:cubicBezTo>
                  <a:pt x="224" y="110"/>
                  <a:pt x="224" y="110"/>
                  <a:pt x="223" y="110"/>
                </a:cubicBezTo>
                <a:cubicBezTo>
                  <a:pt x="223" y="110"/>
                  <a:pt x="223" y="110"/>
                  <a:pt x="223" y="110"/>
                </a:cubicBezTo>
                <a:cubicBezTo>
                  <a:pt x="223" y="110"/>
                  <a:pt x="223" y="110"/>
                  <a:pt x="223" y="110"/>
                </a:cubicBezTo>
                <a:cubicBezTo>
                  <a:pt x="219" y="113"/>
                  <a:pt x="216" y="117"/>
                  <a:pt x="212" y="120"/>
                </a:cubicBezTo>
                <a:cubicBezTo>
                  <a:pt x="211" y="120"/>
                  <a:pt x="211" y="120"/>
                  <a:pt x="211" y="120"/>
                </a:cubicBezTo>
                <a:cubicBezTo>
                  <a:pt x="211" y="120"/>
                  <a:pt x="211" y="120"/>
                  <a:pt x="211" y="120"/>
                </a:cubicBezTo>
                <a:cubicBezTo>
                  <a:pt x="211" y="120"/>
                  <a:pt x="210" y="121"/>
                  <a:pt x="210" y="121"/>
                </a:cubicBezTo>
                <a:cubicBezTo>
                  <a:pt x="209" y="121"/>
                  <a:pt x="209" y="121"/>
                  <a:pt x="209" y="121"/>
                </a:cubicBezTo>
                <a:cubicBezTo>
                  <a:pt x="209" y="122"/>
                  <a:pt x="209" y="122"/>
                  <a:pt x="208" y="122"/>
                </a:cubicBezTo>
                <a:cubicBezTo>
                  <a:pt x="208" y="122"/>
                  <a:pt x="208" y="122"/>
                  <a:pt x="208" y="122"/>
                </a:cubicBezTo>
                <a:cubicBezTo>
                  <a:pt x="203" y="126"/>
                  <a:pt x="198" y="129"/>
                  <a:pt x="193" y="131"/>
                </a:cubicBezTo>
                <a:cubicBezTo>
                  <a:pt x="193" y="132"/>
                  <a:pt x="193" y="133"/>
                  <a:pt x="192" y="133"/>
                </a:cubicBezTo>
                <a:cubicBezTo>
                  <a:pt x="192" y="134"/>
                  <a:pt x="192" y="134"/>
                  <a:pt x="191" y="134"/>
                </a:cubicBezTo>
                <a:cubicBezTo>
                  <a:pt x="190" y="134"/>
                  <a:pt x="190" y="134"/>
                  <a:pt x="190" y="133"/>
                </a:cubicBezTo>
                <a:cubicBezTo>
                  <a:pt x="190" y="133"/>
                  <a:pt x="190" y="132"/>
                  <a:pt x="190" y="132"/>
                </a:cubicBezTo>
                <a:cubicBezTo>
                  <a:pt x="189" y="132"/>
                  <a:pt x="187" y="132"/>
                  <a:pt x="186" y="133"/>
                </a:cubicBezTo>
                <a:cubicBezTo>
                  <a:pt x="175" y="136"/>
                  <a:pt x="162" y="137"/>
                  <a:pt x="145" y="137"/>
                </a:cubicBezTo>
                <a:cubicBezTo>
                  <a:pt x="145" y="137"/>
                  <a:pt x="145" y="137"/>
                  <a:pt x="144" y="137"/>
                </a:cubicBezTo>
                <a:cubicBezTo>
                  <a:pt x="144" y="138"/>
                  <a:pt x="144" y="139"/>
                  <a:pt x="144" y="140"/>
                </a:cubicBezTo>
                <a:cubicBezTo>
                  <a:pt x="144" y="141"/>
                  <a:pt x="143" y="141"/>
                  <a:pt x="143" y="141"/>
                </a:cubicBezTo>
                <a:close/>
                <a:moveTo>
                  <a:pt x="109" y="132"/>
                </a:moveTo>
                <a:cubicBezTo>
                  <a:pt x="119" y="133"/>
                  <a:pt x="129" y="134"/>
                  <a:pt x="138" y="134"/>
                </a:cubicBezTo>
                <a:cubicBezTo>
                  <a:pt x="138" y="133"/>
                  <a:pt x="138" y="133"/>
                  <a:pt x="138" y="133"/>
                </a:cubicBezTo>
                <a:cubicBezTo>
                  <a:pt x="138" y="132"/>
                  <a:pt x="138" y="132"/>
                  <a:pt x="138" y="132"/>
                </a:cubicBezTo>
                <a:cubicBezTo>
                  <a:pt x="138" y="130"/>
                  <a:pt x="138" y="128"/>
                  <a:pt x="138" y="126"/>
                </a:cubicBezTo>
                <a:cubicBezTo>
                  <a:pt x="139" y="125"/>
                  <a:pt x="139" y="123"/>
                  <a:pt x="138" y="121"/>
                </a:cubicBezTo>
                <a:cubicBezTo>
                  <a:pt x="138" y="120"/>
                  <a:pt x="138" y="120"/>
                  <a:pt x="138" y="120"/>
                </a:cubicBezTo>
                <a:cubicBezTo>
                  <a:pt x="138" y="119"/>
                  <a:pt x="138" y="118"/>
                  <a:pt x="138" y="117"/>
                </a:cubicBezTo>
                <a:cubicBezTo>
                  <a:pt x="138" y="117"/>
                  <a:pt x="138" y="116"/>
                  <a:pt x="138" y="116"/>
                </a:cubicBezTo>
                <a:cubicBezTo>
                  <a:pt x="138" y="115"/>
                  <a:pt x="138" y="115"/>
                  <a:pt x="139" y="115"/>
                </a:cubicBezTo>
                <a:cubicBezTo>
                  <a:pt x="139" y="115"/>
                  <a:pt x="139" y="115"/>
                  <a:pt x="140" y="115"/>
                </a:cubicBezTo>
                <a:cubicBezTo>
                  <a:pt x="140" y="116"/>
                  <a:pt x="141" y="117"/>
                  <a:pt x="141" y="118"/>
                </a:cubicBezTo>
                <a:cubicBezTo>
                  <a:pt x="141" y="116"/>
                  <a:pt x="141" y="114"/>
                  <a:pt x="141" y="112"/>
                </a:cubicBezTo>
                <a:cubicBezTo>
                  <a:pt x="139" y="112"/>
                  <a:pt x="137" y="112"/>
                  <a:pt x="134" y="112"/>
                </a:cubicBezTo>
                <a:cubicBezTo>
                  <a:pt x="134" y="113"/>
                  <a:pt x="134" y="113"/>
                  <a:pt x="134" y="114"/>
                </a:cubicBezTo>
                <a:cubicBezTo>
                  <a:pt x="133" y="114"/>
                  <a:pt x="133" y="116"/>
                  <a:pt x="133" y="122"/>
                </a:cubicBezTo>
                <a:cubicBezTo>
                  <a:pt x="133" y="122"/>
                  <a:pt x="133" y="122"/>
                  <a:pt x="133" y="123"/>
                </a:cubicBezTo>
                <a:cubicBezTo>
                  <a:pt x="133" y="123"/>
                  <a:pt x="133" y="124"/>
                  <a:pt x="133" y="125"/>
                </a:cubicBezTo>
                <a:cubicBezTo>
                  <a:pt x="133" y="127"/>
                  <a:pt x="134" y="130"/>
                  <a:pt x="133" y="132"/>
                </a:cubicBezTo>
                <a:cubicBezTo>
                  <a:pt x="133" y="133"/>
                  <a:pt x="132" y="133"/>
                  <a:pt x="132" y="133"/>
                </a:cubicBezTo>
                <a:cubicBezTo>
                  <a:pt x="131" y="133"/>
                  <a:pt x="131" y="133"/>
                  <a:pt x="131" y="132"/>
                </a:cubicBezTo>
                <a:cubicBezTo>
                  <a:pt x="130" y="131"/>
                  <a:pt x="130" y="129"/>
                  <a:pt x="130" y="128"/>
                </a:cubicBezTo>
                <a:cubicBezTo>
                  <a:pt x="130" y="127"/>
                  <a:pt x="130" y="127"/>
                  <a:pt x="130" y="127"/>
                </a:cubicBezTo>
                <a:cubicBezTo>
                  <a:pt x="130" y="124"/>
                  <a:pt x="130" y="122"/>
                  <a:pt x="130" y="119"/>
                </a:cubicBezTo>
                <a:cubicBezTo>
                  <a:pt x="130" y="119"/>
                  <a:pt x="130" y="119"/>
                  <a:pt x="130" y="119"/>
                </a:cubicBezTo>
                <a:cubicBezTo>
                  <a:pt x="130" y="117"/>
                  <a:pt x="130" y="114"/>
                  <a:pt x="131" y="112"/>
                </a:cubicBezTo>
                <a:cubicBezTo>
                  <a:pt x="131" y="112"/>
                  <a:pt x="130" y="112"/>
                  <a:pt x="130" y="112"/>
                </a:cubicBezTo>
                <a:cubicBezTo>
                  <a:pt x="130" y="113"/>
                  <a:pt x="130" y="113"/>
                  <a:pt x="130" y="113"/>
                </a:cubicBezTo>
                <a:cubicBezTo>
                  <a:pt x="130" y="113"/>
                  <a:pt x="130" y="113"/>
                  <a:pt x="130" y="113"/>
                </a:cubicBezTo>
                <a:cubicBezTo>
                  <a:pt x="130" y="113"/>
                  <a:pt x="130" y="114"/>
                  <a:pt x="130" y="114"/>
                </a:cubicBezTo>
                <a:cubicBezTo>
                  <a:pt x="130" y="115"/>
                  <a:pt x="130" y="115"/>
                  <a:pt x="130" y="115"/>
                </a:cubicBezTo>
                <a:cubicBezTo>
                  <a:pt x="130" y="116"/>
                  <a:pt x="130" y="116"/>
                  <a:pt x="130" y="117"/>
                </a:cubicBezTo>
                <a:cubicBezTo>
                  <a:pt x="130" y="118"/>
                  <a:pt x="130" y="120"/>
                  <a:pt x="129" y="121"/>
                </a:cubicBezTo>
                <a:cubicBezTo>
                  <a:pt x="129" y="122"/>
                  <a:pt x="129" y="123"/>
                  <a:pt x="129" y="124"/>
                </a:cubicBezTo>
                <a:cubicBezTo>
                  <a:pt x="129" y="125"/>
                  <a:pt x="129" y="126"/>
                  <a:pt x="129" y="127"/>
                </a:cubicBezTo>
                <a:cubicBezTo>
                  <a:pt x="129" y="128"/>
                  <a:pt x="129" y="130"/>
                  <a:pt x="129" y="131"/>
                </a:cubicBezTo>
                <a:cubicBezTo>
                  <a:pt x="129" y="132"/>
                  <a:pt x="129" y="132"/>
                  <a:pt x="128" y="132"/>
                </a:cubicBezTo>
                <a:cubicBezTo>
                  <a:pt x="128" y="132"/>
                  <a:pt x="127" y="132"/>
                  <a:pt x="127" y="131"/>
                </a:cubicBezTo>
                <a:cubicBezTo>
                  <a:pt x="127" y="131"/>
                  <a:pt x="126" y="130"/>
                  <a:pt x="126" y="130"/>
                </a:cubicBezTo>
                <a:cubicBezTo>
                  <a:pt x="126" y="130"/>
                  <a:pt x="126" y="130"/>
                  <a:pt x="126" y="131"/>
                </a:cubicBezTo>
                <a:cubicBezTo>
                  <a:pt x="126" y="131"/>
                  <a:pt x="125" y="131"/>
                  <a:pt x="125" y="131"/>
                </a:cubicBezTo>
                <a:cubicBezTo>
                  <a:pt x="124" y="131"/>
                  <a:pt x="124" y="131"/>
                  <a:pt x="124" y="131"/>
                </a:cubicBezTo>
                <a:cubicBezTo>
                  <a:pt x="123" y="128"/>
                  <a:pt x="123" y="125"/>
                  <a:pt x="123" y="122"/>
                </a:cubicBezTo>
                <a:cubicBezTo>
                  <a:pt x="123" y="122"/>
                  <a:pt x="123" y="121"/>
                  <a:pt x="123" y="121"/>
                </a:cubicBezTo>
                <a:cubicBezTo>
                  <a:pt x="123" y="117"/>
                  <a:pt x="124" y="115"/>
                  <a:pt x="124" y="112"/>
                </a:cubicBezTo>
                <a:cubicBezTo>
                  <a:pt x="124" y="112"/>
                  <a:pt x="124" y="112"/>
                  <a:pt x="123" y="112"/>
                </a:cubicBezTo>
                <a:cubicBezTo>
                  <a:pt x="123" y="112"/>
                  <a:pt x="123" y="112"/>
                  <a:pt x="123" y="113"/>
                </a:cubicBezTo>
                <a:cubicBezTo>
                  <a:pt x="123" y="113"/>
                  <a:pt x="123" y="113"/>
                  <a:pt x="123" y="114"/>
                </a:cubicBezTo>
                <a:cubicBezTo>
                  <a:pt x="123" y="114"/>
                  <a:pt x="123" y="114"/>
                  <a:pt x="123" y="114"/>
                </a:cubicBezTo>
                <a:cubicBezTo>
                  <a:pt x="123" y="115"/>
                  <a:pt x="123" y="115"/>
                  <a:pt x="123" y="116"/>
                </a:cubicBezTo>
                <a:cubicBezTo>
                  <a:pt x="123" y="116"/>
                  <a:pt x="123" y="116"/>
                  <a:pt x="123" y="117"/>
                </a:cubicBezTo>
                <a:cubicBezTo>
                  <a:pt x="123" y="118"/>
                  <a:pt x="123" y="118"/>
                  <a:pt x="123" y="119"/>
                </a:cubicBezTo>
                <a:cubicBezTo>
                  <a:pt x="123" y="120"/>
                  <a:pt x="123" y="120"/>
                  <a:pt x="123" y="120"/>
                </a:cubicBezTo>
                <a:cubicBezTo>
                  <a:pt x="123" y="124"/>
                  <a:pt x="123" y="128"/>
                  <a:pt x="122" y="132"/>
                </a:cubicBezTo>
                <a:cubicBezTo>
                  <a:pt x="122" y="132"/>
                  <a:pt x="121" y="133"/>
                  <a:pt x="121" y="133"/>
                </a:cubicBezTo>
                <a:cubicBezTo>
                  <a:pt x="120" y="133"/>
                  <a:pt x="120" y="132"/>
                  <a:pt x="120" y="132"/>
                </a:cubicBezTo>
                <a:cubicBezTo>
                  <a:pt x="119" y="129"/>
                  <a:pt x="119" y="125"/>
                  <a:pt x="119" y="122"/>
                </a:cubicBezTo>
                <a:cubicBezTo>
                  <a:pt x="119" y="120"/>
                  <a:pt x="120" y="118"/>
                  <a:pt x="119" y="116"/>
                </a:cubicBezTo>
                <a:cubicBezTo>
                  <a:pt x="119" y="116"/>
                  <a:pt x="119" y="116"/>
                  <a:pt x="119" y="116"/>
                </a:cubicBezTo>
                <a:cubicBezTo>
                  <a:pt x="119" y="114"/>
                  <a:pt x="119" y="113"/>
                  <a:pt x="120" y="112"/>
                </a:cubicBezTo>
                <a:cubicBezTo>
                  <a:pt x="119" y="112"/>
                  <a:pt x="119" y="112"/>
                  <a:pt x="118" y="112"/>
                </a:cubicBezTo>
                <a:cubicBezTo>
                  <a:pt x="118" y="114"/>
                  <a:pt x="118" y="116"/>
                  <a:pt x="118" y="117"/>
                </a:cubicBezTo>
                <a:cubicBezTo>
                  <a:pt x="117" y="119"/>
                  <a:pt x="117" y="120"/>
                  <a:pt x="117" y="121"/>
                </a:cubicBezTo>
                <a:cubicBezTo>
                  <a:pt x="117" y="123"/>
                  <a:pt x="117" y="125"/>
                  <a:pt x="117" y="127"/>
                </a:cubicBezTo>
                <a:cubicBezTo>
                  <a:pt x="117" y="128"/>
                  <a:pt x="117" y="128"/>
                  <a:pt x="117" y="129"/>
                </a:cubicBezTo>
                <a:cubicBezTo>
                  <a:pt x="117" y="130"/>
                  <a:pt x="117" y="131"/>
                  <a:pt x="116" y="131"/>
                </a:cubicBezTo>
                <a:cubicBezTo>
                  <a:pt x="116" y="131"/>
                  <a:pt x="115" y="130"/>
                  <a:pt x="115" y="130"/>
                </a:cubicBezTo>
                <a:cubicBezTo>
                  <a:pt x="113" y="126"/>
                  <a:pt x="114" y="121"/>
                  <a:pt x="114" y="117"/>
                </a:cubicBezTo>
                <a:cubicBezTo>
                  <a:pt x="115" y="115"/>
                  <a:pt x="115" y="113"/>
                  <a:pt x="115" y="112"/>
                </a:cubicBezTo>
                <a:cubicBezTo>
                  <a:pt x="114" y="112"/>
                  <a:pt x="114" y="112"/>
                  <a:pt x="113" y="112"/>
                </a:cubicBezTo>
                <a:cubicBezTo>
                  <a:pt x="113" y="112"/>
                  <a:pt x="113" y="113"/>
                  <a:pt x="113" y="114"/>
                </a:cubicBezTo>
                <a:cubicBezTo>
                  <a:pt x="113" y="119"/>
                  <a:pt x="113" y="124"/>
                  <a:pt x="112" y="129"/>
                </a:cubicBezTo>
                <a:cubicBezTo>
                  <a:pt x="111" y="129"/>
                  <a:pt x="111" y="129"/>
                  <a:pt x="110" y="129"/>
                </a:cubicBezTo>
                <a:cubicBezTo>
                  <a:pt x="110" y="129"/>
                  <a:pt x="109" y="129"/>
                  <a:pt x="109" y="128"/>
                </a:cubicBezTo>
                <a:cubicBezTo>
                  <a:pt x="109" y="125"/>
                  <a:pt x="109" y="122"/>
                  <a:pt x="110" y="119"/>
                </a:cubicBezTo>
                <a:cubicBezTo>
                  <a:pt x="110" y="116"/>
                  <a:pt x="110" y="114"/>
                  <a:pt x="110" y="111"/>
                </a:cubicBezTo>
                <a:cubicBezTo>
                  <a:pt x="110" y="111"/>
                  <a:pt x="110" y="111"/>
                  <a:pt x="110" y="111"/>
                </a:cubicBezTo>
                <a:cubicBezTo>
                  <a:pt x="109" y="115"/>
                  <a:pt x="109" y="118"/>
                  <a:pt x="109" y="123"/>
                </a:cubicBezTo>
                <a:cubicBezTo>
                  <a:pt x="109" y="123"/>
                  <a:pt x="109" y="124"/>
                  <a:pt x="109" y="125"/>
                </a:cubicBezTo>
                <a:cubicBezTo>
                  <a:pt x="109" y="127"/>
                  <a:pt x="109" y="130"/>
                  <a:pt x="109" y="132"/>
                </a:cubicBezTo>
                <a:close/>
                <a:moveTo>
                  <a:pt x="144" y="112"/>
                </a:moveTo>
                <a:cubicBezTo>
                  <a:pt x="144" y="116"/>
                  <a:pt x="144" y="119"/>
                  <a:pt x="144" y="123"/>
                </a:cubicBezTo>
                <a:cubicBezTo>
                  <a:pt x="144" y="124"/>
                  <a:pt x="144" y="125"/>
                  <a:pt x="144" y="126"/>
                </a:cubicBezTo>
                <a:cubicBezTo>
                  <a:pt x="144" y="126"/>
                  <a:pt x="144" y="134"/>
                  <a:pt x="144" y="134"/>
                </a:cubicBezTo>
                <a:cubicBezTo>
                  <a:pt x="145" y="134"/>
                  <a:pt x="145" y="134"/>
                  <a:pt x="145" y="134"/>
                </a:cubicBezTo>
                <a:cubicBezTo>
                  <a:pt x="145" y="131"/>
                  <a:pt x="145" y="129"/>
                  <a:pt x="145" y="126"/>
                </a:cubicBezTo>
                <a:cubicBezTo>
                  <a:pt x="145" y="126"/>
                  <a:pt x="145" y="125"/>
                  <a:pt x="145" y="124"/>
                </a:cubicBezTo>
                <a:cubicBezTo>
                  <a:pt x="145" y="121"/>
                  <a:pt x="145" y="121"/>
                  <a:pt x="145" y="121"/>
                </a:cubicBezTo>
                <a:cubicBezTo>
                  <a:pt x="145" y="119"/>
                  <a:pt x="145" y="116"/>
                  <a:pt x="145" y="113"/>
                </a:cubicBezTo>
                <a:cubicBezTo>
                  <a:pt x="145" y="113"/>
                  <a:pt x="145" y="112"/>
                  <a:pt x="146" y="112"/>
                </a:cubicBezTo>
                <a:cubicBezTo>
                  <a:pt x="145" y="112"/>
                  <a:pt x="145" y="112"/>
                  <a:pt x="144" y="112"/>
                </a:cubicBezTo>
                <a:close/>
                <a:moveTo>
                  <a:pt x="148" y="134"/>
                </a:moveTo>
                <a:cubicBezTo>
                  <a:pt x="148" y="134"/>
                  <a:pt x="148" y="134"/>
                  <a:pt x="148" y="134"/>
                </a:cubicBezTo>
                <a:cubicBezTo>
                  <a:pt x="148" y="133"/>
                  <a:pt x="148" y="133"/>
                  <a:pt x="148" y="133"/>
                </a:cubicBezTo>
                <a:cubicBezTo>
                  <a:pt x="148" y="133"/>
                  <a:pt x="148" y="133"/>
                  <a:pt x="148" y="134"/>
                </a:cubicBezTo>
                <a:close/>
                <a:moveTo>
                  <a:pt x="156" y="112"/>
                </a:moveTo>
                <a:cubicBezTo>
                  <a:pt x="156" y="112"/>
                  <a:pt x="156" y="112"/>
                  <a:pt x="157" y="113"/>
                </a:cubicBezTo>
                <a:cubicBezTo>
                  <a:pt x="157" y="113"/>
                  <a:pt x="157" y="113"/>
                  <a:pt x="157" y="114"/>
                </a:cubicBezTo>
                <a:cubicBezTo>
                  <a:pt x="156" y="118"/>
                  <a:pt x="156" y="121"/>
                  <a:pt x="156" y="125"/>
                </a:cubicBezTo>
                <a:cubicBezTo>
                  <a:pt x="156" y="127"/>
                  <a:pt x="156" y="129"/>
                  <a:pt x="156" y="131"/>
                </a:cubicBezTo>
                <a:cubicBezTo>
                  <a:pt x="156" y="131"/>
                  <a:pt x="156" y="132"/>
                  <a:pt x="156" y="132"/>
                </a:cubicBezTo>
                <a:cubicBezTo>
                  <a:pt x="156" y="132"/>
                  <a:pt x="156" y="133"/>
                  <a:pt x="156" y="133"/>
                </a:cubicBezTo>
                <a:cubicBezTo>
                  <a:pt x="156" y="133"/>
                  <a:pt x="157" y="133"/>
                  <a:pt x="157" y="133"/>
                </a:cubicBezTo>
                <a:cubicBezTo>
                  <a:pt x="160" y="133"/>
                  <a:pt x="164" y="133"/>
                  <a:pt x="167" y="132"/>
                </a:cubicBezTo>
                <a:cubicBezTo>
                  <a:pt x="167" y="132"/>
                  <a:pt x="167" y="131"/>
                  <a:pt x="167" y="130"/>
                </a:cubicBezTo>
                <a:cubicBezTo>
                  <a:pt x="167" y="130"/>
                  <a:pt x="166" y="129"/>
                  <a:pt x="166" y="129"/>
                </a:cubicBezTo>
                <a:cubicBezTo>
                  <a:pt x="166" y="128"/>
                  <a:pt x="166" y="126"/>
                  <a:pt x="166" y="124"/>
                </a:cubicBezTo>
                <a:cubicBezTo>
                  <a:pt x="166" y="124"/>
                  <a:pt x="166" y="123"/>
                  <a:pt x="166" y="123"/>
                </a:cubicBezTo>
                <a:cubicBezTo>
                  <a:pt x="166" y="121"/>
                  <a:pt x="166" y="120"/>
                  <a:pt x="166" y="118"/>
                </a:cubicBezTo>
                <a:cubicBezTo>
                  <a:pt x="166" y="117"/>
                  <a:pt x="166" y="117"/>
                  <a:pt x="166" y="117"/>
                </a:cubicBezTo>
                <a:cubicBezTo>
                  <a:pt x="166" y="116"/>
                  <a:pt x="166" y="115"/>
                  <a:pt x="166" y="114"/>
                </a:cubicBezTo>
                <a:cubicBezTo>
                  <a:pt x="166" y="112"/>
                  <a:pt x="166" y="111"/>
                  <a:pt x="166" y="109"/>
                </a:cubicBezTo>
                <a:cubicBezTo>
                  <a:pt x="162" y="110"/>
                  <a:pt x="158" y="111"/>
                  <a:pt x="154" y="111"/>
                </a:cubicBezTo>
                <a:cubicBezTo>
                  <a:pt x="154" y="111"/>
                  <a:pt x="154" y="112"/>
                  <a:pt x="154" y="112"/>
                </a:cubicBezTo>
                <a:cubicBezTo>
                  <a:pt x="154" y="112"/>
                  <a:pt x="154" y="113"/>
                  <a:pt x="154" y="113"/>
                </a:cubicBezTo>
                <a:cubicBezTo>
                  <a:pt x="154" y="113"/>
                  <a:pt x="154" y="113"/>
                  <a:pt x="154" y="113"/>
                </a:cubicBezTo>
                <a:cubicBezTo>
                  <a:pt x="154" y="112"/>
                  <a:pt x="155" y="112"/>
                  <a:pt x="156" y="112"/>
                </a:cubicBezTo>
                <a:close/>
                <a:moveTo>
                  <a:pt x="106" y="132"/>
                </a:moveTo>
                <a:cubicBezTo>
                  <a:pt x="106" y="131"/>
                  <a:pt x="106" y="130"/>
                  <a:pt x="106" y="129"/>
                </a:cubicBezTo>
                <a:cubicBezTo>
                  <a:pt x="106" y="130"/>
                  <a:pt x="106" y="131"/>
                  <a:pt x="106" y="131"/>
                </a:cubicBezTo>
                <a:cubicBezTo>
                  <a:pt x="106" y="131"/>
                  <a:pt x="105" y="132"/>
                  <a:pt x="105" y="132"/>
                </a:cubicBezTo>
                <a:cubicBezTo>
                  <a:pt x="106" y="132"/>
                  <a:pt x="106" y="132"/>
                  <a:pt x="106" y="132"/>
                </a:cubicBezTo>
                <a:close/>
                <a:moveTo>
                  <a:pt x="174" y="129"/>
                </a:moveTo>
                <a:cubicBezTo>
                  <a:pt x="174" y="130"/>
                  <a:pt x="174" y="131"/>
                  <a:pt x="174" y="132"/>
                </a:cubicBezTo>
                <a:cubicBezTo>
                  <a:pt x="174" y="132"/>
                  <a:pt x="175" y="131"/>
                  <a:pt x="176" y="131"/>
                </a:cubicBezTo>
                <a:cubicBezTo>
                  <a:pt x="176" y="130"/>
                  <a:pt x="176" y="129"/>
                  <a:pt x="176" y="128"/>
                </a:cubicBezTo>
                <a:cubicBezTo>
                  <a:pt x="175" y="128"/>
                  <a:pt x="175" y="128"/>
                  <a:pt x="175" y="128"/>
                </a:cubicBezTo>
                <a:cubicBezTo>
                  <a:pt x="175" y="128"/>
                  <a:pt x="175" y="128"/>
                  <a:pt x="175" y="128"/>
                </a:cubicBezTo>
                <a:cubicBezTo>
                  <a:pt x="175" y="129"/>
                  <a:pt x="175" y="129"/>
                  <a:pt x="174" y="129"/>
                </a:cubicBezTo>
                <a:close/>
                <a:moveTo>
                  <a:pt x="100" y="131"/>
                </a:moveTo>
                <a:cubicBezTo>
                  <a:pt x="101" y="131"/>
                  <a:pt x="102" y="131"/>
                  <a:pt x="103" y="131"/>
                </a:cubicBezTo>
                <a:cubicBezTo>
                  <a:pt x="103" y="131"/>
                  <a:pt x="103" y="131"/>
                  <a:pt x="103" y="131"/>
                </a:cubicBezTo>
                <a:cubicBezTo>
                  <a:pt x="103" y="129"/>
                  <a:pt x="103" y="126"/>
                  <a:pt x="103" y="123"/>
                </a:cubicBezTo>
                <a:cubicBezTo>
                  <a:pt x="103" y="122"/>
                  <a:pt x="103" y="120"/>
                  <a:pt x="103" y="119"/>
                </a:cubicBezTo>
                <a:cubicBezTo>
                  <a:pt x="103" y="116"/>
                  <a:pt x="103" y="113"/>
                  <a:pt x="103" y="111"/>
                </a:cubicBezTo>
                <a:cubicBezTo>
                  <a:pt x="102" y="111"/>
                  <a:pt x="101" y="110"/>
                  <a:pt x="100" y="110"/>
                </a:cubicBezTo>
                <a:cubicBezTo>
                  <a:pt x="100" y="112"/>
                  <a:pt x="101" y="114"/>
                  <a:pt x="101" y="116"/>
                </a:cubicBezTo>
                <a:cubicBezTo>
                  <a:pt x="101" y="121"/>
                  <a:pt x="102" y="126"/>
                  <a:pt x="100" y="131"/>
                </a:cubicBezTo>
                <a:cubicBezTo>
                  <a:pt x="100" y="131"/>
                  <a:pt x="100" y="131"/>
                  <a:pt x="100" y="131"/>
                </a:cubicBezTo>
                <a:close/>
                <a:moveTo>
                  <a:pt x="179" y="129"/>
                </a:moveTo>
                <a:cubicBezTo>
                  <a:pt x="179" y="130"/>
                  <a:pt x="179" y="130"/>
                  <a:pt x="178" y="131"/>
                </a:cubicBezTo>
                <a:cubicBezTo>
                  <a:pt x="181" y="130"/>
                  <a:pt x="184" y="130"/>
                  <a:pt x="187" y="129"/>
                </a:cubicBezTo>
                <a:cubicBezTo>
                  <a:pt x="186" y="129"/>
                  <a:pt x="186" y="129"/>
                  <a:pt x="186" y="129"/>
                </a:cubicBezTo>
                <a:cubicBezTo>
                  <a:pt x="186" y="128"/>
                  <a:pt x="186" y="128"/>
                  <a:pt x="186" y="128"/>
                </a:cubicBezTo>
                <a:cubicBezTo>
                  <a:pt x="186" y="128"/>
                  <a:pt x="186" y="128"/>
                  <a:pt x="186" y="128"/>
                </a:cubicBezTo>
                <a:cubicBezTo>
                  <a:pt x="185" y="128"/>
                  <a:pt x="185" y="127"/>
                  <a:pt x="185" y="127"/>
                </a:cubicBezTo>
                <a:cubicBezTo>
                  <a:pt x="185" y="127"/>
                  <a:pt x="185" y="126"/>
                  <a:pt x="185" y="126"/>
                </a:cubicBezTo>
                <a:cubicBezTo>
                  <a:pt x="184" y="126"/>
                  <a:pt x="184" y="126"/>
                  <a:pt x="184" y="126"/>
                </a:cubicBezTo>
                <a:cubicBezTo>
                  <a:pt x="184" y="127"/>
                  <a:pt x="184" y="127"/>
                  <a:pt x="183" y="128"/>
                </a:cubicBezTo>
                <a:cubicBezTo>
                  <a:pt x="183" y="128"/>
                  <a:pt x="183" y="129"/>
                  <a:pt x="182" y="129"/>
                </a:cubicBezTo>
                <a:cubicBezTo>
                  <a:pt x="182" y="129"/>
                  <a:pt x="181" y="128"/>
                  <a:pt x="181" y="128"/>
                </a:cubicBezTo>
                <a:cubicBezTo>
                  <a:pt x="181" y="127"/>
                  <a:pt x="181" y="127"/>
                  <a:pt x="181" y="127"/>
                </a:cubicBezTo>
                <a:cubicBezTo>
                  <a:pt x="181" y="127"/>
                  <a:pt x="181" y="127"/>
                  <a:pt x="181" y="127"/>
                </a:cubicBezTo>
                <a:cubicBezTo>
                  <a:pt x="180" y="128"/>
                  <a:pt x="180" y="128"/>
                  <a:pt x="180" y="129"/>
                </a:cubicBezTo>
                <a:cubicBezTo>
                  <a:pt x="180" y="129"/>
                  <a:pt x="180" y="129"/>
                  <a:pt x="179" y="129"/>
                </a:cubicBezTo>
                <a:cubicBezTo>
                  <a:pt x="179" y="129"/>
                  <a:pt x="179" y="129"/>
                  <a:pt x="179" y="129"/>
                </a:cubicBezTo>
                <a:close/>
                <a:moveTo>
                  <a:pt x="95" y="130"/>
                </a:moveTo>
                <a:cubicBezTo>
                  <a:pt x="94" y="129"/>
                  <a:pt x="94" y="127"/>
                  <a:pt x="95" y="125"/>
                </a:cubicBezTo>
                <a:cubicBezTo>
                  <a:pt x="95" y="123"/>
                  <a:pt x="95" y="122"/>
                  <a:pt x="95" y="121"/>
                </a:cubicBezTo>
                <a:cubicBezTo>
                  <a:pt x="95" y="118"/>
                  <a:pt x="95" y="114"/>
                  <a:pt x="94" y="110"/>
                </a:cubicBezTo>
                <a:cubicBezTo>
                  <a:pt x="94" y="110"/>
                  <a:pt x="94" y="110"/>
                  <a:pt x="94" y="110"/>
                </a:cubicBezTo>
                <a:cubicBezTo>
                  <a:pt x="92" y="109"/>
                  <a:pt x="89" y="109"/>
                  <a:pt x="87" y="109"/>
                </a:cubicBezTo>
                <a:cubicBezTo>
                  <a:pt x="87" y="111"/>
                  <a:pt x="86" y="114"/>
                  <a:pt x="86" y="117"/>
                </a:cubicBezTo>
                <a:cubicBezTo>
                  <a:pt x="86" y="118"/>
                  <a:pt x="86" y="119"/>
                  <a:pt x="86" y="120"/>
                </a:cubicBezTo>
                <a:cubicBezTo>
                  <a:pt x="86" y="122"/>
                  <a:pt x="86" y="124"/>
                  <a:pt x="86" y="126"/>
                </a:cubicBezTo>
                <a:cubicBezTo>
                  <a:pt x="86" y="127"/>
                  <a:pt x="86" y="127"/>
                  <a:pt x="86" y="128"/>
                </a:cubicBezTo>
                <a:cubicBezTo>
                  <a:pt x="86" y="128"/>
                  <a:pt x="86" y="129"/>
                  <a:pt x="86" y="129"/>
                </a:cubicBezTo>
                <a:cubicBezTo>
                  <a:pt x="87" y="129"/>
                  <a:pt x="88" y="130"/>
                  <a:pt x="89" y="130"/>
                </a:cubicBezTo>
                <a:cubicBezTo>
                  <a:pt x="89" y="130"/>
                  <a:pt x="89" y="129"/>
                  <a:pt x="89" y="129"/>
                </a:cubicBezTo>
                <a:cubicBezTo>
                  <a:pt x="89" y="126"/>
                  <a:pt x="90" y="123"/>
                  <a:pt x="90" y="120"/>
                </a:cubicBezTo>
                <a:cubicBezTo>
                  <a:pt x="90" y="120"/>
                  <a:pt x="90" y="119"/>
                  <a:pt x="90" y="119"/>
                </a:cubicBezTo>
                <a:cubicBezTo>
                  <a:pt x="90" y="114"/>
                  <a:pt x="91" y="110"/>
                  <a:pt x="93" y="110"/>
                </a:cubicBezTo>
                <a:cubicBezTo>
                  <a:pt x="93" y="110"/>
                  <a:pt x="93" y="110"/>
                  <a:pt x="93" y="110"/>
                </a:cubicBezTo>
                <a:cubicBezTo>
                  <a:pt x="94" y="110"/>
                  <a:pt x="94" y="111"/>
                  <a:pt x="94" y="112"/>
                </a:cubicBezTo>
                <a:cubicBezTo>
                  <a:pt x="94" y="112"/>
                  <a:pt x="94" y="112"/>
                  <a:pt x="94" y="112"/>
                </a:cubicBezTo>
                <a:cubicBezTo>
                  <a:pt x="94" y="112"/>
                  <a:pt x="94" y="113"/>
                  <a:pt x="94" y="113"/>
                </a:cubicBezTo>
                <a:cubicBezTo>
                  <a:pt x="94" y="113"/>
                  <a:pt x="94" y="113"/>
                  <a:pt x="94" y="113"/>
                </a:cubicBezTo>
                <a:cubicBezTo>
                  <a:pt x="94" y="114"/>
                  <a:pt x="94" y="114"/>
                  <a:pt x="94" y="114"/>
                </a:cubicBezTo>
                <a:cubicBezTo>
                  <a:pt x="94" y="115"/>
                  <a:pt x="94" y="115"/>
                  <a:pt x="94" y="116"/>
                </a:cubicBezTo>
                <a:cubicBezTo>
                  <a:pt x="93" y="118"/>
                  <a:pt x="93" y="121"/>
                  <a:pt x="93" y="123"/>
                </a:cubicBezTo>
                <a:cubicBezTo>
                  <a:pt x="93" y="124"/>
                  <a:pt x="93" y="125"/>
                  <a:pt x="93" y="126"/>
                </a:cubicBezTo>
                <a:cubicBezTo>
                  <a:pt x="93" y="127"/>
                  <a:pt x="93" y="129"/>
                  <a:pt x="93" y="130"/>
                </a:cubicBezTo>
                <a:cubicBezTo>
                  <a:pt x="93" y="130"/>
                  <a:pt x="94" y="130"/>
                  <a:pt x="95" y="130"/>
                </a:cubicBezTo>
                <a:close/>
                <a:moveTo>
                  <a:pt x="83" y="129"/>
                </a:moveTo>
                <a:cubicBezTo>
                  <a:pt x="82" y="126"/>
                  <a:pt x="83" y="124"/>
                  <a:pt x="83" y="122"/>
                </a:cubicBezTo>
                <a:cubicBezTo>
                  <a:pt x="83" y="121"/>
                  <a:pt x="83" y="121"/>
                  <a:pt x="83" y="120"/>
                </a:cubicBezTo>
                <a:cubicBezTo>
                  <a:pt x="83" y="119"/>
                  <a:pt x="83" y="117"/>
                  <a:pt x="83" y="115"/>
                </a:cubicBezTo>
                <a:cubicBezTo>
                  <a:pt x="84" y="113"/>
                  <a:pt x="84" y="111"/>
                  <a:pt x="84" y="108"/>
                </a:cubicBezTo>
                <a:cubicBezTo>
                  <a:pt x="84" y="108"/>
                  <a:pt x="84" y="108"/>
                  <a:pt x="84" y="108"/>
                </a:cubicBezTo>
                <a:cubicBezTo>
                  <a:pt x="84" y="108"/>
                  <a:pt x="83" y="108"/>
                  <a:pt x="83" y="108"/>
                </a:cubicBezTo>
                <a:cubicBezTo>
                  <a:pt x="83" y="112"/>
                  <a:pt x="83" y="116"/>
                  <a:pt x="82" y="120"/>
                </a:cubicBezTo>
                <a:cubicBezTo>
                  <a:pt x="82" y="121"/>
                  <a:pt x="82" y="122"/>
                  <a:pt x="82" y="123"/>
                </a:cubicBezTo>
                <a:cubicBezTo>
                  <a:pt x="82" y="126"/>
                  <a:pt x="82" y="126"/>
                  <a:pt x="82" y="126"/>
                </a:cubicBezTo>
                <a:cubicBezTo>
                  <a:pt x="82" y="126"/>
                  <a:pt x="82" y="127"/>
                  <a:pt x="82" y="127"/>
                </a:cubicBezTo>
                <a:cubicBezTo>
                  <a:pt x="82" y="128"/>
                  <a:pt x="82" y="128"/>
                  <a:pt x="82" y="129"/>
                </a:cubicBezTo>
                <a:cubicBezTo>
                  <a:pt x="82" y="129"/>
                  <a:pt x="83" y="129"/>
                  <a:pt x="83" y="129"/>
                </a:cubicBezTo>
                <a:close/>
                <a:moveTo>
                  <a:pt x="74" y="127"/>
                </a:moveTo>
                <a:cubicBezTo>
                  <a:pt x="75" y="127"/>
                  <a:pt x="76" y="128"/>
                  <a:pt x="77" y="128"/>
                </a:cubicBezTo>
                <a:cubicBezTo>
                  <a:pt x="77" y="125"/>
                  <a:pt x="77" y="123"/>
                  <a:pt x="77" y="120"/>
                </a:cubicBezTo>
                <a:cubicBezTo>
                  <a:pt x="77" y="120"/>
                  <a:pt x="78" y="119"/>
                  <a:pt x="78" y="118"/>
                </a:cubicBezTo>
                <a:cubicBezTo>
                  <a:pt x="78" y="115"/>
                  <a:pt x="78" y="111"/>
                  <a:pt x="78" y="108"/>
                </a:cubicBezTo>
                <a:cubicBezTo>
                  <a:pt x="78" y="108"/>
                  <a:pt x="78" y="107"/>
                  <a:pt x="78" y="107"/>
                </a:cubicBezTo>
                <a:cubicBezTo>
                  <a:pt x="77" y="107"/>
                  <a:pt x="76" y="107"/>
                  <a:pt x="75" y="107"/>
                </a:cubicBezTo>
                <a:cubicBezTo>
                  <a:pt x="75" y="107"/>
                  <a:pt x="75" y="108"/>
                  <a:pt x="75" y="109"/>
                </a:cubicBezTo>
                <a:cubicBezTo>
                  <a:pt x="75" y="109"/>
                  <a:pt x="75" y="109"/>
                  <a:pt x="75" y="109"/>
                </a:cubicBezTo>
                <a:cubicBezTo>
                  <a:pt x="74" y="111"/>
                  <a:pt x="74" y="113"/>
                  <a:pt x="74" y="116"/>
                </a:cubicBezTo>
                <a:cubicBezTo>
                  <a:pt x="74" y="118"/>
                  <a:pt x="74" y="121"/>
                  <a:pt x="74" y="123"/>
                </a:cubicBezTo>
                <a:cubicBezTo>
                  <a:pt x="74" y="123"/>
                  <a:pt x="74" y="123"/>
                  <a:pt x="74" y="124"/>
                </a:cubicBezTo>
                <a:cubicBezTo>
                  <a:pt x="74" y="125"/>
                  <a:pt x="74" y="126"/>
                  <a:pt x="74" y="127"/>
                </a:cubicBezTo>
                <a:close/>
                <a:moveTo>
                  <a:pt x="189" y="126"/>
                </a:moveTo>
                <a:cubicBezTo>
                  <a:pt x="189" y="126"/>
                  <a:pt x="190" y="127"/>
                  <a:pt x="190" y="127"/>
                </a:cubicBezTo>
                <a:cubicBezTo>
                  <a:pt x="190" y="127"/>
                  <a:pt x="190" y="127"/>
                  <a:pt x="190" y="127"/>
                </a:cubicBezTo>
                <a:cubicBezTo>
                  <a:pt x="190" y="127"/>
                  <a:pt x="190" y="126"/>
                  <a:pt x="190" y="125"/>
                </a:cubicBezTo>
                <a:cubicBezTo>
                  <a:pt x="190" y="124"/>
                  <a:pt x="190" y="124"/>
                  <a:pt x="190" y="124"/>
                </a:cubicBezTo>
                <a:cubicBezTo>
                  <a:pt x="190" y="124"/>
                  <a:pt x="190" y="124"/>
                  <a:pt x="190" y="124"/>
                </a:cubicBezTo>
                <a:cubicBezTo>
                  <a:pt x="190" y="124"/>
                  <a:pt x="190" y="124"/>
                  <a:pt x="190" y="124"/>
                </a:cubicBezTo>
                <a:cubicBezTo>
                  <a:pt x="189" y="125"/>
                  <a:pt x="189" y="126"/>
                  <a:pt x="189" y="126"/>
                </a:cubicBezTo>
                <a:close/>
                <a:moveTo>
                  <a:pt x="71" y="127"/>
                </a:moveTo>
                <a:cubicBezTo>
                  <a:pt x="71" y="126"/>
                  <a:pt x="71" y="124"/>
                  <a:pt x="71" y="123"/>
                </a:cubicBezTo>
                <a:cubicBezTo>
                  <a:pt x="71" y="123"/>
                  <a:pt x="71" y="122"/>
                  <a:pt x="71" y="122"/>
                </a:cubicBezTo>
                <a:cubicBezTo>
                  <a:pt x="71" y="119"/>
                  <a:pt x="71" y="116"/>
                  <a:pt x="72" y="114"/>
                </a:cubicBezTo>
                <a:cubicBezTo>
                  <a:pt x="72" y="111"/>
                  <a:pt x="72" y="109"/>
                  <a:pt x="73" y="107"/>
                </a:cubicBezTo>
                <a:cubicBezTo>
                  <a:pt x="73" y="107"/>
                  <a:pt x="73" y="106"/>
                  <a:pt x="73" y="106"/>
                </a:cubicBezTo>
                <a:cubicBezTo>
                  <a:pt x="72" y="106"/>
                  <a:pt x="71" y="106"/>
                  <a:pt x="70" y="106"/>
                </a:cubicBezTo>
                <a:cubicBezTo>
                  <a:pt x="70" y="106"/>
                  <a:pt x="69" y="106"/>
                  <a:pt x="68" y="105"/>
                </a:cubicBezTo>
                <a:cubicBezTo>
                  <a:pt x="68" y="108"/>
                  <a:pt x="69" y="110"/>
                  <a:pt x="69" y="113"/>
                </a:cubicBezTo>
                <a:cubicBezTo>
                  <a:pt x="69" y="117"/>
                  <a:pt x="69" y="122"/>
                  <a:pt x="69" y="126"/>
                </a:cubicBezTo>
                <a:cubicBezTo>
                  <a:pt x="69" y="126"/>
                  <a:pt x="69" y="126"/>
                  <a:pt x="69" y="126"/>
                </a:cubicBezTo>
                <a:cubicBezTo>
                  <a:pt x="70" y="127"/>
                  <a:pt x="71" y="127"/>
                  <a:pt x="71" y="127"/>
                </a:cubicBezTo>
                <a:close/>
                <a:moveTo>
                  <a:pt x="193" y="123"/>
                </a:moveTo>
                <a:cubicBezTo>
                  <a:pt x="193" y="124"/>
                  <a:pt x="193" y="125"/>
                  <a:pt x="193" y="126"/>
                </a:cubicBezTo>
                <a:cubicBezTo>
                  <a:pt x="194" y="126"/>
                  <a:pt x="194" y="126"/>
                  <a:pt x="194" y="126"/>
                </a:cubicBezTo>
                <a:cubicBezTo>
                  <a:pt x="195" y="125"/>
                  <a:pt x="195" y="123"/>
                  <a:pt x="195" y="122"/>
                </a:cubicBezTo>
                <a:cubicBezTo>
                  <a:pt x="194" y="122"/>
                  <a:pt x="194" y="123"/>
                  <a:pt x="193" y="123"/>
                </a:cubicBezTo>
                <a:close/>
                <a:moveTo>
                  <a:pt x="60" y="125"/>
                </a:moveTo>
                <a:cubicBezTo>
                  <a:pt x="63" y="125"/>
                  <a:pt x="65" y="126"/>
                  <a:pt x="67" y="126"/>
                </a:cubicBezTo>
                <a:cubicBezTo>
                  <a:pt x="66" y="119"/>
                  <a:pt x="66" y="112"/>
                  <a:pt x="66" y="105"/>
                </a:cubicBezTo>
                <a:cubicBezTo>
                  <a:pt x="66" y="105"/>
                  <a:pt x="66" y="105"/>
                  <a:pt x="66" y="105"/>
                </a:cubicBezTo>
                <a:cubicBezTo>
                  <a:pt x="64" y="105"/>
                  <a:pt x="62" y="104"/>
                  <a:pt x="60" y="104"/>
                </a:cubicBezTo>
                <a:cubicBezTo>
                  <a:pt x="60" y="107"/>
                  <a:pt x="60" y="111"/>
                  <a:pt x="60" y="115"/>
                </a:cubicBezTo>
                <a:cubicBezTo>
                  <a:pt x="60" y="116"/>
                  <a:pt x="60" y="117"/>
                  <a:pt x="60" y="118"/>
                </a:cubicBezTo>
                <a:cubicBezTo>
                  <a:pt x="61" y="120"/>
                  <a:pt x="61" y="122"/>
                  <a:pt x="60" y="125"/>
                </a:cubicBezTo>
                <a:close/>
                <a:moveTo>
                  <a:pt x="176" y="123"/>
                </a:moveTo>
                <a:cubicBezTo>
                  <a:pt x="176" y="123"/>
                  <a:pt x="176" y="124"/>
                  <a:pt x="176" y="125"/>
                </a:cubicBezTo>
                <a:cubicBezTo>
                  <a:pt x="176" y="125"/>
                  <a:pt x="176" y="125"/>
                  <a:pt x="176" y="125"/>
                </a:cubicBezTo>
                <a:cubicBezTo>
                  <a:pt x="176" y="124"/>
                  <a:pt x="176" y="123"/>
                  <a:pt x="176" y="123"/>
                </a:cubicBezTo>
                <a:close/>
                <a:moveTo>
                  <a:pt x="197" y="123"/>
                </a:moveTo>
                <a:cubicBezTo>
                  <a:pt x="197" y="123"/>
                  <a:pt x="197" y="124"/>
                  <a:pt x="197" y="124"/>
                </a:cubicBezTo>
                <a:cubicBezTo>
                  <a:pt x="197" y="124"/>
                  <a:pt x="197" y="124"/>
                  <a:pt x="198" y="124"/>
                </a:cubicBezTo>
                <a:cubicBezTo>
                  <a:pt x="198" y="124"/>
                  <a:pt x="198" y="123"/>
                  <a:pt x="197" y="123"/>
                </a:cubicBezTo>
                <a:close/>
                <a:moveTo>
                  <a:pt x="53" y="123"/>
                </a:moveTo>
                <a:cubicBezTo>
                  <a:pt x="54" y="123"/>
                  <a:pt x="56" y="123"/>
                  <a:pt x="57" y="124"/>
                </a:cubicBezTo>
                <a:cubicBezTo>
                  <a:pt x="57" y="121"/>
                  <a:pt x="57" y="119"/>
                  <a:pt x="57" y="116"/>
                </a:cubicBezTo>
                <a:cubicBezTo>
                  <a:pt x="57" y="115"/>
                  <a:pt x="57" y="115"/>
                  <a:pt x="57" y="114"/>
                </a:cubicBezTo>
                <a:cubicBezTo>
                  <a:pt x="57" y="109"/>
                  <a:pt x="57" y="106"/>
                  <a:pt x="58" y="103"/>
                </a:cubicBezTo>
                <a:cubicBezTo>
                  <a:pt x="56" y="102"/>
                  <a:pt x="55" y="102"/>
                  <a:pt x="54" y="102"/>
                </a:cubicBezTo>
                <a:cubicBezTo>
                  <a:pt x="54" y="106"/>
                  <a:pt x="54" y="109"/>
                  <a:pt x="53" y="113"/>
                </a:cubicBezTo>
                <a:cubicBezTo>
                  <a:pt x="53" y="115"/>
                  <a:pt x="53" y="115"/>
                  <a:pt x="53" y="115"/>
                </a:cubicBezTo>
                <a:cubicBezTo>
                  <a:pt x="53" y="116"/>
                  <a:pt x="53" y="118"/>
                  <a:pt x="53" y="120"/>
                </a:cubicBezTo>
                <a:cubicBezTo>
                  <a:pt x="53" y="120"/>
                  <a:pt x="53" y="121"/>
                  <a:pt x="53" y="121"/>
                </a:cubicBezTo>
                <a:cubicBezTo>
                  <a:pt x="53" y="122"/>
                  <a:pt x="53" y="122"/>
                  <a:pt x="53" y="123"/>
                </a:cubicBezTo>
                <a:close/>
                <a:moveTo>
                  <a:pt x="98" y="119"/>
                </a:moveTo>
                <a:cubicBezTo>
                  <a:pt x="98" y="120"/>
                  <a:pt x="98" y="121"/>
                  <a:pt x="98" y="121"/>
                </a:cubicBezTo>
                <a:cubicBezTo>
                  <a:pt x="98" y="122"/>
                  <a:pt x="98" y="122"/>
                  <a:pt x="98" y="122"/>
                </a:cubicBezTo>
                <a:cubicBezTo>
                  <a:pt x="98" y="122"/>
                  <a:pt x="98" y="121"/>
                  <a:pt x="98" y="120"/>
                </a:cubicBezTo>
                <a:cubicBezTo>
                  <a:pt x="98" y="120"/>
                  <a:pt x="98" y="120"/>
                  <a:pt x="98" y="119"/>
                </a:cubicBezTo>
                <a:close/>
                <a:moveTo>
                  <a:pt x="44" y="119"/>
                </a:moveTo>
                <a:cubicBezTo>
                  <a:pt x="45" y="120"/>
                  <a:pt x="45" y="120"/>
                  <a:pt x="46" y="120"/>
                </a:cubicBezTo>
                <a:cubicBezTo>
                  <a:pt x="47" y="121"/>
                  <a:pt x="48" y="121"/>
                  <a:pt x="49" y="121"/>
                </a:cubicBezTo>
                <a:cubicBezTo>
                  <a:pt x="49" y="120"/>
                  <a:pt x="50" y="118"/>
                  <a:pt x="50" y="116"/>
                </a:cubicBezTo>
                <a:cubicBezTo>
                  <a:pt x="50" y="116"/>
                  <a:pt x="50" y="115"/>
                  <a:pt x="50" y="114"/>
                </a:cubicBezTo>
                <a:cubicBezTo>
                  <a:pt x="50" y="112"/>
                  <a:pt x="50" y="112"/>
                  <a:pt x="50" y="112"/>
                </a:cubicBezTo>
                <a:cubicBezTo>
                  <a:pt x="51" y="108"/>
                  <a:pt x="51" y="104"/>
                  <a:pt x="51" y="101"/>
                </a:cubicBezTo>
                <a:cubicBezTo>
                  <a:pt x="49" y="100"/>
                  <a:pt x="46" y="99"/>
                  <a:pt x="44" y="98"/>
                </a:cubicBezTo>
                <a:cubicBezTo>
                  <a:pt x="44" y="102"/>
                  <a:pt x="45" y="105"/>
                  <a:pt x="45" y="108"/>
                </a:cubicBezTo>
                <a:cubicBezTo>
                  <a:pt x="45" y="109"/>
                  <a:pt x="45" y="110"/>
                  <a:pt x="45" y="111"/>
                </a:cubicBezTo>
                <a:cubicBezTo>
                  <a:pt x="45" y="113"/>
                  <a:pt x="45" y="116"/>
                  <a:pt x="44" y="119"/>
                </a:cubicBezTo>
                <a:cubicBezTo>
                  <a:pt x="44" y="119"/>
                  <a:pt x="44" y="119"/>
                  <a:pt x="44" y="119"/>
                </a:cubicBezTo>
                <a:close/>
                <a:moveTo>
                  <a:pt x="203" y="120"/>
                </a:moveTo>
                <a:cubicBezTo>
                  <a:pt x="203" y="120"/>
                  <a:pt x="203" y="120"/>
                  <a:pt x="203" y="121"/>
                </a:cubicBezTo>
                <a:cubicBezTo>
                  <a:pt x="204" y="120"/>
                  <a:pt x="205" y="119"/>
                  <a:pt x="206" y="119"/>
                </a:cubicBezTo>
                <a:cubicBezTo>
                  <a:pt x="206" y="118"/>
                  <a:pt x="206" y="117"/>
                  <a:pt x="206" y="117"/>
                </a:cubicBezTo>
                <a:cubicBezTo>
                  <a:pt x="206" y="117"/>
                  <a:pt x="206" y="117"/>
                  <a:pt x="206" y="117"/>
                </a:cubicBezTo>
                <a:cubicBezTo>
                  <a:pt x="206" y="117"/>
                  <a:pt x="205" y="117"/>
                  <a:pt x="205" y="117"/>
                </a:cubicBezTo>
                <a:cubicBezTo>
                  <a:pt x="205" y="118"/>
                  <a:pt x="205" y="118"/>
                  <a:pt x="204" y="119"/>
                </a:cubicBezTo>
                <a:cubicBezTo>
                  <a:pt x="204" y="120"/>
                  <a:pt x="204" y="120"/>
                  <a:pt x="203" y="120"/>
                </a:cubicBezTo>
                <a:cubicBezTo>
                  <a:pt x="203" y="120"/>
                  <a:pt x="203" y="120"/>
                  <a:pt x="203" y="120"/>
                </a:cubicBezTo>
                <a:close/>
                <a:moveTo>
                  <a:pt x="186" y="105"/>
                </a:moveTo>
                <a:cubicBezTo>
                  <a:pt x="186" y="106"/>
                  <a:pt x="186" y="107"/>
                  <a:pt x="186" y="108"/>
                </a:cubicBezTo>
                <a:cubicBezTo>
                  <a:pt x="186" y="108"/>
                  <a:pt x="186" y="109"/>
                  <a:pt x="186" y="109"/>
                </a:cubicBezTo>
                <a:cubicBezTo>
                  <a:pt x="185" y="111"/>
                  <a:pt x="185" y="113"/>
                  <a:pt x="185" y="116"/>
                </a:cubicBezTo>
                <a:cubicBezTo>
                  <a:pt x="185" y="117"/>
                  <a:pt x="185" y="118"/>
                  <a:pt x="185" y="119"/>
                </a:cubicBezTo>
                <a:cubicBezTo>
                  <a:pt x="185" y="120"/>
                  <a:pt x="185" y="120"/>
                  <a:pt x="185" y="120"/>
                </a:cubicBezTo>
                <a:cubicBezTo>
                  <a:pt x="185" y="120"/>
                  <a:pt x="185" y="119"/>
                  <a:pt x="185" y="119"/>
                </a:cubicBezTo>
                <a:cubicBezTo>
                  <a:pt x="185" y="118"/>
                  <a:pt x="185" y="118"/>
                  <a:pt x="185" y="118"/>
                </a:cubicBezTo>
                <a:cubicBezTo>
                  <a:pt x="185" y="116"/>
                  <a:pt x="185" y="115"/>
                  <a:pt x="186" y="114"/>
                </a:cubicBezTo>
                <a:cubicBezTo>
                  <a:pt x="186" y="113"/>
                  <a:pt x="186" y="111"/>
                  <a:pt x="186" y="109"/>
                </a:cubicBezTo>
                <a:cubicBezTo>
                  <a:pt x="186" y="108"/>
                  <a:pt x="186" y="107"/>
                  <a:pt x="186" y="106"/>
                </a:cubicBezTo>
                <a:cubicBezTo>
                  <a:pt x="186" y="106"/>
                  <a:pt x="186" y="105"/>
                  <a:pt x="186" y="105"/>
                </a:cubicBezTo>
                <a:close/>
                <a:moveTo>
                  <a:pt x="106" y="111"/>
                </a:moveTo>
                <a:cubicBezTo>
                  <a:pt x="106" y="114"/>
                  <a:pt x="106" y="116"/>
                  <a:pt x="106" y="119"/>
                </a:cubicBezTo>
                <a:cubicBezTo>
                  <a:pt x="106" y="116"/>
                  <a:pt x="107" y="113"/>
                  <a:pt x="107" y="111"/>
                </a:cubicBezTo>
                <a:lnTo>
                  <a:pt x="106" y="111"/>
                </a:lnTo>
                <a:close/>
                <a:moveTo>
                  <a:pt x="193" y="119"/>
                </a:moveTo>
                <a:cubicBezTo>
                  <a:pt x="193" y="119"/>
                  <a:pt x="193" y="118"/>
                  <a:pt x="194" y="118"/>
                </a:cubicBezTo>
                <a:cubicBezTo>
                  <a:pt x="194" y="118"/>
                  <a:pt x="195" y="118"/>
                  <a:pt x="195" y="117"/>
                </a:cubicBezTo>
                <a:cubicBezTo>
                  <a:pt x="195" y="117"/>
                  <a:pt x="195" y="117"/>
                  <a:pt x="195" y="116"/>
                </a:cubicBezTo>
                <a:cubicBezTo>
                  <a:pt x="194" y="117"/>
                  <a:pt x="194" y="117"/>
                  <a:pt x="193" y="117"/>
                </a:cubicBezTo>
                <a:cubicBezTo>
                  <a:pt x="193" y="118"/>
                  <a:pt x="193" y="118"/>
                  <a:pt x="193" y="119"/>
                </a:cubicBezTo>
                <a:cubicBezTo>
                  <a:pt x="193" y="119"/>
                  <a:pt x="193" y="119"/>
                  <a:pt x="193" y="119"/>
                </a:cubicBezTo>
                <a:close/>
                <a:moveTo>
                  <a:pt x="35" y="115"/>
                </a:moveTo>
                <a:cubicBezTo>
                  <a:pt x="38" y="117"/>
                  <a:pt x="40" y="118"/>
                  <a:pt x="42" y="119"/>
                </a:cubicBezTo>
                <a:cubicBezTo>
                  <a:pt x="41" y="116"/>
                  <a:pt x="41" y="114"/>
                  <a:pt x="42" y="111"/>
                </a:cubicBezTo>
                <a:cubicBezTo>
                  <a:pt x="42" y="110"/>
                  <a:pt x="42" y="109"/>
                  <a:pt x="42" y="108"/>
                </a:cubicBezTo>
                <a:cubicBezTo>
                  <a:pt x="42" y="107"/>
                  <a:pt x="42" y="107"/>
                  <a:pt x="42" y="107"/>
                </a:cubicBezTo>
                <a:cubicBezTo>
                  <a:pt x="42" y="104"/>
                  <a:pt x="42" y="101"/>
                  <a:pt x="42" y="97"/>
                </a:cubicBezTo>
                <a:cubicBezTo>
                  <a:pt x="39" y="96"/>
                  <a:pt x="37" y="95"/>
                  <a:pt x="35" y="94"/>
                </a:cubicBezTo>
                <a:cubicBezTo>
                  <a:pt x="35" y="98"/>
                  <a:pt x="35" y="102"/>
                  <a:pt x="35" y="106"/>
                </a:cubicBezTo>
                <a:cubicBezTo>
                  <a:pt x="35" y="106"/>
                  <a:pt x="35" y="107"/>
                  <a:pt x="35" y="108"/>
                </a:cubicBezTo>
                <a:cubicBezTo>
                  <a:pt x="35" y="110"/>
                  <a:pt x="36" y="113"/>
                  <a:pt x="35" y="115"/>
                </a:cubicBezTo>
                <a:close/>
                <a:moveTo>
                  <a:pt x="97" y="110"/>
                </a:moveTo>
                <a:cubicBezTo>
                  <a:pt x="97" y="112"/>
                  <a:pt x="98" y="115"/>
                  <a:pt x="98" y="118"/>
                </a:cubicBezTo>
                <a:cubicBezTo>
                  <a:pt x="98" y="118"/>
                  <a:pt x="98" y="118"/>
                  <a:pt x="98" y="117"/>
                </a:cubicBezTo>
                <a:cubicBezTo>
                  <a:pt x="98" y="115"/>
                  <a:pt x="97" y="112"/>
                  <a:pt x="97" y="110"/>
                </a:cubicBezTo>
                <a:cubicBezTo>
                  <a:pt x="97" y="110"/>
                  <a:pt x="97" y="110"/>
                  <a:pt x="97" y="110"/>
                </a:cubicBezTo>
                <a:close/>
                <a:moveTo>
                  <a:pt x="210" y="114"/>
                </a:moveTo>
                <a:cubicBezTo>
                  <a:pt x="210" y="115"/>
                  <a:pt x="210" y="115"/>
                  <a:pt x="210" y="115"/>
                </a:cubicBezTo>
                <a:cubicBezTo>
                  <a:pt x="210" y="115"/>
                  <a:pt x="210" y="114"/>
                  <a:pt x="210" y="114"/>
                </a:cubicBezTo>
                <a:cubicBezTo>
                  <a:pt x="210" y="114"/>
                  <a:pt x="210" y="114"/>
                  <a:pt x="210" y="114"/>
                </a:cubicBezTo>
                <a:close/>
                <a:moveTo>
                  <a:pt x="200" y="115"/>
                </a:moveTo>
                <a:cubicBezTo>
                  <a:pt x="200" y="114"/>
                  <a:pt x="200" y="114"/>
                  <a:pt x="200" y="114"/>
                </a:cubicBezTo>
                <a:cubicBezTo>
                  <a:pt x="200" y="114"/>
                  <a:pt x="200" y="113"/>
                  <a:pt x="200" y="113"/>
                </a:cubicBezTo>
                <a:cubicBezTo>
                  <a:pt x="200" y="113"/>
                  <a:pt x="200" y="113"/>
                  <a:pt x="199" y="113"/>
                </a:cubicBezTo>
                <a:cubicBezTo>
                  <a:pt x="199" y="113"/>
                  <a:pt x="199" y="114"/>
                  <a:pt x="200" y="115"/>
                </a:cubicBezTo>
                <a:close/>
                <a:moveTo>
                  <a:pt x="27" y="110"/>
                </a:moveTo>
                <a:cubicBezTo>
                  <a:pt x="29" y="111"/>
                  <a:pt x="31" y="112"/>
                  <a:pt x="32" y="113"/>
                </a:cubicBezTo>
                <a:cubicBezTo>
                  <a:pt x="32" y="112"/>
                  <a:pt x="32" y="110"/>
                  <a:pt x="32" y="108"/>
                </a:cubicBezTo>
                <a:cubicBezTo>
                  <a:pt x="32" y="107"/>
                  <a:pt x="32" y="106"/>
                  <a:pt x="32" y="105"/>
                </a:cubicBezTo>
                <a:cubicBezTo>
                  <a:pt x="32" y="100"/>
                  <a:pt x="32" y="97"/>
                  <a:pt x="32" y="93"/>
                </a:cubicBezTo>
                <a:cubicBezTo>
                  <a:pt x="32" y="93"/>
                  <a:pt x="32" y="93"/>
                  <a:pt x="32" y="93"/>
                </a:cubicBezTo>
                <a:cubicBezTo>
                  <a:pt x="32" y="93"/>
                  <a:pt x="31" y="93"/>
                  <a:pt x="31" y="92"/>
                </a:cubicBezTo>
                <a:cubicBezTo>
                  <a:pt x="30" y="92"/>
                  <a:pt x="29" y="91"/>
                  <a:pt x="28" y="91"/>
                </a:cubicBezTo>
                <a:cubicBezTo>
                  <a:pt x="28" y="93"/>
                  <a:pt x="27" y="96"/>
                  <a:pt x="27" y="99"/>
                </a:cubicBezTo>
                <a:cubicBezTo>
                  <a:pt x="27" y="100"/>
                  <a:pt x="27" y="101"/>
                  <a:pt x="27" y="102"/>
                </a:cubicBezTo>
                <a:cubicBezTo>
                  <a:pt x="27" y="104"/>
                  <a:pt x="27" y="106"/>
                  <a:pt x="27" y="108"/>
                </a:cubicBezTo>
                <a:cubicBezTo>
                  <a:pt x="27" y="109"/>
                  <a:pt x="27" y="109"/>
                  <a:pt x="27" y="109"/>
                </a:cubicBezTo>
                <a:cubicBezTo>
                  <a:pt x="27" y="110"/>
                  <a:pt x="27" y="110"/>
                  <a:pt x="27" y="110"/>
                </a:cubicBezTo>
                <a:close/>
                <a:moveTo>
                  <a:pt x="150" y="112"/>
                </a:moveTo>
                <a:cubicBezTo>
                  <a:pt x="150" y="112"/>
                  <a:pt x="151" y="112"/>
                  <a:pt x="151" y="113"/>
                </a:cubicBezTo>
                <a:cubicBezTo>
                  <a:pt x="151" y="112"/>
                  <a:pt x="151" y="112"/>
                  <a:pt x="151" y="112"/>
                </a:cubicBezTo>
                <a:cubicBezTo>
                  <a:pt x="150" y="112"/>
                  <a:pt x="149" y="112"/>
                  <a:pt x="148" y="112"/>
                </a:cubicBezTo>
                <a:cubicBezTo>
                  <a:pt x="148" y="112"/>
                  <a:pt x="148" y="112"/>
                  <a:pt x="148" y="113"/>
                </a:cubicBezTo>
                <a:cubicBezTo>
                  <a:pt x="149" y="112"/>
                  <a:pt x="149" y="112"/>
                  <a:pt x="150" y="112"/>
                </a:cubicBezTo>
                <a:close/>
                <a:moveTo>
                  <a:pt x="214" y="111"/>
                </a:moveTo>
                <a:cubicBezTo>
                  <a:pt x="214" y="112"/>
                  <a:pt x="214" y="112"/>
                  <a:pt x="214" y="113"/>
                </a:cubicBezTo>
                <a:cubicBezTo>
                  <a:pt x="214" y="113"/>
                  <a:pt x="215" y="112"/>
                  <a:pt x="215" y="112"/>
                </a:cubicBezTo>
                <a:cubicBezTo>
                  <a:pt x="215" y="111"/>
                  <a:pt x="215" y="111"/>
                  <a:pt x="215" y="110"/>
                </a:cubicBezTo>
                <a:cubicBezTo>
                  <a:pt x="215" y="110"/>
                  <a:pt x="214" y="111"/>
                  <a:pt x="214" y="111"/>
                </a:cubicBezTo>
                <a:close/>
                <a:moveTo>
                  <a:pt x="193" y="102"/>
                </a:moveTo>
                <a:cubicBezTo>
                  <a:pt x="194" y="102"/>
                  <a:pt x="194" y="103"/>
                  <a:pt x="194" y="103"/>
                </a:cubicBezTo>
                <a:cubicBezTo>
                  <a:pt x="195" y="106"/>
                  <a:pt x="195" y="109"/>
                  <a:pt x="194" y="113"/>
                </a:cubicBezTo>
                <a:cubicBezTo>
                  <a:pt x="194" y="112"/>
                  <a:pt x="195" y="112"/>
                  <a:pt x="195" y="112"/>
                </a:cubicBezTo>
                <a:cubicBezTo>
                  <a:pt x="195" y="112"/>
                  <a:pt x="195" y="111"/>
                  <a:pt x="195" y="111"/>
                </a:cubicBezTo>
                <a:cubicBezTo>
                  <a:pt x="195" y="110"/>
                  <a:pt x="195" y="109"/>
                  <a:pt x="195" y="108"/>
                </a:cubicBezTo>
                <a:cubicBezTo>
                  <a:pt x="195" y="105"/>
                  <a:pt x="194" y="102"/>
                  <a:pt x="194" y="99"/>
                </a:cubicBezTo>
                <a:cubicBezTo>
                  <a:pt x="193" y="100"/>
                  <a:pt x="191" y="100"/>
                  <a:pt x="189" y="101"/>
                </a:cubicBezTo>
                <a:cubicBezTo>
                  <a:pt x="190" y="101"/>
                  <a:pt x="190" y="102"/>
                  <a:pt x="190" y="102"/>
                </a:cubicBezTo>
                <a:cubicBezTo>
                  <a:pt x="189" y="102"/>
                  <a:pt x="189" y="102"/>
                  <a:pt x="189" y="102"/>
                </a:cubicBezTo>
                <a:cubicBezTo>
                  <a:pt x="189" y="102"/>
                  <a:pt x="189" y="102"/>
                  <a:pt x="189" y="102"/>
                </a:cubicBezTo>
                <a:cubicBezTo>
                  <a:pt x="189" y="103"/>
                  <a:pt x="189" y="103"/>
                  <a:pt x="189" y="104"/>
                </a:cubicBezTo>
                <a:cubicBezTo>
                  <a:pt x="189" y="104"/>
                  <a:pt x="189" y="105"/>
                  <a:pt x="189" y="105"/>
                </a:cubicBezTo>
                <a:cubicBezTo>
                  <a:pt x="189" y="106"/>
                  <a:pt x="189" y="108"/>
                  <a:pt x="189" y="109"/>
                </a:cubicBezTo>
                <a:cubicBezTo>
                  <a:pt x="189" y="110"/>
                  <a:pt x="189" y="111"/>
                  <a:pt x="189" y="112"/>
                </a:cubicBezTo>
                <a:cubicBezTo>
                  <a:pt x="189" y="110"/>
                  <a:pt x="190" y="107"/>
                  <a:pt x="190" y="105"/>
                </a:cubicBezTo>
                <a:cubicBezTo>
                  <a:pt x="190" y="104"/>
                  <a:pt x="190" y="104"/>
                  <a:pt x="190" y="104"/>
                </a:cubicBezTo>
                <a:cubicBezTo>
                  <a:pt x="190" y="103"/>
                  <a:pt x="191" y="102"/>
                  <a:pt x="191" y="101"/>
                </a:cubicBezTo>
                <a:cubicBezTo>
                  <a:pt x="191" y="101"/>
                  <a:pt x="191" y="100"/>
                  <a:pt x="192" y="100"/>
                </a:cubicBezTo>
                <a:cubicBezTo>
                  <a:pt x="192" y="100"/>
                  <a:pt x="193" y="100"/>
                  <a:pt x="193" y="101"/>
                </a:cubicBezTo>
                <a:cubicBezTo>
                  <a:pt x="193" y="101"/>
                  <a:pt x="193" y="101"/>
                  <a:pt x="193" y="102"/>
                </a:cubicBezTo>
                <a:cubicBezTo>
                  <a:pt x="193" y="102"/>
                  <a:pt x="193" y="102"/>
                  <a:pt x="193" y="102"/>
                </a:cubicBezTo>
                <a:close/>
                <a:moveTo>
                  <a:pt x="198" y="97"/>
                </a:moveTo>
                <a:cubicBezTo>
                  <a:pt x="198" y="101"/>
                  <a:pt x="198" y="105"/>
                  <a:pt x="199" y="109"/>
                </a:cubicBezTo>
                <a:cubicBezTo>
                  <a:pt x="199" y="109"/>
                  <a:pt x="200" y="108"/>
                  <a:pt x="200" y="108"/>
                </a:cubicBezTo>
                <a:cubicBezTo>
                  <a:pt x="200" y="107"/>
                  <a:pt x="200" y="106"/>
                  <a:pt x="200" y="106"/>
                </a:cubicBezTo>
                <a:cubicBezTo>
                  <a:pt x="200" y="106"/>
                  <a:pt x="200" y="106"/>
                  <a:pt x="200" y="106"/>
                </a:cubicBezTo>
                <a:cubicBezTo>
                  <a:pt x="199" y="106"/>
                  <a:pt x="199" y="105"/>
                  <a:pt x="199" y="105"/>
                </a:cubicBezTo>
                <a:cubicBezTo>
                  <a:pt x="199" y="104"/>
                  <a:pt x="199" y="104"/>
                  <a:pt x="199" y="104"/>
                </a:cubicBezTo>
                <a:cubicBezTo>
                  <a:pt x="199" y="103"/>
                  <a:pt x="200" y="103"/>
                  <a:pt x="200" y="103"/>
                </a:cubicBezTo>
                <a:cubicBezTo>
                  <a:pt x="200" y="101"/>
                  <a:pt x="200" y="100"/>
                  <a:pt x="200" y="99"/>
                </a:cubicBezTo>
                <a:cubicBezTo>
                  <a:pt x="200" y="99"/>
                  <a:pt x="200" y="99"/>
                  <a:pt x="200" y="99"/>
                </a:cubicBezTo>
                <a:cubicBezTo>
                  <a:pt x="199" y="98"/>
                  <a:pt x="199" y="98"/>
                  <a:pt x="200" y="97"/>
                </a:cubicBezTo>
                <a:cubicBezTo>
                  <a:pt x="200" y="97"/>
                  <a:pt x="200" y="97"/>
                  <a:pt x="200" y="97"/>
                </a:cubicBezTo>
                <a:cubicBezTo>
                  <a:pt x="200" y="97"/>
                  <a:pt x="200" y="96"/>
                  <a:pt x="200" y="96"/>
                </a:cubicBezTo>
                <a:cubicBezTo>
                  <a:pt x="199" y="96"/>
                  <a:pt x="199" y="96"/>
                  <a:pt x="198" y="97"/>
                </a:cubicBezTo>
                <a:close/>
                <a:moveTo>
                  <a:pt x="81" y="108"/>
                </a:moveTo>
                <a:cubicBezTo>
                  <a:pt x="81" y="108"/>
                  <a:pt x="81" y="108"/>
                  <a:pt x="81" y="108"/>
                </a:cubicBezTo>
                <a:cubicBezTo>
                  <a:pt x="81" y="108"/>
                  <a:pt x="81" y="109"/>
                  <a:pt x="81" y="109"/>
                </a:cubicBezTo>
                <a:cubicBezTo>
                  <a:pt x="81" y="109"/>
                  <a:pt x="81" y="108"/>
                  <a:pt x="81" y="108"/>
                </a:cubicBezTo>
                <a:cubicBezTo>
                  <a:pt x="81" y="108"/>
                  <a:pt x="81" y="108"/>
                  <a:pt x="81" y="108"/>
                </a:cubicBezTo>
                <a:close/>
                <a:moveTo>
                  <a:pt x="107" y="107"/>
                </a:moveTo>
                <a:cubicBezTo>
                  <a:pt x="116" y="108"/>
                  <a:pt x="125" y="109"/>
                  <a:pt x="132" y="109"/>
                </a:cubicBezTo>
                <a:cubicBezTo>
                  <a:pt x="145" y="109"/>
                  <a:pt x="156" y="108"/>
                  <a:pt x="166" y="105"/>
                </a:cubicBezTo>
                <a:cubicBezTo>
                  <a:pt x="166" y="105"/>
                  <a:pt x="166" y="105"/>
                  <a:pt x="166" y="105"/>
                </a:cubicBezTo>
                <a:cubicBezTo>
                  <a:pt x="166" y="104"/>
                  <a:pt x="167" y="104"/>
                  <a:pt x="168" y="104"/>
                </a:cubicBezTo>
                <a:cubicBezTo>
                  <a:pt x="168" y="104"/>
                  <a:pt x="169" y="104"/>
                  <a:pt x="169" y="105"/>
                </a:cubicBezTo>
                <a:cubicBezTo>
                  <a:pt x="171" y="104"/>
                  <a:pt x="174" y="103"/>
                  <a:pt x="176" y="103"/>
                </a:cubicBezTo>
                <a:cubicBezTo>
                  <a:pt x="188" y="99"/>
                  <a:pt x="200" y="93"/>
                  <a:pt x="210" y="85"/>
                </a:cubicBezTo>
                <a:cubicBezTo>
                  <a:pt x="219" y="77"/>
                  <a:pt x="228" y="69"/>
                  <a:pt x="226" y="57"/>
                </a:cubicBezTo>
                <a:cubicBezTo>
                  <a:pt x="224" y="57"/>
                  <a:pt x="222" y="57"/>
                  <a:pt x="220" y="57"/>
                </a:cubicBezTo>
                <a:cubicBezTo>
                  <a:pt x="220" y="58"/>
                  <a:pt x="220" y="58"/>
                  <a:pt x="219" y="59"/>
                </a:cubicBezTo>
                <a:cubicBezTo>
                  <a:pt x="219" y="59"/>
                  <a:pt x="219" y="59"/>
                  <a:pt x="218" y="59"/>
                </a:cubicBezTo>
                <a:cubicBezTo>
                  <a:pt x="218" y="59"/>
                  <a:pt x="218" y="59"/>
                  <a:pt x="217" y="59"/>
                </a:cubicBezTo>
                <a:cubicBezTo>
                  <a:pt x="217" y="59"/>
                  <a:pt x="217" y="58"/>
                  <a:pt x="217" y="58"/>
                </a:cubicBezTo>
                <a:cubicBezTo>
                  <a:pt x="217" y="58"/>
                  <a:pt x="217" y="57"/>
                  <a:pt x="217" y="57"/>
                </a:cubicBezTo>
                <a:cubicBezTo>
                  <a:pt x="217" y="57"/>
                  <a:pt x="216" y="57"/>
                  <a:pt x="215" y="57"/>
                </a:cubicBezTo>
                <a:cubicBezTo>
                  <a:pt x="215" y="57"/>
                  <a:pt x="215" y="57"/>
                  <a:pt x="215" y="57"/>
                </a:cubicBezTo>
                <a:cubicBezTo>
                  <a:pt x="214" y="57"/>
                  <a:pt x="214" y="57"/>
                  <a:pt x="214" y="57"/>
                </a:cubicBezTo>
                <a:cubicBezTo>
                  <a:pt x="209" y="57"/>
                  <a:pt x="204" y="57"/>
                  <a:pt x="198" y="57"/>
                </a:cubicBezTo>
                <a:cubicBezTo>
                  <a:pt x="198" y="57"/>
                  <a:pt x="198" y="57"/>
                  <a:pt x="198" y="57"/>
                </a:cubicBezTo>
                <a:cubicBezTo>
                  <a:pt x="198" y="57"/>
                  <a:pt x="198" y="57"/>
                  <a:pt x="197" y="57"/>
                </a:cubicBezTo>
                <a:cubicBezTo>
                  <a:pt x="192" y="57"/>
                  <a:pt x="186" y="56"/>
                  <a:pt x="180" y="56"/>
                </a:cubicBezTo>
                <a:cubicBezTo>
                  <a:pt x="177" y="56"/>
                  <a:pt x="174" y="56"/>
                  <a:pt x="171" y="56"/>
                </a:cubicBezTo>
                <a:cubicBezTo>
                  <a:pt x="161" y="55"/>
                  <a:pt x="151" y="55"/>
                  <a:pt x="140" y="54"/>
                </a:cubicBezTo>
                <a:cubicBezTo>
                  <a:pt x="138" y="54"/>
                  <a:pt x="135" y="54"/>
                  <a:pt x="132" y="54"/>
                </a:cubicBezTo>
                <a:cubicBezTo>
                  <a:pt x="131" y="54"/>
                  <a:pt x="129" y="54"/>
                  <a:pt x="127" y="53"/>
                </a:cubicBezTo>
                <a:cubicBezTo>
                  <a:pt x="125" y="53"/>
                  <a:pt x="123" y="53"/>
                  <a:pt x="121" y="53"/>
                </a:cubicBezTo>
                <a:cubicBezTo>
                  <a:pt x="121" y="53"/>
                  <a:pt x="121" y="53"/>
                  <a:pt x="121" y="53"/>
                </a:cubicBezTo>
                <a:cubicBezTo>
                  <a:pt x="120" y="53"/>
                  <a:pt x="120" y="53"/>
                  <a:pt x="120" y="53"/>
                </a:cubicBezTo>
                <a:cubicBezTo>
                  <a:pt x="120" y="53"/>
                  <a:pt x="119" y="53"/>
                  <a:pt x="119" y="52"/>
                </a:cubicBezTo>
                <a:cubicBezTo>
                  <a:pt x="119" y="52"/>
                  <a:pt x="119" y="52"/>
                  <a:pt x="119" y="52"/>
                </a:cubicBezTo>
                <a:cubicBezTo>
                  <a:pt x="118" y="53"/>
                  <a:pt x="118" y="53"/>
                  <a:pt x="118" y="53"/>
                </a:cubicBezTo>
                <a:cubicBezTo>
                  <a:pt x="118" y="53"/>
                  <a:pt x="118" y="53"/>
                  <a:pt x="117" y="53"/>
                </a:cubicBezTo>
                <a:cubicBezTo>
                  <a:pt x="117" y="53"/>
                  <a:pt x="117" y="53"/>
                  <a:pt x="117" y="53"/>
                </a:cubicBezTo>
                <a:cubicBezTo>
                  <a:pt x="117" y="53"/>
                  <a:pt x="117" y="53"/>
                  <a:pt x="117" y="53"/>
                </a:cubicBezTo>
                <a:cubicBezTo>
                  <a:pt x="116" y="53"/>
                  <a:pt x="116" y="53"/>
                  <a:pt x="116" y="52"/>
                </a:cubicBezTo>
                <a:cubicBezTo>
                  <a:pt x="116" y="52"/>
                  <a:pt x="116" y="52"/>
                  <a:pt x="116" y="51"/>
                </a:cubicBezTo>
                <a:cubicBezTo>
                  <a:pt x="116" y="51"/>
                  <a:pt x="116" y="51"/>
                  <a:pt x="115" y="52"/>
                </a:cubicBezTo>
                <a:cubicBezTo>
                  <a:pt x="115" y="52"/>
                  <a:pt x="115" y="52"/>
                  <a:pt x="115" y="52"/>
                </a:cubicBezTo>
                <a:cubicBezTo>
                  <a:pt x="114" y="52"/>
                  <a:pt x="114" y="51"/>
                  <a:pt x="114" y="51"/>
                </a:cubicBezTo>
                <a:cubicBezTo>
                  <a:pt x="114" y="49"/>
                  <a:pt x="115" y="48"/>
                  <a:pt x="116" y="47"/>
                </a:cubicBezTo>
                <a:cubicBezTo>
                  <a:pt x="116" y="47"/>
                  <a:pt x="116" y="46"/>
                  <a:pt x="116" y="45"/>
                </a:cubicBezTo>
                <a:cubicBezTo>
                  <a:pt x="116" y="43"/>
                  <a:pt x="116" y="42"/>
                  <a:pt x="116" y="40"/>
                </a:cubicBezTo>
                <a:cubicBezTo>
                  <a:pt x="116" y="40"/>
                  <a:pt x="116" y="39"/>
                  <a:pt x="116" y="39"/>
                </a:cubicBezTo>
                <a:cubicBezTo>
                  <a:pt x="117" y="31"/>
                  <a:pt x="117" y="23"/>
                  <a:pt x="116" y="14"/>
                </a:cubicBezTo>
                <a:cubicBezTo>
                  <a:pt x="116" y="13"/>
                  <a:pt x="116" y="12"/>
                  <a:pt x="116" y="11"/>
                </a:cubicBezTo>
                <a:cubicBezTo>
                  <a:pt x="113" y="11"/>
                  <a:pt x="110" y="11"/>
                  <a:pt x="106" y="11"/>
                </a:cubicBezTo>
                <a:cubicBezTo>
                  <a:pt x="96" y="11"/>
                  <a:pt x="86" y="12"/>
                  <a:pt x="77" y="14"/>
                </a:cubicBezTo>
                <a:cubicBezTo>
                  <a:pt x="76" y="14"/>
                  <a:pt x="74" y="15"/>
                  <a:pt x="73" y="15"/>
                </a:cubicBezTo>
                <a:cubicBezTo>
                  <a:pt x="66" y="16"/>
                  <a:pt x="58" y="18"/>
                  <a:pt x="50" y="21"/>
                </a:cubicBezTo>
                <a:cubicBezTo>
                  <a:pt x="43" y="24"/>
                  <a:pt x="36" y="27"/>
                  <a:pt x="29" y="32"/>
                </a:cubicBezTo>
                <a:cubicBezTo>
                  <a:pt x="19" y="39"/>
                  <a:pt x="9" y="47"/>
                  <a:pt x="7" y="58"/>
                </a:cubicBezTo>
                <a:cubicBezTo>
                  <a:pt x="6" y="65"/>
                  <a:pt x="8" y="71"/>
                  <a:pt x="14" y="77"/>
                </a:cubicBezTo>
                <a:cubicBezTo>
                  <a:pt x="14" y="77"/>
                  <a:pt x="14" y="77"/>
                  <a:pt x="14" y="77"/>
                </a:cubicBezTo>
                <a:cubicBezTo>
                  <a:pt x="14" y="77"/>
                  <a:pt x="14" y="77"/>
                  <a:pt x="15" y="77"/>
                </a:cubicBezTo>
                <a:cubicBezTo>
                  <a:pt x="15" y="77"/>
                  <a:pt x="15" y="78"/>
                  <a:pt x="15" y="78"/>
                </a:cubicBezTo>
                <a:cubicBezTo>
                  <a:pt x="15" y="78"/>
                  <a:pt x="15" y="78"/>
                  <a:pt x="15" y="78"/>
                </a:cubicBezTo>
                <a:cubicBezTo>
                  <a:pt x="17" y="80"/>
                  <a:pt x="20" y="82"/>
                  <a:pt x="23" y="84"/>
                </a:cubicBezTo>
                <a:cubicBezTo>
                  <a:pt x="35" y="91"/>
                  <a:pt x="48" y="97"/>
                  <a:pt x="62" y="100"/>
                </a:cubicBezTo>
                <a:cubicBezTo>
                  <a:pt x="74" y="103"/>
                  <a:pt x="86" y="105"/>
                  <a:pt x="101" y="107"/>
                </a:cubicBezTo>
                <a:cubicBezTo>
                  <a:pt x="102" y="107"/>
                  <a:pt x="103" y="107"/>
                  <a:pt x="104" y="107"/>
                </a:cubicBezTo>
                <a:cubicBezTo>
                  <a:pt x="104" y="107"/>
                  <a:pt x="104" y="107"/>
                  <a:pt x="104" y="107"/>
                </a:cubicBezTo>
                <a:cubicBezTo>
                  <a:pt x="105" y="107"/>
                  <a:pt x="105" y="106"/>
                  <a:pt x="106" y="106"/>
                </a:cubicBezTo>
                <a:cubicBezTo>
                  <a:pt x="106" y="106"/>
                  <a:pt x="107" y="106"/>
                  <a:pt x="107" y="107"/>
                </a:cubicBezTo>
                <a:cubicBezTo>
                  <a:pt x="107" y="107"/>
                  <a:pt x="107" y="107"/>
                  <a:pt x="107" y="107"/>
                </a:cubicBezTo>
                <a:close/>
                <a:moveTo>
                  <a:pt x="218" y="109"/>
                </a:moveTo>
                <a:cubicBezTo>
                  <a:pt x="219" y="108"/>
                  <a:pt x="220" y="107"/>
                  <a:pt x="221" y="106"/>
                </a:cubicBezTo>
                <a:cubicBezTo>
                  <a:pt x="221" y="106"/>
                  <a:pt x="221" y="106"/>
                  <a:pt x="221" y="106"/>
                </a:cubicBezTo>
                <a:cubicBezTo>
                  <a:pt x="220" y="105"/>
                  <a:pt x="220" y="104"/>
                  <a:pt x="220" y="103"/>
                </a:cubicBezTo>
                <a:cubicBezTo>
                  <a:pt x="220" y="104"/>
                  <a:pt x="220" y="105"/>
                  <a:pt x="219" y="106"/>
                </a:cubicBezTo>
                <a:cubicBezTo>
                  <a:pt x="219" y="107"/>
                  <a:pt x="219" y="107"/>
                  <a:pt x="219" y="108"/>
                </a:cubicBezTo>
                <a:cubicBezTo>
                  <a:pt x="218" y="108"/>
                  <a:pt x="218" y="108"/>
                  <a:pt x="218" y="108"/>
                </a:cubicBezTo>
                <a:cubicBezTo>
                  <a:pt x="218" y="109"/>
                  <a:pt x="218" y="109"/>
                  <a:pt x="218" y="109"/>
                </a:cubicBezTo>
                <a:close/>
                <a:moveTo>
                  <a:pt x="24" y="108"/>
                </a:moveTo>
                <a:cubicBezTo>
                  <a:pt x="24" y="107"/>
                  <a:pt x="24" y="105"/>
                  <a:pt x="24" y="104"/>
                </a:cubicBezTo>
                <a:cubicBezTo>
                  <a:pt x="24" y="103"/>
                  <a:pt x="24" y="103"/>
                  <a:pt x="24" y="102"/>
                </a:cubicBezTo>
                <a:cubicBezTo>
                  <a:pt x="24" y="100"/>
                  <a:pt x="25" y="99"/>
                  <a:pt x="25" y="97"/>
                </a:cubicBezTo>
                <a:cubicBezTo>
                  <a:pt x="25" y="95"/>
                  <a:pt x="25" y="92"/>
                  <a:pt x="25" y="90"/>
                </a:cubicBezTo>
                <a:cubicBezTo>
                  <a:pt x="25" y="90"/>
                  <a:pt x="25" y="90"/>
                  <a:pt x="25" y="89"/>
                </a:cubicBezTo>
                <a:cubicBezTo>
                  <a:pt x="24" y="89"/>
                  <a:pt x="23" y="88"/>
                  <a:pt x="21" y="87"/>
                </a:cubicBezTo>
                <a:cubicBezTo>
                  <a:pt x="22" y="90"/>
                  <a:pt x="22" y="94"/>
                  <a:pt x="22" y="98"/>
                </a:cubicBezTo>
                <a:cubicBezTo>
                  <a:pt x="22" y="99"/>
                  <a:pt x="22" y="99"/>
                  <a:pt x="22" y="100"/>
                </a:cubicBezTo>
                <a:cubicBezTo>
                  <a:pt x="22" y="102"/>
                  <a:pt x="22" y="105"/>
                  <a:pt x="22" y="107"/>
                </a:cubicBezTo>
                <a:cubicBezTo>
                  <a:pt x="22" y="107"/>
                  <a:pt x="24" y="108"/>
                  <a:pt x="24" y="108"/>
                </a:cubicBezTo>
                <a:close/>
                <a:moveTo>
                  <a:pt x="210" y="105"/>
                </a:moveTo>
                <a:cubicBezTo>
                  <a:pt x="210" y="106"/>
                  <a:pt x="210" y="106"/>
                  <a:pt x="209" y="107"/>
                </a:cubicBezTo>
                <a:cubicBezTo>
                  <a:pt x="210" y="107"/>
                  <a:pt x="212" y="105"/>
                  <a:pt x="212" y="105"/>
                </a:cubicBezTo>
                <a:cubicBezTo>
                  <a:pt x="212" y="105"/>
                  <a:pt x="212" y="104"/>
                  <a:pt x="212" y="104"/>
                </a:cubicBezTo>
                <a:cubicBezTo>
                  <a:pt x="212" y="103"/>
                  <a:pt x="212" y="103"/>
                  <a:pt x="212" y="103"/>
                </a:cubicBezTo>
                <a:cubicBezTo>
                  <a:pt x="211" y="103"/>
                  <a:pt x="210" y="104"/>
                  <a:pt x="210" y="105"/>
                </a:cubicBezTo>
                <a:close/>
                <a:moveTo>
                  <a:pt x="177" y="106"/>
                </a:moveTo>
                <a:cubicBezTo>
                  <a:pt x="177" y="106"/>
                  <a:pt x="177" y="106"/>
                  <a:pt x="177" y="106"/>
                </a:cubicBezTo>
                <a:cubicBezTo>
                  <a:pt x="177" y="107"/>
                  <a:pt x="177" y="107"/>
                  <a:pt x="177" y="107"/>
                </a:cubicBezTo>
                <a:cubicBezTo>
                  <a:pt x="177" y="107"/>
                  <a:pt x="178" y="106"/>
                  <a:pt x="178" y="106"/>
                </a:cubicBezTo>
                <a:cubicBezTo>
                  <a:pt x="178" y="106"/>
                  <a:pt x="177" y="106"/>
                  <a:pt x="177" y="106"/>
                </a:cubicBezTo>
                <a:close/>
                <a:moveTo>
                  <a:pt x="183" y="104"/>
                </a:moveTo>
                <a:cubicBezTo>
                  <a:pt x="183" y="104"/>
                  <a:pt x="183" y="104"/>
                  <a:pt x="183" y="105"/>
                </a:cubicBezTo>
                <a:cubicBezTo>
                  <a:pt x="183" y="105"/>
                  <a:pt x="183" y="106"/>
                  <a:pt x="183" y="107"/>
                </a:cubicBezTo>
                <a:cubicBezTo>
                  <a:pt x="183" y="107"/>
                  <a:pt x="183" y="106"/>
                  <a:pt x="183" y="106"/>
                </a:cubicBezTo>
                <a:cubicBezTo>
                  <a:pt x="183" y="105"/>
                  <a:pt x="183" y="104"/>
                  <a:pt x="184" y="104"/>
                </a:cubicBezTo>
                <a:cubicBezTo>
                  <a:pt x="184" y="104"/>
                  <a:pt x="183" y="104"/>
                  <a:pt x="183" y="104"/>
                </a:cubicBezTo>
                <a:close/>
                <a:moveTo>
                  <a:pt x="203" y="106"/>
                </a:moveTo>
                <a:cubicBezTo>
                  <a:pt x="203" y="106"/>
                  <a:pt x="203" y="106"/>
                  <a:pt x="203" y="106"/>
                </a:cubicBezTo>
                <a:cubicBezTo>
                  <a:pt x="203" y="106"/>
                  <a:pt x="203" y="106"/>
                  <a:pt x="203" y="106"/>
                </a:cubicBezTo>
                <a:cubicBezTo>
                  <a:pt x="203" y="105"/>
                  <a:pt x="203" y="105"/>
                  <a:pt x="203" y="104"/>
                </a:cubicBezTo>
                <a:cubicBezTo>
                  <a:pt x="203" y="104"/>
                  <a:pt x="203" y="104"/>
                  <a:pt x="202" y="104"/>
                </a:cubicBezTo>
                <a:cubicBezTo>
                  <a:pt x="202" y="105"/>
                  <a:pt x="203" y="105"/>
                  <a:pt x="203" y="106"/>
                </a:cubicBezTo>
                <a:close/>
                <a:moveTo>
                  <a:pt x="16" y="104"/>
                </a:moveTo>
                <a:cubicBezTo>
                  <a:pt x="17" y="104"/>
                  <a:pt x="18" y="105"/>
                  <a:pt x="19" y="105"/>
                </a:cubicBezTo>
                <a:cubicBezTo>
                  <a:pt x="19" y="104"/>
                  <a:pt x="19" y="102"/>
                  <a:pt x="19" y="101"/>
                </a:cubicBezTo>
                <a:cubicBezTo>
                  <a:pt x="19" y="100"/>
                  <a:pt x="19" y="99"/>
                  <a:pt x="19" y="98"/>
                </a:cubicBezTo>
                <a:cubicBezTo>
                  <a:pt x="19" y="94"/>
                  <a:pt x="20" y="90"/>
                  <a:pt x="19" y="86"/>
                </a:cubicBezTo>
                <a:cubicBezTo>
                  <a:pt x="19" y="86"/>
                  <a:pt x="19" y="86"/>
                  <a:pt x="19" y="86"/>
                </a:cubicBezTo>
                <a:cubicBezTo>
                  <a:pt x="18" y="85"/>
                  <a:pt x="18" y="85"/>
                  <a:pt x="17" y="84"/>
                </a:cubicBezTo>
                <a:cubicBezTo>
                  <a:pt x="17" y="85"/>
                  <a:pt x="17" y="86"/>
                  <a:pt x="17" y="87"/>
                </a:cubicBezTo>
                <a:cubicBezTo>
                  <a:pt x="17" y="89"/>
                  <a:pt x="17" y="91"/>
                  <a:pt x="17" y="94"/>
                </a:cubicBezTo>
                <a:cubicBezTo>
                  <a:pt x="17" y="94"/>
                  <a:pt x="17" y="94"/>
                  <a:pt x="17" y="94"/>
                </a:cubicBezTo>
                <a:cubicBezTo>
                  <a:pt x="17" y="97"/>
                  <a:pt x="17" y="101"/>
                  <a:pt x="16" y="104"/>
                </a:cubicBezTo>
                <a:close/>
                <a:moveTo>
                  <a:pt x="186" y="103"/>
                </a:moveTo>
                <a:cubicBezTo>
                  <a:pt x="186" y="103"/>
                  <a:pt x="186" y="103"/>
                  <a:pt x="187" y="103"/>
                </a:cubicBezTo>
                <a:cubicBezTo>
                  <a:pt x="187" y="103"/>
                  <a:pt x="187" y="103"/>
                  <a:pt x="187" y="102"/>
                </a:cubicBezTo>
                <a:cubicBezTo>
                  <a:pt x="187" y="102"/>
                  <a:pt x="186" y="103"/>
                  <a:pt x="186" y="103"/>
                </a:cubicBezTo>
                <a:close/>
                <a:moveTo>
                  <a:pt x="224" y="103"/>
                </a:moveTo>
                <a:cubicBezTo>
                  <a:pt x="224" y="103"/>
                  <a:pt x="224" y="103"/>
                  <a:pt x="224" y="103"/>
                </a:cubicBezTo>
                <a:cubicBezTo>
                  <a:pt x="224" y="102"/>
                  <a:pt x="224" y="102"/>
                  <a:pt x="224" y="102"/>
                </a:cubicBezTo>
                <a:cubicBezTo>
                  <a:pt x="224" y="102"/>
                  <a:pt x="224" y="103"/>
                  <a:pt x="224" y="103"/>
                </a:cubicBezTo>
                <a:close/>
                <a:moveTo>
                  <a:pt x="14" y="102"/>
                </a:moveTo>
                <a:cubicBezTo>
                  <a:pt x="14" y="101"/>
                  <a:pt x="14" y="101"/>
                  <a:pt x="14" y="100"/>
                </a:cubicBezTo>
                <a:cubicBezTo>
                  <a:pt x="14" y="101"/>
                  <a:pt x="14" y="101"/>
                  <a:pt x="14" y="102"/>
                </a:cubicBezTo>
                <a:cubicBezTo>
                  <a:pt x="14" y="102"/>
                  <a:pt x="14" y="102"/>
                  <a:pt x="14" y="102"/>
                </a:cubicBezTo>
                <a:close/>
                <a:moveTo>
                  <a:pt x="7" y="73"/>
                </a:moveTo>
                <a:cubicBezTo>
                  <a:pt x="7" y="79"/>
                  <a:pt x="7" y="85"/>
                  <a:pt x="7" y="91"/>
                </a:cubicBezTo>
                <a:cubicBezTo>
                  <a:pt x="7" y="93"/>
                  <a:pt x="8" y="95"/>
                  <a:pt x="8" y="98"/>
                </a:cubicBezTo>
                <a:cubicBezTo>
                  <a:pt x="8" y="99"/>
                  <a:pt x="9" y="99"/>
                  <a:pt x="10" y="100"/>
                </a:cubicBezTo>
                <a:cubicBezTo>
                  <a:pt x="10" y="100"/>
                  <a:pt x="11" y="100"/>
                  <a:pt x="11" y="100"/>
                </a:cubicBezTo>
                <a:cubicBezTo>
                  <a:pt x="11" y="100"/>
                  <a:pt x="11" y="99"/>
                  <a:pt x="11" y="99"/>
                </a:cubicBezTo>
                <a:cubicBezTo>
                  <a:pt x="11" y="99"/>
                  <a:pt x="10" y="99"/>
                  <a:pt x="10" y="99"/>
                </a:cubicBezTo>
                <a:cubicBezTo>
                  <a:pt x="9" y="99"/>
                  <a:pt x="9" y="99"/>
                  <a:pt x="9" y="98"/>
                </a:cubicBezTo>
                <a:cubicBezTo>
                  <a:pt x="8" y="97"/>
                  <a:pt x="8" y="95"/>
                  <a:pt x="9" y="94"/>
                </a:cubicBezTo>
                <a:cubicBezTo>
                  <a:pt x="9" y="93"/>
                  <a:pt x="9" y="93"/>
                  <a:pt x="9" y="92"/>
                </a:cubicBezTo>
                <a:cubicBezTo>
                  <a:pt x="9" y="90"/>
                  <a:pt x="9" y="88"/>
                  <a:pt x="9" y="85"/>
                </a:cubicBezTo>
                <a:cubicBezTo>
                  <a:pt x="9" y="82"/>
                  <a:pt x="9" y="79"/>
                  <a:pt x="8" y="76"/>
                </a:cubicBezTo>
                <a:cubicBezTo>
                  <a:pt x="8" y="75"/>
                  <a:pt x="7" y="74"/>
                  <a:pt x="7" y="73"/>
                </a:cubicBezTo>
                <a:close/>
                <a:moveTo>
                  <a:pt x="202" y="99"/>
                </a:moveTo>
                <a:cubicBezTo>
                  <a:pt x="202" y="99"/>
                  <a:pt x="202" y="100"/>
                  <a:pt x="202" y="100"/>
                </a:cubicBezTo>
                <a:cubicBezTo>
                  <a:pt x="202" y="100"/>
                  <a:pt x="202" y="100"/>
                  <a:pt x="202" y="100"/>
                </a:cubicBezTo>
                <a:cubicBezTo>
                  <a:pt x="202" y="100"/>
                  <a:pt x="202" y="99"/>
                  <a:pt x="202" y="99"/>
                </a:cubicBezTo>
                <a:cubicBezTo>
                  <a:pt x="202" y="99"/>
                  <a:pt x="202" y="99"/>
                  <a:pt x="202" y="99"/>
                </a:cubicBezTo>
                <a:close/>
                <a:moveTo>
                  <a:pt x="210" y="97"/>
                </a:moveTo>
                <a:cubicBezTo>
                  <a:pt x="210" y="98"/>
                  <a:pt x="210" y="99"/>
                  <a:pt x="210" y="100"/>
                </a:cubicBezTo>
                <a:cubicBezTo>
                  <a:pt x="211" y="99"/>
                  <a:pt x="212" y="98"/>
                  <a:pt x="212" y="98"/>
                </a:cubicBezTo>
                <a:cubicBezTo>
                  <a:pt x="212" y="97"/>
                  <a:pt x="212" y="96"/>
                  <a:pt x="212" y="95"/>
                </a:cubicBezTo>
                <a:cubicBezTo>
                  <a:pt x="212" y="96"/>
                  <a:pt x="211" y="96"/>
                  <a:pt x="210" y="97"/>
                </a:cubicBezTo>
                <a:close/>
                <a:moveTo>
                  <a:pt x="219" y="96"/>
                </a:moveTo>
                <a:cubicBezTo>
                  <a:pt x="219" y="97"/>
                  <a:pt x="219" y="98"/>
                  <a:pt x="219" y="99"/>
                </a:cubicBezTo>
                <a:cubicBezTo>
                  <a:pt x="220" y="99"/>
                  <a:pt x="220" y="99"/>
                  <a:pt x="220" y="99"/>
                </a:cubicBezTo>
                <a:cubicBezTo>
                  <a:pt x="220" y="97"/>
                  <a:pt x="220" y="96"/>
                  <a:pt x="220" y="95"/>
                </a:cubicBezTo>
                <a:cubicBezTo>
                  <a:pt x="220" y="96"/>
                  <a:pt x="220" y="96"/>
                  <a:pt x="219" y="96"/>
                </a:cubicBezTo>
                <a:close/>
                <a:moveTo>
                  <a:pt x="14" y="91"/>
                </a:moveTo>
                <a:cubicBezTo>
                  <a:pt x="14" y="92"/>
                  <a:pt x="14" y="93"/>
                  <a:pt x="14" y="94"/>
                </a:cubicBezTo>
                <a:cubicBezTo>
                  <a:pt x="14" y="94"/>
                  <a:pt x="14" y="94"/>
                  <a:pt x="14" y="94"/>
                </a:cubicBezTo>
                <a:cubicBezTo>
                  <a:pt x="14" y="94"/>
                  <a:pt x="14" y="93"/>
                  <a:pt x="14" y="92"/>
                </a:cubicBezTo>
                <a:cubicBezTo>
                  <a:pt x="14" y="92"/>
                  <a:pt x="14" y="91"/>
                  <a:pt x="14" y="91"/>
                </a:cubicBezTo>
                <a:close/>
                <a:moveTo>
                  <a:pt x="204" y="94"/>
                </a:moveTo>
                <a:cubicBezTo>
                  <a:pt x="205" y="94"/>
                  <a:pt x="205" y="94"/>
                  <a:pt x="205" y="94"/>
                </a:cubicBezTo>
                <a:cubicBezTo>
                  <a:pt x="205" y="93"/>
                  <a:pt x="205" y="93"/>
                  <a:pt x="205" y="93"/>
                </a:cubicBezTo>
                <a:cubicBezTo>
                  <a:pt x="205" y="93"/>
                  <a:pt x="205" y="93"/>
                  <a:pt x="204" y="93"/>
                </a:cubicBezTo>
                <a:cubicBezTo>
                  <a:pt x="204" y="93"/>
                  <a:pt x="204" y="93"/>
                  <a:pt x="204" y="94"/>
                </a:cubicBezTo>
                <a:close/>
                <a:moveTo>
                  <a:pt x="220" y="86"/>
                </a:moveTo>
                <a:cubicBezTo>
                  <a:pt x="220" y="88"/>
                  <a:pt x="220" y="89"/>
                  <a:pt x="220" y="91"/>
                </a:cubicBezTo>
                <a:cubicBezTo>
                  <a:pt x="220" y="91"/>
                  <a:pt x="220" y="91"/>
                  <a:pt x="220" y="91"/>
                </a:cubicBezTo>
                <a:cubicBezTo>
                  <a:pt x="220" y="89"/>
                  <a:pt x="220" y="87"/>
                  <a:pt x="220" y="86"/>
                </a:cubicBezTo>
                <a:cubicBezTo>
                  <a:pt x="220" y="86"/>
                  <a:pt x="220" y="86"/>
                  <a:pt x="220" y="86"/>
                </a:cubicBezTo>
                <a:close/>
                <a:moveTo>
                  <a:pt x="224" y="81"/>
                </a:moveTo>
                <a:cubicBezTo>
                  <a:pt x="224" y="83"/>
                  <a:pt x="225" y="84"/>
                  <a:pt x="225" y="85"/>
                </a:cubicBezTo>
                <a:cubicBezTo>
                  <a:pt x="225" y="83"/>
                  <a:pt x="225" y="82"/>
                  <a:pt x="225" y="81"/>
                </a:cubicBezTo>
                <a:cubicBezTo>
                  <a:pt x="225" y="81"/>
                  <a:pt x="224" y="81"/>
                  <a:pt x="224" y="81"/>
                </a:cubicBezTo>
                <a:close/>
                <a:moveTo>
                  <a:pt x="225" y="54"/>
                </a:moveTo>
                <a:cubicBezTo>
                  <a:pt x="225" y="54"/>
                  <a:pt x="225" y="53"/>
                  <a:pt x="225" y="53"/>
                </a:cubicBezTo>
                <a:cubicBezTo>
                  <a:pt x="225" y="52"/>
                  <a:pt x="225" y="52"/>
                  <a:pt x="225" y="51"/>
                </a:cubicBezTo>
                <a:cubicBezTo>
                  <a:pt x="225" y="51"/>
                  <a:pt x="225" y="51"/>
                  <a:pt x="225" y="50"/>
                </a:cubicBezTo>
                <a:cubicBezTo>
                  <a:pt x="225" y="49"/>
                  <a:pt x="225" y="47"/>
                  <a:pt x="225" y="46"/>
                </a:cubicBezTo>
                <a:cubicBezTo>
                  <a:pt x="225" y="46"/>
                  <a:pt x="225" y="46"/>
                  <a:pt x="225" y="46"/>
                </a:cubicBezTo>
                <a:cubicBezTo>
                  <a:pt x="225" y="46"/>
                  <a:pt x="225" y="46"/>
                  <a:pt x="224" y="46"/>
                </a:cubicBezTo>
                <a:cubicBezTo>
                  <a:pt x="224" y="46"/>
                  <a:pt x="224" y="46"/>
                  <a:pt x="224" y="46"/>
                </a:cubicBezTo>
                <a:cubicBezTo>
                  <a:pt x="224" y="46"/>
                  <a:pt x="224" y="46"/>
                  <a:pt x="223" y="46"/>
                </a:cubicBezTo>
                <a:cubicBezTo>
                  <a:pt x="222" y="46"/>
                  <a:pt x="222" y="46"/>
                  <a:pt x="221" y="46"/>
                </a:cubicBezTo>
                <a:cubicBezTo>
                  <a:pt x="221" y="46"/>
                  <a:pt x="221" y="47"/>
                  <a:pt x="222" y="47"/>
                </a:cubicBezTo>
                <a:cubicBezTo>
                  <a:pt x="222" y="47"/>
                  <a:pt x="222" y="47"/>
                  <a:pt x="222" y="47"/>
                </a:cubicBezTo>
                <a:cubicBezTo>
                  <a:pt x="223" y="47"/>
                  <a:pt x="223" y="47"/>
                  <a:pt x="223" y="48"/>
                </a:cubicBezTo>
                <a:cubicBezTo>
                  <a:pt x="223" y="49"/>
                  <a:pt x="223" y="49"/>
                  <a:pt x="223" y="50"/>
                </a:cubicBezTo>
                <a:cubicBezTo>
                  <a:pt x="223" y="50"/>
                  <a:pt x="223" y="50"/>
                  <a:pt x="223" y="50"/>
                </a:cubicBezTo>
                <a:cubicBezTo>
                  <a:pt x="223" y="50"/>
                  <a:pt x="223" y="50"/>
                  <a:pt x="223" y="50"/>
                </a:cubicBezTo>
                <a:cubicBezTo>
                  <a:pt x="224" y="50"/>
                  <a:pt x="224" y="50"/>
                  <a:pt x="224" y="51"/>
                </a:cubicBezTo>
                <a:cubicBezTo>
                  <a:pt x="225" y="51"/>
                  <a:pt x="225" y="52"/>
                  <a:pt x="224" y="52"/>
                </a:cubicBezTo>
                <a:cubicBezTo>
                  <a:pt x="224" y="53"/>
                  <a:pt x="223" y="53"/>
                  <a:pt x="223" y="54"/>
                </a:cubicBezTo>
                <a:cubicBezTo>
                  <a:pt x="224" y="54"/>
                  <a:pt x="224" y="54"/>
                  <a:pt x="225" y="54"/>
                </a:cubicBezTo>
                <a:close/>
                <a:moveTo>
                  <a:pt x="219" y="54"/>
                </a:moveTo>
                <a:cubicBezTo>
                  <a:pt x="219" y="53"/>
                  <a:pt x="221" y="51"/>
                  <a:pt x="221" y="51"/>
                </a:cubicBezTo>
                <a:cubicBezTo>
                  <a:pt x="221" y="51"/>
                  <a:pt x="221" y="51"/>
                  <a:pt x="221" y="51"/>
                </a:cubicBezTo>
                <a:cubicBezTo>
                  <a:pt x="220" y="52"/>
                  <a:pt x="219" y="53"/>
                  <a:pt x="218" y="54"/>
                </a:cubicBezTo>
                <a:cubicBezTo>
                  <a:pt x="218" y="54"/>
                  <a:pt x="218" y="54"/>
                  <a:pt x="218" y="54"/>
                </a:cubicBezTo>
                <a:cubicBezTo>
                  <a:pt x="218" y="54"/>
                  <a:pt x="219" y="54"/>
                  <a:pt x="219" y="54"/>
                </a:cubicBezTo>
                <a:close/>
                <a:moveTo>
                  <a:pt x="202" y="53"/>
                </a:moveTo>
                <a:cubicBezTo>
                  <a:pt x="203" y="53"/>
                  <a:pt x="205" y="54"/>
                  <a:pt x="206" y="54"/>
                </a:cubicBezTo>
                <a:cubicBezTo>
                  <a:pt x="206" y="53"/>
                  <a:pt x="206" y="53"/>
                  <a:pt x="206" y="53"/>
                </a:cubicBezTo>
                <a:cubicBezTo>
                  <a:pt x="207" y="51"/>
                  <a:pt x="209" y="50"/>
                  <a:pt x="210" y="48"/>
                </a:cubicBezTo>
                <a:cubicBezTo>
                  <a:pt x="211" y="48"/>
                  <a:pt x="211" y="48"/>
                  <a:pt x="211" y="48"/>
                </a:cubicBezTo>
                <a:cubicBezTo>
                  <a:pt x="212" y="47"/>
                  <a:pt x="212" y="47"/>
                  <a:pt x="212" y="47"/>
                </a:cubicBezTo>
                <a:cubicBezTo>
                  <a:pt x="212" y="47"/>
                  <a:pt x="212" y="46"/>
                  <a:pt x="213" y="46"/>
                </a:cubicBezTo>
                <a:cubicBezTo>
                  <a:pt x="212" y="46"/>
                  <a:pt x="211" y="46"/>
                  <a:pt x="211" y="46"/>
                </a:cubicBezTo>
                <a:cubicBezTo>
                  <a:pt x="208" y="47"/>
                  <a:pt x="206" y="49"/>
                  <a:pt x="204" y="51"/>
                </a:cubicBezTo>
                <a:cubicBezTo>
                  <a:pt x="203" y="52"/>
                  <a:pt x="203" y="52"/>
                  <a:pt x="202" y="53"/>
                </a:cubicBezTo>
                <a:cubicBezTo>
                  <a:pt x="202" y="53"/>
                  <a:pt x="202" y="53"/>
                  <a:pt x="202" y="53"/>
                </a:cubicBezTo>
                <a:close/>
                <a:moveTo>
                  <a:pt x="198" y="53"/>
                </a:moveTo>
                <a:cubicBezTo>
                  <a:pt x="199" y="51"/>
                  <a:pt x="201" y="49"/>
                  <a:pt x="203" y="48"/>
                </a:cubicBezTo>
                <a:cubicBezTo>
                  <a:pt x="202" y="48"/>
                  <a:pt x="200" y="50"/>
                  <a:pt x="199" y="51"/>
                </a:cubicBezTo>
                <a:cubicBezTo>
                  <a:pt x="198" y="52"/>
                  <a:pt x="197" y="53"/>
                  <a:pt x="196" y="53"/>
                </a:cubicBezTo>
                <a:lnTo>
                  <a:pt x="198" y="53"/>
                </a:lnTo>
                <a:close/>
                <a:moveTo>
                  <a:pt x="185" y="53"/>
                </a:moveTo>
                <a:cubicBezTo>
                  <a:pt x="187" y="53"/>
                  <a:pt x="190" y="53"/>
                  <a:pt x="193" y="53"/>
                </a:cubicBezTo>
                <a:cubicBezTo>
                  <a:pt x="193" y="53"/>
                  <a:pt x="193" y="53"/>
                  <a:pt x="193" y="53"/>
                </a:cubicBezTo>
                <a:cubicBezTo>
                  <a:pt x="195" y="50"/>
                  <a:pt x="198" y="47"/>
                  <a:pt x="202" y="46"/>
                </a:cubicBezTo>
                <a:cubicBezTo>
                  <a:pt x="199" y="45"/>
                  <a:pt x="196" y="45"/>
                  <a:pt x="193" y="45"/>
                </a:cubicBezTo>
                <a:cubicBezTo>
                  <a:pt x="193" y="45"/>
                  <a:pt x="193" y="46"/>
                  <a:pt x="193" y="46"/>
                </a:cubicBezTo>
                <a:cubicBezTo>
                  <a:pt x="191" y="47"/>
                  <a:pt x="189" y="49"/>
                  <a:pt x="187" y="51"/>
                </a:cubicBezTo>
                <a:cubicBezTo>
                  <a:pt x="186" y="51"/>
                  <a:pt x="185" y="52"/>
                  <a:pt x="185" y="53"/>
                </a:cubicBezTo>
                <a:close/>
                <a:moveTo>
                  <a:pt x="181" y="53"/>
                </a:moveTo>
                <a:cubicBezTo>
                  <a:pt x="184" y="49"/>
                  <a:pt x="187" y="47"/>
                  <a:pt x="190" y="45"/>
                </a:cubicBezTo>
                <a:cubicBezTo>
                  <a:pt x="188" y="45"/>
                  <a:pt x="187" y="45"/>
                  <a:pt x="185" y="45"/>
                </a:cubicBezTo>
                <a:cubicBezTo>
                  <a:pt x="185" y="45"/>
                  <a:pt x="185" y="45"/>
                  <a:pt x="185" y="45"/>
                </a:cubicBezTo>
                <a:cubicBezTo>
                  <a:pt x="186" y="45"/>
                  <a:pt x="185" y="46"/>
                  <a:pt x="185" y="46"/>
                </a:cubicBezTo>
                <a:cubicBezTo>
                  <a:pt x="183" y="48"/>
                  <a:pt x="181" y="49"/>
                  <a:pt x="179" y="51"/>
                </a:cubicBezTo>
                <a:cubicBezTo>
                  <a:pt x="179" y="51"/>
                  <a:pt x="179" y="52"/>
                  <a:pt x="178" y="52"/>
                </a:cubicBezTo>
                <a:cubicBezTo>
                  <a:pt x="178" y="52"/>
                  <a:pt x="178" y="52"/>
                  <a:pt x="178" y="53"/>
                </a:cubicBezTo>
                <a:cubicBezTo>
                  <a:pt x="179" y="53"/>
                  <a:pt x="180" y="53"/>
                  <a:pt x="181" y="53"/>
                </a:cubicBezTo>
                <a:close/>
                <a:moveTo>
                  <a:pt x="174" y="52"/>
                </a:moveTo>
                <a:cubicBezTo>
                  <a:pt x="175" y="51"/>
                  <a:pt x="177" y="49"/>
                  <a:pt x="178" y="48"/>
                </a:cubicBezTo>
                <a:cubicBezTo>
                  <a:pt x="178" y="48"/>
                  <a:pt x="178" y="48"/>
                  <a:pt x="178" y="48"/>
                </a:cubicBezTo>
                <a:cubicBezTo>
                  <a:pt x="179" y="47"/>
                  <a:pt x="181" y="45"/>
                  <a:pt x="183" y="44"/>
                </a:cubicBezTo>
                <a:cubicBezTo>
                  <a:pt x="180" y="44"/>
                  <a:pt x="170" y="44"/>
                  <a:pt x="170" y="44"/>
                </a:cubicBezTo>
                <a:cubicBezTo>
                  <a:pt x="168" y="44"/>
                  <a:pt x="166" y="43"/>
                  <a:pt x="165" y="43"/>
                </a:cubicBezTo>
                <a:cubicBezTo>
                  <a:pt x="165" y="43"/>
                  <a:pt x="165" y="43"/>
                  <a:pt x="165" y="43"/>
                </a:cubicBezTo>
                <a:cubicBezTo>
                  <a:pt x="165" y="43"/>
                  <a:pt x="164" y="44"/>
                  <a:pt x="164" y="44"/>
                </a:cubicBezTo>
                <a:cubicBezTo>
                  <a:pt x="163" y="45"/>
                  <a:pt x="161" y="47"/>
                  <a:pt x="159" y="48"/>
                </a:cubicBezTo>
                <a:cubicBezTo>
                  <a:pt x="159" y="49"/>
                  <a:pt x="158" y="50"/>
                  <a:pt x="157" y="51"/>
                </a:cubicBezTo>
                <a:cubicBezTo>
                  <a:pt x="157" y="51"/>
                  <a:pt x="157" y="52"/>
                  <a:pt x="157" y="52"/>
                </a:cubicBezTo>
                <a:cubicBezTo>
                  <a:pt x="158" y="52"/>
                  <a:pt x="160" y="52"/>
                  <a:pt x="161" y="52"/>
                </a:cubicBezTo>
                <a:cubicBezTo>
                  <a:pt x="162" y="50"/>
                  <a:pt x="163" y="49"/>
                  <a:pt x="165" y="47"/>
                </a:cubicBezTo>
                <a:cubicBezTo>
                  <a:pt x="167" y="46"/>
                  <a:pt x="168" y="45"/>
                  <a:pt x="170" y="44"/>
                </a:cubicBezTo>
                <a:cubicBezTo>
                  <a:pt x="170" y="44"/>
                  <a:pt x="170" y="44"/>
                  <a:pt x="170" y="44"/>
                </a:cubicBezTo>
                <a:cubicBezTo>
                  <a:pt x="171" y="44"/>
                  <a:pt x="171" y="44"/>
                  <a:pt x="171" y="45"/>
                </a:cubicBezTo>
                <a:cubicBezTo>
                  <a:pt x="172" y="45"/>
                  <a:pt x="171" y="46"/>
                  <a:pt x="171" y="46"/>
                </a:cubicBezTo>
                <a:cubicBezTo>
                  <a:pt x="169" y="47"/>
                  <a:pt x="168" y="48"/>
                  <a:pt x="166" y="50"/>
                </a:cubicBezTo>
                <a:cubicBezTo>
                  <a:pt x="166" y="50"/>
                  <a:pt x="165" y="51"/>
                  <a:pt x="165" y="51"/>
                </a:cubicBezTo>
                <a:cubicBezTo>
                  <a:pt x="165" y="52"/>
                  <a:pt x="165" y="52"/>
                  <a:pt x="164" y="52"/>
                </a:cubicBezTo>
                <a:cubicBezTo>
                  <a:pt x="166" y="52"/>
                  <a:pt x="167" y="52"/>
                  <a:pt x="169" y="52"/>
                </a:cubicBezTo>
                <a:cubicBezTo>
                  <a:pt x="169" y="51"/>
                  <a:pt x="170" y="49"/>
                  <a:pt x="171" y="48"/>
                </a:cubicBezTo>
                <a:cubicBezTo>
                  <a:pt x="172" y="48"/>
                  <a:pt x="172" y="48"/>
                  <a:pt x="172" y="48"/>
                </a:cubicBezTo>
                <a:cubicBezTo>
                  <a:pt x="173" y="47"/>
                  <a:pt x="174" y="45"/>
                  <a:pt x="176" y="44"/>
                </a:cubicBezTo>
                <a:cubicBezTo>
                  <a:pt x="176" y="44"/>
                  <a:pt x="177" y="44"/>
                  <a:pt x="177" y="44"/>
                </a:cubicBezTo>
                <a:cubicBezTo>
                  <a:pt x="177" y="44"/>
                  <a:pt x="178" y="45"/>
                  <a:pt x="178" y="45"/>
                </a:cubicBezTo>
                <a:cubicBezTo>
                  <a:pt x="178" y="46"/>
                  <a:pt x="178" y="47"/>
                  <a:pt x="177" y="47"/>
                </a:cubicBezTo>
                <a:cubicBezTo>
                  <a:pt x="176" y="48"/>
                  <a:pt x="175" y="49"/>
                  <a:pt x="174" y="50"/>
                </a:cubicBezTo>
                <a:cubicBezTo>
                  <a:pt x="174" y="50"/>
                  <a:pt x="174" y="50"/>
                  <a:pt x="174" y="50"/>
                </a:cubicBezTo>
                <a:cubicBezTo>
                  <a:pt x="174" y="51"/>
                  <a:pt x="174" y="51"/>
                  <a:pt x="173" y="51"/>
                </a:cubicBezTo>
                <a:cubicBezTo>
                  <a:pt x="173" y="52"/>
                  <a:pt x="173" y="52"/>
                  <a:pt x="173" y="52"/>
                </a:cubicBezTo>
                <a:cubicBezTo>
                  <a:pt x="173" y="52"/>
                  <a:pt x="174" y="52"/>
                  <a:pt x="174" y="52"/>
                </a:cubicBezTo>
                <a:close/>
                <a:moveTo>
                  <a:pt x="154" y="51"/>
                </a:moveTo>
                <a:cubicBezTo>
                  <a:pt x="154" y="48"/>
                  <a:pt x="158" y="45"/>
                  <a:pt x="161" y="43"/>
                </a:cubicBezTo>
                <a:cubicBezTo>
                  <a:pt x="159" y="43"/>
                  <a:pt x="157" y="43"/>
                  <a:pt x="155" y="43"/>
                </a:cubicBezTo>
                <a:cubicBezTo>
                  <a:pt x="155" y="44"/>
                  <a:pt x="154" y="46"/>
                  <a:pt x="152" y="48"/>
                </a:cubicBezTo>
                <a:cubicBezTo>
                  <a:pt x="152" y="48"/>
                  <a:pt x="152" y="48"/>
                  <a:pt x="152" y="48"/>
                </a:cubicBezTo>
                <a:cubicBezTo>
                  <a:pt x="152" y="49"/>
                  <a:pt x="151" y="50"/>
                  <a:pt x="150" y="51"/>
                </a:cubicBezTo>
                <a:cubicBezTo>
                  <a:pt x="151" y="51"/>
                  <a:pt x="152" y="51"/>
                  <a:pt x="154" y="51"/>
                </a:cubicBezTo>
                <a:close/>
                <a:moveTo>
                  <a:pt x="142" y="51"/>
                </a:moveTo>
                <a:cubicBezTo>
                  <a:pt x="142" y="51"/>
                  <a:pt x="143" y="51"/>
                  <a:pt x="143" y="51"/>
                </a:cubicBezTo>
                <a:cubicBezTo>
                  <a:pt x="146" y="51"/>
                  <a:pt x="146" y="51"/>
                  <a:pt x="146" y="51"/>
                </a:cubicBezTo>
                <a:cubicBezTo>
                  <a:pt x="147" y="50"/>
                  <a:pt x="148" y="49"/>
                  <a:pt x="148" y="49"/>
                </a:cubicBezTo>
                <a:cubicBezTo>
                  <a:pt x="149" y="48"/>
                  <a:pt x="149" y="48"/>
                  <a:pt x="150" y="47"/>
                </a:cubicBezTo>
                <a:cubicBezTo>
                  <a:pt x="151" y="46"/>
                  <a:pt x="152" y="44"/>
                  <a:pt x="153" y="43"/>
                </a:cubicBezTo>
                <a:cubicBezTo>
                  <a:pt x="153" y="43"/>
                  <a:pt x="153" y="43"/>
                  <a:pt x="153" y="43"/>
                </a:cubicBezTo>
                <a:cubicBezTo>
                  <a:pt x="151" y="43"/>
                  <a:pt x="150" y="43"/>
                  <a:pt x="149" y="42"/>
                </a:cubicBezTo>
                <a:cubicBezTo>
                  <a:pt x="149" y="44"/>
                  <a:pt x="147" y="45"/>
                  <a:pt x="146" y="46"/>
                </a:cubicBezTo>
                <a:cubicBezTo>
                  <a:pt x="146" y="47"/>
                  <a:pt x="146" y="47"/>
                  <a:pt x="145" y="47"/>
                </a:cubicBezTo>
                <a:cubicBezTo>
                  <a:pt x="145" y="47"/>
                  <a:pt x="145" y="48"/>
                  <a:pt x="144" y="48"/>
                </a:cubicBezTo>
                <a:cubicBezTo>
                  <a:pt x="143" y="49"/>
                  <a:pt x="143" y="50"/>
                  <a:pt x="142" y="51"/>
                </a:cubicBezTo>
                <a:cubicBezTo>
                  <a:pt x="142" y="51"/>
                  <a:pt x="142" y="51"/>
                  <a:pt x="142" y="51"/>
                </a:cubicBezTo>
                <a:close/>
                <a:moveTo>
                  <a:pt x="136" y="50"/>
                </a:moveTo>
                <a:cubicBezTo>
                  <a:pt x="137" y="50"/>
                  <a:pt x="137" y="50"/>
                  <a:pt x="138" y="51"/>
                </a:cubicBezTo>
                <a:cubicBezTo>
                  <a:pt x="139" y="49"/>
                  <a:pt x="140" y="48"/>
                  <a:pt x="141" y="47"/>
                </a:cubicBezTo>
                <a:cubicBezTo>
                  <a:pt x="142" y="46"/>
                  <a:pt x="142" y="46"/>
                  <a:pt x="142" y="46"/>
                </a:cubicBezTo>
                <a:cubicBezTo>
                  <a:pt x="143" y="46"/>
                  <a:pt x="143" y="45"/>
                  <a:pt x="143" y="45"/>
                </a:cubicBezTo>
                <a:cubicBezTo>
                  <a:pt x="144" y="44"/>
                  <a:pt x="145" y="44"/>
                  <a:pt x="145" y="43"/>
                </a:cubicBezTo>
                <a:cubicBezTo>
                  <a:pt x="145" y="43"/>
                  <a:pt x="146" y="43"/>
                  <a:pt x="146" y="43"/>
                </a:cubicBezTo>
                <a:cubicBezTo>
                  <a:pt x="146" y="42"/>
                  <a:pt x="146" y="42"/>
                  <a:pt x="146" y="42"/>
                </a:cubicBezTo>
                <a:cubicBezTo>
                  <a:pt x="145" y="42"/>
                  <a:pt x="143" y="42"/>
                  <a:pt x="143" y="42"/>
                </a:cubicBezTo>
                <a:cubicBezTo>
                  <a:pt x="143" y="42"/>
                  <a:pt x="143" y="42"/>
                  <a:pt x="143" y="42"/>
                </a:cubicBezTo>
                <a:cubicBezTo>
                  <a:pt x="142" y="44"/>
                  <a:pt x="141" y="45"/>
                  <a:pt x="140" y="46"/>
                </a:cubicBezTo>
                <a:cubicBezTo>
                  <a:pt x="140" y="47"/>
                  <a:pt x="139" y="47"/>
                  <a:pt x="139" y="47"/>
                </a:cubicBezTo>
                <a:cubicBezTo>
                  <a:pt x="139" y="48"/>
                  <a:pt x="139" y="48"/>
                  <a:pt x="139" y="48"/>
                </a:cubicBezTo>
                <a:cubicBezTo>
                  <a:pt x="138" y="49"/>
                  <a:pt x="137" y="50"/>
                  <a:pt x="136" y="50"/>
                </a:cubicBezTo>
                <a:close/>
                <a:moveTo>
                  <a:pt x="132" y="50"/>
                </a:moveTo>
                <a:cubicBezTo>
                  <a:pt x="133" y="50"/>
                  <a:pt x="133" y="49"/>
                  <a:pt x="134" y="48"/>
                </a:cubicBezTo>
                <a:cubicBezTo>
                  <a:pt x="134" y="48"/>
                  <a:pt x="134" y="48"/>
                  <a:pt x="134" y="48"/>
                </a:cubicBezTo>
                <a:cubicBezTo>
                  <a:pt x="135" y="47"/>
                  <a:pt x="136" y="46"/>
                  <a:pt x="137" y="45"/>
                </a:cubicBezTo>
                <a:cubicBezTo>
                  <a:pt x="136" y="46"/>
                  <a:pt x="135" y="47"/>
                  <a:pt x="133" y="48"/>
                </a:cubicBezTo>
                <a:cubicBezTo>
                  <a:pt x="133" y="48"/>
                  <a:pt x="132" y="49"/>
                  <a:pt x="132" y="49"/>
                </a:cubicBezTo>
                <a:cubicBezTo>
                  <a:pt x="131" y="50"/>
                  <a:pt x="131" y="50"/>
                  <a:pt x="131" y="50"/>
                </a:cubicBezTo>
                <a:cubicBezTo>
                  <a:pt x="131" y="50"/>
                  <a:pt x="132" y="50"/>
                  <a:pt x="132" y="50"/>
                </a:cubicBezTo>
                <a:close/>
                <a:moveTo>
                  <a:pt x="128" y="46"/>
                </a:moveTo>
                <a:cubicBezTo>
                  <a:pt x="127" y="46"/>
                  <a:pt x="127" y="47"/>
                  <a:pt x="126" y="48"/>
                </a:cubicBezTo>
                <a:cubicBezTo>
                  <a:pt x="126" y="47"/>
                  <a:pt x="126" y="47"/>
                  <a:pt x="127" y="47"/>
                </a:cubicBezTo>
                <a:cubicBezTo>
                  <a:pt x="127" y="46"/>
                  <a:pt x="128" y="46"/>
                  <a:pt x="128" y="46"/>
                </a:cubicBezTo>
                <a:cubicBezTo>
                  <a:pt x="128" y="46"/>
                  <a:pt x="128" y="46"/>
                  <a:pt x="128" y="46"/>
                </a:cubicBezTo>
                <a:close/>
                <a:moveTo>
                  <a:pt x="119" y="41"/>
                </a:moveTo>
                <a:cubicBezTo>
                  <a:pt x="119" y="42"/>
                  <a:pt x="119" y="43"/>
                  <a:pt x="119" y="44"/>
                </a:cubicBezTo>
                <a:cubicBezTo>
                  <a:pt x="120" y="43"/>
                  <a:pt x="121" y="43"/>
                  <a:pt x="121" y="42"/>
                </a:cubicBezTo>
                <a:cubicBezTo>
                  <a:pt x="121" y="42"/>
                  <a:pt x="121" y="42"/>
                  <a:pt x="121" y="42"/>
                </a:cubicBezTo>
                <a:cubicBezTo>
                  <a:pt x="120" y="42"/>
                  <a:pt x="120" y="41"/>
                  <a:pt x="119" y="41"/>
                </a:cubicBezTo>
                <a:close/>
                <a:moveTo>
                  <a:pt x="125" y="39"/>
                </a:moveTo>
                <a:cubicBezTo>
                  <a:pt x="130" y="39"/>
                  <a:pt x="135" y="39"/>
                  <a:pt x="140" y="39"/>
                </a:cubicBezTo>
                <a:cubicBezTo>
                  <a:pt x="142" y="39"/>
                  <a:pt x="143" y="39"/>
                  <a:pt x="144" y="39"/>
                </a:cubicBezTo>
                <a:cubicBezTo>
                  <a:pt x="154" y="40"/>
                  <a:pt x="163" y="40"/>
                  <a:pt x="171" y="41"/>
                </a:cubicBezTo>
                <a:cubicBezTo>
                  <a:pt x="174" y="41"/>
                  <a:pt x="174" y="41"/>
                  <a:pt x="174" y="41"/>
                </a:cubicBezTo>
                <a:cubicBezTo>
                  <a:pt x="190" y="42"/>
                  <a:pt x="206" y="43"/>
                  <a:pt x="222" y="43"/>
                </a:cubicBezTo>
                <a:cubicBezTo>
                  <a:pt x="223" y="43"/>
                  <a:pt x="223" y="43"/>
                  <a:pt x="223" y="43"/>
                </a:cubicBezTo>
                <a:cubicBezTo>
                  <a:pt x="224" y="42"/>
                  <a:pt x="224" y="41"/>
                  <a:pt x="223" y="39"/>
                </a:cubicBezTo>
                <a:cubicBezTo>
                  <a:pt x="223" y="39"/>
                  <a:pt x="223" y="39"/>
                  <a:pt x="223" y="39"/>
                </a:cubicBezTo>
                <a:cubicBezTo>
                  <a:pt x="223" y="39"/>
                  <a:pt x="222" y="38"/>
                  <a:pt x="222" y="38"/>
                </a:cubicBezTo>
                <a:cubicBezTo>
                  <a:pt x="222" y="38"/>
                  <a:pt x="222" y="37"/>
                  <a:pt x="222" y="37"/>
                </a:cubicBezTo>
                <a:cubicBezTo>
                  <a:pt x="222" y="37"/>
                  <a:pt x="222" y="37"/>
                  <a:pt x="222" y="37"/>
                </a:cubicBezTo>
                <a:cubicBezTo>
                  <a:pt x="220" y="34"/>
                  <a:pt x="217" y="31"/>
                  <a:pt x="216" y="29"/>
                </a:cubicBezTo>
                <a:cubicBezTo>
                  <a:pt x="212" y="25"/>
                  <a:pt x="208" y="22"/>
                  <a:pt x="204" y="20"/>
                </a:cubicBezTo>
                <a:cubicBezTo>
                  <a:pt x="197" y="15"/>
                  <a:pt x="187" y="11"/>
                  <a:pt x="177" y="8"/>
                </a:cubicBezTo>
                <a:cubicBezTo>
                  <a:pt x="167" y="6"/>
                  <a:pt x="156" y="4"/>
                  <a:pt x="145" y="3"/>
                </a:cubicBezTo>
                <a:cubicBezTo>
                  <a:pt x="140" y="3"/>
                  <a:pt x="136" y="3"/>
                  <a:pt x="132" y="3"/>
                </a:cubicBezTo>
                <a:cubicBezTo>
                  <a:pt x="130" y="3"/>
                  <a:pt x="128" y="3"/>
                  <a:pt x="126" y="3"/>
                </a:cubicBezTo>
                <a:cubicBezTo>
                  <a:pt x="124" y="3"/>
                  <a:pt x="122" y="3"/>
                  <a:pt x="120" y="3"/>
                </a:cubicBezTo>
                <a:cubicBezTo>
                  <a:pt x="120" y="3"/>
                  <a:pt x="120" y="3"/>
                  <a:pt x="119" y="3"/>
                </a:cubicBezTo>
                <a:cubicBezTo>
                  <a:pt x="119" y="6"/>
                  <a:pt x="119" y="10"/>
                  <a:pt x="120" y="13"/>
                </a:cubicBezTo>
                <a:cubicBezTo>
                  <a:pt x="120" y="21"/>
                  <a:pt x="120" y="30"/>
                  <a:pt x="119" y="39"/>
                </a:cubicBezTo>
                <a:cubicBezTo>
                  <a:pt x="121" y="39"/>
                  <a:pt x="123" y="39"/>
                  <a:pt x="125" y="39"/>
                </a:cubicBezTo>
                <a:close/>
                <a:moveTo>
                  <a:pt x="122" y="42"/>
                </a:moveTo>
                <a:cubicBezTo>
                  <a:pt x="123" y="42"/>
                  <a:pt x="123" y="42"/>
                  <a:pt x="123" y="42"/>
                </a:cubicBezTo>
                <a:cubicBezTo>
                  <a:pt x="123" y="42"/>
                  <a:pt x="123" y="43"/>
                  <a:pt x="123" y="43"/>
                </a:cubicBezTo>
                <a:cubicBezTo>
                  <a:pt x="123" y="43"/>
                  <a:pt x="124" y="42"/>
                  <a:pt x="124" y="42"/>
                </a:cubicBezTo>
                <a:cubicBezTo>
                  <a:pt x="124" y="42"/>
                  <a:pt x="123" y="42"/>
                  <a:pt x="122" y="42"/>
                </a:cubicBezTo>
                <a:close/>
                <a:moveTo>
                  <a:pt x="127" y="42"/>
                </a:moveTo>
                <a:cubicBezTo>
                  <a:pt x="127" y="42"/>
                  <a:pt x="127" y="43"/>
                  <a:pt x="127" y="43"/>
                </a:cubicBezTo>
                <a:cubicBezTo>
                  <a:pt x="127" y="43"/>
                  <a:pt x="127" y="43"/>
                  <a:pt x="127" y="43"/>
                </a:cubicBezTo>
                <a:cubicBezTo>
                  <a:pt x="127" y="43"/>
                  <a:pt x="128" y="42"/>
                  <a:pt x="129" y="42"/>
                </a:cubicBezTo>
                <a:cubicBezTo>
                  <a:pt x="128" y="42"/>
                  <a:pt x="128" y="42"/>
                  <a:pt x="127" y="42"/>
                </a:cubicBezTo>
                <a:close/>
                <a:moveTo>
                  <a:pt x="131" y="42"/>
                </a:moveTo>
                <a:cubicBezTo>
                  <a:pt x="131" y="42"/>
                  <a:pt x="131" y="42"/>
                  <a:pt x="131" y="43"/>
                </a:cubicBezTo>
                <a:cubicBezTo>
                  <a:pt x="131" y="43"/>
                  <a:pt x="131" y="43"/>
                  <a:pt x="131" y="43"/>
                </a:cubicBezTo>
                <a:cubicBezTo>
                  <a:pt x="132" y="43"/>
                  <a:pt x="132" y="42"/>
                  <a:pt x="133" y="42"/>
                </a:cubicBezTo>
                <a:cubicBezTo>
                  <a:pt x="132" y="42"/>
                  <a:pt x="131" y="42"/>
                  <a:pt x="131" y="42"/>
                </a:cubicBezTo>
                <a:close/>
              </a:path>
            </a:pathLst>
          </a:custGeom>
          <a:solidFill>
            <a:schemeClr val="accent1"/>
          </a:solidFill>
          <a:ln>
            <a:noFill/>
          </a:ln>
        </p:spPr>
        <p:txBody>
          <a:bodyPr vert="horz" wrap="square" lIns="68589" tIns="34295" rIns="68589" bIns="34295"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13" name="Freeform 5"/>
          <p:cNvSpPr>
            <a:spLocks noEditPoints="1"/>
          </p:cNvSpPr>
          <p:nvPr/>
        </p:nvSpPr>
        <p:spPr bwMode="auto">
          <a:xfrm>
            <a:off x="5280664" y="3701706"/>
            <a:ext cx="914094" cy="563026"/>
          </a:xfrm>
          <a:custGeom>
            <a:avLst/>
            <a:gdLst>
              <a:gd name="T0" fmla="*/ 52 w 231"/>
              <a:gd name="T1" fmla="*/ 126 h 141"/>
              <a:gd name="T2" fmla="*/ 5 w 231"/>
              <a:gd name="T3" fmla="*/ 101 h 141"/>
              <a:gd name="T4" fmla="*/ 116 w 231"/>
              <a:gd name="T5" fmla="*/ 2 h 141"/>
              <a:gd name="T6" fmla="*/ 228 w 231"/>
              <a:gd name="T7" fmla="*/ 52 h 141"/>
              <a:gd name="T8" fmla="*/ 224 w 231"/>
              <a:gd name="T9" fmla="*/ 109 h 141"/>
              <a:gd name="T10" fmla="*/ 190 w 231"/>
              <a:gd name="T11" fmla="*/ 133 h 141"/>
              <a:gd name="T12" fmla="*/ 138 w 231"/>
              <a:gd name="T13" fmla="*/ 117 h 141"/>
              <a:gd name="T14" fmla="*/ 130 w 231"/>
              <a:gd name="T15" fmla="*/ 128 h 141"/>
              <a:gd name="T16" fmla="*/ 129 w 231"/>
              <a:gd name="T17" fmla="*/ 131 h 141"/>
              <a:gd name="T18" fmla="*/ 123 w 231"/>
              <a:gd name="T19" fmla="*/ 116 h 141"/>
              <a:gd name="T20" fmla="*/ 117 w 231"/>
              <a:gd name="T21" fmla="*/ 127 h 141"/>
              <a:gd name="T22" fmla="*/ 109 w 231"/>
              <a:gd name="T23" fmla="*/ 123 h 141"/>
              <a:gd name="T24" fmla="*/ 148 w 231"/>
              <a:gd name="T25" fmla="*/ 134 h 141"/>
              <a:gd name="T26" fmla="*/ 166 w 231"/>
              <a:gd name="T27" fmla="*/ 129 h 141"/>
              <a:gd name="T28" fmla="*/ 106 w 231"/>
              <a:gd name="T29" fmla="*/ 131 h 141"/>
              <a:gd name="T30" fmla="*/ 103 w 231"/>
              <a:gd name="T31" fmla="*/ 119 h 141"/>
              <a:gd name="T32" fmla="*/ 184 w 231"/>
              <a:gd name="T33" fmla="*/ 126 h 141"/>
              <a:gd name="T34" fmla="*/ 87 w 231"/>
              <a:gd name="T35" fmla="*/ 109 h 141"/>
              <a:gd name="T36" fmla="*/ 94 w 231"/>
              <a:gd name="T37" fmla="*/ 113 h 141"/>
              <a:gd name="T38" fmla="*/ 83 w 231"/>
              <a:gd name="T39" fmla="*/ 108 h 141"/>
              <a:gd name="T40" fmla="*/ 75 w 231"/>
              <a:gd name="T41" fmla="*/ 109 h 141"/>
              <a:gd name="T42" fmla="*/ 71 w 231"/>
              <a:gd name="T43" fmla="*/ 127 h 141"/>
              <a:gd name="T44" fmla="*/ 194 w 231"/>
              <a:gd name="T45" fmla="*/ 126 h 141"/>
              <a:gd name="T46" fmla="*/ 176 w 231"/>
              <a:gd name="T47" fmla="*/ 123 h 141"/>
              <a:gd name="T48" fmla="*/ 53 w 231"/>
              <a:gd name="T49" fmla="*/ 121 h 141"/>
              <a:gd name="T50" fmla="*/ 44 w 231"/>
              <a:gd name="T51" fmla="*/ 98 h 141"/>
              <a:gd name="T52" fmla="*/ 186 w 231"/>
              <a:gd name="T53" fmla="*/ 105 h 141"/>
              <a:gd name="T54" fmla="*/ 107 w 231"/>
              <a:gd name="T55" fmla="*/ 111 h 141"/>
              <a:gd name="T56" fmla="*/ 42 w 231"/>
              <a:gd name="T57" fmla="*/ 97 h 141"/>
              <a:gd name="T58" fmla="*/ 200 w 231"/>
              <a:gd name="T59" fmla="*/ 115 h 141"/>
              <a:gd name="T60" fmla="*/ 27 w 231"/>
              <a:gd name="T61" fmla="*/ 102 h 141"/>
              <a:gd name="T62" fmla="*/ 214 w 231"/>
              <a:gd name="T63" fmla="*/ 111 h 141"/>
              <a:gd name="T64" fmla="*/ 189 w 231"/>
              <a:gd name="T65" fmla="*/ 109 h 141"/>
              <a:gd name="T66" fmla="*/ 199 w 231"/>
              <a:gd name="T67" fmla="*/ 105 h 141"/>
              <a:gd name="T68" fmla="*/ 107 w 231"/>
              <a:gd name="T69" fmla="*/ 107 h 141"/>
              <a:gd name="T70" fmla="*/ 217 w 231"/>
              <a:gd name="T71" fmla="*/ 57 h 141"/>
              <a:gd name="T72" fmla="*/ 120 w 231"/>
              <a:gd name="T73" fmla="*/ 53 h 141"/>
              <a:gd name="T74" fmla="*/ 116 w 231"/>
              <a:gd name="T75" fmla="*/ 40 h 141"/>
              <a:gd name="T76" fmla="*/ 15 w 231"/>
              <a:gd name="T77" fmla="*/ 78 h 141"/>
              <a:gd name="T78" fmla="*/ 219 w 231"/>
              <a:gd name="T79" fmla="*/ 108 h 141"/>
              <a:gd name="T80" fmla="*/ 210 w 231"/>
              <a:gd name="T81" fmla="*/ 105 h 141"/>
              <a:gd name="T82" fmla="*/ 183 w 231"/>
              <a:gd name="T83" fmla="*/ 106 h 141"/>
              <a:gd name="T84" fmla="*/ 19 w 231"/>
              <a:gd name="T85" fmla="*/ 86 h 141"/>
              <a:gd name="T86" fmla="*/ 14 w 231"/>
              <a:gd name="T87" fmla="*/ 102 h 141"/>
              <a:gd name="T88" fmla="*/ 9 w 231"/>
              <a:gd name="T89" fmla="*/ 85 h 141"/>
              <a:gd name="T90" fmla="*/ 219 w 231"/>
              <a:gd name="T91" fmla="*/ 99 h 141"/>
              <a:gd name="T92" fmla="*/ 220 w 231"/>
              <a:gd name="T93" fmla="*/ 86 h 141"/>
              <a:gd name="T94" fmla="*/ 225 w 231"/>
              <a:gd name="T95" fmla="*/ 46 h 141"/>
              <a:gd name="T96" fmla="*/ 225 w 231"/>
              <a:gd name="T97" fmla="*/ 54 h 141"/>
              <a:gd name="T98" fmla="*/ 211 w 231"/>
              <a:gd name="T99" fmla="*/ 46 h 141"/>
              <a:gd name="T100" fmla="*/ 193 w 231"/>
              <a:gd name="T101" fmla="*/ 46 h 141"/>
              <a:gd name="T102" fmla="*/ 178 w 231"/>
              <a:gd name="T103" fmla="*/ 48 h 141"/>
              <a:gd name="T104" fmla="*/ 171 w 231"/>
              <a:gd name="T105" fmla="*/ 46 h 141"/>
              <a:gd name="T106" fmla="*/ 173 w 231"/>
              <a:gd name="T107" fmla="*/ 52 h 141"/>
              <a:gd name="T108" fmla="*/ 153 w 231"/>
              <a:gd name="T109" fmla="*/ 43 h 141"/>
              <a:gd name="T110" fmla="*/ 146 w 231"/>
              <a:gd name="T111" fmla="*/ 43 h 141"/>
              <a:gd name="T112" fmla="*/ 131 w 231"/>
              <a:gd name="T113" fmla="*/ 50 h 141"/>
              <a:gd name="T114" fmla="*/ 144 w 231"/>
              <a:gd name="T115" fmla="*/ 39 h 141"/>
              <a:gd name="T116" fmla="*/ 132 w 231"/>
              <a:gd name="T117" fmla="*/ 3 h 141"/>
              <a:gd name="T118" fmla="*/ 127 w 231"/>
              <a:gd name="T119" fmla="*/ 4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1" h="141">
                <a:moveTo>
                  <a:pt x="143" y="141"/>
                </a:moveTo>
                <a:cubicBezTo>
                  <a:pt x="142" y="141"/>
                  <a:pt x="142" y="141"/>
                  <a:pt x="142" y="140"/>
                </a:cubicBezTo>
                <a:cubicBezTo>
                  <a:pt x="141" y="139"/>
                  <a:pt x="141" y="138"/>
                  <a:pt x="141" y="137"/>
                </a:cubicBezTo>
                <a:cubicBezTo>
                  <a:pt x="139" y="137"/>
                  <a:pt x="136" y="137"/>
                  <a:pt x="133" y="137"/>
                </a:cubicBezTo>
                <a:cubicBezTo>
                  <a:pt x="120" y="137"/>
                  <a:pt x="106" y="136"/>
                  <a:pt x="92" y="134"/>
                </a:cubicBezTo>
                <a:cubicBezTo>
                  <a:pt x="92" y="134"/>
                  <a:pt x="92" y="135"/>
                  <a:pt x="92" y="135"/>
                </a:cubicBezTo>
                <a:cubicBezTo>
                  <a:pt x="91" y="136"/>
                  <a:pt x="91" y="136"/>
                  <a:pt x="91" y="136"/>
                </a:cubicBezTo>
                <a:cubicBezTo>
                  <a:pt x="90" y="136"/>
                  <a:pt x="90" y="136"/>
                  <a:pt x="89" y="135"/>
                </a:cubicBezTo>
                <a:cubicBezTo>
                  <a:pt x="89" y="135"/>
                  <a:pt x="89" y="134"/>
                  <a:pt x="89" y="133"/>
                </a:cubicBezTo>
                <a:cubicBezTo>
                  <a:pt x="89" y="133"/>
                  <a:pt x="89" y="133"/>
                  <a:pt x="89" y="133"/>
                </a:cubicBezTo>
                <a:cubicBezTo>
                  <a:pt x="86" y="133"/>
                  <a:pt x="84" y="133"/>
                  <a:pt x="81" y="132"/>
                </a:cubicBezTo>
                <a:cubicBezTo>
                  <a:pt x="81" y="132"/>
                  <a:pt x="81" y="132"/>
                  <a:pt x="81" y="132"/>
                </a:cubicBezTo>
                <a:cubicBezTo>
                  <a:pt x="80" y="132"/>
                  <a:pt x="80" y="132"/>
                  <a:pt x="80" y="132"/>
                </a:cubicBezTo>
                <a:cubicBezTo>
                  <a:pt x="72" y="131"/>
                  <a:pt x="62" y="129"/>
                  <a:pt x="52" y="126"/>
                </a:cubicBezTo>
                <a:cubicBezTo>
                  <a:pt x="52" y="127"/>
                  <a:pt x="51" y="127"/>
                  <a:pt x="51" y="127"/>
                </a:cubicBezTo>
                <a:cubicBezTo>
                  <a:pt x="50" y="127"/>
                  <a:pt x="50" y="126"/>
                  <a:pt x="50" y="126"/>
                </a:cubicBezTo>
                <a:cubicBezTo>
                  <a:pt x="50" y="126"/>
                  <a:pt x="50" y="126"/>
                  <a:pt x="50" y="125"/>
                </a:cubicBezTo>
                <a:cubicBezTo>
                  <a:pt x="49" y="125"/>
                  <a:pt x="48" y="125"/>
                  <a:pt x="47" y="125"/>
                </a:cubicBezTo>
                <a:cubicBezTo>
                  <a:pt x="40" y="122"/>
                  <a:pt x="33" y="118"/>
                  <a:pt x="27" y="114"/>
                </a:cubicBezTo>
                <a:cubicBezTo>
                  <a:pt x="27" y="115"/>
                  <a:pt x="27" y="115"/>
                  <a:pt x="26" y="115"/>
                </a:cubicBezTo>
                <a:cubicBezTo>
                  <a:pt x="26" y="115"/>
                  <a:pt x="26" y="114"/>
                  <a:pt x="25" y="114"/>
                </a:cubicBezTo>
                <a:cubicBezTo>
                  <a:pt x="25" y="114"/>
                  <a:pt x="25" y="113"/>
                  <a:pt x="25" y="113"/>
                </a:cubicBezTo>
                <a:cubicBezTo>
                  <a:pt x="25" y="113"/>
                  <a:pt x="21" y="111"/>
                  <a:pt x="20" y="110"/>
                </a:cubicBezTo>
                <a:cubicBezTo>
                  <a:pt x="20" y="110"/>
                  <a:pt x="20" y="110"/>
                  <a:pt x="20" y="110"/>
                </a:cubicBezTo>
                <a:cubicBezTo>
                  <a:pt x="20" y="110"/>
                  <a:pt x="19" y="110"/>
                  <a:pt x="19" y="109"/>
                </a:cubicBezTo>
                <a:cubicBezTo>
                  <a:pt x="16" y="108"/>
                  <a:pt x="13" y="105"/>
                  <a:pt x="9" y="103"/>
                </a:cubicBezTo>
                <a:cubicBezTo>
                  <a:pt x="9" y="103"/>
                  <a:pt x="8" y="103"/>
                  <a:pt x="8" y="103"/>
                </a:cubicBezTo>
                <a:cubicBezTo>
                  <a:pt x="7" y="103"/>
                  <a:pt x="5" y="102"/>
                  <a:pt x="5" y="101"/>
                </a:cubicBezTo>
                <a:cubicBezTo>
                  <a:pt x="5" y="100"/>
                  <a:pt x="5" y="99"/>
                  <a:pt x="5" y="97"/>
                </a:cubicBezTo>
                <a:cubicBezTo>
                  <a:pt x="4" y="97"/>
                  <a:pt x="4" y="97"/>
                  <a:pt x="4" y="96"/>
                </a:cubicBezTo>
                <a:cubicBezTo>
                  <a:pt x="4" y="93"/>
                  <a:pt x="4" y="89"/>
                  <a:pt x="4" y="86"/>
                </a:cubicBezTo>
                <a:cubicBezTo>
                  <a:pt x="4" y="80"/>
                  <a:pt x="4" y="74"/>
                  <a:pt x="4" y="67"/>
                </a:cubicBezTo>
                <a:cubicBezTo>
                  <a:pt x="0" y="45"/>
                  <a:pt x="26" y="29"/>
                  <a:pt x="42" y="21"/>
                </a:cubicBezTo>
                <a:cubicBezTo>
                  <a:pt x="49" y="18"/>
                  <a:pt x="56" y="15"/>
                  <a:pt x="62" y="14"/>
                </a:cubicBezTo>
                <a:cubicBezTo>
                  <a:pt x="67" y="13"/>
                  <a:pt x="72" y="12"/>
                  <a:pt x="76" y="11"/>
                </a:cubicBezTo>
                <a:cubicBezTo>
                  <a:pt x="78" y="11"/>
                  <a:pt x="79" y="11"/>
                  <a:pt x="80" y="11"/>
                </a:cubicBezTo>
                <a:cubicBezTo>
                  <a:pt x="80" y="11"/>
                  <a:pt x="80" y="11"/>
                  <a:pt x="80" y="11"/>
                </a:cubicBezTo>
                <a:cubicBezTo>
                  <a:pt x="89" y="9"/>
                  <a:pt x="97" y="8"/>
                  <a:pt x="106" y="8"/>
                </a:cubicBezTo>
                <a:cubicBezTo>
                  <a:pt x="110" y="8"/>
                  <a:pt x="113" y="8"/>
                  <a:pt x="116" y="8"/>
                </a:cubicBezTo>
                <a:cubicBezTo>
                  <a:pt x="116" y="8"/>
                  <a:pt x="116" y="8"/>
                  <a:pt x="116" y="8"/>
                </a:cubicBezTo>
                <a:cubicBezTo>
                  <a:pt x="116" y="6"/>
                  <a:pt x="116" y="4"/>
                  <a:pt x="116" y="3"/>
                </a:cubicBezTo>
                <a:cubicBezTo>
                  <a:pt x="116" y="3"/>
                  <a:pt x="116" y="2"/>
                  <a:pt x="116" y="2"/>
                </a:cubicBezTo>
                <a:cubicBezTo>
                  <a:pt x="115" y="1"/>
                  <a:pt x="116" y="1"/>
                  <a:pt x="117" y="0"/>
                </a:cubicBezTo>
                <a:cubicBezTo>
                  <a:pt x="118" y="0"/>
                  <a:pt x="119" y="0"/>
                  <a:pt x="121" y="0"/>
                </a:cubicBezTo>
                <a:cubicBezTo>
                  <a:pt x="124" y="0"/>
                  <a:pt x="128" y="0"/>
                  <a:pt x="131" y="0"/>
                </a:cubicBezTo>
                <a:cubicBezTo>
                  <a:pt x="151" y="0"/>
                  <a:pt x="168" y="2"/>
                  <a:pt x="183" y="7"/>
                </a:cubicBezTo>
                <a:cubicBezTo>
                  <a:pt x="194" y="10"/>
                  <a:pt x="203" y="14"/>
                  <a:pt x="210" y="20"/>
                </a:cubicBezTo>
                <a:cubicBezTo>
                  <a:pt x="215" y="23"/>
                  <a:pt x="218" y="26"/>
                  <a:pt x="221" y="30"/>
                </a:cubicBezTo>
                <a:cubicBezTo>
                  <a:pt x="221" y="30"/>
                  <a:pt x="221" y="30"/>
                  <a:pt x="221" y="30"/>
                </a:cubicBezTo>
                <a:cubicBezTo>
                  <a:pt x="223" y="32"/>
                  <a:pt x="225" y="35"/>
                  <a:pt x="226" y="38"/>
                </a:cubicBezTo>
                <a:cubicBezTo>
                  <a:pt x="227" y="38"/>
                  <a:pt x="227" y="38"/>
                  <a:pt x="228" y="39"/>
                </a:cubicBezTo>
                <a:cubicBezTo>
                  <a:pt x="228" y="40"/>
                  <a:pt x="228" y="41"/>
                  <a:pt x="228" y="42"/>
                </a:cubicBezTo>
                <a:cubicBezTo>
                  <a:pt x="228" y="42"/>
                  <a:pt x="228" y="42"/>
                  <a:pt x="228" y="43"/>
                </a:cubicBezTo>
                <a:cubicBezTo>
                  <a:pt x="228" y="43"/>
                  <a:pt x="229" y="44"/>
                  <a:pt x="229" y="44"/>
                </a:cubicBezTo>
                <a:cubicBezTo>
                  <a:pt x="228" y="46"/>
                  <a:pt x="228" y="49"/>
                  <a:pt x="228" y="51"/>
                </a:cubicBezTo>
                <a:cubicBezTo>
                  <a:pt x="228" y="51"/>
                  <a:pt x="228" y="52"/>
                  <a:pt x="228" y="52"/>
                </a:cubicBezTo>
                <a:cubicBezTo>
                  <a:pt x="228" y="52"/>
                  <a:pt x="228" y="53"/>
                  <a:pt x="228" y="53"/>
                </a:cubicBezTo>
                <a:cubicBezTo>
                  <a:pt x="228" y="53"/>
                  <a:pt x="228" y="53"/>
                  <a:pt x="228" y="53"/>
                </a:cubicBezTo>
                <a:cubicBezTo>
                  <a:pt x="229" y="55"/>
                  <a:pt x="229" y="57"/>
                  <a:pt x="230" y="59"/>
                </a:cubicBezTo>
                <a:cubicBezTo>
                  <a:pt x="230" y="59"/>
                  <a:pt x="230" y="59"/>
                  <a:pt x="230" y="59"/>
                </a:cubicBezTo>
                <a:cubicBezTo>
                  <a:pt x="230" y="60"/>
                  <a:pt x="231" y="60"/>
                  <a:pt x="230" y="60"/>
                </a:cubicBezTo>
                <a:cubicBezTo>
                  <a:pt x="229" y="65"/>
                  <a:pt x="229" y="69"/>
                  <a:pt x="230" y="74"/>
                </a:cubicBezTo>
                <a:cubicBezTo>
                  <a:pt x="230" y="75"/>
                  <a:pt x="230" y="76"/>
                  <a:pt x="230" y="78"/>
                </a:cubicBezTo>
                <a:cubicBezTo>
                  <a:pt x="230" y="80"/>
                  <a:pt x="230" y="83"/>
                  <a:pt x="230" y="86"/>
                </a:cubicBezTo>
                <a:cubicBezTo>
                  <a:pt x="230" y="87"/>
                  <a:pt x="230" y="88"/>
                  <a:pt x="230" y="89"/>
                </a:cubicBezTo>
                <a:cubicBezTo>
                  <a:pt x="230" y="92"/>
                  <a:pt x="229" y="95"/>
                  <a:pt x="229" y="98"/>
                </a:cubicBezTo>
                <a:cubicBezTo>
                  <a:pt x="230" y="99"/>
                  <a:pt x="230" y="99"/>
                  <a:pt x="231" y="100"/>
                </a:cubicBezTo>
                <a:cubicBezTo>
                  <a:pt x="231" y="100"/>
                  <a:pt x="231" y="101"/>
                  <a:pt x="230" y="102"/>
                </a:cubicBezTo>
                <a:cubicBezTo>
                  <a:pt x="229" y="104"/>
                  <a:pt x="226" y="106"/>
                  <a:pt x="224" y="108"/>
                </a:cubicBezTo>
                <a:cubicBezTo>
                  <a:pt x="224" y="109"/>
                  <a:pt x="224" y="109"/>
                  <a:pt x="224" y="109"/>
                </a:cubicBezTo>
                <a:cubicBezTo>
                  <a:pt x="224" y="110"/>
                  <a:pt x="224" y="110"/>
                  <a:pt x="223" y="110"/>
                </a:cubicBezTo>
                <a:cubicBezTo>
                  <a:pt x="223" y="110"/>
                  <a:pt x="223" y="110"/>
                  <a:pt x="223" y="110"/>
                </a:cubicBezTo>
                <a:cubicBezTo>
                  <a:pt x="223" y="110"/>
                  <a:pt x="223" y="110"/>
                  <a:pt x="223" y="110"/>
                </a:cubicBezTo>
                <a:cubicBezTo>
                  <a:pt x="219" y="113"/>
                  <a:pt x="216" y="117"/>
                  <a:pt x="212" y="120"/>
                </a:cubicBezTo>
                <a:cubicBezTo>
                  <a:pt x="211" y="120"/>
                  <a:pt x="211" y="120"/>
                  <a:pt x="211" y="120"/>
                </a:cubicBezTo>
                <a:cubicBezTo>
                  <a:pt x="211" y="120"/>
                  <a:pt x="211" y="120"/>
                  <a:pt x="211" y="120"/>
                </a:cubicBezTo>
                <a:cubicBezTo>
                  <a:pt x="211" y="120"/>
                  <a:pt x="210" y="121"/>
                  <a:pt x="210" y="121"/>
                </a:cubicBezTo>
                <a:cubicBezTo>
                  <a:pt x="209" y="121"/>
                  <a:pt x="209" y="121"/>
                  <a:pt x="209" y="121"/>
                </a:cubicBezTo>
                <a:cubicBezTo>
                  <a:pt x="209" y="122"/>
                  <a:pt x="209" y="122"/>
                  <a:pt x="208" y="122"/>
                </a:cubicBezTo>
                <a:cubicBezTo>
                  <a:pt x="208" y="122"/>
                  <a:pt x="208" y="122"/>
                  <a:pt x="208" y="122"/>
                </a:cubicBezTo>
                <a:cubicBezTo>
                  <a:pt x="203" y="126"/>
                  <a:pt x="198" y="129"/>
                  <a:pt x="193" y="131"/>
                </a:cubicBezTo>
                <a:cubicBezTo>
                  <a:pt x="193" y="132"/>
                  <a:pt x="193" y="133"/>
                  <a:pt x="192" y="133"/>
                </a:cubicBezTo>
                <a:cubicBezTo>
                  <a:pt x="192" y="134"/>
                  <a:pt x="192" y="134"/>
                  <a:pt x="191" y="134"/>
                </a:cubicBezTo>
                <a:cubicBezTo>
                  <a:pt x="190" y="134"/>
                  <a:pt x="190" y="134"/>
                  <a:pt x="190" y="133"/>
                </a:cubicBezTo>
                <a:cubicBezTo>
                  <a:pt x="190" y="133"/>
                  <a:pt x="190" y="132"/>
                  <a:pt x="190" y="132"/>
                </a:cubicBezTo>
                <a:cubicBezTo>
                  <a:pt x="189" y="132"/>
                  <a:pt x="187" y="132"/>
                  <a:pt x="186" y="133"/>
                </a:cubicBezTo>
                <a:cubicBezTo>
                  <a:pt x="175" y="136"/>
                  <a:pt x="162" y="137"/>
                  <a:pt x="145" y="137"/>
                </a:cubicBezTo>
                <a:cubicBezTo>
                  <a:pt x="145" y="137"/>
                  <a:pt x="145" y="137"/>
                  <a:pt x="144" y="137"/>
                </a:cubicBezTo>
                <a:cubicBezTo>
                  <a:pt x="144" y="138"/>
                  <a:pt x="144" y="139"/>
                  <a:pt x="144" y="140"/>
                </a:cubicBezTo>
                <a:cubicBezTo>
                  <a:pt x="144" y="141"/>
                  <a:pt x="143" y="141"/>
                  <a:pt x="143" y="141"/>
                </a:cubicBezTo>
                <a:close/>
                <a:moveTo>
                  <a:pt x="109" y="132"/>
                </a:moveTo>
                <a:cubicBezTo>
                  <a:pt x="119" y="133"/>
                  <a:pt x="129" y="134"/>
                  <a:pt x="138" y="134"/>
                </a:cubicBezTo>
                <a:cubicBezTo>
                  <a:pt x="138" y="133"/>
                  <a:pt x="138" y="133"/>
                  <a:pt x="138" y="133"/>
                </a:cubicBezTo>
                <a:cubicBezTo>
                  <a:pt x="138" y="132"/>
                  <a:pt x="138" y="132"/>
                  <a:pt x="138" y="132"/>
                </a:cubicBezTo>
                <a:cubicBezTo>
                  <a:pt x="138" y="130"/>
                  <a:pt x="138" y="128"/>
                  <a:pt x="138" y="126"/>
                </a:cubicBezTo>
                <a:cubicBezTo>
                  <a:pt x="139" y="125"/>
                  <a:pt x="139" y="123"/>
                  <a:pt x="138" y="121"/>
                </a:cubicBezTo>
                <a:cubicBezTo>
                  <a:pt x="138" y="120"/>
                  <a:pt x="138" y="120"/>
                  <a:pt x="138" y="120"/>
                </a:cubicBezTo>
                <a:cubicBezTo>
                  <a:pt x="138" y="119"/>
                  <a:pt x="138" y="118"/>
                  <a:pt x="138" y="117"/>
                </a:cubicBezTo>
                <a:cubicBezTo>
                  <a:pt x="138" y="117"/>
                  <a:pt x="138" y="116"/>
                  <a:pt x="138" y="116"/>
                </a:cubicBezTo>
                <a:cubicBezTo>
                  <a:pt x="138" y="115"/>
                  <a:pt x="138" y="115"/>
                  <a:pt x="139" y="115"/>
                </a:cubicBezTo>
                <a:cubicBezTo>
                  <a:pt x="139" y="115"/>
                  <a:pt x="139" y="115"/>
                  <a:pt x="140" y="115"/>
                </a:cubicBezTo>
                <a:cubicBezTo>
                  <a:pt x="140" y="116"/>
                  <a:pt x="141" y="117"/>
                  <a:pt x="141" y="118"/>
                </a:cubicBezTo>
                <a:cubicBezTo>
                  <a:pt x="141" y="116"/>
                  <a:pt x="141" y="114"/>
                  <a:pt x="141" y="112"/>
                </a:cubicBezTo>
                <a:cubicBezTo>
                  <a:pt x="139" y="112"/>
                  <a:pt x="137" y="112"/>
                  <a:pt x="134" y="112"/>
                </a:cubicBezTo>
                <a:cubicBezTo>
                  <a:pt x="134" y="113"/>
                  <a:pt x="134" y="113"/>
                  <a:pt x="134" y="114"/>
                </a:cubicBezTo>
                <a:cubicBezTo>
                  <a:pt x="133" y="114"/>
                  <a:pt x="133" y="116"/>
                  <a:pt x="133" y="122"/>
                </a:cubicBezTo>
                <a:cubicBezTo>
                  <a:pt x="133" y="122"/>
                  <a:pt x="133" y="122"/>
                  <a:pt x="133" y="123"/>
                </a:cubicBezTo>
                <a:cubicBezTo>
                  <a:pt x="133" y="123"/>
                  <a:pt x="133" y="124"/>
                  <a:pt x="133" y="125"/>
                </a:cubicBezTo>
                <a:cubicBezTo>
                  <a:pt x="133" y="127"/>
                  <a:pt x="134" y="130"/>
                  <a:pt x="133" y="132"/>
                </a:cubicBezTo>
                <a:cubicBezTo>
                  <a:pt x="133" y="133"/>
                  <a:pt x="132" y="133"/>
                  <a:pt x="132" y="133"/>
                </a:cubicBezTo>
                <a:cubicBezTo>
                  <a:pt x="131" y="133"/>
                  <a:pt x="131" y="133"/>
                  <a:pt x="131" y="132"/>
                </a:cubicBezTo>
                <a:cubicBezTo>
                  <a:pt x="130" y="131"/>
                  <a:pt x="130" y="129"/>
                  <a:pt x="130" y="128"/>
                </a:cubicBezTo>
                <a:cubicBezTo>
                  <a:pt x="130" y="127"/>
                  <a:pt x="130" y="127"/>
                  <a:pt x="130" y="127"/>
                </a:cubicBezTo>
                <a:cubicBezTo>
                  <a:pt x="130" y="124"/>
                  <a:pt x="130" y="122"/>
                  <a:pt x="130" y="119"/>
                </a:cubicBezTo>
                <a:cubicBezTo>
                  <a:pt x="130" y="119"/>
                  <a:pt x="130" y="119"/>
                  <a:pt x="130" y="119"/>
                </a:cubicBezTo>
                <a:cubicBezTo>
                  <a:pt x="130" y="117"/>
                  <a:pt x="130" y="114"/>
                  <a:pt x="131" y="112"/>
                </a:cubicBezTo>
                <a:cubicBezTo>
                  <a:pt x="131" y="112"/>
                  <a:pt x="130" y="112"/>
                  <a:pt x="130" y="112"/>
                </a:cubicBezTo>
                <a:cubicBezTo>
                  <a:pt x="130" y="113"/>
                  <a:pt x="130" y="113"/>
                  <a:pt x="130" y="113"/>
                </a:cubicBezTo>
                <a:cubicBezTo>
                  <a:pt x="130" y="113"/>
                  <a:pt x="130" y="113"/>
                  <a:pt x="130" y="113"/>
                </a:cubicBezTo>
                <a:cubicBezTo>
                  <a:pt x="130" y="113"/>
                  <a:pt x="130" y="114"/>
                  <a:pt x="130" y="114"/>
                </a:cubicBezTo>
                <a:cubicBezTo>
                  <a:pt x="130" y="115"/>
                  <a:pt x="130" y="115"/>
                  <a:pt x="130" y="115"/>
                </a:cubicBezTo>
                <a:cubicBezTo>
                  <a:pt x="130" y="116"/>
                  <a:pt x="130" y="116"/>
                  <a:pt x="130" y="117"/>
                </a:cubicBezTo>
                <a:cubicBezTo>
                  <a:pt x="130" y="118"/>
                  <a:pt x="130" y="120"/>
                  <a:pt x="129" y="121"/>
                </a:cubicBezTo>
                <a:cubicBezTo>
                  <a:pt x="129" y="122"/>
                  <a:pt x="129" y="123"/>
                  <a:pt x="129" y="124"/>
                </a:cubicBezTo>
                <a:cubicBezTo>
                  <a:pt x="129" y="125"/>
                  <a:pt x="129" y="126"/>
                  <a:pt x="129" y="127"/>
                </a:cubicBezTo>
                <a:cubicBezTo>
                  <a:pt x="129" y="128"/>
                  <a:pt x="129" y="130"/>
                  <a:pt x="129" y="131"/>
                </a:cubicBezTo>
                <a:cubicBezTo>
                  <a:pt x="129" y="132"/>
                  <a:pt x="129" y="132"/>
                  <a:pt x="128" y="132"/>
                </a:cubicBezTo>
                <a:cubicBezTo>
                  <a:pt x="128" y="132"/>
                  <a:pt x="127" y="132"/>
                  <a:pt x="127" y="131"/>
                </a:cubicBezTo>
                <a:cubicBezTo>
                  <a:pt x="127" y="131"/>
                  <a:pt x="126" y="130"/>
                  <a:pt x="126" y="130"/>
                </a:cubicBezTo>
                <a:cubicBezTo>
                  <a:pt x="126" y="130"/>
                  <a:pt x="126" y="130"/>
                  <a:pt x="126" y="131"/>
                </a:cubicBezTo>
                <a:cubicBezTo>
                  <a:pt x="126" y="131"/>
                  <a:pt x="125" y="131"/>
                  <a:pt x="125" y="131"/>
                </a:cubicBezTo>
                <a:cubicBezTo>
                  <a:pt x="124" y="131"/>
                  <a:pt x="124" y="131"/>
                  <a:pt x="124" y="131"/>
                </a:cubicBezTo>
                <a:cubicBezTo>
                  <a:pt x="123" y="128"/>
                  <a:pt x="123" y="125"/>
                  <a:pt x="123" y="122"/>
                </a:cubicBezTo>
                <a:cubicBezTo>
                  <a:pt x="123" y="122"/>
                  <a:pt x="123" y="121"/>
                  <a:pt x="123" y="121"/>
                </a:cubicBezTo>
                <a:cubicBezTo>
                  <a:pt x="123" y="117"/>
                  <a:pt x="124" y="115"/>
                  <a:pt x="124" y="112"/>
                </a:cubicBezTo>
                <a:cubicBezTo>
                  <a:pt x="124" y="112"/>
                  <a:pt x="124" y="112"/>
                  <a:pt x="123" y="112"/>
                </a:cubicBezTo>
                <a:cubicBezTo>
                  <a:pt x="123" y="112"/>
                  <a:pt x="123" y="112"/>
                  <a:pt x="123" y="113"/>
                </a:cubicBezTo>
                <a:cubicBezTo>
                  <a:pt x="123" y="113"/>
                  <a:pt x="123" y="113"/>
                  <a:pt x="123" y="114"/>
                </a:cubicBezTo>
                <a:cubicBezTo>
                  <a:pt x="123" y="114"/>
                  <a:pt x="123" y="114"/>
                  <a:pt x="123" y="114"/>
                </a:cubicBezTo>
                <a:cubicBezTo>
                  <a:pt x="123" y="115"/>
                  <a:pt x="123" y="115"/>
                  <a:pt x="123" y="116"/>
                </a:cubicBezTo>
                <a:cubicBezTo>
                  <a:pt x="123" y="116"/>
                  <a:pt x="123" y="116"/>
                  <a:pt x="123" y="117"/>
                </a:cubicBezTo>
                <a:cubicBezTo>
                  <a:pt x="123" y="118"/>
                  <a:pt x="123" y="118"/>
                  <a:pt x="123" y="119"/>
                </a:cubicBezTo>
                <a:cubicBezTo>
                  <a:pt x="123" y="120"/>
                  <a:pt x="123" y="120"/>
                  <a:pt x="123" y="120"/>
                </a:cubicBezTo>
                <a:cubicBezTo>
                  <a:pt x="123" y="124"/>
                  <a:pt x="123" y="128"/>
                  <a:pt x="122" y="132"/>
                </a:cubicBezTo>
                <a:cubicBezTo>
                  <a:pt x="122" y="132"/>
                  <a:pt x="121" y="133"/>
                  <a:pt x="121" y="133"/>
                </a:cubicBezTo>
                <a:cubicBezTo>
                  <a:pt x="120" y="133"/>
                  <a:pt x="120" y="132"/>
                  <a:pt x="120" y="132"/>
                </a:cubicBezTo>
                <a:cubicBezTo>
                  <a:pt x="119" y="129"/>
                  <a:pt x="119" y="125"/>
                  <a:pt x="119" y="122"/>
                </a:cubicBezTo>
                <a:cubicBezTo>
                  <a:pt x="119" y="120"/>
                  <a:pt x="120" y="118"/>
                  <a:pt x="119" y="116"/>
                </a:cubicBezTo>
                <a:cubicBezTo>
                  <a:pt x="119" y="116"/>
                  <a:pt x="119" y="116"/>
                  <a:pt x="119" y="116"/>
                </a:cubicBezTo>
                <a:cubicBezTo>
                  <a:pt x="119" y="114"/>
                  <a:pt x="119" y="113"/>
                  <a:pt x="120" y="112"/>
                </a:cubicBezTo>
                <a:cubicBezTo>
                  <a:pt x="119" y="112"/>
                  <a:pt x="119" y="112"/>
                  <a:pt x="118" y="112"/>
                </a:cubicBezTo>
                <a:cubicBezTo>
                  <a:pt x="118" y="114"/>
                  <a:pt x="118" y="116"/>
                  <a:pt x="118" y="117"/>
                </a:cubicBezTo>
                <a:cubicBezTo>
                  <a:pt x="117" y="119"/>
                  <a:pt x="117" y="120"/>
                  <a:pt x="117" y="121"/>
                </a:cubicBezTo>
                <a:cubicBezTo>
                  <a:pt x="117" y="123"/>
                  <a:pt x="117" y="125"/>
                  <a:pt x="117" y="127"/>
                </a:cubicBezTo>
                <a:cubicBezTo>
                  <a:pt x="117" y="128"/>
                  <a:pt x="117" y="128"/>
                  <a:pt x="117" y="129"/>
                </a:cubicBezTo>
                <a:cubicBezTo>
                  <a:pt x="117" y="130"/>
                  <a:pt x="117" y="131"/>
                  <a:pt x="116" y="131"/>
                </a:cubicBezTo>
                <a:cubicBezTo>
                  <a:pt x="116" y="131"/>
                  <a:pt x="115" y="130"/>
                  <a:pt x="115" y="130"/>
                </a:cubicBezTo>
                <a:cubicBezTo>
                  <a:pt x="113" y="126"/>
                  <a:pt x="114" y="121"/>
                  <a:pt x="114" y="117"/>
                </a:cubicBezTo>
                <a:cubicBezTo>
                  <a:pt x="115" y="115"/>
                  <a:pt x="115" y="113"/>
                  <a:pt x="115" y="112"/>
                </a:cubicBezTo>
                <a:cubicBezTo>
                  <a:pt x="114" y="112"/>
                  <a:pt x="114" y="112"/>
                  <a:pt x="113" y="112"/>
                </a:cubicBezTo>
                <a:cubicBezTo>
                  <a:pt x="113" y="112"/>
                  <a:pt x="113" y="113"/>
                  <a:pt x="113" y="114"/>
                </a:cubicBezTo>
                <a:cubicBezTo>
                  <a:pt x="113" y="119"/>
                  <a:pt x="113" y="124"/>
                  <a:pt x="112" y="129"/>
                </a:cubicBezTo>
                <a:cubicBezTo>
                  <a:pt x="111" y="129"/>
                  <a:pt x="111" y="129"/>
                  <a:pt x="110" y="129"/>
                </a:cubicBezTo>
                <a:cubicBezTo>
                  <a:pt x="110" y="129"/>
                  <a:pt x="109" y="129"/>
                  <a:pt x="109" y="128"/>
                </a:cubicBezTo>
                <a:cubicBezTo>
                  <a:pt x="109" y="125"/>
                  <a:pt x="109" y="122"/>
                  <a:pt x="110" y="119"/>
                </a:cubicBezTo>
                <a:cubicBezTo>
                  <a:pt x="110" y="116"/>
                  <a:pt x="110" y="114"/>
                  <a:pt x="110" y="111"/>
                </a:cubicBezTo>
                <a:cubicBezTo>
                  <a:pt x="110" y="111"/>
                  <a:pt x="110" y="111"/>
                  <a:pt x="110" y="111"/>
                </a:cubicBezTo>
                <a:cubicBezTo>
                  <a:pt x="109" y="115"/>
                  <a:pt x="109" y="118"/>
                  <a:pt x="109" y="123"/>
                </a:cubicBezTo>
                <a:cubicBezTo>
                  <a:pt x="109" y="123"/>
                  <a:pt x="109" y="124"/>
                  <a:pt x="109" y="125"/>
                </a:cubicBezTo>
                <a:cubicBezTo>
                  <a:pt x="109" y="127"/>
                  <a:pt x="109" y="130"/>
                  <a:pt x="109" y="132"/>
                </a:cubicBezTo>
                <a:close/>
                <a:moveTo>
                  <a:pt x="144" y="112"/>
                </a:moveTo>
                <a:cubicBezTo>
                  <a:pt x="144" y="116"/>
                  <a:pt x="144" y="119"/>
                  <a:pt x="144" y="123"/>
                </a:cubicBezTo>
                <a:cubicBezTo>
                  <a:pt x="144" y="124"/>
                  <a:pt x="144" y="125"/>
                  <a:pt x="144" y="126"/>
                </a:cubicBezTo>
                <a:cubicBezTo>
                  <a:pt x="144" y="126"/>
                  <a:pt x="144" y="134"/>
                  <a:pt x="144" y="134"/>
                </a:cubicBezTo>
                <a:cubicBezTo>
                  <a:pt x="145" y="134"/>
                  <a:pt x="145" y="134"/>
                  <a:pt x="145" y="134"/>
                </a:cubicBezTo>
                <a:cubicBezTo>
                  <a:pt x="145" y="131"/>
                  <a:pt x="145" y="129"/>
                  <a:pt x="145" y="126"/>
                </a:cubicBezTo>
                <a:cubicBezTo>
                  <a:pt x="145" y="126"/>
                  <a:pt x="145" y="125"/>
                  <a:pt x="145" y="124"/>
                </a:cubicBezTo>
                <a:cubicBezTo>
                  <a:pt x="145" y="121"/>
                  <a:pt x="145" y="121"/>
                  <a:pt x="145" y="121"/>
                </a:cubicBezTo>
                <a:cubicBezTo>
                  <a:pt x="145" y="119"/>
                  <a:pt x="145" y="116"/>
                  <a:pt x="145" y="113"/>
                </a:cubicBezTo>
                <a:cubicBezTo>
                  <a:pt x="145" y="113"/>
                  <a:pt x="145" y="112"/>
                  <a:pt x="146" y="112"/>
                </a:cubicBezTo>
                <a:cubicBezTo>
                  <a:pt x="145" y="112"/>
                  <a:pt x="145" y="112"/>
                  <a:pt x="144" y="112"/>
                </a:cubicBezTo>
                <a:close/>
                <a:moveTo>
                  <a:pt x="148" y="134"/>
                </a:moveTo>
                <a:cubicBezTo>
                  <a:pt x="148" y="134"/>
                  <a:pt x="148" y="134"/>
                  <a:pt x="148" y="134"/>
                </a:cubicBezTo>
                <a:cubicBezTo>
                  <a:pt x="148" y="133"/>
                  <a:pt x="148" y="133"/>
                  <a:pt x="148" y="133"/>
                </a:cubicBezTo>
                <a:cubicBezTo>
                  <a:pt x="148" y="133"/>
                  <a:pt x="148" y="133"/>
                  <a:pt x="148" y="134"/>
                </a:cubicBezTo>
                <a:close/>
                <a:moveTo>
                  <a:pt x="156" y="112"/>
                </a:moveTo>
                <a:cubicBezTo>
                  <a:pt x="156" y="112"/>
                  <a:pt x="156" y="112"/>
                  <a:pt x="157" y="113"/>
                </a:cubicBezTo>
                <a:cubicBezTo>
                  <a:pt x="157" y="113"/>
                  <a:pt x="157" y="113"/>
                  <a:pt x="157" y="114"/>
                </a:cubicBezTo>
                <a:cubicBezTo>
                  <a:pt x="156" y="118"/>
                  <a:pt x="156" y="121"/>
                  <a:pt x="156" y="125"/>
                </a:cubicBezTo>
                <a:cubicBezTo>
                  <a:pt x="156" y="127"/>
                  <a:pt x="156" y="129"/>
                  <a:pt x="156" y="131"/>
                </a:cubicBezTo>
                <a:cubicBezTo>
                  <a:pt x="156" y="131"/>
                  <a:pt x="156" y="132"/>
                  <a:pt x="156" y="132"/>
                </a:cubicBezTo>
                <a:cubicBezTo>
                  <a:pt x="156" y="132"/>
                  <a:pt x="156" y="133"/>
                  <a:pt x="156" y="133"/>
                </a:cubicBezTo>
                <a:cubicBezTo>
                  <a:pt x="156" y="133"/>
                  <a:pt x="157" y="133"/>
                  <a:pt x="157" y="133"/>
                </a:cubicBezTo>
                <a:cubicBezTo>
                  <a:pt x="160" y="133"/>
                  <a:pt x="164" y="133"/>
                  <a:pt x="167" y="132"/>
                </a:cubicBezTo>
                <a:cubicBezTo>
                  <a:pt x="167" y="132"/>
                  <a:pt x="167" y="131"/>
                  <a:pt x="167" y="130"/>
                </a:cubicBezTo>
                <a:cubicBezTo>
                  <a:pt x="167" y="130"/>
                  <a:pt x="166" y="129"/>
                  <a:pt x="166" y="129"/>
                </a:cubicBezTo>
                <a:cubicBezTo>
                  <a:pt x="166" y="128"/>
                  <a:pt x="166" y="126"/>
                  <a:pt x="166" y="124"/>
                </a:cubicBezTo>
                <a:cubicBezTo>
                  <a:pt x="166" y="124"/>
                  <a:pt x="166" y="123"/>
                  <a:pt x="166" y="123"/>
                </a:cubicBezTo>
                <a:cubicBezTo>
                  <a:pt x="166" y="121"/>
                  <a:pt x="166" y="120"/>
                  <a:pt x="166" y="118"/>
                </a:cubicBezTo>
                <a:cubicBezTo>
                  <a:pt x="166" y="117"/>
                  <a:pt x="166" y="117"/>
                  <a:pt x="166" y="117"/>
                </a:cubicBezTo>
                <a:cubicBezTo>
                  <a:pt x="166" y="116"/>
                  <a:pt x="166" y="115"/>
                  <a:pt x="166" y="114"/>
                </a:cubicBezTo>
                <a:cubicBezTo>
                  <a:pt x="166" y="112"/>
                  <a:pt x="166" y="111"/>
                  <a:pt x="166" y="109"/>
                </a:cubicBezTo>
                <a:cubicBezTo>
                  <a:pt x="162" y="110"/>
                  <a:pt x="158" y="111"/>
                  <a:pt x="154" y="111"/>
                </a:cubicBezTo>
                <a:cubicBezTo>
                  <a:pt x="154" y="111"/>
                  <a:pt x="154" y="112"/>
                  <a:pt x="154" y="112"/>
                </a:cubicBezTo>
                <a:cubicBezTo>
                  <a:pt x="154" y="112"/>
                  <a:pt x="154" y="113"/>
                  <a:pt x="154" y="113"/>
                </a:cubicBezTo>
                <a:cubicBezTo>
                  <a:pt x="154" y="113"/>
                  <a:pt x="154" y="113"/>
                  <a:pt x="154" y="113"/>
                </a:cubicBezTo>
                <a:cubicBezTo>
                  <a:pt x="154" y="112"/>
                  <a:pt x="155" y="112"/>
                  <a:pt x="156" y="112"/>
                </a:cubicBezTo>
                <a:close/>
                <a:moveTo>
                  <a:pt x="106" y="132"/>
                </a:moveTo>
                <a:cubicBezTo>
                  <a:pt x="106" y="131"/>
                  <a:pt x="106" y="130"/>
                  <a:pt x="106" y="129"/>
                </a:cubicBezTo>
                <a:cubicBezTo>
                  <a:pt x="106" y="130"/>
                  <a:pt x="106" y="131"/>
                  <a:pt x="106" y="131"/>
                </a:cubicBezTo>
                <a:cubicBezTo>
                  <a:pt x="106" y="131"/>
                  <a:pt x="105" y="132"/>
                  <a:pt x="105" y="132"/>
                </a:cubicBezTo>
                <a:cubicBezTo>
                  <a:pt x="106" y="132"/>
                  <a:pt x="106" y="132"/>
                  <a:pt x="106" y="132"/>
                </a:cubicBezTo>
                <a:close/>
                <a:moveTo>
                  <a:pt x="174" y="129"/>
                </a:moveTo>
                <a:cubicBezTo>
                  <a:pt x="174" y="130"/>
                  <a:pt x="174" y="131"/>
                  <a:pt x="174" y="132"/>
                </a:cubicBezTo>
                <a:cubicBezTo>
                  <a:pt x="174" y="132"/>
                  <a:pt x="175" y="131"/>
                  <a:pt x="176" y="131"/>
                </a:cubicBezTo>
                <a:cubicBezTo>
                  <a:pt x="176" y="130"/>
                  <a:pt x="176" y="129"/>
                  <a:pt x="176" y="128"/>
                </a:cubicBezTo>
                <a:cubicBezTo>
                  <a:pt x="175" y="128"/>
                  <a:pt x="175" y="128"/>
                  <a:pt x="175" y="128"/>
                </a:cubicBezTo>
                <a:cubicBezTo>
                  <a:pt x="175" y="128"/>
                  <a:pt x="175" y="128"/>
                  <a:pt x="175" y="128"/>
                </a:cubicBezTo>
                <a:cubicBezTo>
                  <a:pt x="175" y="129"/>
                  <a:pt x="175" y="129"/>
                  <a:pt x="174" y="129"/>
                </a:cubicBezTo>
                <a:close/>
                <a:moveTo>
                  <a:pt x="100" y="131"/>
                </a:moveTo>
                <a:cubicBezTo>
                  <a:pt x="101" y="131"/>
                  <a:pt x="102" y="131"/>
                  <a:pt x="103" y="131"/>
                </a:cubicBezTo>
                <a:cubicBezTo>
                  <a:pt x="103" y="131"/>
                  <a:pt x="103" y="131"/>
                  <a:pt x="103" y="131"/>
                </a:cubicBezTo>
                <a:cubicBezTo>
                  <a:pt x="103" y="129"/>
                  <a:pt x="103" y="126"/>
                  <a:pt x="103" y="123"/>
                </a:cubicBezTo>
                <a:cubicBezTo>
                  <a:pt x="103" y="122"/>
                  <a:pt x="103" y="120"/>
                  <a:pt x="103" y="119"/>
                </a:cubicBezTo>
                <a:cubicBezTo>
                  <a:pt x="103" y="116"/>
                  <a:pt x="103" y="113"/>
                  <a:pt x="103" y="111"/>
                </a:cubicBezTo>
                <a:cubicBezTo>
                  <a:pt x="102" y="111"/>
                  <a:pt x="101" y="110"/>
                  <a:pt x="100" y="110"/>
                </a:cubicBezTo>
                <a:cubicBezTo>
                  <a:pt x="100" y="112"/>
                  <a:pt x="101" y="114"/>
                  <a:pt x="101" y="116"/>
                </a:cubicBezTo>
                <a:cubicBezTo>
                  <a:pt x="101" y="121"/>
                  <a:pt x="102" y="126"/>
                  <a:pt x="100" y="131"/>
                </a:cubicBezTo>
                <a:cubicBezTo>
                  <a:pt x="100" y="131"/>
                  <a:pt x="100" y="131"/>
                  <a:pt x="100" y="131"/>
                </a:cubicBezTo>
                <a:close/>
                <a:moveTo>
                  <a:pt x="179" y="129"/>
                </a:moveTo>
                <a:cubicBezTo>
                  <a:pt x="179" y="130"/>
                  <a:pt x="179" y="130"/>
                  <a:pt x="178" y="131"/>
                </a:cubicBezTo>
                <a:cubicBezTo>
                  <a:pt x="181" y="130"/>
                  <a:pt x="184" y="130"/>
                  <a:pt x="187" y="129"/>
                </a:cubicBezTo>
                <a:cubicBezTo>
                  <a:pt x="186" y="129"/>
                  <a:pt x="186" y="129"/>
                  <a:pt x="186" y="129"/>
                </a:cubicBezTo>
                <a:cubicBezTo>
                  <a:pt x="186" y="128"/>
                  <a:pt x="186" y="128"/>
                  <a:pt x="186" y="128"/>
                </a:cubicBezTo>
                <a:cubicBezTo>
                  <a:pt x="186" y="128"/>
                  <a:pt x="186" y="128"/>
                  <a:pt x="186" y="128"/>
                </a:cubicBezTo>
                <a:cubicBezTo>
                  <a:pt x="185" y="128"/>
                  <a:pt x="185" y="127"/>
                  <a:pt x="185" y="127"/>
                </a:cubicBezTo>
                <a:cubicBezTo>
                  <a:pt x="185" y="127"/>
                  <a:pt x="185" y="126"/>
                  <a:pt x="185" y="126"/>
                </a:cubicBezTo>
                <a:cubicBezTo>
                  <a:pt x="184" y="126"/>
                  <a:pt x="184" y="126"/>
                  <a:pt x="184" y="126"/>
                </a:cubicBezTo>
                <a:cubicBezTo>
                  <a:pt x="184" y="127"/>
                  <a:pt x="184" y="127"/>
                  <a:pt x="183" y="128"/>
                </a:cubicBezTo>
                <a:cubicBezTo>
                  <a:pt x="183" y="128"/>
                  <a:pt x="183" y="129"/>
                  <a:pt x="182" y="129"/>
                </a:cubicBezTo>
                <a:cubicBezTo>
                  <a:pt x="182" y="129"/>
                  <a:pt x="181" y="128"/>
                  <a:pt x="181" y="128"/>
                </a:cubicBezTo>
                <a:cubicBezTo>
                  <a:pt x="181" y="127"/>
                  <a:pt x="181" y="127"/>
                  <a:pt x="181" y="127"/>
                </a:cubicBezTo>
                <a:cubicBezTo>
                  <a:pt x="181" y="127"/>
                  <a:pt x="181" y="127"/>
                  <a:pt x="181" y="127"/>
                </a:cubicBezTo>
                <a:cubicBezTo>
                  <a:pt x="180" y="128"/>
                  <a:pt x="180" y="128"/>
                  <a:pt x="180" y="129"/>
                </a:cubicBezTo>
                <a:cubicBezTo>
                  <a:pt x="180" y="129"/>
                  <a:pt x="180" y="129"/>
                  <a:pt x="179" y="129"/>
                </a:cubicBezTo>
                <a:cubicBezTo>
                  <a:pt x="179" y="129"/>
                  <a:pt x="179" y="129"/>
                  <a:pt x="179" y="129"/>
                </a:cubicBezTo>
                <a:close/>
                <a:moveTo>
                  <a:pt x="95" y="130"/>
                </a:moveTo>
                <a:cubicBezTo>
                  <a:pt x="94" y="129"/>
                  <a:pt x="94" y="127"/>
                  <a:pt x="95" y="125"/>
                </a:cubicBezTo>
                <a:cubicBezTo>
                  <a:pt x="95" y="123"/>
                  <a:pt x="95" y="122"/>
                  <a:pt x="95" y="121"/>
                </a:cubicBezTo>
                <a:cubicBezTo>
                  <a:pt x="95" y="118"/>
                  <a:pt x="95" y="114"/>
                  <a:pt x="94" y="110"/>
                </a:cubicBezTo>
                <a:cubicBezTo>
                  <a:pt x="94" y="110"/>
                  <a:pt x="94" y="110"/>
                  <a:pt x="94" y="110"/>
                </a:cubicBezTo>
                <a:cubicBezTo>
                  <a:pt x="92" y="109"/>
                  <a:pt x="89" y="109"/>
                  <a:pt x="87" y="109"/>
                </a:cubicBezTo>
                <a:cubicBezTo>
                  <a:pt x="87" y="111"/>
                  <a:pt x="86" y="114"/>
                  <a:pt x="86" y="117"/>
                </a:cubicBezTo>
                <a:cubicBezTo>
                  <a:pt x="86" y="118"/>
                  <a:pt x="86" y="119"/>
                  <a:pt x="86" y="120"/>
                </a:cubicBezTo>
                <a:cubicBezTo>
                  <a:pt x="86" y="122"/>
                  <a:pt x="86" y="124"/>
                  <a:pt x="86" y="126"/>
                </a:cubicBezTo>
                <a:cubicBezTo>
                  <a:pt x="86" y="127"/>
                  <a:pt x="86" y="127"/>
                  <a:pt x="86" y="128"/>
                </a:cubicBezTo>
                <a:cubicBezTo>
                  <a:pt x="86" y="128"/>
                  <a:pt x="86" y="129"/>
                  <a:pt x="86" y="129"/>
                </a:cubicBezTo>
                <a:cubicBezTo>
                  <a:pt x="87" y="129"/>
                  <a:pt x="88" y="130"/>
                  <a:pt x="89" y="130"/>
                </a:cubicBezTo>
                <a:cubicBezTo>
                  <a:pt x="89" y="130"/>
                  <a:pt x="89" y="129"/>
                  <a:pt x="89" y="129"/>
                </a:cubicBezTo>
                <a:cubicBezTo>
                  <a:pt x="89" y="126"/>
                  <a:pt x="90" y="123"/>
                  <a:pt x="90" y="120"/>
                </a:cubicBezTo>
                <a:cubicBezTo>
                  <a:pt x="90" y="120"/>
                  <a:pt x="90" y="119"/>
                  <a:pt x="90" y="119"/>
                </a:cubicBezTo>
                <a:cubicBezTo>
                  <a:pt x="90" y="114"/>
                  <a:pt x="91" y="110"/>
                  <a:pt x="93" y="110"/>
                </a:cubicBezTo>
                <a:cubicBezTo>
                  <a:pt x="93" y="110"/>
                  <a:pt x="93" y="110"/>
                  <a:pt x="93" y="110"/>
                </a:cubicBezTo>
                <a:cubicBezTo>
                  <a:pt x="94" y="110"/>
                  <a:pt x="94" y="111"/>
                  <a:pt x="94" y="112"/>
                </a:cubicBezTo>
                <a:cubicBezTo>
                  <a:pt x="94" y="112"/>
                  <a:pt x="94" y="112"/>
                  <a:pt x="94" y="112"/>
                </a:cubicBezTo>
                <a:cubicBezTo>
                  <a:pt x="94" y="112"/>
                  <a:pt x="94" y="113"/>
                  <a:pt x="94" y="113"/>
                </a:cubicBezTo>
                <a:cubicBezTo>
                  <a:pt x="94" y="113"/>
                  <a:pt x="94" y="113"/>
                  <a:pt x="94" y="113"/>
                </a:cubicBezTo>
                <a:cubicBezTo>
                  <a:pt x="94" y="114"/>
                  <a:pt x="94" y="114"/>
                  <a:pt x="94" y="114"/>
                </a:cubicBezTo>
                <a:cubicBezTo>
                  <a:pt x="94" y="115"/>
                  <a:pt x="94" y="115"/>
                  <a:pt x="94" y="116"/>
                </a:cubicBezTo>
                <a:cubicBezTo>
                  <a:pt x="93" y="118"/>
                  <a:pt x="93" y="121"/>
                  <a:pt x="93" y="123"/>
                </a:cubicBezTo>
                <a:cubicBezTo>
                  <a:pt x="93" y="124"/>
                  <a:pt x="93" y="125"/>
                  <a:pt x="93" y="126"/>
                </a:cubicBezTo>
                <a:cubicBezTo>
                  <a:pt x="93" y="127"/>
                  <a:pt x="93" y="129"/>
                  <a:pt x="93" y="130"/>
                </a:cubicBezTo>
                <a:cubicBezTo>
                  <a:pt x="93" y="130"/>
                  <a:pt x="94" y="130"/>
                  <a:pt x="95" y="130"/>
                </a:cubicBezTo>
                <a:close/>
                <a:moveTo>
                  <a:pt x="83" y="129"/>
                </a:moveTo>
                <a:cubicBezTo>
                  <a:pt x="82" y="126"/>
                  <a:pt x="83" y="124"/>
                  <a:pt x="83" y="122"/>
                </a:cubicBezTo>
                <a:cubicBezTo>
                  <a:pt x="83" y="121"/>
                  <a:pt x="83" y="121"/>
                  <a:pt x="83" y="120"/>
                </a:cubicBezTo>
                <a:cubicBezTo>
                  <a:pt x="83" y="119"/>
                  <a:pt x="83" y="117"/>
                  <a:pt x="83" y="115"/>
                </a:cubicBezTo>
                <a:cubicBezTo>
                  <a:pt x="84" y="113"/>
                  <a:pt x="84" y="111"/>
                  <a:pt x="84" y="108"/>
                </a:cubicBezTo>
                <a:cubicBezTo>
                  <a:pt x="84" y="108"/>
                  <a:pt x="84" y="108"/>
                  <a:pt x="84" y="108"/>
                </a:cubicBezTo>
                <a:cubicBezTo>
                  <a:pt x="84" y="108"/>
                  <a:pt x="83" y="108"/>
                  <a:pt x="83" y="108"/>
                </a:cubicBezTo>
                <a:cubicBezTo>
                  <a:pt x="83" y="112"/>
                  <a:pt x="83" y="116"/>
                  <a:pt x="82" y="120"/>
                </a:cubicBezTo>
                <a:cubicBezTo>
                  <a:pt x="82" y="121"/>
                  <a:pt x="82" y="122"/>
                  <a:pt x="82" y="123"/>
                </a:cubicBezTo>
                <a:cubicBezTo>
                  <a:pt x="82" y="126"/>
                  <a:pt x="82" y="126"/>
                  <a:pt x="82" y="126"/>
                </a:cubicBezTo>
                <a:cubicBezTo>
                  <a:pt x="82" y="126"/>
                  <a:pt x="82" y="127"/>
                  <a:pt x="82" y="127"/>
                </a:cubicBezTo>
                <a:cubicBezTo>
                  <a:pt x="82" y="128"/>
                  <a:pt x="82" y="128"/>
                  <a:pt x="82" y="129"/>
                </a:cubicBezTo>
                <a:cubicBezTo>
                  <a:pt x="82" y="129"/>
                  <a:pt x="83" y="129"/>
                  <a:pt x="83" y="129"/>
                </a:cubicBezTo>
                <a:close/>
                <a:moveTo>
                  <a:pt x="74" y="127"/>
                </a:moveTo>
                <a:cubicBezTo>
                  <a:pt x="75" y="127"/>
                  <a:pt x="76" y="128"/>
                  <a:pt x="77" y="128"/>
                </a:cubicBezTo>
                <a:cubicBezTo>
                  <a:pt x="77" y="125"/>
                  <a:pt x="77" y="123"/>
                  <a:pt x="77" y="120"/>
                </a:cubicBezTo>
                <a:cubicBezTo>
                  <a:pt x="77" y="120"/>
                  <a:pt x="78" y="119"/>
                  <a:pt x="78" y="118"/>
                </a:cubicBezTo>
                <a:cubicBezTo>
                  <a:pt x="78" y="115"/>
                  <a:pt x="78" y="111"/>
                  <a:pt x="78" y="108"/>
                </a:cubicBezTo>
                <a:cubicBezTo>
                  <a:pt x="78" y="108"/>
                  <a:pt x="78" y="107"/>
                  <a:pt x="78" y="107"/>
                </a:cubicBezTo>
                <a:cubicBezTo>
                  <a:pt x="77" y="107"/>
                  <a:pt x="76" y="107"/>
                  <a:pt x="75" y="107"/>
                </a:cubicBezTo>
                <a:cubicBezTo>
                  <a:pt x="75" y="107"/>
                  <a:pt x="75" y="108"/>
                  <a:pt x="75" y="109"/>
                </a:cubicBezTo>
                <a:cubicBezTo>
                  <a:pt x="75" y="109"/>
                  <a:pt x="75" y="109"/>
                  <a:pt x="75" y="109"/>
                </a:cubicBezTo>
                <a:cubicBezTo>
                  <a:pt x="74" y="111"/>
                  <a:pt x="74" y="113"/>
                  <a:pt x="74" y="116"/>
                </a:cubicBezTo>
                <a:cubicBezTo>
                  <a:pt x="74" y="118"/>
                  <a:pt x="74" y="121"/>
                  <a:pt x="74" y="123"/>
                </a:cubicBezTo>
                <a:cubicBezTo>
                  <a:pt x="74" y="123"/>
                  <a:pt x="74" y="123"/>
                  <a:pt x="74" y="124"/>
                </a:cubicBezTo>
                <a:cubicBezTo>
                  <a:pt x="74" y="125"/>
                  <a:pt x="74" y="126"/>
                  <a:pt x="74" y="127"/>
                </a:cubicBezTo>
                <a:close/>
                <a:moveTo>
                  <a:pt x="189" y="126"/>
                </a:moveTo>
                <a:cubicBezTo>
                  <a:pt x="189" y="126"/>
                  <a:pt x="190" y="127"/>
                  <a:pt x="190" y="127"/>
                </a:cubicBezTo>
                <a:cubicBezTo>
                  <a:pt x="190" y="127"/>
                  <a:pt x="190" y="127"/>
                  <a:pt x="190" y="127"/>
                </a:cubicBezTo>
                <a:cubicBezTo>
                  <a:pt x="190" y="127"/>
                  <a:pt x="190" y="126"/>
                  <a:pt x="190" y="125"/>
                </a:cubicBezTo>
                <a:cubicBezTo>
                  <a:pt x="190" y="124"/>
                  <a:pt x="190" y="124"/>
                  <a:pt x="190" y="124"/>
                </a:cubicBezTo>
                <a:cubicBezTo>
                  <a:pt x="190" y="124"/>
                  <a:pt x="190" y="124"/>
                  <a:pt x="190" y="124"/>
                </a:cubicBezTo>
                <a:cubicBezTo>
                  <a:pt x="190" y="124"/>
                  <a:pt x="190" y="124"/>
                  <a:pt x="190" y="124"/>
                </a:cubicBezTo>
                <a:cubicBezTo>
                  <a:pt x="189" y="125"/>
                  <a:pt x="189" y="126"/>
                  <a:pt x="189" y="126"/>
                </a:cubicBezTo>
                <a:close/>
                <a:moveTo>
                  <a:pt x="71" y="127"/>
                </a:moveTo>
                <a:cubicBezTo>
                  <a:pt x="71" y="126"/>
                  <a:pt x="71" y="124"/>
                  <a:pt x="71" y="123"/>
                </a:cubicBezTo>
                <a:cubicBezTo>
                  <a:pt x="71" y="123"/>
                  <a:pt x="71" y="122"/>
                  <a:pt x="71" y="122"/>
                </a:cubicBezTo>
                <a:cubicBezTo>
                  <a:pt x="71" y="119"/>
                  <a:pt x="71" y="116"/>
                  <a:pt x="72" y="114"/>
                </a:cubicBezTo>
                <a:cubicBezTo>
                  <a:pt x="72" y="111"/>
                  <a:pt x="72" y="109"/>
                  <a:pt x="73" y="107"/>
                </a:cubicBezTo>
                <a:cubicBezTo>
                  <a:pt x="73" y="107"/>
                  <a:pt x="73" y="106"/>
                  <a:pt x="73" y="106"/>
                </a:cubicBezTo>
                <a:cubicBezTo>
                  <a:pt x="72" y="106"/>
                  <a:pt x="71" y="106"/>
                  <a:pt x="70" y="106"/>
                </a:cubicBezTo>
                <a:cubicBezTo>
                  <a:pt x="70" y="106"/>
                  <a:pt x="69" y="106"/>
                  <a:pt x="68" y="105"/>
                </a:cubicBezTo>
                <a:cubicBezTo>
                  <a:pt x="68" y="108"/>
                  <a:pt x="69" y="110"/>
                  <a:pt x="69" y="113"/>
                </a:cubicBezTo>
                <a:cubicBezTo>
                  <a:pt x="69" y="117"/>
                  <a:pt x="69" y="122"/>
                  <a:pt x="69" y="126"/>
                </a:cubicBezTo>
                <a:cubicBezTo>
                  <a:pt x="69" y="126"/>
                  <a:pt x="69" y="126"/>
                  <a:pt x="69" y="126"/>
                </a:cubicBezTo>
                <a:cubicBezTo>
                  <a:pt x="70" y="127"/>
                  <a:pt x="71" y="127"/>
                  <a:pt x="71" y="127"/>
                </a:cubicBezTo>
                <a:close/>
                <a:moveTo>
                  <a:pt x="193" y="123"/>
                </a:moveTo>
                <a:cubicBezTo>
                  <a:pt x="193" y="124"/>
                  <a:pt x="193" y="125"/>
                  <a:pt x="193" y="126"/>
                </a:cubicBezTo>
                <a:cubicBezTo>
                  <a:pt x="194" y="126"/>
                  <a:pt x="194" y="126"/>
                  <a:pt x="194" y="126"/>
                </a:cubicBezTo>
                <a:cubicBezTo>
                  <a:pt x="195" y="125"/>
                  <a:pt x="195" y="123"/>
                  <a:pt x="195" y="122"/>
                </a:cubicBezTo>
                <a:cubicBezTo>
                  <a:pt x="194" y="122"/>
                  <a:pt x="194" y="123"/>
                  <a:pt x="193" y="123"/>
                </a:cubicBezTo>
                <a:close/>
                <a:moveTo>
                  <a:pt x="60" y="125"/>
                </a:moveTo>
                <a:cubicBezTo>
                  <a:pt x="63" y="125"/>
                  <a:pt x="65" y="126"/>
                  <a:pt x="67" y="126"/>
                </a:cubicBezTo>
                <a:cubicBezTo>
                  <a:pt x="66" y="119"/>
                  <a:pt x="66" y="112"/>
                  <a:pt x="66" y="105"/>
                </a:cubicBezTo>
                <a:cubicBezTo>
                  <a:pt x="66" y="105"/>
                  <a:pt x="66" y="105"/>
                  <a:pt x="66" y="105"/>
                </a:cubicBezTo>
                <a:cubicBezTo>
                  <a:pt x="64" y="105"/>
                  <a:pt x="62" y="104"/>
                  <a:pt x="60" y="104"/>
                </a:cubicBezTo>
                <a:cubicBezTo>
                  <a:pt x="60" y="107"/>
                  <a:pt x="60" y="111"/>
                  <a:pt x="60" y="115"/>
                </a:cubicBezTo>
                <a:cubicBezTo>
                  <a:pt x="60" y="116"/>
                  <a:pt x="60" y="117"/>
                  <a:pt x="60" y="118"/>
                </a:cubicBezTo>
                <a:cubicBezTo>
                  <a:pt x="61" y="120"/>
                  <a:pt x="61" y="122"/>
                  <a:pt x="60" y="125"/>
                </a:cubicBezTo>
                <a:close/>
                <a:moveTo>
                  <a:pt x="176" y="123"/>
                </a:moveTo>
                <a:cubicBezTo>
                  <a:pt x="176" y="123"/>
                  <a:pt x="176" y="124"/>
                  <a:pt x="176" y="125"/>
                </a:cubicBezTo>
                <a:cubicBezTo>
                  <a:pt x="176" y="125"/>
                  <a:pt x="176" y="125"/>
                  <a:pt x="176" y="125"/>
                </a:cubicBezTo>
                <a:cubicBezTo>
                  <a:pt x="176" y="124"/>
                  <a:pt x="176" y="123"/>
                  <a:pt x="176" y="123"/>
                </a:cubicBezTo>
                <a:close/>
                <a:moveTo>
                  <a:pt x="197" y="123"/>
                </a:moveTo>
                <a:cubicBezTo>
                  <a:pt x="197" y="123"/>
                  <a:pt x="197" y="124"/>
                  <a:pt x="197" y="124"/>
                </a:cubicBezTo>
                <a:cubicBezTo>
                  <a:pt x="197" y="124"/>
                  <a:pt x="197" y="124"/>
                  <a:pt x="198" y="124"/>
                </a:cubicBezTo>
                <a:cubicBezTo>
                  <a:pt x="198" y="124"/>
                  <a:pt x="198" y="123"/>
                  <a:pt x="197" y="123"/>
                </a:cubicBezTo>
                <a:close/>
                <a:moveTo>
                  <a:pt x="53" y="123"/>
                </a:moveTo>
                <a:cubicBezTo>
                  <a:pt x="54" y="123"/>
                  <a:pt x="56" y="123"/>
                  <a:pt x="57" y="124"/>
                </a:cubicBezTo>
                <a:cubicBezTo>
                  <a:pt x="57" y="121"/>
                  <a:pt x="57" y="119"/>
                  <a:pt x="57" y="116"/>
                </a:cubicBezTo>
                <a:cubicBezTo>
                  <a:pt x="57" y="115"/>
                  <a:pt x="57" y="115"/>
                  <a:pt x="57" y="114"/>
                </a:cubicBezTo>
                <a:cubicBezTo>
                  <a:pt x="57" y="109"/>
                  <a:pt x="57" y="106"/>
                  <a:pt x="58" y="103"/>
                </a:cubicBezTo>
                <a:cubicBezTo>
                  <a:pt x="56" y="102"/>
                  <a:pt x="55" y="102"/>
                  <a:pt x="54" y="102"/>
                </a:cubicBezTo>
                <a:cubicBezTo>
                  <a:pt x="54" y="106"/>
                  <a:pt x="54" y="109"/>
                  <a:pt x="53" y="113"/>
                </a:cubicBezTo>
                <a:cubicBezTo>
                  <a:pt x="53" y="115"/>
                  <a:pt x="53" y="115"/>
                  <a:pt x="53" y="115"/>
                </a:cubicBezTo>
                <a:cubicBezTo>
                  <a:pt x="53" y="116"/>
                  <a:pt x="53" y="118"/>
                  <a:pt x="53" y="120"/>
                </a:cubicBezTo>
                <a:cubicBezTo>
                  <a:pt x="53" y="120"/>
                  <a:pt x="53" y="121"/>
                  <a:pt x="53" y="121"/>
                </a:cubicBezTo>
                <a:cubicBezTo>
                  <a:pt x="53" y="122"/>
                  <a:pt x="53" y="122"/>
                  <a:pt x="53" y="123"/>
                </a:cubicBezTo>
                <a:close/>
                <a:moveTo>
                  <a:pt x="98" y="119"/>
                </a:moveTo>
                <a:cubicBezTo>
                  <a:pt x="98" y="120"/>
                  <a:pt x="98" y="121"/>
                  <a:pt x="98" y="121"/>
                </a:cubicBezTo>
                <a:cubicBezTo>
                  <a:pt x="98" y="122"/>
                  <a:pt x="98" y="122"/>
                  <a:pt x="98" y="122"/>
                </a:cubicBezTo>
                <a:cubicBezTo>
                  <a:pt x="98" y="122"/>
                  <a:pt x="98" y="121"/>
                  <a:pt x="98" y="120"/>
                </a:cubicBezTo>
                <a:cubicBezTo>
                  <a:pt x="98" y="120"/>
                  <a:pt x="98" y="120"/>
                  <a:pt x="98" y="119"/>
                </a:cubicBezTo>
                <a:close/>
                <a:moveTo>
                  <a:pt x="44" y="119"/>
                </a:moveTo>
                <a:cubicBezTo>
                  <a:pt x="45" y="120"/>
                  <a:pt x="45" y="120"/>
                  <a:pt x="46" y="120"/>
                </a:cubicBezTo>
                <a:cubicBezTo>
                  <a:pt x="47" y="121"/>
                  <a:pt x="48" y="121"/>
                  <a:pt x="49" y="121"/>
                </a:cubicBezTo>
                <a:cubicBezTo>
                  <a:pt x="49" y="120"/>
                  <a:pt x="50" y="118"/>
                  <a:pt x="50" y="116"/>
                </a:cubicBezTo>
                <a:cubicBezTo>
                  <a:pt x="50" y="116"/>
                  <a:pt x="50" y="115"/>
                  <a:pt x="50" y="114"/>
                </a:cubicBezTo>
                <a:cubicBezTo>
                  <a:pt x="50" y="112"/>
                  <a:pt x="50" y="112"/>
                  <a:pt x="50" y="112"/>
                </a:cubicBezTo>
                <a:cubicBezTo>
                  <a:pt x="51" y="108"/>
                  <a:pt x="51" y="104"/>
                  <a:pt x="51" y="101"/>
                </a:cubicBezTo>
                <a:cubicBezTo>
                  <a:pt x="49" y="100"/>
                  <a:pt x="46" y="99"/>
                  <a:pt x="44" y="98"/>
                </a:cubicBezTo>
                <a:cubicBezTo>
                  <a:pt x="44" y="102"/>
                  <a:pt x="45" y="105"/>
                  <a:pt x="45" y="108"/>
                </a:cubicBezTo>
                <a:cubicBezTo>
                  <a:pt x="45" y="109"/>
                  <a:pt x="45" y="110"/>
                  <a:pt x="45" y="111"/>
                </a:cubicBezTo>
                <a:cubicBezTo>
                  <a:pt x="45" y="113"/>
                  <a:pt x="45" y="116"/>
                  <a:pt x="44" y="119"/>
                </a:cubicBezTo>
                <a:cubicBezTo>
                  <a:pt x="44" y="119"/>
                  <a:pt x="44" y="119"/>
                  <a:pt x="44" y="119"/>
                </a:cubicBezTo>
                <a:close/>
                <a:moveTo>
                  <a:pt x="203" y="120"/>
                </a:moveTo>
                <a:cubicBezTo>
                  <a:pt x="203" y="120"/>
                  <a:pt x="203" y="120"/>
                  <a:pt x="203" y="121"/>
                </a:cubicBezTo>
                <a:cubicBezTo>
                  <a:pt x="204" y="120"/>
                  <a:pt x="205" y="119"/>
                  <a:pt x="206" y="119"/>
                </a:cubicBezTo>
                <a:cubicBezTo>
                  <a:pt x="206" y="118"/>
                  <a:pt x="206" y="117"/>
                  <a:pt x="206" y="117"/>
                </a:cubicBezTo>
                <a:cubicBezTo>
                  <a:pt x="206" y="117"/>
                  <a:pt x="206" y="117"/>
                  <a:pt x="206" y="117"/>
                </a:cubicBezTo>
                <a:cubicBezTo>
                  <a:pt x="206" y="117"/>
                  <a:pt x="205" y="117"/>
                  <a:pt x="205" y="117"/>
                </a:cubicBezTo>
                <a:cubicBezTo>
                  <a:pt x="205" y="118"/>
                  <a:pt x="205" y="118"/>
                  <a:pt x="204" y="119"/>
                </a:cubicBezTo>
                <a:cubicBezTo>
                  <a:pt x="204" y="120"/>
                  <a:pt x="204" y="120"/>
                  <a:pt x="203" y="120"/>
                </a:cubicBezTo>
                <a:cubicBezTo>
                  <a:pt x="203" y="120"/>
                  <a:pt x="203" y="120"/>
                  <a:pt x="203" y="120"/>
                </a:cubicBezTo>
                <a:close/>
                <a:moveTo>
                  <a:pt x="186" y="105"/>
                </a:moveTo>
                <a:cubicBezTo>
                  <a:pt x="186" y="106"/>
                  <a:pt x="186" y="107"/>
                  <a:pt x="186" y="108"/>
                </a:cubicBezTo>
                <a:cubicBezTo>
                  <a:pt x="186" y="108"/>
                  <a:pt x="186" y="109"/>
                  <a:pt x="186" y="109"/>
                </a:cubicBezTo>
                <a:cubicBezTo>
                  <a:pt x="185" y="111"/>
                  <a:pt x="185" y="113"/>
                  <a:pt x="185" y="116"/>
                </a:cubicBezTo>
                <a:cubicBezTo>
                  <a:pt x="185" y="117"/>
                  <a:pt x="185" y="118"/>
                  <a:pt x="185" y="119"/>
                </a:cubicBezTo>
                <a:cubicBezTo>
                  <a:pt x="185" y="120"/>
                  <a:pt x="185" y="120"/>
                  <a:pt x="185" y="120"/>
                </a:cubicBezTo>
                <a:cubicBezTo>
                  <a:pt x="185" y="120"/>
                  <a:pt x="185" y="119"/>
                  <a:pt x="185" y="119"/>
                </a:cubicBezTo>
                <a:cubicBezTo>
                  <a:pt x="185" y="118"/>
                  <a:pt x="185" y="118"/>
                  <a:pt x="185" y="118"/>
                </a:cubicBezTo>
                <a:cubicBezTo>
                  <a:pt x="185" y="116"/>
                  <a:pt x="185" y="115"/>
                  <a:pt x="186" y="114"/>
                </a:cubicBezTo>
                <a:cubicBezTo>
                  <a:pt x="186" y="113"/>
                  <a:pt x="186" y="111"/>
                  <a:pt x="186" y="109"/>
                </a:cubicBezTo>
                <a:cubicBezTo>
                  <a:pt x="186" y="108"/>
                  <a:pt x="186" y="107"/>
                  <a:pt x="186" y="106"/>
                </a:cubicBezTo>
                <a:cubicBezTo>
                  <a:pt x="186" y="106"/>
                  <a:pt x="186" y="105"/>
                  <a:pt x="186" y="105"/>
                </a:cubicBezTo>
                <a:close/>
                <a:moveTo>
                  <a:pt x="106" y="111"/>
                </a:moveTo>
                <a:cubicBezTo>
                  <a:pt x="106" y="114"/>
                  <a:pt x="106" y="116"/>
                  <a:pt x="106" y="119"/>
                </a:cubicBezTo>
                <a:cubicBezTo>
                  <a:pt x="106" y="116"/>
                  <a:pt x="107" y="113"/>
                  <a:pt x="107" y="111"/>
                </a:cubicBezTo>
                <a:lnTo>
                  <a:pt x="106" y="111"/>
                </a:lnTo>
                <a:close/>
                <a:moveTo>
                  <a:pt x="193" y="119"/>
                </a:moveTo>
                <a:cubicBezTo>
                  <a:pt x="193" y="119"/>
                  <a:pt x="193" y="118"/>
                  <a:pt x="194" y="118"/>
                </a:cubicBezTo>
                <a:cubicBezTo>
                  <a:pt x="194" y="118"/>
                  <a:pt x="195" y="118"/>
                  <a:pt x="195" y="117"/>
                </a:cubicBezTo>
                <a:cubicBezTo>
                  <a:pt x="195" y="117"/>
                  <a:pt x="195" y="117"/>
                  <a:pt x="195" y="116"/>
                </a:cubicBezTo>
                <a:cubicBezTo>
                  <a:pt x="194" y="117"/>
                  <a:pt x="194" y="117"/>
                  <a:pt x="193" y="117"/>
                </a:cubicBezTo>
                <a:cubicBezTo>
                  <a:pt x="193" y="118"/>
                  <a:pt x="193" y="118"/>
                  <a:pt x="193" y="119"/>
                </a:cubicBezTo>
                <a:cubicBezTo>
                  <a:pt x="193" y="119"/>
                  <a:pt x="193" y="119"/>
                  <a:pt x="193" y="119"/>
                </a:cubicBezTo>
                <a:close/>
                <a:moveTo>
                  <a:pt x="35" y="115"/>
                </a:moveTo>
                <a:cubicBezTo>
                  <a:pt x="38" y="117"/>
                  <a:pt x="40" y="118"/>
                  <a:pt x="42" y="119"/>
                </a:cubicBezTo>
                <a:cubicBezTo>
                  <a:pt x="41" y="116"/>
                  <a:pt x="41" y="114"/>
                  <a:pt x="42" y="111"/>
                </a:cubicBezTo>
                <a:cubicBezTo>
                  <a:pt x="42" y="110"/>
                  <a:pt x="42" y="109"/>
                  <a:pt x="42" y="108"/>
                </a:cubicBezTo>
                <a:cubicBezTo>
                  <a:pt x="42" y="107"/>
                  <a:pt x="42" y="107"/>
                  <a:pt x="42" y="107"/>
                </a:cubicBezTo>
                <a:cubicBezTo>
                  <a:pt x="42" y="104"/>
                  <a:pt x="42" y="101"/>
                  <a:pt x="42" y="97"/>
                </a:cubicBezTo>
                <a:cubicBezTo>
                  <a:pt x="39" y="96"/>
                  <a:pt x="37" y="95"/>
                  <a:pt x="35" y="94"/>
                </a:cubicBezTo>
                <a:cubicBezTo>
                  <a:pt x="35" y="98"/>
                  <a:pt x="35" y="102"/>
                  <a:pt x="35" y="106"/>
                </a:cubicBezTo>
                <a:cubicBezTo>
                  <a:pt x="35" y="106"/>
                  <a:pt x="35" y="107"/>
                  <a:pt x="35" y="108"/>
                </a:cubicBezTo>
                <a:cubicBezTo>
                  <a:pt x="35" y="110"/>
                  <a:pt x="36" y="113"/>
                  <a:pt x="35" y="115"/>
                </a:cubicBezTo>
                <a:close/>
                <a:moveTo>
                  <a:pt x="97" y="110"/>
                </a:moveTo>
                <a:cubicBezTo>
                  <a:pt x="97" y="112"/>
                  <a:pt x="98" y="115"/>
                  <a:pt x="98" y="118"/>
                </a:cubicBezTo>
                <a:cubicBezTo>
                  <a:pt x="98" y="118"/>
                  <a:pt x="98" y="118"/>
                  <a:pt x="98" y="117"/>
                </a:cubicBezTo>
                <a:cubicBezTo>
                  <a:pt x="98" y="115"/>
                  <a:pt x="97" y="112"/>
                  <a:pt x="97" y="110"/>
                </a:cubicBezTo>
                <a:cubicBezTo>
                  <a:pt x="97" y="110"/>
                  <a:pt x="97" y="110"/>
                  <a:pt x="97" y="110"/>
                </a:cubicBezTo>
                <a:close/>
                <a:moveTo>
                  <a:pt x="210" y="114"/>
                </a:moveTo>
                <a:cubicBezTo>
                  <a:pt x="210" y="115"/>
                  <a:pt x="210" y="115"/>
                  <a:pt x="210" y="115"/>
                </a:cubicBezTo>
                <a:cubicBezTo>
                  <a:pt x="210" y="115"/>
                  <a:pt x="210" y="114"/>
                  <a:pt x="210" y="114"/>
                </a:cubicBezTo>
                <a:cubicBezTo>
                  <a:pt x="210" y="114"/>
                  <a:pt x="210" y="114"/>
                  <a:pt x="210" y="114"/>
                </a:cubicBezTo>
                <a:close/>
                <a:moveTo>
                  <a:pt x="200" y="115"/>
                </a:moveTo>
                <a:cubicBezTo>
                  <a:pt x="200" y="114"/>
                  <a:pt x="200" y="114"/>
                  <a:pt x="200" y="114"/>
                </a:cubicBezTo>
                <a:cubicBezTo>
                  <a:pt x="200" y="114"/>
                  <a:pt x="200" y="113"/>
                  <a:pt x="200" y="113"/>
                </a:cubicBezTo>
                <a:cubicBezTo>
                  <a:pt x="200" y="113"/>
                  <a:pt x="200" y="113"/>
                  <a:pt x="199" y="113"/>
                </a:cubicBezTo>
                <a:cubicBezTo>
                  <a:pt x="199" y="113"/>
                  <a:pt x="199" y="114"/>
                  <a:pt x="200" y="115"/>
                </a:cubicBezTo>
                <a:close/>
                <a:moveTo>
                  <a:pt x="27" y="110"/>
                </a:moveTo>
                <a:cubicBezTo>
                  <a:pt x="29" y="111"/>
                  <a:pt x="31" y="112"/>
                  <a:pt x="32" y="113"/>
                </a:cubicBezTo>
                <a:cubicBezTo>
                  <a:pt x="32" y="112"/>
                  <a:pt x="32" y="110"/>
                  <a:pt x="32" y="108"/>
                </a:cubicBezTo>
                <a:cubicBezTo>
                  <a:pt x="32" y="107"/>
                  <a:pt x="32" y="106"/>
                  <a:pt x="32" y="105"/>
                </a:cubicBezTo>
                <a:cubicBezTo>
                  <a:pt x="32" y="100"/>
                  <a:pt x="32" y="97"/>
                  <a:pt x="32" y="93"/>
                </a:cubicBezTo>
                <a:cubicBezTo>
                  <a:pt x="32" y="93"/>
                  <a:pt x="32" y="93"/>
                  <a:pt x="32" y="93"/>
                </a:cubicBezTo>
                <a:cubicBezTo>
                  <a:pt x="32" y="93"/>
                  <a:pt x="31" y="93"/>
                  <a:pt x="31" y="92"/>
                </a:cubicBezTo>
                <a:cubicBezTo>
                  <a:pt x="30" y="92"/>
                  <a:pt x="29" y="91"/>
                  <a:pt x="28" y="91"/>
                </a:cubicBezTo>
                <a:cubicBezTo>
                  <a:pt x="28" y="93"/>
                  <a:pt x="27" y="96"/>
                  <a:pt x="27" y="99"/>
                </a:cubicBezTo>
                <a:cubicBezTo>
                  <a:pt x="27" y="100"/>
                  <a:pt x="27" y="101"/>
                  <a:pt x="27" y="102"/>
                </a:cubicBezTo>
                <a:cubicBezTo>
                  <a:pt x="27" y="104"/>
                  <a:pt x="27" y="106"/>
                  <a:pt x="27" y="108"/>
                </a:cubicBezTo>
                <a:cubicBezTo>
                  <a:pt x="27" y="109"/>
                  <a:pt x="27" y="109"/>
                  <a:pt x="27" y="109"/>
                </a:cubicBezTo>
                <a:cubicBezTo>
                  <a:pt x="27" y="110"/>
                  <a:pt x="27" y="110"/>
                  <a:pt x="27" y="110"/>
                </a:cubicBezTo>
                <a:close/>
                <a:moveTo>
                  <a:pt x="150" y="112"/>
                </a:moveTo>
                <a:cubicBezTo>
                  <a:pt x="150" y="112"/>
                  <a:pt x="151" y="112"/>
                  <a:pt x="151" y="113"/>
                </a:cubicBezTo>
                <a:cubicBezTo>
                  <a:pt x="151" y="112"/>
                  <a:pt x="151" y="112"/>
                  <a:pt x="151" y="112"/>
                </a:cubicBezTo>
                <a:cubicBezTo>
                  <a:pt x="150" y="112"/>
                  <a:pt x="149" y="112"/>
                  <a:pt x="148" y="112"/>
                </a:cubicBezTo>
                <a:cubicBezTo>
                  <a:pt x="148" y="112"/>
                  <a:pt x="148" y="112"/>
                  <a:pt x="148" y="113"/>
                </a:cubicBezTo>
                <a:cubicBezTo>
                  <a:pt x="149" y="112"/>
                  <a:pt x="149" y="112"/>
                  <a:pt x="150" y="112"/>
                </a:cubicBezTo>
                <a:close/>
                <a:moveTo>
                  <a:pt x="214" y="111"/>
                </a:moveTo>
                <a:cubicBezTo>
                  <a:pt x="214" y="112"/>
                  <a:pt x="214" y="112"/>
                  <a:pt x="214" y="113"/>
                </a:cubicBezTo>
                <a:cubicBezTo>
                  <a:pt x="214" y="113"/>
                  <a:pt x="215" y="112"/>
                  <a:pt x="215" y="112"/>
                </a:cubicBezTo>
                <a:cubicBezTo>
                  <a:pt x="215" y="111"/>
                  <a:pt x="215" y="111"/>
                  <a:pt x="215" y="110"/>
                </a:cubicBezTo>
                <a:cubicBezTo>
                  <a:pt x="215" y="110"/>
                  <a:pt x="214" y="111"/>
                  <a:pt x="214" y="111"/>
                </a:cubicBezTo>
                <a:close/>
                <a:moveTo>
                  <a:pt x="193" y="102"/>
                </a:moveTo>
                <a:cubicBezTo>
                  <a:pt x="194" y="102"/>
                  <a:pt x="194" y="103"/>
                  <a:pt x="194" y="103"/>
                </a:cubicBezTo>
                <a:cubicBezTo>
                  <a:pt x="195" y="106"/>
                  <a:pt x="195" y="109"/>
                  <a:pt x="194" y="113"/>
                </a:cubicBezTo>
                <a:cubicBezTo>
                  <a:pt x="194" y="112"/>
                  <a:pt x="195" y="112"/>
                  <a:pt x="195" y="112"/>
                </a:cubicBezTo>
                <a:cubicBezTo>
                  <a:pt x="195" y="112"/>
                  <a:pt x="195" y="111"/>
                  <a:pt x="195" y="111"/>
                </a:cubicBezTo>
                <a:cubicBezTo>
                  <a:pt x="195" y="110"/>
                  <a:pt x="195" y="109"/>
                  <a:pt x="195" y="108"/>
                </a:cubicBezTo>
                <a:cubicBezTo>
                  <a:pt x="195" y="105"/>
                  <a:pt x="194" y="102"/>
                  <a:pt x="194" y="99"/>
                </a:cubicBezTo>
                <a:cubicBezTo>
                  <a:pt x="193" y="100"/>
                  <a:pt x="191" y="100"/>
                  <a:pt x="189" y="101"/>
                </a:cubicBezTo>
                <a:cubicBezTo>
                  <a:pt x="190" y="101"/>
                  <a:pt x="190" y="102"/>
                  <a:pt x="190" y="102"/>
                </a:cubicBezTo>
                <a:cubicBezTo>
                  <a:pt x="189" y="102"/>
                  <a:pt x="189" y="102"/>
                  <a:pt x="189" y="102"/>
                </a:cubicBezTo>
                <a:cubicBezTo>
                  <a:pt x="189" y="102"/>
                  <a:pt x="189" y="102"/>
                  <a:pt x="189" y="102"/>
                </a:cubicBezTo>
                <a:cubicBezTo>
                  <a:pt x="189" y="103"/>
                  <a:pt x="189" y="103"/>
                  <a:pt x="189" y="104"/>
                </a:cubicBezTo>
                <a:cubicBezTo>
                  <a:pt x="189" y="104"/>
                  <a:pt x="189" y="105"/>
                  <a:pt x="189" y="105"/>
                </a:cubicBezTo>
                <a:cubicBezTo>
                  <a:pt x="189" y="106"/>
                  <a:pt x="189" y="108"/>
                  <a:pt x="189" y="109"/>
                </a:cubicBezTo>
                <a:cubicBezTo>
                  <a:pt x="189" y="110"/>
                  <a:pt x="189" y="111"/>
                  <a:pt x="189" y="112"/>
                </a:cubicBezTo>
                <a:cubicBezTo>
                  <a:pt x="189" y="110"/>
                  <a:pt x="190" y="107"/>
                  <a:pt x="190" y="105"/>
                </a:cubicBezTo>
                <a:cubicBezTo>
                  <a:pt x="190" y="104"/>
                  <a:pt x="190" y="104"/>
                  <a:pt x="190" y="104"/>
                </a:cubicBezTo>
                <a:cubicBezTo>
                  <a:pt x="190" y="103"/>
                  <a:pt x="191" y="102"/>
                  <a:pt x="191" y="101"/>
                </a:cubicBezTo>
                <a:cubicBezTo>
                  <a:pt x="191" y="101"/>
                  <a:pt x="191" y="100"/>
                  <a:pt x="192" y="100"/>
                </a:cubicBezTo>
                <a:cubicBezTo>
                  <a:pt x="192" y="100"/>
                  <a:pt x="193" y="100"/>
                  <a:pt x="193" y="101"/>
                </a:cubicBezTo>
                <a:cubicBezTo>
                  <a:pt x="193" y="101"/>
                  <a:pt x="193" y="101"/>
                  <a:pt x="193" y="102"/>
                </a:cubicBezTo>
                <a:cubicBezTo>
                  <a:pt x="193" y="102"/>
                  <a:pt x="193" y="102"/>
                  <a:pt x="193" y="102"/>
                </a:cubicBezTo>
                <a:close/>
                <a:moveTo>
                  <a:pt x="198" y="97"/>
                </a:moveTo>
                <a:cubicBezTo>
                  <a:pt x="198" y="101"/>
                  <a:pt x="198" y="105"/>
                  <a:pt x="199" y="109"/>
                </a:cubicBezTo>
                <a:cubicBezTo>
                  <a:pt x="199" y="109"/>
                  <a:pt x="200" y="108"/>
                  <a:pt x="200" y="108"/>
                </a:cubicBezTo>
                <a:cubicBezTo>
                  <a:pt x="200" y="107"/>
                  <a:pt x="200" y="106"/>
                  <a:pt x="200" y="106"/>
                </a:cubicBezTo>
                <a:cubicBezTo>
                  <a:pt x="200" y="106"/>
                  <a:pt x="200" y="106"/>
                  <a:pt x="200" y="106"/>
                </a:cubicBezTo>
                <a:cubicBezTo>
                  <a:pt x="199" y="106"/>
                  <a:pt x="199" y="105"/>
                  <a:pt x="199" y="105"/>
                </a:cubicBezTo>
                <a:cubicBezTo>
                  <a:pt x="199" y="104"/>
                  <a:pt x="199" y="104"/>
                  <a:pt x="199" y="104"/>
                </a:cubicBezTo>
                <a:cubicBezTo>
                  <a:pt x="199" y="103"/>
                  <a:pt x="200" y="103"/>
                  <a:pt x="200" y="103"/>
                </a:cubicBezTo>
                <a:cubicBezTo>
                  <a:pt x="200" y="101"/>
                  <a:pt x="200" y="100"/>
                  <a:pt x="200" y="99"/>
                </a:cubicBezTo>
                <a:cubicBezTo>
                  <a:pt x="200" y="99"/>
                  <a:pt x="200" y="99"/>
                  <a:pt x="200" y="99"/>
                </a:cubicBezTo>
                <a:cubicBezTo>
                  <a:pt x="199" y="98"/>
                  <a:pt x="199" y="98"/>
                  <a:pt x="200" y="97"/>
                </a:cubicBezTo>
                <a:cubicBezTo>
                  <a:pt x="200" y="97"/>
                  <a:pt x="200" y="97"/>
                  <a:pt x="200" y="97"/>
                </a:cubicBezTo>
                <a:cubicBezTo>
                  <a:pt x="200" y="97"/>
                  <a:pt x="200" y="96"/>
                  <a:pt x="200" y="96"/>
                </a:cubicBezTo>
                <a:cubicBezTo>
                  <a:pt x="199" y="96"/>
                  <a:pt x="199" y="96"/>
                  <a:pt x="198" y="97"/>
                </a:cubicBezTo>
                <a:close/>
                <a:moveTo>
                  <a:pt x="81" y="108"/>
                </a:moveTo>
                <a:cubicBezTo>
                  <a:pt x="81" y="108"/>
                  <a:pt x="81" y="108"/>
                  <a:pt x="81" y="108"/>
                </a:cubicBezTo>
                <a:cubicBezTo>
                  <a:pt x="81" y="108"/>
                  <a:pt x="81" y="109"/>
                  <a:pt x="81" y="109"/>
                </a:cubicBezTo>
                <a:cubicBezTo>
                  <a:pt x="81" y="109"/>
                  <a:pt x="81" y="108"/>
                  <a:pt x="81" y="108"/>
                </a:cubicBezTo>
                <a:cubicBezTo>
                  <a:pt x="81" y="108"/>
                  <a:pt x="81" y="108"/>
                  <a:pt x="81" y="108"/>
                </a:cubicBezTo>
                <a:close/>
                <a:moveTo>
                  <a:pt x="107" y="107"/>
                </a:moveTo>
                <a:cubicBezTo>
                  <a:pt x="116" y="108"/>
                  <a:pt x="125" y="109"/>
                  <a:pt x="132" y="109"/>
                </a:cubicBezTo>
                <a:cubicBezTo>
                  <a:pt x="145" y="109"/>
                  <a:pt x="156" y="108"/>
                  <a:pt x="166" y="105"/>
                </a:cubicBezTo>
                <a:cubicBezTo>
                  <a:pt x="166" y="105"/>
                  <a:pt x="166" y="105"/>
                  <a:pt x="166" y="105"/>
                </a:cubicBezTo>
                <a:cubicBezTo>
                  <a:pt x="166" y="104"/>
                  <a:pt x="167" y="104"/>
                  <a:pt x="168" y="104"/>
                </a:cubicBezTo>
                <a:cubicBezTo>
                  <a:pt x="168" y="104"/>
                  <a:pt x="169" y="104"/>
                  <a:pt x="169" y="105"/>
                </a:cubicBezTo>
                <a:cubicBezTo>
                  <a:pt x="171" y="104"/>
                  <a:pt x="174" y="103"/>
                  <a:pt x="176" y="103"/>
                </a:cubicBezTo>
                <a:cubicBezTo>
                  <a:pt x="188" y="99"/>
                  <a:pt x="200" y="93"/>
                  <a:pt x="210" y="85"/>
                </a:cubicBezTo>
                <a:cubicBezTo>
                  <a:pt x="219" y="77"/>
                  <a:pt x="228" y="69"/>
                  <a:pt x="226" y="57"/>
                </a:cubicBezTo>
                <a:cubicBezTo>
                  <a:pt x="224" y="57"/>
                  <a:pt x="222" y="57"/>
                  <a:pt x="220" y="57"/>
                </a:cubicBezTo>
                <a:cubicBezTo>
                  <a:pt x="220" y="58"/>
                  <a:pt x="220" y="58"/>
                  <a:pt x="219" y="59"/>
                </a:cubicBezTo>
                <a:cubicBezTo>
                  <a:pt x="219" y="59"/>
                  <a:pt x="219" y="59"/>
                  <a:pt x="218" y="59"/>
                </a:cubicBezTo>
                <a:cubicBezTo>
                  <a:pt x="218" y="59"/>
                  <a:pt x="218" y="59"/>
                  <a:pt x="217" y="59"/>
                </a:cubicBezTo>
                <a:cubicBezTo>
                  <a:pt x="217" y="59"/>
                  <a:pt x="217" y="58"/>
                  <a:pt x="217" y="58"/>
                </a:cubicBezTo>
                <a:cubicBezTo>
                  <a:pt x="217" y="58"/>
                  <a:pt x="217" y="57"/>
                  <a:pt x="217" y="57"/>
                </a:cubicBezTo>
                <a:cubicBezTo>
                  <a:pt x="217" y="57"/>
                  <a:pt x="216" y="57"/>
                  <a:pt x="215" y="57"/>
                </a:cubicBezTo>
                <a:cubicBezTo>
                  <a:pt x="215" y="57"/>
                  <a:pt x="215" y="57"/>
                  <a:pt x="215" y="57"/>
                </a:cubicBezTo>
                <a:cubicBezTo>
                  <a:pt x="214" y="57"/>
                  <a:pt x="214" y="57"/>
                  <a:pt x="214" y="57"/>
                </a:cubicBezTo>
                <a:cubicBezTo>
                  <a:pt x="209" y="57"/>
                  <a:pt x="204" y="57"/>
                  <a:pt x="198" y="57"/>
                </a:cubicBezTo>
                <a:cubicBezTo>
                  <a:pt x="198" y="57"/>
                  <a:pt x="198" y="57"/>
                  <a:pt x="198" y="57"/>
                </a:cubicBezTo>
                <a:cubicBezTo>
                  <a:pt x="198" y="57"/>
                  <a:pt x="198" y="57"/>
                  <a:pt x="197" y="57"/>
                </a:cubicBezTo>
                <a:cubicBezTo>
                  <a:pt x="192" y="57"/>
                  <a:pt x="186" y="56"/>
                  <a:pt x="180" y="56"/>
                </a:cubicBezTo>
                <a:cubicBezTo>
                  <a:pt x="177" y="56"/>
                  <a:pt x="174" y="56"/>
                  <a:pt x="171" y="56"/>
                </a:cubicBezTo>
                <a:cubicBezTo>
                  <a:pt x="161" y="55"/>
                  <a:pt x="151" y="55"/>
                  <a:pt x="140" y="54"/>
                </a:cubicBezTo>
                <a:cubicBezTo>
                  <a:pt x="138" y="54"/>
                  <a:pt x="135" y="54"/>
                  <a:pt x="132" y="54"/>
                </a:cubicBezTo>
                <a:cubicBezTo>
                  <a:pt x="131" y="54"/>
                  <a:pt x="129" y="54"/>
                  <a:pt x="127" y="53"/>
                </a:cubicBezTo>
                <a:cubicBezTo>
                  <a:pt x="125" y="53"/>
                  <a:pt x="123" y="53"/>
                  <a:pt x="121" y="53"/>
                </a:cubicBezTo>
                <a:cubicBezTo>
                  <a:pt x="121" y="53"/>
                  <a:pt x="121" y="53"/>
                  <a:pt x="121" y="53"/>
                </a:cubicBezTo>
                <a:cubicBezTo>
                  <a:pt x="120" y="53"/>
                  <a:pt x="120" y="53"/>
                  <a:pt x="120" y="53"/>
                </a:cubicBezTo>
                <a:cubicBezTo>
                  <a:pt x="120" y="53"/>
                  <a:pt x="119" y="53"/>
                  <a:pt x="119" y="52"/>
                </a:cubicBezTo>
                <a:cubicBezTo>
                  <a:pt x="119" y="52"/>
                  <a:pt x="119" y="52"/>
                  <a:pt x="119" y="52"/>
                </a:cubicBezTo>
                <a:cubicBezTo>
                  <a:pt x="118" y="53"/>
                  <a:pt x="118" y="53"/>
                  <a:pt x="118" y="53"/>
                </a:cubicBezTo>
                <a:cubicBezTo>
                  <a:pt x="118" y="53"/>
                  <a:pt x="118" y="53"/>
                  <a:pt x="117" y="53"/>
                </a:cubicBezTo>
                <a:cubicBezTo>
                  <a:pt x="117" y="53"/>
                  <a:pt x="117" y="53"/>
                  <a:pt x="117" y="53"/>
                </a:cubicBezTo>
                <a:cubicBezTo>
                  <a:pt x="117" y="53"/>
                  <a:pt x="117" y="53"/>
                  <a:pt x="117" y="53"/>
                </a:cubicBezTo>
                <a:cubicBezTo>
                  <a:pt x="116" y="53"/>
                  <a:pt x="116" y="53"/>
                  <a:pt x="116" y="52"/>
                </a:cubicBezTo>
                <a:cubicBezTo>
                  <a:pt x="116" y="52"/>
                  <a:pt x="116" y="52"/>
                  <a:pt x="116" y="51"/>
                </a:cubicBezTo>
                <a:cubicBezTo>
                  <a:pt x="116" y="51"/>
                  <a:pt x="116" y="51"/>
                  <a:pt x="115" y="52"/>
                </a:cubicBezTo>
                <a:cubicBezTo>
                  <a:pt x="115" y="52"/>
                  <a:pt x="115" y="52"/>
                  <a:pt x="115" y="52"/>
                </a:cubicBezTo>
                <a:cubicBezTo>
                  <a:pt x="114" y="52"/>
                  <a:pt x="114" y="51"/>
                  <a:pt x="114" y="51"/>
                </a:cubicBezTo>
                <a:cubicBezTo>
                  <a:pt x="114" y="49"/>
                  <a:pt x="115" y="48"/>
                  <a:pt x="116" y="47"/>
                </a:cubicBezTo>
                <a:cubicBezTo>
                  <a:pt x="116" y="47"/>
                  <a:pt x="116" y="46"/>
                  <a:pt x="116" y="45"/>
                </a:cubicBezTo>
                <a:cubicBezTo>
                  <a:pt x="116" y="43"/>
                  <a:pt x="116" y="42"/>
                  <a:pt x="116" y="40"/>
                </a:cubicBezTo>
                <a:cubicBezTo>
                  <a:pt x="116" y="40"/>
                  <a:pt x="116" y="39"/>
                  <a:pt x="116" y="39"/>
                </a:cubicBezTo>
                <a:cubicBezTo>
                  <a:pt x="117" y="31"/>
                  <a:pt x="117" y="23"/>
                  <a:pt x="116" y="14"/>
                </a:cubicBezTo>
                <a:cubicBezTo>
                  <a:pt x="116" y="13"/>
                  <a:pt x="116" y="12"/>
                  <a:pt x="116" y="11"/>
                </a:cubicBezTo>
                <a:cubicBezTo>
                  <a:pt x="113" y="11"/>
                  <a:pt x="110" y="11"/>
                  <a:pt x="106" y="11"/>
                </a:cubicBezTo>
                <a:cubicBezTo>
                  <a:pt x="96" y="11"/>
                  <a:pt x="86" y="12"/>
                  <a:pt x="77" y="14"/>
                </a:cubicBezTo>
                <a:cubicBezTo>
                  <a:pt x="76" y="14"/>
                  <a:pt x="74" y="15"/>
                  <a:pt x="73" y="15"/>
                </a:cubicBezTo>
                <a:cubicBezTo>
                  <a:pt x="66" y="16"/>
                  <a:pt x="58" y="18"/>
                  <a:pt x="50" y="21"/>
                </a:cubicBezTo>
                <a:cubicBezTo>
                  <a:pt x="43" y="24"/>
                  <a:pt x="36" y="27"/>
                  <a:pt x="29" y="32"/>
                </a:cubicBezTo>
                <a:cubicBezTo>
                  <a:pt x="19" y="39"/>
                  <a:pt x="9" y="47"/>
                  <a:pt x="7" y="58"/>
                </a:cubicBezTo>
                <a:cubicBezTo>
                  <a:pt x="6" y="65"/>
                  <a:pt x="8" y="71"/>
                  <a:pt x="14" y="77"/>
                </a:cubicBezTo>
                <a:cubicBezTo>
                  <a:pt x="14" y="77"/>
                  <a:pt x="14" y="77"/>
                  <a:pt x="14" y="77"/>
                </a:cubicBezTo>
                <a:cubicBezTo>
                  <a:pt x="14" y="77"/>
                  <a:pt x="14" y="77"/>
                  <a:pt x="15" y="77"/>
                </a:cubicBezTo>
                <a:cubicBezTo>
                  <a:pt x="15" y="77"/>
                  <a:pt x="15" y="78"/>
                  <a:pt x="15" y="78"/>
                </a:cubicBezTo>
                <a:cubicBezTo>
                  <a:pt x="15" y="78"/>
                  <a:pt x="15" y="78"/>
                  <a:pt x="15" y="78"/>
                </a:cubicBezTo>
                <a:cubicBezTo>
                  <a:pt x="17" y="80"/>
                  <a:pt x="20" y="82"/>
                  <a:pt x="23" y="84"/>
                </a:cubicBezTo>
                <a:cubicBezTo>
                  <a:pt x="35" y="91"/>
                  <a:pt x="48" y="97"/>
                  <a:pt x="62" y="100"/>
                </a:cubicBezTo>
                <a:cubicBezTo>
                  <a:pt x="74" y="103"/>
                  <a:pt x="86" y="105"/>
                  <a:pt x="101" y="107"/>
                </a:cubicBezTo>
                <a:cubicBezTo>
                  <a:pt x="102" y="107"/>
                  <a:pt x="103" y="107"/>
                  <a:pt x="104" y="107"/>
                </a:cubicBezTo>
                <a:cubicBezTo>
                  <a:pt x="104" y="107"/>
                  <a:pt x="104" y="107"/>
                  <a:pt x="104" y="107"/>
                </a:cubicBezTo>
                <a:cubicBezTo>
                  <a:pt x="105" y="107"/>
                  <a:pt x="105" y="106"/>
                  <a:pt x="106" y="106"/>
                </a:cubicBezTo>
                <a:cubicBezTo>
                  <a:pt x="106" y="106"/>
                  <a:pt x="107" y="106"/>
                  <a:pt x="107" y="107"/>
                </a:cubicBezTo>
                <a:cubicBezTo>
                  <a:pt x="107" y="107"/>
                  <a:pt x="107" y="107"/>
                  <a:pt x="107" y="107"/>
                </a:cubicBezTo>
                <a:close/>
                <a:moveTo>
                  <a:pt x="218" y="109"/>
                </a:moveTo>
                <a:cubicBezTo>
                  <a:pt x="219" y="108"/>
                  <a:pt x="220" y="107"/>
                  <a:pt x="221" y="106"/>
                </a:cubicBezTo>
                <a:cubicBezTo>
                  <a:pt x="221" y="106"/>
                  <a:pt x="221" y="106"/>
                  <a:pt x="221" y="106"/>
                </a:cubicBezTo>
                <a:cubicBezTo>
                  <a:pt x="220" y="105"/>
                  <a:pt x="220" y="104"/>
                  <a:pt x="220" y="103"/>
                </a:cubicBezTo>
                <a:cubicBezTo>
                  <a:pt x="220" y="104"/>
                  <a:pt x="220" y="105"/>
                  <a:pt x="219" y="106"/>
                </a:cubicBezTo>
                <a:cubicBezTo>
                  <a:pt x="219" y="107"/>
                  <a:pt x="219" y="107"/>
                  <a:pt x="219" y="108"/>
                </a:cubicBezTo>
                <a:cubicBezTo>
                  <a:pt x="218" y="108"/>
                  <a:pt x="218" y="108"/>
                  <a:pt x="218" y="108"/>
                </a:cubicBezTo>
                <a:cubicBezTo>
                  <a:pt x="218" y="109"/>
                  <a:pt x="218" y="109"/>
                  <a:pt x="218" y="109"/>
                </a:cubicBezTo>
                <a:close/>
                <a:moveTo>
                  <a:pt x="24" y="108"/>
                </a:moveTo>
                <a:cubicBezTo>
                  <a:pt x="24" y="107"/>
                  <a:pt x="24" y="105"/>
                  <a:pt x="24" y="104"/>
                </a:cubicBezTo>
                <a:cubicBezTo>
                  <a:pt x="24" y="103"/>
                  <a:pt x="24" y="103"/>
                  <a:pt x="24" y="102"/>
                </a:cubicBezTo>
                <a:cubicBezTo>
                  <a:pt x="24" y="100"/>
                  <a:pt x="25" y="99"/>
                  <a:pt x="25" y="97"/>
                </a:cubicBezTo>
                <a:cubicBezTo>
                  <a:pt x="25" y="95"/>
                  <a:pt x="25" y="92"/>
                  <a:pt x="25" y="90"/>
                </a:cubicBezTo>
                <a:cubicBezTo>
                  <a:pt x="25" y="90"/>
                  <a:pt x="25" y="90"/>
                  <a:pt x="25" y="89"/>
                </a:cubicBezTo>
                <a:cubicBezTo>
                  <a:pt x="24" y="89"/>
                  <a:pt x="23" y="88"/>
                  <a:pt x="21" y="87"/>
                </a:cubicBezTo>
                <a:cubicBezTo>
                  <a:pt x="22" y="90"/>
                  <a:pt x="22" y="94"/>
                  <a:pt x="22" y="98"/>
                </a:cubicBezTo>
                <a:cubicBezTo>
                  <a:pt x="22" y="99"/>
                  <a:pt x="22" y="99"/>
                  <a:pt x="22" y="100"/>
                </a:cubicBezTo>
                <a:cubicBezTo>
                  <a:pt x="22" y="102"/>
                  <a:pt x="22" y="105"/>
                  <a:pt x="22" y="107"/>
                </a:cubicBezTo>
                <a:cubicBezTo>
                  <a:pt x="22" y="107"/>
                  <a:pt x="24" y="108"/>
                  <a:pt x="24" y="108"/>
                </a:cubicBezTo>
                <a:close/>
                <a:moveTo>
                  <a:pt x="210" y="105"/>
                </a:moveTo>
                <a:cubicBezTo>
                  <a:pt x="210" y="106"/>
                  <a:pt x="210" y="106"/>
                  <a:pt x="209" y="107"/>
                </a:cubicBezTo>
                <a:cubicBezTo>
                  <a:pt x="210" y="107"/>
                  <a:pt x="212" y="105"/>
                  <a:pt x="212" y="105"/>
                </a:cubicBezTo>
                <a:cubicBezTo>
                  <a:pt x="212" y="105"/>
                  <a:pt x="212" y="104"/>
                  <a:pt x="212" y="104"/>
                </a:cubicBezTo>
                <a:cubicBezTo>
                  <a:pt x="212" y="103"/>
                  <a:pt x="212" y="103"/>
                  <a:pt x="212" y="103"/>
                </a:cubicBezTo>
                <a:cubicBezTo>
                  <a:pt x="211" y="103"/>
                  <a:pt x="210" y="104"/>
                  <a:pt x="210" y="105"/>
                </a:cubicBezTo>
                <a:close/>
                <a:moveTo>
                  <a:pt x="177" y="106"/>
                </a:moveTo>
                <a:cubicBezTo>
                  <a:pt x="177" y="106"/>
                  <a:pt x="177" y="106"/>
                  <a:pt x="177" y="106"/>
                </a:cubicBezTo>
                <a:cubicBezTo>
                  <a:pt x="177" y="107"/>
                  <a:pt x="177" y="107"/>
                  <a:pt x="177" y="107"/>
                </a:cubicBezTo>
                <a:cubicBezTo>
                  <a:pt x="177" y="107"/>
                  <a:pt x="178" y="106"/>
                  <a:pt x="178" y="106"/>
                </a:cubicBezTo>
                <a:cubicBezTo>
                  <a:pt x="178" y="106"/>
                  <a:pt x="177" y="106"/>
                  <a:pt x="177" y="106"/>
                </a:cubicBezTo>
                <a:close/>
                <a:moveTo>
                  <a:pt x="183" y="104"/>
                </a:moveTo>
                <a:cubicBezTo>
                  <a:pt x="183" y="104"/>
                  <a:pt x="183" y="104"/>
                  <a:pt x="183" y="105"/>
                </a:cubicBezTo>
                <a:cubicBezTo>
                  <a:pt x="183" y="105"/>
                  <a:pt x="183" y="106"/>
                  <a:pt x="183" y="107"/>
                </a:cubicBezTo>
                <a:cubicBezTo>
                  <a:pt x="183" y="107"/>
                  <a:pt x="183" y="106"/>
                  <a:pt x="183" y="106"/>
                </a:cubicBezTo>
                <a:cubicBezTo>
                  <a:pt x="183" y="105"/>
                  <a:pt x="183" y="104"/>
                  <a:pt x="184" y="104"/>
                </a:cubicBezTo>
                <a:cubicBezTo>
                  <a:pt x="184" y="104"/>
                  <a:pt x="183" y="104"/>
                  <a:pt x="183" y="104"/>
                </a:cubicBezTo>
                <a:close/>
                <a:moveTo>
                  <a:pt x="203" y="106"/>
                </a:moveTo>
                <a:cubicBezTo>
                  <a:pt x="203" y="106"/>
                  <a:pt x="203" y="106"/>
                  <a:pt x="203" y="106"/>
                </a:cubicBezTo>
                <a:cubicBezTo>
                  <a:pt x="203" y="106"/>
                  <a:pt x="203" y="106"/>
                  <a:pt x="203" y="106"/>
                </a:cubicBezTo>
                <a:cubicBezTo>
                  <a:pt x="203" y="105"/>
                  <a:pt x="203" y="105"/>
                  <a:pt x="203" y="104"/>
                </a:cubicBezTo>
                <a:cubicBezTo>
                  <a:pt x="203" y="104"/>
                  <a:pt x="203" y="104"/>
                  <a:pt x="202" y="104"/>
                </a:cubicBezTo>
                <a:cubicBezTo>
                  <a:pt x="202" y="105"/>
                  <a:pt x="203" y="105"/>
                  <a:pt x="203" y="106"/>
                </a:cubicBezTo>
                <a:close/>
                <a:moveTo>
                  <a:pt x="16" y="104"/>
                </a:moveTo>
                <a:cubicBezTo>
                  <a:pt x="17" y="104"/>
                  <a:pt x="18" y="105"/>
                  <a:pt x="19" y="105"/>
                </a:cubicBezTo>
                <a:cubicBezTo>
                  <a:pt x="19" y="104"/>
                  <a:pt x="19" y="102"/>
                  <a:pt x="19" y="101"/>
                </a:cubicBezTo>
                <a:cubicBezTo>
                  <a:pt x="19" y="100"/>
                  <a:pt x="19" y="99"/>
                  <a:pt x="19" y="98"/>
                </a:cubicBezTo>
                <a:cubicBezTo>
                  <a:pt x="19" y="94"/>
                  <a:pt x="20" y="90"/>
                  <a:pt x="19" y="86"/>
                </a:cubicBezTo>
                <a:cubicBezTo>
                  <a:pt x="19" y="86"/>
                  <a:pt x="19" y="86"/>
                  <a:pt x="19" y="86"/>
                </a:cubicBezTo>
                <a:cubicBezTo>
                  <a:pt x="18" y="85"/>
                  <a:pt x="18" y="85"/>
                  <a:pt x="17" y="84"/>
                </a:cubicBezTo>
                <a:cubicBezTo>
                  <a:pt x="17" y="85"/>
                  <a:pt x="17" y="86"/>
                  <a:pt x="17" y="87"/>
                </a:cubicBezTo>
                <a:cubicBezTo>
                  <a:pt x="17" y="89"/>
                  <a:pt x="17" y="91"/>
                  <a:pt x="17" y="94"/>
                </a:cubicBezTo>
                <a:cubicBezTo>
                  <a:pt x="17" y="94"/>
                  <a:pt x="17" y="94"/>
                  <a:pt x="17" y="94"/>
                </a:cubicBezTo>
                <a:cubicBezTo>
                  <a:pt x="17" y="97"/>
                  <a:pt x="17" y="101"/>
                  <a:pt x="16" y="104"/>
                </a:cubicBezTo>
                <a:close/>
                <a:moveTo>
                  <a:pt x="186" y="103"/>
                </a:moveTo>
                <a:cubicBezTo>
                  <a:pt x="186" y="103"/>
                  <a:pt x="186" y="103"/>
                  <a:pt x="187" y="103"/>
                </a:cubicBezTo>
                <a:cubicBezTo>
                  <a:pt x="187" y="103"/>
                  <a:pt x="187" y="103"/>
                  <a:pt x="187" y="102"/>
                </a:cubicBezTo>
                <a:cubicBezTo>
                  <a:pt x="187" y="102"/>
                  <a:pt x="186" y="103"/>
                  <a:pt x="186" y="103"/>
                </a:cubicBezTo>
                <a:close/>
                <a:moveTo>
                  <a:pt x="224" y="103"/>
                </a:moveTo>
                <a:cubicBezTo>
                  <a:pt x="224" y="103"/>
                  <a:pt x="224" y="103"/>
                  <a:pt x="224" y="103"/>
                </a:cubicBezTo>
                <a:cubicBezTo>
                  <a:pt x="224" y="102"/>
                  <a:pt x="224" y="102"/>
                  <a:pt x="224" y="102"/>
                </a:cubicBezTo>
                <a:cubicBezTo>
                  <a:pt x="224" y="102"/>
                  <a:pt x="224" y="103"/>
                  <a:pt x="224" y="103"/>
                </a:cubicBezTo>
                <a:close/>
                <a:moveTo>
                  <a:pt x="14" y="102"/>
                </a:moveTo>
                <a:cubicBezTo>
                  <a:pt x="14" y="101"/>
                  <a:pt x="14" y="101"/>
                  <a:pt x="14" y="100"/>
                </a:cubicBezTo>
                <a:cubicBezTo>
                  <a:pt x="14" y="101"/>
                  <a:pt x="14" y="101"/>
                  <a:pt x="14" y="102"/>
                </a:cubicBezTo>
                <a:cubicBezTo>
                  <a:pt x="14" y="102"/>
                  <a:pt x="14" y="102"/>
                  <a:pt x="14" y="102"/>
                </a:cubicBezTo>
                <a:close/>
                <a:moveTo>
                  <a:pt x="7" y="73"/>
                </a:moveTo>
                <a:cubicBezTo>
                  <a:pt x="7" y="79"/>
                  <a:pt x="7" y="85"/>
                  <a:pt x="7" y="91"/>
                </a:cubicBezTo>
                <a:cubicBezTo>
                  <a:pt x="7" y="93"/>
                  <a:pt x="8" y="95"/>
                  <a:pt x="8" y="98"/>
                </a:cubicBezTo>
                <a:cubicBezTo>
                  <a:pt x="8" y="99"/>
                  <a:pt x="9" y="99"/>
                  <a:pt x="10" y="100"/>
                </a:cubicBezTo>
                <a:cubicBezTo>
                  <a:pt x="10" y="100"/>
                  <a:pt x="11" y="100"/>
                  <a:pt x="11" y="100"/>
                </a:cubicBezTo>
                <a:cubicBezTo>
                  <a:pt x="11" y="100"/>
                  <a:pt x="11" y="99"/>
                  <a:pt x="11" y="99"/>
                </a:cubicBezTo>
                <a:cubicBezTo>
                  <a:pt x="11" y="99"/>
                  <a:pt x="10" y="99"/>
                  <a:pt x="10" y="99"/>
                </a:cubicBezTo>
                <a:cubicBezTo>
                  <a:pt x="9" y="99"/>
                  <a:pt x="9" y="99"/>
                  <a:pt x="9" y="98"/>
                </a:cubicBezTo>
                <a:cubicBezTo>
                  <a:pt x="8" y="97"/>
                  <a:pt x="8" y="95"/>
                  <a:pt x="9" y="94"/>
                </a:cubicBezTo>
                <a:cubicBezTo>
                  <a:pt x="9" y="93"/>
                  <a:pt x="9" y="93"/>
                  <a:pt x="9" y="92"/>
                </a:cubicBezTo>
                <a:cubicBezTo>
                  <a:pt x="9" y="90"/>
                  <a:pt x="9" y="88"/>
                  <a:pt x="9" y="85"/>
                </a:cubicBezTo>
                <a:cubicBezTo>
                  <a:pt x="9" y="82"/>
                  <a:pt x="9" y="79"/>
                  <a:pt x="8" y="76"/>
                </a:cubicBezTo>
                <a:cubicBezTo>
                  <a:pt x="8" y="75"/>
                  <a:pt x="7" y="74"/>
                  <a:pt x="7" y="73"/>
                </a:cubicBezTo>
                <a:close/>
                <a:moveTo>
                  <a:pt x="202" y="99"/>
                </a:moveTo>
                <a:cubicBezTo>
                  <a:pt x="202" y="99"/>
                  <a:pt x="202" y="100"/>
                  <a:pt x="202" y="100"/>
                </a:cubicBezTo>
                <a:cubicBezTo>
                  <a:pt x="202" y="100"/>
                  <a:pt x="202" y="100"/>
                  <a:pt x="202" y="100"/>
                </a:cubicBezTo>
                <a:cubicBezTo>
                  <a:pt x="202" y="100"/>
                  <a:pt x="202" y="99"/>
                  <a:pt x="202" y="99"/>
                </a:cubicBezTo>
                <a:cubicBezTo>
                  <a:pt x="202" y="99"/>
                  <a:pt x="202" y="99"/>
                  <a:pt x="202" y="99"/>
                </a:cubicBezTo>
                <a:close/>
                <a:moveTo>
                  <a:pt x="210" y="97"/>
                </a:moveTo>
                <a:cubicBezTo>
                  <a:pt x="210" y="98"/>
                  <a:pt x="210" y="99"/>
                  <a:pt x="210" y="100"/>
                </a:cubicBezTo>
                <a:cubicBezTo>
                  <a:pt x="211" y="99"/>
                  <a:pt x="212" y="98"/>
                  <a:pt x="212" y="98"/>
                </a:cubicBezTo>
                <a:cubicBezTo>
                  <a:pt x="212" y="97"/>
                  <a:pt x="212" y="96"/>
                  <a:pt x="212" y="95"/>
                </a:cubicBezTo>
                <a:cubicBezTo>
                  <a:pt x="212" y="96"/>
                  <a:pt x="211" y="96"/>
                  <a:pt x="210" y="97"/>
                </a:cubicBezTo>
                <a:close/>
                <a:moveTo>
                  <a:pt x="219" y="96"/>
                </a:moveTo>
                <a:cubicBezTo>
                  <a:pt x="219" y="97"/>
                  <a:pt x="219" y="98"/>
                  <a:pt x="219" y="99"/>
                </a:cubicBezTo>
                <a:cubicBezTo>
                  <a:pt x="220" y="99"/>
                  <a:pt x="220" y="99"/>
                  <a:pt x="220" y="99"/>
                </a:cubicBezTo>
                <a:cubicBezTo>
                  <a:pt x="220" y="97"/>
                  <a:pt x="220" y="96"/>
                  <a:pt x="220" y="95"/>
                </a:cubicBezTo>
                <a:cubicBezTo>
                  <a:pt x="220" y="96"/>
                  <a:pt x="220" y="96"/>
                  <a:pt x="219" y="96"/>
                </a:cubicBezTo>
                <a:close/>
                <a:moveTo>
                  <a:pt x="14" y="91"/>
                </a:moveTo>
                <a:cubicBezTo>
                  <a:pt x="14" y="92"/>
                  <a:pt x="14" y="93"/>
                  <a:pt x="14" y="94"/>
                </a:cubicBezTo>
                <a:cubicBezTo>
                  <a:pt x="14" y="94"/>
                  <a:pt x="14" y="94"/>
                  <a:pt x="14" y="94"/>
                </a:cubicBezTo>
                <a:cubicBezTo>
                  <a:pt x="14" y="94"/>
                  <a:pt x="14" y="93"/>
                  <a:pt x="14" y="92"/>
                </a:cubicBezTo>
                <a:cubicBezTo>
                  <a:pt x="14" y="92"/>
                  <a:pt x="14" y="91"/>
                  <a:pt x="14" y="91"/>
                </a:cubicBezTo>
                <a:close/>
                <a:moveTo>
                  <a:pt x="204" y="94"/>
                </a:moveTo>
                <a:cubicBezTo>
                  <a:pt x="205" y="94"/>
                  <a:pt x="205" y="94"/>
                  <a:pt x="205" y="94"/>
                </a:cubicBezTo>
                <a:cubicBezTo>
                  <a:pt x="205" y="93"/>
                  <a:pt x="205" y="93"/>
                  <a:pt x="205" y="93"/>
                </a:cubicBezTo>
                <a:cubicBezTo>
                  <a:pt x="205" y="93"/>
                  <a:pt x="205" y="93"/>
                  <a:pt x="204" y="93"/>
                </a:cubicBezTo>
                <a:cubicBezTo>
                  <a:pt x="204" y="93"/>
                  <a:pt x="204" y="93"/>
                  <a:pt x="204" y="94"/>
                </a:cubicBezTo>
                <a:close/>
                <a:moveTo>
                  <a:pt x="220" y="86"/>
                </a:moveTo>
                <a:cubicBezTo>
                  <a:pt x="220" y="88"/>
                  <a:pt x="220" y="89"/>
                  <a:pt x="220" y="91"/>
                </a:cubicBezTo>
                <a:cubicBezTo>
                  <a:pt x="220" y="91"/>
                  <a:pt x="220" y="91"/>
                  <a:pt x="220" y="91"/>
                </a:cubicBezTo>
                <a:cubicBezTo>
                  <a:pt x="220" y="89"/>
                  <a:pt x="220" y="87"/>
                  <a:pt x="220" y="86"/>
                </a:cubicBezTo>
                <a:cubicBezTo>
                  <a:pt x="220" y="86"/>
                  <a:pt x="220" y="86"/>
                  <a:pt x="220" y="86"/>
                </a:cubicBezTo>
                <a:close/>
                <a:moveTo>
                  <a:pt x="224" y="81"/>
                </a:moveTo>
                <a:cubicBezTo>
                  <a:pt x="224" y="83"/>
                  <a:pt x="225" y="84"/>
                  <a:pt x="225" y="85"/>
                </a:cubicBezTo>
                <a:cubicBezTo>
                  <a:pt x="225" y="83"/>
                  <a:pt x="225" y="82"/>
                  <a:pt x="225" y="81"/>
                </a:cubicBezTo>
                <a:cubicBezTo>
                  <a:pt x="225" y="81"/>
                  <a:pt x="224" y="81"/>
                  <a:pt x="224" y="81"/>
                </a:cubicBezTo>
                <a:close/>
                <a:moveTo>
                  <a:pt x="225" y="54"/>
                </a:moveTo>
                <a:cubicBezTo>
                  <a:pt x="225" y="54"/>
                  <a:pt x="225" y="53"/>
                  <a:pt x="225" y="53"/>
                </a:cubicBezTo>
                <a:cubicBezTo>
                  <a:pt x="225" y="52"/>
                  <a:pt x="225" y="52"/>
                  <a:pt x="225" y="51"/>
                </a:cubicBezTo>
                <a:cubicBezTo>
                  <a:pt x="225" y="51"/>
                  <a:pt x="225" y="51"/>
                  <a:pt x="225" y="50"/>
                </a:cubicBezTo>
                <a:cubicBezTo>
                  <a:pt x="225" y="49"/>
                  <a:pt x="225" y="47"/>
                  <a:pt x="225" y="46"/>
                </a:cubicBezTo>
                <a:cubicBezTo>
                  <a:pt x="225" y="46"/>
                  <a:pt x="225" y="46"/>
                  <a:pt x="225" y="46"/>
                </a:cubicBezTo>
                <a:cubicBezTo>
                  <a:pt x="225" y="46"/>
                  <a:pt x="225" y="46"/>
                  <a:pt x="224" y="46"/>
                </a:cubicBezTo>
                <a:cubicBezTo>
                  <a:pt x="224" y="46"/>
                  <a:pt x="224" y="46"/>
                  <a:pt x="224" y="46"/>
                </a:cubicBezTo>
                <a:cubicBezTo>
                  <a:pt x="224" y="46"/>
                  <a:pt x="224" y="46"/>
                  <a:pt x="223" y="46"/>
                </a:cubicBezTo>
                <a:cubicBezTo>
                  <a:pt x="222" y="46"/>
                  <a:pt x="222" y="46"/>
                  <a:pt x="221" y="46"/>
                </a:cubicBezTo>
                <a:cubicBezTo>
                  <a:pt x="221" y="46"/>
                  <a:pt x="221" y="47"/>
                  <a:pt x="222" y="47"/>
                </a:cubicBezTo>
                <a:cubicBezTo>
                  <a:pt x="222" y="47"/>
                  <a:pt x="222" y="47"/>
                  <a:pt x="222" y="47"/>
                </a:cubicBezTo>
                <a:cubicBezTo>
                  <a:pt x="223" y="47"/>
                  <a:pt x="223" y="47"/>
                  <a:pt x="223" y="48"/>
                </a:cubicBezTo>
                <a:cubicBezTo>
                  <a:pt x="223" y="49"/>
                  <a:pt x="223" y="49"/>
                  <a:pt x="223" y="50"/>
                </a:cubicBezTo>
                <a:cubicBezTo>
                  <a:pt x="223" y="50"/>
                  <a:pt x="223" y="50"/>
                  <a:pt x="223" y="50"/>
                </a:cubicBezTo>
                <a:cubicBezTo>
                  <a:pt x="223" y="50"/>
                  <a:pt x="223" y="50"/>
                  <a:pt x="223" y="50"/>
                </a:cubicBezTo>
                <a:cubicBezTo>
                  <a:pt x="224" y="50"/>
                  <a:pt x="224" y="50"/>
                  <a:pt x="224" y="51"/>
                </a:cubicBezTo>
                <a:cubicBezTo>
                  <a:pt x="225" y="51"/>
                  <a:pt x="225" y="52"/>
                  <a:pt x="224" y="52"/>
                </a:cubicBezTo>
                <a:cubicBezTo>
                  <a:pt x="224" y="53"/>
                  <a:pt x="223" y="53"/>
                  <a:pt x="223" y="54"/>
                </a:cubicBezTo>
                <a:cubicBezTo>
                  <a:pt x="224" y="54"/>
                  <a:pt x="224" y="54"/>
                  <a:pt x="225" y="54"/>
                </a:cubicBezTo>
                <a:close/>
                <a:moveTo>
                  <a:pt x="219" y="54"/>
                </a:moveTo>
                <a:cubicBezTo>
                  <a:pt x="219" y="53"/>
                  <a:pt x="221" y="51"/>
                  <a:pt x="221" y="51"/>
                </a:cubicBezTo>
                <a:cubicBezTo>
                  <a:pt x="221" y="51"/>
                  <a:pt x="221" y="51"/>
                  <a:pt x="221" y="51"/>
                </a:cubicBezTo>
                <a:cubicBezTo>
                  <a:pt x="220" y="52"/>
                  <a:pt x="219" y="53"/>
                  <a:pt x="218" y="54"/>
                </a:cubicBezTo>
                <a:cubicBezTo>
                  <a:pt x="218" y="54"/>
                  <a:pt x="218" y="54"/>
                  <a:pt x="218" y="54"/>
                </a:cubicBezTo>
                <a:cubicBezTo>
                  <a:pt x="218" y="54"/>
                  <a:pt x="219" y="54"/>
                  <a:pt x="219" y="54"/>
                </a:cubicBezTo>
                <a:close/>
                <a:moveTo>
                  <a:pt x="202" y="53"/>
                </a:moveTo>
                <a:cubicBezTo>
                  <a:pt x="203" y="53"/>
                  <a:pt x="205" y="54"/>
                  <a:pt x="206" y="54"/>
                </a:cubicBezTo>
                <a:cubicBezTo>
                  <a:pt x="206" y="53"/>
                  <a:pt x="206" y="53"/>
                  <a:pt x="206" y="53"/>
                </a:cubicBezTo>
                <a:cubicBezTo>
                  <a:pt x="207" y="51"/>
                  <a:pt x="209" y="50"/>
                  <a:pt x="210" y="48"/>
                </a:cubicBezTo>
                <a:cubicBezTo>
                  <a:pt x="211" y="48"/>
                  <a:pt x="211" y="48"/>
                  <a:pt x="211" y="48"/>
                </a:cubicBezTo>
                <a:cubicBezTo>
                  <a:pt x="212" y="47"/>
                  <a:pt x="212" y="47"/>
                  <a:pt x="212" y="47"/>
                </a:cubicBezTo>
                <a:cubicBezTo>
                  <a:pt x="212" y="47"/>
                  <a:pt x="212" y="46"/>
                  <a:pt x="213" y="46"/>
                </a:cubicBezTo>
                <a:cubicBezTo>
                  <a:pt x="212" y="46"/>
                  <a:pt x="211" y="46"/>
                  <a:pt x="211" y="46"/>
                </a:cubicBezTo>
                <a:cubicBezTo>
                  <a:pt x="208" y="47"/>
                  <a:pt x="206" y="49"/>
                  <a:pt x="204" y="51"/>
                </a:cubicBezTo>
                <a:cubicBezTo>
                  <a:pt x="203" y="52"/>
                  <a:pt x="203" y="52"/>
                  <a:pt x="202" y="53"/>
                </a:cubicBezTo>
                <a:cubicBezTo>
                  <a:pt x="202" y="53"/>
                  <a:pt x="202" y="53"/>
                  <a:pt x="202" y="53"/>
                </a:cubicBezTo>
                <a:close/>
                <a:moveTo>
                  <a:pt x="198" y="53"/>
                </a:moveTo>
                <a:cubicBezTo>
                  <a:pt x="199" y="51"/>
                  <a:pt x="201" y="49"/>
                  <a:pt x="203" y="48"/>
                </a:cubicBezTo>
                <a:cubicBezTo>
                  <a:pt x="202" y="48"/>
                  <a:pt x="200" y="50"/>
                  <a:pt x="199" y="51"/>
                </a:cubicBezTo>
                <a:cubicBezTo>
                  <a:pt x="198" y="52"/>
                  <a:pt x="197" y="53"/>
                  <a:pt x="196" y="53"/>
                </a:cubicBezTo>
                <a:lnTo>
                  <a:pt x="198" y="53"/>
                </a:lnTo>
                <a:close/>
                <a:moveTo>
                  <a:pt x="185" y="53"/>
                </a:moveTo>
                <a:cubicBezTo>
                  <a:pt x="187" y="53"/>
                  <a:pt x="190" y="53"/>
                  <a:pt x="193" y="53"/>
                </a:cubicBezTo>
                <a:cubicBezTo>
                  <a:pt x="193" y="53"/>
                  <a:pt x="193" y="53"/>
                  <a:pt x="193" y="53"/>
                </a:cubicBezTo>
                <a:cubicBezTo>
                  <a:pt x="195" y="50"/>
                  <a:pt x="198" y="47"/>
                  <a:pt x="202" y="46"/>
                </a:cubicBezTo>
                <a:cubicBezTo>
                  <a:pt x="199" y="45"/>
                  <a:pt x="196" y="45"/>
                  <a:pt x="193" y="45"/>
                </a:cubicBezTo>
                <a:cubicBezTo>
                  <a:pt x="193" y="45"/>
                  <a:pt x="193" y="46"/>
                  <a:pt x="193" y="46"/>
                </a:cubicBezTo>
                <a:cubicBezTo>
                  <a:pt x="191" y="47"/>
                  <a:pt x="189" y="49"/>
                  <a:pt x="187" y="51"/>
                </a:cubicBezTo>
                <a:cubicBezTo>
                  <a:pt x="186" y="51"/>
                  <a:pt x="185" y="52"/>
                  <a:pt x="185" y="53"/>
                </a:cubicBezTo>
                <a:close/>
                <a:moveTo>
                  <a:pt x="181" y="53"/>
                </a:moveTo>
                <a:cubicBezTo>
                  <a:pt x="184" y="49"/>
                  <a:pt x="187" y="47"/>
                  <a:pt x="190" y="45"/>
                </a:cubicBezTo>
                <a:cubicBezTo>
                  <a:pt x="188" y="45"/>
                  <a:pt x="187" y="45"/>
                  <a:pt x="185" y="45"/>
                </a:cubicBezTo>
                <a:cubicBezTo>
                  <a:pt x="185" y="45"/>
                  <a:pt x="185" y="45"/>
                  <a:pt x="185" y="45"/>
                </a:cubicBezTo>
                <a:cubicBezTo>
                  <a:pt x="186" y="45"/>
                  <a:pt x="185" y="46"/>
                  <a:pt x="185" y="46"/>
                </a:cubicBezTo>
                <a:cubicBezTo>
                  <a:pt x="183" y="48"/>
                  <a:pt x="181" y="49"/>
                  <a:pt x="179" y="51"/>
                </a:cubicBezTo>
                <a:cubicBezTo>
                  <a:pt x="179" y="51"/>
                  <a:pt x="179" y="52"/>
                  <a:pt x="178" y="52"/>
                </a:cubicBezTo>
                <a:cubicBezTo>
                  <a:pt x="178" y="52"/>
                  <a:pt x="178" y="52"/>
                  <a:pt x="178" y="53"/>
                </a:cubicBezTo>
                <a:cubicBezTo>
                  <a:pt x="179" y="53"/>
                  <a:pt x="180" y="53"/>
                  <a:pt x="181" y="53"/>
                </a:cubicBezTo>
                <a:close/>
                <a:moveTo>
                  <a:pt x="174" y="52"/>
                </a:moveTo>
                <a:cubicBezTo>
                  <a:pt x="175" y="51"/>
                  <a:pt x="177" y="49"/>
                  <a:pt x="178" y="48"/>
                </a:cubicBezTo>
                <a:cubicBezTo>
                  <a:pt x="178" y="48"/>
                  <a:pt x="178" y="48"/>
                  <a:pt x="178" y="48"/>
                </a:cubicBezTo>
                <a:cubicBezTo>
                  <a:pt x="179" y="47"/>
                  <a:pt x="181" y="45"/>
                  <a:pt x="183" y="44"/>
                </a:cubicBezTo>
                <a:cubicBezTo>
                  <a:pt x="180" y="44"/>
                  <a:pt x="170" y="44"/>
                  <a:pt x="170" y="44"/>
                </a:cubicBezTo>
                <a:cubicBezTo>
                  <a:pt x="168" y="44"/>
                  <a:pt x="166" y="43"/>
                  <a:pt x="165" y="43"/>
                </a:cubicBezTo>
                <a:cubicBezTo>
                  <a:pt x="165" y="43"/>
                  <a:pt x="165" y="43"/>
                  <a:pt x="165" y="43"/>
                </a:cubicBezTo>
                <a:cubicBezTo>
                  <a:pt x="165" y="43"/>
                  <a:pt x="164" y="44"/>
                  <a:pt x="164" y="44"/>
                </a:cubicBezTo>
                <a:cubicBezTo>
                  <a:pt x="163" y="45"/>
                  <a:pt x="161" y="47"/>
                  <a:pt x="159" y="48"/>
                </a:cubicBezTo>
                <a:cubicBezTo>
                  <a:pt x="159" y="49"/>
                  <a:pt x="158" y="50"/>
                  <a:pt x="157" y="51"/>
                </a:cubicBezTo>
                <a:cubicBezTo>
                  <a:pt x="157" y="51"/>
                  <a:pt x="157" y="52"/>
                  <a:pt x="157" y="52"/>
                </a:cubicBezTo>
                <a:cubicBezTo>
                  <a:pt x="158" y="52"/>
                  <a:pt x="160" y="52"/>
                  <a:pt x="161" y="52"/>
                </a:cubicBezTo>
                <a:cubicBezTo>
                  <a:pt x="162" y="50"/>
                  <a:pt x="163" y="49"/>
                  <a:pt x="165" y="47"/>
                </a:cubicBezTo>
                <a:cubicBezTo>
                  <a:pt x="167" y="46"/>
                  <a:pt x="168" y="45"/>
                  <a:pt x="170" y="44"/>
                </a:cubicBezTo>
                <a:cubicBezTo>
                  <a:pt x="170" y="44"/>
                  <a:pt x="170" y="44"/>
                  <a:pt x="170" y="44"/>
                </a:cubicBezTo>
                <a:cubicBezTo>
                  <a:pt x="171" y="44"/>
                  <a:pt x="171" y="44"/>
                  <a:pt x="171" y="45"/>
                </a:cubicBezTo>
                <a:cubicBezTo>
                  <a:pt x="172" y="45"/>
                  <a:pt x="171" y="46"/>
                  <a:pt x="171" y="46"/>
                </a:cubicBezTo>
                <a:cubicBezTo>
                  <a:pt x="169" y="47"/>
                  <a:pt x="168" y="48"/>
                  <a:pt x="166" y="50"/>
                </a:cubicBezTo>
                <a:cubicBezTo>
                  <a:pt x="166" y="50"/>
                  <a:pt x="165" y="51"/>
                  <a:pt x="165" y="51"/>
                </a:cubicBezTo>
                <a:cubicBezTo>
                  <a:pt x="165" y="52"/>
                  <a:pt x="165" y="52"/>
                  <a:pt x="164" y="52"/>
                </a:cubicBezTo>
                <a:cubicBezTo>
                  <a:pt x="166" y="52"/>
                  <a:pt x="167" y="52"/>
                  <a:pt x="169" y="52"/>
                </a:cubicBezTo>
                <a:cubicBezTo>
                  <a:pt x="169" y="51"/>
                  <a:pt x="170" y="49"/>
                  <a:pt x="171" y="48"/>
                </a:cubicBezTo>
                <a:cubicBezTo>
                  <a:pt x="172" y="48"/>
                  <a:pt x="172" y="48"/>
                  <a:pt x="172" y="48"/>
                </a:cubicBezTo>
                <a:cubicBezTo>
                  <a:pt x="173" y="47"/>
                  <a:pt x="174" y="45"/>
                  <a:pt x="176" y="44"/>
                </a:cubicBezTo>
                <a:cubicBezTo>
                  <a:pt x="176" y="44"/>
                  <a:pt x="177" y="44"/>
                  <a:pt x="177" y="44"/>
                </a:cubicBezTo>
                <a:cubicBezTo>
                  <a:pt x="177" y="44"/>
                  <a:pt x="178" y="45"/>
                  <a:pt x="178" y="45"/>
                </a:cubicBezTo>
                <a:cubicBezTo>
                  <a:pt x="178" y="46"/>
                  <a:pt x="178" y="47"/>
                  <a:pt x="177" y="47"/>
                </a:cubicBezTo>
                <a:cubicBezTo>
                  <a:pt x="176" y="48"/>
                  <a:pt x="175" y="49"/>
                  <a:pt x="174" y="50"/>
                </a:cubicBezTo>
                <a:cubicBezTo>
                  <a:pt x="174" y="50"/>
                  <a:pt x="174" y="50"/>
                  <a:pt x="174" y="50"/>
                </a:cubicBezTo>
                <a:cubicBezTo>
                  <a:pt x="174" y="51"/>
                  <a:pt x="174" y="51"/>
                  <a:pt x="173" y="51"/>
                </a:cubicBezTo>
                <a:cubicBezTo>
                  <a:pt x="173" y="52"/>
                  <a:pt x="173" y="52"/>
                  <a:pt x="173" y="52"/>
                </a:cubicBezTo>
                <a:cubicBezTo>
                  <a:pt x="173" y="52"/>
                  <a:pt x="174" y="52"/>
                  <a:pt x="174" y="52"/>
                </a:cubicBezTo>
                <a:close/>
                <a:moveTo>
                  <a:pt x="154" y="51"/>
                </a:moveTo>
                <a:cubicBezTo>
                  <a:pt x="154" y="48"/>
                  <a:pt x="158" y="45"/>
                  <a:pt x="161" y="43"/>
                </a:cubicBezTo>
                <a:cubicBezTo>
                  <a:pt x="159" y="43"/>
                  <a:pt x="157" y="43"/>
                  <a:pt x="155" y="43"/>
                </a:cubicBezTo>
                <a:cubicBezTo>
                  <a:pt x="155" y="44"/>
                  <a:pt x="154" y="46"/>
                  <a:pt x="152" y="48"/>
                </a:cubicBezTo>
                <a:cubicBezTo>
                  <a:pt x="152" y="48"/>
                  <a:pt x="152" y="48"/>
                  <a:pt x="152" y="48"/>
                </a:cubicBezTo>
                <a:cubicBezTo>
                  <a:pt x="152" y="49"/>
                  <a:pt x="151" y="50"/>
                  <a:pt x="150" y="51"/>
                </a:cubicBezTo>
                <a:cubicBezTo>
                  <a:pt x="151" y="51"/>
                  <a:pt x="152" y="51"/>
                  <a:pt x="154" y="51"/>
                </a:cubicBezTo>
                <a:close/>
                <a:moveTo>
                  <a:pt x="142" y="51"/>
                </a:moveTo>
                <a:cubicBezTo>
                  <a:pt x="142" y="51"/>
                  <a:pt x="143" y="51"/>
                  <a:pt x="143" y="51"/>
                </a:cubicBezTo>
                <a:cubicBezTo>
                  <a:pt x="146" y="51"/>
                  <a:pt x="146" y="51"/>
                  <a:pt x="146" y="51"/>
                </a:cubicBezTo>
                <a:cubicBezTo>
                  <a:pt x="147" y="50"/>
                  <a:pt x="148" y="49"/>
                  <a:pt x="148" y="49"/>
                </a:cubicBezTo>
                <a:cubicBezTo>
                  <a:pt x="149" y="48"/>
                  <a:pt x="149" y="48"/>
                  <a:pt x="150" y="47"/>
                </a:cubicBezTo>
                <a:cubicBezTo>
                  <a:pt x="151" y="46"/>
                  <a:pt x="152" y="44"/>
                  <a:pt x="153" y="43"/>
                </a:cubicBezTo>
                <a:cubicBezTo>
                  <a:pt x="153" y="43"/>
                  <a:pt x="153" y="43"/>
                  <a:pt x="153" y="43"/>
                </a:cubicBezTo>
                <a:cubicBezTo>
                  <a:pt x="151" y="43"/>
                  <a:pt x="150" y="43"/>
                  <a:pt x="149" y="42"/>
                </a:cubicBezTo>
                <a:cubicBezTo>
                  <a:pt x="149" y="44"/>
                  <a:pt x="147" y="45"/>
                  <a:pt x="146" y="46"/>
                </a:cubicBezTo>
                <a:cubicBezTo>
                  <a:pt x="146" y="47"/>
                  <a:pt x="146" y="47"/>
                  <a:pt x="145" y="47"/>
                </a:cubicBezTo>
                <a:cubicBezTo>
                  <a:pt x="145" y="47"/>
                  <a:pt x="145" y="48"/>
                  <a:pt x="144" y="48"/>
                </a:cubicBezTo>
                <a:cubicBezTo>
                  <a:pt x="143" y="49"/>
                  <a:pt x="143" y="50"/>
                  <a:pt x="142" y="51"/>
                </a:cubicBezTo>
                <a:cubicBezTo>
                  <a:pt x="142" y="51"/>
                  <a:pt x="142" y="51"/>
                  <a:pt x="142" y="51"/>
                </a:cubicBezTo>
                <a:close/>
                <a:moveTo>
                  <a:pt x="136" y="50"/>
                </a:moveTo>
                <a:cubicBezTo>
                  <a:pt x="137" y="50"/>
                  <a:pt x="137" y="50"/>
                  <a:pt x="138" y="51"/>
                </a:cubicBezTo>
                <a:cubicBezTo>
                  <a:pt x="139" y="49"/>
                  <a:pt x="140" y="48"/>
                  <a:pt x="141" y="47"/>
                </a:cubicBezTo>
                <a:cubicBezTo>
                  <a:pt x="142" y="46"/>
                  <a:pt x="142" y="46"/>
                  <a:pt x="142" y="46"/>
                </a:cubicBezTo>
                <a:cubicBezTo>
                  <a:pt x="143" y="46"/>
                  <a:pt x="143" y="45"/>
                  <a:pt x="143" y="45"/>
                </a:cubicBezTo>
                <a:cubicBezTo>
                  <a:pt x="144" y="44"/>
                  <a:pt x="145" y="44"/>
                  <a:pt x="145" y="43"/>
                </a:cubicBezTo>
                <a:cubicBezTo>
                  <a:pt x="145" y="43"/>
                  <a:pt x="146" y="43"/>
                  <a:pt x="146" y="43"/>
                </a:cubicBezTo>
                <a:cubicBezTo>
                  <a:pt x="146" y="42"/>
                  <a:pt x="146" y="42"/>
                  <a:pt x="146" y="42"/>
                </a:cubicBezTo>
                <a:cubicBezTo>
                  <a:pt x="145" y="42"/>
                  <a:pt x="143" y="42"/>
                  <a:pt x="143" y="42"/>
                </a:cubicBezTo>
                <a:cubicBezTo>
                  <a:pt x="143" y="42"/>
                  <a:pt x="143" y="42"/>
                  <a:pt x="143" y="42"/>
                </a:cubicBezTo>
                <a:cubicBezTo>
                  <a:pt x="142" y="44"/>
                  <a:pt x="141" y="45"/>
                  <a:pt x="140" y="46"/>
                </a:cubicBezTo>
                <a:cubicBezTo>
                  <a:pt x="140" y="47"/>
                  <a:pt x="139" y="47"/>
                  <a:pt x="139" y="47"/>
                </a:cubicBezTo>
                <a:cubicBezTo>
                  <a:pt x="139" y="48"/>
                  <a:pt x="139" y="48"/>
                  <a:pt x="139" y="48"/>
                </a:cubicBezTo>
                <a:cubicBezTo>
                  <a:pt x="138" y="49"/>
                  <a:pt x="137" y="50"/>
                  <a:pt x="136" y="50"/>
                </a:cubicBezTo>
                <a:close/>
                <a:moveTo>
                  <a:pt x="132" y="50"/>
                </a:moveTo>
                <a:cubicBezTo>
                  <a:pt x="133" y="50"/>
                  <a:pt x="133" y="49"/>
                  <a:pt x="134" y="48"/>
                </a:cubicBezTo>
                <a:cubicBezTo>
                  <a:pt x="134" y="48"/>
                  <a:pt x="134" y="48"/>
                  <a:pt x="134" y="48"/>
                </a:cubicBezTo>
                <a:cubicBezTo>
                  <a:pt x="135" y="47"/>
                  <a:pt x="136" y="46"/>
                  <a:pt x="137" y="45"/>
                </a:cubicBezTo>
                <a:cubicBezTo>
                  <a:pt x="136" y="46"/>
                  <a:pt x="135" y="47"/>
                  <a:pt x="133" y="48"/>
                </a:cubicBezTo>
                <a:cubicBezTo>
                  <a:pt x="133" y="48"/>
                  <a:pt x="132" y="49"/>
                  <a:pt x="132" y="49"/>
                </a:cubicBezTo>
                <a:cubicBezTo>
                  <a:pt x="131" y="50"/>
                  <a:pt x="131" y="50"/>
                  <a:pt x="131" y="50"/>
                </a:cubicBezTo>
                <a:cubicBezTo>
                  <a:pt x="131" y="50"/>
                  <a:pt x="132" y="50"/>
                  <a:pt x="132" y="50"/>
                </a:cubicBezTo>
                <a:close/>
                <a:moveTo>
                  <a:pt x="128" y="46"/>
                </a:moveTo>
                <a:cubicBezTo>
                  <a:pt x="127" y="46"/>
                  <a:pt x="127" y="47"/>
                  <a:pt x="126" y="48"/>
                </a:cubicBezTo>
                <a:cubicBezTo>
                  <a:pt x="126" y="47"/>
                  <a:pt x="126" y="47"/>
                  <a:pt x="127" y="47"/>
                </a:cubicBezTo>
                <a:cubicBezTo>
                  <a:pt x="127" y="46"/>
                  <a:pt x="128" y="46"/>
                  <a:pt x="128" y="46"/>
                </a:cubicBezTo>
                <a:cubicBezTo>
                  <a:pt x="128" y="46"/>
                  <a:pt x="128" y="46"/>
                  <a:pt x="128" y="46"/>
                </a:cubicBezTo>
                <a:close/>
                <a:moveTo>
                  <a:pt x="119" y="41"/>
                </a:moveTo>
                <a:cubicBezTo>
                  <a:pt x="119" y="42"/>
                  <a:pt x="119" y="43"/>
                  <a:pt x="119" y="44"/>
                </a:cubicBezTo>
                <a:cubicBezTo>
                  <a:pt x="120" y="43"/>
                  <a:pt x="121" y="43"/>
                  <a:pt x="121" y="42"/>
                </a:cubicBezTo>
                <a:cubicBezTo>
                  <a:pt x="121" y="42"/>
                  <a:pt x="121" y="42"/>
                  <a:pt x="121" y="42"/>
                </a:cubicBezTo>
                <a:cubicBezTo>
                  <a:pt x="120" y="42"/>
                  <a:pt x="120" y="41"/>
                  <a:pt x="119" y="41"/>
                </a:cubicBezTo>
                <a:close/>
                <a:moveTo>
                  <a:pt x="125" y="39"/>
                </a:moveTo>
                <a:cubicBezTo>
                  <a:pt x="130" y="39"/>
                  <a:pt x="135" y="39"/>
                  <a:pt x="140" y="39"/>
                </a:cubicBezTo>
                <a:cubicBezTo>
                  <a:pt x="142" y="39"/>
                  <a:pt x="143" y="39"/>
                  <a:pt x="144" y="39"/>
                </a:cubicBezTo>
                <a:cubicBezTo>
                  <a:pt x="154" y="40"/>
                  <a:pt x="163" y="40"/>
                  <a:pt x="171" y="41"/>
                </a:cubicBezTo>
                <a:cubicBezTo>
                  <a:pt x="174" y="41"/>
                  <a:pt x="174" y="41"/>
                  <a:pt x="174" y="41"/>
                </a:cubicBezTo>
                <a:cubicBezTo>
                  <a:pt x="190" y="42"/>
                  <a:pt x="206" y="43"/>
                  <a:pt x="222" y="43"/>
                </a:cubicBezTo>
                <a:cubicBezTo>
                  <a:pt x="223" y="43"/>
                  <a:pt x="223" y="43"/>
                  <a:pt x="223" y="43"/>
                </a:cubicBezTo>
                <a:cubicBezTo>
                  <a:pt x="224" y="42"/>
                  <a:pt x="224" y="41"/>
                  <a:pt x="223" y="39"/>
                </a:cubicBezTo>
                <a:cubicBezTo>
                  <a:pt x="223" y="39"/>
                  <a:pt x="223" y="39"/>
                  <a:pt x="223" y="39"/>
                </a:cubicBezTo>
                <a:cubicBezTo>
                  <a:pt x="223" y="39"/>
                  <a:pt x="222" y="38"/>
                  <a:pt x="222" y="38"/>
                </a:cubicBezTo>
                <a:cubicBezTo>
                  <a:pt x="222" y="38"/>
                  <a:pt x="222" y="37"/>
                  <a:pt x="222" y="37"/>
                </a:cubicBezTo>
                <a:cubicBezTo>
                  <a:pt x="222" y="37"/>
                  <a:pt x="222" y="37"/>
                  <a:pt x="222" y="37"/>
                </a:cubicBezTo>
                <a:cubicBezTo>
                  <a:pt x="220" y="34"/>
                  <a:pt x="217" y="31"/>
                  <a:pt x="216" y="29"/>
                </a:cubicBezTo>
                <a:cubicBezTo>
                  <a:pt x="212" y="25"/>
                  <a:pt x="208" y="22"/>
                  <a:pt x="204" y="20"/>
                </a:cubicBezTo>
                <a:cubicBezTo>
                  <a:pt x="197" y="15"/>
                  <a:pt x="187" y="11"/>
                  <a:pt x="177" y="8"/>
                </a:cubicBezTo>
                <a:cubicBezTo>
                  <a:pt x="167" y="6"/>
                  <a:pt x="156" y="4"/>
                  <a:pt x="145" y="3"/>
                </a:cubicBezTo>
                <a:cubicBezTo>
                  <a:pt x="140" y="3"/>
                  <a:pt x="136" y="3"/>
                  <a:pt x="132" y="3"/>
                </a:cubicBezTo>
                <a:cubicBezTo>
                  <a:pt x="130" y="3"/>
                  <a:pt x="128" y="3"/>
                  <a:pt x="126" y="3"/>
                </a:cubicBezTo>
                <a:cubicBezTo>
                  <a:pt x="124" y="3"/>
                  <a:pt x="122" y="3"/>
                  <a:pt x="120" y="3"/>
                </a:cubicBezTo>
                <a:cubicBezTo>
                  <a:pt x="120" y="3"/>
                  <a:pt x="120" y="3"/>
                  <a:pt x="119" y="3"/>
                </a:cubicBezTo>
                <a:cubicBezTo>
                  <a:pt x="119" y="6"/>
                  <a:pt x="119" y="10"/>
                  <a:pt x="120" y="13"/>
                </a:cubicBezTo>
                <a:cubicBezTo>
                  <a:pt x="120" y="21"/>
                  <a:pt x="120" y="30"/>
                  <a:pt x="119" y="39"/>
                </a:cubicBezTo>
                <a:cubicBezTo>
                  <a:pt x="121" y="39"/>
                  <a:pt x="123" y="39"/>
                  <a:pt x="125" y="39"/>
                </a:cubicBezTo>
                <a:close/>
                <a:moveTo>
                  <a:pt x="122" y="42"/>
                </a:moveTo>
                <a:cubicBezTo>
                  <a:pt x="123" y="42"/>
                  <a:pt x="123" y="42"/>
                  <a:pt x="123" y="42"/>
                </a:cubicBezTo>
                <a:cubicBezTo>
                  <a:pt x="123" y="42"/>
                  <a:pt x="123" y="43"/>
                  <a:pt x="123" y="43"/>
                </a:cubicBezTo>
                <a:cubicBezTo>
                  <a:pt x="123" y="43"/>
                  <a:pt x="124" y="42"/>
                  <a:pt x="124" y="42"/>
                </a:cubicBezTo>
                <a:cubicBezTo>
                  <a:pt x="124" y="42"/>
                  <a:pt x="123" y="42"/>
                  <a:pt x="122" y="42"/>
                </a:cubicBezTo>
                <a:close/>
                <a:moveTo>
                  <a:pt x="127" y="42"/>
                </a:moveTo>
                <a:cubicBezTo>
                  <a:pt x="127" y="42"/>
                  <a:pt x="127" y="43"/>
                  <a:pt x="127" y="43"/>
                </a:cubicBezTo>
                <a:cubicBezTo>
                  <a:pt x="127" y="43"/>
                  <a:pt x="127" y="43"/>
                  <a:pt x="127" y="43"/>
                </a:cubicBezTo>
                <a:cubicBezTo>
                  <a:pt x="127" y="43"/>
                  <a:pt x="128" y="42"/>
                  <a:pt x="129" y="42"/>
                </a:cubicBezTo>
                <a:cubicBezTo>
                  <a:pt x="128" y="42"/>
                  <a:pt x="128" y="42"/>
                  <a:pt x="127" y="42"/>
                </a:cubicBezTo>
                <a:close/>
                <a:moveTo>
                  <a:pt x="131" y="42"/>
                </a:moveTo>
                <a:cubicBezTo>
                  <a:pt x="131" y="42"/>
                  <a:pt x="131" y="42"/>
                  <a:pt x="131" y="43"/>
                </a:cubicBezTo>
                <a:cubicBezTo>
                  <a:pt x="131" y="43"/>
                  <a:pt x="131" y="43"/>
                  <a:pt x="131" y="43"/>
                </a:cubicBezTo>
                <a:cubicBezTo>
                  <a:pt x="132" y="43"/>
                  <a:pt x="132" y="42"/>
                  <a:pt x="133" y="42"/>
                </a:cubicBezTo>
                <a:cubicBezTo>
                  <a:pt x="132" y="42"/>
                  <a:pt x="131" y="42"/>
                  <a:pt x="131" y="42"/>
                </a:cubicBezTo>
                <a:close/>
              </a:path>
            </a:pathLst>
          </a:custGeom>
          <a:solidFill>
            <a:schemeClr val="accent1"/>
          </a:solidFill>
          <a:ln>
            <a:noFill/>
          </a:ln>
        </p:spPr>
        <p:txBody>
          <a:bodyPr vert="horz" wrap="square" lIns="68589" tIns="34295" rIns="68589" bIns="34295"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90" name="文本框 7"/>
          <p:cNvSpPr txBox="1">
            <a:spLocks noChangeArrowheads="1"/>
          </p:cNvSpPr>
          <p:nvPr/>
        </p:nvSpPr>
        <p:spPr bwMode="auto">
          <a:xfrm>
            <a:off x="5337416" y="1609571"/>
            <a:ext cx="1934884" cy="53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9" tIns="34295" rIns="68589" bIns="34295">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nSpc>
                <a:spcPct val="100000"/>
              </a:lnSpc>
              <a:spcBef>
                <a:spcPct val="0"/>
              </a:spcBef>
              <a:buNone/>
            </a:pPr>
            <a:r>
              <a:rPr lang="zh-CN" altLang="en-US" sz="1000" dirty="0">
                <a:solidFill>
                  <a:schemeClr val="tx1">
                    <a:lumMod val="50000"/>
                    <a:lumOff val="50000"/>
                  </a:schemeClr>
                </a:solidFill>
                <a:latin typeface="方正卡通简体" panose="03000509000000000000" pitchFamily="65" charset="-122"/>
                <a:ea typeface="方正卡通简体" panose="03000509000000000000" pitchFamily="65" charset="-122"/>
                <a:sym typeface="方正卡通简体" panose="03000509000000000000" pitchFamily="65" charset="-122"/>
              </a:rPr>
              <a:t>请添加你的文本请添加你的文本请添加你的文本请添加你的文本</a:t>
            </a:r>
          </a:p>
          <a:p>
            <a:pPr>
              <a:lnSpc>
                <a:spcPct val="100000"/>
              </a:lnSpc>
              <a:spcBef>
                <a:spcPct val="0"/>
              </a:spcBef>
              <a:buNone/>
            </a:pPr>
            <a:endParaRPr lang="zh-CN" altLang="en-US" sz="1000" dirty="0">
              <a:solidFill>
                <a:schemeClr val="tx1">
                  <a:lumMod val="50000"/>
                  <a:lumOff val="50000"/>
                </a:schemeClr>
              </a:solidFill>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91" name="文本框 7"/>
          <p:cNvSpPr txBox="1">
            <a:spLocks noChangeArrowheads="1"/>
          </p:cNvSpPr>
          <p:nvPr/>
        </p:nvSpPr>
        <p:spPr bwMode="auto">
          <a:xfrm>
            <a:off x="6921592" y="2572490"/>
            <a:ext cx="1934884" cy="53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9" tIns="34295" rIns="68589" bIns="34295">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nSpc>
                <a:spcPct val="100000"/>
              </a:lnSpc>
              <a:spcBef>
                <a:spcPct val="0"/>
              </a:spcBef>
              <a:buNone/>
            </a:pPr>
            <a:r>
              <a:rPr lang="zh-CN" altLang="en-US" sz="1000" dirty="0">
                <a:solidFill>
                  <a:schemeClr val="tx1">
                    <a:lumMod val="50000"/>
                    <a:lumOff val="50000"/>
                  </a:schemeClr>
                </a:solidFill>
                <a:latin typeface="方正卡通简体" panose="03000509000000000000" pitchFamily="65" charset="-122"/>
                <a:ea typeface="方正卡通简体" panose="03000509000000000000" pitchFamily="65" charset="-122"/>
                <a:sym typeface="方正卡通简体" panose="03000509000000000000" pitchFamily="65" charset="-122"/>
              </a:rPr>
              <a:t>请添加你的文本请添加你的文本请添加你的文本请添加你的文本</a:t>
            </a:r>
          </a:p>
          <a:p>
            <a:pPr>
              <a:lnSpc>
                <a:spcPct val="100000"/>
              </a:lnSpc>
              <a:spcBef>
                <a:spcPct val="0"/>
              </a:spcBef>
              <a:buNone/>
            </a:pPr>
            <a:endParaRPr lang="zh-CN" altLang="en-US" sz="1000" dirty="0">
              <a:solidFill>
                <a:schemeClr val="tx1">
                  <a:lumMod val="50000"/>
                  <a:lumOff val="50000"/>
                </a:schemeClr>
              </a:solidFill>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92" name="文本框 7"/>
          <p:cNvSpPr txBox="1">
            <a:spLocks noChangeArrowheads="1"/>
          </p:cNvSpPr>
          <p:nvPr/>
        </p:nvSpPr>
        <p:spPr bwMode="auto">
          <a:xfrm>
            <a:off x="467544" y="3030184"/>
            <a:ext cx="1934884" cy="53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9" tIns="34295" rIns="68589" bIns="34295">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r">
              <a:lnSpc>
                <a:spcPct val="100000"/>
              </a:lnSpc>
              <a:spcBef>
                <a:spcPct val="0"/>
              </a:spcBef>
              <a:buNone/>
            </a:pPr>
            <a:r>
              <a:rPr lang="zh-CN" altLang="en-US" sz="1000" dirty="0">
                <a:solidFill>
                  <a:schemeClr val="tx1">
                    <a:lumMod val="50000"/>
                    <a:lumOff val="50000"/>
                  </a:schemeClr>
                </a:solidFill>
                <a:latin typeface="方正卡通简体" panose="03000509000000000000" pitchFamily="65" charset="-122"/>
                <a:ea typeface="方正卡通简体" panose="03000509000000000000" pitchFamily="65" charset="-122"/>
                <a:sym typeface="方正卡通简体" panose="03000509000000000000" pitchFamily="65" charset="-122"/>
              </a:rPr>
              <a:t>请添加你的文本请添加你的文本请添加你的文本请添加你的文本</a:t>
            </a:r>
          </a:p>
          <a:p>
            <a:pPr algn="r">
              <a:lnSpc>
                <a:spcPct val="100000"/>
              </a:lnSpc>
              <a:spcBef>
                <a:spcPct val="0"/>
              </a:spcBef>
              <a:buNone/>
            </a:pPr>
            <a:endParaRPr lang="zh-CN" altLang="en-US" sz="1000" dirty="0">
              <a:solidFill>
                <a:schemeClr val="tx1">
                  <a:lumMod val="50000"/>
                  <a:lumOff val="50000"/>
                </a:schemeClr>
              </a:solidFill>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93" name="文本框 7"/>
          <p:cNvSpPr txBox="1">
            <a:spLocks noChangeArrowheads="1"/>
          </p:cNvSpPr>
          <p:nvPr/>
        </p:nvSpPr>
        <p:spPr bwMode="auto">
          <a:xfrm>
            <a:off x="2889144" y="4057843"/>
            <a:ext cx="1934884" cy="53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9" tIns="34295" rIns="68589" bIns="34295">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r">
              <a:lnSpc>
                <a:spcPct val="100000"/>
              </a:lnSpc>
              <a:spcBef>
                <a:spcPct val="0"/>
              </a:spcBef>
              <a:buNone/>
            </a:pPr>
            <a:r>
              <a:rPr lang="zh-CN" altLang="en-US" sz="1000" dirty="0">
                <a:solidFill>
                  <a:schemeClr val="tx1">
                    <a:lumMod val="50000"/>
                    <a:lumOff val="50000"/>
                  </a:schemeClr>
                </a:solidFill>
                <a:latin typeface="方正卡通简体" panose="03000509000000000000" pitchFamily="65" charset="-122"/>
                <a:ea typeface="方正卡通简体" panose="03000509000000000000" pitchFamily="65" charset="-122"/>
                <a:sym typeface="方正卡通简体" panose="03000509000000000000" pitchFamily="65" charset="-122"/>
              </a:rPr>
              <a:t>请添加你的文本请添加你的文本请添加你的文本请添加你的文本</a:t>
            </a:r>
          </a:p>
          <a:p>
            <a:pPr algn="r">
              <a:lnSpc>
                <a:spcPct val="100000"/>
              </a:lnSpc>
              <a:spcBef>
                <a:spcPct val="0"/>
              </a:spcBef>
              <a:buNone/>
            </a:pPr>
            <a:endParaRPr lang="zh-CN" altLang="en-US" sz="1000" dirty="0">
              <a:solidFill>
                <a:schemeClr val="tx1">
                  <a:lumMod val="50000"/>
                  <a:lumOff val="50000"/>
                </a:schemeClr>
              </a:solidFill>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Scale>
                                      <p:cBhvr>
                                        <p:cTn id="7" dur="1000" decel="50000" fill="hold">
                                          <p:stCondLst>
                                            <p:cond delay="0"/>
                                          </p:stCondLst>
                                        </p:cTn>
                                        <p:tgtEl>
                                          <p:spTgt spid="1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12"/>
                                        </p:tgtEl>
                                        <p:attrNameLst>
                                          <p:attrName>ppt_x</p:attrName>
                                          <p:attrName>ppt_y</p:attrName>
                                        </p:attrNameLst>
                                      </p:cBhvr>
                                    </p:animMotion>
                                    <p:animEffect transition="in" filter="fade">
                                      <p:cBhvr>
                                        <p:cTn id="9" dur="1000"/>
                                        <p:tgtEl>
                                          <p:spTgt spid="112"/>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05"/>
                                        </p:tgtEl>
                                        <p:attrNameLst>
                                          <p:attrName>style.visibility</p:attrName>
                                        </p:attrNameLst>
                                      </p:cBhvr>
                                      <p:to>
                                        <p:strVal val="visible"/>
                                      </p:to>
                                    </p:set>
                                    <p:animEffect transition="in" filter="wipe(left)">
                                      <p:cBhvr>
                                        <p:cTn id="13" dur="500"/>
                                        <p:tgtEl>
                                          <p:spTgt spid="105"/>
                                        </p:tgtEl>
                                      </p:cBhvr>
                                    </p:animEffect>
                                  </p:childTnLst>
                                </p:cTn>
                              </p:par>
                              <p:par>
                                <p:cTn id="14" presetID="22" presetClass="entr" presetSubtype="8" fill="hold" nodeType="withEffect">
                                  <p:stCondLst>
                                    <p:cond delay="0"/>
                                  </p:stCondLst>
                                  <p:childTnLst>
                                    <p:set>
                                      <p:cBhvr>
                                        <p:cTn id="15" dur="1" fill="hold">
                                          <p:stCondLst>
                                            <p:cond delay="0"/>
                                          </p:stCondLst>
                                        </p:cTn>
                                        <p:tgtEl>
                                          <p:spTgt spid="90"/>
                                        </p:tgtEl>
                                        <p:attrNameLst>
                                          <p:attrName>style.visibility</p:attrName>
                                        </p:attrNameLst>
                                      </p:cBhvr>
                                      <p:to>
                                        <p:strVal val="visible"/>
                                      </p:to>
                                    </p:set>
                                    <p:animEffect transition="in" filter="wipe(left)">
                                      <p:cBhvr>
                                        <p:cTn id="16" dur="500"/>
                                        <p:tgtEl>
                                          <p:spTgt spid="90"/>
                                        </p:tgtEl>
                                      </p:cBhvr>
                                    </p:animEffect>
                                  </p:childTnLst>
                                </p:cTn>
                              </p:par>
                            </p:childTnLst>
                          </p:cTn>
                        </p:par>
                        <p:par>
                          <p:cTn id="17" fill="hold">
                            <p:stCondLst>
                              <p:cond delay="1500"/>
                            </p:stCondLst>
                            <p:childTnLst>
                              <p:par>
                                <p:cTn id="18" presetID="52" presetClass="entr" presetSubtype="0" fill="hold" grpId="0" nodeType="afterEffect">
                                  <p:stCondLst>
                                    <p:cond delay="0"/>
                                  </p:stCondLst>
                                  <p:childTnLst>
                                    <p:set>
                                      <p:cBhvr>
                                        <p:cTn id="19" dur="1" fill="hold">
                                          <p:stCondLst>
                                            <p:cond delay="0"/>
                                          </p:stCondLst>
                                        </p:cTn>
                                        <p:tgtEl>
                                          <p:spTgt spid="97"/>
                                        </p:tgtEl>
                                        <p:attrNameLst>
                                          <p:attrName>style.visibility</p:attrName>
                                        </p:attrNameLst>
                                      </p:cBhvr>
                                      <p:to>
                                        <p:strVal val="visible"/>
                                      </p:to>
                                    </p:set>
                                    <p:animScale>
                                      <p:cBhvr>
                                        <p:cTn id="20" dur="1000" decel="50000" fill="hold">
                                          <p:stCondLst>
                                            <p:cond delay="0"/>
                                          </p:stCondLst>
                                        </p:cTn>
                                        <p:tgtEl>
                                          <p:spTgt spid="9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97"/>
                                        </p:tgtEl>
                                        <p:attrNameLst>
                                          <p:attrName>ppt_x</p:attrName>
                                          <p:attrName>ppt_y</p:attrName>
                                        </p:attrNameLst>
                                      </p:cBhvr>
                                    </p:animMotion>
                                    <p:animEffect transition="in" filter="fade">
                                      <p:cBhvr>
                                        <p:cTn id="22" dur="1000"/>
                                        <p:tgtEl>
                                          <p:spTgt spid="97"/>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108"/>
                                        </p:tgtEl>
                                        <p:attrNameLst>
                                          <p:attrName>style.visibility</p:attrName>
                                        </p:attrNameLst>
                                      </p:cBhvr>
                                      <p:to>
                                        <p:strVal val="visible"/>
                                      </p:to>
                                    </p:set>
                                    <p:animEffect transition="in" filter="wipe(left)">
                                      <p:cBhvr>
                                        <p:cTn id="26" dur="500"/>
                                        <p:tgtEl>
                                          <p:spTgt spid="108"/>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91"/>
                                        </p:tgtEl>
                                        <p:attrNameLst>
                                          <p:attrName>style.visibility</p:attrName>
                                        </p:attrNameLst>
                                      </p:cBhvr>
                                      <p:to>
                                        <p:strVal val="visible"/>
                                      </p:to>
                                    </p:set>
                                    <p:animEffect transition="in" filter="wipe(left)">
                                      <p:cBhvr>
                                        <p:cTn id="29" dur="500"/>
                                        <p:tgtEl>
                                          <p:spTgt spid="91"/>
                                        </p:tgtEl>
                                      </p:cBhvr>
                                    </p:animEffect>
                                  </p:childTnLst>
                                </p:cTn>
                              </p:par>
                            </p:childTnLst>
                          </p:cTn>
                        </p:par>
                        <p:par>
                          <p:cTn id="30" fill="hold">
                            <p:stCondLst>
                              <p:cond delay="3000"/>
                            </p:stCondLst>
                            <p:childTnLst>
                              <p:par>
                                <p:cTn id="31" presetID="52" presetClass="entr" presetSubtype="0" fill="hold" grpId="0" nodeType="afterEffect">
                                  <p:stCondLst>
                                    <p:cond delay="0"/>
                                  </p:stCondLst>
                                  <p:childTnLst>
                                    <p:set>
                                      <p:cBhvr>
                                        <p:cTn id="32" dur="1" fill="hold">
                                          <p:stCondLst>
                                            <p:cond delay="0"/>
                                          </p:stCondLst>
                                        </p:cTn>
                                        <p:tgtEl>
                                          <p:spTgt spid="111"/>
                                        </p:tgtEl>
                                        <p:attrNameLst>
                                          <p:attrName>style.visibility</p:attrName>
                                        </p:attrNameLst>
                                      </p:cBhvr>
                                      <p:to>
                                        <p:strVal val="visible"/>
                                      </p:to>
                                    </p:set>
                                    <p:animScale>
                                      <p:cBhvr>
                                        <p:cTn id="33" dur="1000" decel="50000" fill="hold">
                                          <p:stCondLst>
                                            <p:cond delay="0"/>
                                          </p:stCondLst>
                                        </p:cTn>
                                        <p:tgtEl>
                                          <p:spTgt spid="1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111"/>
                                        </p:tgtEl>
                                        <p:attrNameLst>
                                          <p:attrName>ppt_x</p:attrName>
                                          <p:attrName>ppt_y</p:attrName>
                                        </p:attrNameLst>
                                      </p:cBhvr>
                                    </p:animMotion>
                                    <p:animEffect transition="in" filter="fade">
                                      <p:cBhvr>
                                        <p:cTn id="35" dur="1000"/>
                                        <p:tgtEl>
                                          <p:spTgt spid="111"/>
                                        </p:tgtEl>
                                      </p:cBhvr>
                                    </p:animEffect>
                                  </p:childTnLst>
                                </p:cTn>
                              </p:par>
                            </p:childTnLst>
                          </p:cTn>
                        </p:par>
                        <p:par>
                          <p:cTn id="36" fill="hold">
                            <p:stCondLst>
                              <p:cond delay="4000"/>
                            </p:stCondLst>
                            <p:childTnLst>
                              <p:par>
                                <p:cTn id="37" presetID="22" presetClass="entr" presetSubtype="2" fill="hold" grpId="0" nodeType="afterEffect">
                                  <p:stCondLst>
                                    <p:cond delay="0"/>
                                  </p:stCondLst>
                                  <p:childTnLst>
                                    <p:set>
                                      <p:cBhvr>
                                        <p:cTn id="38" dur="1" fill="hold">
                                          <p:stCondLst>
                                            <p:cond delay="0"/>
                                          </p:stCondLst>
                                        </p:cTn>
                                        <p:tgtEl>
                                          <p:spTgt spid="106"/>
                                        </p:tgtEl>
                                        <p:attrNameLst>
                                          <p:attrName>style.visibility</p:attrName>
                                        </p:attrNameLst>
                                      </p:cBhvr>
                                      <p:to>
                                        <p:strVal val="visible"/>
                                      </p:to>
                                    </p:set>
                                    <p:animEffect transition="in" filter="wipe(right)">
                                      <p:cBhvr>
                                        <p:cTn id="39" dur="500"/>
                                        <p:tgtEl>
                                          <p:spTgt spid="106"/>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92"/>
                                        </p:tgtEl>
                                        <p:attrNameLst>
                                          <p:attrName>style.visibility</p:attrName>
                                        </p:attrNameLst>
                                      </p:cBhvr>
                                      <p:to>
                                        <p:strVal val="visible"/>
                                      </p:to>
                                    </p:set>
                                    <p:animEffect transition="in" filter="wipe(right)">
                                      <p:cBhvr>
                                        <p:cTn id="42" dur="500"/>
                                        <p:tgtEl>
                                          <p:spTgt spid="92"/>
                                        </p:tgtEl>
                                      </p:cBhvr>
                                    </p:animEffect>
                                  </p:childTnLst>
                                </p:cTn>
                              </p:par>
                            </p:childTnLst>
                          </p:cTn>
                        </p:par>
                        <p:par>
                          <p:cTn id="43" fill="hold">
                            <p:stCondLst>
                              <p:cond delay="4500"/>
                            </p:stCondLst>
                            <p:childTnLst>
                              <p:par>
                                <p:cTn id="44" presetID="52" presetClass="entr" presetSubtype="0" fill="hold" grpId="0" nodeType="afterEffect">
                                  <p:stCondLst>
                                    <p:cond delay="0"/>
                                  </p:stCondLst>
                                  <p:childTnLst>
                                    <p:set>
                                      <p:cBhvr>
                                        <p:cTn id="45" dur="1" fill="hold">
                                          <p:stCondLst>
                                            <p:cond delay="0"/>
                                          </p:stCondLst>
                                        </p:cTn>
                                        <p:tgtEl>
                                          <p:spTgt spid="113"/>
                                        </p:tgtEl>
                                        <p:attrNameLst>
                                          <p:attrName>style.visibility</p:attrName>
                                        </p:attrNameLst>
                                      </p:cBhvr>
                                      <p:to>
                                        <p:strVal val="visible"/>
                                      </p:to>
                                    </p:set>
                                    <p:animScale>
                                      <p:cBhvr>
                                        <p:cTn id="46" dur="1000" decel="50000" fill="hold">
                                          <p:stCondLst>
                                            <p:cond delay="0"/>
                                          </p:stCondLst>
                                        </p:cTn>
                                        <p:tgtEl>
                                          <p:spTgt spid="1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1000" decel="50000" fill="hold">
                                          <p:stCondLst>
                                            <p:cond delay="0"/>
                                          </p:stCondLst>
                                        </p:cTn>
                                        <p:tgtEl>
                                          <p:spTgt spid="113"/>
                                        </p:tgtEl>
                                        <p:attrNameLst>
                                          <p:attrName>ppt_x</p:attrName>
                                          <p:attrName>ppt_y</p:attrName>
                                        </p:attrNameLst>
                                      </p:cBhvr>
                                    </p:animMotion>
                                    <p:animEffect transition="in" filter="fade">
                                      <p:cBhvr>
                                        <p:cTn id="48" dur="1000"/>
                                        <p:tgtEl>
                                          <p:spTgt spid="113"/>
                                        </p:tgtEl>
                                      </p:cBhvr>
                                    </p:animEffect>
                                  </p:childTnLst>
                                </p:cTn>
                              </p:par>
                            </p:childTnLst>
                          </p:cTn>
                        </p:par>
                        <p:par>
                          <p:cTn id="49" fill="hold">
                            <p:stCondLst>
                              <p:cond delay="55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right)">
                                      <p:cBhvr>
                                        <p:cTn id="55"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05" grpId="0"/>
      <p:bldP spid="106" grpId="0"/>
      <p:bldP spid="108" grpId="0"/>
      <p:bldP spid="110" grpId="0"/>
      <p:bldP spid="111" grpId="0" animBg="1"/>
      <p:bldP spid="112" grpId="0" animBg="1"/>
      <p:bldP spid="113" grpId="0" animBg="1"/>
      <p:bldP spid="91" grpId="0"/>
      <p:bldP spid="92" grpId="0"/>
      <p:bldP spid="9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96036" y="2047796"/>
            <a:ext cx="522027" cy="839597"/>
          </a:xfrm>
          <a:prstGeom prst="rect">
            <a:avLst/>
          </a:prstGeom>
          <a:solidFill>
            <a:srgbClr val="0057A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5" name="组合 73"/>
          <p:cNvGrpSpPr/>
          <p:nvPr/>
        </p:nvGrpSpPr>
        <p:grpSpPr>
          <a:xfrm>
            <a:off x="1258128" y="1453226"/>
            <a:ext cx="1441664" cy="2215852"/>
            <a:chOff x="1677504" y="1937037"/>
            <a:chExt cx="1922218" cy="2953557"/>
          </a:xfrm>
          <a:solidFill>
            <a:schemeClr val="accent1"/>
          </a:solidFill>
        </p:grpSpPr>
        <p:grpSp>
          <p:nvGrpSpPr>
            <p:cNvPr id="8" name="组合 4"/>
            <p:cNvGrpSpPr/>
            <p:nvPr/>
          </p:nvGrpSpPr>
          <p:grpSpPr>
            <a:xfrm>
              <a:off x="1677504" y="1937037"/>
              <a:ext cx="1806678" cy="2953557"/>
              <a:chOff x="2620963" y="2576513"/>
              <a:chExt cx="830263" cy="1357313"/>
            </a:xfrm>
            <a:grpFill/>
          </p:grpSpPr>
          <p:sp>
            <p:nvSpPr>
              <p:cNvPr id="6" name="Freeform 212"/>
              <p:cNvSpPr>
                <a:spLocks noEditPoints="1"/>
              </p:cNvSpPr>
              <p:nvPr/>
            </p:nvSpPr>
            <p:spPr bwMode="auto">
              <a:xfrm>
                <a:off x="2620963" y="2576513"/>
                <a:ext cx="830263" cy="1357313"/>
              </a:xfrm>
              <a:custGeom>
                <a:avLst/>
                <a:gdLst>
                  <a:gd name="T0" fmla="*/ 394 w 403"/>
                  <a:gd name="T1" fmla="*/ 179 h 659"/>
                  <a:gd name="T2" fmla="*/ 173 w 403"/>
                  <a:gd name="T3" fmla="*/ 4 h 659"/>
                  <a:gd name="T4" fmla="*/ 20 w 403"/>
                  <a:gd name="T5" fmla="*/ 161 h 659"/>
                  <a:gd name="T6" fmla="*/ 112 w 403"/>
                  <a:gd name="T7" fmla="*/ 362 h 659"/>
                  <a:gd name="T8" fmla="*/ 93 w 403"/>
                  <a:gd name="T9" fmla="*/ 644 h 659"/>
                  <a:gd name="T10" fmla="*/ 104 w 403"/>
                  <a:gd name="T11" fmla="*/ 653 h 659"/>
                  <a:gd name="T12" fmla="*/ 207 w 403"/>
                  <a:gd name="T13" fmla="*/ 598 h 659"/>
                  <a:gd name="T14" fmla="*/ 315 w 403"/>
                  <a:gd name="T15" fmla="*/ 650 h 659"/>
                  <a:gd name="T16" fmla="*/ 317 w 403"/>
                  <a:gd name="T17" fmla="*/ 580 h 659"/>
                  <a:gd name="T18" fmla="*/ 303 w 403"/>
                  <a:gd name="T19" fmla="*/ 362 h 659"/>
                  <a:gd name="T20" fmla="*/ 303 w 403"/>
                  <a:gd name="T21" fmla="*/ 638 h 659"/>
                  <a:gd name="T22" fmla="*/ 200 w 403"/>
                  <a:gd name="T23" fmla="*/ 582 h 659"/>
                  <a:gd name="T24" fmla="*/ 160 w 403"/>
                  <a:gd name="T25" fmla="*/ 612 h 659"/>
                  <a:gd name="T26" fmla="*/ 117 w 403"/>
                  <a:gd name="T27" fmla="*/ 486 h 659"/>
                  <a:gd name="T28" fmla="*/ 134 w 403"/>
                  <a:gd name="T29" fmla="*/ 371 h 659"/>
                  <a:gd name="T30" fmla="*/ 122 w 403"/>
                  <a:gd name="T31" fmla="*/ 601 h 659"/>
                  <a:gd name="T32" fmla="*/ 131 w 403"/>
                  <a:gd name="T33" fmla="*/ 605 h 659"/>
                  <a:gd name="T34" fmla="*/ 207 w 403"/>
                  <a:gd name="T35" fmla="*/ 551 h 659"/>
                  <a:gd name="T36" fmla="*/ 262 w 403"/>
                  <a:gd name="T37" fmla="*/ 597 h 659"/>
                  <a:gd name="T38" fmla="*/ 286 w 403"/>
                  <a:gd name="T39" fmla="*/ 601 h 659"/>
                  <a:gd name="T40" fmla="*/ 287 w 403"/>
                  <a:gd name="T41" fmla="*/ 369 h 659"/>
                  <a:gd name="T42" fmla="*/ 299 w 403"/>
                  <a:gd name="T43" fmla="*/ 573 h 659"/>
                  <a:gd name="T44" fmla="*/ 138 w 403"/>
                  <a:gd name="T45" fmla="*/ 373 h 659"/>
                  <a:gd name="T46" fmla="*/ 276 w 403"/>
                  <a:gd name="T47" fmla="*/ 594 h 659"/>
                  <a:gd name="T48" fmla="*/ 245 w 403"/>
                  <a:gd name="T49" fmla="*/ 573 h 659"/>
                  <a:gd name="T50" fmla="*/ 208 w 403"/>
                  <a:gd name="T51" fmla="*/ 546 h 659"/>
                  <a:gd name="T52" fmla="*/ 165 w 403"/>
                  <a:gd name="T53" fmla="*/ 573 h 659"/>
                  <a:gd name="T54" fmla="*/ 141 w 403"/>
                  <a:gd name="T55" fmla="*/ 481 h 659"/>
                  <a:gd name="T56" fmla="*/ 72 w 403"/>
                  <a:gd name="T57" fmla="*/ 313 h 659"/>
                  <a:gd name="T58" fmla="*/ 181 w 403"/>
                  <a:gd name="T59" fmla="*/ 17 h 659"/>
                  <a:gd name="T60" fmla="*/ 292 w 403"/>
                  <a:gd name="T61" fmla="*/ 39 h 659"/>
                  <a:gd name="T62" fmla="*/ 302 w 403"/>
                  <a:gd name="T63" fmla="*/ 344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3" h="659">
                    <a:moveTo>
                      <a:pt x="314" y="355"/>
                    </a:moveTo>
                    <a:cubicBezTo>
                      <a:pt x="373" y="319"/>
                      <a:pt x="403" y="247"/>
                      <a:pt x="394" y="179"/>
                    </a:cubicBezTo>
                    <a:cubicBezTo>
                      <a:pt x="387" y="126"/>
                      <a:pt x="360" y="75"/>
                      <a:pt x="319" y="41"/>
                    </a:cubicBezTo>
                    <a:cubicBezTo>
                      <a:pt x="278" y="6"/>
                      <a:pt x="225" y="0"/>
                      <a:pt x="173" y="4"/>
                    </a:cubicBezTo>
                    <a:cubicBezTo>
                      <a:pt x="172" y="4"/>
                      <a:pt x="172" y="4"/>
                      <a:pt x="171" y="4"/>
                    </a:cubicBezTo>
                    <a:cubicBezTo>
                      <a:pt x="93" y="8"/>
                      <a:pt x="39" y="92"/>
                      <a:pt x="20" y="161"/>
                    </a:cubicBezTo>
                    <a:cubicBezTo>
                      <a:pt x="0" y="236"/>
                      <a:pt x="33" y="312"/>
                      <a:pt x="98" y="353"/>
                    </a:cubicBezTo>
                    <a:cubicBezTo>
                      <a:pt x="102" y="356"/>
                      <a:pt x="107" y="359"/>
                      <a:pt x="112" y="362"/>
                    </a:cubicBezTo>
                    <a:cubicBezTo>
                      <a:pt x="95" y="396"/>
                      <a:pt x="102" y="440"/>
                      <a:pt x="101" y="476"/>
                    </a:cubicBezTo>
                    <a:cubicBezTo>
                      <a:pt x="101" y="532"/>
                      <a:pt x="96" y="589"/>
                      <a:pt x="93" y="644"/>
                    </a:cubicBezTo>
                    <a:cubicBezTo>
                      <a:pt x="93" y="649"/>
                      <a:pt x="96" y="652"/>
                      <a:pt x="100" y="652"/>
                    </a:cubicBezTo>
                    <a:cubicBezTo>
                      <a:pt x="101" y="653"/>
                      <a:pt x="102" y="653"/>
                      <a:pt x="104" y="653"/>
                    </a:cubicBezTo>
                    <a:cubicBezTo>
                      <a:pt x="126" y="651"/>
                      <a:pt x="146" y="640"/>
                      <a:pt x="164" y="629"/>
                    </a:cubicBezTo>
                    <a:cubicBezTo>
                      <a:pt x="175" y="622"/>
                      <a:pt x="198" y="611"/>
                      <a:pt x="207" y="598"/>
                    </a:cubicBezTo>
                    <a:cubicBezTo>
                      <a:pt x="231" y="627"/>
                      <a:pt x="270" y="640"/>
                      <a:pt x="303" y="657"/>
                    </a:cubicBezTo>
                    <a:cubicBezTo>
                      <a:pt x="308" y="659"/>
                      <a:pt x="314" y="655"/>
                      <a:pt x="315" y="650"/>
                    </a:cubicBezTo>
                    <a:cubicBezTo>
                      <a:pt x="317" y="650"/>
                      <a:pt x="318" y="648"/>
                      <a:pt x="318" y="646"/>
                    </a:cubicBezTo>
                    <a:cubicBezTo>
                      <a:pt x="324" y="626"/>
                      <a:pt x="318" y="600"/>
                      <a:pt x="317" y="580"/>
                    </a:cubicBezTo>
                    <a:cubicBezTo>
                      <a:pt x="314" y="553"/>
                      <a:pt x="312" y="525"/>
                      <a:pt x="310" y="498"/>
                    </a:cubicBezTo>
                    <a:cubicBezTo>
                      <a:pt x="308" y="452"/>
                      <a:pt x="300" y="408"/>
                      <a:pt x="303" y="362"/>
                    </a:cubicBezTo>
                    <a:cubicBezTo>
                      <a:pt x="307" y="360"/>
                      <a:pt x="310" y="357"/>
                      <a:pt x="314" y="355"/>
                    </a:cubicBezTo>
                    <a:moveTo>
                      <a:pt x="303" y="638"/>
                    </a:moveTo>
                    <a:cubicBezTo>
                      <a:pt x="270" y="622"/>
                      <a:pt x="237" y="607"/>
                      <a:pt x="209" y="581"/>
                    </a:cubicBezTo>
                    <a:cubicBezTo>
                      <a:pt x="206" y="578"/>
                      <a:pt x="202" y="579"/>
                      <a:pt x="200" y="582"/>
                    </a:cubicBezTo>
                    <a:cubicBezTo>
                      <a:pt x="196" y="584"/>
                      <a:pt x="193" y="588"/>
                      <a:pt x="189" y="591"/>
                    </a:cubicBezTo>
                    <a:cubicBezTo>
                      <a:pt x="180" y="599"/>
                      <a:pt x="170" y="605"/>
                      <a:pt x="160" y="612"/>
                    </a:cubicBezTo>
                    <a:cubicBezTo>
                      <a:pt x="145" y="622"/>
                      <a:pt x="128" y="632"/>
                      <a:pt x="110" y="638"/>
                    </a:cubicBezTo>
                    <a:cubicBezTo>
                      <a:pt x="112" y="588"/>
                      <a:pt x="114" y="537"/>
                      <a:pt x="117" y="486"/>
                    </a:cubicBezTo>
                    <a:cubicBezTo>
                      <a:pt x="119" y="446"/>
                      <a:pt x="114" y="406"/>
                      <a:pt x="123" y="367"/>
                    </a:cubicBezTo>
                    <a:cubicBezTo>
                      <a:pt x="126" y="368"/>
                      <a:pt x="130" y="370"/>
                      <a:pt x="134" y="371"/>
                    </a:cubicBezTo>
                    <a:cubicBezTo>
                      <a:pt x="126" y="404"/>
                      <a:pt x="132" y="443"/>
                      <a:pt x="132" y="476"/>
                    </a:cubicBezTo>
                    <a:cubicBezTo>
                      <a:pt x="132" y="518"/>
                      <a:pt x="130" y="560"/>
                      <a:pt x="122" y="601"/>
                    </a:cubicBezTo>
                    <a:cubicBezTo>
                      <a:pt x="121" y="606"/>
                      <a:pt x="128" y="609"/>
                      <a:pt x="130" y="605"/>
                    </a:cubicBezTo>
                    <a:cubicBezTo>
                      <a:pt x="130" y="605"/>
                      <a:pt x="131" y="605"/>
                      <a:pt x="131" y="605"/>
                    </a:cubicBezTo>
                    <a:cubicBezTo>
                      <a:pt x="143" y="604"/>
                      <a:pt x="153" y="594"/>
                      <a:pt x="163" y="587"/>
                    </a:cubicBezTo>
                    <a:cubicBezTo>
                      <a:pt x="178" y="575"/>
                      <a:pt x="193" y="564"/>
                      <a:pt x="207" y="551"/>
                    </a:cubicBezTo>
                    <a:cubicBezTo>
                      <a:pt x="211" y="562"/>
                      <a:pt x="229" y="573"/>
                      <a:pt x="237" y="579"/>
                    </a:cubicBezTo>
                    <a:cubicBezTo>
                      <a:pt x="245" y="585"/>
                      <a:pt x="254" y="591"/>
                      <a:pt x="262" y="597"/>
                    </a:cubicBezTo>
                    <a:cubicBezTo>
                      <a:pt x="267" y="601"/>
                      <a:pt x="273" y="606"/>
                      <a:pt x="279" y="606"/>
                    </a:cubicBezTo>
                    <a:cubicBezTo>
                      <a:pt x="282" y="608"/>
                      <a:pt x="287" y="605"/>
                      <a:pt x="286" y="601"/>
                    </a:cubicBezTo>
                    <a:cubicBezTo>
                      <a:pt x="272" y="526"/>
                      <a:pt x="274" y="451"/>
                      <a:pt x="268" y="375"/>
                    </a:cubicBezTo>
                    <a:cubicBezTo>
                      <a:pt x="274" y="373"/>
                      <a:pt x="281" y="371"/>
                      <a:pt x="287" y="369"/>
                    </a:cubicBezTo>
                    <a:cubicBezTo>
                      <a:pt x="278" y="408"/>
                      <a:pt x="290" y="455"/>
                      <a:pt x="293" y="493"/>
                    </a:cubicBezTo>
                    <a:cubicBezTo>
                      <a:pt x="295" y="520"/>
                      <a:pt x="297" y="547"/>
                      <a:pt x="299" y="573"/>
                    </a:cubicBezTo>
                    <a:cubicBezTo>
                      <a:pt x="301" y="594"/>
                      <a:pt x="299" y="618"/>
                      <a:pt x="303" y="638"/>
                    </a:cubicBezTo>
                    <a:moveTo>
                      <a:pt x="138" y="373"/>
                    </a:moveTo>
                    <a:cubicBezTo>
                      <a:pt x="178" y="386"/>
                      <a:pt x="222" y="388"/>
                      <a:pt x="262" y="377"/>
                    </a:cubicBezTo>
                    <a:cubicBezTo>
                      <a:pt x="260" y="449"/>
                      <a:pt x="263" y="523"/>
                      <a:pt x="276" y="594"/>
                    </a:cubicBezTo>
                    <a:cubicBezTo>
                      <a:pt x="274" y="593"/>
                      <a:pt x="272" y="592"/>
                      <a:pt x="270" y="590"/>
                    </a:cubicBezTo>
                    <a:cubicBezTo>
                      <a:pt x="261" y="585"/>
                      <a:pt x="253" y="579"/>
                      <a:pt x="245" y="573"/>
                    </a:cubicBezTo>
                    <a:cubicBezTo>
                      <a:pt x="237" y="567"/>
                      <a:pt x="230" y="561"/>
                      <a:pt x="222" y="555"/>
                    </a:cubicBezTo>
                    <a:cubicBezTo>
                      <a:pt x="218" y="552"/>
                      <a:pt x="214" y="547"/>
                      <a:pt x="208" y="546"/>
                    </a:cubicBezTo>
                    <a:cubicBezTo>
                      <a:pt x="208" y="545"/>
                      <a:pt x="206" y="544"/>
                      <a:pt x="204" y="544"/>
                    </a:cubicBezTo>
                    <a:cubicBezTo>
                      <a:pt x="190" y="550"/>
                      <a:pt x="177" y="563"/>
                      <a:pt x="165" y="573"/>
                    </a:cubicBezTo>
                    <a:cubicBezTo>
                      <a:pt x="155" y="581"/>
                      <a:pt x="143" y="594"/>
                      <a:pt x="131" y="600"/>
                    </a:cubicBezTo>
                    <a:cubicBezTo>
                      <a:pt x="139" y="561"/>
                      <a:pt x="140" y="521"/>
                      <a:pt x="141" y="481"/>
                    </a:cubicBezTo>
                    <a:cubicBezTo>
                      <a:pt x="142" y="447"/>
                      <a:pt x="146" y="407"/>
                      <a:pt x="138" y="373"/>
                    </a:cubicBezTo>
                    <a:moveTo>
                      <a:pt x="72" y="313"/>
                    </a:moveTo>
                    <a:cubicBezTo>
                      <a:pt x="6" y="245"/>
                      <a:pt x="26" y="140"/>
                      <a:pt x="81" y="72"/>
                    </a:cubicBezTo>
                    <a:cubicBezTo>
                      <a:pt x="106" y="42"/>
                      <a:pt x="141" y="19"/>
                      <a:pt x="181" y="17"/>
                    </a:cubicBezTo>
                    <a:cubicBezTo>
                      <a:pt x="184" y="17"/>
                      <a:pt x="186" y="16"/>
                      <a:pt x="186" y="13"/>
                    </a:cubicBezTo>
                    <a:cubicBezTo>
                      <a:pt x="223" y="15"/>
                      <a:pt x="260" y="21"/>
                      <a:pt x="292" y="39"/>
                    </a:cubicBezTo>
                    <a:cubicBezTo>
                      <a:pt x="329" y="61"/>
                      <a:pt x="356" y="102"/>
                      <a:pt x="370" y="142"/>
                    </a:cubicBezTo>
                    <a:cubicBezTo>
                      <a:pt x="397" y="217"/>
                      <a:pt x="371" y="303"/>
                      <a:pt x="302" y="344"/>
                    </a:cubicBezTo>
                    <a:cubicBezTo>
                      <a:pt x="231" y="387"/>
                      <a:pt x="130" y="371"/>
                      <a:pt x="72" y="31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213"/>
              <p:cNvSpPr>
                <a:spLocks noEditPoints="1"/>
              </p:cNvSpPr>
              <p:nvPr/>
            </p:nvSpPr>
            <p:spPr bwMode="auto">
              <a:xfrm>
                <a:off x="2676525" y="2611438"/>
                <a:ext cx="728663" cy="725488"/>
              </a:xfrm>
              <a:custGeom>
                <a:avLst/>
                <a:gdLst>
                  <a:gd name="T0" fmla="*/ 289 w 354"/>
                  <a:gd name="T1" fmla="*/ 71 h 352"/>
                  <a:gd name="T2" fmla="*/ 103 w 354"/>
                  <a:gd name="T3" fmla="*/ 38 h 352"/>
                  <a:gd name="T4" fmla="*/ 29 w 354"/>
                  <a:gd name="T5" fmla="*/ 243 h 352"/>
                  <a:gd name="T6" fmla="*/ 115 w 354"/>
                  <a:gd name="T7" fmla="*/ 320 h 352"/>
                  <a:gd name="T8" fmla="*/ 117 w 354"/>
                  <a:gd name="T9" fmla="*/ 322 h 352"/>
                  <a:gd name="T10" fmla="*/ 313 w 354"/>
                  <a:gd name="T11" fmla="*/ 262 h 352"/>
                  <a:gd name="T12" fmla="*/ 289 w 354"/>
                  <a:gd name="T13" fmla="*/ 71 h 352"/>
                  <a:gd name="T14" fmla="*/ 120 w 354"/>
                  <a:gd name="T15" fmla="*/ 314 h 352"/>
                  <a:gd name="T16" fmla="*/ 116 w 354"/>
                  <a:gd name="T17" fmla="*/ 315 h 352"/>
                  <a:gd name="T18" fmla="*/ 34 w 354"/>
                  <a:gd name="T19" fmla="*/ 236 h 352"/>
                  <a:gd name="T20" fmla="*/ 46 w 354"/>
                  <a:gd name="T21" fmla="*/ 113 h 352"/>
                  <a:gd name="T22" fmla="*/ 243 w 354"/>
                  <a:gd name="T23" fmla="*/ 44 h 352"/>
                  <a:gd name="T24" fmla="*/ 320 w 354"/>
                  <a:gd name="T25" fmla="*/ 227 h 352"/>
                  <a:gd name="T26" fmla="*/ 120 w 354"/>
                  <a:gd name="T27" fmla="*/ 314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4" h="352">
                    <a:moveTo>
                      <a:pt x="289" y="71"/>
                    </a:moveTo>
                    <a:cubicBezTo>
                      <a:pt x="242" y="19"/>
                      <a:pt x="165" y="0"/>
                      <a:pt x="103" y="38"/>
                    </a:cubicBezTo>
                    <a:cubicBezTo>
                      <a:pt x="36" y="78"/>
                      <a:pt x="0" y="170"/>
                      <a:pt x="29" y="243"/>
                    </a:cubicBezTo>
                    <a:cubicBezTo>
                      <a:pt x="43" y="278"/>
                      <a:pt x="74" y="319"/>
                      <a:pt x="115" y="320"/>
                    </a:cubicBezTo>
                    <a:cubicBezTo>
                      <a:pt x="116" y="321"/>
                      <a:pt x="116" y="321"/>
                      <a:pt x="117" y="322"/>
                    </a:cubicBezTo>
                    <a:cubicBezTo>
                      <a:pt x="188" y="352"/>
                      <a:pt x="271" y="326"/>
                      <a:pt x="313" y="262"/>
                    </a:cubicBezTo>
                    <a:cubicBezTo>
                      <a:pt x="354" y="200"/>
                      <a:pt x="337" y="123"/>
                      <a:pt x="289" y="71"/>
                    </a:cubicBezTo>
                    <a:moveTo>
                      <a:pt x="120" y="314"/>
                    </a:moveTo>
                    <a:cubicBezTo>
                      <a:pt x="118" y="313"/>
                      <a:pt x="117" y="314"/>
                      <a:pt x="116" y="315"/>
                    </a:cubicBezTo>
                    <a:cubicBezTo>
                      <a:pt x="77" y="310"/>
                      <a:pt x="48" y="271"/>
                      <a:pt x="34" y="236"/>
                    </a:cubicBezTo>
                    <a:cubicBezTo>
                      <a:pt x="18" y="196"/>
                      <a:pt x="27" y="150"/>
                      <a:pt x="46" y="113"/>
                    </a:cubicBezTo>
                    <a:cubicBezTo>
                      <a:pt x="83" y="37"/>
                      <a:pt x="168" y="2"/>
                      <a:pt x="243" y="44"/>
                    </a:cubicBezTo>
                    <a:cubicBezTo>
                      <a:pt x="306" y="79"/>
                      <a:pt x="344" y="158"/>
                      <a:pt x="320" y="227"/>
                    </a:cubicBezTo>
                    <a:cubicBezTo>
                      <a:pt x="292" y="311"/>
                      <a:pt x="199" y="343"/>
                      <a:pt x="120" y="31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4" name="文本框 13"/>
            <p:cNvSpPr txBox="1"/>
            <p:nvPr/>
          </p:nvSpPr>
          <p:spPr>
            <a:xfrm>
              <a:off x="2008580" y="2567871"/>
              <a:ext cx="1591142" cy="533315"/>
            </a:xfrm>
            <a:prstGeom prst="rect">
              <a:avLst/>
            </a:prstGeom>
            <a:noFill/>
          </p:spPr>
          <p:txBody>
            <a:bodyPr wrap="square" rtlCol="0">
              <a:spAutoFit/>
            </a:bodyPr>
            <a:lstStyle/>
            <a:p>
              <a:r>
                <a:rPr lang="zh-CN" altLang="en-US" sz="2000" b="1" dirty="0">
                  <a:solidFill>
                    <a:schemeClr val="accent1"/>
                  </a:solidFill>
                  <a:latin typeface="方正静蕾简体" panose="02000000000000000000" pitchFamily="2" charset="-122"/>
                  <a:ea typeface="方正静蕾简体" panose="02000000000000000000" pitchFamily="2" charset="-122"/>
                </a:rPr>
                <a:t>标 题</a:t>
              </a:r>
            </a:p>
          </p:txBody>
        </p:sp>
      </p:grpSp>
      <p:grpSp>
        <p:nvGrpSpPr>
          <p:cNvPr id="11" name="组合 74"/>
          <p:cNvGrpSpPr/>
          <p:nvPr/>
        </p:nvGrpSpPr>
        <p:grpSpPr>
          <a:xfrm>
            <a:off x="3832575" y="1510243"/>
            <a:ext cx="1355009" cy="2215852"/>
            <a:chOff x="5110099" y="2013035"/>
            <a:chExt cx="1806678" cy="2953557"/>
          </a:xfrm>
        </p:grpSpPr>
        <p:grpSp>
          <p:nvGrpSpPr>
            <p:cNvPr id="17" name="组合 7"/>
            <p:cNvGrpSpPr/>
            <p:nvPr/>
          </p:nvGrpSpPr>
          <p:grpSpPr>
            <a:xfrm>
              <a:off x="5110099" y="2013035"/>
              <a:ext cx="1806678" cy="2953557"/>
              <a:chOff x="2620963" y="2576513"/>
              <a:chExt cx="830263" cy="1357313"/>
            </a:xfrm>
            <a:solidFill>
              <a:srgbClr val="0057A6"/>
            </a:solidFill>
          </p:grpSpPr>
          <p:sp>
            <p:nvSpPr>
              <p:cNvPr id="9" name="Freeform 212"/>
              <p:cNvSpPr>
                <a:spLocks noEditPoints="1"/>
              </p:cNvSpPr>
              <p:nvPr/>
            </p:nvSpPr>
            <p:spPr bwMode="auto">
              <a:xfrm>
                <a:off x="2620963" y="2576513"/>
                <a:ext cx="830263" cy="1357313"/>
              </a:xfrm>
              <a:custGeom>
                <a:avLst/>
                <a:gdLst>
                  <a:gd name="T0" fmla="*/ 394 w 403"/>
                  <a:gd name="T1" fmla="*/ 179 h 659"/>
                  <a:gd name="T2" fmla="*/ 173 w 403"/>
                  <a:gd name="T3" fmla="*/ 4 h 659"/>
                  <a:gd name="T4" fmla="*/ 20 w 403"/>
                  <a:gd name="T5" fmla="*/ 161 h 659"/>
                  <a:gd name="T6" fmla="*/ 112 w 403"/>
                  <a:gd name="T7" fmla="*/ 362 h 659"/>
                  <a:gd name="T8" fmla="*/ 93 w 403"/>
                  <a:gd name="T9" fmla="*/ 644 h 659"/>
                  <a:gd name="T10" fmla="*/ 104 w 403"/>
                  <a:gd name="T11" fmla="*/ 653 h 659"/>
                  <a:gd name="T12" fmla="*/ 207 w 403"/>
                  <a:gd name="T13" fmla="*/ 598 h 659"/>
                  <a:gd name="T14" fmla="*/ 315 w 403"/>
                  <a:gd name="T15" fmla="*/ 650 h 659"/>
                  <a:gd name="T16" fmla="*/ 317 w 403"/>
                  <a:gd name="T17" fmla="*/ 580 h 659"/>
                  <a:gd name="T18" fmla="*/ 303 w 403"/>
                  <a:gd name="T19" fmla="*/ 362 h 659"/>
                  <a:gd name="T20" fmla="*/ 303 w 403"/>
                  <a:gd name="T21" fmla="*/ 638 h 659"/>
                  <a:gd name="T22" fmla="*/ 200 w 403"/>
                  <a:gd name="T23" fmla="*/ 582 h 659"/>
                  <a:gd name="T24" fmla="*/ 160 w 403"/>
                  <a:gd name="T25" fmla="*/ 612 h 659"/>
                  <a:gd name="T26" fmla="*/ 117 w 403"/>
                  <a:gd name="T27" fmla="*/ 486 h 659"/>
                  <a:gd name="T28" fmla="*/ 134 w 403"/>
                  <a:gd name="T29" fmla="*/ 371 h 659"/>
                  <a:gd name="T30" fmla="*/ 122 w 403"/>
                  <a:gd name="T31" fmla="*/ 601 h 659"/>
                  <a:gd name="T32" fmla="*/ 131 w 403"/>
                  <a:gd name="T33" fmla="*/ 605 h 659"/>
                  <a:gd name="T34" fmla="*/ 207 w 403"/>
                  <a:gd name="T35" fmla="*/ 551 h 659"/>
                  <a:gd name="T36" fmla="*/ 262 w 403"/>
                  <a:gd name="T37" fmla="*/ 597 h 659"/>
                  <a:gd name="T38" fmla="*/ 286 w 403"/>
                  <a:gd name="T39" fmla="*/ 601 h 659"/>
                  <a:gd name="T40" fmla="*/ 287 w 403"/>
                  <a:gd name="T41" fmla="*/ 369 h 659"/>
                  <a:gd name="T42" fmla="*/ 299 w 403"/>
                  <a:gd name="T43" fmla="*/ 573 h 659"/>
                  <a:gd name="T44" fmla="*/ 138 w 403"/>
                  <a:gd name="T45" fmla="*/ 373 h 659"/>
                  <a:gd name="T46" fmla="*/ 276 w 403"/>
                  <a:gd name="T47" fmla="*/ 594 h 659"/>
                  <a:gd name="T48" fmla="*/ 245 w 403"/>
                  <a:gd name="T49" fmla="*/ 573 h 659"/>
                  <a:gd name="T50" fmla="*/ 208 w 403"/>
                  <a:gd name="T51" fmla="*/ 546 h 659"/>
                  <a:gd name="T52" fmla="*/ 165 w 403"/>
                  <a:gd name="T53" fmla="*/ 573 h 659"/>
                  <a:gd name="T54" fmla="*/ 141 w 403"/>
                  <a:gd name="T55" fmla="*/ 481 h 659"/>
                  <a:gd name="T56" fmla="*/ 72 w 403"/>
                  <a:gd name="T57" fmla="*/ 313 h 659"/>
                  <a:gd name="T58" fmla="*/ 181 w 403"/>
                  <a:gd name="T59" fmla="*/ 17 h 659"/>
                  <a:gd name="T60" fmla="*/ 292 w 403"/>
                  <a:gd name="T61" fmla="*/ 39 h 659"/>
                  <a:gd name="T62" fmla="*/ 302 w 403"/>
                  <a:gd name="T63" fmla="*/ 344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3" h="659">
                    <a:moveTo>
                      <a:pt x="314" y="355"/>
                    </a:moveTo>
                    <a:cubicBezTo>
                      <a:pt x="373" y="319"/>
                      <a:pt x="403" y="247"/>
                      <a:pt x="394" y="179"/>
                    </a:cubicBezTo>
                    <a:cubicBezTo>
                      <a:pt x="387" y="126"/>
                      <a:pt x="360" y="75"/>
                      <a:pt x="319" y="41"/>
                    </a:cubicBezTo>
                    <a:cubicBezTo>
                      <a:pt x="278" y="6"/>
                      <a:pt x="225" y="0"/>
                      <a:pt x="173" y="4"/>
                    </a:cubicBezTo>
                    <a:cubicBezTo>
                      <a:pt x="172" y="4"/>
                      <a:pt x="172" y="4"/>
                      <a:pt x="171" y="4"/>
                    </a:cubicBezTo>
                    <a:cubicBezTo>
                      <a:pt x="93" y="8"/>
                      <a:pt x="39" y="92"/>
                      <a:pt x="20" y="161"/>
                    </a:cubicBezTo>
                    <a:cubicBezTo>
                      <a:pt x="0" y="236"/>
                      <a:pt x="33" y="312"/>
                      <a:pt x="98" y="353"/>
                    </a:cubicBezTo>
                    <a:cubicBezTo>
                      <a:pt x="102" y="356"/>
                      <a:pt x="107" y="359"/>
                      <a:pt x="112" y="362"/>
                    </a:cubicBezTo>
                    <a:cubicBezTo>
                      <a:pt x="95" y="396"/>
                      <a:pt x="102" y="440"/>
                      <a:pt x="101" y="476"/>
                    </a:cubicBezTo>
                    <a:cubicBezTo>
                      <a:pt x="101" y="532"/>
                      <a:pt x="96" y="589"/>
                      <a:pt x="93" y="644"/>
                    </a:cubicBezTo>
                    <a:cubicBezTo>
                      <a:pt x="93" y="649"/>
                      <a:pt x="96" y="652"/>
                      <a:pt x="100" y="652"/>
                    </a:cubicBezTo>
                    <a:cubicBezTo>
                      <a:pt x="101" y="653"/>
                      <a:pt x="102" y="653"/>
                      <a:pt x="104" y="653"/>
                    </a:cubicBezTo>
                    <a:cubicBezTo>
                      <a:pt x="126" y="651"/>
                      <a:pt x="146" y="640"/>
                      <a:pt x="164" y="629"/>
                    </a:cubicBezTo>
                    <a:cubicBezTo>
                      <a:pt x="175" y="622"/>
                      <a:pt x="198" y="611"/>
                      <a:pt x="207" y="598"/>
                    </a:cubicBezTo>
                    <a:cubicBezTo>
                      <a:pt x="231" y="627"/>
                      <a:pt x="270" y="640"/>
                      <a:pt x="303" y="657"/>
                    </a:cubicBezTo>
                    <a:cubicBezTo>
                      <a:pt x="308" y="659"/>
                      <a:pt x="314" y="655"/>
                      <a:pt x="315" y="650"/>
                    </a:cubicBezTo>
                    <a:cubicBezTo>
                      <a:pt x="317" y="650"/>
                      <a:pt x="318" y="648"/>
                      <a:pt x="318" y="646"/>
                    </a:cubicBezTo>
                    <a:cubicBezTo>
                      <a:pt x="324" y="626"/>
                      <a:pt x="318" y="600"/>
                      <a:pt x="317" y="580"/>
                    </a:cubicBezTo>
                    <a:cubicBezTo>
                      <a:pt x="314" y="553"/>
                      <a:pt x="312" y="525"/>
                      <a:pt x="310" y="498"/>
                    </a:cubicBezTo>
                    <a:cubicBezTo>
                      <a:pt x="308" y="452"/>
                      <a:pt x="300" y="408"/>
                      <a:pt x="303" y="362"/>
                    </a:cubicBezTo>
                    <a:cubicBezTo>
                      <a:pt x="307" y="360"/>
                      <a:pt x="310" y="357"/>
                      <a:pt x="314" y="355"/>
                    </a:cubicBezTo>
                    <a:moveTo>
                      <a:pt x="303" y="638"/>
                    </a:moveTo>
                    <a:cubicBezTo>
                      <a:pt x="270" y="622"/>
                      <a:pt x="237" y="607"/>
                      <a:pt x="209" y="581"/>
                    </a:cubicBezTo>
                    <a:cubicBezTo>
                      <a:pt x="206" y="578"/>
                      <a:pt x="202" y="579"/>
                      <a:pt x="200" y="582"/>
                    </a:cubicBezTo>
                    <a:cubicBezTo>
                      <a:pt x="196" y="584"/>
                      <a:pt x="193" y="588"/>
                      <a:pt x="189" y="591"/>
                    </a:cubicBezTo>
                    <a:cubicBezTo>
                      <a:pt x="180" y="599"/>
                      <a:pt x="170" y="605"/>
                      <a:pt x="160" y="612"/>
                    </a:cubicBezTo>
                    <a:cubicBezTo>
                      <a:pt x="145" y="622"/>
                      <a:pt x="128" y="632"/>
                      <a:pt x="110" y="638"/>
                    </a:cubicBezTo>
                    <a:cubicBezTo>
                      <a:pt x="112" y="588"/>
                      <a:pt x="114" y="537"/>
                      <a:pt x="117" y="486"/>
                    </a:cubicBezTo>
                    <a:cubicBezTo>
                      <a:pt x="119" y="446"/>
                      <a:pt x="114" y="406"/>
                      <a:pt x="123" y="367"/>
                    </a:cubicBezTo>
                    <a:cubicBezTo>
                      <a:pt x="126" y="368"/>
                      <a:pt x="130" y="370"/>
                      <a:pt x="134" y="371"/>
                    </a:cubicBezTo>
                    <a:cubicBezTo>
                      <a:pt x="126" y="404"/>
                      <a:pt x="132" y="443"/>
                      <a:pt x="132" y="476"/>
                    </a:cubicBezTo>
                    <a:cubicBezTo>
                      <a:pt x="132" y="518"/>
                      <a:pt x="130" y="560"/>
                      <a:pt x="122" y="601"/>
                    </a:cubicBezTo>
                    <a:cubicBezTo>
                      <a:pt x="121" y="606"/>
                      <a:pt x="128" y="609"/>
                      <a:pt x="130" y="605"/>
                    </a:cubicBezTo>
                    <a:cubicBezTo>
                      <a:pt x="130" y="605"/>
                      <a:pt x="131" y="605"/>
                      <a:pt x="131" y="605"/>
                    </a:cubicBezTo>
                    <a:cubicBezTo>
                      <a:pt x="143" y="604"/>
                      <a:pt x="153" y="594"/>
                      <a:pt x="163" y="587"/>
                    </a:cubicBezTo>
                    <a:cubicBezTo>
                      <a:pt x="178" y="575"/>
                      <a:pt x="193" y="564"/>
                      <a:pt x="207" y="551"/>
                    </a:cubicBezTo>
                    <a:cubicBezTo>
                      <a:pt x="211" y="562"/>
                      <a:pt x="229" y="573"/>
                      <a:pt x="237" y="579"/>
                    </a:cubicBezTo>
                    <a:cubicBezTo>
                      <a:pt x="245" y="585"/>
                      <a:pt x="254" y="591"/>
                      <a:pt x="262" y="597"/>
                    </a:cubicBezTo>
                    <a:cubicBezTo>
                      <a:pt x="267" y="601"/>
                      <a:pt x="273" y="606"/>
                      <a:pt x="279" y="606"/>
                    </a:cubicBezTo>
                    <a:cubicBezTo>
                      <a:pt x="282" y="608"/>
                      <a:pt x="287" y="605"/>
                      <a:pt x="286" y="601"/>
                    </a:cubicBezTo>
                    <a:cubicBezTo>
                      <a:pt x="272" y="526"/>
                      <a:pt x="274" y="451"/>
                      <a:pt x="268" y="375"/>
                    </a:cubicBezTo>
                    <a:cubicBezTo>
                      <a:pt x="274" y="373"/>
                      <a:pt x="281" y="371"/>
                      <a:pt x="287" y="369"/>
                    </a:cubicBezTo>
                    <a:cubicBezTo>
                      <a:pt x="278" y="408"/>
                      <a:pt x="290" y="455"/>
                      <a:pt x="293" y="493"/>
                    </a:cubicBezTo>
                    <a:cubicBezTo>
                      <a:pt x="295" y="520"/>
                      <a:pt x="297" y="547"/>
                      <a:pt x="299" y="573"/>
                    </a:cubicBezTo>
                    <a:cubicBezTo>
                      <a:pt x="301" y="594"/>
                      <a:pt x="299" y="618"/>
                      <a:pt x="303" y="638"/>
                    </a:cubicBezTo>
                    <a:moveTo>
                      <a:pt x="138" y="373"/>
                    </a:moveTo>
                    <a:cubicBezTo>
                      <a:pt x="178" y="386"/>
                      <a:pt x="222" y="388"/>
                      <a:pt x="262" y="377"/>
                    </a:cubicBezTo>
                    <a:cubicBezTo>
                      <a:pt x="260" y="449"/>
                      <a:pt x="263" y="523"/>
                      <a:pt x="276" y="594"/>
                    </a:cubicBezTo>
                    <a:cubicBezTo>
                      <a:pt x="274" y="593"/>
                      <a:pt x="272" y="592"/>
                      <a:pt x="270" y="590"/>
                    </a:cubicBezTo>
                    <a:cubicBezTo>
                      <a:pt x="261" y="585"/>
                      <a:pt x="253" y="579"/>
                      <a:pt x="245" y="573"/>
                    </a:cubicBezTo>
                    <a:cubicBezTo>
                      <a:pt x="237" y="567"/>
                      <a:pt x="230" y="561"/>
                      <a:pt x="222" y="555"/>
                    </a:cubicBezTo>
                    <a:cubicBezTo>
                      <a:pt x="218" y="552"/>
                      <a:pt x="214" y="547"/>
                      <a:pt x="208" y="546"/>
                    </a:cubicBezTo>
                    <a:cubicBezTo>
                      <a:pt x="208" y="545"/>
                      <a:pt x="206" y="544"/>
                      <a:pt x="204" y="544"/>
                    </a:cubicBezTo>
                    <a:cubicBezTo>
                      <a:pt x="190" y="550"/>
                      <a:pt x="177" y="563"/>
                      <a:pt x="165" y="573"/>
                    </a:cubicBezTo>
                    <a:cubicBezTo>
                      <a:pt x="155" y="581"/>
                      <a:pt x="143" y="594"/>
                      <a:pt x="131" y="600"/>
                    </a:cubicBezTo>
                    <a:cubicBezTo>
                      <a:pt x="139" y="561"/>
                      <a:pt x="140" y="521"/>
                      <a:pt x="141" y="481"/>
                    </a:cubicBezTo>
                    <a:cubicBezTo>
                      <a:pt x="142" y="447"/>
                      <a:pt x="146" y="407"/>
                      <a:pt x="138" y="373"/>
                    </a:cubicBezTo>
                    <a:moveTo>
                      <a:pt x="72" y="313"/>
                    </a:moveTo>
                    <a:cubicBezTo>
                      <a:pt x="6" y="245"/>
                      <a:pt x="26" y="140"/>
                      <a:pt x="81" y="72"/>
                    </a:cubicBezTo>
                    <a:cubicBezTo>
                      <a:pt x="106" y="42"/>
                      <a:pt x="141" y="19"/>
                      <a:pt x="181" y="17"/>
                    </a:cubicBezTo>
                    <a:cubicBezTo>
                      <a:pt x="184" y="17"/>
                      <a:pt x="186" y="16"/>
                      <a:pt x="186" y="13"/>
                    </a:cubicBezTo>
                    <a:cubicBezTo>
                      <a:pt x="223" y="15"/>
                      <a:pt x="260" y="21"/>
                      <a:pt x="292" y="39"/>
                    </a:cubicBezTo>
                    <a:cubicBezTo>
                      <a:pt x="329" y="61"/>
                      <a:pt x="356" y="102"/>
                      <a:pt x="370" y="142"/>
                    </a:cubicBezTo>
                    <a:cubicBezTo>
                      <a:pt x="397" y="217"/>
                      <a:pt x="371" y="303"/>
                      <a:pt x="302" y="344"/>
                    </a:cubicBezTo>
                    <a:cubicBezTo>
                      <a:pt x="231" y="387"/>
                      <a:pt x="130" y="371"/>
                      <a:pt x="72" y="313"/>
                    </a:cubicBezTo>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213"/>
              <p:cNvSpPr>
                <a:spLocks noEditPoints="1"/>
              </p:cNvSpPr>
              <p:nvPr/>
            </p:nvSpPr>
            <p:spPr bwMode="auto">
              <a:xfrm>
                <a:off x="2676525" y="2611438"/>
                <a:ext cx="728663" cy="725488"/>
              </a:xfrm>
              <a:custGeom>
                <a:avLst/>
                <a:gdLst>
                  <a:gd name="T0" fmla="*/ 289 w 354"/>
                  <a:gd name="T1" fmla="*/ 71 h 352"/>
                  <a:gd name="T2" fmla="*/ 103 w 354"/>
                  <a:gd name="T3" fmla="*/ 38 h 352"/>
                  <a:gd name="T4" fmla="*/ 29 w 354"/>
                  <a:gd name="T5" fmla="*/ 243 h 352"/>
                  <a:gd name="T6" fmla="*/ 115 w 354"/>
                  <a:gd name="T7" fmla="*/ 320 h 352"/>
                  <a:gd name="T8" fmla="*/ 117 w 354"/>
                  <a:gd name="T9" fmla="*/ 322 h 352"/>
                  <a:gd name="T10" fmla="*/ 313 w 354"/>
                  <a:gd name="T11" fmla="*/ 262 h 352"/>
                  <a:gd name="T12" fmla="*/ 289 w 354"/>
                  <a:gd name="T13" fmla="*/ 71 h 352"/>
                  <a:gd name="T14" fmla="*/ 120 w 354"/>
                  <a:gd name="T15" fmla="*/ 314 h 352"/>
                  <a:gd name="T16" fmla="*/ 116 w 354"/>
                  <a:gd name="T17" fmla="*/ 315 h 352"/>
                  <a:gd name="T18" fmla="*/ 34 w 354"/>
                  <a:gd name="T19" fmla="*/ 236 h 352"/>
                  <a:gd name="T20" fmla="*/ 46 w 354"/>
                  <a:gd name="T21" fmla="*/ 113 h 352"/>
                  <a:gd name="T22" fmla="*/ 243 w 354"/>
                  <a:gd name="T23" fmla="*/ 44 h 352"/>
                  <a:gd name="T24" fmla="*/ 320 w 354"/>
                  <a:gd name="T25" fmla="*/ 227 h 352"/>
                  <a:gd name="T26" fmla="*/ 120 w 354"/>
                  <a:gd name="T27" fmla="*/ 314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4" h="352">
                    <a:moveTo>
                      <a:pt x="289" y="71"/>
                    </a:moveTo>
                    <a:cubicBezTo>
                      <a:pt x="242" y="19"/>
                      <a:pt x="165" y="0"/>
                      <a:pt x="103" y="38"/>
                    </a:cubicBezTo>
                    <a:cubicBezTo>
                      <a:pt x="36" y="78"/>
                      <a:pt x="0" y="170"/>
                      <a:pt x="29" y="243"/>
                    </a:cubicBezTo>
                    <a:cubicBezTo>
                      <a:pt x="43" y="278"/>
                      <a:pt x="74" y="319"/>
                      <a:pt x="115" y="320"/>
                    </a:cubicBezTo>
                    <a:cubicBezTo>
                      <a:pt x="116" y="321"/>
                      <a:pt x="116" y="321"/>
                      <a:pt x="117" y="322"/>
                    </a:cubicBezTo>
                    <a:cubicBezTo>
                      <a:pt x="188" y="352"/>
                      <a:pt x="271" y="326"/>
                      <a:pt x="313" y="262"/>
                    </a:cubicBezTo>
                    <a:cubicBezTo>
                      <a:pt x="354" y="200"/>
                      <a:pt x="337" y="123"/>
                      <a:pt x="289" y="71"/>
                    </a:cubicBezTo>
                    <a:moveTo>
                      <a:pt x="120" y="314"/>
                    </a:moveTo>
                    <a:cubicBezTo>
                      <a:pt x="118" y="313"/>
                      <a:pt x="117" y="314"/>
                      <a:pt x="116" y="315"/>
                    </a:cubicBezTo>
                    <a:cubicBezTo>
                      <a:pt x="77" y="310"/>
                      <a:pt x="48" y="271"/>
                      <a:pt x="34" y="236"/>
                    </a:cubicBezTo>
                    <a:cubicBezTo>
                      <a:pt x="18" y="196"/>
                      <a:pt x="27" y="150"/>
                      <a:pt x="46" y="113"/>
                    </a:cubicBezTo>
                    <a:cubicBezTo>
                      <a:pt x="83" y="37"/>
                      <a:pt x="168" y="2"/>
                      <a:pt x="243" y="44"/>
                    </a:cubicBezTo>
                    <a:cubicBezTo>
                      <a:pt x="306" y="79"/>
                      <a:pt x="344" y="158"/>
                      <a:pt x="320" y="227"/>
                    </a:cubicBezTo>
                    <a:cubicBezTo>
                      <a:pt x="292" y="311"/>
                      <a:pt x="199" y="343"/>
                      <a:pt x="120" y="314"/>
                    </a:cubicBezTo>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5" name="文本框 14"/>
            <p:cNvSpPr txBox="1"/>
            <p:nvPr/>
          </p:nvSpPr>
          <p:spPr>
            <a:xfrm>
              <a:off x="5448438" y="2567872"/>
              <a:ext cx="1463651" cy="533315"/>
            </a:xfrm>
            <a:prstGeom prst="rect">
              <a:avLst/>
            </a:prstGeom>
            <a:noFill/>
          </p:spPr>
          <p:txBody>
            <a:bodyPr wrap="square" rtlCol="0">
              <a:spAutoFit/>
            </a:bodyPr>
            <a:lstStyle/>
            <a:p>
              <a:r>
                <a:rPr lang="zh-CN" altLang="en-US" sz="2000" b="1" dirty="0">
                  <a:solidFill>
                    <a:schemeClr val="tx1">
                      <a:lumMod val="75000"/>
                      <a:lumOff val="25000"/>
                    </a:schemeClr>
                  </a:solidFill>
                  <a:latin typeface="方正静蕾简体" panose="02000000000000000000" pitchFamily="2" charset="-122"/>
                  <a:ea typeface="方正静蕾简体" panose="02000000000000000000" pitchFamily="2" charset="-122"/>
                </a:rPr>
                <a:t>标 题</a:t>
              </a:r>
            </a:p>
          </p:txBody>
        </p:sp>
      </p:grpSp>
      <p:grpSp>
        <p:nvGrpSpPr>
          <p:cNvPr id="21" name="组合 75"/>
          <p:cNvGrpSpPr/>
          <p:nvPr/>
        </p:nvGrpSpPr>
        <p:grpSpPr>
          <a:xfrm>
            <a:off x="6472089" y="1453226"/>
            <a:ext cx="1448284" cy="2215852"/>
            <a:chOff x="8629451" y="1937037"/>
            <a:chExt cx="1931045" cy="2953557"/>
          </a:xfrm>
        </p:grpSpPr>
        <p:grpSp>
          <p:nvGrpSpPr>
            <p:cNvPr id="28" name="组合 10"/>
            <p:cNvGrpSpPr/>
            <p:nvPr/>
          </p:nvGrpSpPr>
          <p:grpSpPr>
            <a:xfrm>
              <a:off x="8629451" y="1937037"/>
              <a:ext cx="1806678" cy="2953557"/>
              <a:chOff x="2620963" y="2576513"/>
              <a:chExt cx="830263" cy="1357313"/>
            </a:xfrm>
            <a:solidFill>
              <a:srgbClr val="0057A6"/>
            </a:solidFill>
          </p:grpSpPr>
          <p:sp>
            <p:nvSpPr>
              <p:cNvPr id="12" name="Freeform 212"/>
              <p:cNvSpPr>
                <a:spLocks noEditPoints="1"/>
              </p:cNvSpPr>
              <p:nvPr/>
            </p:nvSpPr>
            <p:spPr bwMode="auto">
              <a:xfrm>
                <a:off x="2620963" y="2576513"/>
                <a:ext cx="830263" cy="1357313"/>
              </a:xfrm>
              <a:custGeom>
                <a:avLst/>
                <a:gdLst>
                  <a:gd name="T0" fmla="*/ 394 w 403"/>
                  <a:gd name="T1" fmla="*/ 179 h 659"/>
                  <a:gd name="T2" fmla="*/ 173 w 403"/>
                  <a:gd name="T3" fmla="*/ 4 h 659"/>
                  <a:gd name="T4" fmla="*/ 20 w 403"/>
                  <a:gd name="T5" fmla="*/ 161 h 659"/>
                  <a:gd name="T6" fmla="*/ 112 w 403"/>
                  <a:gd name="T7" fmla="*/ 362 h 659"/>
                  <a:gd name="T8" fmla="*/ 93 w 403"/>
                  <a:gd name="T9" fmla="*/ 644 h 659"/>
                  <a:gd name="T10" fmla="*/ 104 w 403"/>
                  <a:gd name="T11" fmla="*/ 653 h 659"/>
                  <a:gd name="T12" fmla="*/ 207 w 403"/>
                  <a:gd name="T13" fmla="*/ 598 h 659"/>
                  <a:gd name="T14" fmla="*/ 315 w 403"/>
                  <a:gd name="T15" fmla="*/ 650 h 659"/>
                  <a:gd name="T16" fmla="*/ 317 w 403"/>
                  <a:gd name="T17" fmla="*/ 580 h 659"/>
                  <a:gd name="T18" fmla="*/ 303 w 403"/>
                  <a:gd name="T19" fmla="*/ 362 h 659"/>
                  <a:gd name="T20" fmla="*/ 303 w 403"/>
                  <a:gd name="T21" fmla="*/ 638 h 659"/>
                  <a:gd name="T22" fmla="*/ 200 w 403"/>
                  <a:gd name="T23" fmla="*/ 582 h 659"/>
                  <a:gd name="T24" fmla="*/ 160 w 403"/>
                  <a:gd name="T25" fmla="*/ 612 h 659"/>
                  <a:gd name="T26" fmla="*/ 117 w 403"/>
                  <a:gd name="T27" fmla="*/ 486 h 659"/>
                  <a:gd name="T28" fmla="*/ 134 w 403"/>
                  <a:gd name="T29" fmla="*/ 371 h 659"/>
                  <a:gd name="T30" fmla="*/ 122 w 403"/>
                  <a:gd name="T31" fmla="*/ 601 h 659"/>
                  <a:gd name="T32" fmla="*/ 131 w 403"/>
                  <a:gd name="T33" fmla="*/ 605 h 659"/>
                  <a:gd name="T34" fmla="*/ 207 w 403"/>
                  <a:gd name="T35" fmla="*/ 551 h 659"/>
                  <a:gd name="T36" fmla="*/ 262 w 403"/>
                  <a:gd name="T37" fmla="*/ 597 h 659"/>
                  <a:gd name="T38" fmla="*/ 286 w 403"/>
                  <a:gd name="T39" fmla="*/ 601 h 659"/>
                  <a:gd name="T40" fmla="*/ 287 w 403"/>
                  <a:gd name="T41" fmla="*/ 369 h 659"/>
                  <a:gd name="T42" fmla="*/ 299 w 403"/>
                  <a:gd name="T43" fmla="*/ 573 h 659"/>
                  <a:gd name="T44" fmla="*/ 138 w 403"/>
                  <a:gd name="T45" fmla="*/ 373 h 659"/>
                  <a:gd name="T46" fmla="*/ 276 w 403"/>
                  <a:gd name="T47" fmla="*/ 594 h 659"/>
                  <a:gd name="T48" fmla="*/ 245 w 403"/>
                  <a:gd name="T49" fmla="*/ 573 h 659"/>
                  <a:gd name="T50" fmla="*/ 208 w 403"/>
                  <a:gd name="T51" fmla="*/ 546 h 659"/>
                  <a:gd name="T52" fmla="*/ 165 w 403"/>
                  <a:gd name="T53" fmla="*/ 573 h 659"/>
                  <a:gd name="T54" fmla="*/ 141 w 403"/>
                  <a:gd name="T55" fmla="*/ 481 h 659"/>
                  <a:gd name="T56" fmla="*/ 72 w 403"/>
                  <a:gd name="T57" fmla="*/ 313 h 659"/>
                  <a:gd name="T58" fmla="*/ 181 w 403"/>
                  <a:gd name="T59" fmla="*/ 17 h 659"/>
                  <a:gd name="T60" fmla="*/ 292 w 403"/>
                  <a:gd name="T61" fmla="*/ 39 h 659"/>
                  <a:gd name="T62" fmla="*/ 302 w 403"/>
                  <a:gd name="T63" fmla="*/ 344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3" h="659">
                    <a:moveTo>
                      <a:pt x="314" y="355"/>
                    </a:moveTo>
                    <a:cubicBezTo>
                      <a:pt x="373" y="319"/>
                      <a:pt x="403" y="247"/>
                      <a:pt x="394" y="179"/>
                    </a:cubicBezTo>
                    <a:cubicBezTo>
                      <a:pt x="387" y="126"/>
                      <a:pt x="360" y="75"/>
                      <a:pt x="319" y="41"/>
                    </a:cubicBezTo>
                    <a:cubicBezTo>
                      <a:pt x="278" y="6"/>
                      <a:pt x="225" y="0"/>
                      <a:pt x="173" y="4"/>
                    </a:cubicBezTo>
                    <a:cubicBezTo>
                      <a:pt x="172" y="4"/>
                      <a:pt x="172" y="4"/>
                      <a:pt x="171" y="4"/>
                    </a:cubicBezTo>
                    <a:cubicBezTo>
                      <a:pt x="93" y="8"/>
                      <a:pt x="39" y="92"/>
                      <a:pt x="20" y="161"/>
                    </a:cubicBezTo>
                    <a:cubicBezTo>
                      <a:pt x="0" y="236"/>
                      <a:pt x="33" y="312"/>
                      <a:pt x="98" y="353"/>
                    </a:cubicBezTo>
                    <a:cubicBezTo>
                      <a:pt x="102" y="356"/>
                      <a:pt x="107" y="359"/>
                      <a:pt x="112" y="362"/>
                    </a:cubicBezTo>
                    <a:cubicBezTo>
                      <a:pt x="95" y="396"/>
                      <a:pt x="102" y="440"/>
                      <a:pt x="101" y="476"/>
                    </a:cubicBezTo>
                    <a:cubicBezTo>
                      <a:pt x="101" y="532"/>
                      <a:pt x="96" y="589"/>
                      <a:pt x="93" y="644"/>
                    </a:cubicBezTo>
                    <a:cubicBezTo>
                      <a:pt x="93" y="649"/>
                      <a:pt x="96" y="652"/>
                      <a:pt x="100" y="652"/>
                    </a:cubicBezTo>
                    <a:cubicBezTo>
                      <a:pt x="101" y="653"/>
                      <a:pt x="102" y="653"/>
                      <a:pt x="104" y="653"/>
                    </a:cubicBezTo>
                    <a:cubicBezTo>
                      <a:pt x="126" y="651"/>
                      <a:pt x="146" y="640"/>
                      <a:pt x="164" y="629"/>
                    </a:cubicBezTo>
                    <a:cubicBezTo>
                      <a:pt x="175" y="622"/>
                      <a:pt x="198" y="611"/>
                      <a:pt x="207" y="598"/>
                    </a:cubicBezTo>
                    <a:cubicBezTo>
                      <a:pt x="231" y="627"/>
                      <a:pt x="270" y="640"/>
                      <a:pt x="303" y="657"/>
                    </a:cubicBezTo>
                    <a:cubicBezTo>
                      <a:pt x="308" y="659"/>
                      <a:pt x="314" y="655"/>
                      <a:pt x="315" y="650"/>
                    </a:cubicBezTo>
                    <a:cubicBezTo>
                      <a:pt x="317" y="650"/>
                      <a:pt x="318" y="648"/>
                      <a:pt x="318" y="646"/>
                    </a:cubicBezTo>
                    <a:cubicBezTo>
                      <a:pt x="324" y="626"/>
                      <a:pt x="318" y="600"/>
                      <a:pt x="317" y="580"/>
                    </a:cubicBezTo>
                    <a:cubicBezTo>
                      <a:pt x="314" y="553"/>
                      <a:pt x="312" y="525"/>
                      <a:pt x="310" y="498"/>
                    </a:cubicBezTo>
                    <a:cubicBezTo>
                      <a:pt x="308" y="452"/>
                      <a:pt x="300" y="408"/>
                      <a:pt x="303" y="362"/>
                    </a:cubicBezTo>
                    <a:cubicBezTo>
                      <a:pt x="307" y="360"/>
                      <a:pt x="310" y="357"/>
                      <a:pt x="314" y="355"/>
                    </a:cubicBezTo>
                    <a:moveTo>
                      <a:pt x="303" y="638"/>
                    </a:moveTo>
                    <a:cubicBezTo>
                      <a:pt x="270" y="622"/>
                      <a:pt x="237" y="607"/>
                      <a:pt x="209" y="581"/>
                    </a:cubicBezTo>
                    <a:cubicBezTo>
                      <a:pt x="206" y="578"/>
                      <a:pt x="202" y="579"/>
                      <a:pt x="200" y="582"/>
                    </a:cubicBezTo>
                    <a:cubicBezTo>
                      <a:pt x="196" y="584"/>
                      <a:pt x="193" y="588"/>
                      <a:pt x="189" y="591"/>
                    </a:cubicBezTo>
                    <a:cubicBezTo>
                      <a:pt x="180" y="599"/>
                      <a:pt x="170" y="605"/>
                      <a:pt x="160" y="612"/>
                    </a:cubicBezTo>
                    <a:cubicBezTo>
                      <a:pt x="145" y="622"/>
                      <a:pt x="128" y="632"/>
                      <a:pt x="110" y="638"/>
                    </a:cubicBezTo>
                    <a:cubicBezTo>
                      <a:pt x="112" y="588"/>
                      <a:pt x="114" y="537"/>
                      <a:pt x="117" y="486"/>
                    </a:cubicBezTo>
                    <a:cubicBezTo>
                      <a:pt x="119" y="446"/>
                      <a:pt x="114" y="406"/>
                      <a:pt x="123" y="367"/>
                    </a:cubicBezTo>
                    <a:cubicBezTo>
                      <a:pt x="126" y="368"/>
                      <a:pt x="130" y="370"/>
                      <a:pt x="134" y="371"/>
                    </a:cubicBezTo>
                    <a:cubicBezTo>
                      <a:pt x="126" y="404"/>
                      <a:pt x="132" y="443"/>
                      <a:pt x="132" y="476"/>
                    </a:cubicBezTo>
                    <a:cubicBezTo>
                      <a:pt x="132" y="518"/>
                      <a:pt x="130" y="560"/>
                      <a:pt x="122" y="601"/>
                    </a:cubicBezTo>
                    <a:cubicBezTo>
                      <a:pt x="121" y="606"/>
                      <a:pt x="128" y="609"/>
                      <a:pt x="130" y="605"/>
                    </a:cubicBezTo>
                    <a:cubicBezTo>
                      <a:pt x="130" y="605"/>
                      <a:pt x="131" y="605"/>
                      <a:pt x="131" y="605"/>
                    </a:cubicBezTo>
                    <a:cubicBezTo>
                      <a:pt x="143" y="604"/>
                      <a:pt x="153" y="594"/>
                      <a:pt x="163" y="587"/>
                    </a:cubicBezTo>
                    <a:cubicBezTo>
                      <a:pt x="178" y="575"/>
                      <a:pt x="193" y="564"/>
                      <a:pt x="207" y="551"/>
                    </a:cubicBezTo>
                    <a:cubicBezTo>
                      <a:pt x="211" y="562"/>
                      <a:pt x="229" y="573"/>
                      <a:pt x="237" y="579"/>
                    </a:cubicBezTo>
                    <a:cubicBezTo>
                      <a:pt x="245" y="585"/>
                      <a:pt x="254" y="591"/>
                      <a:pt x="262" y="597"/>
                    </a:cubicBezTo>
                    <a:cubicBezTo>
                      <a:pt x="267" y="601"/>
                      <a:pt x="273" y="606"/>
                      <a:pt x="279" y="606"/>
                    </a:cubicBezTo>
                    <a:cubicBezTo>
                      <a:pt x="282" y="608"/>
                      <a:pt x="287" y="605"/>
                      <a:pt x="286" y="601"/>
                    </a:cubicBezTo>
                    <a:cubicBezTo>
                      <a:pt x="272" y="526"/>
                      <a:pt x="274" y="451"/>
                      <a:pt x="268" y="375"/>
                    </a:cubicBezTo>
                    <a:cubicBezTo>
                      <a:pt x="274" y="373"/>
                      <a:pt x="281" y="371"/>
                      <a:pt x="287" y="369"/>
                    </a:cubicBezTo>
                    <a:cubicBezTo>
                      <a:pt x="278" y="408"/>
                      <a:pt x="290" y="455"/>
                      <a:pt x="293" y="493"/>
                    </a:cubicBezTo>
                    <a:cubicBezTo>
                      <a:pt x="295" y="520"/>
                      <a:pt x="297" y="547"/>
                      <a:pt x="299" y="573"/>
                    </a:cubicBezTo>
                    <a:cubicBezTo>
                      <a:pt x="301" y="594"/>
                      <a:pt x="299" y="618"/>
                      <a:pt x="303" y="638"/>
                    </a:cubicBezTo>
                    <a:moveTo>
                      <a:pt x="138" y="373"/>
                    </a:moveTo>
                    <a:cubicBezTo>
                      <a:pt x="178" y="386"/>
                      <a:pt x="222" y="388"/>
                      <a:pt x="262" y="377"/>
                    </a:cubicBezTo>
                    <a:cubicBezTo>
                      <a:pt x="260" y="449"/>
                      <a:pt x="263" y="523"/>
                      <a:pt x="276" y="594"/>
                    </a:cubicBezTo>
                    <a:cubicBezTo>
                      <a:pt x="274" y="593"/>
                      <a:pt x="272" y="592"/>
                      <a:pt x="270" y="590"/>
                    </a:cubicBezTo>
                    <a:cubicBezTo>
                      <a:pt x="261" y="585"/>
                      <a:pt x="253" y="579"/>
                      <a:pt x="245" y="573"/>
                    </a:cubicBezTo>
                    <a:cubicBezTo>
                      <a:pt x="237" y="567"/>
                      <a:pt x="230" y="561"/>
                      <a:pt x="222" y="555"/>
                    </a:cubicBezTo>
                    <a:cubicBezTo>
                      <a:pt x="218" y="552"/>
                      <a:pt x="214" y="547"/>
                      <a:pt x="208" y="546"/>
                    </a:cubicBezTo>
                    <a:cubicBezTo>
                      <a:pt x="208" y="545"/>
                      <a:pt x="206" y="544"/>
                      <a:pt x="204" y="544"/>
                    </a:cubicBezTo>
                    <a:cubicBezTo>
                      <a:pt x="190" y="550"/>
                      <a:pt x="177" y="563"/>
                      <a:pt x="165" y="573"/>
                    </a:cubicBezTo>
                    <a:cubicBezTo>
                      <a:pt x="155" y="581"/>
                      <a:pt x="143" y="594"/>
                      <a:pt x="131" y="600"/>
                    </a:cubicBezTo>
                    <a:cubicBezTo>
                      <a:pt x="139" y="561"/>
                      <a:pt x="140" y="521"/>
                      <a:pt x="141" y="481"/>
                    </a:cubicBezTo>
                    <a:cubicBezTo>
                      <a:pt x="142" y="447"/>
                      <a:pt x="146" y="407"/>
                      <a:pt x="138" y="373"/>
                    </a:cubicBezTo>
                    <a:moveTo>
                      <a:pt x="72" y="313"/>
                    </a:moveTo>
                    <a:cubicBezTo>
                      <a:pt x="6" y="245"/>
                      <a:pt x="26" y="140"/>
                      <a:pt x="81" y="72"/>
                    </a:cubicBezTo>
                    <a:cubicBezTo>
                      <a:pt x="106" y="42"/>
                      <a:pt x="141" y="19"/>
                      <a:pt x="181" y="17"/>
                    </a:cubicBezTo>
                    <a:cubicBezTo>
                      <a:pt x="184" y="17"/>
                      <a:pt x="186" y="16"/>
                      <a:pt x="186" y="13"/>
                    </a:cubicBezTo>
                    <a:cubicBezTo>
                      <a:pt x="223" y="15"/>
                      <a:pt x="260" y="21"/>
                      <a:pt x="292" y="39"/>
                    </a:cubicBezTo>
                    <a:cubicBezTo>
                      <a:pt x="329" y="61"/>
                      <a:pt x="356" y="102"/>
                      <a:pt x="370" y="142"/>
                    </a:cubicBezTo>
                    <a:cubicBezTo>
                      <a:pt x="397" y="217"/>
                      <a:pt x="371" y="303"/>
                      <a:pt x="302" y="344"/>
                    </a:cubicBezTo>
                    <a:cubicBezTo>
                      <a:pt x="231" y="387"/>
                      <a:pt x="130" y="371"/>
                      <a:pt x="72" y="313"/>
                    </a:cubicBez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213"/>
              <p:cNvSpPr>
                <a:spLocks noEditPoints="1"/>
              </p:cNvSpPr>
              <p:nvPr/>
            </p:nvSpPr>
            <p:spPr bwMode="auto">
              <a:xfrm>
                <a:off x="2676525" y="2611438"/>
                <a:ext cx="728663" cy="725488"/>
              </a:xfrm>
              <a:custGeom>
                <a:avLst/>
                <a:gdLst>
                  <a:gd name="T0" fmla="*/ 289 w 354"/>
                  <a:gd name="T1" fmla="*/ 71 h 352"/>
                  <a:gd name="T2" fmla="*/ 103 w 354"/>
                  <a:gd name="T3" fmla="*/ 38 h 352"/>
                  <a:gd name="T4" fmla="*/ 29 w 354"/>
                  <a:gd name="T5" fmla="*/ 243 h 352"/>
                  <a:gd name="T6" fmla="*/ 115 w 354"/>
                  <a:gd name="T7" fmla="*/ 320 h 352"/>
                  <a:gd name="T8" fmla="*/ 117 w 354"/>
                  <a:gd name="T9" fmla="*/ 322 h 352"/>
                  <a:gd name="T10" fmla="*/ 313 w 354"/>
                  <a:gd name="T11" fmla="*/ 262 h 352"/>
                  <a:gd name="T12" fmla="*/ 289 w 354"/>
                  <a:gd name="T13" fmla="*/ 71 h 352"/>
                  <a:gd name="T14" fmla="*/ 120 w 354"/>
                  <a:gd name="T15" fmla="*/ 314 h 352"/>
                  <a:gd name="T16" fmla="*/ 116 w 354"/>
                  <a:gd name="T17" fmla="*/ 315 h 352"/>
                  <a:gd name="T18" fmla="*/ 34 w 354"/>
                  <a:gd name="T19" fmla="*/ 236 h 352"/>
                  <a:gd name="T20" fmla="*/ 46 w 354"/>
                  <a:gd name="T21" fmla="*/ 113 h 352"/>
                  <a:gd name="T22" fmla="*/ 243 w 354"/>
                  <a:gd name="T23" fmla="*/ 44 h 352"/>
                  <a:gd name="T24" fmla="*/ 320 w 354"/>
                  <a:gd name="T25" fmla="*/ 227 h 352"/>
                  <a:gd name="T26" fmla="*/ 120 w 354"/>
                  <a:gd name="T27" fmla="*/ 314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4" h="352">
                    <a:moveTo>
                      <a:pt x="289" y="71"/>
                    </a:moveTo>
                    <a:cubicBezTo>
                      <a:pt x="242" y="19"/>
                      <a:pt x="165" y="0"/>
                      <a:pt x="103" y="38"/>
                    </a:cubicBezTo>
                    <a:cubicBezTo>
                      <a:pt x="36" y="78"/>
                      <a:pt x="0" y="170"/>
                      <a:pt x="29" y="243"/>
                    </a:cubicBezTo>
                    <a:cubicBezTo>
                      <a:pt x="43" y="278"/>
                      <a:pt x="74" y="319"/>
                      <a:pt x="115" y="320"/>
                    </a:cubicBezTo>
                    <a:cubicBezTo>
                      <a:pt x="116" y="321"/>
                      <a:pt x="116" y="321"/>
                      <a:pt x="117" y="322"/>
                    </a:cubicBezTo>
                    <a:cubicBezTo>
                      <a:pt x="188" y="352"/>
                      <a:pt x="271" y="326"/>
                      <a:pt x="313" y="262"/>
                    </a:cubicBezTo>
                    <a:cubicBezTo>
                      <a:pt x="354" y="200"/>
                      <a:pt x="337" y="123"/>
                      <a:pt x="289" y="71"/>
                    </a:cubicBezTo>
                    <a:moveTo>
                      <a:pt x="120" y="314"/>
                    </a:moveTo>
                    <a:cubicBezTo>
                      <a:pt x="118" y="313"/>
                      <a:pt x="117" y="314"/>
                      <a:pt x="116" y="315"/>
                    </a:cubicBezTo>
                    <a:cubicBezTo>
                      <a:pt x="77" y="310"/>
                      <a:pt x="48" y="271"/>
                      <a:pt x="34" y="236"/>
                    </a:cubicBezTo>
                    <a:cubicBezTo>
                      <a:pt x="18" y="196"/>
                      <a:pt x="27" y="150"/>
                      <a:pt x="46" y="113"/>
                    </a:cubicBezTo>
                    <a:cubicBezTo>
                      <a:pt x="83" y="37"/>
                      <a:pt x="168" y="2"/>
                      <a:pt x="243" y="44"/>
                    </a:cubicBezTo>
                    <a:cubicBezTo>
                      <a:pt x="306" y="79"/>
                      <a:pt x="344" y="158"/>
                      <a:pt x="320" y="227"/>
                    </a:cubicBezTo>
                    <a:cubicBezTo>
                      <a:pt x="292" y="311"/>
                      <a:pt x="199" y="343"/>
                      <a:pt x="120" y="314"/>
                    </a:cubicBez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6" name="文本框 15"/>
            <p:cNvSpPr txBox="1"/>
            <p:nvPr/>
          </p:nvSpPr>
          <p:spPr>
            <a:xfrm>
              <a:off x="9012228" y="2567873"/>
              <a:ext cx="1548268" cy="533315"/>
            </a:xfrm>
            <a:prstGeom prst="rect">
              <a:avLst/>
            </a:prstGeom>
            <a:noFill/>
          </p:spPr>
          <p:txBody>
            <a:bodyPr wrap="square" rtlCol="0">
              <a:spAutoFit/>
            </a:bodyPr>
            <a:lstStyle/>
            <a:p>
              <a:r>
                <a:rPr lang="zh-CN" altLang="en-US" sz="2000" b="1" dirty="0">
                  <a:solidFill>
                    <a:schemeClr val="accent1"/>
                  </a:solidFill>
                  <a:latin typeface="方正静蕾简体" panose="02000000000000000000" pitchFamily="2" charset="-122"/>
                  <a:ea typeface="方正静蕾简体" panose="02000000000000000000" pitchFamily="2" charset="-122"/>
                </a:rPr>
                <a:t>标 题</a:t>
              </a:r>
            </a:p>
          </p:txBody>
        </p:sp>
      </p:grpSp>
      <p:grpSp>
        <p:nvGrpSpPr>
          <p:cNvPr id="29" name="组合 16"/>
          <p:cNvGrpSpPr/>
          <p:nvPr/>
        </p:nvGrpSpPr>
        <p:grpSpPr>
          <a:xfrm>
            <a:off x="2928058" y="2378773"/>
            <a:ext cx="595929" cy="508620"/>
            <a:chOff x="4349506" y="3098800"/>
            <a:chExt cx="565617" cy="482600"/>
          </a:xfrm>
        </p:grpSpPr>
        <p:sp>
          <p:nvSpPr>
            <p:cNvPr id="18" name="任意多边形 17"/>
            <p:cNvSpPr/>
            <p:nvPr/>
          </p:nvSpPr>
          <p:spPr>
            <a:xfrm>
              <a:off x="4349506" y="3223928"/>
              <a:ext cx="459084" cy="72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chemeClr val="accent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4349506" y="3396132"/>
              <a:ext cx="459084" cy="108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chemeClr val="accent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4622800" y="3098800"/>
              <a:ext cx="292323" cy="482600"/>
            </a:xfrm>
            <a:custGeom>
              <a:avLst/>
              <a:gdLst>
                <a:gd name="connsiteX0" fmla="*/ 0 w 292323"/>
                <a:gd name="connsiteY0" fmla="*/ 0 h 482600"/>
                <a:gd name="connsiteX1" fmla="*/ 292100 w 292323"/>
                <a:gd name="connsiteY1" fmla="*/ 215900 h 482600"/>
                <a:gd name="connsiteX2" fmla="*/ 38100 w 292323"/>
                <a:gd name="connsiteY2" fmla="*/ 482600 h 482600"/>
                <a:gd name="connsiteX0-1" fmla="*/ 0 w 292323"/>
                <a:gd name="connsiteY0-2" fmla="*/ 0 h 482600"/>
                <a:gd name="connsiteX1-3" fmla="*/ 292100 w 292323"/>
                <a:gd name="connsiteY1-4" fmla="*/ 215900 h 482600"/>
                <a:gd name="connsiteX2-5" fmla="*/ 38100 w 292323"/>
                <a:gd name="connsiteY2-6" fmla="*/ 482600 h 482600"/>
              </a:gdLst>
              <a:ahLst/>
              <a:cxnLst>
                <a:cxn ang="0">
                  <a:pos x="connsiteX0-1" y="connsiteY0-2"/>
                </a:cxn>
                <a:cxn ang="0">
                  <a:pos x="connsiteX1-3" y="connsiteY1-4"/>
                </a:cxn>
                <a:cxn ang="0">
                  <a:pos x="connsiteX2-5" y="connsiteY2-6"/>
                </a:cxn>
              </a:cxnLst>
              <a:rect l="l" t="t" r="r" b="b"/>
              <a:pathLst>
                <a:path w="292323" h="482600">
                  <a:moveTo>
                    <a:pt x="0" y="0"/>
                  </a:moveTo>
                  <a:cubicBezTo>
                    <a:pt x="142875" y="67733"/>
                    <a:pt x="285750" y="135467"/>
                    <a:pt x="292100" y="215900"/>
                  </a:cubicBezTo>
                  <a:cubicBezTo>
                    <a:pt x="298450" y="296333"/>
                    <a:pt x="168275" y="389466"/>
                    <a:pt x="38100" y="482600"/>
                  </a:cubicBezTo>
                </a:path>
              </a:pathLst>
            </a:custGeom>
            <a:noFill/>
            <a:ln w="2540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0"/>
          <p:cNvGrpSpPr/>
          <p:nvPr/>
        </p:nvGrpSpPr>
        <p:grpSpPr>
          <a:xfrm>
            <a:off x="5623535" y="2330129"/>
            <a:ext cx="595929" cy="508620"/>
            <a:chOff x="4349506" y="3098800"/>
            <a:chExt cx="565617" cy="482600"/>
          </a:xfrm>
        </p:grpSpPr>
        <p:sp>
          <p:nvSpPr>
            <p:cNvPr id="22" name="任意多边形 21"/>
            <p:cNvSpPr/>
            <p:nvPr/>
          </p:nvSpPr>
          <p:spPr>
            <a:xfrm>
              <a:off x="4349506" y="3223928"/>
              <a:ext cx="459084" cy="72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chemeClr val="accent2"/>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4349506" y="3396132"/>
              <a:ext cx="459084" cy="108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chemeClr val="accent2"/>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a:off x="4622800" y="3098800"/>
              <a:ext cx="292323" cy="482600"/>
            </a:xfrm>
            <a:custGeom>
              <a:avLst/>
              <a:gdLst>
                <a:gd name="connsiteX0" fmla="*/ 0 w 292323"/>
                <a:gd name="connsiteY0" fmla="*/ 0 h 482600"/>
                <a:gd name="connsiteX1" fmla="*/ 292100 w 292323"/>
                <a:gd name="connsiteY1" fmla="*/ 215900 h 482600"/>
                <a:gd name="connsiteX2" fmla="*/ 38100 w 292323"/>
                <a:gd name="connsiteY2" fmla="*/ 482600 h 482600"/>
                <a:gd name="connsiteX0-1" fmla="*/ 0 w 292323"/>
                <a:gd name="connsiteY0-2" fmla="*/ 0 h 482600"/>
                <a:gd name="connsiteX1-3" fmla="*/ 292100 w 292323"/>
                <a:gd name="connsiteY1-4" fmla="*/ 215900 h 482600"/>
                <a:gd name="connsiteX2-5" fmla="*/ 38100 w 292323"/>
                <a:gd name="connsiteY2-6" fmla="*/ 482600 h 482600"/>
              </a:gdLst>
              <a:ahLst/>
              <a:cxnLst>
                <a:cxn ang="0">
                  <a:pos x="connsiteX0-1" y="connsiteY0-2"/>
                </a:cxn>
                <a:cxn ang="0">
                  <a:pos x="connsiteX1-3" y="connsiteY1-4"/>
                </a:cxn>
                <a:cxn ang="0">
                  <a:pos x="connsiteX2-5" y="connsiteY2-6"/>
                </a:cxn>
              </a:cxnLst>
              <a:rect l="l" t="t" r="r" b="b"/>
              <a:pathLst>
                <a:path w="292323" h="482600">
                  <a:moveTo>
                    <a:pt x="0" y="0"/>
                  </a:moveTo>
                  <a:cubicBezTo>
                    <a:pt x="142875" y="67733"/>
                    <a:pt x="285750" y="135467"/>
                    <a:pt x="292100" y="215900"/>
                  </a:cubicBezTo>
                  <a:cubicBezTo>
                    <a:pt x="298450" y="296333"/>
                    <a:pt x="168275" y="389466"/>
                    <a:pt x="38100" y="482600"/>
                  </a:cubicBezTo>
                </a:path>
              </a:pathLst>
            </a:custGeom>
            <a:noFill/>
            <a:ln w="254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文本框 24"/>
          <p:cNvSpPr txBox="1"/>
          <p:nvPr/>
        </p:nvSpPr>
        <p:spPr>
          <a:xfrm>
            <a:off x="1204591" y="3891292"/>
            <a:ext cx="1541859" cy="572016"/>
          </a:xfrm>
          <a:prstGeom prst="rect">
            <a:avLst/>
          </a:prstGeom>
          <a:noFill/>
        </p:spPr>
        <p:txBody>
          <a:bodyPr wrap="square" lIns="68580" tIns="34290" rIns="68580" bIns="34290" rtlCol="0">
            <a:spAutoFit/>
          </a:bodyPr>
          <a:lstStyle/>
          <a:p>
            <a:pPr algn="just">
              <a:lnSpc>
                <a:spcPct val="125000"/>
              </a:lnSpc>
            </a:pPr>
            <a:r>
              <a:rPr lang="zh-CN" altLang="en-US" sz="900" dirty="0">
                <a:solidFill>
                  <a:schemeClr val="tx1">
                    <a:lumMod val="50000"/>
                    <a:lumOff val="50000"/>
                  </a:schemeClr>
                </a:solidFill>
                <a:latin typeface="华文细黑" panose="02010600040101010101" pitchFamily="2" charset="-122"/>
                <a:ea typeface="华文细黑" panose="02010600040101010101" pitchFamily="2" charset="-122"/>
              </a:rPr>
              <a:t>请在这里输入文字请在这里输入文字请在这里输入文字请在这</a:t>
            </a:r>
          </a:p>
        </p:txBody>
      </p:sp>
      <p:sp>
        <p:nvSpPr>
          <p:cNvPr id="26" name="文本框 25"/>
          <p:cNvSpPr txBox="1"/>
          <p:nvPr/>
        </p:nvSpPr>
        <p:spPr>
          <a:xfrm>
            <a:off x="3773550" y="3894243"/>
            <a:ext cx="1541859" cy="572016"/>
          </a:xfrm>
          <a:prstGeom prst="rect">
            <a:avLst/>
          </a:prstGeom>
          <a:noFill/>
        </p:spPr>
        <p:txBody>
          <a:bodyPr wrap="square" lIns="68580" tIns="34290" rIns="68580" bIns="34290" rtlCol="0">
            <a:spAutoFit/>
          </a:bodyPr>
          <a:lstStyle/>
          <a:p>
            <a:pPr algn="just">
              <a:lnSpc>
                <a:spcPct val="125000"/>
              </a:lnSpc>
            </a:pPr>
            <a:r>
              <a:rPr lang="zh-CN" altLang="en-US" sz="900" dirty="0">
                <a:solidFill>
                  <a:schemeClr val="tx1">
                    <a:lumMod val="50000"/>
                    <a:lumOff val="50000"/>
                  </a:schemeClr>
                </a:solidFill>
                <a:latin typeface="华文细黑" panose="02010600040101010101" pitchFamily="2" charset="-122"/>
                <a:ea typeface="华文细黑" panose="02010600040101010101" pitchFamily="2" charset="-122"/>
              </a:rPr>
              <a:t>请在这里输入文字请在这里输入文字请在这里输入文字请在这</a:t>
            </a:r>
          </a:p>
        </p:txBody>
      </p:sp>
      <p:sp>
        <p:nvSpPr>
          <p:cNvPr id="27" name="文本框 26"/>
          <p:cNvSpPr txBox="1"/>
          <p:nvPr/>
        </p:nvSpPr>
        <p:spPr>
          <a:xfrm>
            <a:off x="6342509" y="3891291"/>
            <a:ext cx="1541859" cy="572016"/>
          </a:xfrm>
          <a:prstGeom prst="rect">
            <a:avLst/>
          </a:prstGeom>
          <a:noFill/>
        </p:spPr>
        <p:txBody>
          <a:bodyPr wrap="square" lIns="68580" tIns="34290" rIns="68580" bIns="34290" rtlCol="0">
            <a:spAutoFit/>
          </a:bodyPr>
          <a:lstStyle/>
          <a:p>
            <a:pPr algn="just">
              <a:lnSpc>
                <a:spcPct val="125000"/>
              </a:lnSpc>
            </a:pPr>
            <a:r>
              <a:rPr lang="zh-CN" altLang="en-US" sz="900" dirty="0">
                <a:solidFill>
                  <a:schemeClr val="tx1">
                    <a:lumMod val="50000"/>
                    <a:lumOff val="50000"/>
                  </a:schemeClr>
                </a:solidFill>
                <a:latin typeface="华文细黑" panose="02010600040101010101" pitchFamily="2" charset="-122"/>
                <a:ea typeface="华文细黑" panose="02010600040101010101" pitchFamily="2" charset="-122"/>
              </a:rPr>
              <a:t>请在这里输入文字请在这里输入文字请在这里输入文字请在这</a:t>
            </a:r>
          </a:p>
        </p:txBody>
      </p:sp>
    </p:spTree>
    <p:extLst>
      <p:ext uri="{BB962C8B-B14F-4D97-AF65-F5344CB8AC3E}">
        <p14:creationId xmlns:p14="http://schemas.microsoft.com/office/powerpoint/2010/main" val="2038497534"/>
      </p:ext>
    </p:extLst>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0-#ppt_w/2"/>
                                          </p:val>
                                        </p:tav>
                                        <p:tav tm="100000">
                                          <p:val>
                                            <p:strVal val="#ppt_x"/>
                                          </p:val>
                                        </p:tav>
                                      </p:tavLst>
                                    </p:anim>
                                    <p:anim calcmode="lin" valueType="num">
                                      <p:cBhvr additive="base">
                                        <p:cTn id="23" dur="500" fill="hold"/>
                                        <p:tgtEl>
                                          <p:spTgt spid="29"/>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5"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30" dur="1000" fill="hold"/>
                                        <p:tgtEl>
                                          <p:spTgt spid="11"/>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11"/>
                                        </p:tgtEl>
                                      </p:cBhvr>
                                    </p:animEffect>
                                  </p:childTnLst>
                                </p:cTn>
                              </p:par>
                            </p:childTnLst>
                          </p:cTn>
                        </p:par>
                        <p:par>
                          <p:cTn id="35" fill="hold">
                            <p:stCondLst>
                              <p:cond delay="3000"/>
                            </p:stCondLst>
                            <p:childTnLst>
                              <p:par>
                                <p:cTn id="36" presetID="10" presetClass="entr" presetSubtype="0"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500"/>
                                        <p:tgtEl>
                                          <p:spTgt spid="26"/>
                                        </p:tgtEl>
                                      </p:cBhvr>
                                    </p:animEffect>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additive="base">
                                        <p:cTn id="42" dur="500" fill="hold"/>
                                        <p:tgtEl>
                                          <p:spTgt spid="30"/>
                                        </p:tgtEl>
                                        <p:attrNameLst>
                                          <p:attrName>ppt_x</p:attrName>
                                        </p:attrNameLst>
                                      </p:cBhvr>
                                      <p:tavLst>
                                        <p:tav tm="0">
                                          <p:val>
                                            <p:strVal val="0-#ppt_w/2"/>
                                          </p:val>
                                        </p:tav>
                                        <p:tav tm="100000">
                                          <p:val>
                                            <p:strVal val="#ppt_x"/>
                                          </p:val>
                                        </p:tav>
                                      </p:tavLst>
                                    </p:anim>
                                    <p:anim calcmode="lin" valueType="num">
                                      <p:cBhvr additive="base">
                                        <p:cTn id="43" dur="500" fill="hold"/>
                                        <p:tgtEl>
                                          <p:spTgt spid="30"/>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5" presetClass="entr" presetSubtype="0"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decel="50000" fill="hold">
                                          <p:stCondLst>
                                            <p:cond delay="0"/>
                                          </p:stCondLst>
                                        </p:cTn>
                                        <p:tgtEl>
                                          <p:spTgt spid="21"/>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21"/>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21"/>
                                        </p:tgtEl>
                                        <p:attrNameLst>
                                          <p:attrName>ppt_w</p:attrName>
                                        </p:attrNameLst>
                                      </p:cBhvr>
                                      <p:tavLst>
                                        <p:tav tm="0">
                                          <p:val>
                                            <p:strVal val="#ppt_w*.05"/>
                                          </p:val>
                                        </p:tav>
                                        <p:tav tm="100000">
                                          <p:val>
                                            <p:strVal val="#ppt_w"/>
                                          </p:val>
                                        </p:tav>
                                      </p:tavLst>
                                    </p:anim>
                                    <p:anim calcmode="lin" valueType="num">
                                      <p:cBhvr>
                                        <p:cTn id="50" dur="1000" fill="hold"/>
                                        <p:tgtEl>
                                          <p:spTgt spid="21"/>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21"/>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21"/>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21"/>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21"/>
                                        </p:tgtEl>
                                      </p:cBhvr>
                                    </p:animEffect>
                                  </p:childTnLst>
                                </p:cTn>
                              </p:par>
                            </p:childTnLst>
                          </p:cTn>
                        </p:par>
                        <p:par>
                          <p:cTn id="55" fill="hold">
                            <p:stCondLst>
                              <p:cond delay="5000"/>
                            </p:stCondLst>
                            <p:childTnLst>
                              <p:par>
                                <p:cTn id="56" presetID="10" presetClass="entr" presetSubtype="0" fill="hold" grpId="0" nodeType="after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fade">
                                      <p:cBhvr>
                                        <p:cTn id="5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A_图片 2" descr="C:\Users\Administrator\Desktop\ad3f7e530655b8c404dc0be75b2a4c05.png"/>
          <p:cNvPicPr>
            <a:picLocks noChangeAspect="1" noChangeArrowheads="1"/>
          </p:cNvPicPr>
          <p:nvPr>
            <p:custDataLst>
              <p:tags r:id="rId1"/>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4680012" y="520316"/>
            <a:ext cx="4248472" cy="4249784"/>
          </a:xfrm>
          <a:prstGeom prst="rect">
            <a:avLst/>
          </a:prstGeom>
          <a:noFill/>
          <a:extLst>
            <a:ext uri="{909E8E84-426E-40DD-AFC4-6F175D3DCCD1}">
              <a14:hiddenFill xmlns:a14="http://schemas.microsoft.com/office/drawing/2010/main">
                <a:solidFill>
                  <a:srgbClr val="FFFFFF"/>
                </a:solidFill>
              </a14:hiddenFill>
            </a:ext>
          </a:extLst>
        </p:spPr>
      </p:pic>
      <p:sp>
        <p:nvSpPr>
          <p:cNvPr id="3" name="PA_chenying0907 7"/>
          <p:cNvSpPr txBox="1">
            <a:spLocks noChangeArrowheads="1"/>
          </p:cNvSpPr>
          <p:nvPr>
            <p:custDataLst>
              <p:tags r:id="rId2"/>
            </p:custDataLst>
          </p:nvPr>
        </p:nvSpPr>
        <p:spPr bwMode="auto">
          <a:xfrm>
            <a:off x="611560" y="1812683"/>
            <a:ext cx="23042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600" dirty="0">
                <a:solidFill>
                  <a:schemeClr val="tx1">
                    <a:lumMod val="50000"/>
                    <a:lumOff val="50000"/>
                  </a:schemeClr>
                </a:solidFill>
                <a:latin typeface="微软雅黑" pitchFamily="34" charset="-122"/>
                <a:ea typeface="微软雅黑" pitchFamily="34" charset="-122"/>
                <a:cs typeface="+mn-ea"/>
                <a:sym typeface="+mn-lt"/>
              </a:rPr>
              <a:t>请在此添加您的标题</a:t>
            </a:r>
          </a:p>
        </p:txBody>
      </p:sp>
      <p:sp>
        <p:nvSpPr>
          <p:cNvPr id="7" name="PA_chenying0907 6"/>
          <p:cNvSpPr/>
          <p:nvPr>
            <p:custDataLst>
              <p:tags r:id="rId3"/>
            </p:custDataLst>
          </p:nvPr>
        </p:nvSpPr>
        <p:spPr>
          <a:xfrm>
            <a:off x="575556" y="2130325"/>
            <a:ext cx="3888432" cy="1158522"/>
          </a:xfrm>
          <a:prstGeom prst="rect">
            <a:avLst/>
          </a:prstGeom>
        </p:spPr>
        <p:txBody>
          <a:bodyPr wrap="square">
            <a:spAutoFit/>
          </a:bodyPr>
          <a:lstStyle/>
          <a:p>
            <a:pPr>
              <a:lnSpc>
                <a:spcPct val="200000"/>
              </a:lnSpc>
            </a:pPr>
            <a:r>
              <a:rPr lang="zh-CN" altLang="en-US" sz="900" dirty="0">
                <a:solidFill>
                  <a:schemeClr val="tx1">
                    <a:lumMod val="50000"/>
                    <a:lumOff val="50000"/>
                  </a:schemeClr>
                </a:solidFill>
                <a:latin typeface="微软雅黑" pitchFamily="34" charset="-122"/>
                <a:ea typeface="微软雅黑" pitchFamily="34" charset="-122"/>
                <a:cs typeface="+mn-ea"/>
                <a:sym typeface="+mn-lt"/>
              </a:rPr>
              <a:t>       请在这里输入文字信息请在这里输入文字信息请在这里输入文字信息请在这里输入文字信息请在这里输入文字信息请在这里输入文字信息请在这里输入文字信息请在这里输入文字信息。 </a:t>
            </a:r>
            <a:endParaRPr lang="en-US" altLang="zh-CN" sz="900" dirty="0">
              <a:solidFill>
                <a:schemeClr val="tx1">
                  <a:lumMod val="50000"/>
                  <a:lumOff val="50000"/>
                </a:schemeClr>
              </a:solidFill>
              <a:latin typeface="微软雅黑" pitchFamily="34" charset="-122"/>
              <a:ea typeface="微软雅黑" pitchFamily="34" charset="-122"/>
              <a:cs typeface="+mn-ea"/>
              <a:sym typeface="+mn-lt"/>
            </a:endParaRPr>
          </a:p>
          <a:p>
            <a:pPr>
              <a:lnSpc>
                <a:spcPct val="200000"/>
              </a:lnSpc>
            </a:pPr>
            <a:endParaRPr lang="en-US" altLang="zh-CN" sz="900" dirty="0">
              <a:solidFill>
                <a:schemeClr val="tx1">
                  <a:lumMod val="50000"/>
                  <a:lumOff val="50000"/>
                </a:schemeClr>
              </a:solidFill>
              <a:latin typeface="微软雅黑" pitchFamily="34" charset="-122"/>
              <a:ea typeface="微软雅黑" pitchFamily="34" charset="-122"/>
              <a:cs typeface="+mn-ea"/>
              <a:sym typeface="+mn-lt"/>
            </a:endParaRPr>
          </a:p>
        </p:txBody>
      </p:sp>
      <p:sp>
        <p:nvSpPr>
          <p:cNvPr id="8" name="PA_chenying0907 5"/>
          <p:cNvSpPr txBox="1"/>
          <p:nvPr>
            <p:custDataLst>
              <p:tags r:id="rId4"/>
            </p:custDataLst>
          </p:nvPr>
        </p:nvSpPr>
        <p:spPr>
          <a:xfrm>
            <a:off x="575556" y="3108827"/>
            <a:ext cx="3960440" cy="435825"/>
          </a:xfrm>
          <a:prstGeom prst="rect">
            <a:avLst/>
          </a:prstGeom>
          <a:noFill/>
        </p:spPr>
        <p:txBody>
          <a:bodyPr wrap="square" rtlCol="0">
            <a:spAutoFit/>
          </a:bodyPr>
          <a:lstStyle/>
          <a:p>
            <a:pPr>
              <a:lnSpc>
                <a:spcPct val="200000"/>
              </a:lnSpc>
            </a:pPr>
            <a:r>
              <a:rPr lang="en-US" altLang="zh-CN" sz="600" dirty="0">
                <a:solidFill>
                  <a:schemeClr val="tx1">
                    <a:lumMod val="50000"/>
                    <a:lumOff val="50000"/>
                  </a:schemeClr>
                </a:solidFill>
                <a:cs typeface="+mn-ea"/>
                <a:sym typeface="+mn-lt"/>
              </a:rPr>
              <a:t>CHUANGYI SHOUHUI SHANGWU MICROSOFT POWERPOINT MY 2017QINGZAI ZHELI SHUYU WENZI BIAOTICHUANGYI SHOUHUI SHANGWU MICROSOFT POWERPOINT MY 2017QINGZAI ZHELI SHUYU WENZI </a:t>
            </a:r>
            <a:endParaRPr lang="zh-CN" altLang="en-US" sz="600" dirty="0">
              <a:solidFill>
                <a:schemeClr val="tx1">
                  <a:lumMod val="50000"/>
                  <a:lumOff val="50000"/>
                </a:schemeClr>
              </a:solidFill>
              <a:cs typeface="+mn-ea"/>
              <a:sym typeface="+mn-lt"/>
            </a:endParaRPr>
          </a:p>
        </p:txBody>
      </p:sp>
    </p:spTree>
    <p:extLst>
      <p:ext uri="{BB962C8B-B14F-4D97-AF65-F5344CB8AC3E}">
        <p14:creationId xmlns:p14="http://schemas.microsoft.com/office/powerpoint/2010/main" val="3398115229"/>
      </p:ext>
    </p:extLst>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39"/>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grpId="0" nodeType="withEffect">
                                  <p:stCondLst>
                                    <p:cond delay="671"/>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1762"/>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2068"/>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Picture 4" descr="D:\1\千库网-褶皱的空白纸张.jpg"/>
          <p:cNvPicPr>
            <a:picLocks noChangeAspect="1" noChangeArrowheads="1"/>
          </p:cNvPicPr>
          <p:nvPr/>
        </p:nvPicPr>
        <p:blipFill>
          <a:blip r:embed="rId4" cstate="print">
            <a:lum bright="7000"/>
          </a:blip>
          <a:srcRect/>
          <a:stretch>
            <a:fillRect/>
          </a:stretch>
        </p:blipFill>
        <p:spPr bwMode="auto">
          <a:xfrm>
            <a:off x="0" y="0"/>
            <a:ext cx="9144000" cy="5145088"/>
          </a:xfrm>
          <a:prstGeom prst="rect">
            <a:avLst/>
          </a:prstGeom>
          <a:noFill/>
        </p:spPr>
      </p:pic>
      <p:pic>
        <p:nvPicPr>
          <p:cNvPr id="1026" name="Picture 2" descr="C:\Users\Administrator\Desktop\图片3副本.png"/>
          <p:cNvPicPr>
            <a:picLocks noChangeAspect="1" noChangeArrowheads="1"/>
          </p:cNvPicPr>
          <p:nvPr/>
        </p:nvPicPr>
        <p:blipFill>
          <a:blip r:embed="rId5" cstate="print"/>
          <a:srcRect l="37286" b="16470"/>
          <a:stretch>
            <a:fillRect/>
          </a:stretch>
        </p:blipFill>
        <p:spPr bwMode="auto">
          <a:xfrm rot="510874">
            <a:off x="3206036" y="1030395"/>
            <a:ext cx="4178462" cy="2772308"/>
          </a:xfrm>
          <a:prstGeom prst="rect">
            <a:avLst/>
          </a:prstGeom>
          <a:noFill/>
        </p:spPr>
      </p:pic>
      <p:sp>
        <p:nvSpPr>
          <p:cNvPr id="10" name="文本框 54"/>
          <p:cNvSpPr txBox="1"/>
          <p:nvPr/>
        </p:nvSpPr>
        <p:spPr>
          <a:xfrm rot="21151886" flipH="1">
            <a:off x="4315192" y="2306011"/>
            <a:ext cx="2367025" cy="369332"/>
          </a:xfrm>
          <a:prstGeom prst="rect">
            <a:avLst/>
          </a:prstGeom>
          <a:noFill/>
        </p:spPr>
        <p:txBody>
          <a:bodyPr wrap="square" rtlCol="0">
            <a:spAutoFit/>
          </a:bodyPr>
          <a:lstStyle/>
          <a:p>
            <a:r>
              <a:rPr lang="zh-CN" altLang="en-US" dirty="0">
                <a:latin typeface="方正静蕾简体" panose="02000000000000000000" pitchFamily="2" charset="-122"/>
                <a:ea typeface="方正静蕾简体" panose="02000000000000000000" pitchFamily="2" charset="-122"/>
              </a:rPr>
              <a:t>单击此处添加</a:t>
            </a:r>
            <a:r>
              <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rPr>
              <a:t>标题</a:t>
            </a:r>
          </a:p>
        </p:txBody>
      </p:sp>
      <p:sp>
        <p:nvSpPr>
          <p:cNvPr id="16" name="文本框 94"/>
          <p:cNvSpPr txBox="1"/>
          <p:nvPr/>
        </p:nvSpPr>
        <p:spPr>
          <a:xfrm rot="21105042" flipH="1">
            <a:off x="4266259" y="1496007"/>
            <a:ext cx="1615461" cy="830997"/>
          </a:xfrm>
          <a:prstGeom prst="rect">
            <a:avLst/>
          </a:prstGeom>
          <a:noFill/>
        </p:spPr>
        <p:txBody>
          <a:bodyPr wrap="square" rtlCol="0">
            <a:spAutoFit/>
          </a:bodyPr>
          <a:lstStyle/>
          <a:p>
            <a:pPr algn="ctr"/>
            <a:r>
              <a:rPr lang="en-US" altLang="zh-CN" sz="2800" spc="300" dirty="0">
                <a:solidFill>
                  <a:srgbClr val="FF0000"/>
                </a:solidFill>
                <a:latin typeface="hakuyoxingshu7000" pitchFamily="2" charset="-122"/>
                <a:ea typeface="hakuyoxingshu7000" pitchFamily="2" charset="-122"/>
                <a:cs typeface="hakuyoxingshu7000" pitchFamily="2" charset="-122"/>
              </a:rPr>
              <a:t>PART</a:t>
            </a:r>
            <a:r>
              <a:rPr lang="en-US" altLang="zh-CN" sz="4800" spc="300" dirty="0">
                <a:solidFill>
                  <a:srgbClr val="FF0000"/>
                </a:solidFill>
                <a:latin typeface="hakuyoxingshu7000" pitchFamily="2" charset="-122"/>
                <a:ea typeface="hakuyoxingshu7000" pitchFamily="2" charset="-122"/>
                <a:cs typeface="hakuyoxingshu7000" pitchFamily="2" charset="-122"/>
              </a:rPr>
              <a:t>3</a:t>
            </a:r>
            <a:endParaRPr lang="zh-CN" altLang="en-US" sz="2800" spc="300" dirty="0">
              <a:solidFill>
                <a:srgbClr val="FF0000"/>
              </a:solidFill>
              <a:latin typeface="hakuyoxingshu7000" pitchFamily="2" charset="-122"/>
              <a:ea typeface="hakuyoxingshu7000" pitchFamily="2" charset="-122"/>
              <a:cs typeface="hakuyoxingshu7000" pitchFamily="2" charset="-122"/>
            </a:endParaRPr>
          </a:p>
        </p:txBody>
      </p:sp>
      <p:grpSp>
        <p:nvGrpSpPr>
          <p:cNvPr id="2" name="PA_chenying0907 115"/>
          <p:cNvGrpSpPr/>
          <p:nvPr>
            <p:custDataLst>
              <p:tags r:id="rId1"/>
            </p:custDataLst>
          </p:nvPr>
        </p:nvGrpSpPr>
        <p:grpSpPr>
          <a:xfrm rot="21165983">
            <a:off x="4207833" y="2198521"/>
            <a:ext cx="2799159" cy="111373"/>
            <a:chOff x="2481804" y="4179888"/>
            <a:chExt cx="7313171" cy="325437"/>
          </a:xfrm>
          <a:solidFill>
            <a:srgbClr val="FF0000"/>
          </a:solidFill>
        </p:grpSpPr>
        <p:sp>
          <p:nvSpPr>
            <p:cNvPr id="19" name="Freeform 35"/>
            <p:cNvSpPr>
              <a:spLocks/>
            </p:cNvSpPr>
            <p:nvPr/>
          </p:nvSpPr>
          <p:spPr bwMode="auto">
            <a:xfrm>
              <a:off x="9686693" y="4210050"/>
              <a:ext cx="108282" cy="19050"/>
            </a:xfrm>
            <a:custGeom>
              <a:avLst/>
              <a:gdLst>
                <a:gd name="T0" fmla="*/ 3 w 19"/>
                <a:gd name="T1" fmla="*/ 2 h 6"/>
                <a:gd name="T2" fmla="*/ 19 w 19"/>
                <a:gd name="T3" fmla="*/ 3 h 6"/>
                <a:gd name="T4" fmla="*/ 3 w 19"/>
                <a:gd name="T5" fmla="*/ 2 h 6"/>
              </a:gdLst>
              <a:ahLst/>
              <a:cxnLst>
                <a:cxn ang="0">
                  <a:pos x="T0" y="T1"/>
                </a:cxn>
                <a:cxn ang="0">
                  <a:pos x="T2" y="T3"/>
                </a:cxn>
                <a:cxn ang="0">
                  <a:pos x="T4" y="T5"/>
                </a:cxn>
              </a:cxnLst>
              <a:rect l="0" t="0" r="r" b="b"/>
              <a:pathLst>
                <a:path w="19" h="6">
                  <a:moveTo>
                    <a:pt x="3" y="2"/>
                  </a:moveTo>
                  <a:cubicBezTo>
                    <a:pt x="7" y="4"/>
                    <a:pt x="14" y="0"/>
                    <a:pt x="19" y="3"/>
                  </a:cubicBezTo>
                  <a:cubicBezTo>
                    <a:pt x="14" y="3"/>
                    <a:pt x="0" y="6"/>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41"/>
            <p:cNvSpPr>
              <a:spLocks/>
            </p:cNvSpPr>
            <p:nvPr/>
          </p:nvSpPr>
          <p:spPr bwMode="auto">
            <a:xfrm>
              <a:off x="9545093" y="4219575"/>
              <a:ext cx="91624" cy="9525"/>
            </a:xfrm>
            <a:custGeom>
              <a:avLst/>
              <a:gdLst>
                <a:gd name="T0" fmla="*/ 12 w 16"/>
                <a:gd name="T1" fmla="*/ 2 h 3"/>
                <a:gd name="T2" fmla="*/ 3 w 16"/>
                <a:gd name="T3" fmla="*/ 1 h 3"/>
                <a:gd name="T4" fmla="*/ 12 w 16"/>
                <a:gd name="T5" fmla="*/ 2 h 3"/>
              </a:gdLst>
              <a:ahLst/>
              <a:cxnLst>
                <a:cxn ang="0">
                  <a:pos x="T0" y="T1"/>
                </a:cxn>
                <a:cxn ang="0">
                  <a:pos x="T2" y="T3"/>
                </a:cxn>
                <a:cxn ang="0">
                  <a:pos x="T4" y="T5"/>
                </a:cxn>
              </a:cxnLst>
              <a:rect l="0" t="0" r="r" b="b"/>
              <a:pathLst>
                <a:path w="16" h="3">
                  <a:moveTo>
                    <a:pt x="12" y="2"/>
                  </a:moveTo>
                  <a:cubicBezTo>
                    <a:pt x="10" y="2"/>
                    <a:pt x="0" y="3"/>
                    <a:pt x="3" y="1"/>
                  </a:cubicBezTo>
                  <a:cubicBezTo>
                    <a:pt x="6" y="1"/>
                    <a:pt x="16" y="0"/>
                    <a:pt x="1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47"/>
            <p:cNvSpPr>
              <a:spLocks/>
            </p:cNvSpPr>
            <p:nvPr/>
          </p:nvSpPr>
          <p:spPr bwMode="auto">
            <a:xfrm>
              <a:off x="9148061" y="4271963"/>
              <a:ext cx="108282" cy="14288"/>
            </a:xfrm>
            <a:custGeom>
              <a:avLst/>
              <a:gdLst>
                <a:gd name="T0" fmla="*/ 0 w 19"/>
                <a:gd name="T1" fmla="*/ 2 h 4"/>
                <a:gd name="T2" fmla="*/ 19 w 19"/>
                <a:gd name="T3" fmla="*/ 2 h 4"/>
                <a:gd name="T4" fmla="*/ 0 w 19"/>
                <a:gd name="T5" fmla="*/ 2 h 4"/>
              </a:gdLst>
              <a:ahLst/>
              <a:cxnLst>
                <a:cxn ang="0">
                  <a:pos x="T0" y="T1"/>
                </a:cxn>
                <a:cxn ang="0">
                  <a:pos x="T2" y="T3"/>
                </a:cxn>
                <a:cxn ang="0">
                  <a:pos x="T4" y="T5"/>
                </a:cxn>
              </a:cxnLst>
              <a:rect l="0" t="0" r="r" b="b"/>
              <a:pathLst>
                <a:path w="19" h="4">
                  <a:moveTo>
                    <a:pt x="0" y="2"/>
                  </a:moveTo>
                  <a:cubicBezTo>
                    <a:pt x="8" y="1"/>
                    <a:pt x="12" y="0"/>
                    <a:pt x="19" y="2"/>
                  </a:cubicBezTo>
                  <a:cubicBezTo>
                    <a:pt x="13" y="2"/>
                    <a:pt x="4" y="4"/>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52"/>
            <p:cNvSpPr>
              <a:spLocks/>
            </p:cNvSpPr>
            <p:nvPr/>
          </p:nvSpPr>
          <p:spPr bwMode="auto">
            <a:xfrm>
              <a:off x="8403973" y="4268788"/>
              <a:ext cx="161034" cy="17463"/>
            </a:xfrm>
            <a:custGeom>
              <a:avLst/>
              <a:gdLst>
                <a:gd name="T0" fmla="*/ 8 w 28"/>
                <a:gd name="T1" fmla="*/ 4 h 5"/>
                <a:gd name="T2" fmla="*/ 0 w 28"/>
                <a:gd name="T3" fmla="*/ 3 h 5"/>
                <a:gd name="T4" fmla="*/ 10 w 28"/>
                <a:gd name="T5" fmla="*/ 3 h 5"/>
                <a:gd name="T6" fmla="*/ 28 w 28"/>
                <a:gd name="T7" fmla="*/ 4 h 5"/>
                <a:gd name="T8" fmla="*/ 8 w 28"/>
                <a:gd name="T9" fmla="*/ 4 h 5"/>
              </a:gdLst>
              <a:ahLst/>
              <a:cxnLst>
                <a:cxn ang="0">
                  <a:pos x="T0" y="T1"/>
                </a:cxn>
                <a:cxn ang="0">
                  <a:pos x="T2" y="T3"/>
                </a:cxn>
                <a:cxn ang="0">
                  <a:pos x="T4" y="T5"/>
                </a:cxn>
                <a:cxn ang="0">
                  <a:pos x="T6" y="T7"/>
                </a:cxn>
                <a:cxn ang="0">
                  <a:pos x="T8" y="T9"/>
                </a:cxn>
              </a:cxnLst>
              <a:rect l="0" t="0" r="r" b="b"/>
              <a:pathLst>
                <a:path w="28" h="5">
                  <a:moveTo>
                    <a:pt x="8" y="4"/>
                  </a:moveTo>
                  <a:cubicBezTo>
                    <a:pt x="6" y="3"/>
                    <a:pt x="0" y="5"/>
                    <a:pt x="0" y="3"/>
                  </a:cubicBezTo>
                  <a:cubicBezTo>
                    <a:pt x="3" y="3"/>
                    <a:pt x="7" y="3"/>
                    <a:pt x="10" y="3"/>
                  </a:cubicBezTo>
                  <a:cubicBezTo>
                    <a:pt x="16" y="4"/>
                    <a:pt x="26" y="0"/>
                    <a:pt x="28" y="4"/>
                  </a:cubicBezTo>
                  <a:cubicBezTo>
                    <a:pt x="22" y="3"/>
                    <a:pt x="16" y="5"/>
                    <a:pt x="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56"/>
            <p:cNvSpPr>
              <a:spLocks/>
            </p:cNvSpPr>
            <p:nvPr/>
          </p:nvSpPr>
          <p:spPr bwMode="auto">
            <a:xfrm>
              <a:off x="8309574" y="4278313"/>
              <a:ext cx="88846" cy="11113"/>
            </a:xfrm>
            <a:custGeom>
              <a:avLst/>
              <a:gdLst>
                <a:gd name="T0" fmla="*/ 3 w 16"/>
                <a:gd name="T1" fmla="*/ 1 h 3"/>
                <a:gd name="T2" fmla="*/ 13 w 16"/>
                <a:gd name="T3" fmla="*/ 1 h 3"/>
                <a:gd name="T4" fmla="*/ 3 w 16"/>
                <a:gd name="T5" fmla="*/ 1 h 3"/>
              </a:gdLst>
              <a:ahLst/>
              <a:cxnLst>
                <a:cxn ang="0">
                  <a:pos x="T0" y="T1"/>
                </a:cxn>
                <a:cxn ang="0">
                  <a:pos x="T2" y="T3"/>
                </a:cxn>
                <a:cxn ang="0">
                  <a:pos x="T4" y="T5"/>
                </a:cxn>
              </a:cxnLst>
              <a:rect l="0" t="0" r="r" b="b"/>
              <a:pathLst>
                <a:path w="16" h="3">
                  <a:moveTo>
                    <a:pt x="3" y="1"/>
                  </a:moveTo>
                  <a:cubicBezTo>
                    <a:pt x="6" y="1"/>
                    <a:pt x="16" y="0"/>
                    <a:pt x="13" y="1"/>
                  </a:cubicBezTo>
                  <a:cubicBezTo>
                    <a:pt x="11" y="1"/>
                    <a:pt x="0" y="3"/>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59"/>
            <p:cNvSpPr>
              <a:spLocks/>
            </p:cNvSpPr>
            <p:nvPr/>
          </p:nvSpPr>
          <p:spPr bwMode="auto">
            <a:xfrm>
              <a:off x="8212397" y="4308475"/>
              <a:ext cx="33317" cy="12700"/>
            </a:xfrm>
            <a:custGeom>
              <a:avLst/>
              <a:gdLst>
                <a:gd name="T0" fmla="*/ 0 w 6"/>
                <a:gd name="T1" fmla="*/ 2 h 4"/>
                <a:gd name="T2" fmla="*/ 3 w 6"/>
                <a:gd name="T3" fmla="*/ 1 h 4"/>
                <a:gd name="T4" fmla="*/ 1 w 6"/>
                <a:gd name="T5" fmla="*/ 0 h 4"/>
                <a:gd name="T6" fmla="*/ 6 w 6"/>
                <a:gd name="T7" fmla="*/ 1 h 4"/>
                <a:gd name="T8" fmla="*/ 5 w 6"/>
                <a:gd name="T9" fmla="*/ 3 h 4"/>
                <a:gd name="T10" fmla="*/ 0 w 6"/>
                <a:gd name="T11" fmla="*/ 2 h 4"/>
              </a:gdLst>
              <a:ahLst/>
              <a:cxnLst>
                <a:cxn ang="0">
                  <a:pos x="T0" y="T1"/>
                </a:cxn>
                <a:cxn ang="0">
                  <a:pos x="T2" y="T3"/>
                </a:cxn>
                <a:cxn ang="0">
                  <a:pos x="T4" y="T5"/>
                </a:cxn>
                <a:cxn ang="0">
                  <a:pos x="T6" y="T7"/>
                </a:cxn>
                <a:cxn ang="0">
                  <a:pos x="T8" y="T9"/>
                </a:cxn>
                <a:cxn ang="0">
                  <a:pos x="T10" y="T11"/>
                </a:cxn>
              </a:cxnLst>
              <a:rect l="0" t="0" r="r" b="b"/>
              <a:pathLst>
                <a:path w="6" h="4">
                  <a:moveTo>
                    <a:pt x="0" y="2"/>
                  </a:moveTo>
                  <a:cubicBezTo>
                    <a:pt x="1" y="2"/>
                    <a:pt x="3" y="2"/>
                    <a:pt x="3" y="1"/>
                  </a:cubicBezTo>
                  <a:cubicBezTo>
                    <a:pt x="2" y="1"/>
                    <a:pt x="1" y="1"/>
                    <a:pt x="1" y="0"/>
                  </a:cubicBezTo>
                  <a:cubicBezTo>
                    <a:pt x="3" y="1"/>
                    <a:pt x="6" y="0"/>
                    <a:pt x="6" y="1"/>
                  </a:cubicBezTo>
                  <a:cubicBezTo>
                    <a:pt x="5" y="1"/>
                    <a:pt x="5" y="2"/>
                    <a:pt x="5" y="3"/>
                  </a:cubicBezTo>
                  <a:cubicBezTo>
                    <a:pt x="3" y="3"/>
                    <a:pt x="1" y="4"/>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61"/>
            <p:cNvSpPr>
              <a:spLocks/>
            </p:cNvSpPr>
            <p:nvPr/>
          </p:nvSpPr>
          <p:spPr bwMode="auto">
            <a:xfrm>
              <a:off x="8043034" y="4305300"/>
              <a:ext cx="99952" cy="19050"/>
            </a:xfrm>
            <a:custGeom>
              <a:avLst/>
              <a:gdLst>
                <a:gd name="T0" fmla="*/ 16 w 18"/>
                <a:gd name="T1" fmla="*/ 5 h 6"/>
                <a:gd name="T2" fmla="*/ 9 w 18"/>
                <a:gd name="T3" fmla="*/ 3 h 6"/>
                <a:gd name="T4" fmla="*/ 16 w 18"/>
                <a:gd name="T5" fmla="*/ 5 h 6"/>
              </a:gdLst>
              <a:ahLst/>
              <a:cxnLst>
                <a:cxn ang="0">
                  <a:pos x="T0" y="T1"/>
                </a:cxn>
                <a:cxn ang="0">
                  <a:pos x="T2" y="T3"/>
                </a:cxn>
                <a:cxn ang="0">
                  <a:pos x="T4" y="T5"/>
                </a:cxn>
              </a:cxnLst>
              <a:rect l="0" t="0" r="r" b="b"/>
              <a:pathLst>
                <a:path w="18" h="6">
                  <a:moveTo>
                    <a:pt x="16" y="5"/>
                  </a:moveTo>
                  <a:cubicBezTo>
                    <a:pt x="12" y="6"/>
                    <a:pt x="13" y="3"/>
                    <a:pt x="9" y="3"/>
                  </a:cubicBezTo>
                  <a:cubicBezTo>
                    <a:pt x="0" y="3"/>
                    <a:pt x="18" y="0"/>
                    <a:pt x="1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68"/>
            <p:cNvSpPr>
              <a:spLocks/>
            </p:cNvSpPr>
            <p:nvPr/>
          </p:nvSpPr>
          <p:spPr bwMode="auto">
            <a:xfrm>
              <a:off x="7429438" y="4286250"/>
              <a:ext cx="136047" cy="22225"/>
            </a:xfrm>
            <a:custGeom>
              <a:avLst/>
              <a:gdLst>
                <a:gd name="T0" fmla="*/ 0 w 24"/>
                <a:gd name="T1" fmla="*/ 4 h 7"/>
                <a:gd name="T2" fmla="*/ 23 w 24"/>
                <a:gd name="T3" fmla="*/ 4 h 7"/>
                <a:gd name="T4" fmla="*/ 0 w 24"/>
                <a:gd name="T5" fmla="*/ 4 h 7"/>
              </a:gdLst>
              <a:ahLst/>
              <a:cxnLst>
                <a:cxn ang="0">
                  <a:pos x="T0" y="T1"/>
                </a:cxn>
                <a:cxn ang="0">
                  <a:pos x="T2" y="T3"/>
                </a:cxn>
                <a:cxn ang="0">
                  <a:pos x="T4" y="T5"/>
                </a:cxn>
              </a:cxnLst>
              <a:rect l="0" t="0" r="r" b="b"/>
              <a:pathLst>
                <a:path w="24" h="7">
                  <a:moveTo>
                    <a:pt x="0" y="4"/>
                  </a:moveTo>
                  <a:cubicBezTo>
                    <a:pt x="6" y="4"/>
                    <a:pt x="24" y="0"/>
                    <a:pt x="23" y="4"/>
                  </a:cubicBezTo>
                  <a:cubicBezTo>
                    <a:pt x="18" y="4"/>
                    <a:pt x="6" y="7"/>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73"/>
            <p:cNvSpPr>
              <a:spLocks/>
            </p:cNvSpPr>
            <p:nvPr/>
          </p:nvSpPr>
          <p:spPr bwMode="auto">
            <a:xfrm>
              <a:off x="7179558" y="4341813"/>
              <a:ext cx="61082" cy="15875"/>
            </a:xfrm>
            <a:custGeom>
              <a:avLst/>
              <a:gdLst>
                <a:gd name="T0" fmla="*/ 11 w 11"/>
                <a:gd name="T1" fmla="*/ 2 h 5"/>
                <a:gd name="T2" fmla="*/ 7 w 11"/>
                <a:gd name="T3" fmla="*/ 5 h 5"/>
                <a:gd name="T4" fmla="*/ 0 w 11"/>
                <a:gd name="T5" fmla="*/ 2 h 5"/>
                <a:gd name="T6" fmla="*/ 11 w 11"/>
                <a:gd name="T7" fmla="*/ 2 h 5"/>
              </a:gdLst>
              <a:ahLst/>
              <a:cxnLst>
                <a:cxn ang="0">
                  <a:pos x="T0" y="T1"/>
                </a:cxn>
                <a:cxn ang="0">
                  <a:pos x="T2" y="T3"/>
                </a:cxn>
                <a:cxn ang="0">
                  <a:pos x="T4" y="T5"/>
                </a:cxn>
                <a:cxn ang="0">
                  <a:pos x="T6" y="T7"/>
                </a:cxn>
              </a:cxnLst>
              <a:rect l="0" t="0" r="r" b="b"/>
              <a:pathLst>
                <a:path w="11" h="5">
                  <a:moveTo>
                    <a:pt x="11" y="2"/>
                  </a:moveTo>
                  <a:cubicBezTo>
                    <a:pt x="6" y="1"/>
                    <a:pt x="10" y="5"/>
                    <a:pt x="7" y="5"/>
                  </a:cubicBezTo>
                  <a:cubicBezTo>
                    <a:pt x="5" y="4"/>
                    <a:pt x="0" y="5"/>
                    <a:pt x="0" y="2"/>
                  </a:cubicBezTo>
                  <a:cubicBezTo>
                    <a:pt x="3" y="2"/>
                    <a:pt x="9" y="0"/>
                    <a:pt x="1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74"/>
            <p:cNvSpPr>
              <a:spLocks/>
            </p:cNvSpPr>
            <p:nvPr/>
          </p:nvSpPr>
          <p:spPr bwMode="auto">
            <a:xfrm>
              <a:off x="6951889" y="4324350"/>
              <a:ext cx="124941" cy="14288"/>
            </a:xfrm>
            <a:custGeom>
              <a:avLst/>
              <a:gdLst>
                <a:gd name="T0" fmla="*/ 22 w 22"/>
                <a:gd name="T1" fmla="*/ 2 h 4"/>
                <a:gd name="T2" fmla="*/ 0 w 22"/>
                <a:gd name="T3" fmla="*/ 2 h 4"/>
                <a:gd name="T4" fmla="*/ 22 w 22"/>
                <a:gd name="T5" fmla="*/ 2 h 4"/>
              </a:gdLst>
              <a:ahLst/>
              <a:cxnLst>
                <a:cxn ang="0">
                  <a:pos x="T0" y="T1"/>
                </a:cxn>
                <a:cxn ang="0">
                  <a:pos x="T2" y="T3"/>
                </a:cxn>
                <a:cxn ang="0">
                  <a:pos x="T4" y="T5"/>
                </a:cxn>
              </a:cxnLst>
              <a:rect l="0" t="0" r="r" b="b"/>
              <a:pathLst>
                <a:path w="22" h="4">
                  <a:moveTo>
                    <a:pt x="22" y="2"/>
                  </a:moveTo>
                  <a:cubicBezTo>
                    <a:pt x="16" y="2"/>
                    <a:pt x="1" y="4"/>
                    <a:pt x="0" y="2"/>
                  </a:cubicBezTo>
                  <a:cubicBezTo>
                    <a:pt x="6" y="2"/>
                    <a:pt x="22" y="0"/>
                    <a:pt x="2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76"/>
            <p:cNvSpPr>
              <a:spLocks/>
            </p:cNvSpPr>
            <p:nvPr/>
          </p:nvSpPr>
          <p:spPr bwMode="auto">
            <a:xfrm>
              <a:off x="6907466" y="4308475"/>
              <a:ext cx="102730" cy="9525"/>
            </a:xfrm>
            <a:custGeom>
              <a:avLst/>
              <a:gdLst>
                <a:gd name="T0" fmla="*/ 0 w 18"/>
                <a:gd name="T1" fmla="*/ 2 h 3"/>
                <a:gd name="T2" fmla="*/ 18 w 18"/>
                <a:gd name="T3" fmla="*/ 2 h 3"/>
                <a:gd name="T4" fmla="*/ 0 w 18"/>
                <a:gd name="T5" fmla="*/ 2 h 3"/>
              </a:gdLst>
              <a:ahLst/>
              <a:cxnLst>
                <a:cxn ang="0">
                  <a:pos x="T0" y="T1"/>
                </a:cxn>
                <a:cxn ang="0">
                  <a:pos x="T2" y="T3"/>
                </a:cxn>
                <a:cxn ang="0">
                  <a:pos x="T4" y="T5"/>
                </a:cxn>
              </a:cxnLst>
              <a:rect l="0" t="0" r="r" b="b"/>
              <a:pathLst>
                <a:path w="18" h="3">
                  <a:moveTo>
                    <a:pt x="0" y="2"/>
                  </a:moveTo>
                  <a:cubicBezTo>
                    <a:pt x="3" y="1"/>
                    <a:pt x="15" y="0"/>
                    <a:pt x="18" y="2"/>
                  </a:cubicBezTo>
                  <a:cubicBezTo>
                    <a:pt x="11" y="3"/>
                    <a:pt x="4" y="3"/>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79"/>
            <p:cNvSpPr>
              <a:spLocks/>
            </p:cNvSpPr>
            <p:nvPr/>
          </p:nvSpPr>
          <p:spPr bwMode="auto">
            <a:xfrm>
              <a:off x="6771420" y="4314825"/>
              <a:ext cx="72188" cy="9525"/>
            </a:xfrm>
            <a:custGeom>
              <a:avLst/>
              <a:gdLst>
                <a:gd name="T0" fmla="*/ 11 w 13"/>
                <a:gd name="T1" fmla="*/ 0 h 3"/>
                <a:gd name="T2" fmla="*/ 13 w 13"/>
                <a:gd name="T3" fmla="*/ 2 h 3"/>
                <a:gd name="T4" fmla="*/ 11 w 13"/>
                <a:gd name="T5" fmla="*/ 0 h 3"/>
              </a:gdLst>
              <a:ahLst/>
              <a:cxnLst>
                <a:cxn ang="0">
                  <a:pos x="T0" y="T1"/>
                </a:cxn>
                <a:cxn ang="0">
                  <a:pos x="T2" y="T3"/>
                </a:cxn>
                <a:cxn ang="0">
                  <a:pos x="T4" y="T5"/>
                </a:cxn>
              </a:cxnLst>
              <a:rect l="0" t="0" r="r" b="b"/>
              <a:pathLst>
                <a:path w="13" h="3">
                  <a:moveTo>
                    <a:pt x="11" y="0"/>
                  </a:moveTo>
                  <a:cubicBezTo>
                    <a:pt x="11" y="1"/>
                    <a:pt x="13" y="1"/>
                    <a:pt x="13" y="2"/>
                  </a:cubicBezTo>
                  <a:cubicBezTo>
                    <a:pt x="1" y="3"/>
                    <a:pt x="0" y="2"/>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80"/>
            <p:cNvSpPr>
              <a:spLocks/>
            </p:cNvSpPr>
            <p:nvPr/>
          </p:nvSpPr>
          <p:spPr bwMode="auto">
            <a:xfrm>
              <a:off x="6629821" y="4330700"/>
              <a:ext cx="124941" cy="14288"/>
            </a:xfrm>
            <a:custGeom>
              <a:avLst/>
              <a:gdLst>
                <a:gd name="T0" fmla="*/ 0 w 22"/>
                <a:gd name="T1" fmla="*/ 2 h 4"/>
                <a:gd name="T2" fmla="*/ 22 w 22"/>
                <a:gd name="T3" fmla="*/ 2 h 4"/>
                <a:gd name="T4" fmla="*/ 0 w 22"/>
                <a:gd name="T5" fmla="*/ 2 h 4"/>
              </a:gdLst>
              <a:ahLst/>
              <a:cxnLst>
                <a:cxn ang="0">
                  <a:pos x="T0" y="T1"/>
                </a:cxn>
                <a:cxn ang="0">
                  <a:pos x="T2" y="T3"/>
                </a:cxn>
                <a:cxn ang="0">
                  <a:pos x="T4" y="T5"/>
                </a:cxn>
              </a:cxnLst>
              <a:rect l="0" t="0" r="r" b="b"/>
              <a:pathLst>
                <a:path w="22" h="4">
                  <a:moveTo>
                    <a:pt x="0" y="2"/>
                  </a:moveTo>
                  <a:cubicBezTo>
                    <a:pt x="2" y="0"/>
                    <a:pt x="20" y="2"/>
                    <a:pt x="22" y="2"/>
                  </a:cubicBezTo>
                  <a:cubicBezTo>
                    <a:pt x="15" y="2"/>
                    <a:pt x="5" y="4"/>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81"/>
            <p:cNvSpPr>
              <a:spLocks/>
            </p:cNvSpPr>
            <p:nvPr/>
          </p:nvSpPr>
          <p:spPr bwMode="auto">
            <a:xfrm>
              <a:off x="6646479" y="4318000"/>
              <a:ext cx="97177" cy="9525"/>
            </a:xfrm>
            <a:custGeom>
              <a:avLst/>
              <a:gdLst>
                <a:gd name="T0" fmla="*/ 2 w 17"/>
                <a:gd name="T1" fmla="*/ 1 h 3"/>
                <a:gd name="T2" fmla="*/ 15 w 17"/>
                <a:gd name="T3" fmla="*/ 2 h 3"/>
                <a:gd name="T4" fmla="*/ 2 w 17"/>
                <a:gd name="T5" fmla="*/ 1 h 3"/>
              </a:gdLst>
              <a:ahLst/>
              <a:cxnLst>
                <a:cxn ang="0">
                  <a:pos x="T0" y="T1"/>
                </a:cxn>
                <a:cxn ang="0">
                  <a:pos x="T2" y="T3"/>
                </a:cxn>
                <a:cxn ang="0">
                  <a:pos x="T4" y="T5"/>
                </a:cxn>
              </a:cxnLst>
              <a:rect l="0" t="0" r="r" b="b"/>
              <a:pathLst>
                <a:path w="17" h="3">
                  <a:moveTo>
                    <a:pt x="2" y="1"/>
                  </a:moveTo>
                  <a:cubicBezTo>
                    <a:pt x="6" y="2"/>
                    <a:pt x="17" y="0"/>
                    <a:pt x="15" y="2"/>
                  </a:cubicBezTo>
                  <a:cubicBezTo>
                    <a:pt x="12" y="1"/>
                    <a:pt x="0" y="3"/>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83"/>
            <p:cNvSpPr>
              <a:spLocks/>
            </p:cNvSpPr>
            <p:nvPr/>
          </p:nvSpPr>
          <p:spPr bwMode="auto">
            <a:xfrm>
              <a:off x="6452128" y="4318000"/>
              <a:ext cx="147153" cy="17463"/>
            </a:xfrm>
            <a:custGeom>
              <a:avLst/>
              <a:gdLst>
                <a:gd name="T0" fmla="*/ 0 w 26"/>
                <a:gd name="T1" fmla="*/ 3 h 5"/>
                <a:gd name="T2" fmla="*/ 26 w 26"/>
                <a:gd name="T3" fmla="*/ 3 h 5"/>
                <a:gd name="T4" fmla="*/ 0 w 26"/>
                <a:gd name="T5" fmla="*/ 3 h 5"/>
              </a:gdLst>
              <a:ahLst/>
              <a:cxnLst>
                <a:cxn ang="0">
                  <a:pos x="T0" y="T1"/>
                </a:cxn>
                <a:cxn ang="0">
                  <a:pos x="T2" y="T3"/>
                </a:cxn>
                <a:cxn ang="0">
                  <a:pos x="T4" y="T5"/>
                </a:cxn>
              </a:cxnLst>
              <a:rect l="0" t="0" r="r" b="b"/>
              <a:pathLst>
                <a:path w="26" h="5">
                  <a:moveTo>
                    <a:pt x="0" y="3"/>
                  </a:moveTo>
                  <a:cubicBezTo>
                    <a:pt x="10" y="2"/>
                    <a:pt x="17" y="0"/>
                    <a:pt x="26" y="3"/>
                  </a:cubicBezTo>
                  <a:cubicBezTo>
                    <a:pt x="20" y="3"/>
                    <a:pt x="7" y="5"/>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85"/>
            <p:cNvSpPr>
              <a:spLocks/>
            </p:cNvSpPr>
            <p:nvPr/>
          </p:nvSpPr>
          <p:spPr bwMode="auto">
            <a:xfrm>
              <a:off x="6402152" y="4200525"/>
              <a:ext cx="80518" cy="12700"/>
            </a:xfrm>
            <a:custGeom>
              <a:avLst/>
              <a:gdLst>
                <a:gd name="T0" fmla="*/ 13 w 14"/>
                <a:gd name="T1" fmla="*/ 3 h 4"/>
                <a:gd name="T2" fmla="*/ 1 w 14"/>
                <a:gd name="T3" fmla="*/ 4 h 4"/>
                <a:gd name="T4" fmla="*/ 13 w 14"/>
                <a:gd name="T5" fmla="*/ 3 h 4"/>
              </a:gdLst>
              <a:ahLst/>
              <a:cxnLst>
                <a:cxn ang="0">
                  <a:pos x="T0" y="T1"/>
                </a:cxn>
                <a:cxn ang="0">
                  <a:pos x="T2" y="T3"/>
                </a:cxn>
                <a:cxn ang="0">
                  <a:pos x="T4" y="T5"/>
                </a:cxn>
              </a:cxnLst>
              <a:rect l="0" t="0" r="r" b="b"/>
              <a:pathLst>
                <a:path w="14" h="4">
                  <a:moveTo>
                    <a:pt x="13" y="3"/>
                  </a:moveTo>
                  <a:cubicBezTo>
                    <a:pt x="8" y="4"/>
                    <a:pt x="5" y="2"/>
                    <a:pt x="1" y="4"/>
                  </a:cubicBezTo>
                  <a:cubicBezTo>
                    <a:pt x="0" y="1"/>
                    <a:pt x="14" y="0"/>
                    <a:pt x="1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87"/>
            <p:cNvSpPr>
              <a:spLocks/>
            </p:cNvSpPr>
            <p:nvPr/>
          </p:nvSpPr>
          <p:spPr bwMode="auto">
            <a:xfrm>
              <a:off x="6304977" y="4252913"/>
              <a:ext cx="97177" cy="12700"/>
            </a:xfrm>
            <a:custGeom>
              <a:avLst/>
              <a:gdLst>
                <a:gd name="T0" fmla="*/ 15 w 17"/>
                <a:gd name="T1" fmla="*/ 2 h 4"/>
                <a:gd name="T2" fmla="*/ 3 w 17"/>
                <a:gd name="T3" fmla="*/ 2 h 4"/>
                <a:gd name="T4" fmla="*/ 15 w 17"/>
                <a:gd name="T5" fmla="*/ 2 h 4"/>
              </a:gdLst>
              <a:ahLst/>
              <a:cxnLst>
                <a:cxn ang="0">
                  <a:pos x="T0" y="T1"/>
                </a:cxn>
                <a:cxn ang="0">
                  <a:pos x="T2" y="T3"/>
                </a:cxn>
                <a:cxn ang="0">
                  <a:pos x="T4" y="T5"/>
                </a:cxn>
              </a:cxnLst>
              <a:rect l="0" t="0" r="r" b="b"/>
              <a:pathLst>
                <a:path w="17" h="4">
                  <a:moveTo>
                    <a:pt x="15" y="2"/>
                  </a:moveTo>
                  <a:cubicBezTo>
                    <a:pt x="12" y="2"/>
                    <a:pt x="0" y="4"/>
                    <a:pt x="3" y="2"/>
                  </a:cubicBezTo>
                  <a:cubicBezTo>
                    <a:pt x="6" y="2"/>
                    <a:pt x="17" y="0"/>
                    <a:pt x="1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88"/>
            <p:cNvSpPr>
              <a:spLocks/>
            </p:cNvSpPr>
            <p:nvPr/>
          </p:nvSpPr>
          <p:spPr bwMode="auto">
            <a:xfrm>
              <a:off x="6266107" y="4321175"/>
              <a:ext cx="113835" cy="23813"/>
            </a:xfrm>
            <a:custGeom>
              <a:avLst/>
              <a:gdLst>
                <a:gd name="T0" fmla="*/ 0 w 20"/>
                <a:gd name="T1" fmla="*/ 3 h 7"/>
                <a:gd name="T2" fmla="*/ 20 w 20"/>
                <a:gd name="T3" fmla="*/ 4 h 7"/>
                <a:gd name="T4" fmla="*/ 0 w 20"/>
                <a:gd name="T5" fmla="*/ 3 h 7"/>
              </a:gdLst>
              <a:ahLst/>
              <a:cxnLst>
                <a:cxn ang="0">
                  <a:pos x="T0" y="T1"/>
                </a:cxn>
                <a:cxn ang="0">
                  <a:pos x="T2" y="T3"/>
                </a:cxn>
                <a:cxn ang="0">
                  <a:pos x="T4" y="T5"/>
                </a:cxn>
              </a:cxnLst>
              <a:rect l="0" t="0" r="r" b="b"/>
              <a:pathLst>
                <a:path w="20" h="7">
                  <a:moveTo>
                    <a:pt x="0" y="3"/>
                  </a:moveTo>
                  <a:cubicBezTo>
                    <a:pt x="7" y="3"/>
                    <a:pt x="17" y="0"/>
                    <a:pt x="20" y="4"/>
                  </a:cubicBezTo>
                  <a:cubicBezTo>
                    <a:pt x="15" y="2"/>
                    <a:pt x="4" y="7"/>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92"/>
            <p:cNvSpPr>
              <a:spLocks/>
            </p:cNvSpPr>
            <p:nvPr/>
          </p:nvSpPr>
          <p:spPr bwMode="auto">
            <a:xfrm>
              <a:off x="6157824" y="4327525"/>
              <a:ext cx="102730" cy="14288"/>
            </a:xfrm>
            <a:custGeom>
              <a:avLst/>
              <a:gdLst>
                <a:gd name="T0" fmla="*/ 0 w 18"/>
                <a:gd name="T1" fmla="*/ 3 h 4"/>
                <a:gd name="T2" fmla="*/ 18 w 18"/>
                <a:gd name="T3" fmla="*/ 2 h 4"/>
                <a:gd name="T4" fmla="*/ 0 w 18"/>
                <a:gd name="T5" fmla="*/ 3 h 4"/>
              </a:gdLst>
              <a:ahLst/>
              <a:cxnLst>
                <a:cxn ang="0">
                  <a:pos x="T0" y="T1"/>
                </a:cxn>
                <a:cxn ang="0">
                  <a:pos x="T2" y="T3"/>
                </a:cxn>
                <a:cxn ang="0">
                  <a:pos x="T4" y="T5"/>
                </a:cxn>
              </a:cxnLst>
              <a:rect l="0" t="0" r="r" b="b"/>
              <a:pathLst>
                <a:path w="18" h="4">
                  <a:moveTo>
                    <a:pt x="0" y="3"/>
                  </a:moveTo>
                  <a:cubicBezTo>
                    <a:pt x="1" y="0"/>
                    <a:pt x="15" y="1"/>
                    <a:pt x="18" y="2"/>
                  </a:cubicBezTo>
                  <a:cubicBezTo>
                    <a:pt x="12" y="4"/>
                    <a:pt x="8" y="2"/>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93"/>
            <p:cNvSpPr>
              <a:spLocks/>
            </p:cNvSpPr>
            <p:nvPr/>
          </p:nvSpPr>
          <p:spPr bwMode="auto">
            <a:xfrm>
              <a:off x="6113401" y="4348163"/>
              <a:ext cx="88846" cy="9525"/>
            </a:xfrm>
            <a:custGeom>
              <a:avLst/>
              <a:gdLst>
                <a:gd name="T0" fmla="*/ 3 w 16"/>
                <a:gd name="T1" fmla="*/ 1 h 3"/>
                <a:gd name="T2" fmla="*/ 12 w 16"/>
                <a:gd name="T3" fmla="*/ 2 h 3"/>
                <a:gd name="T4" fmla="*/ 3 w 16"/>
                <a:gd name="T5" fmla="*/ 1 h 3"/>
              </a:gdLst>
              <a:ahLst/>
              <a:cxnLst>
                <a:cxn ang="0">
                  <a:pos x="T0" y="T1"/>
                </a:cxn>
                <a:cxn ang="0">
                  <a:pos x="T2" y="T3"/>
                </a:cxn>
                <a:cxn ang="0">
                  <a:pos x="T4" y="T5"/>
                </a:cxn>
              </a:cxnLst>
              <a:rect l="0" t="0" r="r" b="b"/>
              <a:pathLst>
                <a:path w="16" h="3">
                  <a:moveTo>
                    <a:pt x="3" y="1"/>
                  </a:moveTo>
                  <a:cubicBezTo>
                    <a:pt x="6" y="2"/>
                    <a:pt x="16" y="0"/>
                    <a:pt x="12" y="2"/>
                  </a:cubicBezTo>
                  <a:cubicBezTo>
                    <a:pt x="10" y="2"/>
                    <a:pt x="0" y="3"/>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94"/>
            <p:cNvSpPr>
              <a:spLocks/>
            </p:cNvSpPr>
            <p:nvPr/>
          </p:nvSpPr>
          <p:spPr bwMode="auto">
            <a:xfrm>
              <a:off x="5308230" y="4206875"/>
              <a:ext cx="844041" cy="25400"/>
            </a:xfrm>
            <a:custGeom>
              <a:avLst/>
              <a:gdLst>
                <a:gd name="T0" fmla="*/ 0 w 149"/>
                <a:gd name="T1" fmla="*/ 5 h 8"/>
                <a:gd name="T2" fmla="*/ 149 w 149"/>
                <a:gd name="T3" fmla="*/ 3 h 8"/>
                <a:gd name="T4" fmla="*/ 74 w 149"/>
                <a:gd name="T5" fmla="*/ 6 h 8"/>
                <a:gd name="T6" fmla="*/ 0 w 149"/>
                <a:gd name="T7" fmla="*/ 5 h 8"/>
              </a:gdLst>
              <a:ahLst/>
              <a:cxnLst>
                <a:cxn ang="0">
                  <a:pos x="T0" y="T1"/>
                </a:cxn>
                <a:cxn ang="0">
                  <a:pos x="T2" y="T3"/>
                </a:cxn>
                <a:cxn ang="0">
                  <a:pos x="T4" y="T5"/>
                </a:cxn>
                <a:cxn ang="0">
                  <a:pos x="T6" y="T7"/>
                </a:cxn>
              </a:cxnLst>
              <a:rect l="0" t="0" r="r" b="b"/>
              <a:pathLst>
                <a:path w="149" h="8">
                  <a:moveTo>
                    <a:pt x="0" y="5"/>
                  </a:moveTo>
                  <a:cubicBezTo>
                    <a:pt x="45" y="6"/>
                    <a:pt x="109" y="0"/>
                    <a:pt x="149" y="3"/>
                  </a:cubicBezTo>
                  <a:cubicBezTo>
                    <a:pt x="126" y="5"/>
                    <a:pt x="100" y="6"/>
                    <a:pt x="74" y="6"/>
                  </a:cubicBezTo>
                  <a:cubicBezTo>
                    <a:pt x="51" y="7"/>
                    <a:pt x="26" y="8"/>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95"/>
            <p:cNvSpPr>
              <a:spLocks/>
            </p:cNvSpPr>
            <p:nvPr/>
          </p:nvSpPr>
          <p:spPr bwMode="auto">
            <a:xfrm>
              <a:off x="5941261" y="4351338"/>
              <a:ext cx="172140" cy="15875"/>
            </a:xfrm>
            <a:custGeom>
              <a:avLst/>
              <a:gdLst>
                <a:gd name="T0" fmla="*/ 0 w 30"/>
                <a:gd name="T1" fmla="*/ 1 h 5"/>
                <a:gd name="T2" fmla="*/ 30 w 30"/>
                <a:gd name="T3" fmla="*/ 2 h 5"/>
                <a:gd name="T4" fmla="*/ 0 w 30"/>
                <a:gd name="T5" fmla="*/ 1 h 5"/>
              </a:gdLst>
              <a:ahLst/>
              <a:cxnLst>
                <a:cxn ang="0">
                  <a:pos x="T0" y="T1"/>
                </a:cxn>
                <a:cxn ang="0">
                  <a:pos x="T2" y="T3"/>
                </a:cxn>
                <a:cxn ang="0">
                  <a:pos x="T4" y="T5"/>
                </a:cxn>
              </a:cxnLst>
              <a:rect l="0" t="0" r="r" b="b"/>
              <a:pathLst>
                <a:path w="30" h="5">
                  <a:moveTo>
                    <a:pt x="0" y="1"/>
                  </a:moveTo>
                  <a:cubicBezTo>
                    <a:pt x="10" y="1"/>
                    <a:pt x="23" y="0"/>
                    <a:pt x="30" y="2"/>
                  </a:cubicBezTo>
                  <a:cubicBezTo>
                    <a:pt x="20" y="1"/>
                    <a:pt x="3" y="5"/>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96"/>
            <p:cNvSpPr>
              <a:spLocks/>
            </p:cNvSpPr>
            <p:nvPr/>
          </p:nvSpPr>
          <p:spPr bwMode="auto">
            <a:xfrm>
              <a:off x="5624746" y="4338638"/>
              <a:ext cx="169364" cy="9525"/>
            </a:xfrm>
            <a:custGeom>
              <a:avLst/>
              <a:gdLst>
                <a:gd name="T0" fmla="*/ 0 w 30"/>
                <a:gd name="T1" fmla="*/ 2 h 3"/>
                <a:gd name="T2" fmla="*/ 30 w 30"/>
                <a:gd name="T3" fmla="*/ 1 h 3"/>
                <a:gd name="T4" fmla="*/ 0 w 30"/>
                <a:gd name="T5" fmla="*/ 2 h 3"/>
              </a:gdLst>
              <a:ahLst/>
              <a:cxnLst>
                <a:cxn ang="0">
                  <a:pos x="T0" y="T1"/>
                </a:cxn>
                <a:cxn ang="0">
                  <a:pos x="T2" y="T3"/>
                </a:cxn>
                <a:cxn ang="0">
                  <a:pos x="T4" y="T5"/>
                </a:cxn>
              </a:cxnLst>
              <a:rect l="0" t="0" r="r" b="b"/>
              <a:pathLst>
                <a:path w="30" h="3">
                  <a:moveTo>
                    <a:pt x="0" y="2"/>
                  </a:moveTo>
                  <a:cubicBezTo>
                    <a:pt x="12" y="0"/>
                    <a:pt x="18" y="0"/>
                    <a:pt x="30" y="1"/>
                  </a:cubicBezTo>
                  <a:cubicBezTo>
                    <a:pt x="21" y="3"/>
                    <a:pt x="14" y="3"/>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100"/>
            <p:cNvSpPr>
              <a:spLocks/>
            </p:cNvSpPr>
            <p:nvPr/>
          </p:nvSpPr>
          <p:spPr bwMode="auto">
            <a:xfrm>
              <a:off x="5438724" y="4341813"/>
              <a:ext cx="116611" cy="12700"/>
            </a:xfrm>
            <a:custGeom>
              <a:avLst/>
              <a:gdLst>
                <a:gd name="T0" fmla="*/ 0 w 21"/>
                <a:gd name="T1" fmla="*/ 2 h 4"/>
                <a:gd name="T2" fmla="*/ 21 w 21"/>
                <a:gd name="T3" fmla="*/ 1 h 4"/>
                <a:gd name="T4" fmla="*/ 0 w 21"/>
                <a:gd name="T5" fmla="*/ 2 h 4"/>
              </a:gdLst>
              <a:ahLst/>
              <a:cxnLst>
                <a:cxn ang="0">
                  <a:pos x="T0" y="T1"/>
                </a:cxn>
                <a:cxn ang="0">
                  <a:pos x="T2" y="T3"/>
                </a:cxn>
                <a:cxn ang="0">
                  <a:pos x="T4" y="T5"/>
                </a:cxn>
              </a:cxnLst>
              <a:rect l="0" t="0" r="r" b="b"/>
              <a:pathLst>
                <a:path w="21" h="4">
                  <a:moveTo>
                    <a:pt x="0" y="2"/>
                  </a:moveTo>
                  <a:cubicBezTo>
                    <a:pt x="6" y="1"/>
                    <a:pt x="14" y="0"/>
                    <a:pt x="21" y="1"/>
                  </a:cubicBezTo>
                  <a:cubicBezTo>
                    <a:pt x="15" y="3"/>
                    <a:pt x="7" y="4"/>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101"/>
            <p:cNvSpPr>
              <a:spLocks/>
            </p:cNvSpPr>
            <p:nvPr/>
          </p:nvSpPr>
          <p:spPr bwMode="auto">
            <a:xfrm>
              <a:off x="5466489" y="4179888"/>
              <a:ext cx="83293" cy="14288"/>
            </a:xfrm>
            <a:custGeom>
              <a:avLst/>
              <a:gdLst>
                <a:gd name="T0" fmla="*/ 12 w 15"/>
                <a:gd name="T1" fmla="*/ 2 h 4"/>
                <a:gd name="T2" fmla="*/ 2 w 15"/>
                <a:gd name="T3" fmla="*/ 4 h 4"/>
                <a:gd name="T4" fmla="*/ 12 w 15"/>
                <a:gd name="T5" fmla="*/ 2 h 4"/>
              </a:gdLst>
              <a:ahLst/>
              <a:cxnLst>
                <a:cxn ang="0">
                  <a:pos x="T0" y="T1"/>
                </a:cxn>
                <a:cxn ang="0">
                  <a:pos x="T2" y="T3"/>
                </a:cxn>
                <a:cxn ang="0">
                  <a:pos x="T4" y="T5"/>
                </a:cxn>
              </a:cxnLst>
              <a:rect l="0" t="0" r="r" b="b"/>
              <a:pathLst>
                <a:path w="15" h="4">
                  <a:moveTo>
                    <a:pt x="12" y="2"/>
                  </a:moveTo>
                  <a:cubicBezTo>
                    <a:pt x="8" y="3"/>
                    <a:pt x="4" y="2"/>
                    <a:pt x="2" y="4"/>
                  </a:cubicBezTo>
                  <a:cubicBezTo>
                    <a:pt x="0" y="0"/>
                    <a:pt x="15" y="1"/>
                    <a:pt x="1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102"/>
            <p:cNvSpPr>
              <a:spLocks/>
            </p:cNvSpPr>
            <p:nvPr/>
          </p:nvSpPr>
          <p:spPr bwMode="auto">
            <a:xfrm>
              <a:off x="5283243" y="4338638"/>
              <a:ext cx="149928" cy="15875"/>
            </a:xfrm>
            <a:custGeom>
              <a:avLst/>
              <a:gdLst>
                <a:gd name="T0" fmla="*/ 26 w 26"/>
                <a:gd name="T1" fmla="*/ 4 h 5"/>
                <a:gd name="T2" fmla="*/ 0 w 26"/>
                <a:gd name="T3" fmla="*/ 3 h 5"/>
                <a:gd name="T4" fmla="*/ 26 w 26"/>
                <a:gd name="T5" fmla="*/ 4 h 5"/>
              </a:gdLst>
              <a:ahLst/>
              <a:cxnLst>
                <a:cxn ang="0">
                  <a:pos x="T0" y="T1"/>
                </a:cxn>
                <a:cxn ang="0">
                  <a:pos x="T2" y="T3"/>
                </a:cxn>
                <a:cxn ang="0">
                  <a:pos x="T4" y="T5"/>
                </a:cxn>
              </a:cxnLst>
              <a:rect l="0" t="0" r="r" b="b"/>
              <a:pathLst>
                <a:path w="26" h="5">
                  <a:moveTo>
                    <a:pt x="26" y="4"/>
                  </a:moveTo>
                  <a:cubicBezTo>
                    <a:pt x="16" y="5"/>
                    <a:pt x="10" y="4"/>
                    <a:pt x="0" y="3"/>
                  </a:cubicBezTo>
                  <a:cubicBezTo>
                    <a:pt x="8" y="2"/>
                    <a:pt x="24" y="0"/>
                    <a:pt x="2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103"/>
            <p:cNvSpPr>
              <a:spLocks/>
            </p:cNvSpPr>
            <p:nvPr/>
          </p:nvSpPr>
          <p:spPr bwMode="auto">
            <a:xfrm>
              <a:off x="5261032" y="4360863"/>
              <a:ext cx="141600" cy="9525"/>
            </a:xfrm>
            <a:custGeom>
              <a:avLst/>
              <a:gdLst>
                <a:gd name="T0" fmla="*/ 8 w 25"/>
                <a:gd name="T1" fmla="*/ 0 h 3"/>
                <a:gd name="T2" fmla="*/ 14 w 25"/>
                <a:gd name="T3" fmla="*/ 2 h 3"/>
                <a:gd name="T4" fmla="*/ 0 w 25"/>
                <a:gd name="T5" fmla="*/ 1 h 3"/>
                <a:gd name="T6" fmla="*/ 8 w 25"/>
                <a:gd name="T7" fmla="*/ 0 h 3"/>
              </a:gdLst>
              <a:ahLst/>
              <a:cxnLst>
                <a:cxn ang="0">
                  <a:pos x="T0" y="T1"/>
                </a:cxn>
                <a:cxn ang="0">
                  <a:pos x="T2" y="T3"/>
                </a:cxn>
                <a:cxn ang="0">
                  <a:pos x="T4" y="T5"/>
                </a:cxn>
                <a:cxn ang="0">
                  <a:pos x="T6" y="T7"/>
                </a:cxn>
              </a:cxnLst>
              <a:rect l="0" t="0" r="r" b="b"/>
              <a:pathLst>
                <a:path w="25" h="3">
                  <a:moveTo>
                    <a:pt x="8" y="0"/>
                  </a:moveTo>
                  <a:cubicBezTo>
                    <a:pt x="11" y="0"/>
                    <a:pt x="25" y="1"/>
                    <a:pt x="14" y="2"/>
                  </a:cubicBezTo>
                  <a:cubicBezTo>
                    <a:pt x="11" y="2"/>
                    <a:pt x="5" y="3"/>
                    <a:pt x="0" y="1"/>
                  </a:cubicBezTo>
                  <a:cubicBezTo>
                    <a:pt x="3" y="1"/>
                    <a:pt x="5"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105"/>
            <p:cNvSpPr>
              <a:spLocks/>
            </p:cNvSpPr>
            <p:nvPr/>
          </p:nvSpPr>
          <p:spPr bwMode="auto">
            <a:xfrm>
              <a:off x="5199950" y="4219575"/>
              <a:ext cx="88846" cy="17463"/>
            </a:xfrm>
            <a:custGeom>
              <a:avLst/>
              <a:gdLst>
                <a:gd name="T0" fmla="*/ 0 w 16"/>
                <a:gd name="T1" fmla="*/ 3 h 5"/>
                <a:gd name="T2" fmla="*/ 16 w 16"/>
                <a:gd name="T3" fmla="*/ 3 h 5"/>
                <a:gd name="T4" fmla="*/ 0 w 16"/>
                <a:gd name="T5" fmla="*/ 3 h 5"/>
              </a:gdLst>
              <a:ahLst/>
              <a:cxnLst>
                <a:cxn ang="0">
                  <a:pos x="T0" y="T1"/>
                </a:cxn>
                <a:cxn ang="0">
                  <a:pos x="T2" y="T3"/>
                </a:cxn>
                <a:cxn ang="0">
                  <a:pos x="T4" y="T5"/>
                </a:cxn>
              </a:cxnLst>
              <a:rect l="0" t="0" r="r" b="b"/>
              <a:pathLst>
                <a:path w="16" h="5">
                  <a:moveTo>
                    <a:pt x="0" y="3"/>
                  </a:moveTo>
                  <a:cubicBezTo>
                    <a:pt x="2" y="2"/>
                    <a:pt x="12" y="0"/>
                    <a:pt x="16" y="3"/>
                  </a:cubicBezTo>
                  <a:cubicBezTo>
                    <a:pt x="11" y="3"/>
                    <a:pt x="3" y="5"/>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107"/>
            <p:cNvSpPr>
              <a:spLocks/>
            </p:cNvSpPr>
            <p:nvPr/>
          </p:nvSpPr>
          <p:spPr bwMode="auto">
            <a:xfrm>
              <a:off x="5027810" y="4344988"/>
              <a:ext cx="136047" cy="12700"/>
            </a:xfrm>
            <a:custGeom>
              <a:avLst/>
              <a:gdLst>
                <a:gd name="T0" fmla="*/ 24 w 24"/>
                <a:gd name="T1" fmla="*/ 1 h 4"/>
                <a:gd name="T2" fmla="*/ 0 w 24"/>
                <a:gd name="T3" fmla="*/ 2 h 4"/>
                <a:gd name="T4" fmla="*/ 24 w 24"/>
                <a:gd name="T5" fmla="*/ 1 h 4"/>
              </a:gdLst>
              <a:ahLst/>
              <a:cxnLst>
                <a:cxn ang="0">
                  <a:pos x="T0" y="T1"/>
                </a:cxn>
                <a:cxn ang="0">
                  <a:pos x="T2" y="T3"/>
                </a:cxn>
                <a:cxn ang="0">
                  <a:pos x="T4" y="T5"/>
                </a:cxn>
              </a:cxnLst>
              <a:rect l="0" t="0" r="r" b="b"/>
              <a:pathLst>
                <a:path w="24" h="4">
                  <a:moveTo>
                    <a:pt x="24" y="1"/>
                  </a:moveTo>
                  <a:cubicBezTo>
                    <a:pt x="15" y="4"/>
                    <a:pt x="8" y="4"/>
                    <a:pt x="0" y="2"/>
                  </a:cubicBezTo>
                  <a:cubicBezTo>
                    <a:pt x="7" y="2"/>
                    <a:pt x="18" y="0"/>
                    <a:pt x="2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108"/>
            <p:cNvSpPr>
              <a:spLocks/>
            </p:cNvSpPr>
            <p:nvPr/>
          </p:nvSpPr>
          <p:spPr bwMode="auto">
            <a:xfrm>
              <a:off x="4433650" y="4222750"/>
              <a:ext cx="702443" cy="20638"/>
            </a:xfrm>
            <a:custGeom>
              <a:avLst/>
              <a:gdLst>
                <a:gd name="T0" fmla="*/ 0 w 124"/>
                <a:gd name="T1" fmla="*/ 0 h 6"/>
                <a:gd name="T2" fmla="*/ 123 w 124"/>
                <a:gd name="T3" fmla="*/ 1 h 6"/>
                <a:gd name="T4" fmla="*/ 123 w 124"/>
                <a:gd name="T5" fmla="*/ 3 h 6"/>
                <a:gd name="T6" fmla="*/ 22 w 124"/>
                <a:gd name="T7" fmla="*/ 3 h 6"/>
                <a:gd name="T8" fmla="*/ 0 w 124"/>
                <a:gd name="T9" fmla="*/ 0 h 6"/>
              </a:gdLst>
              <a:ahLst/>
              <a:cxnLst>
                <a:cxn ang="0">
                  <a:pos x="T0" y="T1"/>
                </a:cxn>
                <a:cxn ang="0">
                  <a:pos x="T2" y="T3"/>
                </a:cxn>
                <a:cxn ang="0">
                  <a:pos x="T4" y="T5"/>
                </a:cxn>
                <a:cxn ang="0">
                  <a:pos x="T6" y="T7"/>
                </a:cxn>
                <a:cxn ang="0">
                  <a:pos x="T8" y="T9"/>
                </a:cxn>
              </a:cxnLst>
              <a:rect l="0" t="0" r="r" b="b"/>
              <a:pathLst>
                <a:path w="124" h="6">
                  <a:moveTo>
                    <a:pt x="0" y="0"/>
                  </a:moveTo>
                  <a:cubicBezTo>
                    <a:pt x="43" y="0"/>
                    <a:pt x="80" y="0"/>
                    <a:pt x="123" y="1"/>
                  </a:cubicBezTo>
                  <a:cubicBezTo>
                    <a:pt x="124" y="1"/>
                    <a:pt x="124" y="3"/>
                    <a:pt x="123" y="3"/>
                  </a:cubicBezTo>
                  <a:cubicBezTo>
                    <a:pt x="90" y="3"/>
                    <a:pt x="53" y="3"/>
                    <a:pt x="22" y="3"/>
                  </a:cubicBezTo>
                  <a:cubicBezTo>
                    <a:pt x="15" y="3"/>
                    <a:pt x="5" y="6"/>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109"/>
            <p:cNvSpPr>
              <a:spLocks/>
            </p:cNvSpPr>
            <p:nvPr/>
          </p:nvSpPr>
          <p:spPr bwMode="auto">
            <a:xfrm>
              <a:off x="4955622" y="4305300"/>
              <a:ext cx="49976" cy="9525"/>
            </a:xfrm>
            <a:custGeom>
              <a:avLst/>
              <a:gdLst>
                <a:gd name="T0" fmla="*/ 0 w 9"/>
                <a:gd name="T1" fmla="*/ 1 h 3"/>
                <a:gd name="T2" fmla="*/ 9 w 9"/>
                <a:gd name="T3" fmla="*/ 2 h 3"/>
                <a:gd name="T4" fmla="*/ 0 w 9"/>
                <a:gd name="T5" fmla="*/ 1 h 3"/>
              </a:gdLst>
              <a:ahLst/>
              <a:cxnLst>
                <a:cxn ang="0">
                  <a:pos x="T0" y="T1"/>
                </a:cxn>
                <a:cxn ang="0">
                  <a:pos x="T2" y="T3"/>
                </a:cxn>
                <a:cxn ang="0">
                  <a:pos x="T4" y="T5"/>
                </a:cxn>
              </a:cxnLst>
              <a:rect l="0" t="0" r="r" b="b"/>
              <a:pathLst>
                <a:path w="9" h="3">
                  <a:moveTo>
                    <a:pt x="0" y="1"/>
                  </a:moveTo>
                  <a:cubicBezTo>
                    <a:pt x="4" y="1"/>
                    <a:pt x="8" y="0"/>
                    <a:pt x="9" y="2"/>
                  </a:cubicBezTo>
                  <a:cubicBezTo>
                    <a:pt x="5" y="2"/>
                    <a:pt x="1" y="3"/>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110"/>
            <p:cNvSpPr>
              <a:spLocks/>
            </p:cNvSpPr>
            <p:nvPr/>
          </p:nvSpPr>
          <p:spPr bwMode="auto">
            <a:xfrm>
              <a:off x="4902869" y="4256088"/>
              <a:ext cx="58306" cy="15875"/>
            </a:xfrm>
            <a:custGeom>
              <a:avLst/>
              <a:gdLst>
                <a:gd name="T0" fmla="*/ 0 w 10"/>
                <a:gd name="T1" fmla="*/ 2 h 5"/>
                <a:gd name="T2" fmla="*/ 9 w 10"/>
                <a:gd name="T3" fmla="*/ 3 h 5"/>
                <a:gd name="T4" fmla="*/ 0 w 10"/>
                <a:gd name="T5" fmla="*/ 2 h 5"/>
              </a:gdLst>
              <a:ahLst/>
              <a:cxnLst>
                <a:cxn ang="0">
                  <a:pos x="T0" y="T1"/>
                </a:cxn>
                <a:cxn ang="0">
                  <a:pos x="T2" y="T3"/>
                </a:cxn>
                <a:cxn ang="0">
                  <a:pos x="T4" y="T5"/>
                </a:cxn>
              </a:cxnLst>
              <a:rect l="0" t="0" r="r" b="b"/>
              <a:pathLst>
                <a:path w="10" h="5">
                  <a:moveTo>
                    <a:pt x="0" y="2"/>
                  </a:moveTo>
                  <a:cubicBezTo>
                    <a:pt x="3" y="2"/>
                    <a:pt x="10" y="0"/>
                    <a:pt x="9" y="3"/>
                  </a:cubicBezTo>
                  <a:cubicBezTo>
                    <a:pt x="4" y="2"/>
                    <a:pt x="2" y="5"/>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111"/>
            <p:cNvSpPr>
              <a:spLocks/>
            </p:cNvSpPr>
            <p:nvPr/>
          </p:nvSpPr>
          <p:spPr bwMode="auto">
            <a:xfrm>
              <a:off x="4814022" y="4489450"/>
              <a:ext cx="66635" cy="15875"/>
            </a:xfrm>
            <a:custGeom>
              <a:avLst/>
              <a:gdLst>
                <a:gd name="T0" fmla="*/ 0 w 12"/>
                <a:gd name="T1" fmla="*/ 1 h 5"/>
                <a:gd name="T2" fmla="*/ 12 w 12"/>
                <a:gd name="T3" fmla="*/ 2 h 5"/>
                <a:gd name="T4" fmla="*/ 0 w 12"/>
                <a:gd name="T5" fmla="*/ 1 h 5"/>
              </a:gdLst>
              <a:ahLst/>
              <a:cxnLst>
                <a:cxn ang="0">
                  <a:pos x="T0" y="T1"/>
                </a:cxn>
                <a:cxn ang="0">
                  <a:pos x="T2" y="T3"/>
                </a:cxn>
                <a:cxn ang="0">
                  <a:pos x="T4" y="T5"/>
                </a:cxn>
              </a:cxnLst>
              <a:rect l="0" t="0" r="r" b="b"/>
              <a:pathLst>
                <a:path w="12" h="5">
                  <a:moveTo>
                    <a:pt x="0" y="1"/>
                  </a:moveTo>
                  <a:cubicBezTo>
                    <a:pt x="5" y="0"/>
                    <a:pt x="9" y="1"/>
                    <a:pt x="12" y="2"/>
                  </a:cubicBezTo>
                  <a:cubicBezTo>
                    <a:pt x="8" y="1"/>
                    <a:pt x="0" y="5"/>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112"/>
            <p:cNvSpPr>
              <a:spLocks/>
            </p:cNvSpPr>
            <p:nvPr/>
          </p:nvSpPr>
          <p:spPr bwMode="auto">
            <a:xfrm>
              <a:off x="4575248" y="4271963"/>
              <a:ext cx="102730" cy="9525"/>
            </a:xfrm>
            <a:custGeom>
              <a:avLst/>
              <a:gdLst>
                <a:gd name="T0" fmla="*/ 18 w 18"/>
                <a:gd name="T1" fmla="*/ 1 h 3"/>
                <a:gd name="T2" fmla="*/ 0 w 18"/>
                <a:gd name="T3" fmla="*/ 0 h 3"/>
                <a:gd name="T4" fmla="*/ 18 w 18"/>
                <a:gd name="T5" fmla="*/ 1 h 3"/>
              </a:gdLst>
              <a:ahLst/>
              <a:cxnLst>
                <a:cxn ang="0">
                  <a:pos x="T0" y="T1"/>
                </a:cxn>
                <a:cxn ang="0">
                  <a:pos x="T2" y="T3"/>
                </a:cxn>
                <a:cxn ang="0">
                  <a:pos x="T4" y="T5"/>
                </a:cxn>
              </a:cxnLst>
              <a:rect l="0" t="0" r="r" b="b"/>
              <a:pathLst>
                <a:path w="18" h="3">
                  <a:moveTo>
                    <a:pt x="18" y="1"/>
                  </a:moveTo>
                  <a:cubicBezTo>
                    <a:pt x="11" y="2"/>
                    <a:pt x="4" y="3"/>
                    <a:pt x="0" y="0"/>
                  </a:cubicBezTo>
                  <a:cubicBezTo>
                    <a:pt x="5" y="1"/>
                    <a:pt x="17" y="0"/>
                    <a:pt x="1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113"/>
            <p:cNvSpPr>
              <a:spLocks/>
            </p:cNvSpPr>
            <p:nvPr/>
          </p:nvSpPr>
          <p:spPr bwMode="auto">
            <a:xfrm>
              <a:off x="3939442" y="4471988"/>
              <a:ext cx="44423" cy="14288"/>
            </a:xfrm>
            <a:custGeom>
              <a:avLst/>
              <a:gdLst>
                <a:gd name="T0" fmla="*/ 0 w 8"/>
                <a:gd name="T1" fmla="*/ 1 h 4"/>
                <a:gd name="T2" fmla="*/ 8 w 8"/>
                <a:gd name="T3" fmla="*/ 2 h 4"/>
                <a:gd name="T4" fmla="*/ 0 w 8"/>
                <a:gd name="T5" fmla="*/ 1 h 4"/>
              </a:gdLst>
              <a:ahLst/>
              <a:cxnLst>
                <a:cxn ang="0">
                  <a:pos x="T0" y="T1"/>
                </a:cxn>
                <a:cxn ang="0">
                  <a:pos x="T2" y="T3"/>
                </a:cxn>
                <a:cxn ang="0">
                  <a:pos x="T4" y="T5"/>
                </a:cxn>
              </a:cxnLst>
              <a:rect l="0" t="0" r="r" b="b"/>
              <a:pathLst>
                <a:path w="8" h="4">
                  <a:moveTo>
                    <a:pt x="0" y="1"/>
                  </a:moveTo>
                  <a:cubicBezTo>
                    <a:pt x="3" y="2"/>
                    <a:pt x="8" y="0"/>
                    <a:pt x="8" y="2"/>
                  </a:cubicBezTo>
                  <a:cubicBezTo>
                    <a:pt x="5" y="3"/>
                    <a:pt x="2" y="4"/>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114"/>
            <p:cNvSpPr>
              <a:spLocks/>
            </p:cNvSpPr>
            <p:nvPr/>
          </p:nvSpPr>
          <p:spPr bwMode="auto">
            <a:xfrm>
              <a:off x="3336951" y="4430713"/>
              <a:ext cx="63859" cy="12700"/>
            </a:xfrm>
            <a:custGeom>
              <a:avLst/>
              <a:gdLst>
                <a:gd name="T0" fmla="*/ 0 w 11"/>
                <a:gd name="T1" fmla="*/ 0 h 4"/>
                <a:gd name="T2" fmla="*/ 11 w 11"/>
                <a:gd name="T3" fmla="*/ 1 h 4"/>
                <a:gd name="T4" fmla="*/ 0 w 11"/>
                <a:gd name="T5" fmla="*/ 0 h 4"/>
              </a:gdLst>
              <a:ahLst/>
              <a:cxnLst>
                <a:cxn ang="0">
                  <a:pos x="T0" y="T1"/>
                </a:cxn>
                <a:cxn ang="0">
                  <a:pos x="T2" y="T3"/>
                </a:cxn>
                <a:cxn ang="0">
                  <a:pos x="T4" y="T5"/>
                </a:cxn>
              </a:cxnLst>
              <a:rect l="0" t="0" r="r" b="b"/>
              <a:pathLst>
                <a:path w="11" h="4">
                  <a:moveTo>
                    <a:pt x="0" y="0"/>
                  </a:moveTo>
                  <a:cubicBezTo>
                    <a:pt x="4" y="0"/>
                    <a:pt x="8" y="0"/>
                    <a:pt x="11" y="1"/>
                  </a:cubicBezTo>
                  <a:cubicBezTo>
                    <a:pt x="7" y="0"/>
                    <a:pt x="0" y="4"/>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115"/>
            <p:cNvSpPr>
              <a:spLocks/>
            </p:cNvSpPr>
            <p:nvPr/>
          </p:nvSpPr>
          <p:spPr bwMode="auto">
            <a:xfrm>
              <a:off x="3248105" y="4425950"/>
              <a:ext cx="88846" cy="14288"/>
            </a:xfrm>
            <a:custGeom>
              <a:avLst/>
              <a:gdLst>
                <a:gd name="T0" fmla="*/ 0 w 16"/>
                <a:gd name="T1" fmla="*/ 1 h 4"/>
                <a:gd name="T2" fmla="*/ 14 w 16"/>
                <a:gd name="T3" fmla="*/ 3 h 4"/>
                <a:gd name="T4" fmla="*/ 0 w 16"/>
                <a:gd name="T5" fmla="*/ 1 h 4"/>
              </a:gdLst>
              <a:ahLst/>
              <a:cxnLst>
                <a:cxn ang="0">
                  <a:pos x="T0" y="T1"/>
                </a:cxn>
                <a:cxn ang="0">
                  <a:pos x="T2" y="T3"/>
                </a:cxn>
                <a:cxn ang="0">
                  <a:pos x="T4" y="T5"/>
                </a:cxn>
              </a:cxnLst>
              <a:rect l="0" t="0" r="r" b="b"/>
              <a:pathLst>
                <a:path w="16" h="4">
                  <a:moveTo>
                    <a:pt x="0" y="1"/>
                  </a:moveTo>
                  <a:cubicBezTo>
                    <a:pt x="3" y="0"/>
                    <a:pt x="16" y="0"/>
                    <a:pt x="14" y="3"/>
                  </a:cubicBezTo>
                  <a:cubicBezTo>
                    <a:pt x="11" y="1"/>
                    <a:pt x="4" y="4"/>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116"/>
            <p:cNvSpPr>
              <a:spLocks/>
            </p:cNvSpPr>
            <p:nvPr/>
          </p:nvSpPr>
          <p:spPr bwMode="auto">
            <a:xfrm>
              <a:off x="2820531" y="4425950"/>
              <a:ext cx="410915" cy="20638"/>
            </a:xfrm>
            <a:custGeom>
              <a:avLst/>
              <a:gdLst>
                <a:gd name="T0" fmla="*/ 0 w 72"/>
                <a:gd name="T1" fmla="*/ 1 h 6"/>
                <a:gd name="T2" fmla="*/ 72 w 72"/>
                <a:gd name="T3" fmla="*/ 2 h 6"/>
                <a:gd name="T4" fmla="*/ 42 w 72"/>
                <a:gd name="T5" fmla="*/ 2 h 6"/>
                <a:gd name="T6" fmla="*/ 0 w 72"/>
                <a:gd name="T7" fmla="*/ 1 h 6"/>
              </a:gdLst>
              <a:ahLst/>
              <a:cxnLst>
                <a:cxn ang="0">
                  <a:pos x="T0" y="T1"/>
                </a:cxn>
                <a:cxn ang="0">
                  <a:pos x="T2" y="T3"/>
                </a:cxn>
                <a:cxn ang="0">
                  <a:pos x="T4" y="T5"/>
                </a:cxn>
                <a:cxn ang="0">
                  <a:pos x="T6" y="T7"/>
                </a:cxn>
              </a:cxnLst>
              <a:rect l="0" t="0" r="r" b="b"/>
              <a:pathLst>
                <a:path w="72" h="6">
                  <a:moveTo>
                    <a:pt x="0" y="1"/>
                  </a:moveTo>
                  <a:cubicBezTo>
                    <a:pt x="24" y="1"/>
                    <a:pt x="50" y="0"/>
                    <a:pt x="72" y="2"/>
                  </a:cubicBezTo>
                  <a:cubicBezTo>
                    <a:pt x="63" y="3"/>
                    <a:pt x="53" y="2"/>
                    <a:pt x="42" y="2"/>
                  </a:cubicBezTo>
                  <a:cubicBezTo>
                    <a:pt x="27" y="2"/>
                    <a:pt x="10" y="6"/>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117"/>
            <p:cNvSpPr>
              <a:spLocks/>
            </p:cNvSpPr>
            <p:nvPr/>
          </p:nvSpPr>
          <p:spPr bwMode="auto">
            <a:xfrm>
              <a:off x="2748344" y="4425950"/>
              <a:ext cx="55529" cy="20638"/>
            </a:xfrm>
            <a:custGeom>
              <a:avLst/>
              <a:gdLst>
                <a:gd name="T0" fmla="*/ 10 w 10"/>
                <a:gd name="T1" fmla="*/ 4 h 6"/>
                <a:gd name="T2" fmla="*/ 2 w 10"/>
                <a:gd name="T3" fmla="*/ 3 h 6"/>
                <a:gd name="T4" fmla="*/ 3 w 10"/>
                <a:gd name="T5" fmla="*/ 2 h 6"/>
                <a:gd name="T6" fmla="*/ 0 w 10"/>
                <a:gd name="T7" fmla="*/ 2 h 6"/>
                <a:gd name="T8" fmla="*/ 10 w 10"/>
                <a:gd name="T9" fmla="*/ 2 h 6"/>
                <a:gd name="T10" fmla="*/ 10 w 10"/>
                <a:gd name="T11" fmla="*/ 4 h 6"/>
              </a:gdLst>
              <a:ahLst/>
              <a:cxnLst>
                <a:cxn ang="0">
                  <a:pos x="T0" y="T1"/>
                </a:cxn>
                <a:cxn ang="0">
                  <a:pos x="T2" y="T3"/>
                </a:cxn>
                <a:cxn ang="0">
                  <a:pos x="T4" y="T5"/>
                </a:cxn>
                <a:cxn ang="0">
                  <a:pos x="T6" y="T7"/>
                </a:cxn>
                <a:cxn ang="0">
                  <a:pos x="T8" y="T9"/>
                </a:cxn>
                <a:cxn ang="0">
                  <a:pos x="T10" y="T11"/>
                </a:cxn>
              </a:cxnLst>
              <a:rect l="0" t="0" r="r" b="b"/>
              <a:pathLst>
                <a:path w="10" h="6">
                  <a:moveTo>
                    <a:pt x="10" y="4"/>
                  </a:moveTo>
                  <a:cubicBezTo>
                    <a:pt x="8" y="4"/>
                    <a:pt x="3" y="6"/>
                    <a:pt x="2" y="3"/>
                  </a:cubicBezTo>
                  <a:cubicBezTo>
                    <a:pt x="3" y="3"/>
                    <a:pt x="4" y="3"/>
                    <a:pt x="3" y="2"/>
                  </a:cubicBezTo>
                  <a:cubicBezTo>
                    <a:pt x="2" y="2"/>
                    <a:pt x="0" y="3"/>
                    <a:pt x="0" y="2"/>
                  </a:cubicBezTo>
                  <a:cubicBezTo>
                    <a:pt x="2" y="0"/>
                    <a:pt x="9" y="0"/>
                    <a:pt x="10" y="2"/>
                  </a:cubicBezTo>
                  <a:cubicBezTo>
                    <a:pt x="9" y="2"/>
                    <a:pt x="10" y="3"/>
                    <a:pt x="1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118"/>
            <p:cNvSpPr>
              <a:spLocks/>
            </p:cNvSpPr>
            <p:nvPr/>
          </p:nvSpPr>
          <p:spPr bwMode="auto">
            <a:xfrm>
              <a:off x="2531781" y="4286250"/>
              <a:ext cx="124941" cy="15875"/>
            </a:xfrm>
            <a:custGeom>
              <a:avLst/>
              <a:gdLst>
                <a:gd name="T0" fmla="*/ 0 w 22"/>
                <a:gd name="T1" fmla="*/ 2 h 5"/>
                <a:gd name="T2" fmla="*/ 22 w 22"/>
                <a:gd name="T3" fmla="*/ 2 h 5"/>
                <a:gd name="T4" fmla="*/ 0 w 22"/>
                <a:gd name="T5" fmla="*/ 2 h 5"/>
              </a:gdLst>
              <a:ahLst/>
              <a:cxnLst>
                <a:cxn ang="0">
                  <a:pos x="T0" y="T1"/>
                </a:cxn>
                <a:cxn ang="0">
                  <a:pos x="T2" y="T3"/>
                </a:cxn>
                <a:cxn ang="0">
                  <a:pos x="T4" y="T5"/>
                </a:cxn>
              </a:cxnLst>
              <a:rect l="0" t="0" r="r" b="b"/>
              <a:pathLst>
                <a:path w="22" h="5">
                  <a:moveTo>
                    <a:pt x="0" y="2"/>
                  </a:moveTo>
                  <a:cubicBezTo>
                    <a:pt x="7" y="1"/>
                    <a:pt x="18" y="0"/>
                    <a:pt x="22" y="2"/>
                  </a:cubicBezTo>
                  <a:cubicBezTo>
                    <a:pt x="11" y="2"/>
                    <a:pt x="8" y="5"/>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120"/>
            <p:cNvSpPr>
              <a:spLocks/>
            </p:cNvSpPr>
            <p:nvPr/>
          </p:nvSpPr>
          <p:spPr bwMode="auto">
            <a:xfrm>
              <a:off x="2606746" y="4479925"/>
              <a:ext cx="49976" cy="9525"/>
            </a:xfrm>
            <a:custGeom>
              <a:avLst/>
              <a:gdLst>
                <a:gd name="T0" fmla="*/ 9 w 9"/>
                <a:gd name="T1" fmla="*/ 2 h 3"/>
                <a:gd name="T2" fmla="*/ 2 w 9"/>
                <a:gd name="T3" fmla="*/ 3 h 3"/>
                <a:gd name="T4" fmla="*/ 9 w 9"/>
                <a:gd name="T5" fmla="*/ 2 h 3"/>
              </a:gdLst>
              <a:ahLst/>
              <a:cxnLst>
                <a:cxn ang="0">
                  <a:pos x="T0" y="T1"/>
                </a:cxn>
                <a:cxn ang="0">
                  <a:pos x="T2" y="T3"/>
                </a:cxn>
                <a:cxn ang="0">
                  <a:pos x="T4" y="T5"/>
                </a:cxn>
              </a:cxnLst>
              <a:rect l="0" t="0" r="r" b="b"/>
              <a:pathLst>
                <a:path w="9" h="3">
                  <a:moveTo>
                    <a:pt x="9" y="2"/>
                  </a:moveTo>
                  <a:cubicBezTo>
                    <a:pt x="8" y="3"/>
                    <a:pt x="5" y="3"/>
                    <a:pt x="2" y="3"/>
                  </a:cubicBezTo>
                  <a:cubicBezTo>
                    <a:pt x="0" y="0"/>
                    <a:pt x="9" y="0"/>
                    <a:pt x="9"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127"/>
            <p:cNvSpPr>
              <a:spLocks/>
            </p:cNvSpPr>
            <p:nvPr/>
          </p:nvSpPr>
          <p:spPr bwMode="auto">
            <a:xfrm>
              <a:off x="9300765" y="4262438"/>
              <a:ext cx="222116" cy="15875"/>
            </a:xfrm>
            <a:custGeom>
              <a:avLst/>
              <a:gdLst>
                <a:gd name="T0" fmla="*/ 0 w 39"/>
                <a:gd name="T1" fmla="*/ 4 h 5"/>
                <a:gd name="T2" fmla="*/ 39 w 39"/>
                <a:gd name="T3" fmla="*/ 3 h 5"/>
                <a:gd name="T4" fmla="*/ 0 w 39"/>
                <a:gd name="T5" fmla="*/ 4 h 5"/>
              </a:gdLst>
              <a:ahLst/>
              <a:cxnLst>
                <a:cxn ang="0">
                  <a:pos x="T0" y="T1"/>
                </a:cxn>
                <a:cxn ang="0">
                  <a:pos x="T2" y="T3"/>
                </a:cxn>
                <a:cxn ang="0">
                  <a:pos x="T4" y="T5"/>
                </a:cxn>
              </a:cxnLst>
              <a:rect l="0" t="0" r="r" b="b"/>
              <a:pathLst>
                <a:path w="39" h="5">
                  <a:moveTo>
                    <a:pt x="0" y="4"/>
                  </a:moveTo>
                  <a:cubicBezTo>
                    <a:pt x="10" y="2"/>
                    <a:pt x="31" y="0"/>
                    <a:pt x="39" y="3"/>
                  </a:cubicBezTo>
                  <a:cubicBezTo>
                    <a:pt x="28" y="3"/>
                    <a:pt x="7" y="5"/>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128"/>
            <p:cNvSpPr>
              <a:spLocks/>
            </p:cNvSpPr>
            <p:nvPr/>
          </p:nvSpPr>
          <p:spPr bwMode="auto">
            <a:xfrm>
              <a:off x="9206366" y="4229100"/>
              <a:ext cx="191576" cy="14288"/>
            </a:xfrm>
            <a:custGeom>
              <a:avLst/>
              <a:gdLst>
                <a:gd name="T0" fmla="*/ 27 w 34"/>
                <a:gd name="T1" fmla="*/ 0 h 4"/>
                <a:gd name="T2" fmla="*/ 34 w 34"/>
                <a:gd name="T3" fmla="*/ 0 h 4"/>
                <a:gd name="T4" fmla="*/ 0 w 34"/>
                <a:gd name="T5" fmla="*/ 1 h 4"/>
                <a:gd name="T6" fmla="*/ 27 w 34"/>
                <a:gd name="T7" fmla="*/ 0 h 4"/>
              </a:gdLst>
              <a:ahLst/>
              <a:cxnLst>
                <a:cxn ang="0">
                  <a:pos x="T0" y="T1"/>
                </a:cxn>
                <a:cxn ang="0">
                  <a:pos x="T2" y="T3"/>
                </a:cxn>
                <a:cxn ang="0">
                  <a:pos x="T4" y="T5"/>
                </a:cxn>
                <a:cxn ang="0">
                  <a:pos x="T6" y="T7"/>
                </a:cxn>
              </a:cxnLst>
              <a:rect l="0" t="0" r="r" b="b"/>
              <a:pathLst>
                <a:path w="34" h="4">
                  <a:moveTo>
                    <a:pt x="27" y="0"/>
                  </a:moveTo>
                  <a:cubicBezTo>
                    <a:pt x="29" y="0"/>
                    <a:pt x="32" y="0"/>
                    <a:pt x="34" y="0"/>
                  </a:cubicBezTo>
                  <a:cubicBezTo>
                    <a:pt x="23" y="2"/>
                    <a:pt x="6" y="4"/>
                    <a:pt x="0" y="1"/>
                  </a:cubicBezTo>
                  <a:cubicBezTo>
                    <a:pt x="7" y="1"/>
                    <a:pt x="18" y="1"/>
                    <a:pt x="2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130"/>
            <p:cNvSpPr>
              <a:spLocks/>
            </p:cNvSpPr>
            <p:nvPr/>
          </p:nvSpPr>
          <p:spPr bwMode="auto">
            <a:xfrm>
              <a:off x="8523359" y="4292600"/>
              <a:ext cx="69412" cy="12700"/>
            </a:xfrm>
            <a:custGeom>
              <a:avLst/>
              <a:gdLst>
                <a:gd name="T0" fmla="*/ 0 w 12"/>
                <a:gd name="T1" fmla="*/ 2 h 4"/>
                <a:gd name="T2" fmla="*/ 12 w 12"/>
                <a:gd name="T3" fmla="*/ 3 h 4"/>
                <a:gd name="T4" fmla="*/ 0 w 12"/>
                <a:gd name="T5" fmla="*/ 2 h 4"/>
              </a:gdLst>
              <a:ahLst/>
              <a:cxnLst>
                <a:cxn ang="0">
                  <a:pos x="T0" y="T1"/>
                </a:cxn>
                <a:cxn ang="0">
                  <a:pos x="T2" y="T3"/>
                </a:cxn>
                <a:cxn ang="0">
                  <a:pos x="T4" y="T5"/>
                </a:cxn>
              </a:cxnLst>
              <a:rect l="0" t="0" r="r" b="b"/>
              <a:pathLst>
                <a:path w="12" h="4">
                  <a:moveTo>
                    <a:pt x="0" y="2"/>
                  </a:moveTo>
                  <a:cubicBezTo>
                    <a:pt x="4" y="4"/>
                    <a:pt x="8" y="0"/>
                    <a:pt x="12" y="3"/>
                  </a:cubicBezTo>
                  <a:cubicBezTo>
                    <a:pt x="8" y="4"/>
                    <a:pt x="1" y="4"/>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133"/>
            <p:cNvSpPr>
              <a:spLocks/>
            </p:cNvSpPr>
            <p:nvPr/>
          </p:nvSpPr>
          <p:spPr bwMode="auto">
            <a:xfrm>
              <a:off x="8120775" y="4308475"/>
              <a:ext cx="74965" cy="15875"/>
            </a:xfrm>
            <a:custGeom>
              <a:avLst/>
              <a:gdLst>
                <a:gd name="T0" fmla="*/ 5 w 13"/>
                <a:gd name="T1" fmla="*/ 2 h 5"/>
                <a:gd name="T2" fmla="*/ 2 w 13"/>
                <a:gd name="T3" fmla="*/ 1 h 5"/>
                <a:gd name="T4" fmla="*/ 13 w 13"/>
                <a:gd name="T5" fmla="*/ 2 h 5"/>
                <a:gd name="T6" fmla="*/ 4 w 13"/>
                <a:gd name="T7" fmla="*/ 4 h 5"/>
                <a:gd name="T8" fmla="*/ 5 w 13"/>
                <a:gd name="T9" fmla="*/ 2 h 5"/>
              </a:gdLst>
              <a:ahLst/>
              <a:cxnLst>
                <a:cxn ang="0">
                  <a:pos x="T0" y="T1"/>
                </a:cxn>
                <a:cxn ang="0">
                  <a:pos x="T2" y="T3"/>
                </a:cxn>
                <a:cxn ang="0">
                  <a:pos x="T4" y="T5"/>
                </a:cxn>
                <a:cxn ang="0">
                  <a:pos x="T6" y="T7"/>
                </a:cxn>
                <a:cxn ang="0">
                  <a:pos x="T8" y="T9"/>
                </a:cxn>
              </a:cxnLst>
              <a:rect l="0" t="0" r="r" b="b"/>
              <a:pathLst>
                <a:path w="13" h="5">
                  <a:moveTo>
                    <a:pt x="5" y="2"/>
                  </a:moveTo>
                  <a:cubicBezTo>
                    <a:pt x="3" y="2"/>
                    <a:pt x="0" y="2"/>
                    <a:pt x="2" y="1"/>
                  </a:cubicBezTo>
                  <a:cubicBezTo>
                    <a:pt x="5" y="2"/>
                    <a:pt x="12" y="0"/>
                    <a:pt x="13" y="2"/>
                  </a:cubicBezTo>
                  <a:cubicBezTo>
                    <a:pt x="8" y="2"/>
                    <a:pt x="7" y="5"/>
                    <a:pt x="4" y="4"/>
                  </a:cubicBezTo>
                  <a:cubicBezTo>
                    <a:pt x="4" y="4"/>
                    <a:pt x="5" y="3"/>
                    <a:pt x="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135"/>
            <p:cNvSpPr>
              <a:spLocks/>
            </p:cNvSpPr>
            <p:nvPr/>
          </p:nvSpPr>
          <p:spPr bwMode="auto">
            <a:xfrm>
              <a:off x="7690424" y="4311650"/>
              <a:ext cx="347057" cy="33338"/>
            </a:xfrm>
            <a:custGeom>
              <a:avLst/>
              <a:gdLst>
                <a:gd name="T0" fmla="*/ 29 w 61"/>
                <a:gd name="T1" fmla="*/ 5 h 10"/>
                <a:gd name="T2" fmla="*/ 38 w 61"/>
                <a:gd name="T3" fmla="*/ 5 h 10"/>
                <a:gd name="T4" fmla="*/ 37 w 61"/>
                <a:gd name="T5" fmla="*/ 2 h 10"/>
                <a:gd name="T6" fmla="*/ 61 w 61"/>
                <a:gd name="T7" fmla="*/ 2 h 10"/>
                <a:gd name="T8" fmla="*/ 60 w 61"/>
                <a:gd name="T9" fmla="*/ 3 h 10"/>
                <a:gd name="T10" fmla="*/ 61 w 61"/>
                <a:gd name="T11" fmla="*/ 4 h 10"/>
                <a:gd name="T12" fmla="*/ 56 w 61"/>
                <a:gd name="T13" fmla="*/ 5 h 10"/>
                <a:gd name="T14" fmla="*/ 42 w 61"/>
                <a:gd name="T15" fmla="*/ 7 h 10"/>
                <a:gd name="T16" fmla="*/ 42 w 61"/>
                <a:gd name="T17" fmla="*/ 3 h 10"/>
                <a:gd name="T18" fmla="*/ 39 w 61"/>
                <a:gd name="T19" fmla="*/ 5 h 10"/>
                <a:gd name="T20" fmla="*/ 41 w 61"/>
                <a:gd name="T21" fmla="*/ 7 h 10"/>
                <a:gd name="T22" fmla="*/ 0 w 61"/>
                <a:gd name="T23" fmla="*/ 5 h 10"/>
                <a:gd name="T24" fmla="*/ 29 w 61"/>
                <a:gd name="T25"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10">
                  <a:moveTo>
                    <a:pt x="29" y="5"/>
                  </a:moveTo>
                  <a:cubicBezTo>
                    <a:pt x="35" y="4"/>
                    <a:pt x="32" y="3"/>
                    <a:pt x="38" y="5"/>
                  </a:cubicBezTo>
                  <a:cubicBezTo>
                    <a:pt x="37" y="4"/>
                    <a:pt x="36" y="3"/>
                    <a:pt x="37" y="2"/>
                  </a:cubicBezTo>
                  <a:cubicBezTo>
                    <a:pt x="44" y="3"/>
                    <a:pt x="53" y="0"/>
                    <a:pt x="61" y="2"/>
                  </a:cubicBezTo>
                  <a:cubicBezTo>
                    <a:pt x="60" y="2"/>
                    <a:pt x="59" y="2"/>
                    <a:pt x="60" y="3"/>
                  </a:cubicBezTo>
                  <a:cubicBezTo>
                    <a:pt x="60" y="3"/>
                    <a:pt x="61" y="3"/>
                    <a:pt x="61" y="4"/>
                  </a:cubicBezTo>
                  <a:cubicBezTo>
                    <a:pt x="58" y="4"/>
                    <a:pt x="54" y="2"/>
                    <a:pt x="56" y="5"/>
                  </a:cubicBezTo>
                  <a:cubicBezTo>
                    <a:pt x="49" y="5"/>
                    <a:pt x="47" y="2"/>
                    <a:pt x="42" y="7"/>
                  </a:cubicBezTo>
                  <a:cubicBezTo>
                    <a:pt x="41" y="5"/>
                    <a:pt x="46" y="3"/>
                    <a:pt x="42" y="3"/>
                  </a:cubicBezTo>
                  <a:cubicBezTo>
                    <a:pt x="41" y="3"/>
                    <a:pt x="39" y="4"/>
                    <a:pt x="39" y="5"/>
                  </a:cubicBezTo>
                  <a:cubicBezTo>
                    <a:pt x="40" y="5"/>
                    <a:pt x="41" y="5"/>
                    <a:pt x="41" y="7"/>
                  </a:cubicBezTo>
                  <a:cubicBezTo>
                    <a:pt x="30" y="10"/>
                    <a:pt x="9" y="10"/>
                    <a:pt x="0" y="5"/>
                  </a:cubicBezTo>
                  <a:cubicBezTo>
                    <a:pt x="11" y="5"/>
                    <a:pt x="28" y="1"/>
                    <a:pt x="29"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136"/>
            <p:cNvSpPr>
              <a:spLocks noEditPoints="1"/>
            </p:cNvSpPr>
            <p:nvPr/>
          </p:nvSpPr>
          <p:spPr bwMode="auto">
            <a:xfrm>
              <a:off x="2498463" y="4229100"/>
              <a:ext cx="5225279" cy="184150"/>
            </a:xfrm>
            <a:custGeom>
              <a:avLst/>
              <a:gdLst>
                <a:gd name="T0" fmla="*/ 48 w 921"/>
                <a:gd name="T1" fmla="*/ 20 h 56"/>
                <a:gd name="T2" fmla="*/ 31 w 921"/>
                <a:gd name="T3" fmla="*/ 23 h 56"/>
                <a:gd name="T4" fmla="*/ 5 w 921"/>
                <a:gd name="T5" fmla="*/ 31 h 56"/>
                <a:gd name="T6" fmla="*/ 2 w 921"/>
                <a:gd name="T7" fmla="*/ 43 h 56"/>
                <a:gd name="T8" fmla="*/ 148 w 921"/>
                <a:gd name="T9" fmla="*/ 51 h 56"/>
                <a:gd name="T10" fmla="*/ 166 w 921"/>
                <a:gd name="T11" fmla="*/ 53 h 56"/>
                <a:gd name="T12" fmla="*/ 344 w 921"/>
                <a:gd name="T13" fmla="*/ 53 h 56"/>
                <a:gd name="T14" fmla="*/ 644 w 921"/>
                <a:gd name="T15" fmla="*/ 49 h 56"/>
                <a:gd name="T16" fmla="*/ 783 w 921"/>
                <a:gd name="T17" fmla="*/ 41 h 56"/>
                <a:gd name="T18" fmla="*/ 826 w 921"/>
                <a:gd name="T19" fmla="*/ 39 h 56"/>
                <a:gd name="T20" fmla="*/ 645 w 921"/>
                <a:gd name="T21" fmla="*/ 45 h 56"/>
                <a:gd name="T22" fmla="*/ 287 w 921"/>
                <a:gd name="T23" fmla="*/ 44 h 56"/>
                <a:gd name="T24" fmla="*/ 406 w 921"/>
                <a:gd name="T25" fmla="*/ 42 h 56"/>
                <a:gd name="T26" fmla="*/ 386 w 921"/>
                <a:gd name="T27" fmla="*/ 37 h 56"/>
                <a:gd name="T28" fmla="*/ 373 w 921"/>
                <a:gd name="T29" fmla="*/ 41 h 56"/>
                <a:gd name="T30" fmla="*/ 349 w 921"/>
                <a:gd name="T31" fmla="*/ 41 h 56"/>
                <a:gd name="T32" fmla="*/ 193 w 921"/>
                <a:gd name="T33" fmla="*/ 38 h 56"/>
                <a:gd name="T34" fmla="*/ 115 w 921"/>
                <a:gd name="T35" fmla="*/ 37 h 56"/>
                <a:gd name="T36" fmla="*/ 264 w 921"/>
                <a:gd name="T37" fmla="*/ 29 h 56"/>
                <a:gd name="T38" fmla="*/ 281 w 921"/>
                <a:gd name="T39" fmla="*/ 25 h 56"/>
                <a:gd name="T40" fmla="*/ 314 w 921"/>
                <a:gd name="T41" fmla="*/ 31 h 56"/>
                <a:gd name="T42" fmla="*/ 296 w 921"/>
                <a:gd name="T43" fmla="*/ 27 h 56"/>
                <a:gd name="T44" fmla="*/ 329 w 921"/>
                <a:gd name="T45" fmla="*/ 23 h 56"/>
                <a:gd name="T46" fmla="*/ 377 w 921"/>
                <a:gd name="T47" fmla="*/ 19 h 56"/>
                <a:gd name="T48" fmla="*/ 530 w 921"/>
                <a:gd name="T49" fmla="*/ 20 h 56"/>
                <a:gd name="T50" fmla="*/ 921 w 921"/>
                <a:gd name="T51" fmla="*/ 0 h 56"/>
                <a:gd name="T52" fmla="*/ 618 w 921"/>
                <a:gd name="T53" fmla="*/ 11 h 56"/>
                <a:gd name="T54" fmla="*/ 525 w 921"/>
                <a:gd name="T55" fmla="*/ 16 h 56"/>
                <a:gd name="T56" fmla="*/ 495 w 921"/>
                <a:gd name="T57" fmla="*/ 13 h 56"/>
                <a:gd name="T58" fmla="*/ 447 w 921"/>
                <a:gd name="T59" fmla="*/ 16 h 56"/>
                <a:gd name="T60" fmla="*/ 427 w 921"/>
                <a:gd name="T61" fmla="*/ 14 h 56"/>
                <a:gd name="T62" fmla="*/ 391 w 921"/>
                <a:gd name="T63" fmla="*/ 13 h 56"/>
                <a:gd name="T64" fmla="*/ 347 w 921"/>
                <a:gd name="T65" fmla="*/ 16 h 56"/>
                <a:gd name="T66" fmla="*/ 341 w 921"/>
                <a:gd name="T67" fmla="*/ 13 h 56"/>
                <a:gd name="T68" fmla="*/ 329 w 921"/>
                <a:gd name="T69" fmla="*/ 16 h 56"/>
                <a:gd name="T70" fmla="*/ 318 w 921"/>
                <a:gd name="T71" fmla="*/ 13 h 56"/>
                <a:gd name="T72" fmla="*/ 296 w 921"/>
                <a:gd name="T73" fmla="*/ 15 h 56"/>
                <a:gd name="T74" fmla="*/ 278 w 921"/>
                <a:gd name="T75" fmla="*/ 12 h 56"/>
                <a:gd name="T76" fmla="*/ 29 w 921"/>
                <a:gd name="T77" fmla="*/ 17 h 56"/>
                <a:gd name="T78" fmla="*/ 33 w 921"/>
                <a:gd name="T79" fmla="*/ 22 h 56"/>
                <a:gd name="T80" fmla="*/ 180 w 921"/>
                <a:gd name="T81" fmla="*/ 42 h 56"/>
                <a:gd name="T82" fmla="*/ 135 w 921"/>
                <a:gd name="T83" fmla="*/ 41 h 56"/>
                <a:gd name="T84" fmla="*/ 135 w 921"/>
                <a:gd name="T85" fmla="*/ 41 h 56"/>
                <a:gd name="T86" fmla="*/ 233 w 921"/>
                <a:gd name="T87" fmla="*/ 28 h 56"/>
                <a:gd name="T88" fmla="*/ 233 w 921"/>
                <a:gd name="T89" fmla="*/ 2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21" h="56">
                  <a:moveTo>
                    <a:pt x="33" y="22"/>
                  </a:moveTo>
                  <a:cubicBezTo>
                    <a:pt x="38" y="22"/>
                    <a:pt x="41" y="20"/>
                    <a:pt x="48" y="20"/>
                  </a:cubicBezTo>
                  <a:cubicBezTo>
                    <a:pt x="47" y="26"/>
                    <a:pt x="34" y="23"/>
                    <a:pt x="30" y="25"/>
                  </a:cubicBezTo>
                  <a:cubicBezTo>
                    <a:pt x="29" y="24"/>
                    <a:pt x="30" y="23"/>
                    <a:pt x="31" y="23"/>
                  </a:cubicBezTo>
                  <a:cubicBezTo>
                    <a:pt x="28" y="22"/>
                    <a:pt x="19" y="22"/>
                    <a:pt x="21" y="27"/>
                  </a:cubicBezTo>
                  <a:cubicBezTo>
                    <a:pt x="13" y="28"/>
                    <a:pt x="7" y="26"/>
                    <a:pt x="5" y="31"/>
                  </a:cubicBezTo>
                  <a:cubicBezTo>
                    <a:pt x="6" y="35"/>
                    <a:pt x="12" y="35"/>
                    <a:pt x="17" y="36"/>
                  </a:cubicBezTo>
                  <a:cubicBezTo>
                    <a:pt x="13" y="39"/>
                    <a:pt x="2" y="37"/>
                    <a:pt x="2" y="43"/>
                  </a:cubicBezTo>
                  <a:cubicBezTo>
                    <a:pt x="8" y="39"/>
                    <a:pt x="0" y="50"/>
                    <a:pt x="6" y="53"/>
                  </a:cubicBezTo>
                  <a:cubicBezTo>
                    <a:pt x="53" y="52"/>
                    <a:pt x="107" y="51"/>
                    <a:pt x="148" y="51"/>
                  </a:cubicBezTo>
                  <a:cubicBezTo>
                    <a:pt x="147" y="53"/>
                    <a:pt x="146" y="51"/>
                    <a:pt x="144" y="51"/>
                  </a:cubicBezTo>
                  <a:cubicBezTo>
                    <a:pt x="146" y="56"/>
                    <a:pt x="164" y="45"/>
                    <a:pt x="166" y="53"/>
                  </a:cubicBezTo>
                  <a:cubicBezTo>
                    <a:pt x="214" y="49"/>
                    <a:pt x="290" y="55"/>
                    <a:pt x="343" y="52"/>
                  </a:cubicBezTo>
                  <a:cubicBezTo>
                    <a:pt x="345" y="51"/>
                    <a:pt x="346" y="53"/>
                    <a:pt x="344" y="53"/>
                  </a:cubicBezTo>
                  <a:cubicBezTo>
                    <a:pt x="408" y="53"/>
                    <a:pt x="479" y="52"/>
                    <a:pt x="540" y="51"/>
                  </a:cubicBezTo>
                  <a:cubicBezTo>
                    <a:pt x="572" y="50"/>
                    <a:pt x="612" y="52"/>
                    <a:pt x="644" y="49"/>
                  </a:cubicBezTo>
                  <a:cubicBezTo>
                    <a:pt x="652" y="48"/>
                    <a:pt x="659" y="44"/>
                    <a:pt x="660" y="48"/>
                  </a:cubicBezTo>
                  <a:cubicBezTo>
                    <a:pt x="705" y="44"/>
                    <a:pt x="740" y="44"/>
                    <a:pt x="783" y="41"/>
                  </a:cubicBezTo>
                  <a:cubicBezTo>
                    <a:pt x="783" y="40"/>
                    <a:pt x="781" y="41"/>
                    <a:pt x="781" y="40"/>
                  </a:cubicBezTo>
                  <a:cubicBezTo>
                    <a:pt x="803" y="43"/>
                    <a:pt x="807" y="38"/>
                    <a:pt x="826" y="39"/>
                  </a:cubicBezTo>
                  <a:cubicBezTo>
                    <a:pt x="827" y="36"/>
                    <a:pt x="821" y="39"/>
                    <a:pt x="823" y="36"/>
                  </a:cubicBezTo>
                  <a:cubicBezTo>
                    <a:pt x="754" y="39"/>
                    <a:pt x="702" y="43"/>
                    <a:pt x="645" y="45"/>
                  </a:cubicBezTo>
                  <a:cubicBezTo>
                    <a:pt x="527" y="49"/>
                    <a:pt x="400" y="49"/>
                    <a:pt x="290" y="46"/>
                  </a:cubicBezTo>
                  <a:cubicBezTo>
                    <a:pt x="288" y="46"/>
                    <a:pt x="288" y="44"/>
                    <a:pt x="287" y="44"/>
                  </a:cubicBezTo>
                  <a:cubicBezTo>
                    <a:pt x="260" y="44"/>
                    <a:pt x="232" y="42"/>
                    <a:pt x="206" y="41"/>
                  </a:cubicBezTo>
                  <a:cubicBezTo>
                    <a:pt x="275" y="39"/>
                    <a:pt x="332" y="44"/>
                    <a:pt x="406" y="42"/>
                  </a:cubicBezTo>
                  <a:cubicBezTo>
                    <a:pt x="400" y="39"/>
                    <a:pt x="385" y="42"/>
                    <a:pt x="378" y="40"/>
                  </a:cubicBezTo>
                  <a:cubicBezTo>
                    <a:pt x="379" y="36"/>
                    <a:pt x="383" y="40"/>
                    <a:pt x="386" y="37"/>
                  </a:cubicBezTo>
                  <a:cubicBezTo>
                    <a:pt x="384" y="35"/>
                    <a:pt x="377" y="37"/>
                    <a:pt x="373" y="37"/>
                  </a:cubicBezTo>
                  <a:cubicBezTo>
                    <a:pt x="373" y="38"/>
                    <a:pt x="373" y="40"/>
                    <a:pt x="373" y="41"/>
                  </a:cubicBezTo>
                  <a:cubicBezTo>
                    <a:pt x="366" y="40"/>
                    <a:pt x="358" y="40"/>
                    <a:pt x="352" y="38"/>
                  </a:cubicBezTo>
                  <a:cubicBezTo>
                    <a:pt x="348" y="37"/>
                    <a:pt x="351" y="41"/>
                    <a:pt x="349" y="41"/>
                  </a:cubicBezTo>
                  <a:cubicBezTo>
                    <a:pt x="316" y="39"/>
                    <a:pt x="277" y="42"/>
                    <a:pt x="246" y="36"/>
                  </a:cubicBezTo>
                  <a:cubicBezTo>
                    <a:pt x="235" y="40"/>
                    <a:pt x="210" y="36"/>
                    <a:pt x="193" y="38"/>
                  </a:cubicBezTo>
                  <a:cubicBezTo>
                    <a:pt x="169" y="39"/>
                    <a:pt x="140" y="35"/>
                    <a:pt x="122" y="35"/>
                  </a:cubicBezTo>
                  <a:cubicBezTo>
                    <a:pt x="122" y="35"/>
                    <a:pt x="117" y="37"/>
                    <a:pt x="115" y="37"/>
                  </a:cubicBezTo>
                  <a:cubicBezTo>
                    <a:pt x="106" y="38"/>
                    <a:pt x="96" y="36"/>
                    <a:pt x="89" y="35"/>
                  </a:cubicBezTo>
                  <a:cubicBezTo>
                    <a:pt x="145" y="28"/>
                    <a:pt x="219" y="35"/>
                    <a:pt x="264" y="29"/>
                  </a:cubicBezTo>
                  <a:cubicBezTo>
                    <a:pt x="253" y="29"/>
                    <a:pt x="246" y="29"/>
                    <a:pt x="241" y="26"/>
                  </a:cubicBezTo>
                  <a:cubicBezTo>
                    <a:pt x="256" y="28"/>
                    <a:pt x="258" y="23"/>
                    <a:pt x="281" y="25"/>
                  </a:cubicBezTo>
                  <a:cubicBezTo>
                    <a:pt x="285" y="27"/>
                    <a:pt x="277" y="30"/>
                    <a:pt x="280" y="31"/>
                  </a:cubicBezTo>
                  <a:cubicBezTo>
                    <a:pt x="292" y="30"/>
                    <a:pt x="301" y="33"/>
                    <a:pt x="314" y="31"/>
                  </a:cubicBezTo>
                  <a:cubicBezTo>
                    <a:pt x="307" y="29"/>
                    <a:pt x="299" y="28"/>
                    <a:pt x="291" y="28"/>
                  </a:cubicBezTo>
                  <a:cubicBezTo>
                    <a:pt x="290" y="26"/>
                    <a:pt x="295" y="28"/>
                    <a:pt x="296" y="27"/>
                  </a:cubicBezTo>
                  <a:cubicBezTo>
                    <a:pt x="282" y="23"/>
                    <a:pt x="315" y="25"/>
                    <a:pt x="319" y="25"/>
                  </a:cubicBezTo>
                  <a:cubicBezTo>
                    <a:pt x="323" y="25"/>
                    <a:pt x="327" y="23"/>
                    <a:pt x="329" y="23"/>
                  </a:cubicBezTo>
                  <a:cubicBezTo>
                    <a:pt x="339" y="22"/>
                    <a:pt x="361" y="22"/>
                    <a:pt x="372" y="23"/>
                  </a:cubicBezTo>
                  <a:cubicBezTo>
                    <a:pt x="372" y="20"/>
                    <a:pt x="375" y="20"/>
                    <a:pt x="377" y="19"/>
                  </a:cubicBezTo>
                  <a:cubicBezTo>
                    <a:pt x="381" y="19"/>
                    <a:pt x="384" y="21"/>
                    <a:pt x="388" y="22"/>
                  </a:cubicBezTo>
                  <a:cubicBezTo>
                    <a:pt x="433" y="19"/>
                    <a:pt x="486" y="18"/>
                    <a:pt x="530" y="20"/>
                  </a:cubicBezTo>
                  <a:cubicBezTo>
                    <a:pt x="530" y="19"/>
                    <a:pt x="529" y="19"/>
                    <a:pt x="530" y="18"/>
                  </a:cubicBezTo>
                  <a:cubicBezTo>
                    <a:pt x="648" y="16"/>
                    <a:pt x="801" y="9"/>
                    <a:pt x="921" y="0"/>
                  </a:cubicBezTo>
                  <a:cubicBezTo>
                    <a:pt x="823" y="2"/>
                    <a:pt x="728" y="10"/>
                    <a:pt x="635" y="13"/>
                  </a:cubicBezTo>
                  <a:cubicBezTo>
                    <a:pt x="631" y="10"/>
                    <a:pt x="625" y="10"/>
                    <a:pt x="618" y="11"/>
                  </a:cubicBezTo>
                  <a:cubicBezTo>
                    <a:pt x="621" y="12"/>
                    <a:pt x="628" y="11"/>
                    <a:pt x="632" y="12"/>
                  </a:cubicBezTo>
                  <a:cubicBezTo>
                    <a:pt x="603" y="14"/>
                    <a:pt x="556" y="14"/>
                    <a:pt x="525" y="16"/>
                  </a:cubicBezTo>
                  <a:cubicBezTo>
                    <a:pt x="521" y="16"/>
                    <a:pt x="528" y="12"/>
                    <a:pt x="524" y="13"/>
                  </a:cubicBezTo>
                  <a:cubicBezTo>
                    <a:pt x="511" y="14"/>
                    <a:pt x="505" y="13"/>
                    <a:pt x="495" y="13"/>
                  </a:cubicBezTo>
                  <a:cubicBezTo>
                    <a:pt x="499" y="15"/>
                    <a:pt x="505" y="15"/>
                    <a:pt x="511" y="14"/>
                  </a:cubicBezTo>
                  <a:cubicBezTo>
                    <a:pt x="489" y="17"/>
                    <a:pt x="467" y="17"/>
                    <a:pt x="447" y="16"/>
                  </a:cubicBezTo>
                  <a:cubicBezTo>
                    <a:pt x="445" y="14"/>
                    <a:pt x="443" y="13"/>
                    <a:pt x="432" y="14"/>
                  </a:cubicBezTo>
                  <a:cubicBezTo>
                    <a:pt x="431" y="14"/>
                    <a:pt x="427" y="14"/>
                    <a:pt x="427" y="14"/>
                  </a:cubicBezTo>
                  <a:cubicBezTo>
                    <a:pt x="426" y="15"/>
                    <a:pt x="424" y="17"/>
                    <a:pt x="418" y="16"/>
                  </a:cubicBezTo>
                  <a:cubicBezTo>
                    <a:pt x="420" y="12"/>
                    <a:pt x="400" y="14"/>
                    <a:pt x="391" y="13"/>
                  </a:cubicBezTo>
                  <a:cubicBezTo>
                    <a:pt x="391" y="14"/>
                    <a:pt x="393" y="14"/>
                    <a:pt x="393" y="15"/>
                  </a:cubicBezTo>
                  <a:cubicBezTo>
                    <a:pt x="378" y="16"/>
                    <a:pt x="363" y="17"/>
                    <a:pt x="347" y="16"/>
                  </a:cubicBezTo>
                  <a:cubicBezTo>
                    <a:pt x="349" y="14"/>
                    <a:pt x="356" y="15"/>
                    <a:pt x="358" y="14"/>
                  </a:cubicBezTo>
                  <a:cubicBezTo>
                    <a:pt x="354" y="11"/>
                    <a:pt x="345" y="15"/>
                    <a:pt x="341" y="13"/>
                  </a:cubicBezTo>
                  <a:cubicBezTo>
                    <a:pt x="341" y="15"/>
                    <a:pt x="346" y="13"/>
                    <a:pt x="346" y="15"/>
                  </a:cubicBezTo>
                  <a:cubicBezTo>
                    <a:pt x="340" y="17"/>
                    <a:pt x="336" y="16"/>
                    <a:pt x="329" y="16"/>
                  </a:cubicBezTo>
                  <a:cubicBezTo>
                    <a:pt x="334" y="13"/>
                    <a:pt x="325" y="10"/>
                    <a:pt x="332" y="10"/>
                  </a:cubicBezTo>
                  <a:cubicBezTo>
                    <a:pt x="326" y="8"/>
                    <a:pt x="321" y="9"/>
                    <a:pt x="318" y="13"/>
                  </a:cubicBezTo>
                  <a:cubicBezTo>
                    <a:pt x="319" y="15"/>
                    <a:pt x="323" y="14"/>
                    <a:pt x="327" y="14"/>
                  </a:cubicBezTo>
                  <a:cubicBezTo>
                    <a:pt x="318" y="17"/>
                    <a:pt x="308" y="16"/>
                    <a:pt x="296" y="15"/>
                  </a:cubicBezTo>
                  <a:cubicBezTo>
                    <a:pt x="297" y="12"/>
                    <a:pt x="302" y="14"/>
                    <a:pt x="305" y="13"/>
                  </a:cubicBezTo>
                  <a:cubicBezTo>
                    <a:pt x="298" y="11"/>
                    <a:pt x="289" y="12"/>
                    <a:pt x="278" y="12"/>
                  </a:cubicBezTo>
                  <a:cubicBezTo>
                    <a:pt x="277" y="11"/>
                    <a:pt x="281" y="10"/>
                    <a:pt x="277" y="8"/>
                  </a:cubicBezTo>
                  <a:cubicBezTo>
                    <a:pt x="194" y="2"/>
                    <a:pt x="109" y="12"/>
                    <a:pt x="29" y="17"/>
                  </a:cubicBezTo>
                  <a:cubicBezTo>
                    <a:pt x="28" y="21"/>
                    <a:pt x="34" y="18"/>
                    <a:pt x="36" y="19"/>
                  </a:cubicBezTo>
                  <a:cubicBezTo>
                    <a:pt x="37" y="21"/>
                    <a:pt x="31" y="18"/>
                    <a:pt x="33" y="22"/>
                  </a:cubicBezTo>
                  <a:close/>
                  <a:moveTo>
                    <a:pt x="162" y="41"/>
                  </a:moveTo>
                  <a:cubicBezTo>
                    <a:pt x="168" y="40"/>
                    <a:pt x="177" y="38"/>
                    <a:pt x="180" y="42"/>
                  </a:cubicBezTo>
                  <a:cubicBezTo>
                    <a:pt x="174" y="42"/>
                    <a:pt x="165" y="44"/>
                    <a:pt x="162" y="41"/>
                  </a:cubicBezTo>
                  <a:close/>
                  <a:moveTo>
                    <a:pt x="135" y="41"/>
                  </a:moveTo>
                  <a:cubicBezTo>
                    <a:pt x="148" y="41"/>
                    <a:pt x="152" y="40"/>
                    <a:pt x="161" y="42"/>
                  </a:cubicBezTo>
                  <a:cubicBezTo>
                    <a:pt x="152" y="42"/>
                    <a:pt x="141" y="44"/>
                    <a:pt x="135" y="41"/>
                  </a:cubicBezTo>
                  <a:close/>
                  <a:moveTo>
                    <a:pt x="233" y="25"/>
                  </a:moveTo>
                  <a:cubicBezTo>
                    <a:pt x="233" y="26"/>
                    <a:pt x="233" y="27"/>
                    <a:pt x="233" y="28"/>
                  </a:cubicBezTo>
                  <a:cubicBezTo>
                    <a:pt x="225" y="30"/>
                    <a:pt x="216" y="27"/>
                    <a:pt x="208" y="25"/>
                  </a:cubicBezTo>
                  <a:cubicBezTo>
                    <a:pt x="218" y="23"/>
                    <a:pt x="225" y="26"/>
                    <a:pt x="233"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137"/>
            <p:cNvSpPr>
              <a:spLocks/>
            </p:cNvSpPr>
            <p:nvPr/>
          </p:nvSpPr>
          <p:spPr bwMode="auto">
            <a:xfrm>
              <a:off x="4922305" y="427196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138"/>
            <p:cNvSpPr>
              <a:spLocks/>
            </p:cNvSpPr>
            <p:nvPr/>
          </p:nvSpPr>
          <p:spPr bwMode="auto">
            <a:xfrm>
              <a:off x="7609908" y="4324350"/>
              <a:ext cx="52753" cy="14288"/>
            </a:xfrm>
            <a:custGeom>
              <a:avLst/>
              <a:gdLst>
                <a:gd name="T0" fmla="*/ 9 w 9"/>
                <a:gd name="T1" fmla="*/ 2 h 4"/>
                <a:gd name="T2" fmla="*/ 6 w 9"/>
                <a:gd name="T3" fmla="*/ 3 h 4"/>
                <a:gd name="T4" fmla="*/ 6 w 9"/>
                <a:gd name="T5" fmla="*/ 4 h 4"/>
                <a:gd name="T6" fmla="*/ 0 w 9"/>
                <a:gd name="T7" fmla="*/ 4 h 4"/>
                <a:gd name="T8" fmla="*/ 0 w 9"/>
                <a:gd name="T9" fmla="*/ 1 h 4"/>
                <a:gd name="T10" fmla="*/ 9 w 9"/>
                <a:gd name="T11" fmla="*/ 2 h 4"/>
              </a:gdLst>
              <a:ahLst/>
              <a:cxnLst>
                <a:cxn ang="0">
                  <a:pos x="T0" y="T1"/>
                </a:cxn>
                <a:cxn ang="0">
                  <a:pos x="T2" y="T3"/>
                </a:cxn>
                <a:cxn ang="0">
                  <a:pos x="T4" y="T5"/>
                </a:cxn>
                <a:cxn ang="0">
                  <a:pos x="T6" y="T7"/>
                </a:cxn>
                <a:cxn ang="0">
                  <a:pos x="T8" y="T9"/>
                </a:cxn>
                <a:cxn ang="0">
                  <a:pos x="T10" y="T11"/>
                </a:cxn>
              </a:cxnLst>
              <a:rect l="0" t="0" r="r" b="b"/>
              <a:pathLst>
                <a:path w="9" h="4">
                  <a:moveTo>
                    <a:pt x="9" y="2"/>
                  </a:moveTo>
                  <a:cubicBezTo>
                    <a:pt x="8" y="2"/>
                    <a:pt x="6" y="2"/>
                    <a:pt x="6" y="3"/>
                  </a:cubicBezTo>
                  <a:cubicBezTo>
                    <a:pt x="7" y="3"/>
                    <a:pt x="7" y="4"/>
                    <a:pt x="6" y="4"/>
                  </a:cubicBezTo>
                  <a:cubicBezTo>
                    <a:pt x="4" y="3"/>
                    <a:pt x="4" y="4"/>
                    <a:pt x="0" y="4"/>
                  </a:cubicBezTo>
                  <a:cubicBezTo>
                    <a:pt x="0" y="3"/>
                    <a:pt x="0" y="2"/>
                    <a:pt x="0" y="1"/>
                  </a:cubicBezTo>
                  <a:cubicBezTo>
                    <a:pt x="4" y="3"/>
                    <a:pt x="6" y="0"/>
                    <a:pt x="9"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139"/>
            <p:cNvSpPr>
              <a:spLocks/>
            </p:cNvSpPr>
            <p:nvPr/>
          </p:nvSpPr>
          <p:spPr bwMode="auto">
            <a:xfrm>
              <a:off x="7207322" y="4298950"/>
              <a:ext cx="130494" cy="12700"/>
            </a:xfrm>
            <a:custGeom>
              <a:avLst/>
              <a:gdLst>
                <a:gd name="T0" fmla="*/ 23 w 23"/>
                <a:gd name="T1" fmla="*/ 2 h 4"/>
                <a:gd name="T2" fmla="*/ 2 w 23"/>
                <a:gd name="T3" fmla="*/ 2 h 4"/>
                <a:gd name="T4" fmla="*/ 23 w 23"/>
                <a:gd name="T5" fmla="*/ 2 h 4"/>
              </a:gdLst>
              <a:ahLst/>
              <a:cxnLst>
                <a:cxn ang="0">
                  <a:pos x="T0" y="T1"/>
                </a:cxn>
                <a:cxn ang="0">
                  <a:pos x="T2" y="T3"/>
                </a:cxn>
                <a:cxn ang="0">
                  <a:pos x="T4" y="T5"/>
                </a:cxn>
              </a:cxnLst>
              <a:rect l="0" t="0" r="r" b="b"/>
              <a:pathLst>
                <a:path w="23" h="4">
                  <a:moveTo>
                    <a:pt x="23" y="2"/>
                  </a:moveTo>
                  <a:cubicBezTo>
                    <a:pt x="17" y="4"/>
                    <a:pt x="0" y="4"/>
                    <a:pt x="2" y="2"/>
                  </a:cubicBezTo>
                  <a:cubicBezTo>
                    <a:pt x="5" y="2"/>
                    <a:pt x="20" y="0"/>
                    <a:pt x="2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140"/>
            <p:cNvSpPr>
              <a:spLocks/>
            </p:cNvSpPr>
            <p:nvPr/>
          </p:nvSpPr>
          <p:spPr bwMode="auto">
            <a:xfrm>
              <a:off x="7223981" y="4344988"/>
              <a:ext cx="63859" cy="15875"/>
            </a:xfrm>
            <a:custGeom>
              <a:avLst/>
              <a:gdLst>
                <a:gd name="T0" fmla="*/ 4 w 11"/>
                <a:gd name="T1" fmla="*/ 2 h 5"/>
                <a:gd name="T2" fmla="*/ 9 w 11"/>
                <a:gd name="T3" fmla="*/ 2 h 5"/>
                <a:gd name="T4" fmla="*/ 8 w 11"/>
                <a:gd name="T5" fmla="*/ 0 h 5"/>
                <a:gd name="T6" fmla="*/ 11 w 11"/>
                <a:gd name="T7" fmla="*/ 4 h 5"/>
                <a:gd name="T8" fmla="*/ 4 w 11"/>
                <a:gd name="T9" fmla="*/ 2 h 5"/>
              </a:gdLst>
              <a:ahLst/>
              <a:cxnLst>
                <a:cxn ang="0">
                  <a:pos x="T0" y="T1"/>
                </a:cxn>
                <a:cxn ang="0">
                  <a:pos x="T2" y="T3"/>
                </a:cxn>
                <a:cxn ang="0">
                  <a:pos x="T4" y="T5"/>
                </a:cxn>
                <a:cxn ang="0">
                  <a:pos x="T6" y="T7"/>
                </a:cxn>
                <a:cxn ang="0">
                  <a:pos x="T8" y="T9"/>
                </a:cxn>
              </a:cxnLst>
              <a:rect l="0" t="0" r="r" b="b"/>
              <a:pathLst>
                <a:path w="11" h="5">
                  <a:moveTo>
                    <a:pt x="4" y="2"/>
                  </a:moveTo>
                  <a:cubicBezTo>
                    <a:pt x="3" y="4"/>
                    <a:pt x="9" y="3"/>
                    <a:pt x="9" y="2"/>
                  </a:cubicBezTo>
                  <a:cubicBezTo>
                    <a:pt x="7" y="2"/>
                    <a:pt x="7" y="0"/>
                    <a:pt x="8" y="0"/>
                  </a:cubicBezTo>
                  <a:cubicBezTo>
                    <a:pt x="8" y="3"/>
                    <a:pt x="11" y="2"/>
                    <a:pt x="11" y="4"/>
                  </a:cubicBezTo>
                  <a:cubicBezTo>
                    <a:pt x="8" y="4"/>
                    <a:pt x="0" y="5"/>
                    <a:pt x="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144"/>
            <p:cNvSpPr>
              <a:spLocks/>
            </p:cNvSpPr>
            <p:nvPr/>
          </p:nvSpPr>
          <p:spPr bwMode="auto">
            <a:xfrm>
              <a:off x="6157824" y="4194175"/>
              <a:ext cx="238775" cy="28575"/>
            </a:xfrm>
            <a:custGeom>
              <a:avLst/>
              <a:gdLst>
                <a:gd name="T0" fmla="*/ 0 w 42"/>
                <a:gd name="T1" fmla="*/ 6 h 9"/>
                <a:gd name="T2" fmla="*/ 34 w 42"/>
                <a:gd name="T3" fmla="*/ 5 h 9"/>
                <a:gd name="T4" fmla="*/ 42 w 42"/>
                <a:gd name="T5" fmla="*/ 6 h 9"/>
                <a:gd name="T6" fmla="*/ 0 w 42"/>
                <a:gd name="T7" fmla="*/ 6 h 9"/>
              </a:gdLst>
              <a:ahLst/>
              <a:cxnLst>
                <a:cxn ang="0">
                  <a:pos x="T0" y="T1"/>
                </a:cxn>
                <a:cxn ang="0">
                  <a:pos x="T2" y="T3"/>
                </a:cxn>
                <a:cxn ang="0">
                  <a:pos x="T4" y="T5"/>
                </a:cxn>
                <a:cxn ang="0">
                  <a:pos x="T6" y="T7"/>
                </a:cxn>
              </a:cxnLst>
              <a:rect l="0" t="0" r="r" b="b"/>
              <a:pathLst>
                <a:path w="42" h="9">
                  <a:moveTo>
                    <a:pt x="0" y="6"/>
                  </a:moveTo>
                  <a:cubicBezTo>
                    <a:pt x="8" y="3"/>
                    <a:pt x="23" y="5"/>
                    <a:pt x="34" y="5"/>
                  </a:cubicBezTo>
                  <a:cubicBezTo>
                    <a:pt x="36" y="5"/>
                    <a:pt x="42" y="0"/>
                    <a:pt x="42" y="6"/>
                  </a:cubicBezTo>
                  <a:cubicBezTo>
                    <a:pt x="29" y="6"/>
                    <a:pt x="4" y="9"/>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145"/>
            <p:cNvSpPr>
              <a:spLocks/>
            </p:cNvSpPr>
            <p:nvPr/>
          </p:nvSpPr>
          <p:spPr bwMode="auto">
            <a:xfrm>
              <a:off x="5907944" y="4330700"/>
              <a:ext cx="97177" cy="14288"/>
            </a:xfrm>
            <a:custGeom>
              <a:avLst/>
              <a:gdLst>
                <a:gd name="T0" fmla="*/ 3 w 17"/>
                <a:gd name="T1" fmla="*/ 2 h 4"/>
                <a:gd name="T2" fmla="*/ 17 w 17"/>
                <a:gd name="T3" fmla="*/ 3 h 4"/>
                <a:gd name="T4" fmla="*/ 3 w 17"/>
                <a:gd name="T5" fmla="*/ 2 h 4"/>
              </a:gdLst>
              <a:ahLst/>
              <a:cxnLst>
                <a:cxn ang="0">
                  <a:pos x="T0" y="T1"/>
                </a:cxn>
                <a:cxn ang="0">
                  <a:pos x="T2" y="T3"/>
                </a:cxn>
                <a:cxn ang="0">
                  <a:pos x="T4" y="T5"/>
                </a:cxn>
              </a:cxnLst>
              <a:rect l="0" t="0" r="r" b="b"/>
              <a:pathLst>
                <a:path w="17" h="4">
                  <a:moveTo>
                    <a:pt x="3" y="2"/>
                  </a:moveTo>
                  <a:cubicBezTo>
                    <a:pt x="4" y="2"/>
                    <a:pt x="14" y="0"/>
                    <a:pt x="17" y="3"/>
                  </a:cubicBezTo>
                  <a:cubicBezTo>
                    <a:pt x="15" y="4"/>
                    <a:pt x="0" y="3"/>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146"/>
            <p:cNvSpPr>
              <a:spLocks/>
            </p:cNvSpPr>
            <p:nvPr/>
          </p:nvSpPr>
          <p:spPr bwMode="auto">
            <a:xfrm>
              <a:off x="5466489" y="4357688"/>
              <a:ext cx="397033" cy="9525"/>
            </a:xfrm>
            <a:custGeom>
              <a:avLst/>
              <a:gdLst>
                <a:gd name="T0" fmla="*/ 70 w 70"/>
                <a:gd name="T1" fmla="*/ 1 h 3"/>
                <a:gd name="T2" fmla="*/ 0 w 70"/>
                <a:gd name="T3" fmla="*/ 2 h 3"/>
                <a:gd name="T4" fmla="*/ 70 w 70"/>
                <a:gd name="T5" fmla="*/ 1 h 3"/>
              </a:gdLst>
              <a:ahLst/>
              <a:cxnLst>
                <a:cxn ang="0">
                  <a:pos x="T0" y="T1"/>
                </a:cxn>
                <a:cxn ang="0">
                  <a:pos x="T2" y="T3"/>
                </a:cxn>
                <a:cxn ang="0">
                  <a:pos x="T4" y="T5"/>
                </a:cxn>
              </a:cxnLst>
              <a:rect l="0" t="0" r="r" b="b"/>
              <a:pathLst>
                <a:path w="70" h="3">
                  <a:moveTo>
                    <a:pt x="70" y="1"/>
                  </a:moveTo>
                  <a:cubicBezTo>
                    <a:pt x="40" y="2"/>
                    <a:pt x="28" y="3"/>
                    <a:pt x="0" y="2"/>
                  </a:cubicBezTo>
                  <a:cubicBezTo>
                    <a:pt x="22" y="1"/>
                    <a:pt x="51" y="0"/>
                    <a:pt x="7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148"/>
            <p:cNvSpPr>
              <a:spLocks/>
            </p:cNvSpPr>
            <p:nvPr/>
          </p:nvSpPr>
          <p:spPr bwMode="auto">
            <a:xfrm>
              <a:off x="4808469" y="4354513"/>
              <a:ext cx="435904" cy="15875"/>
            </a:xfrm>
            <a:custGeom>
              <a:avLst/>
              <a:gdLst>
                <a:gd name="T0" fmla="*/ 14 w 77"/>
                <a:gd name="T1" fmla="*/ 0 h 5"/>
                <a:gd name="T2" fmla="*/ 21 w 77"/>
                <a:gd name="T3" fmla="*/ 3 h 5"/>
                <a:gd name="T4" fmla="*/ 62 w 77"/>
                <a:gd name="T5" fmla="*/ 3 h 5"/>
                <a:gd name="T6" fmla="*/ 53 w 77"/>
                <a:gd name="T7" fmla="*/ 5 h 5"/>
                <a:gd name="T8" fmla="*/ 0 w 77"/>
                <a:gd name="T9" fmla="*/ 3 h 5"/>
                <a:gd name="T10" fmla="*/ 14 w 77"/>
                <a:gd name="T11" fmla="*/ 0 h 5"/>
              </a:gdLst>
              <a:ahLst/>
              <a:cxnLst>
                <a:cxn ang="0">
                  <a:pos x="T0" y="T1"/>
                </a:cxn>
                <a:cxn ang="0">
                  <a:pos x="T2" y="T3"/>
                </a:cxn>
                <a:cxn ang="0">
                  <a:pos x="T4" y="T5"/>
                </a:cxn>
                <a:cxn ang="0">
                  <a:pos x="T6" y="T7"/>
                </a:cxn>
                <a:cxn ang="0">
                  <a:pos x="T8" y="T9"/>
                </a:cxn>
                <a:cxn ang="0">
                  <a:pos x="T10" y="T11"/>
                </a:cxn>
              </a:cxnLst>
              <a:rect l="0" t="0" r="r" b="b"/>
              <a:pathLst>
                <a:path w="77" h="5">
                  <a:moveTo>
                    <a:pt x="14" y="0"/>
                  </a:moveTo>
                  <a:cubicBezTo>
                    <a:pt x="16" y="2"/>
                    <a:pt x="18" y="3"/>
                    <a:pt x="21" y="3"/>
                  </a:cubicBezTo>
                  <a:cubicBezTo>
                    <a:pt x="35" y="3"/>
                    <a:pt x="47" y="3"/>
                    <a:pt x="62" y="3"/>
                  </a:cubicBezTo>
                  <a:cubicBezTo>
                    <a:pt x="77" y="4"/>
                    <a:pt x="56" y="5"/>
                    <a:pt x="53" y="5"/>
                  </a:cubicBezTo>
                  <a:cubicBezTo>
                    <a:pt x="41" y="5"/>
                    <a:pt x="12" y="5"/>
                    <a:pt x="0" y="3"/>
                  </a:cubicBezTo>
                  <a:cubicBezTo>
                    <a:pt x="8" y="3"/>
                    <a:pt x="12" y="5"/>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149"/>
            <p:cNvSpPr>
              <a:spLocks/>
            </p:cNvSpPr>
            <p:nvPr/>
          </p:nvSpPr>
          <p:spPr bwMode="auto">
            <a:xfrm>
              <a:off x="4466967" y="4479925"/>
              <a:ext cx="63859" cy="19050"/>
            </a:xfrm>
            <a:custGeom>
              <a:avLst/>
              <a:gdLst>
                <a:gd name="T0" fmla="*/ 8 w 11"/>
                <a:gd name="T1" fmla="*/ 3 h 6"/>
                <a:gd name="T2" fmla="*/ 7 w 11"/>
                <a:gd name="T3" fmla="*/ 4 h 6"/>
                <a:gd name="T4" fmla="*/ 9 w 11"/>
                <a:gd name="T5" fmla="*/ 5 h 6"/>
                <a:gd name="T6" fmla="*/ 3 w 11"/>
                <a:gd name="T7" fmla="*/ 2 h 6"/>
                <a:gd name="T8" fmla="*/ 8 w 11"/>
                <a:gd name="T9" fmla="*/ 3 h 6"/>
              </a:gdLst>
              <a:ahLst/>
              <a:cxnLst>
                <a:cxn ang="0">
                  <a:pos x="T0" y="T1"/>
                </a:cxn>
                <a:cxn ang="0">
                  <a:pos x="T2" y="T3"/>
                </a:cxn>
                <a:cxn ang="0">
                  <a:pos x="T4" y="T5"/>
                </a:cxn>
                <a:cxn ang="0">
                  <a:pos x="T6" y="T7"/>
                </a:cxn>
                <a:cxn ang="0">
                  <a:pos x="T8" y="T9"/>
                </a:cxn>
              </a:cxnLst>
              <a:rect l="0" t="0" r="r" b="b"/>
              <a:pathLst>
                <a:path w="11" h="6">
                  <a:moveTo>
                    <a:pt x="8" y="3"/>
                  </a:moveTo>
                  <a:cubicBezTo>
                    <a:pt x="7" y="3"/>
                    <a:pt x="7" y="3"/>
                    <a:pt x="7" y="4"/>
                  </a:cubicBezTo>
                  <a:cubicBezTo>
                    <a:pt x="8" y="4"/>
                    <a:pt x="9" y="4"/>
                    <a:pt x="9" y="5"/>
                  </a:cubicBezTo>
                  <a:cubicBezTo>
                    <a:pt x="6" y="6"/>
                    <a:pt x="0" y="4"/>
                    <a:pt x="3" y="2"/>
                  </a:cubicBezTo>
                  <a:cubicBezTo>
                    <a:pt x="4" y="5"/>
                    <a:pt x="11" y="0"/>
                    <a:pt x="8"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150"/>
            <p:cNvSpPr>
              <a:spLocks/>
            </p:cNvSpPr>
            <p:nvPr/>
          </p:nvSpPr>
          <p:spPr bwMode="auto">
            <a:xfrm>
              <a:off x="3770077" y="4475163"/>
              <a:ext cx="169364" cy="14288"/>
            </a:xfrm>
            <a:custGeom>
              <a:avLst/>
              <a:gdLst>
                <a:gd name="T0" fmla="*/ 0 w 30"/>
                <a:gd name="T1" fmla="*/ 2 h 4"/>
                <a:gd name="T2" fmla="*/ 30 w 30"/>
                <a:gd name="T3" fmla="*/ 4 h 4"/>
                <a:gd name="T4" fmla="*/ 0 w 30"/>
                <a:gd name="T5" fmla="*/ 2 h 4"/>
              </a:gdLst>
              <a:ahLst/>
              <a:cxnLst>
                <a:cxn ang="0">
                  <a:pos x="T0" y="T1"/>
                </a:cxn>
                <a:cxn ang="0">
                  <a:pos x="T2" y="T3"/>
                </a:cxn>
                <a:cxn ang="0">
                  <a:pos x="T4" y="T5"/>
                </a:cxn>
              </a:cxnLst>
              <a:rect l="0" t="0" r="r" b="b"/>
              <a:pathLst>
                <a:path w="30" h="4">
                  <a:moveTo>
                    <a:pt x="0" y="2"/>
                  </a:moveTo>
                  <a:cubicBezTo>
                    <a:pt x="8" y="0"/>
                    <a:pt x="22" y="2"/>
                    <a:pt x="30" y="4"/>
                  </a:cubicBezTo>
                  <a:cubicBezTo>
                    <a:pt x="20" y="3"/>
                    <a:pt x="8" y="4"/>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151"/>
            <p:cNvSpPr>
              <a:spLocks/>
            </p:cNvSpPr>
            <p:nvPr/>
          </p:nvSpPr>
          <p:spPr bwMode="auto">
            <a:xfrm>
              <a:off x="2481804" y="4249738"/>
              <a:ext cx="77741" cy="15875"/>
            </a:xfrm>
            <a:custGeom>
              <a:avLst/>
              <a:gdLst>
                <a:gd name="T0" fmla="*/ 14 w 14"/>
                <a:gd name="T1" fmla="*/ 2 h 5"/>
                <a:gd name="T2" fmla="*/ 14 w 14"/>
                <a:gd name="T3" fmla="*/ 4 h 5"/>
                <a:gd name="T4" fmla="*/ 1 w 14"/>
                <a:gd name="T5" fmla="*/ 5 h 5"/>
                <a:gd name="T6" fmla="*/ 14 w 14"/>
                <a:gd name="T7" fmla="*/ 2 h 5"/>
              </a:gdLst>
              <a:ahLst/>
              <a:cxnLst>
                <a:cxn ang="0">
                  <a:pos x="T0" y="T1"/>
                </a:cxn>
                <a:cxn ang="0">
                  <a:pos x="T2" y="T3"/>
                </a:cxn>
                <a:cxn ang="0">
                  <a:pos x="T4" y="T5"/>
                </a:cxn>
                <a:cxn ang="0">
                  <a:pos x="T6" y="T7"/>
                </a:cxn>
              </a:cxnLst>
              <a:rect l="0" t="0" r="r" b="b"/>
              <a:pathLst>
                <a:path w="14" h="5">
                  <a:moveTo>
                    <a:pt x="14" y="2"/>
                  </a:moveTo>
                  <a:cubicBezTo>
                    <a:pt x="13" y="3"/>
                    <a:pt x="13" y="3"/>
                    <a:pt x="14" y="4"/>
                  </a:cubicBezTo>
                  <a:cubicBezTo>
                    <a:pt x="9" y="2"/>
                    <a:pt x="7" y="5"/>
                    <a:pt x="1" y="5"/>
                  </a:cubicBezTo>
                  <a:cubicBezTo>
                    <a:pt x="0" y="0"/>
                    <a:pt x="12" y="4"/>
                    <a:pt x="1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153"/>
            <p:cNvSpPr>
              <a:spLocks/>
            </p:cNvSpPr>
            <p:nvPr/>
          </p:nvSpPr>
          <p:spPr bwMode="auto">
            <a:xfrm>
              <a:off x="7526615" y="4327525"/>
              <a:ext cx="44423" cy="20638"/>
            </a:xfrm>
            <a:custGeom>
              <a:avLst/>
              <a:gdLst>
                <a:gd name="T0" fmla="*/ 8 w 8"/>
                <a:gd name="T1" fmla="*/ 3 h 6"/>
                <a:gd name="T2" fmla="*/ 2 w 8"/>
                <a:gd name="T3" fmla="*/ 6 h 6"/>
                <a:gd name="T4" fmla="*/ 0 w 8"/>
                <a:gd name="T5" fmla="*/ 2 h 6"/>
                <a:gd name="T6" fmla="*/ 8 w 8"/>
                <a:gd name="T7" fmla="*/ 3 h 6"/>
              </a:gdLst>
              <a:ahLst/>
              <a:cxnLst>
                <a:cxn ang="0">
                  <a:pos x="T0" y="T1"/>
                </a:cxn>
                <a:cxn ang="0">
                  <a:pos x="T2" y="T3"/>
                </a:cxn>
                <a:cxn ang="0">
                  <a:pos x="T4" y="T5"/>
                </a:cxn>
                <a:cxn ang="0">
                  <a:pos x="T6" y="T7"/>
                </a:cxn>
              </a:cxnLst>
              <a:rect l="0" t="0" r="r" b="b"/>
              <a:pathLst>
                <a:path w="8" h="6">
                  <a:moveTo>
                    <a:pt x="8" y="3"/>
                  </a:moveTo>
                  <a:cubicBezTo>
                    <a:pt x="6" y="5"/>
                    <a:pt x="5" y="3"/>
                    <a:pt x="2" y="6"/>
                  </a:cubicBezTo>
                  <a:cubicBezTo>
                    <a:pt x="2" y="4"/>
                    <a:pt x="1" y="3"/>
                    <a:pt x="0" y="2"/>
                  </a:cubicBezTo>
                  <a:cubicBezTo>
                    <a:pt x="2" y="2"/>
                    <a:pt x="7" y="0"/>
                    <a:pt x="8"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154"/>
            <p:cNvSpPr>
              <a:spLocks/>
            </p:cNvSpPr>
            <p:nvPr/>
          </p:nvSpPr>
          <p:spPr bwMode="auto">
            <a:xfrm>
              <a:off x="7371134" y="4330700"/>
              <a:ext cx="124941" cy="23813"/>
            </a:xfrm>
            <a:custGeom>
              <a:avLst/>
              <a:gdLst>
                <a:gd name="T0" fmla="*/ 22 w 22"/>
                <a:gd name="T1" fmla="*/ 2 h 7"/>
                <a:gd name="T2" fmla="*/ 22 w 22"/>
                <a:gd name="T3" fmla="*/ 4 h 7"/>
                <a:gd name="T4" fmla="*/ 0 w 22"/>
                <a:gd name="T5" fmla="*/ 7 h 7"/>
                <a:gd name="T6" fmla="*/ 0 w 22"/>
                <a:gd name="T7" fmla="*/ 2 h 7"/>
                <a:gd name="T8" fmla="*/ 22 w 22"/>
                <a:gd name="T9" fmla="*/ 2 h 7"/>
              </a:gdLst>
              <a:ahLst/>
              <a:cxnLst>
                <a:cxn ang="0">
                  <a:pos x="T0" y="T1"/>
                </a:cxn>
                <a:cxn ang="0">
                  <a:pos x="T2" y="T3"/>
                </a:cxn>
                <a:cxn ang="0">
                  <a:pos x="T4" y="T5"/>
                </a:cxn>
                <a:cxn ang="0">
                  <a:pos x="T6" y="T7"/>
                </a:cxn>
                <a:cxn ang="0">
                  <a:pos x="T8" y="T9"/>
                </a:cxn>
              </a:cxnLst>
              <a:rect l="0" t="0" r="r" b="b"/>
              <a:pathLst>
                <a:path w="22" h="7">
                  <a:moveTo>
                    <a:pt x="22" y="2"/>
                  </a:moveTo>
                  <a:cubicBezTo>
                    <a:pt x="21" y="2"/>
                    <a:pt x="22" y="3"/>
                    <a:pt x="22" y="4"/>
                  </a:cubicBezTo>
                  <a:cubicBezTo>
                    <a:pt x="15" y="5"/>
                    <a:pt x="7" y="5"/>
                    <a:pt x="0" y="7"/>
                  </a:cubicBezTo>
                  <a:cubicBezTo>
                    <a:pt x="0" y="5"/>
                    <a:pt x="0" y="4"/>
                    <a:pt x="0" y="2"/>
                  </a:cubicBezTo>
                  <a:cubicBezTo>
                    <a:pt x="5" y="4"/>
                    <a:pt x="16" y="0"/>
                    <a:pt x="2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155"/>
            <p:cNvSpPr>
              <a:spLocks/>
            </p:cNvSpPr>
            <p:nvPr/>
          </p:nvSpPr>
          <p:spPr bwMode="auto">
            <a:xfrm>
              <a:off x="2645616" y="4449763"/>
              <a:ext cx="1043945" cy="42863"/>
            </a:xfrm>
            <a:custGeom>
              <a:avLst/>
              <a:gdLst>
                <a:gd name="T0" fmla="*/ 65 w 184"/>
                <a:gd name="T1" fmla="*/ 4 h 13"/>
                <a:gd name="T2" fmla="*/ 158 w 184"/>
                <a:gd name="T3" fmla="*/ 8 h 13"/>
                <a:gd name="T4" fmla="*/ 184 w 184"/>
                <a:gd name="T5" fmla="*/ 8 h 13"/>
                <a:gd name="T6" fmla="*/ 116 w 184"/>
                <a:gd name="T7" fmla="*/ 9 h 13"/>
                <a:gd name="T8" fmla="*/ 83 w 184"/>
                <a:gd name="T9" fmla="*/ 12 h 13"/>
                <a:gd name="T10" fmla="*/ 45 w 184"/>
                <a:gd name="T11" fmla="*/ 10 h 13"/>
                <a:gd name="T12" fmla="*/ 0 w 184"/>
                <a:gd name="T13" fmla="*/ 6 h 13"/>
                <a:gd name="T14" fmla="*/ 65 w 184"/>
                <a:gd name="T15" fmla="*/ 4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13">
                  <a:moveTo>
                    <a:pt x="65" y="4"/>
                  </a:moveTo>
                  <a:cubicBezTo>
                    <a:pt x="97" y="12"/>
                    <a:pt x="129" y="5"/>
                    <a:pt x="158" y="8"/>
                  </a:cubicBezTo>
                  <a:cubicBezTo>
                    <a:pt x="160" y="4"/>
                    <a:pt x="177" y="7"/>
                    <a:pt x="184" y="8"/>
                  </a:cubicBezTo>
                  <a:cubicBezTo>
                    <a:pt x="167" y="13"/>
                    <a:pt x="142" y="9"/>
                    <a:pt x="116" y="9"/>
                  </a:cubicBezTo>
                  <a:cubicBezTo>
                    <a:pt x="104" y="10"/>
                    <a:pt x="93" y="12"/>
                    <a:pt x="83" y="12"/>
                  </a:cubicBezTo>
                  <a:cubicBezTo>
                    <a:pt x="71" y="11"/>
                    <a:pt x="60" y="10"/>
                    <a:pt x="45" y="10"/>
                  </a:cubicBezTo>
                  <a:cubicBezTo>
                    <a:pt x="31" y="10"/>
                    <a:pt x="12" y="12"/>
                    <a:pt x="0" y="6"/>
                  </a:cubicBezTo>
                  <a:cubicBezTo>
                    <a:pt x="19" y="0"/>
                    <a:pt x="44" y="11"/>
                    <a:pt x="6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pic>
        <p:nvPicPr>
          <p:cNvPr id="80" name="图片 79"/>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flipH="1">
            <a:off x="1223628" y="2176500"/>
            <a:ext cx="2326734" cy="2476399"/>
          </a:xfrm>
          <a:prstGeom prst="rect">
            <a:avLst/>
          </a:prstGeom>
        </p:spPr>
      </p:pic>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 calcmode="lin" valueType="num">
                                      <p:cBhvr additive="base">
                                        <p:cTn id="7" dur="500" fill="hold"/>
                                        <p:tgtEl>
                                          <p:spTgt spid="80"/>
                                        </p:tgtEl>
                                        <p:attrNameLst>
                                          <p:attrName>ppt_x</p:attrName>
                                        </p:attrNameLst>
                                      </p:cBhvr>
                                      <p:tavLst>
                                        <p:tav tm="0">
                                          <p:val>
                                            <p:strVal val="0-#ppt_w/2"/>
                                          </p:val>
                                        </p:tav>
                                        <p:tav tm="100000">
                                          <p:val>
                                            <p:strVal val="#ppt_x"/>
                                          </p:val>
                                        </p:tav>
                                      </p:tavLst>
                                    </p:anim>
                                    <p:anim calcmode="lin" valueType="num">
                                      <p:cBhvr additive="base">
                                        <p:cTn id="8" dur="500" fill="hold"/>
                                        <p:tgtEl>
                                          <p:spTgt spid="8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6" presetClass="emph" presetSubtype="0" fill="hold" nodeType="afterEffect">
                                  <p:stCondLst>
                                    <p:cond delay="0"/>
                                  </p:stCondLst>
                                  <p:childTnLst>
                                    <p:animEffect transition="out" filter="fade">
                                      <p:cBhvr>
                                        <p:cTn id="11" dur="500" tmFilter="0, 0; .2, .5; .8, .5; 1, 0"/>
                                        <p:tgtEl>
                                          <p:spTgt spid="1026"/>
                                        </p:tgtEl>
                                      </p:cBhvr>
                                    </p:animEffect>
                                    <p:animScale>
                                      <p:cBhvr>
                                        <p:cTn id="12" dur="250" autoRev="1" fill="hold"/>
                                        <p:tgtEl>
                                          <p:spTgt spid="1026"/>
                                        </p:tgtEl>
                                      </p:cBhvr>
                                      <p:by x="105000" y="105000"/>
                                    </p:animScale>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a:grpSpLocks/>
          </p:cNvGrpSpPr>
          <p:nvPr/>
        </p:nvGrpSpPr>
        <p:grpSpPr bwMode="auto">
          <a:xfrm>
            <a:off x="374650" y="3287140"/>
            <a:ext cx="2178050" cy="959146"/>
            <a:chOff x="783626" y="3401047"/>
            <a:chExt cx="2177317" cy="958773"/>
          </a:xfrm>
        </p:grpSpPr>
        <p:sp>
          <p:nvSpPr>
            <p:cNvPr id="3" name="Rectangle 16"/>
            <p:cNvSpPr/>
            <p:nvPr/>
          </p:nvSpPr>
          <p:spPr>
            <a:xfrm>
              <a:off x="783626" y="3651852"/>
              <a:ext cx="2177317" cy="707968"/>
            </a:xfrm>
            <a:prstGeom prst="rect">
              <a:avLst/>
            </a:prstGeom>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ms-MY" altLang="zh-CN" sz="1000">
                  <a:solidFill>
                    <a:srgbClr val="7F7F7F"/>
                  </a:solidFill>
                  <a:latin typeface="Open Sans Light" pitchFamily="34" charset="0"/>
                  <a:cs typeface="Open Sans Light" pitchFamily="34" charset="0"/>
                </a:rPr>
                <a:t>Praesent sodales odio sit amet odio tristi Praesent sodales odio sit amet odio tristi Lorem ipsum dolor sit amet consectetur adipiscing</a:t>
              </a:r>
              <a:endParaRPr lang="en-US" altLang="zh-CN" sz="1000">
                <a:solidFill>
                  <a:srgbClr val="7F7F7F"/>
                </a:solidFill>
                <a:latin typeface="Open Sans Light" pitchFamily="34" charset="0"/>
                <a:cs typeface="Open Sans Light" pitchFamily="34" charset="0"/>
              </a:endParaRPr>
            </a:p>
          </p:txBody>
        </p:sp>
        <p:sp>
          <p:nvSpPr>
            <p:cNvPr id="4" name="Rectangle 17"/>
            <p:cNvSpPr/>
            <p:nvPr/>
          </p:nvSpPr>
          <p:spPr>
            <a:xfrm>
              <a:off x="853452" y="3401047"/>
              <a:ext cx="2037664" cy="277791"/>
            </a:xfrm>
            <a:prstGeom prst="rect">
              <a:avLst/>
            </a:prstGeom>
          </p:spPr>
          <p:txBody>
            <a:bodyPr wrap="none">
              <a:spAutoFit/>
            </a:bodyPr>
            <a:lstStyle/>
            <a:p>
              <a:pPr algn="ctr">
                <a:defRPr/>
              </a:pPr>
              <a:r>
                <a:rPr lang="en-US" sz="1200" b="1" dirty="0">
                  <a:solidFill>
                    <a:schemeClr val="tx1">
                      <a:lumMod val="75000"/>
                      <a:lumOff val="25000"/>
                    </a:schemeClr>
                  </a:solidFill>
                  <a:latin typeface="Open Sans" pitchFamily="34" charset="0"/>
                  <a:ea typeface="Open Sans" pitchFamily="34" charset="0"/>
                  <a:cs typeface="Open Sans" pitchFamily="34" charset="0"/>
                </a:rPr>
                <a:t>BIG YOUR POWERPOINT</a:t>
              </a:r>
            </a:p>
          </p:txBody>
        </p:sp>
      </p:grpSp>
      <p:sp>
        <p:nvSpPr>
          <p:cNvPr id="19459" name="TextBox 11"/>
          <p:cNvSpPr txBox="1">
            <a:spLocks noChangeArrowheads="1"/>
          </p:cNvSpPr>
          <p:nvPr/>
        </p:nvSpPr>
        <p:spPr bwMode="auto">
          <a:xfrm>
            <a:off x="1076139" y="2733400"/>
            <a:ext cx="13684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en-US" altLang="zh-CN" sz="2800" dirty="0">
                <a:solidFill>
                  <a:schemeClr val="tx1">
                    <a:lumMod val="75000"/>
                    <a:lumOff val="25000"/>
                  </a:schemeClr>
                </a:solidFill>
                <a:latin typeface="微软雅黑 Light" pitchFamily="34" charset="-122"/>
                <a:ea typeface="微软雅黑 Light" pitchFamily="34" charset="-122"/>
              </a:rPr>
              <a:t>80</a:t>
            </a:r>
            <a:r>
              <a:rPr lang="en-US" altLang="zh-CN" sz="1400" dirty="0">
                <a:solidFill>
                  <a:schemeClr val="tx1">
                    <a:lumMod val="75000"/>
                    <a:lumOff val="25000"/>
                  </a:schemeClr>
                </a:solidFill>
                <a:latin typeface="微软雅黑 Light" pitchFamily="34" charset="-122"/>
                <a:ea typeface="微软雅黑 Light" pitchFamily="34" charset="-122"/>
              </a:rPr>
              <a:t>%</a:t>
            </a:r>
            <a:endParaRPr lang="zh-CN" altLang="en-US" sz="1400" dirty="0">
              <a:solidFill>
                <a:schemeClr val="tx1">
                  <a:lumMod val="75000"/>
                  <a:lumOff val="25000"/>
                </a:schemeClr>
              </a:solidFill>
              <a:latin typeface="微软雅黑 Light" pitchFamily="34" charset="-122"/>
              <a:ea typeface="微软雅黑 Light" pitchFamily="34" charset="-122"/>
            </a:endParaRPr>
          </a:p>
        </p:txBody>
      </p:sp>
      <p:grpSp>
        <p:nvGrpSpPr>
          <p:cNvPr id="6" name="组合 19"/>
          <p:cNvGrpSpPr>
            <a:grpSpLocks/>
          </p:cNvGrpSpPr>
          <p:nvPr/>
        </p:nvGrpSpPr>
        <p:grpSpPr bwMode="auto">
          <a:xfrm>
            <a:off x="762001" y="1591166"/>
            <a:ext cx="1273175" cy="1122710"/>
            <a:chOff x="3328988" y="4056222"/>
            <a:chExt cx="379412" cy="334328"/>
          </a:xfrm>
        </p:grpSpPr>
        <p:sp>
          <p:nvSpPr>
            <p:cNvPr id="19487" name="Freeform 358"/>
            <p:cNvSpPr>
              <a:spLocks/>
            </p:cNvSpPr>
            <p:nvPr/>
          </p:nvSpPr>
          <p:spPr bwMode="auto">
            <a:xfrm>
              <a:off x="3595691" y="4087656"/>
              <a:ext cx="98425" cy="92868"/>
            </a:xfrm>
            <a:custGeom>
              <a:avLst/>
              <a:gdLst>
                <a:gd name="T0" fmla="*/ 2147483647 w 15"/>
                <a:gd name="T1" fmla="*/ 2147483647 h 16"/>
                <a:gd name="T2" fmla="*/ 2147483647 w 15"/>
                <a:gd name="T3" fmla="*/ 2147483647 h 16"/>
                <a:gd name="T4" fmla="*/ 2147483647 w 15"/>
                <a:gd name="T5" fmla="*/ 2147483647 h 16"/>
                <a:gd name="T6" fmla="*/ 2147483647 w 15"/>
                <a:gd name="T7" fmla="*/ 2147483647 h 16"/>
                <a:gd name="T8" fmla="*/ 2147483647 w 15"/>
                <a:gd name="T9" fmla="*/ 2147483647 h 16"/>
                <a:gd name="T10" fmla="*/ 2147483647 w 15"/>
                <a:gd name="T11" fmla="*/ 2147483647 h 16"/>
                <a:gd name="T12" fmla="*/ 2147483647 w 15"/>
                <a:gd name="T13" fmla="*/ 2147483647 h 16"/>
                <a:gd name="T14" fmla="*/ 2147483647 w 15"/>
                <a:gd name="T15" fmla="*/ 2147483647 h 16"/>
                <a:gd name="T16" fmla="*/ 2147483647 w 15"/>
                <a:gd name="T17" fmla="*/ 2147483647 h 16"/>
                <a:gd name="T18" fmla="*/ 2147483647 w 15"/>
                <a:gd name="T19" fmla="*/ 2147483647 h 16"/>
                <a:gd name="T20" fmla="*/ 2147483647 w 15"/>
                <a:gd name="T21" fmla="*/ 2147483647 h 16"/>
                <a:gd name="T22" fmla="*/ 2147483647 w 15"/>
                <a:gd name="T23" fmla="*/ 2147483647 h 16"/>
                <a:gd name="T24" fmla="*/ 2147483647 w 15"/>
                <a:gd name="T25" fmla="*/ 2147483647 h 16"/>
                <a:gd name="T26" fmla="*/ 2147483647 w 15"/>
                <a:gd name="T27" fmla="*/ 2147483647 h 16"/>
                <a:gd name="T28" fmla="*/ 2147483647 w 15"/>
                <a:gd name="T29" fmla="*/ 2147483647 h 16"/>
                <a:gd name="T30" fmla="*/ 2147483647 w 15"/>
                <a:gd name="T31" fmla="*/ 2147483647 h 16"/>
                <a:gd name="T32" fmla="*/ 2147483647 w 15"/>
                <a:gd name="T33" fmla="*/ 2147483647 h 16"/>
                <a:gd name="T34" fmla="*/ 2147483647 w 15"/>
                <a:gd name="T35" fmla="*/ 2147483647 h 16"/>
                <a:gd name="T36" fmla="*/ 2147483647 w 15"/>
                <a:gd name="T37" fmla="*/ 2147483647 h 16"/>
                <a:gd name="T38" fmla="*/ 2147483647 w 15"/>
                <a:gd name="T39" fmla="*/ 2147483647 h 16"/>
                <a:gd name="T40" fmla="*/ 2147483647 w 15"/>
                <a:gd name="T41" fmla="*/ 2147483647 h 16"/>
                <a:gd name="T42" fmla="*/ 2147483647 w 15"/>
                <a:gd name="T43" fmla="*/ 2147483647 h 16"/>
                <a:gd name="T44" fmla="*/ 2147483647 w 15"/>
                <a:gd name="T45" fmla="*/ 2147483647 h 16"/>
                <a:gd name="T46" fmla="*/ 2147483647 w 15"/>
                <a:gd name="T47" fmla="*/ 2147483647 h 16"/>
                <a:gd name="T48" fmla="*/ 2147483647 w 15"/>
                <a:gd name="T49" fmla="*/ 2147483647 h 16"/>
                <a:gd name="T50" fmla="*/ 2147483647 w 15"/>
                <a:gd name="T51" fmla="*/ 2147483647 h 16"/>
                <a:gd name="T52" fmla="*/ 2147483647 w 15"/>
                <a:gd name="T53" fmla="*/ 2147483647 h 16"/>
                <a:gd name="T54" fmla="*/ 2147483647 w 15"/>
                <a:gd name="T55" fmla="*/ 2147483647 h 16"/>
                <a:gd name="T56" fmla="*/ 2147483647 w 15"/>
                <a:gd name="T57" fmla="*/ 2147483647 h 16"/>
                <a:gd name="T58" fmla="*/ 2147483647 w 15"/>
                <a:gd name="T59" fmla="*/ 2147483647 h 16"/>
                <a:gd name="T60" fmla="*/ 2147483647 w 15"/>
                <a:gd name="T61" fmla="*/ 2147483647 h 16"/>
                <a:gd name="T62" fmla="*/ 2147483647 w 15"/>
                <a:gd name="T63" fmla="*/ 2147483647 h 16"/>
                <a:gd name="T64" fmla="*/ 2147483647 w 15"/>
                <a:gd name="T65" fmla="*/ 2147483647 h 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 h="16">
                  <a:moveTo>
                    <a:pt x="3" y="4"/>
                  </a:moveTo>
                  <a:cubicBezTo>
                    <a:pt x="3" y="4"/>
                    <a:pt x="3" y="4"/>
                    <a:pt x="3" y="4"/>
                  </a:cubicBezTo>
                  <a:cubicBezTo>
                    <a:pt x="3" y="4"/>
                    <a:pt x="3" y="4"/>
                    <a:pt x="3" y="4"/>
                  </a:cubicBezTo>
                  <a:cubicBezTo>
                    <a:pt x="3" y="3"/>
                    <a:pt x="3" y="3"/>
                    <a:pt x="3" y="3"/>
                  </a:cubicBezTo>
                  <a:cubicBezTo>
                    <a:pt x="3" y="4"/>
                    <a:pt x="4" y="4"/>
                    <a:pt x="4" y="4"/>
                  </a:cubicBezTo>
                  <a:cubicBezTo>
                    <a:pt x="4" y="4"/>
                    <a:pt x="3" y="4"/>
                    <a:pt x="4" y="4"/>
                  </a:cubicBezTo>
                  <a:cubicBezTo>
                    <a:pt x="4" y="4"/>
                    <a:pt x="4" y="4"/>
                    <a:pt x="4" y="4"/>
                  </a:cubicBezTo>
                  <a:cubicBezTo>
                    <a:pt x="5" y="4"/>
                    <a:pt x="5" y="4"/>
                    <a:pt x="6" y="4"/>
                  </a:cubicBezTo>
                  <a:cubicBezTo>
                    <a:pt x="6" y="4"/>
                    <a:pt x="6" y="4"/>
                    <a:pt x="6" y="4"/>
                  </a:cubicBezTo>
                  <a:cubicBezTo>
                    <a:pt x="6" y="5"/>
                    <a:pt x="7" y="5"/>
                    <a:pt x="7" y="5"/>
                  </a:cubicBezTo>
                  <a:cubicBezTo>
                    <a:pt x="8" y="5"/>
                    <a:pt x="8" y="5"/>
                    <a:pt x="8" y="5"/>
                  </a:cubicBezTo>
                  <a:cubicBezTo>
                    <a:pt x="8" y="5"/>
                    <a:pt x="8" y="5"/>
                    <a:pt x="8" y="5"/>
                  </a:cubicBezTo>
                  <a:cubicBezTo>
                    <a:pt x="8" y="5"/>
                    <a:pt x="8" y="5"/>
                    <a:pt x="8" y="5"/>
                  </a:cubicBezTo>
                  <a:cubicBezTo>
                    <a:pt x="9" y="6"/>
                    <a:pt x="10" y="6"/>
                    <a:pt x="10" y="6"/>
                  </a:cubicBezTo>
                  <a:cubicBezTo>
                    <a:pt x="11" y="6"/>
                    <a:pt x="11" y="6"/>
                    <a:pt x="11" y="6"/>
                  </a:cubicBezTo>
                  <a:cubicBezTo>
                    <a:pt x="11" y="6"/>
                    <a:pt x="11" y="6"/>
                    <a:pt x="11" y="7"/>
                  </a:cubicBezTo>
                  <a:cubicBezTo>
                    <a:pt x="10" y="8"/>
                    <a:pt x="10" y="8"/>
                    <a:pt x="10" y="8"/>
                  </a:cubicBezTo>
                  <a:cubicBezTo>
                    <a:pt x="9" y="8"/>
                    <a:pt x="9" y="9"/>
                    <a:pt x="8" y="9"/>
                  </a:cubicBezTo>
                  <a:cubicBezTo>
                    <a:pt x="8" y="10"/>
                    <a:pt x="7" y="11"/>
                    <a:pt x="7" y="11"/>
                  </a:cubicBezTo>
                  <a:cubicBezTo>
                    <a:pt x="6" y="11"/>
                    <a:pt x="6" y="12"/>
                    <a:pt x="6" y="12"/>
                  </a:cubicBezTo>
                  <a:cubicBezTo>
                    <a:pt x="6" y="12"/>
                    <a:pt x="5" y="13"/>
                    <a:pt x="5" y="12"/>
                  </a:cubicBezTo>
                  <a:cubicBezTo>
                    <a:pt x="5" y="13"/>
                    <a:pt x="5" y="11"/>
                    <a:pt x="4" y="11"/>
                  </a:cubicBezTo>
                  <a:cubicBezTo>
                    <a:pt x="4" y="10"/>
                    <a:pt x="4" y="9"/>
                    <a:pt x="4" y="9"/>
                  </a:cubicBezTo>
                  <a:cubicBezTo>
                    <a:pt x="4" y="9"/>
                    <a:pt x="3" y="9"/>
                    <a:pt x="3" y="7"/>
                  </a:cubicBezTo>
                  <a:cubicBezTo>
                    <a:pt x="3" y="6"/>
                    <a:pt x="3" y="5"/>
                    <a:pt x="3" y="5"/>
                  </a:cubicBezTo>
                  <a:cubicBezTo>
                    <a:pt x="2" y="5"/>
                    <a:pt x="3" y="6"/>
                    <a:pt x="2" y="6"/>
                  </a:cubicBezTo>
                  <a:cubicBezTo>
                    <a:pt x="3" y="9"/>
                    <a:pt x="4" y="12"/>
                    <a:pt x="4" y="15"/>
                  </a:cubicBezTo>
                  <a:cubicBezTo>
                    <a:pt x="4" y="15"/>
                    <a:pt x="4" y="15"/>
                    <a:pt x="4" y="15"/>
                  </a:cubicBezTo>
                  <a:cubicBezTo>
                    <a:pt x="4" y="16"/>
                    <a:pt x="4" y="16"/>
                    <a:pt x="4" y="16"/>
                  </a:cubicBezTo>
                  <a:cubicBezTo>
                    <a:pt x="5" y="16"/>
                    <a:pt x="5" y="16"/>
                    <a:pt x="5" y="16"/>
                  </a:cubicBezTo>
                  <a:cubicBezTo>
                    <a:pt x="5" y="15"/>
                    <a:pt x="5" y="15"/>
                    <a:pt x="5" y="15"/>
                  </a:cubicBezTo>
                  <a:cubicBezTo>
                    <a:pt x="7" y="14"/>
                    <a:pt x="7" y="14"/>
                    <a:pt x="7" y="14"/>
                  </a:cubicBezTo>
                  <a:cubicBezTo>
                    <a:pt x="8" y="12"/>
                    <a:pt x="8" y="12"/>
                    <a:pt x="8" y="12"/>
                  </a:cubicBezTo>
                  <a:cubicBezTo>
                    <a:pt x="9" y="11"/>
                    <a:pt x="10" y="10"/>
                    <a:pt x="11" y="9"/>
                  </a:cubicBezTo>
                  <a:cubicBezTo>
                    <a:pt x="11" y="9"/>
                    <a:pt x="12" y="8"/>
                    <a:pt x="12" y="8"/>
                  </a:cubicBezTo>
                  <a:cubicBezTo>
                    <a:pt x="12" y="7"/>
                    <a:pt x="13" y="7"/>
                    <a:pt x="14" y="6"/>
                  </a:cubicBezTo>
                  <a:cubicBezTo>
                    <a:pt x="15" y="5"/>
                    <a:pt x="14" y="5"/>
                    <a:pt x="13" y="5"/>
                  </a:cubicBezTo>
                  <a:cubicBezTo>
                    <a:pt x="12" y="5"/>
                    <a:pt x="12" y="4"/>
                    <a:pt x="11" y="4"/>
                  </a:cubicBezTo>
                  <a:cubicBezTo>
                    <a:pt x="10" y="4"/>
                    <a:pt x="9" y="3"/>
                    <a:pt x="9" y="3"/>
                  </a:cubicBezTo>
                  <a:cubicBezTo>
                    <a:pt x="7" y="2"/>
                    <a:pt x="5" y="2"/>
                    <a:pt x="3" y="1"/>
                  </a:cubicBezTo>
                  <a:cubicBezTo>
                    <a:pt x="2" y="1"/>
                    <a:pt x="1" y="0"/>
                    <a:pt x="0" y="0"/>
                  </a:cubicBezTo>
                  <a:cubicBezTo>
                    <a:pt x="0" y="1"/>
                    <a:pt x="1" y="2"/>
                    <a:pt x="1" y="3"/>
                  </a:cubicBezTo>
                  <a:cubicBezTo>
                    <a:pt x="1" y="3"/>
                    <a:pt x="1" y="3"/>
                    <a:pt x="1" y="3"/>
                  </a:cubicBezTo>
                  <a:cubicBezTo>
                    <a:pt x="1" y="4"/>
                    <a:pt x="1" y="5"/>
                    <a:pt x="2" y="6"/>
                  </a:cubicBezTo>
                  <a:cubicBezTo>
                    <a:pt x="2" y="7"/>
                    <a:pt x="2" y="8"/>
                    <a:pt x="3" y="9"/>
                  </a:cubicBezTo>
                  <a:cubicBezTo>
                    <a:pt x="3" y="9"/>
                    <a:pt x="3" y="10"/>
                    <a:pt x="3" y="10"/>
                  </a:cubicBezTo>
                  <a:cubicBezTo>
                    <a:pt x="3" y="9"/>
                    <a:pt x="3" y="9"/>
                    <a:pt x="3" y="9"/>
                  </a:cubicBezTo>
                  <a:cubicBezTo>
                    <a:pt x="4" y="10"/>
                    <a:pt x="4" y="11"/>
                    <a:pt x="4" y="11"/>
                  </a:cubicBezTo>
                  <a:cubicBezTo>
                    <a:pt x="4" y="12"/>
                    <a:pt x="4" y="11"/>
                    <a:pt x="4" y="11"/>
                  </a:cubicBezTo>
                  <a:cubicBezTo>
                    <a:pt x="4" y="10"/>
                    <a:pt x="4" y="11"/>
                    <a:pt x="4" y="10"/>
                  </a:cubicBezTo>
                  <a:cubicBezTo>
                    <a:pt x="5" y="11"/>
                    <a:pt x="5" y="11"/>
                    <a:pt x="5" y="11"/>
                  </a:cubicBezTo>
                  <a:cubicBezTo>
                    <a:pt x="5" y="11"/>
                    <a:pt x="4" y="10"/>
                    <a:pt x="4" y="10"/>
                  </a:cubicBezTo>
                  <a:cubicBezTo>
                    <a:pt x="5" y="11"/>
                    <a:pt x="5" y="11"/>
                    <a:pt x="5" y="12"/>
                  </a:cubicBezTo>
                  <a:cubicBezTo>
                    <a:pt x="5" y="11"/>
                    <a:pt x="4" y="10"/>
                    <a:pt x="5" y="10"/>
                  </a:cubicBezTo>
                  <a:cubicBezTo>
                    <a:pt x="5" y="10"/>
                    <a:pt x="5" y="11"/>
                    <a:pt x="5" y="11"/>
                  </a:cubicBezTo>
                  <a:cubicBezTo>
                    <a:pt x="5" y="11"/>
                    <a:pt x="5" y="11"/>
                    <a:pt x="5" y="11"/>
                  </a:cubicBezTo>
                  <a:cubicBezTo>
                    <a:pt x="5" y="12"/>
                    <a:pt x="6" y="13"/>
                    <a:pt x="5" y="12"/>
                  </a:cubicBezTo>
                  <a:cubicBezTo>
                    <a:pt x="5" y="12"/>
                    <a:pt x="6" y="13"/>
                    <a:pt x="6" y="13"/>
                  </a:cubicBezTo>
                  <a:cubicBezTo>
                    <a:pt x="6" y="13"/>
                    <a:pt x="6" y="13"/>
                    <a:pt x="6" y="13"/>
                  </a:cubicBezTo>
                  <a:cubicBezTo>
                    <a:pt x="6" y="13"/>
                    <a:pt x="6" y="12"/>
                    <a:pt x="6" y="12"/>
                  </a:cubicBezTo>
                  <a:cubicBezTo>
                    <a:pt x="6" y="13"/>
                    <a:pt x="6" y="13"/>
                    <a:pt x="6" y="13"/>
                  </a:cubicBezTo>
                  <a:cubicBezTo>
                    <a:pt x="6" y="13"/>
                    <a:pt x="6" y="13"/>
                    <a:pt x="6" y="13"/>
                  </a:cubicBezTo>
                  <a:cubicBezTo>
                    <a:pt x="6" y="13"/>
                    <a:pt x="6" y="12"/>
                    <a:pt x="6" y="12"/>
                  </a:cubicBezTo>
                  <a:cubicBezTo>
                    <a:pt x="6" y="13"/>
                    <a:pt x="6" y="13"/>
                    <a:pt x="6" y="13"/>
                  </a:cubicBezTo>
                  <a:cubicBezTo>
                    <a:pt x="6" y="13"/>
                    <a:pt x="6" y="12"/>
                    <a:pt x="6" y="12"/>
                  </a:cubicBezTo>
                  <a:cubicBezTo>
                    <a:pt x="6" y="12"/>
                    <a:pt x="6" y="11"/>
                    <a:pt x="6" y="11"/>
                  </a:cubicBezTo>
                  <a:cubicBezTo>
                    <a:pt x="5" y="8"/>
                    <a:pt x="4" y="6"/>
                    <a:pt x="3" y="4"/>
                  </a:cubicBez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488" name="Freeform 359"/>
            <p:cNvSpPr>
              <a:spLocks/>
            </p:cNvSpPr>
            <p:nvPr/>
          </p:nvSpPr>
          <p:spPr bwMode="auto">
            <a:xfrm>
              <a:off x="3328988" y="4056222"/>
              <a:ext cx="379412" cy="334328"/>
            </a:xfrm>
            <a:custGeom>
              <a:avLst/>
              <a:gdLst>
                <a:gd name="T0" fmla="*/ 2147483647 w 57"/>
                <a:gd name="T1" fmla="*/ 2147483647 h 56"/>
                <a:gd name="T2" fmla="*/ 2147483647 w 57"/>
                <a:gd name="T3" fmla="*/ 2147483647 h 56"/>
                <a:gd name="T4" fmla="*/ 2147483647 w 57"/>
                <a:gd name="T5" fmla="*/ 2147483647 h 56"/>
                <a:gd name="T6" fmla="*/ 2147483647 w 57"/>
                <a:gd name="T7" fmla="*/ 2147483647 h 56"/>
                <a:gd name="T8" fmla="*/ 2147483647 w 57"/>
                <a:gd name="T9" fmla="*/ 2147483647 h 56"/>
                <a:gd name="T10" fmla="*/ 2147483647 w 57"/>
                <a:gd name="T11" fmla="*/ 2147483647 h 56"/>
                <a:gd name="T12" fmla="*/ 2147483647 w 57"/>
                <a:gd name="T13" fmla="*/ 2147483647 h 56"/>
                <a:gd name="T14" fmla="*/ 2147483647 w 57"/>
                <a:gd name="T15" fmla="*/ 2147483647 h 56"/>
                <a:gd name="T16" fmla="*/ 2147483647 w 57"/>
                <a:gd name="T17" fmla="*/ 2147483647 h 56"/>
                <a:gd name="T18" fmla="*/ 2147483647 w 57"/>
                <a:gd name="T19" fmla="*/ 2147483647 h 56"/>
                <a:gd name="T20" fmla="*/ 2147483647 w 57"/>
                <a:gd name="T21" fmla="*/ 2147483647 h 56"/>
                <a:gd name="T22" fmla="*/ 2147483647 w 57"/>
                <a:gd name="T23" fmla="*/ 2147483647 h 56"/>
                <a:gd name="T24" fmla="*/ 2147483647 w 57"/>
                <a:gd name="T25" fmla="*/ 2147483647 h 56"/>
                <a:gd name="T26" fmla="*/ 2147483647 w 57"/>
                <a:gd name="T27" fmla="*/ 2147483647 h 56"/>
                <a:gd name="T28" fmla="*/ 2147483647 w 57"/>
                <a:gd name="T29" fmla="*/ 2147483647 h 56"/>
                <a:gd name="T30" fmla="*/ 2147483647 w 57"/>
                <a:gd name="T31" fmla="*/ 2147483647 h 56"/>
                <a:gd name="T32" fmla="*/ 2147483647 w 57"/>
                <a:gd name="T33" fmla="*/ 2147483647 h 56"/>
                <a:gd name="T34" fmla="*/ 2147483647 w 57"/>
                <a:gd name="T35" fmla="*/ 2147483647 h 56"/>
                <a:gd name="T36" fmla="*/ 2147483647 w 57"/>
                <a:gd name="T37" fmla="*/ 2147483647 h 56"/>
                <a:gd name="T38" fmla="*/ 2147483647 w 57"/>
                <a:gd name="T39" fmla="*/ 2147483647 h 56"/>
                <a:gd name="T40" fmla="*/ 2147483647 w 57"/>
                <a:gd name="T41" fmla="*/ 2147483647 h 56"/>
                <a:gd name="T42" fmla="*/ 2147483647 w 57"/>
                <a:gd name="T43" fmla="*/ 2147483647 h 56"/>
                <a:gd name="T44" fmla="*/ 2147483647 w 57"/>
                <a:gd name="T45" fmla="*/ 2147483647 h 56"/>
                <a:gd name="T46" fmla="*/ 2147483647 w 57"/>
                <a:gd name="T47" fmla="*/ 2147483647 h 56"/>
                <a:gd name="T48" fmla="*/ 2147483647 w 57"/>
                <a:gd name="T49" fmla="*/ 2147483647 h 56"/>
                <a:gd name="T50" fmla="*/ 2147483647 w 57"/>
                <a:gd name="T51" fmla="*/ 2147483647 h 56"/>
                <a:gd name="T52" fmla="*/ 2147483647 w 57"/>
                <a:gd name="T53" fmla="*/ 2147483647 h 56"/>
                <a:gd name="T54" fmla="*/ 2147483647 w 57"/>
                <a:gd name="T55" fmla="*/ 2147483647 h 56"/>
                <a:gd name="T56" fmla="*/ 2147483647 w 57"/>
                <a:gd name="T57" fmla="*/ 2147483647 h 56"/>
                <a:gd name="T58" fmla="*/ 2147483647 w 57"/>
                <a:gd name="T59" fmla="*/ 2147483647 h 56"/>
                <a:gd name="T60" fmla="*/ 2147483647 w 57"/>
                <a:gd name="T61" fmla="*/ 2147483647 h 56"/>
                <a:gd name="T62" fmla="*/ 2147483647 w 57"/>
                <a:gd name="T63" fmla="*/ 2147483647 h 56"/>
                <a:gd name="T64" fmla="*/ 2147483647 w 57"/>
                <a:gd name="T65" fmla="*/ 2147483647 h 56"/>
                <a:gd name="T66" fmla="*/ 2147483647 w 57"/>
                <a:gd name="T67" fmla="*/ 2147483647 h 56"/>
                <a:gd name="T68" fmla="*/ 2147483647 w 57"/>
                <a:gd name="T69" fmla="*/ 2147483647 h 56"/>
                <a:gd name="T70" fmla="*/ 2147483647 w 57"/>
                <a:gd name="T71" fmla="*/ 2147483647 h 56"/>
                <a:gd name="T72" fmla="*/ 2147483647 w 57"/>
                <a:gd name="T73" fmla="*/ 2147483647 h 56"/>
                <a:gd name="T74" fmla="*/ 2147483647 w 57"/>
                <a:gd name="T75" fmla="*/ 2147483647 h 56"/>
                <a:gd name="T76" fmla="*/ 2147483647 w 57"/>
                <a:gd name="T77" fmla="*/ 2147483647 h 56"/>
                <a:gd name="T78" fmla="*/ 2147483647 w 57"/>
                <a:gd name="T79" fmla="*/ 2147483647 h 56"/>
                <a:gd name="T80" fmla="*/ 2147483647 w 57"/>
                <a:gd name="T81" fmla="*/ 2147483647 h 56"/>
                <a:gd name="T82" fmla="*/ 2147483647 w 57"/>
                <a:gd name="T83" fmla="*/ 2147483647 h 56"/>
                <a:gd name="T84" fmla="*/ 2147483647 w 57"/>
                <a:gd name="T85" fmla="*/ 2147483647 h 56"/>
                <a:gd name="T86" fmla="*/ 2147483647 w 57"/>
                <a:gd name="T87" fmla="*/ 2147483647 h 56"/>
                <a:gd name="T88" fmla="*/ 2147483647 w 57"/>
                <a:gd name="T89" fmla="*/ 2147483647 h 56"/>
                <a:gd name="T90" fmla="*/ 2147483647 w 57"/>
                <a:gd name="T91" fmla="*/ 2147483647 h 56"/>
                <a:gd name="T92" fmla="*/ 2147483647 w 57"/>
                <a:gd name="T93" fmla="*/ 2147483647 h 56"/>
                <a:gd name="T94" fmla="*/ 2147483647 w 57"/>
                <a:gd name="T95" fmla="*/ 2147483647 h 56"/>
                <a:gd name="T96" fmla="*/ 2147483647 w 57"/>
                <a:gd name="T97" fmla="*/ 2147483647 h 56"/>
                <a:gd name="T98" fmla="*/ 2147483647 w 57"/>
                <a:gd name="T99" fmla="*/ 0 h 56"/>
                <a:gd name="T100" fmla="*/ 2147483647 w 57"/>
                <a:gd name="T101" fmla="*/ 2147483647 h 56"/>
                <a:gd name="T102" fmla="*/ 2147483647 w 57"/>
                <a:gd name="T103" fmla="*/ 0 h 56"/>
                <a:gd name="T104" fmla="*/ 2147483647 w 57"/>
                <a:gd name="T105" fmla="*/ 0 h 56"/>
                <a:gd name="T106" fmla="*/ 2147483647 w 57"/>
                <a:gd name="T107" fmla="*/ 0 h 56"/>
                <a:gd name="T108" fmla="*/ 2147483647 w 57"/>
                <a:gd name="T109" fmla="*/ 0 h 56"/>
                <a:gd name="T110" fmla="*/ 2147483647 w 57"/>
                <a:gd name="T111" fmla="*/ 0 h 56"/>
                <a:gd name="T112" fmla="*/ 2147483647 w 57"/>
                <a:gd name="T113" fmla="*/ 0 h 56"/>
                <a:gd name="T114" fmla="*/ 2147483647 w 57"/>
                <a:gd name="T115" fmla="*/ 0 h 56"/>
                <a:gd name="T116" fmla="*/ 2147483647 w 57"/>
                <a:gd name="T117" fmla="*/ 0 h 56"/>
                <a:gd name="T118" fmla="*/ 2147483647 w 57"/>
                <a:gd name="T119" fmla="*/ 2147483647 h 56"/>
                <a:gd name="T120" fmla="*/ 2147483647 w 57"/>
                <a:gd name="T121" fmla="*/ 2147483647 h 56"/>
                <a:gd name="T122" fmla="*/ 2147483647 w 57"/>
                <a:gd name="T123" fmla="*/ 2147483647 h 5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7" h="56">
                  <a:moveTo>
                    <a:pt x="1" y="28"/>
                  </a:moveTo>
                  <a:cubicBezTo>
                    <a:pt x="1" y="28"/>
                    <a:pt x="1" y="28"/>
                    <a:pt x="1" y="29"/>
                  </a:cubicBezTo>
                  <a:cubicBezTo>
                    <a:pt x="0" y="32"/>
                    <a:pt x="0" y="35"/>
                    <a:pt x="1" y="38"/>
                  </a:cubicBezTo>
                  <a:cubicBezTo>
                    <a:pt x="1" y="38"/>
                    <a:pt x="1" y="38"/>
                    <a:pt x="1" y="38"/>
                  </a:cubicBezTo>
                  <a:cubicBezTo>
                    <a:pt x="1" y="40"/>
                    <a:pt x="2" y="43"/>
                    <a:pt x="4" y="45"/>
                  </a:cubicBezTo>
                  <a:cubicBezTo>
                    <a:pt x="7" y="49"/>
                    <a:pt x="11" y="52"/>
                    <a:pt x="15" y="54"/>
                  </a:cubicBezTo>
                  <a:cubicBezTo>
                    <a:pt x="15" y="54"/>
                    <a:pt x="15" y="54"/>
                    <a:pt x="16" y="54"/>
                  </a:cubicBezTo>
                  <a:cubicBezTo>
                    <a:pt x="18" y="54"/>
                    <a:pt x="20" y="55"/>
                    <a:pt x="23" y="55"/>
                  </a:cubicBezTo>
                  <a:cubicBezTo>
                    <a:pt x="24" y="56"/>
                    <a:pt x="24" y="56"/>
                    <a:pt x="24" y="56"/>
                  </a:cubicBezTo>
                  <a:cubicBezTo>
                    <a:pt x="25" y="56"/>
                    <a:pt x="25" y="56"/>
                    <a:pt x="25" y="56"/>
                  </a:cubicBezTo>
                  <a:cubicBezTo>
                    <a:pt x="26" y="56"/>
                    <a:pt x="27" y="56"/>
                    <a:pt x="28" y="56"/>
                  </a:cubicBezTo>
                  <a:cubicBezTo>
                    <a:pt x="35" y="56"/>
                    <a:pt x="42" y="53"/>
                    <a:pt x="48" y="49"/>
                  </a:cubicBezTo>
                  <a:cubicBezTo>
                    <a:pt x="51" y="46"/>
                    <a:pt x="53" y="43"/>
                    <a:pt x="54" y="40"/>
                  </a:cubicBezTo>
                  <a:cubicBezTo>
                    <a:pt x="56" y="36"/>
                    <a:pt x="56" y="33"/>
                    <a:pt x="55" y="29"/>
                  </a:cubicBezTo>
                  <a:cubicBezTo>
                    <a:pt x="55" y="26"/>
                    <a:pt x="54" y="23"/>
                    <a:pt x="53" y="20"/>
                  </a:cubicBezTo>
                  <a:cubicBezTo>
                    <a:pt x="51" y="15"/>
                    <a:pt x="48" y="10"/>
                    <a:pt x="44" y="8"/>
                  </a:cubicBezTo>
                  <a:cubicBezTo>
                    <a:pt x="44" y="8"/>
                    <a:pt x="44" y="8"/>
                    <a:pt x="43" y="8"/>
                  </a:cubicBezTo>
                  <a:cubicBezTo>
                    <a:pt x="42" y="8"/>
                    <a:pt x="42" y="8"/>
                    <a:pt x="42" y="8"/>
                  </a:cubicBezTo>
                  <a:cubicBezTo>
                    <a:pt x="45" y="9"/>
                    <a:pt x="48" y="13"/>
                    <a:pt x="47" y="12"/>
                  </a:cubicBezTo>
                  <a:cubicBezTo>
                    <a:pt x="49" y="14"/>
                    <a:pt x="52" y="18"/>
                    <a:pt x="52" y="18"/>
                  </a:cubicBezTo>
                  <a:cubicBezTo>
                    <a:pt x="52" y="19"/>
                    <a:pt x="52" y="19"/>
                    <a:pt x="53" y="21"/>
                  </a:cubicBezTo>
                  <a:cubicBezTo>
                    <a:pt x="54" y="22"/>
                    <a:pt x="55" y="25"/>
                    <a:pt x="55" y="29"/>
                  </a:cubicBezTo>
                  <a:cubicBezTo>
                    <a:pt x="56" y="30"/>
                    <a:pt x="56" y="32"/>
                    <a:pt x="56" y="34"/>
                  </a:cubicBezTo>
                  <a:cubicBezTo>
                    <a:pt x="56" y="36"/>
                    <a:pt x="55" y="37"/>
                    <a:pt x="55" y="38"/>
                  </a:cubicBezTo>
                  <a:cubicBezTo>
                    <a:pt x="55" y="39"/>
                    <a:pt x="56" y="34"/>
                    <a:pt x="56" y="35"/>
                  </a:cubicBezTo>
                  <a:cubicBezTo>
                    <a:pt x="57" y="24"/>
                    <a:pt x="52" y="13"/>
                    <a:pt x="43" y="7"/>
                  </a:cubicBezTo>
                  <a:cubicBezTo>
                    <a:pt x="42" y="9"/>
                    <a:pt x="42" y="9"/>
                    <a:pt x="42" y="9"/>
                  </a:cubicBezTo>
                  <a:cubicBezTo>
                    <a:pt x="45" y="10"/>
                    <a:pt x="47" y="12"/>
                    <a:pt x="48" y="14"/>
                  </a:cubicBezTo>
                  <a:cubicBezTo>
                    <a:pt x="50" y="16"/>
                    <a:pt x="51" y="19"/>
                    <a:pt x="52" y="22"/>
                  </a:cubicBezTo>
                  <a:cubicBezTo>
                    <a:pt x="54" y="27"/>
                    <a:pt x="55" y="33"/>
                    <a:pt x="53" y="39"/>
                  </a:cubicBezTo>
                  <a:cubicBezTo>
                    <a:pt x="52" y="40"/>
                    <a:pt x="50" y="45"/>
                    <a:pt x="45" y="48"/>
                  </a:cubicBezTo>
                  <a:cubicBezTo>
                    <a:pt x="41" y="52"/>
                    <a:pt x="33" y="54"/>
                    <a:pt x="26" y="54"/>
                  </a:cubicBezTo>
                  <a:cubicBezTo>
                    <a:pt x="18" y="53"/>
                    <a:pt x="10" y="50"/>
                    <a:pt x="6" y="45"/>
                  </a:cubicBezTo>
                  <a:cubicBezTo>
                    <a:pt x="2" y="39"/>
                    <a:pt x="2" y="33"/>
                    <a:pt x="3" y="30"/>
                  </a:cubicBezTo>
                  <a:cubicBezTo>
                    <a:pt x="3" y="29"/>
                    <a:pt x="3" y="29"/>
                    <a:pt x="3" y="29"/>
                  </a:cubicBezTo>
                  <a:cubicBezTo>
                    <a:pt x="5" y="22"/>
                    <a:pt x="10" y="15"/>
                    <a:pt x="14" y="11"/>
                  </a:cubicBezTo>
                  <a:cubicBezTo>
                    <a:pt x="16" y="9"/>
                    <a:pt x="18" y="7"/>
                    <a:pt x="21" y="5"/>
                  </a:cubicBezTo>
                  <a:cubicBezTo>
                    <a:pt x="19" y="6"/>
                    <a:pt x="18" y="7"/>
                    <a:pt x="18" y="7"/>
                  </a:cubicBezTo>
                  <a:cubicBezTo>
                    <a:pt x="20" y="5"/>
                    <a:pt x="22" y="4"/>
                    <a:pt x="23" y="3"/>
                  </a:cubicBezTo>
                  <a:cubicBezTo>
                    <a:pt x="29" y="1"/>
                    <a:pt x="26" y="2"/>
                    <a:pt x="23" y="3"/>
                  </a:cubicBezTo>
                  <a:cubicBezTo>
                    <a:pt x="22" y="4"/>
                    <a:pt x="24" y="2"/>
                    <a:pt x="21" y="4"/>
                  </a:cubicBezTo>
                  <a:cubicBezTo>
                    <a:pt x="23" y="3"/>
                    <a:pt x="24" y="2"/>
                    <a:pt x="26" y="2"/>
                  </a:cubicBezTo>
                  <a:cubicBezTo>
                    <a:pt x="26" y="1"/>
                    <a:pt x="20" y="4"/>
                    <a:pt x="22" y="3"/>
                  </a:cubicBezTo>
                  <a:cubicBezTo>
                    <a:pt x="23" y="3"/>
                    <a:pt x="25" y="2"/>
                    <a:pt x="27" y="1"/>
                  </a:cubicBezTo>
                  <a:cubicBezTo>
                    <a:pt x="27" y="1"/>
                    <a:pt x="25" y="2"/>
                    <a:pt x="24" y="2"/>
                  </a:cubicBezTo>
                  <a:cubicBezTo>
                    <a:pt x="22" y="3"/>
                    <a:pt x="21" y="4"/>
                    <a:pt x="21" y="4"/>
                  </a:cubicBezTo>
                  <a:cubicBezTo>
                    <a:pt x="21" y="3"/>
                    <a:pt x="23" y="3"/>
                    <a:pt x="24" y="2"/>
                  </a:cubicBezTo>
                  <a:cubicBezTo>
                    <a:pt x="25" y="2"/>
                    <a:pt x="26" y="1"/>
                    <a:pt x="26" y="1"/>
                  </a:cubicBezTo>
                  <a:cubicBezTo>
                    <a:pt x="26" y="1"/>
                    <a:pt x="25" y="2"/>
                    <a:pt x="24" y="2"/>
                  </a:cubicBezTo>
                  <a:cubicBezTo>
                    <a:pt x="26" y="1"/>
                    <a:pt x="29" y="0"/>
                    <a:pt x="30" y="0"/>
                  </a:cubicBezTo>
                  <a:cubicBezTo>
                    <a:pt x="31" y="0"/>
                    <a:pt x="30" y="0"/>
                    <a:pt x="27" y="1"/>
                  </a:cubicBezTo>
                  <a:cubicBezTo>
                    <a:pt x="29" y="0"/>
                    <a:pt x="32" y="0"/>
                    <a:pt x="34" y="0"/>
                  </a:cubicBezTo>
                  <a:cubicBezTo>
                    <a:pt x="34" y="0"/>
                    <a:pt x="34" y="0"/>
                    <a:pt x="34" y="0"/>
                  </a:cubicBezTo>
                  <a:cubicBezTo>
                    <a:pt x="33" y="0"/>
                    <a:pt x="31" y="0"/>
                    <a:pt x="30" y="0"/>
                  </a:cubicBezTo>
                  <a:cubicBezTo>
                    <a:pt x="31" y="0"/>
                    <a:pt x="33" y="0"/>
                    <a:pt x="34" y="0"/>
                  </a:cubicBezTo>
                  <a:cubicBezTo>
                    <a:pt x="33" y="0"/>
                    <a:pt x="33" y="0"/>
                    <a:pt x="33" y="0"/>
                  </a:cubicBezTo>
                  <a:cubicBezTo>
                    <a:pt x="32" y="0"/>
                    <a:pt x="31" y="0"/>
                    <a:pt x="30" y="0"/>
                  </a:cubicBezTo>
                  <a:cubicBezTo>
                    <a:pt x="31" y="0"/>
                    <a:pt x="32" y="0"/>
                    <a:pt x="33" y="0"/>
                  </a:cubicBezTo>
                  <a:cubicBezTo>
                    <a:pt x="32" y="0"/>
                    <a:pt x="31" y="0"/>
                    <a:pt x="31" y="0"/>
                  </a:cubicBezTo>
                  <a:cubicBezTo>
                    <a:pt x="28" y="0"/>
                    <a:pt x="25" y="1"/>
                    <a:pt x="24" y="1"/>
                  </a:cubicBezTo>
                  <a:cubicBezTo>
                    <a:pt x="18" y="4"/>
                    <a:pt x="13" y="8"/>
                    <a:pt x="10" y="12"/>
                  </a:cubicBezTo>
                  <a:cubicBezTo>
                    <a:pt x="6" y="17"/>
                    <a:pt x="3" y="22"/>
                    <a:pt x="1" y="28"/>
                  </a:cubicBez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7" name="组合 1"/>
          <p:cNvGrpSpPr>
            <a:grpSpLocks/>
          </p:cNvGrpSpPr>
          <p:nvPr/>
        </p:nvGrpSpPr>
        <p:grpSpPr bwMode="auto">
          <a:xfrm>
            <a:off x="2511425" y="3287140"/>
            <a:ext cx="2178050" cy="959146"/>
            <a:chOff x="783626" y="3401047"/>
            <a:chExt cx="2177317" cy="958773"/>
          </a:xfrm>
        </p:grpSpPr>
        <p:sp>
          <p:nvSpPr>
            <p:cNvPr id="22" name="Rectangle 16"/>
            <p:cNvSpPr/>
            <p:nvPr/>
          </p:nvSpPr>
          <p:spPr>
            <a:xfrm>
              <a:off x="783626" y="3651852"/>
              <a:ext cx="2177317" cy="707968"/>
            </a:xfrm>
            <a:prstGeom prst="rect">
              <a:avLst/>
            </a:prstGeom>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ms-MY" altLang="zh-CN" sz="1000">
                  <a:solidFill>
                    <a:srgbClr val="7F7F7F"/>
                  </a:solidFill>
                  <a:latin typeface="Open Sans Light" pitchFamily="34" charset="0"/>
                  <a:cs typeface="Open Sans Light" pitchFamily="34" charset="0"/>
                </a:rPr>
                <a:t>Praesent sodales odio sit amet odio tristi Praesent sodales odio sit amet odio tristi Lorem ipsum dolor sit amet consectetur adipiscing</a:t>
              </a:r>
              <a:endParaRPr lang="en-US" altLang="zh-CN" sz="1000">
                <a:solidFill>
                  <a:srgbClr val="7F7F7F"/>
                </a:solidFill>
                <a:latin typeface="Open Sans Light" pitchFamily="34" charset="0"/>
                <a:cs typeface="Open Sans Light" pitchFamily="34" charset="0"/>
              </a:endParaRPr>
            </a:p>
          </p:txBody>
        </p:sp>
        <p:sp>
          <p:nvSpPr>
            <p:cNvPr id="23" name="Rectangle 17"/>
            <p:cNvSpPr/>
            <p:nvPr/>
          </p:nvSpPr>
          <p:spPr>
            <a:xfrm>
              <a:off x="853452" y="3401047"/>
              <a:ext cx="2037664" cy="277791"/>
            </a:xfrm>
            <a:prstGeom prst="rect">
              <a:avLst/>
            </a:prstGeom>
          </p:spPr>
          <p:txBody>
            <a:bodyPr wrap="none">
              <a:spAutoFit/>
            </a:bodyPr>
            <a:lstStyle/>
            <a:p>
              <a:pPr algn="ctr">
                <a:defRPr/>
              </a:pPr>
              <a:r>
                <a:rPr lang="en-US" sz="1200" b="1" dirty="0">
                  <a:solidFill>
                    <a:schemeClr val="tx1">
                      <a:lumMod val="75000"/>
                      <a:lumOff val="25000"/>
                    </a:schemeClr>
                  </a:solidFill>
                  <a:latin typeface="Open Sans" pitchFamily="34" charset="0"/>
                  <a:ea typeface="Open Sans" pitchFamily="34" charset="0"/>
                  <a:cs typeface="Open Sans" pitchFamily="34" charset="0"/>
                </a:rPr>
                <a:t>BIG YOUR POWERPOINT</a:t>
              </a:r>
            </a:p>
          </p:txBody>
        </p:sp>
      </p:grpSp>
      <p:sp>
        <p:nvSpPr>
          <p:cNvPr id="19463" name="TextBox 11"/>
          <p:cNvSpPr txBox="1">
            <a:spLocks noChangeArrowheads="1"/>
          </p:cNvSpPr>
          <p:nvPr/>
        </p:nvSpPr>
        <p:spPr bwMode="auto">
          <a:xfrm>
            <a:off x="3212914" y="2733400"/>
            <a:ext cx="13684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en-US" altLang="zh-CN" sz="2800">
                <a:solidFill>
                  <a:schemeClr val="tx1">
                    <a:lumMod val="75000"/>
                    <a:lumOff val="25000"/>
                  </a:schemeClr>
                </a:solidFill>
                <a:latin typeface="微软雅黑 Light" pitchFamily="34" charset="-122"/>
                <a:ea typeface="微软雅黑 Light" pitchFamily="34" charset="-122"/>
              </a:rPr>
              <a:t>60</a:t>
            </a:r>
            <a:r>
              <a:rPr lang="en-US" altLang="zh-CN" sz="1400">
                <a:solidFill>
                  <a:schemeClr val="tx1">
                    <a:lumMod val="75000"/>
                    <a:lumOff val="25000"/>
                  </a:schemeClr>
                </a:solidFill>
                <a:latin typeface="微软雅黑 Light" pitchFamily="34" charset="-122"/>
                <a:ea typeface="微软雅黑 Light" pitchFamily="34" charset="-122"/>
              </a:rPr>
              <a:t>%</a:t>
            </a:r>
            <a:endParaRPr lang="zh-CN" altLang="en-US" sz="1400">
              <a:solidFill>
                <a:schemeClr val="tx1">
                  <a:lumMod val="75000"/>
                  <a:lumOff val="25000"/>
                </a:schemeClr>
              </a:solidFill>
              <a:latin typeface="微软雅黑 Light" pitchFamily="34" charset="-122"/>
              <a:ea typeface="微软雅黑 Light" pitchFamily="34" charset="-122"/>
            </a:endParaRPr>
          </a:p>
        </p:txBody>
      </p:sp>
      <p:grpSp>
        <p:nvGrpSpPr>
          <p:cNvPr id="8" name="组合 19"/>
          <p:cNvGrpSpPr>
            <a:grpSpLocks/>
          </p:cNvGrpSpPr>
          <p:nvPr/>
        </p:nvGrpSpPr>
        <p:grpSpPr bwMode="auto">
          <a:xfrm>
            <a:off x="2900364" y="1591166"/>
            <a:ext cx="1271587" cy="1122710"/>
            <a:chOff x="3328988" y="4056222"/>
            <a:chExt cx="379412" cy="334328"/>
          </a:xfrm>
        </p:grpSpPr>
        <p:sp>
          <p:nvSpPr>
            <p:cNvPr id="19483" name="Freeform 358"/>
            <p:cNvSpPr>
              <a:spLocks/>
            </p:cNvSpPr>
            <p:nvPr/>
          </p:nvSpPr>
          <p:spPr bwMode="auto">
            <a:xfrm>
              <a:off x="3595691" y="4087656"/>
              <a:ext cx="98425" cy="92868"/>
            </a:xfrm>
            <a:custGeom>
              <a:avLst/>
              <a:gdLst>
                <a:gd name="T0" fmla="*/ 2147483647 w 15"/>
                <a:gd name="T1" fmla="*/ 2147483647 h 16"/>
                <a:gd name="T2" fmla="*/ 2147483647 w 15"/>
                <a:gd name="T3" fmla="*/ 2147483647 h 16"/>
                <a:gd name="T4" fmla="*/ 2147483647 w 15"/>
                <a:gd name="T5" fmla="*/ 2147483647 h 16"/>
                <a:gd name="T6" fmla="*/ 2147483647 w 15"/>
                <a:gd name="T7" fmla="*/ 2147483647 h 16"/>
                <a:gd name="T8" fmla="*/ 2147483647 w 15"/>
                <a:gd name="T9" fmla="*/ 2147483647 h 16"/>
                <a:gd name="T10" fmla="*/ 2147483647 w 15"/>
                <a:gd name="T11" fmla="*/ 2147483647 h 16"/>
                <a:gd name="T12" fmla="*/ 2147483647 w 15"/>
                <a:gd name="T13" fmla="*/ 2147483647 h 16"/>
                <a:gd name="T14" fmla="*/ 2147483647 w 15"/>
                <a:gd name="T15" fmla="*/ 2147483647 h 16"/>
                <a:gd name="T16" fmla="*/ 2147483647 w 15"/>
                <a:gd name="T17" fmla="*/ 2147483647 h 16"/>
                <a:gd name="T18" fmla="*/ 2147483647 w 15"/>
                <a:gd name="T19" fmla="*/ 2147483647 h 16"/>
                <a:gd name="T20" fmla="*/ 2147483647 w 15"/>
                <a:gd name="T21" fmla="*/ 2147483647 h 16"/>
                <a:gd name="T22" fmla="*/ 2147483647 w 15"/>
                <a:gd name="T23" fmla="*/ 2147483647 h 16"/>
                <a:gd name="T24" fmla="*/ 2147483647 w 15"/>
                <a:gd name="T25" fmla="*/ 2147483647 h 16"/>
                <a:gd name="T26" fmla="*/ 2147483647 w 15"/>
                <a:gd name="T27" fmla="*/ 2147483647 h 16"/>
                <a:gd name="T28" fmla="*/ 2147483647 w 15"/>
                <a:gd name="T29" fmla="*/ 2147483647 h 16"/>
                <a:gd name="T30" fmla="*/ 2147483647 w 15"/>
                <a:gd name="T31" fmla="*/ 2147483647 h 16"/>
                <a:gd name="T32" fmla="*/ 2147483647 w 15"/>
                <a:gd name="T33" fmla="*/ 2147483647 h 16"/>
                <a:gd name="T34" fmla="*/ 2147483647 w 15"/>
                <a:gd name="T35" fmla="*/ 2147483647 h 16"/>
                <a:gd name="T36" fmla="*/ 2147483647 w 15"/>
                <a:gd name="T37" fmla="*/ 2147483647 h 16"/>
                <a:gd name="T38" fmla="*/ 2147483647 w 15"/>
                <a:gd name="T39" fmla="*/ 2147483647 h 16"/>
                <a:gd name="T40" fmla="*/ 2147483647 w 15"/>
                <a:gd name="T41" fmla="*/ 2147483647 h 16"/>
                <a:gd name="T42" fmla="*/ 2147483647 w 15"/>
                <a:gd name="T43" fmla="*/ 2147483647 h 16"/>
                <a:gd name="T44" fmla="*/ 2147483647 w 15"/>
                <a:gd name="T45" fmla="*/ 2147483647 h 16"/>
                <a:gd name="T46" fmla="*/ 2147483647 w 15"/>
                <a:gd name="T47" fmla="*/ 2147483647 h 16"/>
                <a:gd name="T48" fmla="*/ 2147483647 w 15"/>
                <a:gd name="T49" fmla="*/ 2147483647 h 16"/>
                <a:gd name="T50" fmla="*/ 2147483647 w 15"/>
                <a:gd name="T51" fmla="*/ 2147483647 h 16"/>
                <a:gd name="T52" fmla="*/ 2147483647 w 15"/>
                <a:gd name="T53" fmla="*/ 2147483647 h 16"/>
                <a:gd name="T54" fmla="*/ 2147483647 w 15"/>
                <a:gd name="T55" fmla="*/ 2147483647 h 16"/>
                <a:gd name="T56" fmla="*/ 2147483647 w 15"/>
                <a:gd name="T57" fmla="*/ 2147483647 h 16"/>
                <a:gd name="T58" fmla="*/ 2147483647 w 15"/>
                <a:gd name="T59" fmla="*/ 2147483647 h 16"/>
                <a:gd name="T60" fmla="*/ 2147483647 w 15"/>
                <a:gd name="T61" fmla="*/ 2147483647 h 16"/>
                <a:gd name="T62" fmla="*/ 2147483647 w 15"/>
                <a:gd name="T63" fmla="*/ 2147483647 h 16"/>
                <a:gd name="T64" fmla="*/ 2147483647 w 15"/>
                <a:gd name="T65" fmla="*/ 2147483647 h 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 h="16">
                  <a:moveTo>
                    <a:pt x="3" y="4"/>
                  </a:moveTo>
                  <a:cubicBezTo>
                    <a:pt x="3" y="4"/>
                    <a:pt x="3" y="4"/>
                    <a:pt x="3" y="4"/>
                  </a:cubicBezTo>
                  <a:cubicBezTo>
                    <a:pt x="3" y="4"/>
                    <a:pt x="3" y="4"/>
                    <a:pt x="3" y="4"/>
                  </a:cubicBezTo>
                  <a:cubicBezTo>
                    <a:pt x="3" y="3"/>
                    <a:pt x="3" y="3"/>
                    <a:pt x="3" y="3"/>
                  </a:cubicBezTo>
                  <a:cubicBezTo>
                    <a:pt x="3" y="4"/>
                    <a:pt x="4" y="4"/>
                    <a:pt x="4" y="4"/>
                  </a:cubicBezTo>
                  <a:cubicBezTo>
                    <a:pt x="4" y="4"/>
                    <a:pt x="3" y="4"/>
                    <a:pt x="4" y="4"/>
                  </a:cubicBezTo>
                  <a:cubicBezTo>
                    <a:pt x="4" y="4"/>
                    <a:pt x="4" y="4"/>
                    <a:pt x="4" y="4"/>
                  </a:cubicBezTo>
                  <a:cubicBezTo>
                    <a:pt x="5" y="4"/>
                    <a:pt x="5" y="4"/>
                    <a:pt x="6" y="4"/>
                  </a:cubicBezTo>
                  <a:cubicBezTo>
                    <a:pt x="6" y="4"/>
                    <a:pt x="6" y="4"/>
                    <a:pt x="6" y="4"/>
                  </a:cubicBezTo>
                  <a:cubicBezTo>
                    <a:pt x="6" y="5"/>
                    <a:pt x="7" y="5"/>
                    <a:pt x="7" y="5"/>
                  </a:cubicBezTo>
                  <a:cubicBezTo>
                    <a:pt x="8" y="5"/>
                    <a:pt x="8" y="5"/>
                    <a:pt x="8" y="5"/>
                  </a:cubicBezTo>
                  <a:cubicBezTo>
                    <a:pt x="8" y="5"/>
                    <a:pt x="8" y="5"/>
                    <a:pt x="8" y="5"/>
                  </a:cubicBezTo>
                  <a:cubicBezTo>
                    <a:pt x="8" y="5"/>
                    <a:pt x="8" y="5"/>
                    <a:pt x="8" y="5"/>
                  </a:cubicBezTo>
                  <a:cubicBezTo>
                    <a:pt x="9" y="6"/>
                    <a:pt x="10" y="6"/>
                    <a:pt x="10" y="6"/>
                  </a:cubicBezTo>
                  <a:cubicBezTo>
                    <a:pt x="11" y="6"/>
                    <a:pt x="11" y="6"/>
                    <a:pt x="11" y="6"/>
                  </a:cubicBezTo>
                  <a:cubicBezTo>
                    <a:pt x="11" y="6"/>
                    <a:pt x="11" y="6"/>
                    <a:pt x="11" y="7"/>
                  </a:cubicBezTo>
                  <a:cubicBezTo>
                    <a:pt x="10" y="8"/>
                    <a:pt x="10" y="8"/>
                    <a:pt x="10" y="8"/>
                  </a:cubicBezTo>
                  <a:cubicBezTo>
                    <a:pt x="9" y="8"/>
                    <a:pt x="9" y="9"/>
                    <a:pt x="8" y="9"/>
                  </a:cubicBezTo>
                  <a:cubicBezTo>
                    <a:pt x="8" y="10"/>
                    <a:pt x="7" y="11"/>
                    <a:pt x="7" y="11"/>
                  </a:cubicBezTo>
                  <a:cubicBezTo>
                    <a:pt x="6" y="11"/>
                    <a:pt x="6" y="12"/>
                    <a:pt x="6" y="12"/>
                  </a:cubicBezTo>
                  <a:cubicBezTo>
                    <a:pt x="6" y="12"/>
                    <a:pt x="5" y="13"/>
                    <a:pt x="5" y="12"/>
                  </a:cubicBezTo>
                  <a:cubicBezTo>
                    <a:pt x="5" y="13"/>
                    <a:pt x="5" y="11"/>
                    <a:pt x="4" y="11"/>
                  </a:cubicBezTo>
                  <a:cubicBezTo>
                    <a:pt x="4" y="10"/>
                    <a:pt x="4" y="9"/>
                    <a:pt x="4" y="9"/>
                  </a:cubicBezTo>
                  <a:cubicBezTo>
                    <a:pt x="4" y="9"/>
                    <a:pt x="3" y="9"/>
                    <a:pt x="3" y="7"/>
                  </a:cubicBezTo>
                  <a:cubicBezTo>
                    <a:pt x="3" y="6"/>
                    <a:pt x="3" y="5"/>
                    <a:pt x="3" y="5"/>
                  </a:cubicBezTo>
                  <a:cubicBezTo>
                    <a:pt x="2" y="5"/>
                    <a:pt x="3" y="6"/>
                    <a:pt x="2" y="6"/>
                  </a:cubicBezTo>
                  <a:cubicBezTo>
                    <a:pt x="3" y="9"/>
                    <a:pt x="4" y="12"/>
                    <a:pt x="4" y="15"/>
                  </a:cubicBezTo>
                  <a:cubicBezTo>
                    <a:pt x="4" y="15"/>
                    <a:pt x="4" y="15"/>
                    <a:pt x="4" y="15"/>
                  </a:cubicBezTo>
                  <a:cubicBezTo>
                    <a:pt x="4" y="16"/>
                    <a:pt x="4" y="16"/>
                    <a:pt x="4" y="16"/>
                  </a:cubicBezTo>
                  <a:cubicBezTo>
                    <a:pt x="5" y="16"/>
                    <a:pt x="5" y="16"/>
                    <a:pt x="5" y="16"/>
                  </a:cubicBezTo>
                  <a:cubicBezTo>
                    <a:pt x="5" y="15"/>
                    <a:pt x="5" y="15"/>
                    <a:pt x="5" y="15"/>
                  </a:cubicBezTo>
                  <a:cubicBezTo>
                    <a:pt x="7" y="14"/>
                    <a:pt x="7" y="14"/>
                    <a:pt x="7" y="14"/>
                  </a:cubicBezTo>
                  <a:cubicBezTo>
                    <a:pt x="8" y="12"/>
                    <a:pt x="8" y="12"/>
                    <a:pt x="8" y="12"/>
                  </a:cubicBezTo>
                  <a:cubicBezTo>
                    <a:pt x="9" y="11"/>
                    <a:pt x="10" y="10"/>
                    <a:pt x="11" y="9"/>
                  </a:cubicBezTo>
                  <a:cubicBezTo>
                    <a:pt x="11" y="9"/>
                    <a:pt x="12" y="8"/>
                    <a:pt x="12" y="8"/>
                  </a:cubicBezTo>
                  <a:cubicBezTo>
                    <a:pt x="12" y="7"/>
                    <a:pt x="13" y="7"/>
                    <a:pt x="14" y="6"/>
                  </a:cubicBezTo>
                  <a:cubicBezTo>
                    <a:pt x="15" y="5"/>
                    <a:pt x="14" y="5"/>
                    <a:pt x="13" y="5"/>
                  </a:cubicBezTo>
                  <a:cubicBezTo>
                    <a:pt x="12" y="5"/>
                    <a:pt x="12" y="4"/>
                    <a:pt x="11" y="4"/>
                  </a:cubicBezTo>
                  <a:cubicBezTo>
                    <a:pt x="10" y="4"/>
                    <a:pt x="9" y="3"/>
                    <a:pt x="9" y="3"/>
                  </a:cubicBezTo>
                  <a:cubicBezTo>
                    <a:pt x="7" y="2"/>
                    <a:pt x="5" y="2"/>
                    <a:pt x="3" y="1"/>
                  </a:cubicBezTo>
                  <a:cubicBezTo>
                    <a:pt x="2" y="1"/>
                    <a:pt x="1" y="0"/>
                    <a:pt x="0" y="0"/>
                  </a:cubicBezTo>
                  <a:cubicBezTo>
                    <a:pt x="0" y="1"/>
                    <a:pt x="1" y="2"/>
                    <a:pt x="1" y="3"/>
                  </a:cubicBezTo>
                  <a:cubicBezTo>
                    <a:pt x="1" y="3"/>
                    <a:pt x="1" y="3"/>
                    <a:pt x="1" y="3"/>
                  </a:cubicBezTo>
                  <a:cubicBezTo>
                    <a:pt x="1" y="4"/>
                    <a:pt x="1" y="5"/>
                    <a:pt x="2" y="6"/>
                  </a:cubicBezTo>
                  <a:cubicBezTo>
                    <a:pt x="2" y="7"/>
                    <a:pt x="2" y="8"/>
                    <a:pt x="3" y="9"/>
                  </a:cubicBezTo>
                  <a:cubicBezTo>
                    <a:pt x="3" y="9"/>
                    <a:pt x="3" y="10"/>
                    <a:pt x="3" y="10"/>
                  </a:cubicBezTo>
                  <a:cubicBezTo>
                    <a:pt x="3" y="9"/>
                    <a:pt x="3" y="9"/>
                    <a:pt x="3" y="9"/>
                  </a:cubicBezTo>
                  <a:cubicBezTo>
                    <a:pt x="4" y="10"/>
                    <a:pt x="4" y="11"/>
                    <a:pt x="4" y="11"/>
                  </a:cubicBezTo>
                  <a:cubicBezTo>
                    <a:pt x="4" y="12"/>
                    <a:pt x="4" y="11"/>
                    <a:pt x="4" y="11"/>
                  </a:cubicBezTo>
                  <a:cubicBezTo>
                    <a:pt x="4" y="10"/>
                    <a:pt x="4" y="11"/>
                    <a:pt x="4" y="10"/>
                  </a:cubicBezTo>
                  <a:cubicBezTo>
                    <a:pt x="5" y="11"/>
                    <a:pt x="5" y="11"/>
                    <a:pt x="5" y="11"/>
                  </a:cubicBezTo>
                  <a:cubicBezTo>
                    <a:pt x="5" y="11"/>
                    <a:pt x="4" y="10"/>
                    <a:pt x="4" y="10"/>
                  </a:cubicBezTo>
                  <a:cubicBezTo>
                    <a:pt x="5" y="11"/>
                    <a:pt x="5" y="11"/>
                    <a:pt x="5" y="12"/>
                  </a:cubicBezTo>
                  <a:cubicBezTo>
                    <a:pt x="5" y="11"/>
                    <a:pt x="4" y="10"/>
                    <a:pt x="5" y="10"/>
                  </a:cubicBezTo>
                  <a:cubicBezTo>
                    <a:pt x="5" y="10"/>
                    <a:pt x="5" y="11"/>
                    <a:pt x="5" y="11"/>
                  </a:cubicBezTo>
                  <a:cubicBezTo>
                    <a:pt x="5" y="11"/>
                    <a:pt x="5" y="11"/>
                    <a:pt x="5" y="11"/>
                  </a:cubicBezTo>
                  <a:cubicBezTo>
                    <a:pt x="5" y="12"/>
                    <a:pt x="6" y="13"/>
                    <a:pt x="5" y="12"/>
                  </a:cubicBezTo>
                  <a:cubicBezTo>
                    <a:pt x="5" y="12"/>
                    <a:pt x="6" y="13"/>
                    <a:pt x="6" y="13"/>
                  </a:cubicBezTo>
                  <a:cubicBezTo>
                    <a:pt x="6" y="13"/>
                    <a:pt x="6" y="13"/>
                    <a:pt x="6" y="13"/>
                  </a:cubicBezTo>
                  <a:cubicBezTo>
                    <a:pt x="6" y="13"/>
                    <a:pt x="6" y="12"/>
                    <a:pt x="6" y="12"/>
                  </a:cubicBezTo>
                  <a:cubicBezTo>
                    <a:pt x="6" y="13"/>
                    <a:pt x="6" y="13"/>
                    <a:pt x="6" y="13"/>
                  </a:cubicBezTo>
                  <a:cubicBezTo>
                    <a:pt x="6" y="13"/>
                    <a:pt x="6" y="13"/>
                    <a:pt x="6" y="13"/>
                  </a:cubicBezTo>
                  <a:cubicBezTo>
                    <a:pt x="6" y="13"/>
                    <a:pt x="6" y="12"/>
                    <a:pt x="6" y="12"/>
                  </a:cubicBezTo>
                  <a:cubicBezTo>
                    <a:pt x="6" y="13"/>
                    <a:pt x="6" y="13"/>
                    <a:pt x="6" y="13"/>
                  </a:cubicBezTo>
                  <a:cubicBezTo>
                    <a:pt x="6" y="13"/>
                    <a:pt x="6" y="12"/>
                    <a:pt x="6" y="12"/>
                  </a:cubicBezTo>
                  <a:cubicBezTo>
                    <a:pt x="6" y="12"/>
                    <a:pt x="6" y="11"/>
                    <a:pt x="6" y="11"/>
                  </a:cubicBezTo>
                  <a:cubicBezTo>
                    <a:pt x="5" y="8"/>
                    <a:pt x="4" y="6"/>
                    <a:pt x="3" y="4"/>
                  </a:cubicBez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484" name="Freeform 359"/>
            <p:cNvSpPr>
              <a:spLocks/>
            </p:cNvSpPr>
            <p:nvPr/>
          </p:nvSpPr>
          <p:spPr bwMode="auto">
            <a:xfrm>
              <a:off x="3328988" y="4056222"/>
              <a:ext cx="379412" cy="334328"/>
            </a:xfrm>
            <a:custGeom>
              <a:avLst/>
              <a:gdLst>
                <a:gd name="T0" fmla="*/ 2147483647 w 57"/>
                <a:gd name="T1" fmla="*/ 2147483647 h 56"/>
                <a:gd name="T2" fmla="*/ 2147483647 w 57"/>
                <a:gd name="T3" fmla="*/ 2147483647 h 56"/>
                <a:gd name="T4" fmla="*/ 2147483647 w 57"/>
                <a:gd name="T5" fmla="*/ 2147483647 h 56"/>
                <a:gd name="T6" fmla="*/ 2147483647 w 57"/>
                <a:gd name="T7" fmla="*/ 2147483647 h 56"/>
                <a:gd name="T8" fmla="*/ 2147483647 w 57"/>
                <a:gd name="T9" fmla="*/ 2147483647 h 56"/>
                <a:gd name="T10" fmla="*/ 2147483647 w 57"/>
                <a:gd name="T11" fmla="*/ 2147483647 h 56"/>
                <a:gd name="T12" fmla="*/ 2147483647 w 57"/>
                <a:gd name="T13" fmla="*/ 2147483647 h 56"/>
                <a:gd name="T14" fmla="*/ 2147483647 w 57"/>
                <a:gd name="T15" fmla="*/ 2147483647 h 56"/>
                <a:gd name="T16" fmla="*/ 2147483647 w 57"/>
                <a:gd name="T17" fmla="*/ 2147483647 h 56"/>
                <a:gd name="T18" fmla="*/ 2147483647 w 57"/>
                <a:gd name="T19" fmla="*/ 2147483647 h 56"/>
                <a:gd name="T20" fmla="*/ 2147483647 w 57"/>
                <a:gd name="T21" fmla="*/ 2147483647 h 56"/>
                <a:gd name="T22" fmla="*/ 2147483647 w 57"/>
                <a:gd name="T23" fmla="*/ 2147483647 h 56"/>
                <a:gd name="T24" fmla="*/ 2147483647 w 57"/>
                <a:gd name="T25" fmla="*/ 2147483647 h 56"/>
                <a:gd name="T26" fmla="*/ 2147483647 w 57"/>
                <a:gd name="T27" fmla="*/ 2147483647 h 56"/>
                <a:gd name="T28" fmla="*/ 2147483647 w 57"/>
                <a:gd name="T29" fmla="*/ 2147483647 h 56"/>
                <a:gd name="T30" fmla="*/ 2147483647 w 57"/>
                <a:gd name="T31" fmla="*/ 2147483647 h 56"/>
                <a:gd name="T32" fmla="*/ 2147483647 w 57"/>
                <a:gd name="T33" fmla="*/ 2147483647 h 56"/>
                <a:gd name="T34" fmla="*/ 2147483647 w 57"/>
                <a:gd name="T35" fmla="*/ 2147483647 h 56"/>
                <a:gd name="T36" fmla="*/ 2147483647 w 57"/>
                <a:gd name="T37" fmla="*/ 2147483647 h 56"/>
                <a:gd name="T38" fmla="*/ 2147483647 w 57"/>
                <a:gd name="T39" fmla="*/ 2147483647 h 56"/>
                <a:gd name="T40" fmla="*/ 2147483647 w 57"/>
                <a:gd name="T41" fmla="*/ 2147483647 h 56"/>
                <a:gd name="T42" fmla="*/ 2147483647 w 57"/>
                <a:gd name="T43" fmla="*/ 2147483647 h 56"/>
                <a:gd name="T44" fmla="*/ 2147483647 w 57"/>
                <a:gd name="T45" fmla="*/ 2147483647 h 56"/>
                <a:gd name="T46" fmla="*/ 2147483647 w 57"/>
                <a:gd name="T47" fmla="*/ 2147483647 h 56"/>
                <a:gd name="T48" fmla="*/ 2147483647 w 57"/>
                <a:gd name="T49" fmla="*/ 2147483647 h 56"/>
                <a:gd name="T50" fmla="*/ 2147483647 w 57"/>
                <a:gd name="T51" fmla="*/ 2147483647 h 56"/>
                <a:gd name="T52" fmla="*/ 2147483647 w 57"/>
                <a:gd name="T53" fmla="*/ 2147483647 h 56"/>
                <a:gd name="T54" fmla="*/ 2147483647 w 57"/>
                <a:gd name="T55" fmla="*/ 2147483647 h 56"/>
                <a:gd name="T56" fmla="*/ 2147483647 w 57"/>
                <a:gd name="T57" fmla="*/ 2147483647 h 56"/>
                <a:gd name="T58" fmla="*/ 2147483647 w 57"/>
                <a:gd name="T59" fmla="*/ 2147483647 h 56"/>
                <a:gd name="T60" fmla="*/ 2147483647 w 57"/>
                <a:gd name="T61" fmla="*/ 2147483647 h 56"/>
                <a:gd name="T62" fmla="*/ 2147483647 w 57"/>
                <a:gd name="T63" fmla="*/ 2147483647 h 56"/>
                <a:gd name="T64" fmla="*/ 2147483647 w 57"/>
                <a:gd name="T65" fmla="*/ 2147483647 h 56"/>
                <a:gd name="T66" fmla="*/ 2147483647 w 57"/>
                <a:gd name="T67" fmla="*/ 2147483647 h 56"/>
                <a:gd name="T68" fmla="*/ 2147483647 w 57"/>
                <a:gd name="T69" fmla="*/ 2147483647 h 56"/>
                <a:gd name="T70" fmla="*/ 2147483647 w 57"/>
                <a:gd name="T71" fmla="*/ 2147483647 h 56"/>
                <a:gd name="T72" fmla="*/ 2147483647 w 57"/>
                <a:gd name="T73" fmla="*/ 2147483647 h 56"/>
                <a:gd name="T74" fmla="*/ 2147483647 w 57"/>
                <a:gd name="T75" fmla="*/ 2147483647 h 56"/>
                <a:gd name="T76" fmla="*/ 2147483647 w 57"/>
                <a:gd name="T77" fmla="*/ 2147483647 h 56"/>
                <a:gd name="T78" fmla="*/ 2147483647 w 57"/>
                <a:gd name="T79" fmla="*/ 2147483647 h 56"/>
                <a:gd name="T80" fmla="*/ 2147483647 w 57"/>
                <a:gd name="T81" fmla="*/ 2147483647 h 56"/>
                <a:gd name="T82" fmla="*/ 2147483647 w 57"/>
                <a:gd name="T83" fmla="*/ 2147483647 h 56"/>
                <a:gd name="T84" fmla="*/ 2147483647 w 57"/>
                <a:gd name="T85" fmla="*/ 2147483647 h 56"/>
                <a:gd name="T86" fmla="*/ 2147483647 w 57"/>
                <a:gd name="T87" fmla="*/ 2147483647 h 56"/>
                <a:gd name="T88" fmla="*/ 2147483647 w 57"/>
                <a:gd name="T89" fmla="*/ 2147483647 h 56"/>
                <a:gd name="T90" fmla="*/ 2147483647 w 57"/>
                <a:gd name="T91" fmla="*/ 2147483647 h 56"/>
                <a:gd name="T92" fmla="*/ 2147483647 w 57"/>
                <a:gd name="T93" fmla="*/ 2147483647 h 56"/>
                <a:gd name="T94" fmla="*/ 2147483647 w 57"/>
                <a:gd name="T95" fmla="*/ 2147483647 h 56"/>
                <a:gd name="T96" fmla="*/ 2147483647 w 57"/>
                <a:gd name="T97" fmla="*/ 2147483647 h 56"/>
                <a:gd name="T98" fmla="*/ 2147483647 w 57"/>
                <a:gd name="T99" fmla="*/ 0 h 56"/>
                <a:gd name="T100" fmla="*/ 2147483647 w 57"/>
                <a:gd name="T101" fmla="*/ 2147483647 h 56"/>
                <a:gd name="T102" fmla="*/ 2147483647 w 57"/>
                <a:gd name="T103" fmla="*/ 0 h 56"/>
                <a:gd name="T104" fmla="*/ 2147483647 w 57"/>
                <a:gd name="T105" fmla="*/ 0 h 56"/>
                <a:gd name="T106" fmla="*/ 2147483647 w 57"/>
                <a:gd name="T107" fmla="*/ 0 h 56"/>
                <a:gd name="T108" fmla="*/ 2147483647 w 57"/>
                <a:gd name="T109" fmla="*/ 0 h 56"/>
                <a:gd name="T110" fmla="*/ 2147483647 w 57"/>
                <a:gd name="T111" fmla="*/ 0 h 56"/>
                <a:gd name="T112" fmla="*/ 2147483647 w 57"/>
                <a:gd name="T113" fmla="*/ 0 h 56"/>
                <a:gd name="T114" fmla="*/ 2147483647 w 57"/>
                <a:gd name="T115" fmla="*/ 0 h 56"/>
                <a:gd name="T116" fmla="*/ 2147483647 w 57"/>
                <a:gd name="T117" fmla="*/ 0 h 56"/>
                <a:gd name="T118" fmla="*/ 2147483647 w 57"/>
                <a:gd name="T119" fmla="*/ 2147483647 h 56"/>
                <a:gd name="T120" fmla="*/ 2147483647 w 57"/>
                <a:gd name="T121" fmla="*/ 2147483647 h 56"/>
                <a:gd name="T122" fmla="*/ 2147483647 w 57"/>
                <a:gd name="T123" fmla="*/ 2147483647 h 5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7" h="56">
                  <a:moveTo>
                    <a:pt x="1" y="28"/>
                  </a:moveTo>
                  <a:cubicBezTo>
                    <a:pt x="1" y="28"/>
                    <a:pt x="1" y="28"/>
                    <a:pt x="1" y="29"/>
                  </a:cubicBezTo>
                  <a:cubicBezTo>
                    <a:pt x="0" y="32"/>
                    <a:pt x="0" y="35"/>
                    <a:pt x="1" y="38"/>
                  </a:cubicBezTo>
                  <a:cubicBezTo>
                    <a:pt x="1" y="38"/>
                    <a:pt x="1" y="38"/>
                    <a:pt x="1" y="38"/>
                  </a:cubicBezTo>
                  <a:cubicBezTo>
                    <a:pt x="1" y="40"/>
                    <a:pt x="2" y="43"/>
                    <a:pt x="4" y="45"/>
                  </a:cubicBezTo>
                  <a:cubicBezTo>
                    <a:pt x="7" y="49"/>
                    <a:pt x="11" y="52"/>
                    <a:pt x="15" y="54"/>
                  </a:cubicBezTo>
                  <a:cubicBezTo>
                    <a:pt x="15" y="54"/>
                    <a:pt x="15" y="54"/>
                    <a:pt x="16" y="54"/>
                  </a:cubicBezTo>
                  <a:cubicBezTo>
                    <a:pt x="18" y="54"/>
                    <a:pt x="20" y="55"/>
                    <a:pt x="23" y="55"/>
                  </a:cubicBezTo>
                  <a:cubicBezTo>
                    <a:pt x="24" y="56"/>
                    <a:pt x="24" y="56"/>
                    <a:pt x="24" y="56"/>
                  </a:cubicBezTo>
                  <a:cubicBezTo>
                    <a:pt x="25" y="56"/>
                    <a:pt x="25" y="56"/>
                    <a:pt x="25" y="56"/>
                  </a:cubicBezTo>
                  <a:cubicBezTo>
                    <a:pt x="26" y="56"/>
                    <a:pt x="27" y="56"/>
                    <a:pt x="28" y="56"/>
                  </a:cubicBezTo>
                  <a:cubicBezTo>
                    <a:pt x="35" y="56"/>
                    <a:pt x="42" y="53"/>
                    <a:pt x="48" y="49"/>
                  </a:cubicBezTo>
                  <a:cubicBezTo>
                    <a:pt x="51" y="46"/>
                    <a:pt x="53" y="43"/>
                    <a:pt x="54" y="40"/>
                  </a:cubicBezTo>
                  <a:cubicBezTo>
                    <a:pt x="56" y="36"/>
                    <a:pt x="56" y="33"/>
                    <a:pt x="55" y="29"/>
                  </a:cubicBezTo>
                  <a:cubicBezTo>
                    <a:pt x="55" y="26"/>
                    <a:pt x="54" y="23"/>
                    <a:pt x="53" y="20"/>
                  </a:cubicBezTo>
                  <a:cubicBezTo>
                    <a:pt x="51" y="15"/>
                    <a:pt x="48" y="10"/>
                    <a:pt x="44" y="8"/>
                  </a:cubicBezTo>
                  <a:cubicBezTo>
                    <a:pt x="44" y="8"/>
                    <a:pt x="44" y="8"/>
                    <a:pt x="43" y="8"/>
                  </a:cubicBezTo>
                  <a:cubicBezTo>
                    <a:pt x="42" y="8"/>
                    <a:pt x="42" y="8"/>
                    <a:pt x="42" y="8"/>
                  </a:cubicBezTo>
                  <a:cubicBezTo>
                    <a:pt x="45" y="9"/>
                    <a:pt x="48" y="13"/>
                    <a:pt x="47" y="12"/>
                  </a:cubicBezTo>
                  <a:cubicBezTo>
                    <a:pt x="49" y="14"/>
                    <a:pt x="52" y="18"/>
                    <a:pt x="52" y="18"/>
                  </a:cubicBezTo>
                  <a:cubicBezTo>
                    <a:pt x="52" y="19"/>
                    <a:pt x="52" y="19"/>
                    <a:pt x="53" y="21"/>
                  </a:cubicBezTo>
                  <a:cubicBezTo>
                    <a:pt x="54" y="22"/>
                    <a:pt x="55" y="25"/>
                    <a:pt x="55" y="29"/>
                  </a:cubicBezTo>
                  <a:cubicBezTo>
                    <a:pt x="56" y="30"/>
                    <a:pt x="56" y="32"/>
                    <a:pt x="56" y="34"/>
                  </a:cubicBezTo>
                  <a:cubicBezTo>
                    <a:pt x="56" y="36"/>
                    <a:pt x="55" y="37"/>
                    <a:pt x="55" y="38"/>
                  </a:cubicBezTo>
                  <a:cubicBezTo>
                    <a:pt x="55" y="39"/>
                    <a:pt x="56" y="34"/>
                    <a:pt x="56" y="35"/>
                  </a:cubicBezTo>
                  <a:cubicBezTo>
                    <a:pt x="57" y="24"/>
                    <a:pt x="52" y="13"/>
                    <a:pt x="43" y="7"/>
                  </a:cubicBezTo>
                  <a:cubicBezTo>
                    <a:pt x="42" y="9"/>
                    <a:pt x="42" y="9"/>
                    <a:pt x="42" y="9"/>
                  </a:cubicBezTo>
                  <a:cubicBezTo>
                    <a:pt x="45" y="10"/>
                    <a:pt x="47" y="12"/>
                    <a:pt x="48" y="14"/>
                  </a:cubicBezTo>
                  <a:cubicBezTo>
                    <a:pt x="50" y="16"/>
                    <a:pt x="51" y="19"/>
                    <a:pt x="52" y="22"/>
                  </a:cubicBezTo>
                  <a:cubicBezTo>
                    <a:pt x="54" y="27"/>
                    <a:pt x="55" y="33"/>
                    <a:pt x="53" y="39"/>
                  </a:cubicBezTo>
                  <a:cubicBezTo>
                    <a:pt x="52" y="40"/>
                    <a:pt x="50" y="45"/>
                    <a:pt x="45" y="48"/>
                  </a:cubicBezTo>
                  <a:cubicBezTo>
                    <a:pt x="41" y="52"/>
                    <a:pt x="33" y="54"/>
                    <a:pt x="26" y="54"/>
                  </a:cubicBezTo>
                  <a:cubicBezTo>
                    <a:pt x="18" y="53"/>
                    <a:pt x="10" y="50"/>
                    <a:pt x="6" y="45"/>
                  </a:cubicBezTo>
                  <a:cubicBezTo>
                    <a:pt x="2" y="39"/>
                    <a:pt x="2" y="33"/>
                    <a:pt x="3" y="30"/>
                  </a:cubicBezTo>
                  <a:cubicBezTo>
                    <a:pt x="3" y="29"/>
                    <a:pt x="3" y="29"/>
                    <a:pt x="3" y="29"/>
                  </a:cubicBezTo>
                  <a:cubicBezTo>
                    <a:pt x="5" y="22"/>
                    <a:pt x="10" y="15"/>
                    <a:pt x="14" y="11"/>
                  </a:cubicBezTo>
                  <a:cubicBezTo>
                    <a:pt x="16" y="9"/>
                    <a:pt x="18" y="7"/>
                    <a:pt x="21" y="5"/>
                  </a:cubicBezTo>
                  <a:cubicBezTo>
                    <a:pt x="19" y="6"/>
                    <a:pt x="18" y="7"/>
                    <a:pt x="18" y="7"/>
                  </a:cubicBezTo>
                  <a:cubicBezTo>
                    <a:pt x="20" y="5"/>
                    <a:pt x="22" y="4"/>
                    <a:pt x="23" y="3"/>
                  </a:cubicBezTo>
                  <a:cubicBezTo>
                    <a:pt x="29" y="1"/>
                    <a:pt x="26" y="2"/>
                    <a:pt x="23" y="3"/>
                  </a:cubicBezTo>
                  <a:cubicBezTo>
                    <a:pt x="22" y="4"/>
                    <a:pt x="24" y="2"/>
                    <a:pt x="21" y="4"/>
                  </a:cubicBezTo>
                  <a:cubicBezTo>
                    <a:pt x="23" y="3"/>
                    <a:pt x="24" y="2"/>
                    <a:pt x="26" y="2"/>
                  </a:cubicBezTo>
                  <a:cubicBezTo>
                    <a:pt x="26" y="1"/>
                    <a:pt x="20" y="4"/>
                    <a:pt x="22" y="3"/>
                  </a:cubicBezTo>
                  <a:cubicBezTo>
                    <a:pt x="23" y="3"/>
                    <a:pt x="25" y="2"/>
                    <a:pt x="27" y="1"/>
                  </a:cubicBezTo>
                  <a:cubicBezTo>
                    <a:pt x="27" y="1"/>
                    <a:pt x="25" y="2"/>
                    <a:pt x="24" y="2"/>
                  </a:cubicBezTo>
                  <a:cubicBezTo>
                    <a:pt x="22" y="3"/>
                    <a:pt x="21" y="4"/>
                    <a:pt x="21" y="4"/>
                  </a:cubicBezTo>
                  <a:cubicBezTo>
                    <a:pt x="21" y="3"/>
                    <a:pt x="23" y="3"/>
                    <a:pt x="24" y="2"/>
                  </a:cubicBezTo>
                  <a:cubicBezTo>
                    <a:pt x="25" y="2"/>
                    <a:pt x="26" y="1"/>
                    <a:pt x="26" y="1"/>
                  </a:cubicBezTo>
                  <a:cubicBezTo>
                    <a:pt x="26" y="1"/>
                    <a:pt x="25" y="2"/>
                    <a:pt x="24" y="2"/>
                  </a:cubicBezTo>
                  <a:cubicBezTo>
                    <a:pt x="26" y="1"/>
                    <a:pt x="29" y="0"/>
                    <a:pt x="30" y="0"/>
                  </a:cubicBezTo>
                  <a:cubicBezTo>
                    <a:pt x="31" y="0"/>
                    <a:pt x="30" y="0"/>
                    <a:pt x="27" y="1"/>
                  </a:cubicBezTo>
                  <a:cubicBezTo>
                    <a:pt x="29" y="0"/>
                    <a:pt x="32" y="0"/>
                    <a:pt x="34" y="0"/>
                  </a:cubicBezTo>
                  <a:cubicBezTo>
                    <a:pt x="34" y="0"/>
                    <a:pt x="34" y="0"/>
                    <a:pt x="34" y="0"/>
                  </a:cubicBezTo>
                  <a:cubicBezTo>
                    <a:pt x="33" y="0"/>
                    <a:pt x="31" y="0"/>
                    <a:pt x="30" y="0"/>
                  </a:cubicBezTo>
                  <a:cubicBezTo>
                    <a:pt x="31" y="0"/>
                    <a:pt x="33" y="0"/>
                    <a:pt x="34" y="0"/>
                  </a:cubicBezTo>
                  <a:cubicBezTo>
                    <a:pt x="33" y="0"/>
                    <a:pt x="33" y="0"/>
                    <a:pt x="33" y="0"/>
                  </a:cubicBezTo>
                  <a:cubicBezTo>
                    <a:pt x="32" y="0"/>
                    <a:pt x="31" y="0"/>
                    <a:pt x="30" y="0"/>
                  </a:cubicBezTo>
                  <a:cubicBezTo>
                    <a:pt x="31" y="0"/>
                    <a:pt x="32" y="0"/>
                    <a:pt x="33" y="0"/>
                  </a:cubicBezTo>
                  <a:cubicBezTo>
                    <a:pt x="32" y="0"/>
                    <a:pt x="31" y="0"/>
                    <a:pt x="31" y="0"/>
                  </a:cubicBezTo>
                  <a:cubicBezTo>
                    <a:pt x="28" y="0"/>
                    <a:pt x="25" y="1"/>
                    <a:pt x="24" y="1"/>
                  </a:cubicBezTo>
                  <a:cubicBezTo>
                    <a:pt x="18" y="4"/>
                    <a:pt x="13" y="8"/>
                    <a:pt x="10" y="12"/>
                  </a:cubicBezTo>
                  <a:cubicBezTo>
                    <a:pt x="6" y="17"/>
                    <a:pt x="3" y="22"/>
                    <a:pt x="1" y="28"/>
                  </a:cubicBez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9" name="组合 1"/>
          <p:cNvGrpSpPr>
            <a:grpSpLocks/>
          </p:cNvGrpSpPr>
          <p:nvPr/>
        </p:nvGrpSpPr>
        <p:grpSpPr bwMode="auto">
          <a:xfrm>
            <a:off x="4649788" y="3287140"/>
            <a:ext cx="2178050" cy="959146"/>
            <a:chOff x="783626" y="3401047"/>
            <a:chExt cx="2177317" cy="958773"/>
          </a:xfrm>
        </p:grpSpPr>
        <p:sp>
          <p:nvSpPr>
            <p:cNvPr id="29" name="Rectangle 16"/>
            <p:cNvSpPr/>
            <p:nvPr/>
          </p:nvSpPr>
          <p:spPr>
            <a:xfrm>
              <a:off x="783626" y="3651852"/>
              <a:ext cx="2177317" cy="707968"/>
            </a:xfrm>
            <a:prstGeom prst="rect">
              <a:avLst/>
            </a:prstGeom>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ms-MY" altLang="zh-CN" sz="1000">
                  <a:solidFill>
                    <a:srgbClr val="7F7F7F"/>
                  </a:solidFill>
                  <a:latin typeface="Open Sans Light" pitchFamily="34" charset="0"/>
                  <a:cs typeface="Open Sans Light" pitchFamily="34" charset="0"/>
                </a:rPr>
                <a:t>Praesent sodales odio sit amet odio tristi Praesent sodales odio sit amet odio tristi Lorem ipsum dolor sit amet consectetur adipiscing</a:t>
              </a:r>
              <a:endParaRPr lang="en-US" altLang="zh-CN" sz="1000">
                <a:solidFill>
                  <a:srgbClr val="7F7F7F"/>
                </a:solidFill>
                <a:latin typeface="Open Sans Light" pitchFamily="34" charset="0"/>
                <a:cs typeface="Open Sans Light" pitchFamily="34" charset="0"/>
              </a:endParaRPr>
            </a:p>
          </p:txBody>
        </p:sp>
        <p:sp>
          <p:nvSpPr>
            <p:cNvPr id="30" name="Rectangle 17"/>
            <p:cNvSpPr/>
            <p:nvPr/>
          </p:nvSpPr>
          <p:spPr>
            <a:xfrm>
              <a:off x="853452" y="3401047"/>
              <a:ext cx="2037664" cy="277791"/>
            </a:xfrm>
            <a:prstGeom prst="rect">
              <a:avLst/>
            </a:prstGeom>
          </p:spPr>
          <p:txBody>
            <a:bodyPr wrap="none">
              <a:spAutoFit/>
            </a:bodyPr>
            <a:lstStyle/>
            <a:p>
              <a:pPr algn="ctr">
                <a:defRPr/>
              </a:pPr>
              <a:r>
                <a:rPr lang="en-US" sz="1200" b="1" dirty="0">
                  <a:solidFill>
                    <a:schemeClr val="tx1">
                      <a:lumMod val="75000"/>
                      <a:lumOff val="25000"/>
                    </a:schemeClr>
                  </a:solidFill>
                  <a:latin typeface="Open Sans" pitchFamily="34" charset="0"/>
                  <a:ea typeface="Open Sans" pitchFamily="34" charset="0"/>
                  <a:cs typeface="Open Sans" pitchFamily="34" charset="0"/>
                </a:rPr>
                <a:t>BIG YOUR POWERPOINT</a:t>
              </a:r>
            </a:p>
          </p:txBody>
        </p:sp>
      </p:grpSp>
      <p:sp>
        <p:nvSpPr>
          <p:cNvPr id="19466" name="TextBox 11"/>
          <p:cNvSpPr txBox="1">
            <a:spLocks noChangeArrowheads="1"/>
          </p:cNvSpPr>
          <p:nvPr/>
        </p:nvSpPr>
        <p:spPr bwMode="auto">
          <a:xfrm>
            <a:off x="5351276" y="2733400"/>
            <a:ext cx="13684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en-US" altLang="zh-CN" sz="2800">
                <a:solidFill>
                  <a:schemeClr val="tx1">
                    <a:lumMod val="75000"/>
                    <a:lumOff val="25000"/>
                  </a:schemeClr>
                </a:solidFill>
                <a:latin typeface="微软雅黑 Light" pitchFamily="34" charset="-122"/>
                <a:ea typeface="微软雅黑 Light" pitchFamily="34" charset="-122"/>
              </a:rPr>
              <a:t>75</a:t>
            </a:r>
            <a:r>
              <a:rPr lang="en-US" altLang="zh-CN" sz="1400">
                <a:solidFill>
                  <a:schemeClr val="tx1">
                    <a:lumMod val="75000"/>
                    <a:lumOff val="25000"/>
                  </a:schemeClr>
                </a:solidFill>
                <a:latin typeface="微软雅黑 Light" pitchFamily="34" charset="-122"/>
                <a:ea typeface="微软雅黑 Light" pitchFamily="34" charset="-122"/>
              </a:rPr>
              <a:t>%</a:t>
            </a:r>
            <a:endParaRPr lang="zh-CN" altLang="en-US" sz="1400">
              <a:solidFill>
                <a:schemeClr val="tx1">
                  <a:lumMod val="75000"/>
                  <a:lumOff val="25000"/>
                </a:schemeClr>
              </a:solidFill>
              <a:latin typeface="微软雅黑 Light" pitchFamily="34" charset="-122"/>
              <a:ea typeface="微软雅黑 Light" pitchFamily="34" charset="-122"/>
            </a:endParaRPr>
          </a:p>
        </p:txBody>
      </p:sp>
      <p:grpSp>
        <p:nvGrpSpPr>
          <p:cNvPr id="10" name="组合 19"/>
          <p:cNvGrpSpPr>
            <a:grpSpLocks/>
          </p:cNvGrpSpPr>
          <p:nvPr/>
        </p:nvGrpSpPr>
        <p:grpSpPr bwMode="auto">
          <a:xfrm>
            <a:off x="5037139" y="1591166"/>
            <a:ext cx="1271587" cy="1122710"/>
            <a:chOff x="3328988" y="4056222"/>
            <a:chExt cx="379412" cy="334328"/>
          </a:xfrm>
        </p:grpSpPr>
        <p:sp>
          <p:nvSpPr>
            <p:cNvPr id="19479" name="Freeform 358"/>
            <p:cNvSpPr>
              <a:spLocks/>
            </p:cNvSpPr>
            <p:nvPr/>
          </p:nvSpPr>
          <p:spPr bwMode="auto">
            <a:xfrm>
              <a:off x="3595691" y="4087656"/>
              <a:ext cx="98425" cy="92868"/>
            </a:xfrm>
            <a:custGeom>
              <a:avLst/>
              <a:gdLst>
                <a:gd name="T0" fmla="*/ 2147483647 w 15"/>
                <a:gd name="T1" fmla="*/ 2147483647 h 16"/>
                <a:gd name="T2" fmla="*/ 2147483647 w 15"/>
                <a:gd name="T3" fmla="*/ 2147483647 h 16"/>
                <a:gd name="T4" fmla="*/ 2147483647 w 15"/>
                <a:gd name="T5" fmla="*/ 2147483647 h 16"/>
                <a:gd name="T6" fmla="*/ 2147483647 w 15"/>
                <a:gd name="T7" fmla="*/ 2147483647 h 16"/>
                <a:gd name="T8" fmla="*/ 2147483647 w 15"/>
                <a:gd name="T9" fmla="*/ 2147483647 h 16"/>
                <a:gd name="T10" fmla="*/ 2147483647 w 15"/>
                <a:gd name="T11" fmla="*/ 2147483647 h 16"/>
                <a:gd name="T12" fmla="*/ 2147483647 w 15"/>
                <a:gd name="T13" fmla="*/ 2147483647 h 16"/>
                <a:gd name="T14" fmla="*/ 2147483647 w 15"/>
                <a:gd name="T15" fmla="*/ 2147483647 h 16"/>
                <a:gd name="T16" fmla="*/ 2147483647 w 15"/>
                <a:gd name="T17" fmla="*/ 2147483647 h 16"/>
                <a:gd name="T18" fmla="*/ 2147483647 w 15"/>
                <a:gd name="T19" fmla="*/ 2147483647 h 16"/>
                <a:gd name="T20" fmla="*/ 2147483647 w 15"/>
                <a:gd name="T21" fmla="*/ 2147483647 h 16"/>
                <a:gd name="T22" fmla="*/ 2147483647 w 15"/>
                <a:gd name="T23" fmla="*/ 2147483647 h 16"/>
                <a:gd name="T24" fmla="*/ 2147483647 w 15"/>
                <a:gd name="T25" fmla="*/ 2147483647 h 16"/>
                <a:gd name="T26" fmla="*/ 2147483647 w 15"/>
                <a:gd name="T27" fmla="*/ 2147483647 h 16"/>
                <a:gd name="T28" fmla="*/ 2147483647 w 15"/>
                <a:gd name="T29" fmla="*/ 2147483647 h 16"/>
                <a:gd name="T30" fmla="*/ 2147483647 w 15"/>
                <a:gd name="T31" fmla="*/ 2147483647 h 16"/>
                <a:gd name="T32" fmla="*/ 2147483647 w 15"/>
                <a:gd name="T33" fmla="*/ 2147483647 h 16"/>
                <a:gd name="T34" fmla="*/ 2147483647 w 15"/>
                <a:gd name="T35" fmla="*/ 2147483647 h 16"/>
                <a:gd name="T36" fmla="*/ 2147483647 w 15"/>
                <a:gd name="T37" fmla="*/ 2147483647 h 16"/>
                <a:gd name="T38" fmla="*/ 2147483647 w 15"/>
                <a:gd name="T39" fmla="*/ 2147483647 h 16"/>
                <a:gd name="T40" fmla="*/ 2147483647 w 15"/>
                <a:gd name="T41" fmla="*/ 2147483647 h 16"/>
                <a:gd name="T42" fmla="*/ 2147483647 w 15"/>
                <a:gd name="T43" fmla="*/ 2147483647 h 16"/>
                <a:gd name="T44" fmla="*/ 2147483647 w 15"/>
                <a:gd name="T45" fmla="*/ 2147483647 h 16"/>
                <a:gd name="T46" fmla="*/ 2147483647 w 15"/>
                <a:gd name="T47" fmla="*/ 2147483647 h 16"/>
                <a:gd name="T48" fmla="*/ 2147483647 w 15"/>
                <a:gd name="T49" fmla="*/ 2147483647 h 16"/>
                <a:gd name="T50" fmla="*/ 2147483647 w 15"/>
                <a:gd name="T51" fmla="*/ 2147483647 h 16"/>
                <a:gd name="T52" fmla="*/ 2147483647 w 15"/>
                <a:gd name="T53" fmla="*/ 2147483647 h 16"/>
                <a:gd name="T54" fmla="*/ 2147483647 w 15"/>
                <a:gd name="T55" fmla="*/ 2147483647 h 16"/>
                <a:gd name="T56" fmla="*/ 2147483647 w 15"/>
                <a:gd name="T57" fmla="*/ 2147483647 h 16"/>
                <a:gd name="T58" fmla="*/ 2147483647 w 15"/>
                <a:gd name="T59" fmla="*/ 2147483647 h 16"/>
                <a:gd name="T60" fmla="*/ 2147483647 w 15"/>
                <a:gd name="T61" fmla="*/ 2147483647 h 16"/>
                <a:gd name="T62" fmla="*/ 2147483647 w 15"/>
                <a:gd name="T63" fmla="*/ 2147483647 h 16"/>
                <a:gd name="T64" fmla="*/ 2147483647 w 15"/>
                <a:gd name="T65" fmla="*/ 2147483647 h 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 h="16">
                  <a:moveTo>
                    <a:pt x="3" y="4"/>
                  </a:moveTo>
                  <a:cubicBezTo>
                    <a:pt x="3" y="4"/>
                    <a:pt x="3" y="4"/>
                    <a:pt x="3" y="4"/>
                  </a:cubicBezTo>
                  <a:cubicBezTo>
                    <a:pt x="3" y="4"/>
                    <a:pt x="3" y="4"/>
                    <a:pt x="3" y="4"/>
                  </a:cubicBezTo>
                  <a:cubicBezTo>
                    <a:pt x="3" y="3"/>
                    <a:pt x="3" y="3"/>
                    <a:pt x="3" y="3"/>
                  </a:cubicBezTo>
                  <a:cubicBezTo>
                    <a:pt x="3" y="4"/>
                    <a:pt x="4" y="4"/>
                    <a:pt x="4" y="4"/>
                  </a:cubicBezTo>
                  <a:cubicBezTo>
                    <a:pt x="4" y="4"/>
                    <a:pt x="3" y="4"/>
                    <a:pt x="4" y="4"/>
                  </a:cubicBezTo>
                  <a:cubicBezTo>
                    <a:pt x="4" y="4"/>
                    <a:pt x="4" y="4"/>
                    <a:pt x="4" y="4"/>
                  </a:cubicBezTo>
                  <a:cubicBezTo>
                    <a:pt x="5" y="4"/>
                    <a:pt x="5" y="4"/>
                    <a:pt x="6" y="4"/>
                  </a:cubicBezTo>
                  <a:cubicBezTo>
                    <a:pt x="6" y="4"/>
                    <a:pt x="6" y="4"/>
                    <a:pt x="6" y="4"/>
                  </a:cubicBezTo>
                  <a:cubicBezTo>
                    <a:pt x="6" y="5"/>
                    <a:pt x="7" y="5"/>
                    <a:pt x="7" y="5"/>
                  </a:cubicBezTo>
                  <a:cubicBezTo>
                    <a:pt x="8" y="5"/>
                    <a:pt x="8" y="5"/>
                    <a:pt x="8" y="5"/>
                  </a:cubicBezTo>
                  <a:cubicBezTo>
                    <a:pt x="8" y="5"/>
                    <a:pt x="8" y="5"/>
                    <a:pt x="8" y="5"/>
                  </a:cubicBezTo>
                  <a:cubicBezTo>
                    <a:pt x="8" y="5"/>
                    <a:pt x="8" y="5"/>
                    <a:pt x="8" y="5"/>
                  </a:cubicBezTo>
                  <a:cubicBezTo>
                    <a:pt x="9" y="6"/>
                    <a:pt x="10" y="6"/>
                    <a:pt x="10" y="6"/>
                  </a:cubicBezTo>
                  <a:cubicBezTo>
                    <a:pt x="11" y="6"/>
                    <a:pt x="11" y="6"/>
                    <a:pt x="11" y="6"/>
                  </a:cubicBezTo>
                  <a:cubicBezTo>
                    <a:pt x="11" y="6"/>
                    <a:pt x="11" y="6"/>
                    <a:pt x="11" y="7"/>
                  </a:cubicBezTo>
                  <a:cubicBezTo>
                    <a:pt x="10" y="8"/>
                    <a:pt x="10" y="8"/>
                    <a:pt x="10" y="8"/>
                  </a:cubicBezTo>
                  <a:cubicBezTo>
                    <a:pt x="9" y="8"/>
                    <a:pt x="9" y="9"/>
                    <a:pt x="8" y="9"/>
                  </a:cubicBezTo>
                  <a:cubicBezTo>
                    <a:pt x="8" y="10"/>
                    <a:pt x="7" y="11"/>
                    <a:pt x="7" y="11"/>
                  </a:cubicBezTo>
                  <a:cubicBezTo>
                    <a:pt x="6" y="11"/>
                    <a:pt x="6" y="12"/>
                    <a:pt x="6" y="12"/>
                  </a:cubicBezTo>
                  <a:cubicBezTo>
                    <a:pt x="6" y="12"/>
                    <a:pt x="5" y="13"/>
                    <a:pt x="5" y="12"/>
                  </a:cubicBezTo>
                  <a:cubicBezTo>
                    <a:pt x="5" y="13"/>
                    <a:pt x="5" y="11"/>
                    <a:pt x="4" y="11"/>
                  </a:cubicBezTo>
                  <a:cubicBezTo>
                    <a:pt x="4" y="10"/>
                    <a:pt x="4" y="9"/>
                    <a:pt x="4" y="9"/>
                  </a:cubicBezTo>
                  <a:cubicBezTo>
                    <a:pt x="4" y="9"/>
                    <a:pt x="3" y="9"/>
                    <a:pt x="3" y="7"/>
                  </a:cubicBezTo>
                  <a:cubicBezTo>
                    <a:pt x="3" y="6"/>
                    <a:pt x="3" y="5"/>
                    <a:pt x="3" y="5"/>
                  </a:cubicBezTo>
                  <a:cubicBezTo>
                    <a:pt x="2" y="5"/>
                    <a:pt x="3" y="6"/>
                    <a:pt x="2" y="6"/>
                  </a:cubicBezTo>
                  <a:cubicBezTo>
                    <a:pt x="3" y="9"/>
                    <a:pt x="4" y="12"/>
                    <a:pt x="4" y="15"/>
                  </a:cubicBezTo>
                  <a:cubicBezTo>
                    <a:pt x="4" y="15"/>
                    <a:pt x="4" y="15"/>
                    <a:pt x="4" y="15"/>
                  </a:cubicBezTo>
                  <a:cubicBezTo>
                    <a:pt x="4" y="16"/>
                    <a:pt x="4" y="16"/>
                    <a:pt x="4" y="16"/>
                  </a:cubicBezTo>
                  <a:cubicBezTo>
                    <a:pt x="5" y="16"/>
                    <a:pt x="5" y="16"/>
                    <a:pt x="5" y="16"/>
                  </a:cubicBezTo>
                  <a:cubicBezTo>
                    <a:pt x="5" y="15"/>
                    <a:pt x="5" y="15"/>
                    <a:pt x="5" y="15"/>
                  </a:cubicBezTo>
                  <a:cubicBezTo>
                    <a:pt x="7" y="14"/>
                    <a:pt x="7" y="14"/>
                    <a:pt x="7" y="14"/>
                  </a:cubicBezTo>
                  <a:cubicBezTo>
                    <a:pt x="8" y="12"/>
                    <a:pt x="8" y="12"/>
                    <a:pt x="8" y="12"/>
                  </a:cubicBezTo>
                  <a:cubicBezTo>
                    <a:pt x="9" y="11"/>
                    <a:pt x="10" y="10"/>
                    <a:pt x="11" y="9"/>
                  </a:cubicBezTo>
                  <a:cubicBezTo>
                    <a:pt x="11" y="9"/>
                    <a:pt x="12" y="8"/>
                    <a:pt x="12" y="8"/>
                  </a:cubicBezTo>
                  <a:cubicBezTo>
                    <a:pt x="12" y="7"/>
                    <a:pt x="13" y="7"/>
                    <a:pt x="14" y="6"/>
                  </a:cubicBezTo>
                  <a:cubicBezTo>
                    <a:pt x="15" y="5"/>
                    <a:pt x="14" y="5"/>
                    <a:pt x="13" y="5"/>
                  </a:cubicBezTo>
                  <a:cubicBezTo>
                    <a:pt x="12" y="5"/>
                    <a:pt x="12" y="4"/>
                    <a:pt x="11" y="4"/>
                  </a:cubicBezTo>
                  <a:cubicBezTo>
                    <a:pt x="10" y="4"/>
                    <a:pt x="9" y="3"/>
                    <a:pt x="9" y="3"/>
                  </a:cubicBezTo>
                  <a:cubicBezTo>
                    <a:pt x="7" y="2"/>
                    <a:pt x="5" y="2"/>
                    <a:pt x="3" y="1"/>
                  </a:cubicBezTo>
                  <a:cubicBezTo>
                    <a:pt x="2" y="1"/>
                    <a:pt x="1" y="0"/>
                    <a:pt x="0" y="0"/>
                  </a:cubicBezTo>
                  <a:cubicBezTo>
                    <a:pt x="0" y="1"/>
                    <a:pt x="1" y="2"/>
                    <a:pt x="1" y="3"/>
                  </a:cubicBezTo>
                  <a:cubicBezTo>
                    <a:pt x="1" y="3"/>
                    <a:pt x="1" y="3"/>
                    <a:pt x="1" y="3"/>
                  </a:cubicBezTo>
                  <a:cubicBezTo>
                    <a:pt x="1" y="4"/>
                    <a:pt x="1" y="5"/>
                    <a:pt x="2" y="6"/>
                  </a:cubicBezTo>
                  <a:cubicBezTo>
                    <a:pt x="2" y="7"/>
                    <a:pt x="2" y="8"/>
                    <a:pt x="3" y="9"/>
                  </a:cubicBezTo>
                  <a:cubicBezTo>
                    <a:pt x="3" y="9"/>
                    <a:pt x="3" y="10"/>
                    <a:pt x="3" y="10"/>
                  </a:cubicBezTo>
                  <a:cubicBezTo>
                    <a:pt x="3" y="9"/>
                    <a:pt x="3" y="9"/>
                    <a:pt x="3" y="9"/>
                  </a:cubicBezTo>
                  <a:cubicBezTo>
                    <a:pt x="4" y="10"/>
                    <a:pt x="4" y="11"/>
                    <a:pt x="4" y="11"/>
                  </a:cubicBezTo>
                  <a:cubicBezTo>
                    <a:pt x="4" y="12"/>
                    <a:pt x="4" y="11"/>
                    <a:pt x="4" y="11"/>
                  </a:cubicBezTo>
                  <a:cubicBezTo>
                    <a:pt x="4" y="10"/>
                    <a:pt x="4" y="11"/>
                    <a:pt x="4" y="10"/>
                  </a:cubicBezTo>
                  <a:cubicBezTo>
                    <a:pt x="5" y="11"/>
                    <a:pt x="5" y="11"/>
                    <a:pt x="5" y="11"/>
                  </a:cubicBezTo>
                  <a:cubicBezTo>
                    <a:pt x="5" y="11"/>
                    <a:pt x="4" y="10"/>
                    <a:pt x="4" y="10"/>
                  </a:cubicBezTo>
                  <a:cubicBezTo>
                    <a:pt x="5" y="11"/>
                    <a:pt x="5" y="11"/>
                    <a:pt x="5" y="12"/>
                  </a:cubicBezTo>
                  <a:cubicBezTo>
                    <a:pt x="5" y="11"/>
                    <a:pt x="4" y="10"/>
                    <a:pt x="5" y="10"/>
                  </a:cubicBezTo>
                  <a:cubicBezTo>
                    <a:pt x="5" y="10"/>
                    <a:pt x="5" y="11"/>
                    <a:pt x="5" y="11"/>
                  </a:cubicBezTo>
                  <a:cubicBezTo>
                    <a:pt x="5" y="11"/>
                    <a:pt x="5" y="11"/>
                    <a:pt x="5" y="11"/>
                  </a:cubicBezTo>
                  <a:cubicBezTo>
                    <a:pt x="5" y="12"/>
                    <a:pt x="6" y="13"/>
                    <a:pt x="5" y="12"/>
                  </a:cubicBezTo>
                  <a:cubicBezTo>
                    <a:pt x="5" y="12"/>
                    <a:pt x="6" y="13"/>
                    <a:pt x="6" y="13"/>
                  </a:cubicBezTo>
                  <a:cubicBezTo>
                    <a:pt x="6" y="13"/>
                    <a:pt x="6" y="13"/>
                    <a:pt x="6" y="13"/>
                  </a:cubicBezTo>
                  <a:cubicBezTo>
                    <a:pt x="6" y="13"/>
                    <a:pt x="6" y="12"/>
                    <a:pt x="6" y="12"/>
                  </a:cubicBezTo>
                  <a:cubicBezTo>
                    <a:pt x="6" y="13"/>
                    <a:pt x="6" y="13"/>
                    <a:pt x="6" y="13"/>
                  </a:cubicBezTo>
                  <a:cubicBezTo>
                    <a:pt x="6" y="13"/>
                    <a:pt x="6" y="13"/>
                    <a:pt x="6" y="13"/>
                  </a:cubicBezTo>
                  <a:cubicBezTo>
                    <a:pt x="6" y="13"/>
                    <a:pt x="6" y="12"/>
                    <a:pt x="6" y="12"/>
                  </a:cubicBezTo>
                  <a:cubicBezTo>
                    <a:pt x="6" y="13"/>
                    <a:pt x="6" y="13"/>
                    <a:pt x="6" y="13"/>
                  </a:cubicBezTo>
                  <a:cubicBezTo>
                    <a:pt x="6" y="13"/>
                    <a:pt x="6" y="12"/>
                    <a:pt x="6" y="12"/>
                  </a:cubicBezTo>
                  <a:cubicBezTo>
                    <a:pt x="6" y="12"/>
                    <a:pt x="6" y="11"/>
                    <a:pt x="6" y="11"/>
                  </a:cubicBezTo>
                  <a:cubicBezTo>
                    <a:pt x="5" y="8"/>
                    <a:pt x="4" y="6"/>
                    <a:pt x="3" y="4"/>
                  </a:cubicBez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480" name="Freeform 359"/>
            <p:cNvSpPr>
              <a:spLocks/>
            </p:cNvSpPr>
            <p:nvPr/>
          </p:nvSpPr>
          <p:spPr bwMode="auto">
            <a:xfrm>
              <a:off x="3328988" y="4056222"/>
              <a:ext cx="379412" cy="334328"/>
            </a:xfrm>
            <a:custGeom>
              <a:avLst/>
              <a:gdLst>
                <a:gd name="T0" fmla="*/ 2147483647 w 57"/>
                <a:gd name="T1" fmla="*/ 2147483647 h 56"/>
                <a:gd name="T2" fmla="*/ 2147483647 w 57"/>
                <a:gd name="T3" fmla="*/ 2147483647 h 56"/>
                <a:gd name="T4" fmla="*/ 2147483647 w 57"/>
                <a:gd name="T5" fmla="*/ 2147483647 h 56"/>
                <a:gd name="T6" fmla="*/ 2147483647 w 57"/>
                <a:gd name="T7" fmla="*/ 2147483647 h 56"/>
                <a:gd name="T8" fmla="*/ 2147483647 w 57"/>
                <a:gd name="T9" fmla="*/ 2147483647 h 56"/>
                <a:gd name="T10" fmla="*/ 2147483647 w 57"/>
                <a:gd name="T11" fmla="*/ 2147483647 h 56"/>
                <a:gd name="T12" fmla="*/ 2147483647 w 57"/>
                <a:gd name="T13" fmla="*/ 2147483647 h 56"/>
                <a:gd name="T14" fmla="*/ 2147483647 w 57"/>
                <a:gd name="T15" fmla="*/ 2147483647 h 56"/>
                <a:gd name="T16" fmla="*/ 2147483647 w 57"/>
                <a:gd name="T17" fmla="*/ 2147483647 h 56"/>
                <a:gd name="T18" fmla="*/ 2147483647 w 57"/>
                <a:gd name="T19" fmla="*/ 2147483647 h 56"/>
                <a:gd name="T20" fmla="*/ 2147483647 w 57"/>
                <a:gd name="T21" fmla="*/ 2147483647 h 56"/>
                <a:gd name="T22" fmla="*/ 2147483647 w 57"/>
                <a:gd name="T23" fmla="*/ 2147483647 h 56"/>
                <a:gd name="T24" fmla="*/ 2147483647 w 57"/>
                <a:gd name="T25" fmla="*/ 2147483647 h 56"/>
                <a:gd name="T26" fmla="*/ 2147483647 w 57"/>
                <a:gd name="T27" fmla="*/ 2147483647 h 56"/>
                <a:gd name="T28" fmla="*/ 2147483647 w 57"/>
                <a:gd name="T29" fmla="*/ 2147483647 h 56"/>
                <a:gd name="T30" fmla="*/ 2147483647 w 57"/>
                <a:gd name="T31" fmla="*/ 2147483647 h 56"/>
                <a:gd name="T32" fmla="*/ 2147483647 w 57"/>
                <a:gd name="T33" fmla="*/ 2147483647 h 56"/>
                <a:gd name="T34" fmla="*/ 2147483647 w 57"/>
                <a:gd name="T35" fmla="*/ 2147483647 h 56"/>
                <a:gd name="T36" fmla="*/ 2147483647 w 57"/>
                <a:gd name="T37" fmla="*/ 2147483647 h 56"/>
                <a:gd name="T38" fmla="*/ 2147483647 w 57"/>
                <a:gd name="T39" fmla="*/ 2147483647 h 56"/>
                <a:gd name="T40" fmla="*/ 2147483647 w 57"/>
                <a:gd name="T41" fmla="*/ 2147483647 h 56"/>
                <a:gd name="T42" fmla="*/ 2147483647 w 57"/>
                <a:gd name="T43" fmla="*/ 2147483647 h 56"/>
                <a:gd name="T44" fmla="*/ 2147483647 w 57"/>
                <a:gd name="T45" fmla="*/ 2147483647 h 56"/>
                <a:gd name="T46" fmla="*/ 2147483647 w 57"/>
                <a:gd name="T47" fmla="*/ 2147483647 h 56"/>
                <a:gd name="T48" fmla="*/ 2147483647 w 57"/>
                <a:gd name="T49" fmla="*/ 2147483647 h 56"/>
                <a:gd name="T50" fmla="*/ 2147483647 w 57"/>
                <a:gd name="T51" fmla="*/ 2147483647 h 56"/>
                <a:gd name="T52" fmla="*/ 2147483647 w 57"/>
                <a:gd name="T53" fmla="*/ 2147483647 h 56"/>
                <a:gd name="T54" fmla="*/ 2147483647 w 57"/>
                <a:gd name="T55" fmla="*/ 2147483647 h 56"/>
                <a:gd name="T56" fmla="*/ 2147483647 w 57"/>
                <a:gd name="T57" fmla="*/ 2147483647 h 56"/>
                <a:gd name="T58" fmla="*/ 2147483647 w 57"/>
                <a:gd name="T59" fmla="*/ 2147483647 h 56"/>
                <a:gd name="T60" fmla="*/ 2147483647 w 57"/>
                <a:gd name="T61" fmla="*/ 2147483647 h 56"/>
                <a:gd name="T62" fmla="*/ 2147483647 w 57"/>
                <a:gd name="T63" fmla="*/ 2147483647 h 56"/>
                <a:gd name="T64" fmla="*/ 2147483647 w 57"/>
                <a:gd name="T65" fmla="*/ 2147483647 h 56"/>
                <a:gd name="T66" fmla="*/ 2147483647 w 57"/>
                <a:gd name="T67" fmla="*/ 2147483647 h 56"/>
                <a:gd name="T68" fmla="*/ 2147483647 w 57"/>
                <a:gd name="T69" fmla="*/ 2147483647 h 56"/>
                <a:gd name="T70" fmla="*/ 2147483647 w 57"/>
                <a:gd name="T71" fmla="*/ 2147483647 h 56"/>
                <a:gd name="T72" fmla="*/ 2147483647 w 57"/>
                <a:gd name="T73" fmla="*/ 2147483647 h 56"/>
                <a:gd name="T74" fmla="*/ 2147483647 w 57"/>
                <a:gd name="T75" fmla="*/ 2147483647 h 56"/>
                <a:gd name="T76" fmla="*/ 2147483647 w 57"/>
                <a:gd name="T77" fmla="*/ 2147483647 h 56"/>
                <a:gd name="T78" fmla="*/ 2147483647 w 57"/>
                <a:gd name="T79" fmla="*/ 2147483647 h 56"/>
                <a:gd name="T80" fmla="*/ 2147483647 w 57"/>
                <a:gd name="T81" fmla="*/ 2147483647 h 56"/>
                <a:gd name="T82" fmla="*/ 2147483647 w 57"/>
                <a:gd name="T83" fmla="*/ 2147483647 h 56"/>
                <a:gd name="T84" fmla="*/ 2147483647 w 57"/>
                <a:gd name="T85" fmla="*/ 2147483647 h 56"/>
                <a:gd name="T86" fmla="*/ 2147483647 w 57"/>
                <a:gd name="T87" fmla="*/ 2147483647 h 56"/>
                <a:gd name="T88" fmla="*/ 2147483647 w 57"/>
                <a:gd name="T89" fmla="*/ 2147483647 h 56"/>
                <a:gd name="T90" fmla="*/ 2147483647 w 57"/>
                <a:gd name="T91" fmla="*/ 2147483647 h 56"/>
                <a:gd name="T92" fmla="*/ 2147483647 w 57"/>
                <a:gd name="T93" fmla="*/ 2147483647 h 56"/>
                <a:gd name="T94" fmla="*/ 2147483647 w 57"/>
                <a:gd name="T95" fmla="*/ 2147483647 h 56"/>
                <a:gd name="T96" fmla="*/ 2147483647 w 57"/>
                <a:gd name="T97" fmla="*/ 2147483647 h 56"/>
                <a:gd name="T98" fmla="*/ 2147483647 w 57"/>
                <a:gd name="T99" fmla="*/ 0 h 56"/>
                <a:gd name="T100" fmla="*/ 2147483647 w 57"/>
                <a:gd name="T101" fmla="*/ 2147483647 h 56"/>
                <a:gd name="T102" fmla="*/ 2147483647 w 57"/>
                <a:gd name="T103" fmla="*/ 0 h 56"/>
                <a:gd name="T104" fmla="*/ 2147483647 w 57"/>
                <a:gd name="T105" fmla="*/ 0 h 56"/>
                <a:gd name="T106" fmla="*/ 2147483647 w 57"/>
                <a:gd name="T107" fmla="*/ 0 h 56"/>
                <a:gd name="T108" fmla="*/ 2147483647 w 57"/>
                <a:gd name="T109" fmla="*/ 0 h 56"/>
                <a:gd name="T110" fmla="*/ 2147483647 w 57"/>
                <a:gd name="T111" fmla="*/ 0 h 56"/>
                <a:gd name="T112" fmla="*/ 2147483647 w 57"/>
                <a:gd name="T113" fmla="*/ 0 h 56"/>
                <a:gd name="T114" fmla="*/ 2147483647 w 57"/>
                <a:gd name="T115" fmla="*/ 0 h 56"/>
                <a:gd name="T116" fmla="*/ 2147483647 w 57"/>
                <a:gd name="T117" fmla="*/ 0 h 56"/>
                <a:gd name="T118" fmla="*/ 2147483647 w 57"/>
                <a:gd name="T119" fmla="*/ 2147483647 h 56"/>
                <a:gd name="T120" fmla="*/ 2147483647 w 57"/>
                <a:gd name="T121" fmla="*/ 2147483647 h 56"/>
                <a:gd name="T122" fmla="*/ 2147483647 w 57"/>
                <a:gd name="T123" fmla="*/ 2147483647 h 5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7" h="56">
                  <a:moveTo>
                    <a:pt x="1" y="28"/>
                  </a:moveTo>
                  <a:cubicBezTo>
                    <a:pt x="1" y="28"/>
                    <a:pt x="1" y="28"/>
                    <a:pt x="1" y="29"/>
                  </a:cubicBezTo>
                  <a:cubicBezTo>
                    <a:pt x="0" y="32"/>
                    <a:pt x="0" y="35"/>
                    <a:pt x="1" y="38"/>
                  </a:cubicBezTo>
                  <a:cubicBezTo>
                    <a:pt x="1" y="38"/>
                    <a:pt x="1" y="38"/>
                    <a:pt x="1" y="38"/>
                  </a:cubicBezTo>
                  <a:cubicBezTo>
                    <a:pt x="1" y="40"/>
                    <a:pt x="2" y="43"/>
                    <a:pt x="4" y="45"/>
                  </a:cubicBezTo>
                  <a:cubicBezTo>
                    <a:pt x="7" y="49"/>
                    <a:pt x="11" y="52"/>
                    <a:pt x="15" y="54"/>
                  </a:cubicBezTo>
                  <a:cubicBezTo>
                    <a:pt x="15" y="54"/>
                    <a:pt x="15" y="54"/>
                    <a:pt x="16" y="54"/>
                  </a:cubicBezTo>
                  <a:cubicBezTo>
                    <a:pt x="18" y="54"/>
                    <a:pt x="20" y="55"/>
                    <a:pt x="23" y="55"/>
                  </a:cubicBezTo>
                  <a:cubicBezTo>
                    <a:pt x="24" y="56"/>
                    <a:pt x="24" y="56"/>
                    <a:pt x="24" y="56"/>
                  </a:cubicBezTo>
                  <a:cubicBezTo>
                    <a:pt x="25" y="56"/>
                    <a:pt x="25" y="56"/>
                    <a:pt x="25" y="56"/>
                  </a:cubicBezTo>
                  <a:cubicBezTo>
                    <a:pt x="26" y="56"/>
                    <a:pt x="27" y="56"/>
                    <a:pt x="28" y="56"/>
                  </a:cubicBezTo>
                  <a:cubicBezTo>
                    <a:pt x="35" y="56"/>
                    <a:pt x="42" y="53"/>
                    <a:pt x="48" y="49"/>
                  </a:cubicBezTo>
                  <a:cubicBezTo>
                    <a:pt x="51" y="46"/>
                    <a:pt x="53" y="43"/>
                    <a:pt x="54" y="40"/>
                  </a:cubicBezTo>
                  <a:cubicBezTo>
                    <a:pt x="56" y="36"/>
                    <a:pt x="56" y="33"/>
                    <a:pt x="55" y="29"/>
                  </a:cubicBezTo>
                  <a:cubicBezTo>
                    <a:pt x="55" y="26"/>
                    <a:pt x="54" y="23"/>
                    <a:pt x="53" y="20"/>
                  </a:cubicBezTo>
                  <a:cubicBezTo>
                    <a:pt x="51" y="15"/>
                    <a:pt x="48" y="10"/>
                    <a:pt x="44" y="8"/>
                  </a:cubicBezTo>
                  <a:cubicBezTo>
                    <a:pt x="44" y="8"/>
                    <a:pt x="44" y="8"/>
                    <a:pt x="43" y="8"/>
                  </a:cubicBezTo>
                  <a:cubicBezTo>
                    <a:pt x="42" y="8"/>
                    <a:pt x="42" y="8"/>
                    <a:pt x="42" y="8"/>
                  </a:cubicBezTo>
                  <a:cubicBezTo>
                    <a:pt x="45" y="9"/>
                    <a:pt x="48" y="13"/>
                    <a:pt x="47" y="12"/>
                  </a:cubicBezTo>
                  <a:cubicBezTo>
                    <a:pt x="49" y="14"/>
                    <a:pt x="52" y="18"/>
                    <a:pt x="52" y="18"/>
                  </a:cubicBezTo>
                  <a:cubicBezTo>
                    <a:pt x="52" y="19"/>
                    <a:pt x="52" y="19"/>
                    <a:pt x="53" y="21"/>
                  </a:cubicBezTo>
                  <a:cubicBezTo>
                    <a:pt x="54" y="22"/>
                    <a:pt x="55" y="25"/>
                    <a:pt x="55" y="29"/>
                  </a:cubicBezTo>
                  <a:cubicBezTo>
                    <a:pt x="56" y="30"/>
                    <a:pt x="56" y="32"/>
                    <a:pt x="56" y="34"/>
                  </a:cubicBezTo>
                  <a:cubicBezTo>
                    <a:pt x="56" y="36"/>
                    <a:pt x="55" y="37"/>
                    <a:pt x="55" y="38"/>
                  </a:cubicBezTo>
                  <a:cubicBezTo>
                    <a:pt x="55" y="39"/>
                    <a:pt x="56" y="34"/>
                    <a:pt x="56" y="35"/>
                  </a:cubicBezTo>
                  <a:cubicBezTo>
                    <a:pt x="57" y="24"/>
                    <a:pt x="52" y="13"/>
                    <a:pt x="43" y="7"/>
                  </a:cubicBezTo>
                  <a:cubicBezTo>
                    <a:pt x="42" y="9"/>
                    <a:pt x="42" y="9"/>
                    <a:pt x="42" y="9"/>
                  </a:cubicBezTo>
                  <a:cubicBezTo>
                    <a:pt x="45" y="10"/>
                    <a:pt x="47" y="12"/>
                    <a:pt x="48" y="14"/>
                  </a:cubicBezTo>
                  <a:cubicBezTo>
                    <a:pt x="50" y="16"/>
                    <a:pt x="51" y="19"/>
                    <a:pt x="52" y="22"/>
                  </a:cubicBezTo>
                  <a:cubicBezTo>
                    <a:pt x="54" y="27"/>
                    <a:pt x="55" y="33"/>
                    <a:pt x="53" y="39"/>
                  </a:cubicBezTo>
                  <a:cubicBezTo>
                    <a:pt x="52" y="40"/>
                    <a:pt x="50" y="45"/>
                    <a:pt x="45" y="48"/>
                  </a:cubicBezTo>
                  <a:cubicBezTo>
                    <a:pt x="41" y="52"/>
                    <a:pt x="33" y="54"/>
                    <a:pt x="26" y="54"/>
                  </a:cubicBezTo>
                  <a:cubicBezTo>
                    <a:pt x="18" y="53"/>
                    <a:pt x="10" y="50"/>
                    <a:pt x="6" y="45"/>
                  </a:cubicBezTo>
                  <a:cubicBezTo>
                    <a:pt x="2" y="39"/>
                    <a:pt x="2" y="33"/>
                    <a:pt x="3" y="30"/>
                  </a:cubicBezTo>
                  <a:cubicBezTo>
                    <a:pt x="3" y="29"/>
                    <a:pt x="3" y="29"/>
                    <a:pt x="3" y="29"/>
                  </a:cubicBezTo>
                  <a:cubicBezTo>
                    <a:pt x="5" y="22"/>
                    <a:pt x="10" y="15"/>
                    <a:pt x="14" y="11"/>
                  </a:cubicBezTo>
                  <a:cubicBezTo>
                    <a:pt x="16" y="9"/>
                    <a:pt x="18" y="7"/>
                    <a:pt x="21" y="5"/>
                  </a:cubicBezTo>
                  <a:cubicBezTo>
                    <a:pt x="19" y="6"/>
                    <a:pt x="18" y="7"/>
                    <a:pt x="18" y="7"/>
                  </a:cubicBezTo>
                  <a:cubicBezTo>
                    <a:pt x="20" y="5"/>
                    <a:pt x="22" y="4"/>
                    <a:pt x="23" y="3"/>
                  </a:cubicBezTo>
                  <a:cubicBezTo>
                    <a:pt x="29" y="1"/>
                    <a:pt x="26" y="2"/>
                    <a:pt x="23" y="3"/>
                  </a:cubicBezTo>
                  <a:cubicBezTo>
                    <a:pt x="22" y="4"/>
                    <a:pt x="24" y="2"/>
                    <a:pt x="21" y="4"/>
                  </a:cubicBezTo>
                  <a:cubicBezTo>
                    <a:pt x="23" y="3"/>
                    <a:pt x="24" y="2"/>
                    <a:pt x="26" y="2"/>
                  </a:cubicBezTo>
                  <a:cubicBezTo>
                    <a:pt x="26" y="1"/>
                    <a:pt x="20" y="4"/>
                    <a:pt x="22" y="3"/>
                  </a:cubicBezTo>
                  <a:cubicBezTo>
                    <a:pt x="23" y="3"/>
                    <a:pt x="25" y="2"/>
                    <a:pt x="27" y="1"/>
                  </a:cubicBezTo>
                  <a:cubicBezTo>
                    <a:pt x="27" y="1"/>
                    <a:pt x="25" y="2"/>
                    <a:pt x="24" y="2"/>
                  </a:cubicBezTo>
                  <a:cubicBezTo>
                    <a:pt x="22" y="3"/>
                    <a:pt x="21" y="4"/>
                    <a:pt x="21" y="4"/>
                  </a:cubicBezTo>
                  <a:cubicBezTo>
                    <a:pt x="21" y="3"/>
                    <a:pt x="23" y="3"/>
                    <a:pt x="24" y="2"/>
                  </a:cubicBezTo>
                  <a:cubicBezTo>
                    <a:pt x="25" y="2"/>
                    <a:pt x="26" y="1"/>
                    <a:pt x="26" y="1"/>
                  </a:cubicBezTo>
                  <a:cubicBezTo>
                    <a:pt x="26" y="1"/>
                    <a:pt x="25" y="2"/>
                    <a:pt x="24" y="2"/>
                  </a:cubicBezTo>
                  <a:cubicBezTo>
                    <a:pt x="26" y="1"/>
                    <a:pt x="29" y="0"/>
                    <a:pt x="30" y="0"/>
                  </a:cubicBezTo>
                  <a:cubicBezTo>
                    <a:pt x="31" y="0"/>
                    <a:pt x="30" y="0"/>
                    <a:pt x="27" y="1"/>
                  </a:cubicBezTo>
                  <a:cubicBezTo>
                    <a:pt x="29" y="0"/>
                    <a:pt x="32" y="0"/>
                    <a:pt x="34" y="0"/>
                  </a:cubicBezTo>
                  <a:cubicBezTo>
                    <a:pt x="34" y="0"/>
                    <a:pt x="34" y="0"/>
                    <a:pt x="34" y="0"/>
                  </a:cubicBezTo>
                  <a:cubicBezTo>
                    <a:pt x="33" y="0"/>
                    <a:pt x="31" y="0"/>
                    <a:pt x="30" y="0"/>
                  </a:cubicBezTo>
                  <a:cubicBezTo>
                    <a:pt x="31" y="0"/>
                    <a:pt x="33" y="0"/>
                    <a:pt x="34" y="0"/>
                  </a:cubicBezTo>
                  <a:cubicBezTo>
                    <a:pt x="33" y="0"/>
                    <a:pt x="33" y="0"/>
                    <a:pt x="33" y="0"/>
                  </a:cubicBezTo>
                  <a:cubicBezTo>
                    <a:pt x="32" y="0"/>
                    <a:pt x="31" y="0"/>
                    <a:pt x="30" y="0"/>
                  </a:cubicBezTo>
                  <a:cubicBezTo>
                    <a:pt x="31" y="0"/>
                    <a:pt x="32" y="0"/>
                    <a:pt x="33" y="0"/>
                  </a:cubicBezTo>
                  <a:cubicBezTo>
                    <a:pt x="32" y="0"/>
                    <a:pt x="31" y="0"/>
                    <a:pt x="31" y="0"/>
                  </a:cubicBezTo>
                  <a:cubicBezTo>
                    <a:pt x="28" y="0"/>
                    <a:pt x="25" y="1"/>
                    <a:pt x="24" y="1"/>
                  </a:cubicBezTo>
                  <a:cubicBezTo>
                    <a:pt x="18" y="4"/>
                    <a:pt x="13" y="8"/>
                    <a:pt x="10" y="12"/>
                  </a:cubicBezTo>
                  <a:cubicBezTo>
                    <a:pt x="6" y="17"/>
                    <a:pt x="3" y="22"/>
                    <a:pt x="1" y="28"/>
                  </a:cubicBez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11" name="组合 1"/>
          <p:cNvGrpSpPr>
            <a:grpSpLocks/>
          </p:cNvGrpSpPr>
          <p:nvPr/>
        </p:nvGrpSpPr>
        <p:grpSpPr bwMode="auto">
          <a:xfrm>
            <a:off x="6786563" y="3287140"/>
            <a:ext cx="2178050" cy="959146"/>
            <a:chOff x="783626" y="3401047"/>
            <a:chExt cx="2177317" cy="958773"/>
          </a:xfrm>
        </p:grpSpPr>
        <p:sp>
          <p:nvSpPr>
            <p:cNvPr id="36" name="Rectangle 16"/>
            <p:cNvSpPr/>
            <p:nvPr/>
          </p:nvSpPr>
          <p:spPr>
            <a:xfrm>
              <a:off x="783626" y="3651852"/>
              <a:ext cx="2177317" cy="707968"/>
            </a:xfrm>
            <a:prstGeom prst="rect">
              <a:avLst/>
            </a:prstGeom>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ms-MY" altLang="zh-CN" sz="1000">
                  <a:solidFill>
                    <a:srgbClr val="7F7F7F"/>
                  </a:solidFill>
                  <a:latin typeface="Open Sans Light" pitchFamily="34" charset="0"/>
                  <a:cs typeface="Open Sans Light" pitchFamily="34" charset="0"/>
                </a:rPr>
                <a:t>Praesent sodales odio sit amet odio tristi Praesent sodales odio sit amet odio tristi Lorem ipsum dolor sit amet consectetur adipiscing</a:t>
              </a:r>
              <a:endParaRPr lang="en-US" altLang="zh-CN" sz="1000">
                <a:solidFill>
                  <a:srgbClr val="7F7F7F"/>
                </a:solidFill>
                <a:latin typeface="Open Sans Light" pitchFamily="34" charset="0"/>
                <a:cs typeface="Open Sans Light" pitchFamily="34" charset="0"/>
              </a:endParaRPr>
            </a:p>
          </p:txBody>
        </p:sp>
        <p:sp>
          <p:nvSpPr>
            <p:cNvPr id="37" name="Rectangle 17"/>
            <p:cNvSpPr/>
            <p:nvPr/>
          </p:nvSpPr>
          <p:spPr>
            <a:xfrm>
              <a:off x="853452" y="3401047"/>
              <a:ext cx="2037664" cy="277791"/>
            </a:xfrm>
            <a:prstGeom prst="rect">
              <a:avLst/>
            </a:prstGeom>
          </p:spPr>
          <p:txBody>
            <a:bodyPr wrap="none">
              <a:spAutoFit/>
            </a:bodyPr>
            <a:lstStyle/>
            <a:p>
              <a:pPr algn="ctr">
                <a:defRPr/>
              </a:pPr>
              <a:r>
                <a:rPr lang="en-US" sz="1200" b="1" dirty="0">
                  <a:solidFill>
                    <a:schemeClr val="tx1">
                      <a:lumMod val="75000"/>
                      <a:lumOff val="25000"/>
                    </a:schemeClr>
                  </a:solidFill>
                  <a:latin typeface="Open Sans" pitchFamily="34" charset="0"/>
                  <a:ea typeface="Open Sans" pitchFamily="34" charset="0"/>
                  <a:cs typeface="Open Sans" pitchFamily="34" charset="0"/>
                </a:rPr>
                <a:t>BIG YOUR POWERPOINT</a:t>
              </a:r>
            </a:p>
          </p:txBody>
        </p:sp>
      </p:grpSp>
      <p:sp>
        <p:nvSpPr>
          <p:cNvPr id="19469" name="TextBox 11"/>
          <p:cNvSpPr txBox="1">
            <a:spLocks noChangeArrowheads="1"/>
          </p:cNvSpPr>
          <p:nvPr/>
        </p:nvSpPr>
        <p:spPr bwMode="auto">
          <a:xfrm>
            <a:off x="7488051" y="2733400"/>
            <a:ext cx="13684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en-US" altLang="zh-CN" sz="2800">
                <a:solidFill>
                  <a:schemeClr val="tx1">
                    <a:lumMod val="75000"/>
                    <a:lumOff val="25000"/>
                  </a:schemeClr>
                </a:solidFill>
                <a:latin typeface="微软雅黑 Light" pitchFamily="34" charset="-122"/>
                <a:ea typeface="微软雅黑 Light" pitchFamily="34" charset="-122"/>
              </a:rPr>
              <a:t>90</a:t>
            </a:r>
            <a:r>
              <a:rPr lang="en-US" altLang="zh-CN" sz="1400">
                <a:solidFill>
                  <a:schemeClr val="tx1">
                    <a:lumMod val="75000"/>
                    <a:lumOff val="25000"/>
                  </a:schemeClr>
                </a:solidFill>
                <a:latin typeface="微软雅黑 Light" pitchFamily="34" charset="-122"/>
                <a:ea typeface="微软雅黑 Light" pitchFamily="34" charset="-122"/>
              </a:rPr>
              <a:t>%</a:t>
            </a:r>
            <a:endParaRPr lang="zh-CN" altLang="en-US" sz="1400">
              <a:solidFill>
                <a:schemeClr val="tx1">
                  <a:lumMod val="75000"/>
                  <a:lumOff val="25000"/>
                </a:schemeClr>
              </a:solidFill>
              <a:latin typeface="微软雅黑 Light" pitchFamily="34" charset="-122"/>
              <a:ea typeface="微软雅黑 Light" pitchFamily="34" charset="-122"/>
            </a:endParaRPr>
          </a:p>
        </p:txBody>
      </p:sp>
      <p:grpSp>
        <p:nvGrpSpPr>
          <p:cNvPr id="12" name="组合 19"/>
          <p:cNvGrpSpPr>
            <a:grpSpLocks/>
          </p:cNvGrpSpPr>
          <p:nvPr/>
        </p:nvGrpSpPr>
        <p:grpSpPr bwMode="auto">
          <a:xfrm>
            <a:off x="7175500" y="1591166"/>
            <a:ext cx="1271588" cy="1122710"/>
            <a:chOff x="3328988" y="4056222"/>
            <a:chExt cx="379412" cy="334328"/>
          </a:xfrm>
        </p:grpSpPr>
        <p:sp>
          <p:nvSpPr>
            <p:cNvPr id="19475" name="Freeform 358"/>
            <p:cNvSpPr>
              <a:spLocks/>
            </p:cNvSpPr>
            <p:nvPr/>
          </p:nvSpPr>
          <p:spPr bwMode="auto">
            <a:xfrm>
              <a:off x="3595691" y="4087656"/>
              <a:ext cx="98425" cy="92868"/>
            </a:xfrm>
            <a:custGeom>
              <a:avLst/>
              <a:gdLst>
                <a:gd name="T0" fmla="*/ 2147483647 w 15"/>
                <a:gd name="T1" fmla="*/ 2147483647 h 16"/>
                <a:gd name="T2" fmla="*/ 2147483647 w 15"/>
                <a:gd name="T3" fmla="*/ 2147483647 h 16"/>
                <a:gd name="T4" fmla="*/ 2147483647 w 15"/>
                <a:gd name="T5" fmla="*/ 2147483647 h 16"/>
                <a:gd name="T6" fmla="*/ 2147483647 w 15"/>
                <a:gd name="T7" fmla="*/ 2147483647 h 16"/>
                <a:gd name="T8" fmla="*/ 2147483647 w 15"/>
                <a:gd name="T9" fmla="*/ 2147483647 h 16"/>
                <a:gd name="T10" fmla="*/ 2147483647 w 15"/>
                <a:gd name="T11" fmla="*/ 2147483647 h 16"/>
                <a:gd name="T12" fmla="*/ 2147483647 w 15"/>
                <a:gd name="T13" fmla="*/ 2147483647 h 16"/>
                <a:gd name="T14" fmla="*/ 2147483647 w 15"/>
                <a:gd name="T15" fmla="*/ 2147483647 h 16"/>
                <a:gd name="T16" fmla="*/ 2147483647 w 15"/>
                <a:gd name="T17" fmla="*/ 2147483647 h 16"/>
                <a:gd name="T18" fmla="*/ 2147483647 w 15"/>
                <a:gd name="T19" fmla="*/ 2147483647 h 16"/>
                <a:gd name="T20" fmla="*/ 2147483647 w 15"/>
                <a:gd name="T21" fmla="*/ 2147483647 h 16"/>
                <a:gd name="T22" fmla="*/ 2147483647 w 15"/>
                <a:gd name="T23" fmla="*/ 2147483647 h 16"/>
                <a:gd name="T24" fmla="*/ 2147483647 w 15"/>
                <a:gd name="T25" fmla="*/ 2147483647 h 16"/>
                <a:gd name="T26" fmla="*/ 2147483647 w 15"/>
                <a:gd name="T27" fmla="*/ 2147483647 h 16"/>
                <a:gd name="T28" fmla="*/ 2147483647 w 15"/>
                <a:gd name="T29" fmla="*/ 2147483647 h 16"/>
                <a:gd name="T30" fmla="*/ 2147483647 w 15"/>
                <a:gd name="T31" fmla="*/ 2147483647 h 16"/>
                <a:gd name="T32" fmla="*/ 2147483647 w 15"/>
                <a:gd name="T33" fmla="*/ 2147483647 h 16"/>
                <a:gd name="T34" fmla="*/ 2147483647 w 15"/>
                <a:gd name="T35" fmla="*/ 2147483647 h 16"/>
                <a:gd name="T36" fmla="*/ 2147483647 w 15"/>
                <a:gd name="T37" fmla="*/ 2147483647 h 16"/>
                <a:gd name="T38" fmla="*/ 2147483647 w 15"/>
                <a:gd name="T39" fmla="*/ 2147483647 h 16"/>
                <a:gd name="T40" fmla="*/ 2147483647 w 15"/>
                <a:gd name="T41" fmla="*/ 2147483647 h 16"/>
                <a:gd name="T42" fmla="*/ 2147483647 w 15"/>
                <a:gd name="T43" fmla="*/ 2147483647 h 16"/>
                <a:gd name="T44" fmla="*/ 2147483647 w 15"/>
                <a:gd name="T45" fmla="*/ 2147483647 h 16"/>
                <a:gd name="T46" fmla="*/ 2147483647 w 15"/>
                <a:gd name="T47" fmla="*/ 2147483647 h 16"/>
                <a:gd name="T48" fmla="*/ 2147483647 w 15"/>
                <a:gd name="T49" fmla="*/ 2147483647 h 16"/>
                <a:gd name="T50" fmla="*/ 2147483647 w 15"/>
                <a:gd name="T51" fmla="*/ 2147483647 h 16"/>
                <a:gd name="T52" fmla="*/ 2147483647 w 15"/>
                <a:gd name="T53" fmla="*/ 2147483647 h 16"/>
                <a:gd name="T54" fmla="*/ 2147483647 w 15"/>
                <a:gd name="T55" fmla="*/ 2147483647 h 16"/>
                <a:gd name="T56" fmla="*/ 2147483647 w 15"/>
                <a:gd name="T57" fmla="*/ 2147483647 h 16"/>
                <a:gd name="T58" fmla="*/ 2147483647 w 15"/>
                <a:gd name="T59" fmla="*/ 2147483647 h 16"/>
                <a:gd name="T60" fmla="*/ 2147483647 w 15"/>
                <a:gd name="T61" fmla="*/ 2147483647 h 16"/>
                <a:gd name="T62" fmla="*/ 2147483647 w 15"/>
                <a:gd name="T63" fmla="*/ 2147483647 h 16"/>
                <a:gd name="T64" fmla="*/ 2147483647 w 15"/>
                <a:gd name="T65" fmla="*/ 2147483647 h 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 h="16">
                  <a:moveTo>
                    <a:pt x="3" y="4"/>
                  </a:moveTo>
                  <a:cubicBezTo>
                    <a:pt x="3" y="4"/>
                    <a:pt x="3" y="4"/>
                    <a:pt x="3" y="4"/>
                  </a:cubicBezTo>
                  <a:cubicBezTo>
                    <a:pt x="3" y="4"/>
                    <a:pt x="3" y="4"/>
                    <a:pt x="3" y="4"/>
                  </a:cubicBezTo>
                  <a:cubicBezTo>
                    <a:pt x="3" y="3"/>
                    <a:pt x="3" y="3"/>
                    <a:pt x="3" y="3"/>
                  </a:cubicBezTo>
                  <a:cubicBezTo>
                    <a:pt x="3" y="4"/>
                    <a:pt x="4" y="4"/>
                    <a:pt x="4" y="4"/>
                  </a:cubicBezTo>
                  <a:cubicBezTo>
                    <a:pt x="4" y="4"/>
                    <a:pt x="3" y="4"/>
                    <a:pt x="4" y="4"/>
                  </a:cubicBezTo>
                  <a:cubicBezTo>
                    <a:pt x="4" y="4"/>
                    <a:pt x="4" y="4"/>
                    <a:pt x="4" y="4"/>
                  </a:cubicBezTo>
                  <a:cubicBezTo>
                    <a:pt x="5" y="4"/>
                    <a:pt x="5" y="4"/>
                    <a:pt x="6" y="4"/>
                  </a:cubicBezTo>
                  <a:cubicBezTo>
                    <a:pt x="6" y="4"/>
                    <a:pt x="6" y="4"/>
                    <a:pt x="6" y="4"/>
                  </a:cubicBezTo>
                  <a:cubicBezTo>
                    <a:pt x="6" y="5"/>
                    <a:pt x="7" y="5"/>
                    <a:pt x="7" y="5"/>
                  </a:cubicBezTo>
                  <a:cubicBezTo>
                    <a:pt x="8" y="5"/>
                    <a:pt x="8" y="5"/>
                    <a:pt x="8" y="5"/>
                  </a:cubicBezTo>
                  <a:cubicBezTo>
                    <a:pt x="8" y="5"/>
                    <a:pt x="8" y="5"/>
                    <a:pt x="8" y="5"/>
                  </a:cubicBezTo>
                  <a:cubicBezTo>
                    <a:pt x="8" y="5"/>
                    <a:pt x="8" y="5"/>
                    <a:pt x="8" y="5"/>
                  </a:cubicBezTo>
                  <a:cubicBezTo>
                    <a:pt x="9" y="6"/>
                    <a:pt x="10" y="6"/>
                    <a:pt x="10" y="6"/>
                  </a:cubicBezTo>
                  <a:cubicBezTo>
                    <a:pt x="11" y="6"/>
                    <a:pt x="11" y="6"/>
                    <a:pt x="11" y="6"/>
                  </a:cubicBezTo>
                  <a:cubicBezTo>
                    <a:pt x="11" y="6"/>
                    <a:pt x="11" y="6"/>
                    <a:pt x="11" y="7"/>
                  </a:cubicBezTo>
                  <a:cubicBezTo>
                    <a:pt x="10" y="8"/>
                    <a:pt x="10" y="8"/>
                    <a:pt x="10" y="8"/>
                  </a:cubicBezTo>
                  <a:cubicBezTo>
                    <a:pt x="9" y="8"/>
                    <a:pt x="9" y="9"/>
                    <a:pt x="8" y="9"/>
                  </a:cubicBezTo>
                  <a:cubicBezTo>
                    <a:pt x="8" y="10"/>
                    <a:pt x="7" y="11"/>
                    <a:pt x="7" y="11"/>
                  </a:cubicBezTo>
                  <a:cubicBezTo>
                    <a:pt x="6" y="11"/>
                    <a:pt x="6" y="12"/>
                    <a:pt x="6" y="12"/>
                  </a:cubicBezTo>
                  <a:cubicBezTo>
                    <a:pt x="6" y="12"/>
                    <a:pt x="5" y="13"/>
                    <a:pt x="5" y="12"/>
                  </a:cubicBezTo>
                  <a:cubicBezTo>
                    <a:pt x="5" y="13"/>
                    <a:pt x="5" y="11"/>
                    <a:pt x="4" y="11"/>
                  </a:cubicBezTo>
                  <a:cubicBezTo>
                    <a:pt x="4" y="10"/>
                    <a:pt x="4" y="9"/>
                    <a:pt x="4" y="9"/>
                  </a:cubicBezTo>
                  <a:cubicBezTo>
                    <a:pt x="4" y="9"/>
                    <a:pt x="3" y="9"/>
                    <a:pt x="3" y="7"/>
                  </a:cubicBezTo>
                  <a:cubicBezTo>
                    <a:pt x="3" y="6"/>
                    <a:pt x="3" y="5"/>
                    <a:pt x="3" y="5"/>
                  </a:cubicBezTo>
                  <a:cubicBezTo>
                    <a:pt x="2" y="5"/>
                    <a:pt x="3" y="6"/>
                    <a:pt x="2" y="6"/>
                  </a:cubicBezTo>
                  <a:cubicBezTo>
                    <a:pt x="3" y="9"/>
                    <a:pt x="4" y="12"/>
                    <a:pt x="4" y="15"/>
                  </a:cubicBezTo>
                  <a:cubicBezTo>
                    <a:pt x="4" y="15"/>
                    <a:pt x="4" y="15"/>
                    <a:pt x="4" y="15"/>
                  </a:cubicBezTo>
                  <a:cubicBezTo>
                    <a:pt x="4" y="16"/>
                    <a:pt x="4" y="16"/>
                    <a:pt x="4" y="16"/>
                  </a:cubicBezTo>
                  <a:cubicBezTo>
                    <a:pt x="5" y="16"/>
                    <a:pt x="5" y="16"/>
                    <a:pt x="5" y="16"/>
                  </a:cubicBezTo>
                  <a:cubicBezTo>
                    <a:pt x="5" y="15"/>
                    <a:pt x="5" y="15"/>
                    <a:pt x="5" y="15"/>
                  </a:cubicBezTo>
                  <a:cubicBezTo>
                    <a:pt x="7" y="14"/>
                    <a:pt x="7" y="14"/>
                    <a:pt x="7" y="14"/>
                  </a:cubicBezTo>
                  <a:cubicBezTo>
                    <a:pt x="8" y="12"/>
                    <a:pt x="8" y="12"/>
                    <a:pt x="8" y="12"/>
                  </a:cubicBezTo>
                  <a:cubicBezTo>
                    <a:pt x="9" y="11"/>
                    <a:pt x="10" y="10"/>
                    <a:pt x="11" y="9"/>
                  </a:cubicBezTo>
                  <a:cubicBezTo>
                    <a:pt x="11" y="9"/>
                    <a:pt x="12" y="8"/>
                    <a:pt x="12" y="8"/>
                  </a:cubicBezTo>
                  <a:cubicBezTo>
                    <a:pt x="12" y="7"/>
                    <a:pt x="13" y="7"/>
                    <a:pt x="14" y="6"/>
                  </a:cubicBezTo>
                  <a:cubicBezTo>
                    <a:pt x="15" y="5"/>
                    <a:pt x="14" y="5"/>
                    <a:pt x="13" y="5"/>
                  </a:cubicBezTo>
                  <a:cubicBezTo>
                    <a:pt x="12" y="5"/>
                    <a:pt x="12" y="4"/>
                    <a:pt x="11" y="4"/>
                  </a:cubicBezTo>
                  <a:cubicBezTo>
                    <a:pt x="10" y="4"/>
                    <a:pt x="9" y="3"/>
                    <a:pt x="9" y="3"/>
                  </a:cubicBezTo>
                  <a:cubicBezTo>
                    <a:pt x="7" y="2"/>
                    <a:pt x="5" y="2"/>
                    <a:pt x="3" y="1"/>
                  </a:cubicBezTo>
                  <a:cubicBezTo>
                    <a:pt x="2" y="1"/>
                    <a:pt x="1" y="0"/>
                    <a:pt x="0" y="0"/>
                  </a:cubicBezTo>
                  <a:cubicBezTo>
                    <a:pt x="0" y="1"/>
                    <a:pt x="1" y="2"/>
                    <a:pt x="1" y="3"/>
                  </a:cubicBezTo>
                  <a:cubicBezTo>
                    <a:pt x="1" y="3"/>
                    <a:pt x="1" y="3"/>
                    <a:pt x="1" y="3"/>
                  </a:cubicBezTo>
                  <a:cubicBezTo>
                    <a:pt x="1" y="4"/>
                    <a:pt x="1" y="5"/>
                    <a:pt x="2" y="6"/>
                  </a:cubicBezTo>
                  <a:cubicBezTo>
                    <a:pt x="2" y="7"/>
                    <a:pt x="2" y="8"/>
                    <a:pt x="3" y="9"/>
                  </a:cubicBezTo>
                  <a:cubicBezTo>
                    <a:pt x="3" y="9"/>
                    <a:pt x="3" y="10"/>
                    <a:pt x="3" y="10"/>
                  </a:cubicBezTo>
                  <a:cubicBezTo>
                    <a:pt x="3" y="9"/>
                    <a:pt x="3" y="9"/>
                    <a:pt x="3" y="9"/>
                  </a:cubicBezTo>
                  <a:cubicBezTo>
                    <a:pt x="4" y="10"/>
                    <a:pt x="4" y="11"/>
                    <a:pt x="4" y="11"/>
                  </a:cubicBezTo>
                  <a:cubicBezTo>
                    <a:pt x="4" y="12"/>
                    <a:pt x="4" y="11"/>
                    <a:pt x="4" y="11"/>
                  </a:cubicBezTo>
                  <a:cubicBezTo>
                    <a:pt x="4" y="10"/>
                    <a:pt x="4" y="11"/>
                    <a:pt x="4" y="10"/>
                  </a:cubicBezTo>
                  <a:cubicBezTo>
                    <a:pt x="5" y="11"/>
                    <a:pt x="5" y="11"/>
                    <a:pt x="5" y="11"/>
                  </a:cubicBezTo>
                  <a:cubicBezTo>
                    <a:pt x="5" y="11"/>
                    <a:pt x="4" y="10"/>
                    <a:pt x="4" y="10"/>
                  </a:cubicBezTo>
                  <a:cubicBezTo>
                    <a:pt x="5" y="11"/>
                    <a:pt x="5" y="11"/>
                    <a:pt x="5" y="12"/>
                  </a:cubicBezTo>
                  <a:cubicBezTo>
                    <a:pt x="5" y="11"/>
                    <a:pt x="4" y="10"/>
                    <a:pt x="5" y="10"/>
                  </a:cubicBezTo>
                  <a:cubicBezTo>
                    <a:pt x="5" y="10"/>
                    <a:pt x="5" y="11"/>
                    <a:pt x="5" y="11"/>
                  </a:cubicBezTo>
                  <a:cubicBezTo>
                    <a:pt x="5" y="11"/>
                    <a:pt x="5" y="11"/>
                    <a:pt x="5" y="11"/>
                  </a:cubicBezTo>
                  <a:cubicBezTo>
                    <a:pt x="5" y="12"/>
                    <a:pt x="6" y="13"/>
                    <a:pt x="5" y="12"/>
                  </a:cubicBezTo>
                  <a:cubicBezTo>
                    <a:pt x="5" y="12"/>
                    <a:pt x="6" y="13"/>
                    <a:pt x="6" y="13"/>
                  </a:cubicBezTo>
                  <a:cubicBezTo>
                    <a:pt x="6" y="13"/>
                    <a:pt x="6" y="13"/>
                    <a:pt x="6" y="13"/>
                  </a:cubicBezTo>
                  <a:cubicBezTo>
                    <a:pt x="6" y="13"/>
                    <a:pt x="6" y="12"/>
                    <a:pt x="6" y="12"/>
                  </a:cubicBezTo>
                  <a:cubicBezTo>
                    <a:pt x="6" y="13"/>
                    <a:pt x="6" y="13"/>
                    <a:pt x="6" y="13"/>
                  </a:cubicBezTo>
                  <a:cubicBezTo>
                    <a:pt x="6" y="13"/>
                    <a:pt x="6" y="13"/>
                    <a:pt x="6" y="13"/>
                  </a:cubicBezTo>
                  <a:cubicBezTo>
                    <a:pt x="6" y="13"/>
                    <a:pt x="6" y="12"/>
                    <a:pt x="6" y="12"/>
                  </a:cubicBezTo>
                  <a:cubicBezTo>
                    <a:pt x="6" y="13"/>
                    <a:pt x="6" y="13"/>
                    <a:pt x="6" y="13"/>
                  </a:cubicBezTo>
                  <a:cubicBezTo>
                    <a:pt x="6" y="13"/>
                    <a:pt x="6" y="12"/>
                    <a:pt x="6" y="12"/>
                  </a:cubicBezTo>
                  <a:cubicBezTo>
                    <a:pt x="6" y="12"/>
                    <a:pt x="6" y="11"/>
                    <a:pt x="6" y="11"/>
                  </a:cubicBezTo>
                  <a:cubicBezTo>
                    <a:pt x="5" y="8"/>
                    <a:pt x="4" y="6"/>
                    <a:pt x="3" y="4"/>
                  </a:cubicBez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476" name="Freeform 359"/>
            <p:cNvSpPr>
              <a:spLocks/>
            </p:cNvSpPr>
            <p:nvPr/>
          </p:nvSpPr>
          <p:spPr bwMode="auto">
            <a:xfrm>
              <a:off x="3328988" y="4056222"/>
              <a:ext cx="379412" cy="334328"/>
            </a:xfrm>
            <a:custGeom>
              <a:avLst/>
              <a:gdLst>
                <a:gd name="T0" fmla="*/ 2147483647 w 57"/>
                <a:gd name="T1" fmla="*/ 2147483647 h 56"/>
                <a:gd name="T2" fmla="*/ 2147483647 w 57"/>
                <a:gd name="T3" fmla="*/ 2147483647 h 56"/>
                <a:gd name="T4" fmla="*/ 2147483647 w 57"/>
                <a:gd name="T5" fmla="*/ 2147483647 h 56"/>
                <a:gd name="T6" fmla="*/ 2147483647 w 57"/>
                <a:gd name="T7" fmla="*/ 2147483647 h 56"/>
                <a:gd name="T8" fmla="*/ 2147483647 w 57"/>
                <a:gd name="T9" fmla="*/ 2147483647 h 56"/>
                <a:gd name="T10" fmla="*/ 2147483647 w 57"/>
                <a:gd name="T11" fmla="*/ 2147483647 h 56"/>
                <a:gd name="T12" fmla="*/ 2147483647 w 57"/>
                <a:gd name="T13" fmla="*/ 2147483647 h 56"/>
                <a:gd name="T14" fmla="*/ 2147483647 w 57"/>
                <a:gd name="T15" fmla="*/ 2147483647 h 56"/>
                <a:gd name="T16" fmla="*/ 2147483647 w 57"/>
                <a:gd name="T17" fmla="*/ 2147483647 h 56"/>
                <a:gd name="T18" fmla="*/ 2147483647 w 57"/>
                <a:gd name="T19" fmla="*/ 2147483647 h 56"/>
                <a:gd name="T20" fmla="*/ 2147483647 w 57"/>
                <a:gd name="T21" fmla="*/ 2147483647 h 56"/>
                <a:gd name="T22" fmla="*/ 2147483647 w 57"/>
                <a:gd name="T23" fmla="*/ 2147483647 h 56"/>
                <a:gd name="T24" fmla="*/ 2147483647 w 57"/>
                <a:gd name="T25" fmla="*/ 2147483647 h 56"/>
                <a:gd name="T26" fmla="*/ 2147483647 w 57"/>
                <a:gd name="T27" fmla="*/ 2147483647 h 56"/>
                <a:gd name="T28" fmla="*/ 2147483647 w 57"/>
                <a:gd name="T29" fmla="*/ 2147483647 h 56"/>
                <a:gd name="T30" fmla="*/ 2147483647 w 57"/>
                <a:gd name="T31" fmla="*/ 2147483647 h 56"/>
                <a:gd name="T32" fmla="*/ 2147483647 w 57"/>
                <a:gd name="T33" fmla="*/ 2147483647 h 56"/>
                <a:gd name="T34" fmla="*/ 2147483647 w 57"/>
                <a:gd name="T35" fmla="*/ 2147483647 h 56"/>
                <a:gd name="T36" fmla="*/ 2147483647 w 57"/>
                <a:gd name="T37" fmla="*/ 2147483647 h 56"/>
                <a:gd name="T38" fmla="*/ 2147483647 w 57"/>
                <a:gd name="T39" fmla="*/ 2147483647 h 56"/>
                <a:gd name="T40" fmla="*/ 2147483647 w 57"/>
                <a:gd name="T41" fmla="*/ 2147483647 h 56"/>
                <a:gd name="T42" fmla="*/ 2147483647 w 57"/>
                <a:gd name="T43" fmla="*/ 2147483647 h 56"/>
                <a:gd name="T44" fmla="*/ 2147483647 w 57"/>
                <a:gd name="T45" fmla="*/ 2147483647 h 56"/>
                <a:gd name="T46" fmla="*/ 2147483647 w 57"/>
                <a:gd name="T47" fmla="*/ 2147483647 h 56"/>
                <a:gd name="T48" fmla="*/ 2147483647 w 57"/>
                <a:gd name="T49" fmla="*/ 2147483647 h 56"/>
                <a:gd name="T50" fmla="*/ 2147483647 w 57"/>
                <a:gd name="T51" fmla="*/ 2147483647 h 56"/>
                <a:gd name="T52" fmla="*/ 2147483647 w 57"/>
                <a:gd name="T53" fmla="*/ 2147483647 h 56"/>
                <a:gd name="T54" fmla="*/ 2147483647 w 57"/>
                <a:gd name="T55" fmla="*/ 2147483647 h 56"/>
                <a:gd name="T56" fmla="*/ 2147483647 w 57"/>
                <a:gd name="T57" fmla="*/ 2147483647 h 56"/>
                <a:gd name="T58" fmla="*/ 2147483647 w 57"/>
                <a:gd name="T59" fmla="*/ 2147483647 h 56"/>
                <a:gd name="T60" fmla="*/ 2147483647 w 57"/>
                <a:gd name="T61" fmla="*/ 2147483647 h 56"/>
                <a:gd name="T62" fmla="*/ 2147483647 w 57"/>
                <a:gd name="T63" fmla="*/ 2147483647 h 56"/>
                <a:gd name="T64" fmla="*/ 2147483647 w 57"/>
                <a:gd name="T65" fmla="*/ 2147483647 h 56"/>
                <a:gd name="T66" fmla="*/ 2147483647 w 57"/>
                <a:gd name="T67" fmla="*/ 2147483647 h 56"/>
                <a:gd name="T68" fmla="*/ 2147483647 w 57"/>
                <a:gd name="T69" fmla="*/ 2147483647 h 56"/>
                <a:gd name="T70" fmla="*/ 2147483647 w 57"/>
                <a:gd name="T71" fmla="*/ 2147483647 h 56"/>
                <a:gd name="T72" fmla="*/ 2147483647 w 57"/>
                <a:gd name="T73" fmla="*/ 2147483647 h 56"/>
                <a:gd name="T74" fmla="*/ 2147483647 w 57"/>
                <a:gd name="T75" fmla="*/ 2147483647 h 56"/>
                <a:gd name="T76" fmla="*/ 2147483647 w 57"/>
                <a:gd name="T77" fmla="*/ 2147483647 h 56"/>
                <a:gd name="T78" fmla="*/ 2147483647 w 57"/>
                <a:gd name="T79" fmla="*/ 2147483647 h 56"/>
                <a:gd name="T80" fmla="*/ 2147483647 w 57"/>
                <a:gd name="T81" fmla="*/ 2147483647 h 56"/>
                <a:gd name="T82" fmla="*/ 2147483647 w 57"/>
                <a:gd name="T83" fmla="*/ 2147483647 h 56"/>
                <a:gd name="T84" fmla="*/ 2147483647 w 57"/>
                <a:gd name="T85" fmla="*/ 2147483647 h 56"/>
                <a:gd name="T86" fmla="*/ 2147483647 w 57"/>
                <a:gd name="T87" fmla="*/ 2147483647 h 56"/>
                <a:gd name="T88" fmla="*/ 2147483647 w 57"/>
                <a:gd name="T89" fmla="*/ 2147483647 h 56"/>
                <a:gd name="T90" fmla="*/ 2147483647 w 57"/>
                <a:gd name="T91" fmla="*/ 2147483647 h 56"/>
                <a:gd name="T92" fmla="*/ 2147483647 w 57"/>
                <a:gd name="T93" fmla="*/ 2147483647 h 56"/>
                <a:gd name="T94" fmla="*/ 2147483647 w 57"/>
                <a:gd name="T95" fmla="*/ 2147483647 h 56"/>
                <a:gd name="T96" fmla="*/ 2147483647 w 57"/>
                <a:gd name="T97" fmla="*/ 2147483647 h 56"/>
                <a:gd name="T98" fmla="*/ 2147483647 w 57"/>
                <a:gd name="T99" fmla="*/ 0 h 56"/>
                <a:gd name="T100" fmla="*/ 2147483647 w 57"/>
                <a:gd name="T101" fmla="*/ 2147483647 h 56"/>
                <a:gd name="T102" fmla="*/ 2147483647 w 57"/>
                <a:gd name="T103" fmla="*/ 0 h 56"/>
                <a:gd name="T104" fmla="*/ 2147483647 w 57"/>
                <a:gd name="T105" fmla="*/ 0 h 56"/>
                <a:gd name="T106" fmla="*/ 2147483647 w 57"/>
                <a:gd name="T107" fmla="*/ 0 h 56"/>
                <a:gd name="T108" fmla="*/ 2147483647 w 57"/>
                <a:gd name="T109" fmla="*/ 0 h 56"/>
                <a:gd name="T110" fmla="*/ 2147483647 w 57"/>
                <a:gd name="T111" fmla="*/ 0 h 56"/>
                <a:gd name="T112" fmla="*/ 2147483647 w 57"/>
                <a:gd name="T113" fmla="*/ 0 h 56"/>
                <a:gd name="T114" fmla="*/ 2147483647 w 57"/>
                <a:gd name="T115" fmla="*/ 0 h 56"/>
                <a:gd name="T116" fmla="*/ 2147483647 w 57"/>
                <a:gd name="T117" fmla="*/ 0 h 56"/>
                <a:gd name="T118" fmla="*/ 2147483647 w 57"/>
                <a:gd name="T119" fmla="*/ 2147483647 h 56"/>
                <a:gd name="T120" fmla="*/ 2147483647 w 57"/>
                <a:gd name="T121" fmla="*/ 2147483647 h 56"/>
                <a:gd name="T122" fmla="*/ 2147483647 w 57"/>
                <a:gd name="T123" fmla="*/ 2147483647 h 5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7" h="56">
                  <a:moveTo>
                    <a:pt x="1" y="28"/>
                  </a:moveTo>
                  <a:cubicBezTo>
                    <a:pt x="1" y="28"/>
                    <a:pt x="1" y="28"/>
                    <a:pt x="1" y="29"/>
                  </a:cubicBezTo>
                  <a:cubicBezTo>
                    <a:pt x="0" y="32"/>
                    <a:pt x="0" y="35"/>
                    <a:pt x="1" y="38"/>
                  </a:cubicBezTo>
                  <a:cubicBezTo>
                    <a:pt x="1" y="38"/>
                    <a:pt x="1" y="38"/>
                    <a:pt x="1" y="38"/>
                  </a:cubicBezTo>
                  <a:cubicBezTo>
                    <a:pt x="1" y="40"/>
                    <a:pt x="2" y="43"/>
                    <a:pt x="4" y="45"/>
                  </a:cubicBezTo>
                  <a:cubicBezTo>
                    <a:pt x="7" y="49"/>
                    <a:pt x="11" y="52"/>
                    <a:pt x="15" y="54"/>
                  </a:cubicBezTo>
                  <a:cubicBezTo>
                    <a:pt x="15" y="54"/>
                    <a:pt x="15" y="54"/>
                    <a:pt x="16" y="54"/>
                  </a:cubicBezTo>
                  <a:cubicBezTo>
                    <a:pt x="18" y="54"/>
                    <a:pt x="20" y="55"/>
                    <a:pt x="23" y="55"/>
                  </a:cubicBezTo>
                  <a:cubicBezTo>
                    <a:pt x="24" y="56"/>
                    <a:pt x="24" y="56"/>
                    <a:pt x="24" y="56"/>
                  </a:cubicBezTo>
                  <a:cubicBezTo>
                    <a:pt x="25" y="56"/>
                    <a:pt x="25" y="56"/>
                    <a:pt x="25" y="56"/>
                  </a:cubicBezTo>
                  <a:cubicBezTo>
                    <a:pt x="26" y="56"/>
                    <a:pt x="27" y="56"/>
                    <a:pt x="28" y="56"/>
                  </a:cubicBezTo>
                  <a:cubicBezTo>
                    <a:pt x="35" y="56"/>
                    <a:pt x="42" y="53"/>
                    <a:pt x="48" y="49"/>
                  </a:cubicBezTo>
                  <a:cubicBezTo>
                    <a:pt x="51" y="46"/>
                    <a:pt x="53" y="43"/>
                    <a:pt x="54" y="40"/>
                  </a:cubicBezTo>
                  <a:cubicBezTo>
                    <a:pt x="56" y="36"/>
                    <a:pt x="56" y="33"/>
                    <a:pt x="55" y="29"/>
                  </a:cubicBezTo>
                  <a:cubicBezTo>
                    <a:pt x="55" y="26"/>
                    <a:pt x="54" y="23"/>
                    <a:pt x="53" y="20"/>
                  </a:cubicBezTo>
                  <a:cubicBezTo>
                    <a:pt x="51" y="15"/>
                    <a:pt x="48" y="10"/>
                    <a:pt x="44" y="8"/>
                  </a:cubicBezTo>
                  <a:cubicBezTo>
                    <a:pt x="44" y="8"/>
                    <a:pt x="44" y="8"/>
                    <a:pt x="43" y="8"/>
                  </a:cubicBezTo>
                  <a:cubicBezTo>
                    <a:pt x="42" y="8"/>
                    <a:pt x="42" y="8"/>
                    <a:pt x="42" y="8"/>
                  </a:cubicBezTo>
                  <a:cubicBezTo>
                    <a:pt x="45" y="9"/>
                    <a:pt x="48" y="13"/>
                    <a:pt x="47" y="12"/>
                  </a:cubicBezTo>
                  <a:cubicBezTo>
                    <a:pt x="49" y="14"/>
                    <a:pt x="52" y="18"/>
                    <a:pt x="52" y="18"/>
                  </a:cubicBezTo>
                  <a:cubicBezTo>
                    <a:pt x="52" y="19"/>
                    <a:pt x="52" y="19"/>
                    <a:pt x="53" y="21"/>
                  </a:cubicBezTo>
                  <a:cubicBezTo>
                    <a:pt x="54" y="22"/>
                    <a:pt x="55" y="25"/>
                    <a:pt x="55" y="29"/>
                  </a:cubicBezTo>
                  <a:cubicBezTo>
                    <a:pt x="56" y="30"/>
                    <a:pt x="56" y="32"/>
                    <a:pt x="56" y="34"/>
                  </a:cubicBezTo>
                  <a:cubicBezTo>
                    <a:pt x="56" y="36"/>
                    <a:pt x="55" y="37"/>
                    <a:pt x="55" y="38"/>
                  </a:cubicBezTo>
                  <a:cubicBezTo>
                    <a:pt x="55" y="39"/>
                    <a:pt x="56" y="34"/>
                    <a:pt x="56" y="35"/>
                  </a:cubicBezTo>
                  <a:cubicBezTo>
                    <a:pt x="57" y="24"/>
                    <a:pt x="52" y="13"/>
                    <a:pt x="43" y="7"/>
                  </a:cubicBezTo>
                  <a:cubicBezTo>
                    <a:pt x="42" y="9"/>
                    <a:pt x="42" y="9"/>
                    <a:pt x="42" y="9"/>
                  </a:cubicBezTo>
                  <a:cubicBezTo>
                    <a:pt x="45" y="10"/>
                    <a:pt x="47" y="12"/>
                    <a:pt x="48" y="14"/>
                  </a:cubicBezTo>
                  <a:cubicBezTo>
                    <a:pt x="50" y="16"/>
                    <a:pt x="51" y="19"/>
                    <a:pt x="52" y="22"/>
                  </a:cubicBezTo>
                  <a:cubicBezTo>
                    <a:pt x="54" y="27"/>
                    <a:pt x="55" y="33"/>
                    <a:pt x="53" y="39"/>
                  </a:cubicBezTo>
                  <a:cubicBezTo>
                    <a:pt x="52" y="40"/>
                    <a:pt x="50" y="45"/>
                    <a:pt x="45" y="48"/>
                  </a:cubicBezTo>
                  <a:cubicBezTo>
                    <a:pt x="41" y="52"/>
                    <a:pt x="33" y="54"/>
                    <a:pt x="26" y="54"/>
                  </a:cubicBezTo>
                  <a:cubicBezTo>
                    <a:pt x="18" y="53"/>
                    <a:pt x="10" y="50"/>
                    <a:pt x="6" y="45"/>
                  </a:cubicBezTo>
                  <a:cubicBezTo>
                    <a:pt x="2" y="39"/>
                    <a:pt x="2" y="33"/>
                    <a:pt x="3" y="30"/>
                  </a:cubicBezTo>
                  <a:cubicBezTo>
                    <a:pt x="3" y="29"/>
                    <a:pt x="3" y="29"/>
                    <a:pt x="3" y="29"/>
                  </a:cubicBezTo>
                  <a:cubicBezTo>
                    <a:pt x="5" y="22"/>
                    <a:pt x="10" y="15"/>
                    <a:pt x="14" y="11"/>
                  </a:cubicBezTo>
                  <a:cubicBezTo>
                    <a:pt x="16" y="9"/>
                    <a:pt x="18" y="7"/>
                    <a:pt x="21" y="5"/>
                  </a:cubicBezTo>
                  <a:cubicBezTo>
                    <a:pt x="19" y="6"/>
                    <a:pt x="18" y="7"/>
                    <a:pt x="18" y="7"/>
                  </a:cubicBezTo>
                  <a:cubicBezTo>
                    <a:pt x="20" y="5"/>
                    <a:pt x="22" y="4"/>
                    <a:pt x="23" y="3"/>
                  </a:cubicBezTo>
                  <a:cubicBezTo>
                    <a:pt x="29" y="1"/>
                    <a:pt x="26" y="2"/>
                    <a:pt x="23" y="3"/>
                  </a:cubicBezTo>
                  <a:cubicBezTo>
                    <a:pt x="22" y="4"/>
                    <a:pt x="24" y="2"/>
                    <a:pt x="21" y="4"/>
                  </a:cubicBezTo>
                  <a:cubicBezTo>
                    <a:pt x="23" y="3"/>
                    <a:pt x="24" y="2"/>
                    <a:pt x="26" y="2"/>
                  </a:cubicBezTo>
                  <a:cubicBezTo>
                    <a:pt x="26" y="1"/>
                    <a:pt x="20" y="4"/>
                    <a:pt x="22" y="3"/>
                  </a:cubicBezTo>
                  <a:cubicBezTo>
                    <a:pt x="23" y="3"/>
                    <a:pt x="25" y="2"/>
                    <a:pt x="27" y="1"/>
                  </a:cubicBezTo>
                  <a:cubicBezTo>
                    <a:pt x="27" y="1"/>
                    <a:pt x="25" y="2"/>
                    <a:pt x="24" y="2"/>
                  </a:cubicBezTo>
                  <a:cubicBezTo>
                    <a:pt x="22" y="3"/>
                    <a:pt x="21" y="4"/>
                    <a:pt x="21" y="4"/>
                  </a:cubicBezTo>
                  <a:cubicBezTo>
                    <a:pt x="21" y="3"/>
                    <a:pt x="23" y="3"/>
                    <a:pt x="24" y="2"/>
                  </a:cubicBezTo>
                  <a:cubicBezTo>
                    <a:pt x="25" y="2"/>
                    <a:pt x="26" y="1"/>
                    <a:pt x="26" y="1"/>
                  </a:cubicBezTo>
                  <a:cubicBezTo>
                    <a:pt x="26" y="1"/>
                    <a:pt x="25" y="2"/>
                    <a:pt x="24" y="2"/>
                  </a:cubicBezTo>
                  <a:cubicBezTo>
                    <a:pt x="26" y="1"/>
                    <a:pt x="29" y="0"/>
                    <a:pt x="30" y="0"/>
                  </a:cubicBezTo>
                  <a:cubicBezTo>
                    <a:pt x="31" y="0"/>
                    <a:pt x="30" y="0"/>
                    <a:pt x="27" y="1"/>
                  </a:cubicBezTo>
                  <a:cubicBezTo>
                    <a:pt x="29" y="0"/>
                    <a:pt x="32" y="0"/>
                    <a:pt x="34" y="0"/>
                  </a:cubicBezTo>
                  <a:cubicBezTo>
                    <a:pt x="34" y="0"/>
                    <a:pt x="34" y="0"/>
                    <a:pt x="34" y="0"/>
                  </a:cubicBezTo>
                  <a:cubicBezTo>
                    <a:pt x="33" y="0"/>
                    <a:pt x="31" y="0"/>
                    <a:pt x="30" y="0"/>
                  </a:cubicBezTo>
                  <a:cubicBezTo>
                    <a:pt x="31" y="0"/>
                    <a:pt x="33" y="0"/>
                    <a:pt x="34" y="0"/>
                  </a:cubicBezTo>
                  <a:cubicBezTo>
                    <a:pt x="33" y="0"/>
                    <a:pt x="33" y="0"/>
                    <a:pt x="33" y="0"/>
                  </a:cubicBezTo>
                  <a:cubicBezTo>
                    <a:pt x="32" y="0"/>
                    <a:pt x="31" y="0"/>
                    <a:pt x="30" y="0"/>
                  </a:cubicBezTo>
                  <a:cubicBezTo>
                    <a:pt x="31" y="0"/>
                    <a:pt x="32" y="0"/>
                    <a:pt x="33" y="0"/>
                  </a:cubicBezTo>
                  <a:cubicBezTo>
                    <a:pt x="32" y="0"/>
                    <a:pt x="31" y="0"/>
                    <a:pt x="31" y="0"/>
                  </a:cubicBezTo>
                  <a:cubicBezTo>
                    <a:pt x="28" y="0"/>
                    <a:pt x="25" y="1"/>
                    <a:pt x="24" y="1"/>
                  </a:cubicBezTo>
                  <a:cubicBezTo>
                    <a:pt x="18" y="4"/>
                    <a:pt x="13" y="8"/>
                    <a:pt x="10" y="12"/>
                  </a:cubicBezTo>
                  <a:cubicBezTo>
                    <a:pt x="6" y="17"/>
                    <a:pt x="3" y="22"/>
                    <a:pt x="1" y="28"/>
                  </a:cubicBez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19471" name="椭圆 1"/>
          <p:cNvSpPr>
            <a:spLocks noChangeArrowheads="1"/>
          </p:cNvSpPr>
          <p:nvPr/>
        </p:nvSpPr>
        <p:spPr bwMode="auto">
          <a:xfrm>
            <a:off x="776288" y="1878593"/>
            <a:ext cx="1198562" cy="778115"/>
          </a:xfrm>
          <a:prstGeom prst="ellipse">
            <a:avLst/>
          </a:prstGeom>
          <a:blipFill dpi="0" rotWithShape="1">
            <a:blip r:embed="rId3" cstate="print">
              <a:duotone>
                <a:prstClr val="black"/>
                <a:schemeClr val="accent2">
                  <a:tint val="45000"/>
                  <a:satMod val="400000"/>
                </a:schemeClr>
              </a:duotone>
              <a:lum bright="-14000"/>
            </a:blip>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800"/>
          </a:p>
        </p:txBody>
      </p:sp>
      <p:sp>
        <p:nvSpPr>
          <p:cNvPr id="19472" name="椭圆 41"/>
          <p:cNvSpPr>
            <a:spLocks noChangeArrowheads="1"/>
          </p:cNvSpPr>
          <p:nvPr/>
        </p:nvSpPr>
        <p:spPr bwMode="auto">
          <a:xfrm>
            <a:off x="7208838" y="1745202"/>
            <a:ext cx="1198562" cy="949618"/>
          </a:xfrm>
          <a:prstGeom prst="ellipse">
            <a:avLst/>
          </a:prstGeom>
          <a:blipFill dpi="0" rotWithShape="1">
            <a:blip r:embed="rId4" cstate="print"/>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800"/>
          </a:p>
        </p:txBody>
      </p:sp>
      <p:sp>
        <p:nvSpPr>
          <p:cNvPr id="19473" name="椭圆 42"/>
          <p:cNvSpPr>
            <a:spLocks noChangeArrowheads="1"/>
          </p:cNvSpPr>
          <p:nvPr/>
        </p:nvSpPr>
        <p:spPr bwMode="auto">
          <a:xfrm>
            <a:off x="5062538" y="1884945"/>
            <a:ext cx="1200150" cy="776527"/>
          </a:xfrm>
          <a:prstGeom prst="ellipse">
            <a:avLst/>
          </a:prstGeom>
          <a:blipFill dpi="0" rotWithShape="1">
            <a:blip r:embed="rId5" cstate="print">
              <a:duotone>
                <a:prstClr val="black"/>
                <a:schemeClr val="accent2">
                  <a:tint val="45000"/>
                  <a:satMod val="400000"/>
                </a:schemeClr>
              </a:duotone>
            </a:blip>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800"/>
          </a:p>
        </p:txBody>
      </p:sp>
      <p:sp>
        <p:nvSpPr>
          <p:cNvPr id="19474" name="椭圆 43"/>
          <p:cNvSpPr>
            <a:spLocks noChangeArrowheads="1"/>
          </p:cNvSpPr>
          <p:nvPr/>
        </p:nvSpPr>
        <p:spPr bwMode="auto">
          <a:xfrm>
            <a:off x="2990851" y="2126320"/>
            <a:ext cx="1090613" cy="528800"/>
          </a:xfrm>
          <a:prstGeom prst="ellipse">
            <a:avLst/>
          </a:prstGeom>
          <a:blipFill dpi="0" rotWithShape="1">
            <a:blip r:embed="rId6" cstate="print">
              <a:duotone>
                <a:prstClr val="black"/>
                <a:schemeClr val="accent3">
                  <a:tint val="45000"/>
                  <a:satMod val="400000"/>
                </a:schemeClr>
              </a:duotone>
              <a:lum bright="37000" contrast="80000"/>
            </a:blip>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800"/>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19459"/>
                                        </p:tgtEl>
                                        <p:attrNameLst>
                                          <p:attrName>style.visibility</p:attrName>
                                        </p:attrNameLst>
                                      </p:cBhvr>
                                      <p:to>
                                        <p:strVal val="visible"/>
                                      </p:to>
                                    </p:set>
                                    <p:animEffect transition="in" filter="fade">
                                      <p:cBhvr>
                                        <p:cTn id="10" dur="500"/>
                                        <p:tgtEl>
                                          <p:spTgt spid="19459"/>
                                        </p:tgtEl>
                                      </p:cBhvr>
                                    </p:animEffect>
                                  </p:childTnLst>
                                </p:cTn>
                              </p:par>
                              <p:par>
                                <p:cTn id="11" presetID="10" presetClass="entr" presetSubtype="0" fill="hold" nodeType="withEffect">
                                  <p:stCondLst>
                                    <p:cond delay="90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12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1500"/>
                                  </p:stCondLst>
                                  <p:childTnLst>
                                    <p:set>
                                      <p:cBhvr>
                                        <p:cTn id="18" dur="1" fill="hold">
                                          <p:stCondLst>
                                            <p:cond delay="0"/>
                                          </p:stCondLst>
                                        </p:cTn>
                                        <p:tgtEl>
                                          <p:spTgt spid="19463"/>
                                        </p:tgtEl>
                                        <p:attrNameLst>
                                          <p:attrName>style.visibility</p:attrName>
                                        </p:attrNameLst>
                                      </p:cBhvr>
                                      <p:to>
                                        <p:strVal val="visible"/>
                                      </p:to>
                                    </p:set>
                                    <p:animEffect transition="in" filter="fade">
                                      <p:cBhvr>
                                        <p:cTn id="19" dur="500"/>
                                        <p:tgtEl>
                                          <p:spTgt spid="19463"/>
                                        </p:tgtEl>
                                      </p:cBhvr>
                                    </p:animEffect>
                                  </p:childTnLst>
                                </p:cTn>
                              </p:par>
                              <p:par>
                                <p:cTn id="20" presetID="10" presetClass="entr" presetSubtype="0" fill="hold" nodeType="withEffect">
                                  <p:stCondLst>
                                    <p:cond delay="180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nodeType="withEffect">
                                  <p:stCondLst>
                                    <p:cond delay="210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grpId="0" nodeType="withEffect">
                                  <p:stCondLst>
                                    <p:cond delay="2400"/>
                                  </p:stCondLst>
                                  <p:childTnLst>
                                    <p:set>
                                      <p:cBhvr>
                                        <p:cTn id="27" dur="1" fill="hold">
                                          <p:stCondLst>
                                            <p:cond delay="0"/>
                                          </p:stCondLst>
                                        </p:cTn>
                                        <p:tgtEl>
                                          <p:spTgt spid="19466"/>
                                        </p:tgtEl>
                                        <p:attrNameLst>
                                          <p:attrName>style.visibility</p:attrName>
                                        </p:attrNameLst>
                                      </p:cBhvr>
                                      <p:to>
                                        <p:strVal val="visible"/>
                                      </p:to>
                                    </p:set>
                                    <p:animEffect transition="in" filter="fade">
                                      <p:cBhvr>
                                        <p:cTn id="28" dur="500"/>
                                        <p:tgtEl>
                                          <p:spTgt spid="19466"/>
                                        </p:tgtEl>
                                      </p:cBhvr>
                                    </p:animEffect>
                                  </p:childTnLst>
                                </p:cTn>
                              </p:par>
                              <p:par>
                                <p:cTn id="29" presetID="10" presetClass="entr" presetSubtype="0" fill="hold" nodeType="withEffect">
                                  <p:stCondLst>
                                    <p:cond delay="270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nodeType="withEffect">
                                  <p:stCondLst>
                                    <p:cond delay="300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par>
                                <p:cTn id="35" presetID="10" presetClass="entr" presetSubtype="0" fill="hold" grpId="0" nodeType="withEffect">
                                  <p:stCondLst>
                                    <p:cond delay="3300"/>
                                  </p:stCondLst>
                                  <p:childTnLst>
                                    <p:set>
                                      <p:cBhvr>
                                        <p:cTn id="36" dur="1" fill="hold">
                                          <p:stCondLst>
                                            <p:cond delay="0"/>
                                          </p:stCondLst>
                                        </p:cTn>
                                        <p:tgtEl>
                                          <p:spTgt spid="19469"/>
                                        </p:tgtEl>
                                        <p:attrNameLst>
                                          <p:attrName>style.visibility</p:attrName>
                                        </p:attrNameLst>
                                      </p:cBhvr>
                                      <p:to>
                                        <p:strVal val="visible"/>
                                      </p:to>
                                    </p:set>
                                    <p:animEffect transition="in" filter="fade">
                                      <p:cBhvr>
                                        <p:cTn id="37" dur="500"/>
                                        <p:tgtEl>
                                          <p:spTgt spid="19469"/>
                                        </p:tgtEl>
                                      </p:cBhvr>
                                    </p:animEffect>
                                  </p:childTnLst>
                                </p:cTn>
                              </p:par>
                              <p:par>
                                <p:cTn id="38" presetID="10" presetClass="entr" presetSubtype="0" fill="hold" nodeType="withEffect">
                                  <p:stCondLst>
                                    <p:cond delay="360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par>
                                <p:cTn id="41" presetID="10" presetClass="entr" presetSubtype="0" fill="hold" grpId="0" nodeType="withEffect">
                                  <p:stCondLst>
                                    <p:cond delay="3900"/>
                                  </p:stCondLst>
                                  <p:childTnLst>
                                    <p:set>
                                      <p:cBhvr>
                                        <p:cTn id="42" dur="1" fill="hold">
                                          <p:stCondLst>
                                            <p:cond delay="0"/>
                                          </p:stCondLst>
                                        </p:cTn>
                                        <p:tgtEl>
                                          <p:spTgt spid="19471"/>
                                        </p:tgtEl>
                                        <p:attrNameLst>
                                          <p:attrName>style.visibility</p:attrName>
                                        </p:attrNameLst>
                                      </p:cBhvr>
                                      <p:to>
                                        <p:strVal val="visible"/>
                                      </p:to>
                                    </p:set>
                                    <p:animEffect transition="in" filter="fade">
                                      <p:cBhvr>
                                        <p:cTn id="43" dur="500"/>
                                        <p:tgtEl>
                                          <p:spTgt spid="19471"/>
                                        </p:tgtEl>
                                      </p:cBhvr>
                                    </p:animEffect>
                                  </p:childTnLst>
                                </p:cTn>
                              </p:par>
                              <p:par>
                                <p:cTn id="44" presetID="10" presetClass="entr" presetSubtype="0" fill="hold" grpId="0" nodeType="withEffect">
                                  <p:stCondLst>
                                    <p:cond delay="4200"/>
                                  </p:stCondLst>
                                  <p:childTnLst>
                                    <p:set>
                                      <p:cBhvr>
                                        <p:cTn id="45" dur="1" fill="hold">
                                          <p:stCondLst>
                                            <p:cond delay="0"/>
                                          </p:stCondLst>
                                        </p:cTn>
                                        <p:tgtEl>
                                          <p:spTgt spid="19472"/>
                                        </p:tgtEl>
                                        <p:attrNameLst>
                                          <p:attrName>style.visibility</p:attrName>
                                        </p:attrNameLst>
                                      </p:cBhvr>
                                      <p:to>
                                        <p:strVal val="visible"/>
                                      </p:to>
                                    </p:set>
                                    <p:animEffect transition="in" filter="fade">
                                      <p:cBhvr>
                                        <p:cTn id="46" dur="500"/>
                                        <p:tgtEl>
                                          <p:spTgt spid="19472"/>
                                        </p:tgtEl>
                                      </p:cBhvr>
                                    </p:animEffect>
                                  </p:childTnLst>
                                </p:cTn>
                              </p:par>
                              <p:par>
                                <p:cTn id="47" presetID="10" presetClass="entr" presetSubtype="0" fill="hold" grpId="0" nodeType="withEffect">
                                  <p:stCondLst>
                                    <p:cond delay="4500"/>
                                  </p:stCondLst>
                                  <p:childTnLst>
                                    <p:set>
                                      <p:cBhvr>
                                        <p:cTn id="48" dur="1" fill="hold">
                                          <p:stCondLst>
                                            <p:cond delay="0"/>
                                          </p:stCondLst>
                                        </p:cTn>
                                        <p:tgtEl>
                                          <p:spTgt spid="19473"/>
                                        </p:tgtEl>
                                        <p:attrNameLst>
                                          <p:attrName>style.visibility</p:attrName>
                                        </p:attrNameLst>
                                      </p:cBhvr>
                                      <p:to>
                                        <p:strVal val="visible"/>
                                      </p:to>
                                    </p:set>
                                    <p:animEffect transition="in" filter="fade">
                                      <p:cBhvr>
                                        <p:cTn id="49" dur="500"/>
                                        <p:tgtEl>
                                          <p:spTgt spid="19473"/>
                                        </p:tgtEl>
                                      </p:cBhvr>
                                    </p:animEffect>
                                  </p:childTnLst>
                                </p:cTn>
                              </p:par>
                              <p:par>
                                <p:cTn id="50" presetID="10" presetClass="entr" presetSubtype="0" fill="hold" grpId="0" nodeType="withEffect">
                                  <p:stCondLst>
                                    <p:cond delay="4800"/>
                                  </p:stCondLst>
                                  <p:childTnLst>
                                    <p:set>
                                      <p:cBhvr>
                                        <p:cTn id="51" dur="1" fill="hold">
                                          <p:stCondLst>
                                            <p:cond delay="0"/>
                                          </p:stCondLst>
                                        </p:cTn>
                                        <p:tgtEl>
                                          <p:spTgt spid="19474"/>
                                        </p:tgtEl>
                                        <p:attrNameLst>
                                          <p:attrName>style.visibility</p:attrName>
                                        </p:attrNameLst>
                                      </p:cBhvr>
                                      <p:to>
                                        <p:strVal val="visible"/>
                                      </p:to>
                                    </p:set>
                                    <p:animEffect transition="in" filter="fade">
                                      <p:cBhvr>
                                        <p:cTn id="52" dur="500"/>
                                        <p:tgtEl>
                                          <p:spTgt spid="194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p:bldP spid="19463" grpId="0"/>
      <p:bldP spid="19466" grpId="0"/>
      <p:bldP spid="19469" grpId="0"/>
      <p:bldP spid="19471" grpId="0" animBg="1"/>
      <p:bldP spid="19472" grpId="0" animBg="1"/>
      <p:bldP spid="19473" grpId="0" animBg="1"/>
      <p:bldP spid="194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19"/>
          <p:cNvPicPr>
            <a:picLocks noChangeAspect="1" noChangeArrowheads="1"/>
          </p:cNvPicPr>
          <p:nvPr/>
        </p:nvPicPr>
        <p:blipFill>
          <a:blip r:embed="rId3" cstate="print"/>
          <a:srcRect/>
          <a:stretch>
            <a:fillRect/>
          </a:stretch>
        </p:blipFill>
        <p:spPr bwMode="auto">
          <a:xfrm>
            <a:off x="2088232" y="4228728"/>
            <a:ext cx="927068" cy="381412"/>
          </a:xfrm>
          <a:prstGeom prst="rect">
            <a:avLst/>
          </a:prstGeom>
          <a:noFill/>
          <a:ln w="9525">
            <a:noFill/>
            <a:miter lim="800000"/>
            <a:headEnd/>
            <a:tailEnd/>
          </a:ln>
        </p:spPr>
      </p:pic>
      <p:pic>
        <p:nvPicPr>
          <p:cNvPr id="30723" name="Picture 3" descr="20"/>
          <p:cNvPicPr>
            <a:picLocks noChangeAspect="1" noChangeArrowheads="1"/>
          </p:cNvPicPr>
          <p:nvPr/>
        </p:nvPicPr>
        <p:blipFill>
          <a:blip r:embed="rId4" cstate="print"/>
          <a:srcRect/>
          <a:stretch>
            <a:fillRect/>
          </a:stretch>
        </p:blipFill>
        <p:spPr bwMode="auto">
          <a:xfrm>
            <a:off x="2772308" y="4348061"/>
            <a:ext cx="229275" cy="276711"/>
          </a:xfrm>
          <a:prstGeom prst="rect">
            <a:avLst/>
          </a:prstGeom>
          <a:noFill/>
          <a:ln w="9525">
            <a:noFill/>
            <a:miter lim="800000"/>
            <a:headEnd/>
            <a:tailEnd/>
          </a:ln>
        </p:spPr>
      </p:pic>
      <p:pic>
        <p:nvPicPr>
          <p:cNvPr id="30724" name="Picture 4" descr="9"/>
          <p:cNvPicPr>
            <a:picLocks noChangeAspect="1" noChangeArrowheads="1"/>
          </p:cNvPicPr>
          <p:nvPr/>
        </p:nvPicPr>
        <p:blipFill>
          <a:blip r:embed="rId5" cstate="print"/>
          <a:srcRect/>
          <a:stretch>
            <a:fillRect/>
          </a:stretch>
        </p:blipFill>
        <p:spPr bwMode="auto">
          <a:xfrm>
            <a:off x="2016224" y="3256620"/>
            <a:ext cx="398739" cy="717952"/>
          </a:xfrm>
          <a:prstGeom prst="rect">
            <a:avLst/>
          </a:prstGeom>
          <a:noFill/>
          <a:ln w="9525">
            <a:noFill/>
            <a:miter lim="800000"/>
            <a:headEnd/>
            <a:tailEnd/>
          </a:ln>
        </p:spPr>
      </p:pic>
      <p:pic>
        <p:nvPicPr>
          <p:cNvPr id="30725" name="Picture 5" descr="10"/>
          <p:cNvPicPr>
            <a:picLocks noChangeAspect="1" noChangeArrowheads="1"/>
          </p:cNvPicPr>
          <p:nvPr/>
        </p:nvPicPr>
        <p:blipFill>
          <a:blip r:embed="rId6" cstate="print"/>
          <a:srcRect/>
          <a:stretch>
            <a:fillRect/>
          </a:stretch>
        </p:blipFill>
        <p:spPr bwMode="auto">
          <a:xfrm>
            <a:off x="2160240" y="3724672"/>
            <a:ext cx="189401" cy="194445"/>
          </a:xfrm>
          <a:prstGeom prst="rect">
            <a:avLst/>
          </a:prstGeom>
          <a:noFill/>
          <a:ln w="9525">
            <a:noFill/>
            <a:miter lim="800000"/>
            <a:headEnd/>
            <a:tailEnd/>
          </a:ln>
        </p:spPr>
      </p:pic>
      <p:pic>
        <p:nvPicPr>
          <p:cNvPr id="30726" name="Picture 6" descr="14"/>
          <p:cNvPicPr>
            <a:picLocks noChangeAspect="1" noChangeArrowheads="1"/>
          </p:cNvPicPr>
          <p:nvPr/>
        </p:nvPicPr>
        <p:blipFill>
          <a:blip r:embed="rId7" cstate="print"/>
          <a:srcRect/>
          <a:stretch>
            <a:fillRect/>
          </a:stretch>
        </p:blipFill>
        <p:spPr bwMode="auto">
          <a:xfrm>
            <a:off x="1908212" y="3652664"/>
            <a:ext cx="428645" cy="875004"/>
          </a:xfrm>
          <a:prstGeom prst="rect">
            <a:avLst/>
          </a:prstGeom>
          <a:noFill/>
          <a:ln w="9525">
            <a:noFill/>
            <a:miter lim="800000"/>
            <a:headEnd/>
            <a:tailEnd/>
          </a:ln>
        </p:spPr>
      </p:pic>
      <p:pic>
        <p:nvPicPr>
          <p:cNvPr id="30727" name="Picture 7" descr="7"/>
          <p:cNvPicPr>
            <a:picLocks noChangeAspect="1" noChangeArrowheads="1"/>
          </p:cNvPicPr>
          <p:nvPr/>
        </p:nvPicPr>
        <p:blipFill>
          <a:blip r:embed="rId8" cstate="print"/>
          <a:srcRect/>
          <a:stretch>
            <a:fillRect/>
          </a:stretch>
        </p:blipFill>
        <p:spPr bwMode="auto">
          <a:xfrm>
            <a:off x="900100" y="3004592"/>
            <a:ext cx="877226" cy="1271374"/>
          </a:xfrm>
          <a:prstGeom prst="rect">
            <a:avLst/>
          </a:prstGeom>
          <a:noFill/>
          <a:ln w="9525">
            <a:noFill/>
            <a:miter lim="800000"/>
            <a:headEnd/>
            <a:tailEnd/>
          </a:ln>
        </p:spPr>
      </p:pic>
      <p:pic>
        <p:nvPicPr>
          <p:cNvPr id="30728" name="Picture 8" descr="6"/>
          <p:cNvPicPr>
            <a:picLocks noChangeAspect="1" noChangeArrowheads="1"/>
          </p:cNvPicPr>
          <p:nvPr/>
        </p:nvPicPr>
        <p:blipFill>
          <a:blip r:embed="rId9" cstate="print"/>
          <a:srcRect/>
          <a:stretch>
            <a:fillRect/>
          </a:stretch>
        </p:blipFill>
        <p:spPr bwMode="auto">
          <a:xfrm>
            <a:off x="1404156" y="3112604"/>
            <a:ext cx="398739" cy="538464"/>
          </a:xfrm>
          <a:prstGeom prst="rect">
            <a:avLst/>
          </a:prstGeom>
          <a:noFill/>
          <a:ln w="9525">
            <a:noFill/>
            <a:miter lim="800000"/>
            <a:headEnd/>
            <a:tailEnd/>
          </a:ln>
        </p:spPr>
      </p:pic>
      <p:pic>
        <p:nvPicPr>
          <p:cNvPr id="30729" name="Picture 9" descr="1"/>
          <p:cNvPicPr>
            <a:picLocks noChangeAspect="1" noChangeArrowheads="1"/>
          </p:cNvPicPr>
          <p:nvPr/>
        </p:nvPicPr>
        <p:blipFill>
          <a:blip r:embed="rId10" cstate="print"/>
          <a:srcRect/>
          <a:stretch>
            <a:fillRect/>
          </a:stretch>
        </p:blipFill>
        <p:spPr bwMode="auto">
          <a:xfrm>
            <a:off x="1332148" y="2032484"/>
            <a:ext cx="1365682" cy="1076928"/>
          </a:xfrm>
          <a:prstGeom prst="rect">
            <a:avLst/>
          </a:prstGeom>
          <a:noFill/>
          <a:ln w="9525">
            <a:noFill/>
            <a:miter lim="800000"/>
            <a:headEnd/>
            <a:tailEnd/>
          </a:ln>
        </p:spPr>
      </p:pic>
      <p:pic>
        <p:nvPicPr>
          <p:cNvPr id="30730" name="Picture 10" descr="2"/>
          <p:cNvPicPr>
            <a:picLocks noChangeAspect="1" noChangeArrowheads="1"/>
          </p:cNvPicPr>
          <p:nvPr/>
        </p:nvPicPr>
        <p:blipFill>
          <a:blip r:embed="rId11" cstate="print"/>
          <a:srcRect/>
          <a:stretch>
            <a:fillRect/>
          </a:stretch>
        </p:blipFill>
        <p:spPr bwMode="auto">
          <a:xfrm>
            <a:off x="1898650" y="2205097"/>
            <a:ext cx="1026753" cy="1099364"/>
          </a:xfrm>
          <a:prstGeom prst="rect">
            <a:avLst/>
          </a:prstGeom>
          <a:noFill/>
          <a:ln w="9525">
            <a:noFill/>
            <a:miter lim="800000"/>
            <a:headEnd/>
            <a:tailEnd/>
          </a:ln>
        </p:spPr>
      </p:pic>
      <p:pic>
        <p:nvPicPr>
          <p:cNvPr id="30731" name="Picture 11" descr="3"/>
          <p:cNvPicPr>
            <a:picLocks noChangeAspect="1" noChangeArrowheads="1"/>
          </p:cNvPicPr>
          <p:nvPr/>
        </p:nvPicPr>
        <p:blipFill>
          <a:blip r:embed="rId12" cstate="print"/>
          <a:srcRect/>
          <a:stretch>
            <a:fillRect/>
          </a:stretch>
        </p:blipFill>
        <p:spPr bwMode="auto">
          <a:xfrm>
            <a:off x="1512168" y="2896580"/>
            <a:ext cx="448581" cy="381412"/>
          </a:xfrm>
          <a:prstGeom prst="rect">
            <a:avLst/>
          </a:prstGeom>
          <a:noFill/>
          <a:ln w="9525">
            <a:noFill/>
            <a:miter lim="800000"/>
            <a:headEnd/>
            <a:tailEnd/>
          </a:ln>
        </p:spPr>
      </p:pic>
      <p:pic>
        <p:nvPicPr>
          <p:cNvPr id="30732" name="Picture 12" descr="4"/>
          <p:cNvPicPr>
            <a:picLocks noChangeAspect="1" noChangeArrowheads="1"/>
          </p:cNvPicPr>
          <p:nvPr/>
        </p:nvPicPr>
        <p:blipFill>
          <a:blip r:embed="rId13" cstate="print"/>
          <a:srcRect/>
          <a:stretch>
            <a:fillRect/>
          </a:stretch>
        </p:blipFill>
        <p:spPr bwMode="auto">
          <a:xfrm>
            <a:off x="1152128" y="3328628"/>
            <a:ext cx="757605" cy="366455"/>
          </a:xfrm>
          <a:prstGeom prst="rect">
            <a:avLst/>
          </a:prstGeom>
          <a:noFill/>
          <a:ln w="9525">
            <a:noFill/>
            <a:miter lim="800000"/>
            <a:headEnd/>
            <a:tailEnd/>
          </a:ln>
        </p:spPr>
      </p:pic>
      <p:pic>
        <p:nvPicPr>
          <p:cNvPr id="30733" name="Picture 13" descr="5"/>
          <p:cNvPicPr>
            <a:picLocks noChangeAspect="1" noChangeArrowheads="1"/>
          </p:cNvPicPr>
          <p:nvPr/>
        </p:nvPicPr>
        <p:blipFill>
          <a:blip r:embed="rId14" cstate="print"/>
          <a:srcRect/>
          <a:stretch>
            <a:fillRect/>
          </a:stretch>
        </p:blipFill>
        <p:spPr bwMode="auto">
          <a:xfrm>
            <a:off x="1548172" y="3220616"/>
            <a:ext cx="89716" cy="269232"/>
          </a:xfrm>
          <a:prstGeom prst="rect">
            <a:avLst/>
          </a:prstGeom>
          <a:noFill/>
          <a:ln w="9525">
            <a:noFill/>
            <a:miter lim="800000"/>
            <a:headEnd/>
            <a:tailEnd/>
          </a:ln>
        </p:spPr>
      </p:pic>
      <p:pic>
        <p:nvPicPr>
          <p:cNvPr id="30734" name="Picture 14" descr="11"/>
          <p:cNvPicPr>
            <a:picLocks noChangeAspect="1" noChangeArrowheads="1"/>
          </p:cNvPicPr>
          <p:nvPr/>
        </p:nvPicPr>
        <p:blipFill>
          <a:blip r:embed="rId15" cstate="print"/>
          <a:srcRect/>
          <a:stretch>
            <a:fillRect/>
          </a:stretch>
        </p:blipFill>
        <p:spPr bwMode="auto">
          <a:xfrm>
            <a:off x="1872208" y="3400636"/>
            <a:ext cx="360040" cy="372570"/>
          </a:xfrm>
          <a:prstGeom prst="rect">
            <a:avLst/>
          </a:prstGeom>
          <a:noFill/>
          <a:ln w="9525">
            <a:noFill/>
            <a:miter lim="800000"/>
            <a:headEnd/>
            <a:tailEnd/>
          </a:ln>
        </p:spPr>
      </p:pic>
      <p:pic>
        <p:nvPicPr>
          <p:cNvPr id="30735" name="Picture 15" descr="12"/>
          <p:cNvPicPr>
            <a:picLocks noChangeAspect="1" noChangeArrowheads="1"/>
          </p:cNvPicPr>
          <p:nvPr/>
        </p:nvPicPr>
        <p:blipFill>
          <a:blip r:embed="rId16" cstate="print"/>
          <a:srcRect/>
          <a:stretch>
            <a:fillRect/>
          </a:stretch>
        </p:blipFill>
        <p:spPr bwMode="auto">
          <a:xfrm>
            <a:off x="1620180" y="3292624"/>
            <a:ext cx="239245" cy="97223"/>
          </a:xfrm>
          <a:prstGeom prst="rect">
            <a:avLst/>
          </a:prstGeom>
          <a:noFill/>
          <a:ln w="9525">
            <a:noFill/>
            <a:miter lim="800000"/>
            <a:headEnd/>
            <a:tailEnd/>
          </a:ln>
        </p:spPr>
      </p:pic>
      <p:pic>
        <p:nvPicPr>
          <p:cNvPr id="30736" name="Picture 16" descr="8"/>
          <p:cNvPicPr>
            <a:picLocks noChangeAspect="1" noChangeArrowheads="1"/>
          </p:cNvPicPr>
          <p:nvPr/>
        </p:nvPicPr>
        <p:blipFill>
          <a:blip r:embed="rId17" cstate="print"/>
          <a:srcRect/>
          <a:stretch>
            <a:fillRect/>
          </a:stretch>
        </p:blipFill>
        <p:spPr bwMode="auto">
          <a:xfrm>
            <a:off x="2232248" y="3796680"/>
            <a:ext cx="59811" cy="186967"/>
          </a:xfrm>
          <a:prstGeom prst="rect">
            <a:avLst/>
          </a:prstGeom>
          <a:noFill/>
          <a:ln w="9525">
            <a:noFill/>
            <a:miter lim="800000"/>
            <a:headEnd/>
            <a:tailEnd/>
          </a:ln>
        </p:spPr>
      </p:pic>
      <p:pic>
        <p:nvPicPr>
          <p:cNvPr id="30737" name="Picture 17" descr="15"/>
          <p:cNvPicPr>
            <a:picLocks noChangeAspect="1" noChangeArrowheads="1"/>
          </p:cNvPicPr>
          <p:nvPr/>
        </p:nvPicPr>
        <p:blipFill>
          <a:blip r:embed="rId18" cstate="print"/>
          <a:srcRect/>
          <a:stretch>
            <a:fillRect/>
          </a:stretch>
        </p:blipFill>
        <p:spPr bwMode="auto">
          <a:xfrm>
            <a:off x="1764196" y="3904692"/>
            <a:ext cx="528329" cy="650644"/>
          </a:xfrm>
          <a:prstGeom prst="rect">
            <a:avLst/>
          </a:prstGeom>
          <a:noFill/>
          <a:ln w="9525">
            <a:noFill/>
            <a:miter lim="800000"/>
            <a:headEnd/>
            <a:tailEnd/>
          </a:ln>
        </p:spPr>
      </p:pic>
      <p:pic>
        <p:nvPicPr>
          <p:cNvPr id="30738" name="Picture 18" descr="16"/>
          <p:cNvPicPr>
            <a:picLocks noChangeAspect="1" noChangeArrowheads="1"/>
          </p:cNvPicPr>
          <p:nvPr/>
        </p:nvPicPr>
        <p:blipFill>
          <a:blip r:embed="rId19" cstate="print"/>
          <a:srcRect/>
          <a:stretch>
            <a:fillRect/>
          </a:stretch>
        </p:blipFill>
        <p:spPr bwMode="auto">
          <a:xfrm>
            <a:off x="1656184" y="4012704"/>
            <a:ext cx="179433" cy="216881"/>
          </a:xfrm>
          <a:prstGeom prst="rect">
            <a:avLst/>
          </a:prstGeom>
          <a:noFill/>
          <a:ln w="9525">
            <a:noFill/>
            <a:miter lim="800000"/>
            <a:headEnd/>
            <a:tailEnd/>
          </a:ln>
        </p:spPr>
      </p:pic>
      <p:pic>
        <p:nvPicPr>
          <p:cNvPr id="30739" name="Picture 19" descr="17"/>
          <p:cNvPicPr>
            <a:picLocks noChangeAspect="1" noChangeArrowheads="1"/>
          </p:cNvPicPr>
          <p:nvPr/>
        </p:nvPicPr>
        <p:blipFill>
          <a:blip r:embed="rId20" cstate="print"/>
          <a:srcRect/>
          <a:stretch>
            <a:fillRect/>
          </a:stretch>
        </p:blipFill>
        <p:spPr bwMode="auto">
          <a:xfrm>
            <a:off x="2160240" y="3940696"/>
            <a:ext cx="677857" cy="530986"/>
          </a:xfrm>
          <a:prstGeom prst="rect">
            <a:avLst/>
          </a:prstGeom>
          <a:noFill/>
          <a:ln w="9525">
            <a:noFill/>
            <a:miter lim="800000"/>
            <a:headEnd/>
            <a:tailEnd/>
          </a:ln>
        </p:spPr>
      </p:pic>
      <p:pic>
        <p:nvPicPr>
          <p:cNvPr id="30740" name="Picture 20" descr="18"/>
          <p:cNvPicPr>
            <a:picLocks noChangeAspect="1" noChangeArrowheads="1"/>
          </p:cNvPicPr>
          <p:nvPr/>
        </p:nvPicPr>
        <p:blipFill>
          <a:blip r:embed="rId21" cstate="print"/>
          <a:srcRect/>
          <a:stretch>
            <a:fillRect/>
          </a:stretch>
        </p:blipFill>
        <p:spPr bwMode="auto">
          <a:xfrm>
            <a:off x="2736304" y="4588768"/>
            <a:ext cx="109653" cy="74786"/>
          </a:xfrm>
          <a:prstGeom prst="rect">
            <a:avLst/>
          </a:prstGeom>
          <a:noFill/>
          <a:ln w="9525">
            <a:noFill/>
            <a:miter lim="800000"/>
            <a:headEnd/>
            <a:tailEnd/>
          </a:ln>
        </p:spPr>
      </p:pic>
      <p:pic>
        <p:nvPicPr>
          <p:cNvPr id="30741" name="Picture 21" descr="13"/>
          <p:cNvPicPr>
            <a:picLocks noChangeAspect="1" noChangeArrowheads="1"/>
          </p:cNvPicPr>
          <p:nvPr/>
        </p:nvPicPr>
        <p:blipFill>
          <a:blip r:embed="rId22" cstate="print"/>
          <a:srcRect/>
          <a:stretch>
            <a:fillRect/>
          </a:stretch>
        </p:blipFill>
        <p:spPr bwMode="auto">
          <a:xfrm>
            <a:off x="1440160" y="3652664"/>
            <a:ext cx="538298" cy="381412"/>
          </a:xfrm>
          <a:prstGeom prst="rect">
            <a:avLst/>
          </a:prstGeom>
          <a:noFill/>
          <a:ln w="9525">
            <a:noFill/>
            <a:miter lim="800000"/>
            <a:headEnd/>
            <a:tailEnd/>
          </a:ln>
        </p:spPr>
      </p:pic>
      <p:pic>
        <p:nvPicPr>
          <p:cNvPr id="30742" name="Picture 22" descr="b"/>
          <p:cNvPicPr>
            <a:picLocks noChangeAspect="1" noChangeArrowheads="1"/>
          </p:cNvPicPr>
          <p:nvPr/>
        </p:nvPicPr>
        <p:blipFill>
          <a:blip r:embed="rId23" cstate="print"/>
          <a:srcRect/>
          <a:stretch>
            <a:fillRect/>
          </a:stretch>
        </p:blipFill>
        <p:spPr bwMode="auto">
          <a:xfrm>
            <a:off x="2808312" y="4636539"/>
            <a:ext cx="338928" cy="508549"/>
          </a:xfrm>
          <a:prstGeom prst="rect">
            <a:avLst/>
          </a:prstGeom>
          <a:noFill/>
          <a:ln w="9525">
            <a:noFill/>
            <a:miter lim="800000"/>
            <a:headEnd/>
            <a:tailEnd/>
          </a:ln>
        </p:spPr>
      </p:pic>
      <p:pic>
        <p:nvPicPr>
          <p:cNvPr id="30743" name="Picture 23" descr="a"/>
          <p:cNvPicPr>
            <a:picLocks noChangeAspect="1" noChangeArrowheads="1"/>
          </p:cNvPicPr>
          <p:nvPr/>
        </p:nvPicPr>
        <p:blipFill>
          <a:blip r:embed="rId24" cstate="print"/>
          <a:srcRect/>
          <a:stretch>
            <a:fillRect/>
          </a:stretch>
        </p:blipFill>
        <p:spPr bwMode="auto">
          <a:xfrm>
            <a:off x="0" y="4228728"/>
            <a:ext cx="1285934" cy="897440"/>
          </a:xfrm>
          <a:prstGeom prst="rect">
            <a:avLst/>
          </a:prstGeom>
          <a:noFill/>
          <a:ln w="9525">
            <a:noFill/>
            <a:miter lim="800000"/>
            <a:headEnd/>
            <a:tailEnd/>
          </a:ln>
        </p:spPr>
      </p:pic>
      <p:pic>
        <p:nvPicPr>
          <p:cNvPr id="30744" name="Picture 24" descr="27"/>
          <p:cNvPicPr>
            <a:picLocks noChangeAspect="1" noChangeArrowheads="1"/>
          </p:cNvPicPr>
          <p:nvPr/>
        </p:nvPicPr>
        <p:blipFill>
          <a:blip r:embed="rId25" cstate="print"/>
          <a:srcRect/>
          <a:stretch>
            <a:fillRect/>
          </a:stretch>
        </p:blipFill>
        <p:spPr bwMode="auto">
          <a:xfrm>
            <a:off x="1895016" y="3068618"/>
            <a:ext cx="59811" cy="186967"/>
          </a:xfrm>
          <a:prstGeom prst="rect">
            <a:avLst/>
          </a:prstGeom>
          <a:noFill/>
          <a:ln w="9525">
            <a:noFill/>
            <a:miter lim="800000"/>
            <a:headEnd/>
            <a:tailEnd/>
          </a:ln>
        </p:spPr>
      </p:pic>
      <p:pic>
        <p:nvPicPr>
          <p:cNvPr id="53" name="Picture 25" descr="21"/>
          <p:cNvPicPr>
            <a:picLocks noChangeAspect="1" noChangeArrowheads="1"/>
          </p:cNvPicPr>
          <p:nvPr/>
        </p:nvPicPr>
        <p:blipFill>
          <a:blip r:embed="rId26" cstate="print"/>
          <a:srcRect/>
          <a:stretch>
            <a:fillRect/>
          </a:stretch>
        </p:blipFill>
        <p:spPr bwMode="auto">
          <a:xfrm>
            <a:off x="5033526" y="3268514"/>
            <a:ext cx="863600" cy="924210"/>
          </a:xfrm>
          <a:prstGeom prst="rect">
            <a:avLst/>
          </a:prstGeom>
          <a:noFill/>
          <a:ln w="9525">
            <a:noFill/>
            <a:miter lim="800000"/>
            <a:headEnd/>
            <a:tailEnd/>
          </a:ln>
        </p:spPr>
      </p:pic>
      <p:sp>
        <p:nvSpPr>
          <p:cNvPr id="54" name="文本框 62"/>
          <p:cNvSpPr txBox="1"/>
          <p:nvPr/>
        </p:nvSpPr>
        <p:spPr>
          <a:xfrm>
            <a:off x="3023828" y="1503554"/>
            <a:ext cx="2015404" cy="312906"/>
          </a:xfrm>
          <a:prstGeom prst="rect">
            <a:avLst/>
          </a:prstGeom>
          <a:noFill/>
        </p:spPr>
        <p:txBody>
          <a:bodyPr wrap="square" lIns="68580" tIns="34290" rIns="68580" bIns="34290" rtlCol="0">
            <a:spAutoFit/>
          </a:bodyPr>
          <a:lstStyle/>
          <a:p>
            <a:pPr algn="just">
              <a:lnSpc>
                <a:spcPts val="1875"/>
              </a:lnSpc>
            </a:pPr>
            <a:r>
              <a:rPr lang="zh-CN" altLang="en-US" sz="1600" b="1" dirty="0">
                <a:solidFill>
                  <a:schemeClr val="tx1">
                    <a:lumMod val="65000"/>
                    <a:lumOff val="35000"/>
                  </a:schemeClr>
                </a:solidFill>
                <a:latin typeface="hakuyoxingshu7000" pitchFamily="2" charset="-122"/>
                <a:ea typeface="hakuyoxingshu7000" pitchFamily="2" charset="-122"/>
                <a:cs typeface="hakuyoxingshu7000" pitchFamily="2" charset="-122"/>
              </a:rPr>
              <a:t>单击输入您的标题</a:t>
            </a:r>
          </a:p>
        </p:txBody>
      </p:sp>
      <p:sp>
        <p:nvSpPr>
          <p:cNvPr id="55" name="文本框 63"/>
          <p:cNvSpPr txBox="1"/>
          <p:nvPr/>
        </p:nvSpPr>
        <p:spPr>
          <a:xfrm>
            <a:off x="2879812" y="1755582"/>
            <a:ext cx="2160240" cy="312906"/>
          </a:xfrm>
          <a:prstGeom prst="rect">
            <a:avLst/>
          </a:prstGeom>
          <a:noFill/>
        </p:spPr>
        <p:txBody>
          <a:bodyPr wrap="square" lIns="68580" tIns="34290" rIns="68580" bIns="34290" rtlCol="0">
            <a:spAutoFit/>
          </a:bodyPr>
          <a:lstStyle/>
          <a:p>
            <a:pPr algn="just">
              <a:lnSpc>
                <a:spcPts val="1875"/>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单击此处添加文本，单击此处添加文本</a:t>
            </a:r>
          </a:p>
        </p:txBody>
      </p:sp>
      <p:sp>
        <p:nvSpPr>
          <p:cNvPr id="56" name="文本框 62"/>
          <p:cNvSpPr txBox="1"/>
          <p:nvPr/>
        </p:nvSpPr>
        <p:spPr>
          <a:xfrm>
            <a:off x="6588224" y="2547670"/>
            <a:ext cx="2015404" cy="312906"/>
          </a:xfrm>
          <a:prstGeom prst="rect">
            <a:avLst/>
          </a:prstGeom>
          <a:noFill/>
        </p:spPr>
        <p:txBody>
          <a:bodyPr wrap="square" lIns="68580" tIns="34290" rIns="68580" bIns="34290" rtlCol="0">
            <a:spAutoFit/>
          </a:bodyPr>
          <a:lstStyle/>
          <a:p>
            <a:pPr algn="just">
              <a:lnSpc>
                <a:spcPts val="1875"/>
              </a:lnSpc>
            </a:pPr>
            <a:r>
              <a:rPr lang="zh-CN" altLang="en-US" sz="1600" b="1" dirty="0">
                <a:solidFill>
                  <a:schemeClr val="tx1">
                    <a:lumMod val="65000"/>
                    <a:lumOff val="35000"/>
                  </a:schemeClr>
                </a:solidFill>
                <a:latin typeface="hakuyoxingshu7000" pitchFamily="2" charset="-122"/>
                <a:ea typeface="hakuyoxingshu7000" pitchFamily="2" charset="-122"/>
                <a:cs typeface="hakuyoxingshu7000" pitchFamily="2" charset="-122"/>
              </a:rPr>
              <a:t>单击输入您的标题</a:t>
            </a:r>
          </a:p>
        </p:txBody>
      </p:sp>
      <p:sp>
        <p:nvSpPr>
          <p:cNvPr id="57" name="文本框 63"/>
          <p:cNvSpPr txBox="1"/>
          <p:nvPr/>
        </p:nvSpPr>
        <p:spPr>
          <a:xfrm>
            <a:off x="6444208" y="2799698"/>
            <a:ext cx="2160240" cy="312906"/>
          </a:xfrm>
          <a:prstGeom prst="rect">
            <a:avLst/>
          </a:prstGeom>
          <a:noFill/>
        </p:spPr>
        <p:txBody>
          <a:bodyPr wrap="square" lIns="68580" tIns="34290" rIns="68580" bIns="34290" rtlCol="0">
            <a:spAutoFit/>
          </a:bodyPr>
          <a:lstStyle/>
          <a:p>
            <a:pPr algn="just">
              <a:lnSpc>
                <a:spcPts val="1875"/>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单击此处添加文本，单击此处添加文本</a:t>
            </a:r>
          </a:p>
        </p:txBody>
      </p:sp>
      <p:sp>
        <p:nvSpPr>
          <p:cNvPr id="58" name="Freeform 19"/>
          <p:cNvSpPr>
            <a:spLocks noEditPoints="1"/>
          </p:cNvSpPr>
          <p:nvPr/>
        </p:nvSpPr>
        <p:spPr bwMode="auto">
          <a:xfrm>
            <a:off x="6113646" y="1900362"/>
            <a:ext cx="2634818" cy="2191639"/>
          </a:xfrm>
          <a:custGeom>
            <a:avLst/>
            <a:gdLst>
              <a:gd name="T0" fmla="*/ 104 w 118"/>
              <a:gd name="T1" fmla="*/ 15 h 98"/>
              <a:gd name="T2" fmla="*/ 43 w 118"/>
              <a:gd name="T3" fmla="*/ 4 h 98"/>
              <a:gd name="T4" fmla="*/ 15 w 118"/>
              <a:gd name="T5" fmla="*/ 20 h 98"/>
              <a:gd name="T6" fmla="*/ 7 w 118"/>
              <a:gd name="T7" fmla="*/ 50 h 98"/>
              <a:gd name="T8" fmla="*/ 20 w 118"/>
              <a:gd name="T9" fmla="*/ 72 h 98"/>
              <a:gd name="T10" fmla="*/ 3 w 118"/>
              <a:gd name="T11" fmla="*/ 94 h 98"/>
              <a:gd name="T12" fmla="*/ 3 w 118"/>
              <a:gd name="T13" fmla="*/ 94 h 98"/>
              <a:gd name="T14" fmla="*/ 2 w 118"/>
              <a:gd name="T15" fmla="*/ 95 h 98"/>
              <a:gd name="T16" fmla="*/ 3 w 118"/>
              <a:gd name="T17" fmla="*/ 97 h 98"/>
              <a:gd name="T18" fmla="*/ 40 w 118"/>
              <a:gd name="T19" fmla="*/ 75 h 98"/>
              <a:gd name="T20" fmla="*/ 104 w 118"/>
              <a:gd name="T21" fmla="*/ 64 h 98"/>
              <a:gd name="T22" fmla="*/ 117 w 118"/>
              <a:gd name="T23" fmla="*/ 37 h 98"/>
              <a:gd name="T24" fmla="*/ 104 w 118"/>
              <a:gd name="T25" fmla="*/ 15 h 98"/>
              <a:gd name="T26" fmla="*/ 103 w 118"/>
              <a:gd name="T27" fmla="*/ 61 h 98"/>
              <a:gd name="T28" fmla="*/ 39 w 118"/>
              <a:gd name="T29" fmla="*/ 72 h 98"/>
              <a:gd name="T30" fmla="*/ 39 w 118"/>
              <a:gd name="T31" fmla="*/ 72 h 98"/>
              <a:gd name="T32" fmla="*/ 38 w 118"/>
              <a:gd name="T33" fmla="*/ 73 h 98"/>
              <a:gd name="T34" fmla="*/ 10 w 118"/>
              <a:gd name="T35" fmla="*/ 93 h 98"/>
              <a:gd name="T36" fmla="*/ 23 w 118"/>
              <a:gd name="T37" fmla="*/ 72 h 98"/>
              <a:gd name="T38" fmla="*/ 23 w 118"/>
              <a:gd name="T39" fmla="*/ 72 h 98"/>
              <a:gd name="T40" fmla="*/ 22 w 118"/>
              <a:gd name="T41" fmla="*/ 70 h 98"/>
              <a:gd name="T42" fmla="*/ 10 w 118"/>
              <a:gd name="T43" fmla="*/ 42 h 98"/>
              <a:gd name="T44" fmla="*/ 27 w 118"/>
              <a:gd name="T45" fmla="*/ 13 h 98"/>
              <a:gd name="T46" fmla="*/ 62 w 118"/>
              <a:gd name="T47" fmla="*/ 5 h 98"/>
              <a:gd name="T48" fmla="*/ 92 w 118"/>
              <a:gd name="T49" fmla="*/ 11 h 98"/>
              <a:gd name="T50" fmla="*/ 113 w 118"/>
              <a:gd name="T51" fmla="*/ 31 h 98"/>
              <a:gd name="T52" fmla="*/ 103 w 118"/>
              <a:gd name="T53" fmla="*/ 61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8" h="98">
                <a:moveTo>
                  <a:pt x="104" y="15"/>
                </a:moveTo>
                <a:cubicBezTo>
                  <a:pt x="87" y="1"/>
                  <a:pt x="64" y="0"/>
                  <a:pt x="43" y="4"/>
                </a:cubicBezTo>
                <a:cubicBezTo>
                  <a:pt x="33" y="6"/>
                  <a:pt x="21" y="11"/>
                  <a:pt x="15" y="20"/>
                </a:cubicBezTo>
                <a:cubicBezTo>
                  <a:pt x="9" y="28"/>
                  <a:pt x="6" y="40"/>
                  <a:pt x="7" y="50"/>
                </a:cubicBezTo>
                <a:cubicBezTo>
                  <a:pt x="8" y="59"/>
                  <a:pt x="13" y="66"/>
                  <a:pt x="20" y="72"/>
                </a:cubicBezTo>
                <a:cubicBezTo>
                  <a:pt x="19" y="81"/>
                  <a:pt x="10" y="89"/>
                  <a:pt x="3" y="94"/>
                </a:cubicBezTo>
                <a:cubicBezTo>
                  <a:pt x="3" y="94"/>
                  <a:pt x="3" y="94"/>
                  <a:pt x="3" y="94"/>
                </a:cubicBezTo>
                <a:cubicBezTo>
                  <a:pt x="3" y="95"/>
                  <a:pt x="3" y="95"/>
                  <a:pt x="2" y="95"/>
                </a:cubicBezTo>
                <a:cubicBezTo>
                  <a:pt x="0" y="95"/>
                  <a:pt x="1" y="98"/>
                  <a:pt x="3" y="97"/>
                </a:cubicBezTo>
                <a:cubicBezTo>
                  <a:pt x="17" y="95"/>
                  <a:pt x="33" y="87"/>
                  <a:pt x="40" y="75"/>
                </a:cubicBezTo>
                <a:cubicBezTo>
                  <a:pt x="61" y="75"/>
                  <a:pt x="86" y="78"/>
                  <a:pt x="104" y="64"/>
                </a:cubicBezTo>
                <a:cubicBezTo>
                  <a:pt x="112" y="57"/>
                  <a:pt x="118" y="48"/>
                  <a:pt x="117" y="37"/>
                </a:cubicBezTo>
                <a:cubicBezTo>
                  <a:pt x="117" y="28"/>
                  <a:pt x="111" y="20"/>
                  <a:pt x="104" y="15"/>
                </a:cubicBezTo>
                <a:close/>
                <a:moveTo>
                  <a:pt x="103" y="61"/>
                </a:moveTo>
                <a:cubicBezTo>
                  <a:pt x="86" y="76"/>
                  <a:pt x="60" y="72"/>
                  <a:pt x="39" y="72"/>
                </a:cubicBezTo>
                <a:cubicBezTo>
                  <a:pt x="39" y="72"/>
                  <a:pt x="39" y="72"/>
                  <a:pt x="39" y="72"/>
                </a:cubicBezTo>
                <a:cubicBezTo>
                  <a:pt x="38" y="72"/>
                  <a:pt x="38" y="73"/>
                  <a:pt x="38" y="73"/>
                </a:cubicBezTo>
                <a:cubicBezTo>
                  <a:pt x="32" y="83"/>
                  <a:pt x="21" y="90"/>
                  <a:pt x="10" y="93"/>
                </a:cubicBezTo>
                <a:cubicBezTo>
                  <a:pt x="16" y="87"/>
                  <a:pt x="22" y="80"/>
                  <a:pt x="23" y="72"/>
                </a:cubicBezTo>
                <a:cubicBezTo>
                  <a:pt x="23" y="72"/>
                  <a:pt x="23" y="72"/>
                  <a:pt x="23" y="72"/>
                </a:cubicBezTo>
                <a:cubicBezTo>
                  <a:pt x="23" y="71"/>
                  <a:pt x="23" y="71"/>
                  <a:pt x="22" y="70"/>
                </a:cubicBezTo>
                <a:cubicBezTo>
                  <a:pt x="14" y="63"/>
                  <a:pt x="9" y="54"/>
                  <a:pt x="10" y="42"/>
                </a:cubicBezTo>
                <a:cubicBezTo>
                  <a:pt x="11" y="30"/>
                  <a:pt x="16" y="20"/>
                  <a:pt x="27" y="13"/>
                </a:cubicBezTo>
                <a:cubicBezTo>
                  <a:pt x="37" y="7"/>
                  <a:pt x="50" y="5"/>
                  <a:pt x="62" y="5"/>
                </a:cubicBezTo>
                <a:cubicBezTo>
                  <a:pt x="73" y="5"/>
                  <a:pt x="83" y="7"/>
                  <a:pt x="92" y="11"/>
                </a:cubicBezTo>
                <a:cubicBezTo>
                  <a:pt x="101" y="15"/>
                  <a:pt x="109" y="22"/>
                  <a:pt x="113" y="31"/>
                </a:cubicBezTo>
                <a:cubicBezTo>
                  <a:pt x="118" y="42"/>
                  <a:pt x="111" y="53"/>
                  <a:pt x="103" y="61"/>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75000"/>
                  <a:lumOff val="25000"/>
                </a:schemeClr>
              </a:solidFill>
            </a:endParaRPr>
          </a:p>
        </p:txBody>
      </p:sp>
      <p:sp>
        <p:nvSpPr>
          <p:cNvPr id="59" name="Freeform 19"/>
          <p:cNvSpPr>
            <a:spLocks noEditPoints="1"/>
          </p:cNvSpPr>
          <p:nvPr/>
        </p:nvSpPr>
        <p:spPr bwMode="auto">
          <a:xfrm flipH="1">
            <a:off x="2693266" y="964258"/>
            <a:ext cx="2634818" cy="2191639"/>
          </a:xfrm>
          <a:custGeom>
            <a:avLst/>
            <a:gdLst>
              <a:gd name="T0" fmla="*/ 104 w 118"/>
              <a:gd name="T1" fmla="*/ 15 h 98"/>
              <a:gd name="T2" fmla="*/ 43 w 118"/>
              <a:gd name="T3" fmla="*/ 4 h 98"/>
              <a:gd name="T4" fmla="*/ 15 w 118"/>
              <a:gd name="T5" fmla="*/ 20 h 98"/>
              <a:gd name="T6" fmla="*/ 7 w 118"/>
              <a:gd name="T7" fmla="*/ 50 h 98"/>
              <a:gd name="T8" fmla="*/ 20 w 118"/>
              <a:gd name="T9" fmla="*/ 72 h 98"/>
              <a:gd name="T10" fmla="*/ 3 w 118"/>
              <a:gd name="T11" fmla="*/ 94 h 98"/>
              <a:gd name="T12" fmla="*/ 3 w 118"/>
              <a:gd name="T13" fmla="*/ 94 h 98"/>
              <a:gd name="T14" fmla="*/ 2 w 118"/>
              <a:gd name="T15" fmla="*/ 95 h 98"/>
              <a:gd name="T16" fmla="*/ 3 w 118"/>
              <a:gd name="T17" fmla="*/ 97 h 98"/>
              <a:gd name="T18" fmla="*/ 40 w 118"/>
              <a:gd name="T19" fmla="*/ 75 h 98"/>
              <a:gd name="T20" fmla="*/ 104 w 118"/>
              <a:gd name="T21" fmla="*/ 64 h 98"/>
              <a:gd name="T22" fmla="*/ 117 w 118"/>
              <a:gd name="T23" fmla="*/ 37 h 98"/>
              <a:gd name="T24" fmla="*/ 104 w 118"/>
              <a:gd name="T25" fmla="*/ 15 h 98"/>
              <a:gd name="T26" fmla="*/ 103 w 118"/>
              <a:gd name="T27" fmla="*/ 61 h 98"/>
              <a:gd name="T28" fmla="*/ 39 w 118"/>
              <a:gd name="T29" fmla="*/ 72 h 98"/>
              <a:gd name="T30" fmla="*/ 39 w 118"/>
              <a:gd name="T31" fmla="*/ 72 h 98"/>
              <a:gd name="T32" fmla="*/ 38 w 118"/>
              <a:gd name="T33" fmla="*/ 73 h 98"/>
              <a:gd name="T34" fmla="*/ 10 w 118"/>
              <a:gd name="T35" fmla="*/ 93 h 98"/>
              <a:gd name="T36" fmla="*/ 23 w 118"/>
              <a:gd name="T37" fmla="*/ 72 h 98"/>
              <a:gd name="T38" fmla="*/ 23 w 118"/>
              <a:gd name="T39" fmla="*/ 72 h 98"/>
              <a:gd name="T40" fmla="*/ 22 w 118"/>
              <a:gd name="T41" fmla="*/ 70 h 98"/>
              <a:gd name="T42" fmla="*/ 10 w 118"/>
              <a:gd name="T43" fmla="*/ 42 h 98"/>
              <a:gd name="T44" fmla="*/ 27 w 118"/>
              <a:gd name="T45" fmla="*/ 13 h 98"/>
              <a:gd name="T46" fmla="*/ 62 w 118"/>
              <a:gd name="T47" fmla="*/ 5 h 98"/>
              <a:gd name="T48" fmla="*/ 92 w 118"/>
              <a:gd name="T49" fmla="*/ 11 h 98"/>
              <a:gd name="T50" fmla="*/ 113 w 118"/>
              <a:gd name="T51" fmla="*/ 31 h 98"/>
              <a:gd name="T52" fmla="*/ 103 w 118"/>
              <a:gd name="T53" fmla="*/ 61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8" h="98">
                <a:moveTo>
                  <a:pt x="104" y="15"/>
                </a:moveTo>
                <a:cubicBezTo>
                  <a:pt x="87" y="1"/>
                  <a:pt x="64" y="0"/>
                  <a:pt x="43" y="4"/>
                </a:cubicBezTo>
                <a:cubicBezTo>
                  <a:pt x="33" y="6"/>
                  <a:pt x="21" y="11"/>
                  <a:pt x="15" y="20"/>
                </a:cubicBezTo>
                <a:cubicBezTo>
                  <a:pt x="9" y="28"/>
                  <a:pt x="6" y="40"/>
                  <a:pt x="7" y="50"/>
                </a:cubicBezTo>
                <a:cubicBezTo>
                  <a:pt x="8" y="59"/>
                  <a:pt x="13" y="66"/>
                  <a:pt x="20" y="72"/>
                </a:cubicBezTo>
                <a:cubicBezTo>
                  <a:pt x="19" y="81"/>
                  <a:pt x="10" y="89"/>
                  <a:pt x="3" y="94"/>
                </a:cubicBezTo>
                <a:cubicBezTo>
                  <a:pt x="3" y="94"/>
                  <a:pt x="3" y="94"/>
                  <a:pt x="3" y="94"/>
                </a:cubicBezTo>
                <a:cubicBezTo>
                  <a:pt x="3" y="95"/>
                  <a:pt x="3" y="95"/>
                  <a:pt x="2" y="95"/>
                </a:cubicBezTo>
                <a:cubicBezTo>
                  <a:pt x="0" y="95"/>
                  <a:pt x="1" y="98"/>
                  <a:pt x="3" y="97"/>
                </a:cubicBezTo>
                <a:cubicBezTo>
                  <a:pt x="17" y="95"/>
                  <a:pt x="33" y="87"/>
                  <a:pt x="40" y="75"/>
                </a:cubicBezTo>
                <a:cubicBezTo>
                  <a:pt x="61" y="75"/>
                  <a:pt x="86" y="78"/>
                  <a:pt x="104" y="64"/>
                </a:cubicBezTo>
                <a:cubicBezTo>
                  <a:pt x="112" y="57"/>
                  <a:pt x="118" y="48"/>
                  <a:pt x="117" y="37"/>
                </a:cubicBezTo>
                <a:cubicBezTo>
                  <a:pt x="117" y="28"/>
                  <a:pt x="111" y="20"/>
                  <a:pt x="104" y="15"/>
                </a:cubicBezTo>
                <a:close/>
                <a:moveTo>
                  <a:pt x="103" y="61"/>
                </a:moveTo>
                <a:cubicBezTo>
                  <a:pt x="86" y="76"/>
                  <a:pt x="60" y="72"/>
                  <a:pt x="39" y="72"/>
                </a:cubicBezTo>
                <a:cubicBezTo>
                  <a:pt x="39" y="72"/>
                  <a:pt x="39" y="72"/>
                  <a:pt x="39" y="72"/>
                </a:cubicBezTo>
                <a:cubicBezTo>
                  <a:pt x="38" y="72"/>
                  <a:pt x="38" y="73"/>
                  <a:pt x="38" y="73"/>
                </a:cubicBezTo>
                <a:cubicBezTo>
                  <a:pt x="32" y="83"/>
                  <a:pt x="21" y="90"/>
                  <a:pt x="10" y="93"/>
                </a:cubicBezTo>
                <a:cubicBezTo>
                  <a:pt x="16" y="87"/>
                  <a:pt x="22" y="80"/>
                  <a:pt x="23" y="72"/>
                </a:cubicBezTo>
                <a:cubicBezTo>
                  <a:pt x="23" y="72"/>
                  <a:pt x="23" y="72"/>
                  <a:pt x="23" y="72"/>
                </a:cubicBezTo>
                <a:cubicBezTo>
                  <a:pt x="23" y="71"/>
                  <a:pt x="23" y="71"/>
                  <a:pt x="22" y="70"/>
                </a:cubicBezTo>
                <a:cubicBezTo>
                  <a:pt x="14" y="63"/>
                  <a:pt x="9" y="54"/>
                  <a:pt x="10" y="42"/>
                </a:cubicBezTo>
                <a:cubicBezTo>
                  <a:pt x="11" y="30"/>
                  <a:pt x="16" y="20"/>
                  <a:pt x="27" y="13"/>
                </a:cubicBezTo>
                <a:cubicBezTo>
                  <a:pt x="37" y="7"/>
                  <a:pt x="50" y="5"/>
                  <a:pt x="62" y="5"/>
                </a:cubicBezTo>
                <a:cubicBezTo>
                  <a:pt x="73" y="5"/>
                  <a:pt x="83" y="7"/>
                  <a:pt x="92" y="11"/>
                </a:cubicBezTo>
                <a:cubicBezTo>
                  <a:pt x="101" y="15"/>
                  <a:pt x="109" y="22"/>
                  <a:pt x="113" y="31"/>
                </a:cubicBezTo>
                <a:cubicBezTo>
                  <a:pt x="118" y="42"/>
                  <a:pt x="111" y="53"/>
                  <a:pt x="103" y="61"/>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75000"/>
                  <a:lumOff val="25000"/>
                </a:schemeClr>
              </a:solidFill>
            </a:endParaRP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30743"/>
                                        </p:tgtEl>
                                        <p:attrNameLst>
                                          <p:attrName>style.visibility</p:attrName>
                                        </p:attrNameLst>
                                      </p:cBhvr>
                                      <p:to>
                                        <p:strVal val="visible"/>
                                      </p:to>
                                    </p:set>
                                    <p:animEffect transition="in" filter="wipe(down)">
                                      <p:cBhvr>
                                        <p:cTn id="7" dur="500"/>
                                        <p:tgtEl>
                                          <p:spTgt spid="30743"/>
                                        </p:tgtEl>
                                      </p:cBhvr>
                                    </p:animEffect>
                                  </p:childTnLst>
                                </p:cTn>
                              </p:par>
                              <p:par>
                                <p:cTn id="8" presetID="22" presetClass="entr" presetSubtype="1" fill="hold" nodeType="withEffect">
                                  <p:stCondLst>
                                    <p:cond delay="100"/>
                                  </p:stCondLst>
                                  <p:childTnLst>
                                    <p:set>
                                      <p:cBhvr>
                                        <p:cTn id="9" dur="1" fill="hold">
                                          <p:stCondLst>
                                            <p:cond delay="0"/>
                                          </p:stCondLst>
                                        </p:cTn>
                                        <p:tgtEl>
                                          <p:spTgt spid="30742"/>
                                        </p:tgtEl>
                                        <p:attrNameLst>
                                          <p:attrName>style.visibility</p:attrName>
                                        </p:attrNameLst>
                                      </p:cBhvr>
                                      <p:to>
                                        <p:strVal val="visible"/>
                                      </p:to>
                                    </p:set>
                                    <p:animEffect transition="in" filter="wipe(up)">
                                      <p:cBhvr>
                                        <p:cTn id="10" dur="500"/>
                                        <p:tgtEl>
                                          <p:spTgt spid="30742"/>
                                        </p:tgtEl>
                                      </p:cBhvr>
                                    </p:animEffect>
                                  </p:childTnLst>
                                </p:cTn>
                              </p:par>
                              <p:par>
                                <p:cTn id="11" presetID="22" presetClass="entr" presetSubtype="4" fill="hold" nodeType="withEffect">
                                  <p:stCondLst>
                                    <p:cond delay="200"/>
                                  </p:stCondLst>
                                  <p:childTnLst>
                                    <p:set>
                                      <p:cBhvr>
                                        <p:cTn id="12" dur="1" fill="hold">
                                          <p:stCondLst>
                                            <p:cond delay="0"/>
                                          </p:stCondLst>
                                        </p:cTn>
                                        <p:tgtEl>
                                          <p:spTgt spid="30729"/>
                                        </p:tgtEl>
                                        <p:attrNameLst>
                                          <p:attrName>style.visibility</p:attrName>
                                        </p:attrNameLst>
                                      </p:cBhvr>
                                      <p:to>
                                        <p:strVal val="visible"/>
                                      </p:to>
                                    </p:set>
                                    <p:animEffect transition="in" filter="wipe(down)">
                                      <p:cBhvr>
                                        <p:cTn id="13" dur="500"/>
                                        <p:tgtEl>
                                          <p:spTgt spid="30729"/>
                                        </p:tgtEl>
                                      </p:cBhvr>
                                    </p:animEffect>
                                  </p:childTnLst>
                                </p:cTn>
                              </p:par>
                              <p:par>
                                <p:cTn id="14" presetID="22" presetClass="entr" presetSubtype="1" fill="hold" nodeType="withEffect">
                                  <p:stCondLst>
                                    <p:cond delay="300"/>
                                  </p:stCondLst>
                                  <p:childTnLst>
                                    <p:set>
                                      <p:cBhvr>
                                        <p:cTn id="15" dur="1" fill="hold">
                                          <p:stCondLst>
                                            <p:cond delay="0"/>
                                          </p:stCondLst>
                                        </p:cTn>
                                        <p:tgtEl>
                                          <p:spTgt spid="30730"/>
                                        </p:tgtEl>
                                        <p:attrNameLst>
                                          <p:attrName>style.visibility</p:attrName>
                                        </p:attrNameLst>
                                      </p:cBhvr>
                                      <p:to>
                                        <p:strVal val="visible"/>
                                      </p:to>
                                    </p:set>
                                    <p:animEffect transition="in" filter="wipe(up)">
                                      <p:cBhvr>
                                        <p:cTn id="16" dur="500"/>
                                        <p:tgtEl>
                                          <p:spTgt spid="30730"/>
                                        </p:tgtEl>
                                      </p:cBhvr>
                                    </p:animEffect>
                                  </p:childTnLst>
                                </p:cTn>
                              </p:par>
                              <p:par>
                                <p:cTn id="17" presetID="22" presetClass="entr" presetSubtype="1" fill="hold" nodeType="withEffect">
                                  <p:stCondLst>
                                    <p:cond delay="400"/>
                                  </p:stCondLst>
                                  <p:childTnLst>
                                    <p:set>
                                      <p:cBhvr>
                                        <p:cTn id="18" dur="1" fill="hold">
                                          <p:stCondLst>
                                            <p:cond delay="0"/>
                                          </p:stCondLst>
                                        </p:cTn>
                                        <p:tgtEl>
                                          <p:spTgt spid="30731"/>
                                        </p:tgtEl>
                                        <p:attrNameLst>
                                          <p:attrName>style.visibility</p:attrName>
                                        </p:attrNameLst>
                                      </p:cBhvr>
                                      <p:to>
                                        <p:strVal val="visible"/>
                                      </p:to>
                                    </p:set>
                                    <p:animEffect transition="in" filter="wipe(up)">
                                      <p:cBhvr>
                                        <p:cTn id="19" dur="500"/>
                                        <p:tgtEl>
                                          <p:spTgt spid="30731"/>
                                        </p:tgtEl>
                                      </p:cBhvr>
                                    </p:animEffect>
                                  </p:childTnLst>
                                </p:cTn>
                              </p:par>
                              <p:par>
                                <p:cTn id="20" presetID="22" presetClass="entr" presetSubtype="2" fill="hold" nodeType="withEffect">
                                  <p:stCondLst>
                                    <p:cond delay="500"/>
                                  </p:stCondLst>
                                  <p:childTnLst>
                                    <p:set>
                                      <p:cBhvr>
                                        <p:cTn id="21" dur="1" fill="hold">
                                          <p:stCondLst>
                                            <p:cond delay="0"/>
                                          </p:stCondLst>
                                        </p:cTn>
                                        <p:tgtEl>
                                          <p:spTgt spid="30732"/>
                                        </p:tgtEl>
                                        <p:attrNameLst>
                                          <p:attrName>style.visibility</p:attrName>
                                        </p:attrNameLst>
                                      </p:cBhvr>
                                      <p:to>
                                        <p:strVal val="visible"/>
                                      </p:to>
                                    </p:set>
                                    <p:animEffect transition="in" filter="wipe(right)">
                                      <p:cBhvr>
                                        <p:cTn id="22" dur="500"/>
                                        <p:tgtEl>
                                          <p:spTgt spid="30732"/>
                                        </p:tgtEl>
                                      </p:cBhvr>
                                    </p:animEffect>
                                  </p:childTnLst>
                                </p:cTn>
                              </p:par>
                              <p:par>
                                <p:cTn id="23" presetID="22" presetClass="entr" presetSubtype="1" fill="hold" nodeType="withEffect">
                                  <p:stCondLst>
                                    <p:cond delay="600"/>
                                  </p:stCondLst>
                                  <p:childTnLst>
                                    <p:set>
                                      <p:cBhvr>
                                        <p:cTn id="24" dur="1" fill="hold">
                                          <p:stCondLst>
                                            <p:cond delay="0"/>
                                          </p:stCondLst>
                                        </p:cTn>
                                        <p:tgtEl>
                                          <p:spTgt spid="30733"/>
                                        </p:tgtEl>
                                        <p:attrNameLst>
                                          <p:attrName>style.visibility</p:attrName>
                                        </p:attrNameLst>
                                      </p:cBhvr>
                                      <p:to>
                                        <p:strVal val="visible"/>
                                      </p:to>
                                    </p:set>
                                    <p:animEffect transition="in" filter="wipe(up)">
                                      <p:cBhvr>
                                        <p:cTn id="25" dur="500"/>
                                        <p:tgtEl>
                                          <p:spTgt spid="30733"/>
                                        </p:tgtEl>
                                      </p:cBhvr>
                                    </p:animEffect>
                                  </p:childTnLst>
                                </p:cTn>
                              </p:par>
                              <p:par>
                                <p:cTn id="26" presetID="22" presetClass="entr" presetSubtype="4" fill="hold" nodeType="withEffect">
                                  <p:stCondLst>
                                    <p:cond delay="700"/>
                                  </p:stCondLst>
                                  <p:childTnLst>
                                    <p:set>
                                      <p:cBhvr>
                                        <p:cTn id="27" dur="1" fill="hold">
                                          <p:stCondLst>
                                            <p:cond delay="0"/>
                                          </p:stCondLst>
                                        </p:cTn>
                                        <p:tgtEl>
                                          <p:spTgt spid="30728"/>
                                        </p:tgtEl>
                                        <p:attrNameLst>
                                          <p:attrName>style.visibility</p:attrName>
                                        </p:attrNameLst>
                                      </p:cBhvr>
                                      <p:to>
                                        <p:strVal val="visible"/>
                                      </p:to>
                                    </p:set>
                                    <p:animEffect transition="in" filter="wipe(down)">
                                      <p:cBhvr>
                                        <p:cTn id="28" dur="500"/>
                                        <p:tgtEl>
                                          <p:spTgt spid="30728"/>
                                        </p:tgtEl>
                                      </p:cBhvr>
                                    </p:animEffect>
                                  </p:childTnLst>
                                </p:cTn>
                              </p:par>
                              <p:par>
                                <p:cTn id="29" presetID="22" presetClass="entr" presetSubtype="1" fill="hold" nodeType="withEffect">
                                  <p:stCondLst>
                                    <p:cond delay="800"/>
                                  </p:stCondLst>
                                  <p:childTnLst>
                                    <p:set>
                                      <p:cBhvr>
                                        <p:cTn id="30" dur="1" fill="hold">
                                          <p:stCondLst>
                                            <p:cond delay="0"/>
                                          </p:stCondLst>
                                        </p:cTn>
                                        <p:tgtEl>
                                          <p:spTgt spid="30727"/>
                                        </p:tgtEl>
                                        <p:attrNameLst>
                                          <p:attrName>style.visibility</p:attrName>
                                        </p:attrNameLst>
                                      </p:cBhvr>
                                      <p:to>
                                        <p:strVal val="visible"/>
                                      </p:to>
                                    </p:set>
                                    <p:animEffect transition="in" filter="wipe(up)">
                                      <p:cBhvr>
                                        <p:cTn id="31" dur="500"/>
                                        <p:tgtEl>
                                          <p:spTgt spid="30727"/>
                                        </p:tgtEl>
                                      </p:cBhvr>
                                    </p:animEffect>
                                  </p:childTnLst>
                                </p:cTn>
                              </p:par>
                              <p:par>
                                <p:cTn id="32" presetID="22" presetClass="entr" presetSubtype="1" fill="hold" nodeType="withEffect">
                                  <p:stCondLst>
                                    <p:cond delay="900"/>
                                  </p:stCondLst>
                                  <p:childTnLst>
                                    <p:set>
                                      <p:cBhvr>
                                        <p:cTn id="33" dur="1" fill="hold">
                                          <p:stCondLst>
                                            <p:cond delay="0"/>
                                          </p:stCondLst>
                                        </p:cTn>
                                        <p:tgtEl>
                                          <p:spTgt spid="30744"/>
                                        </p:tgtEl>
                                        <p:attrNameLst>
                                          <p:attrName>style.visibility</p:attrName>
                                        </p:attrNameLst>
                                      </p:cBhvr>
                                      <p:to>
                                        <p:strVal val="visible"/>
                                      </p:to>
                                    </p:set>
                                    <p:animEffect transition="in" filter="wipe(up)">
                                      <p:cBhvr>
                                        <p:cTn id="34" dur="500"/>
                                        <p:tgtEl>
                                          <p:spTgt spid="30744"/>
                                        </p:tgtEl>
                                      </p:cBhvr>
                                    </p:animEffect>
                                  </p:childTnLst>
                                </p:cTn>
                              </p:par>
                              <p:par>
                                <p:cTn id="35" presetID="22" presetClass="entr" presetSubtype="1" fill="hold" nodeType="withEffect">
                                  <p:stCondLst>
                                    <p:cond delay="1000"/>
                                  </p:stCondLst>
                                  <p:childTnLst>
                                    <p:set>
                                      <p:cBhvr>
                                        <p:cTn id="36" dur="1" fill="hold">
                                          <p:stCondLst>
                                            <p:cond delay="0"/>
                                          </p:stCondLst>
                                        </p:cTn>
                                        <p:tgtEl>
                                          <p:spTgt spid="30724"/>
                                        </p:tgtEl>
                                        <p:attrNameLst>
                                          <p:attrName>style.visibility</p:attrName>
                                        </p:attrNameLst>
                                      </p:cBhvr>
                                      <p:to>
                                        <p:strVal val="visible"/>
                                      </p:to>
                                    </p:set>
                                    <p:animEffect transition="in" filter="wipe(up)">
                                      <p:cBhvr>
                                        <p:cTn id="37" dur="500"/>
                                        <p:tgtEl>
                                          <p:spTgt spid="30724"/>
                                        </p:tgtEl>
                                      </p:cBhvr>
                                    </p:animEffect>
                                  </p:childTnLst>
                                </p:cTn>
                              </p:par>
                              <p:par>
                                <p:cTn id="38" presetID="22" presetClass="entr" presetSubtype="4" fill="hold" nodeType="withEffect">
                                  <p:stCondLst>
                                    <p:cond delay="1100"/>
                                  </p:stCondLst>
                                  <p:childTnLst>
                                    <p:set>
                                      <p:cBhvr>
                                        <p:cTn id="39" dur="1" fill="hold">
                                          <p:stCondLst>
                                            <p:cond delay="0"/>
                                          </p:stCondLst>
                                        </p:cTn>
                                        <p:tgtEl>
                                          <p:spTgt spid="30725"/>
                                        </p:tgtEl>
                                        <p:attrNameLst>
                                          <p:attrName>style.visibility</p:attrName>
                                        </p:attrNameLst>
                                      </p:cBhvr>
                                      <p:to>
                                        <p:strVal val="visible"/>
                                      </p:to>
                                    </p:set>
                                    <p:animEffect transition="in" filter="wipe(down)">
                                      <p:cBhvr>
                                        <p:cTn id="40" dur="500"/>
                                        <p:tgtEl>
                                          <p:spTgt spid="30725"/>
                                        </p:tgtEl>
                                      </p:cBhvr>
                                    </p:animEffect>
                                  </p:childTnLst>
                                </p:cTn>
                              </p:par>
                              <p:par>
                                <p:cTn id="41" presetID="22" presetClass="entr" presetSubtype="4" fill="hold" nodeType="withEffect">
                                  <p:stCondLst>
                                    <p:cond delay="1200"/>
                                  </p:stCondLst>
                                  <p:childTnLst>
                                    <p:set>
                                      <p:cBhvr>
                                        <p:cTn id="42" dur="1" fill="hold">
                                          <p:stCondLst>
                                            <p:cond delay="0"/>
                                          </p:stCondLst>
                                        </p:cTn>
                                        <p:tgtEl>
                                          <p:spTgt spid="30736"/>
                                        </p:tgtEl>
                                        <p:attrNameLst>
                                          <p:attrName>style.visibility</p:attrName>
                                        </p:attrNameLst>
                                      </p:cBhvr>
                                      <p:to>
                                        <p:strVal val="visible"/>
                                      </p:to>
                                    </p:set>
                                    <p:animEffect transition="in" filter="wipe(down)">
                                      <p:cBhvr>
                                        <p:cTn id="43" dur="500"/>
                                        <p:tgtEl>
                                          <p:spTgt spid="30736"/>
                                        </p:tgtEl>
                                      </p:cBhvr>
                                    </p:animEffect>
                                  </p:childTnLst>
                                </p:cTn>
                              </p:par>
                              <p:par>
                                <p:cTn id="44" presetID="22" presetClass="entr" presetSubtype="4" fill="hold" nodeType="withEffect">
                                  <p:stCondLst>
                                    <p:cond delay="1300"/>
                                  </p:stCondLst>
                                  <p:childTnLst>
                                    <p:set>
                                      <p:cBhvr>
                                        <p:cTn id="45" dur="1" fill="hold">
                                          <p:stCondLst>
                                            <p:cond delay="0"/>
                                          </p:stCondLst>
                                        </p:cTn>
                                        <p:tgtEl>
                                          <p:spTgt spid="30734"/>
                                        </p:tgtEl>
                                        <p:attrNameLst>
                                          <p:attrName>style.visibility</p:attrName>
                                        </p:attrNameLst>
                                      </p:cBhvr>
                                      <p:to>
                                        <p:strVal val="visible"/>
                                      </p:to>
                                    </p:set>
                                    <p:animEffect transition="in" filter="wipe(down)">
                                      <p:cBhvr>
                                        <p:cTn id="46" dur="500"/>
                                        <p:tgtEl>
                                          <p:spTgt spid="30734"/>
                                        </p:tgtEl>
                                      </p:cBhvr>
                                    </p:animEffect>
                                  </p:childTnLst>
                                </p:cTn>
                              </p:par>
                              <p:par>
                                <p:cTn id="47" presetID="22" presetClass="entr" presetSubtype="2" fill="hold" nodeType="withEffect">
                                  <p:stCondLst>
                                    <p:cond delay="1400"/>
                                  </p:stCondLst>
                                  <p:childTnLst>
                                    <p:set>
                                      <p:cBhvr>
                                        <p:cTn id="48" dur="1" fill="hold">
                                          <p:stCondLst>
                                            <p:cond delay="0"/>
                                          </p:stCondLst>
                                        </p:cTn>
                                        <p:tgtEl>
                                          <p:spTgt spid="30735"/>
                                        </p:tgtEl>
                                        <p:attrNameLst>
                                          <p:attrName>style.visibility</p:attrName>
                                        </p:attrNameLst>
                                      </p:cBhvr>
                                      <p:to>
                                        <p:strVal val="visible"/>
                                      </p:to>
                                    </p:set>
                                    <p:animEffect transition="in" filter="wipe(right)">
                                      <p:cBhvr>
                                        <p:cTn id="49" dur="500"/>
                                        <p:tgtEl>
                                          <p:spTgt spid="30735"/>
                                        </p:tgtEl>
                                      </p:cBhvr>
                                    </p:animEffect>
                                  </p:childTnLst>
                                </p:cTn>
                              </p:par>
                              <p:par>
                                <p:cTn id="50" presetID="22" presetClass="entr" presetSubtype="8" fill="hold" nodeType="withEffect">
                                  <p:stCondLst>
                                    <p:cond delay="1500"/>
                                  </p:stCondLst>
                                  <p:childTnLst>
                                    <p:set>
                                      <p:cBhvr>
                                        <p:cTn id="51" dur="1" fill="hold">
                                          <p:stCondLst>
                                            <p:cond delay="0"/>
                                          </p:stCondLst>
                                        </p:cTn>
                                        <p:tgtEl>
                                          <p:spTgt spid="30741"/>
                                        </p:tgtEl>
                                        <p:attrNameLst>
                                          <p:attrName>style.visibility</p:attrName>
                                        </p:attrNameLst>
                                      </p:cBhvr>
                                      <p:to>
                                        <p:strVal val="visible"/>
                                      </p:to>
                                    </p:set>
                                    <p:animEffect transition="in" filter="wipe(left)">
                                      <p:cBhvr>
                                        <p:cTn id="52" dur="500"/>
                                        <p:tgtEl>
                                          <p:spTgt spid="30741"/>
                                        </p:tgtEl>
                                      </p:cBhvr>
                                    </p:animEffect>
                                  </p:childTnLst>
                                </p:cTn>
                              </p:par>
                              <p:par>
                                <p:cTn id="53" presetID="22" presetClass="entr" presetSubtype="1" fill="hold" nodeType="withEffect">
                                  <p:stCondLst>
                                    <p:cond delay="1600"/>
                                  </p:stCondLst>
                                  <p:childTnLst>
                                    <p:set>
                                      <p:cBhvr>
                                        <p:cTn id="54" dur="1" fill="hold">
                                          <p:stCondLst>
                                            <p:cond delay="0"/>
                                          </p:stCondLst>
                                        </p:cTn>
                                        <p:tgtEl>
                                          <p:spTgt spid="30726"/>
                                        </p:tgtEl>
                                        <p:attrNameLst>
                                          <p:attrName>style.visibility</p:attrName>
                                        </p:attrNameLst>
                                      </p:cBhvr>
                                      <p:to>
                                        <p:strVal val="visible"/>
                                      </p:to>
                                    </p:set>
                                    <p:animEffect transition="in" filter="wipe(up)">
                                      <p:cBhvr>
                                        <p:cTn id="55" dur="500"/>
                                        <p:tgtEl>
                                          <p:spTgt spid="30726"/>
                                        </p:tgtEl>
                                      </p:cBhvr>
                                    </p:animEffect>
                                  </p:childTnLst>
                                </p:cTn>
                              </p:par>
                              <p:par>
                                <p:cTn id="56" presetID="22" presetClass="entr" presetSubtype="4" fill="hold" nodeType="withEffect">
                                  <p:stCondLst>
                                    <p:cond delay="1700"/>
                                  </p:stCondLst>
                                  <p:childTnLst>
                                    <p:set>
                                      <p:cBhvr>
                                        <p:cTn id="57" dur="1" fill="hold">
                                          <p:stCondLst>
                                            <p:cond delay="0"/>
                                          </p:stCondLst>
                                        </p:cTn>
                                        <p:tgtEl>
                                          <p:spTgt spid="30737"/>
                                        </p:tgtEl>
                                        <p:attrNameLst>
                                          <p:attrName>style.visibility</p:attrName>
                                        </p:attrNameLst>
                                      </p:cBhvr>
                                      <p:to>
                                        <p:strVal val="visible"/>
                                      </p:to>
                                    </p:set>
                                    <p:animEffect transition="in" filter="wipe(down)">
                                      <p:cBhvr>
                                        <p:cTn id="58" dur="500"/>
                                        <p:tgtEl>
                                          <p:spTgt spid="30737"/>
                                        </p:tgtEl>
                                      </p:cBhvr>
                                    </p:animEffect>
                                  </p:childTnLst>
                                </p:cTn>
                              </p:par>
                              <p:par>
                                <p:cTn id="59" presetID="22" presetClass="entr" presetSubtype="1" fill="hold" nodeType="withEffect">
                                  <p:stCondLst>
                                    <p:cond delay="1800"/>
                                  </p:stCondLst>
                                  <p:childTnLst>
                                    <p:set>
                                      <p:cBhvr>
                                        <p:cTn id="60" dur="1" fill="hold">
                                          <p:stCondLst>
                                            <p:cond delay="0"/>
                                          </p:stCondLst>
                                        </p:cTn>
                                        <p:tgtEl>
                                          <p:spTgt spid="30738"/>
                                        </p:tgtEl>
                                        <p:attrNameLst>
                                          <p:attrName>style.visibility</p:attrName>
                                        </p:attrNameLst>
                                      </p:cBhvr>
                                      <p:to>
                                        <p:strVal val="visible"/>
                                      </p:to>
                                    </p:set>
                                    <p:animEffect transition="in" filter="wipe(up)">
                                      <p:cBhvr>
                                        <p:cTn id="61" dur="500"/>
                                        <p:tgtEl>
                                          <p:spTgt spid="30738"/>
                                        </p:tgtEl>
                                      </p:cBhvr>
                                    </p:animEffect>
                                  </p:childTnLst>
                                </p:cTn>
                              </p:par>
                              <p:par>
                                <p:cTn id="62" presetID="22" presetClass="entr" presetSubtype="8" fill="hold" nodeType="withEffect">
                                  <p:stCondLst>
                                    <p:cond delay="1900"/>
                                  </p:stCondLst>
                                  <p:childTnLst>
                                    <p:set>
                                      <p:cBhvr>
                                        <p:cTn id="63" dur="1" fill="hold">
                                          <p:stCondLst>
                                            <p:cond delay="0"/>
                                          </p:stCondLst>
                                        </p:cTn>
                                        <p:tgtEl>
                                          <p:spTgt spid="30739"/>
                                        </p:tgtEl>
                                        <p:attrNameLst>
                                          <p:attrName>style.visibility</p:attrName>
                                        </p:attrNameLst>
                                      </p:cBhvr>
                                      <p:to>
                                        <p:strVal val="visible"/>
                                      </p:to>
                                    </p:set>
                                    <p:animEffect transition="in" filter="wipe(left)">
                                      <p:cBhvr>
                                        <p:cTn id="64" dur="500"/>
                                        <p:tgtEl>
                                          <p:spTgt spid="30739"/>
                                        </p:tgtEl>
                                      </p:cBhvr>
                                    </p:animEffect>
                                  </p:childTnLst>
                                </p:cTn>
                              </p:par>
                              <p:par>
                                <p:cTn id="65" presetID="22" presetClass="entr" presetSubtype="4" fill="hold" nodeType="withEffect">
                                  <p:stCondLst>
                                    <p:cond delay="2000"/>
                                  </p:stCondLst>
                                  <p:childTnLst>
                                    <p:set>
                                      <p:cBhvr>
                                        <p:cTn id="66" dur="1" fill="hold">
                                          <p:stCondLst>
                                            <p:cond delay="0"/>
                                          </p:stCondLst>
                                        </p:cTn>
                                        <p:tgtEl>
                                          <p:spTgt spid="30740"/>
                                        </p:tgtEl>
                                        <p:attrNameLst>
                                          <p:attrName>style.visibility</p:attrName>
                                        </p:attrNameLst>
                                      </p:cBhvr>
                                      <p:to>
                                        <p:strVal val="visible"/>
                                      </p:to>
                                    </p:set>
                                    <p:animEffect transition="in" filter="wipe(down)">
                                      <p:cBhvr>
                                        <p:cTn id="67" dur="500"/>
                                        <p:tgtEl>
                                          <p:spTgt spid="30740"/>
                                        </p:tgtEl>
                                      </p:cBhvr>
                                    </p:animEffect>
                                  </p:childTnLst>
                                </p:cTn>
                              </p:par>
                              <p:par>
                                <p:cTn id="68" presetID="22" presetClass="entr" presetSubtype="2" fill="hold" nodeType="withEffect">
                                  <p:stCondLst>
                                    <p:cond delay="2100"/>
                                  </p:stCondLst>
                                  <p:childTnLst>
                                    <p:set>
                                      <p:cBhvr>
                                        <p:cTn id="69" dur="1" fill="hold">
                                          <p:stCondLst>
                                            <p:cond delay="0"/>
                                          </p:stCondLst>
                                        </p:cTn>
                                        <p:tgtEl>
                                          <p:spTgt spid="30722"/>
                                        </p:tgtEl>
                                        <p:attrNameLst>
                                          <p:attrName>style.visibility</p:attrName>
                                        </p:attrNameLst>
                                      </p:cBhvr>
                                      <p:to>
                                        <p:strVal val="visible"/>
                                      </p:to>
                                    </p:set>
                                    <p:animEffect transition="in" filter="wipe(right)">
                                      <p:cBhvr>
                                        <p:cTn id="70" dur="500"/>
                                        <p:tgtEl>
                                          <p:spTgt spid="30722"/>
                                        </p:tgtEl>
                                      </p:cBhvr>
                                    </p:animEffect>
                                  </p:childTnLst>
                                </p:cTn>
                              </p:par>
                              <p:par>
                                <p:cTn id="71" presetID="22" presetClass="entr" presetSubtype="4" fill="hold" nodeType="withEffect">
                                  <p:stCondLst>
                                    <p:cond delay="2200"/>
                                  </p:stCondLst>
                                  <p:childTnLst>
                                    <p:set>
                                      <p:cBhvr>
                                        <p:cTn id="72" dur="1" fill="hold">
                                          <p:stCondLst>
                                            <p:cond delay="0"/>
                                          </p:stCondLst>
                                        </p:cTn>
                                        <p:tgtEl>
                                          <p:spTgt spid="30723"/>
                                        </p:tgtEl>
                                        <p:attrNameLst>
                                          <p:attrName>style.visibility</p:attrName>
                                        </p:attrNameLst>
                                      </p:cBhvr>
                                      <p:to>
                                        <p:strVal val="visible"/>
                                      </p:to>
                                    </p:set>
                                    <p:animEffect transition="in" filter="wipe(down)">
                                      <p:cBhvr>
                                        <p:cTn id="73" dur="500"/>
                                        <p:tgtEl>
                                          <p:spTgt spid="30723"/>
                                        </p:tgtEl>
                                      </p:cBhvr>
                                    </p:animEffect>
                                  </p:childTnLst>
                                </p:cTn>
                              </p:par>
                            </p:childTnLst>
                          </p:cTn>
                        </p:par>
                        <p:par>
                          <p:cTn id="74" fill="hold">
                            <p:stCondLst>
                              <p:cond delay="2700"/>
                            </p:stCondLst>
                            <p:childTnLst>
                              <p:par>
                                <p:cTn id="75" presetID="35" presetClass="entr" presetSubtype="0"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style.rotation</p:attrName>
                                        </p:attrNameLst>
                                      </p:cBhvr>
                                      <p:tavLst>
                                        <p:tav tm="0">
                                          <p:val>
                                            <p:fltVal val="720"/>
                                          </p:val>
                                        </p:tav>
                                        <p:tav tm="100000">
                                          <p:val>
                                            <p:fltVal val="0"/>
                                          </p:val>
                                        </p:tav>
                                      </p:tavLst>
                                    </p:anim>
                                    <p:anim calcmode="lin" valueType="num">
                                      <p:cBhvr>
                                        <p:cTn id="79" dur="1000" fill="hold"/>
                                        <p:tgtEl>
                                          <p:spTgt spid="53"/>
                                        </p:tgtEl>
                                        <p:attrNameLst>
                                          <p:attrName>ppt_h</p:attrName>
                                        </p:attrNameLst>
                                      </p:cBhvr>
                                      <p:tavLst>
                                        <p:tav tm="0">
                                          <p:val>
                                            <p:fltVal val="0"/>
                                          </p:val>
                                        </p:tav>
                                        <p:tav tm="100000">
                                          <p:val>
                                            <p:strVal val="#ppt_h"/>
                                          </p:val>
                                        </p:tav>
                                      </p:tavLst>
                                    </p:anim>
                                    <p:anim calcmode="lin" valueType="num">
                                      <p:cBhvr>
                                        <p:cTn id="80" dur="1000" fill="hold"/>
                                        <p:tgtEl>
                                          <p:spTgt spid="53"/>
                                        </p:tgtEl>
                                        <p:attrNameLst>
                                          <p:attrName>ppt_w</p:attrName>
                                        </p:attrNameLst>
                                      </p:cBhvr>
                                      <p:tavLst>
                                        <p:tav tm="0">
                                          <p:val>
                                            <p:fltVal val="0"/>
                                          </p:val>
                                        </p:tav>
                                        <p:tav tm="100000">
                                          <p:val>
                                            <p:strVal val="#ppt_w"/>
                                          </p:val>
                                        </p:tav>
                                      </p:tavLst>
                                    </p:anim>
                                  </p:childTnLst>
                                </p:cTn>
                              </p:par>
                              <p:par>
                                <p:cTn id="81" presetID="23" presetClass="entr" presetSubtype="528"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 calcmode="lin" valueType="num">
                                      <p:cBhvr>
                                        <p:cTn id="83" dur="500" fill="hold"/>
                                        <p:tgtEl>
                                          <p:spTgt spid="59"/>
                                        </p:tgtEl>
                                        <p:attrNameLst>
                                          <p:attrName>ppt_w</p:attrName>
                                        </p:attrNameLst>
                                      </p:cBhvr>
                                      <p:tavLst>
                                        <p:tav tm="0">
                                          <p:val>
                                            <p:fltVal val="0"/>
                                          </p:val>
                                        </p:tav>
                                        <p:tav tm="100000">
                                          <p:val>
                                            <p:strVal val="#ppt_w"/>
                                          </p:val>
                                        </p:tav>
                                      </p:tavLst>
                                    </p:anim>
                                    <p:anim calcmode="lin" valueType="num">
                                      <p:cBhvr>
                                        <p:cTn id="84" dur="500" fill="hold"/>
                                        <p:tgtEl>
                                          <p:spTgt spid="59"/>
                                        </p:tgtEl>
                                        <p:attrNameLst>
                                          <p:attrName>ppt_h</p:attrName>
                                        </p:attrNameLst>
                                      </p:cBhvr>
                                      <p:tavLst>
                                        <p:tav tm="0">
                                          <p:val>
                                            <p:fltVal val="0"/>
                                          </p:val>
                                        </p:tav>
                                        <p:tav tm="100000">
                                          <p:val>
                                            <p:strVal val="#ppt_h"/>
                                          </p:val>
                                        </p:tav>
                                      </p:tavLst>
                                    </p:anim>
                                    <p:anim calcmode="lin" valueType="num">
                                      <p:cBhvr>
                                        <p:cTn id="85" dur="500" fill="hold"/>
                                        <p:tgtEl>
                                          <p:spTgt spid="59"/>
                                        </p:tgtEl>
                                        <p:attrNameLst>
                                          <p:attrName>ppt_x</p:attrName>
                                        </p:attrNameLst>
                                      </p:cBhvr>
                                      <p:tavLst>
                                        <p:tav tm="0">
                                          <p:val>
                                            <p:fltVal val="0.5"/>
                                          </p:val>
                                        </p:tav>
                                        <p:tav tm="100000">
                                          <p:val>
                                            <p:strVal val="#ppt_x"/>
                                          </p:val>
                                        </p:tav>
                                      </p:tavLst>
                                    </p:anim>
                                    <p:anim calcmode="lin" valueType="num">
                                      <p:cBhvr>
                                        <p:cTn id="86" dur="500" fill="hold"/>
                                        <p:tgtEl>
                                          <p:spTgt spid="59"/>
                                        </p:tgtEl>
                                        <p:attrNameLst>
                                          <p:attrName>ppt_y</p:attrName>
                                        </p:attrNameLst>
                                      </p:cBhvr>
                                      <p:tavLst>
                                        <p:tav tm="0">
                                          <p:val>
                                            <p:fltVal val="0.5"/>
                                          </p:val>
                                        </p:tav>
                                        <p:tav tm="100000">
                                          <p:val>
                                            <p:strVal val="#ppt_y"/>
                                          </p:val>
                                        </p:tav>
                                      </p:tavLst>
                                    </p:anim>
                                  </p:childTnLst>
                                </p:cTn>
                              </p:par>
                              <p:par>
                                <p:cTn id="87" presetID="23" presetClass="entr" presetSubtype="528" fill="hold" grpId="0" nodeType="with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 calcmode="lin" valueType="num">
                                      <p:cBhvr>
                                        <p:cTn id="91" dur="500" fill="hold"/>
                                        <p:tgtEl>
                                          <p:spTgt spid="58"/>
                                        </p:tgtEl>
                                        <p:attrNameLst>
                                          <p:attrName>ppt_x</p:attrName>
                                        </p:attrNameLst>
                                      </p:cBhvr>
                                      <p:tavLst>
                                        <p:tav tm="0">
                                          <p:val>
                                            <p:fltVal val="0.5"/>
                                          </p:val>
                                        </p:tav>
                                        <p:tav tm="100000">
                                          <p:val>
                                            <p:strVal val="#ppt_x"/>
                                          </p:val>
                                        </p:tav>
                                      </p:tavLst>
                                    </p:anim>
                                    <p:anim calcmode="lin" valueType="num">
                                      <p:cBhvr>
                                        <p:cTn id="92" dur="500" fill="hold"/>
                                        <p:tgtEl>
                                          <p:spTgt spid="58"/>
                                        </p:tgtEl>
                                        <p:attrNameLst>
                                          <p:attrName>ppt_y</p:attrName>
                                        </p:attrNameLst>
                                      </p:cBhvr>
                                      <p:tavLst>
                                        <p:tav tm="0">
                                          <p:val>
                                            <p:fltVal val="0.5"/>
                                          </p:val>
                                        </p:tav>
                                        <p:tav tm="100000">
                                          <p:val>
                                            <p:strVal val="#ppt_y"/>
                                          </p:val>
                                        </p:tav>
                                      </p:tavLst>
                                    </p:anim>
                                  </p:childTnLst>
                                </p:cTn>
                              </p:par>
                            </p:childTnLst>
                          </p:cTn>
                        </p:par>
                        <p:par>
                          <p:cTn id="93" fill="hold">
                            <p:stCondLst>
                              <p:cond delay="3700"/>
                            </p:stCondLst>
                            <p:childTnLst>
                              <p:par>
                                <p:cTn id="94" presetID="42" presetClass="entr" presetSubtype="0"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fade">
                                      <p:cBhvr>
                                        <p:cTn id="96" dur="1000"/>
                                        <p:tgtEl>
                                          <p:spTgt spid="55"/>
                                        </p:tgtEl>
                                      </p:cBhvr>
                                    </p:animEffect>
                                    <p:anim calcmode="lin" valueType="num">
                                      <p:cBhvr>
                                        <p:cTn id="97" dur="1000" fill="hold"/>
                                        <p:tgtEl>
                                          <p:spTgt spid="55"/>
                                        </p:tgtEl>
                                        <p:attrNameLst>
                                          <p:attrName>ppt_x</p:attrName>
                                        </p:attrNameLst>
                                      </p:cBhvr>
                                      <p:tavLst>
                                        <p:tav tm="0">
                                          <p:val>
                                            <p:strVal val="#ppt_x"/>
                                          </p:val>
                                        </p:tav>
                                        <p:tav tm="100000">
                                          <p:val>
                                            <p:strVal val="#ppt_x"/>
                                          </p:val>
                                        </p:tav>
                                      </p:tavLst>
                                    </p:anim>
                                    <p:anim calcmode="lin" valueType="num">
                                      <p:cBhvr>
                                        <p:cTn id="98" dur="1000" fill="hold"/>
                                        <p:tgtEl>
                                          <p:spTgt spid="5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54"/>
                                        </p:tgtEl>
                                        <p:attrNameLst>
                                          <p:attrName>style.visibility</p:attrName>
                                        </p:attrNameLst>
                                      </p:cBhvr>
                                      <p:to>
                                        <p:strVal val="visible"/>
                                      </p:to>
                                    </p:set>
                                    <p:animEffect transition="in" filter="fade">
                                      <p:cBhvr>
                                        <p:cTn id="101" dur="1000"/>
                                        <p:tgtEl>
                                          <p:spTgt spid="54"/>
                                        </p:tgtEl>
                                      </p:cBhvr>
                                    </p:animEffect>
                                    <p:anim calcmode="lin" valueType="num">
                                      <p:cBhvr>
                                        <p:cTn id="102" dur="1000" fill="hold"/>
                                        <p:tgtEl>
                                          <p:spTgt spid="54"/>
                                        </p:tgtEl>
                                        <p:attrNameLst>
                                          <p:attrName>ppt_x</p:attrName>
                                        </p:attrNameLst>
                                      </p:cBhvr>
                                      <p:tavLst>
                                        <p:tav tm="0">
                                          <p:val>
                                            <p:strVal val="#ppt_x"/>
                                          </p:val>
                                        </p:tav>
                                        <p:tav tm="100000">
                                          <p:val>
                                            <p:strVal val="#ppt_x"/>
                                          </p:val>
                                        </p:tav>
                                      </p:tavLst>
                                    </p:anim>
                                    <p:anim calcmode="lin" valueType="num">
                                      <p:cBhvr>
                                        <p:cTn id="103" dur="1000" fill="hold"/>
                                        <p:tgtEl>
                                          <p:spTgt spid="54"/>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100"/>
                                  </p:stCondLst>
                                  <p:childTnLst>
                                    <p:set>
                                      <p:cBhvr>
                                        <p:cTn id="105" dur="1" fill="hold">
                                          <p:stCondLst>
                                            <p:cond delay="0"/>
                                          </p:stCondLst>
                                        </p:cTn>
                                        <p:tgtEl>
                                          <p:spTgt spid="57"/>
                                        </p:tgtEl>
                                        <p:attrNameLst>
                                          <p:attrName>style.visibility</p:attrName>
                                        </p:attrNameLst>
                                      </p:cBhvr>
                                      <p:to>
                                        <p:strVal val="visible"/>
                                      </p:to>
                                    </p:set>
                                    <p:animEffect transition="in" filter="fade">
                                      <p:cBhvr>
                                        <p:cTn id="106" dur="1000"/>
                                        <p:tgtEl>
                                          <p:spTgt spid="57"/>
                                        </p:tgtEl>
                                      </p:cBhvr>
                                    </p:animEffect>
                                    <p:anim calcmode="lin" valueType="num">
                                      <p:cBhvr>
                                        <p:cTn id="107" dur="1000" fill="hold"/>
                                        <p:tgtEl>
                                          <p:spTgt spid="57"/>
                                        </p:tgtEl>
                                        <p:attrNameLst>
                                          <p:attrName>ppt_x</p:attrName>
                                        </p:attrNameLst>
                                      </p:cBhvr>
                                      <p:tavLst>
                                        <p:tav tm="0">
                                          <p:val>
                                            <p:strVal val="#ppt_x"/>
                                          </p:val>
                                        </p:tav>
                                        <p:tav tm="100000">
                                          <p:val>
                                            <p:strVal val="#ppt_x"/>
                                          </p:val>
                                        </p:tav>
                                      </p:tavLst>
                                    </p:anim>
                                    <p:anim calcmode="lin" valueType="num">
                                      <p:cBhvr>
                                        <p:cTn id="108" dur="1000" fill="hold"/>
                                        <p:tgtEl>
                                          <p:spTgt spid="57"/>
                                        </p:tgtEl>
                                        <p:attrNameLst>
                                          <p:attrName>ppt_y</p:attrName>
                                        </p:attrNameLst>
                                      </p:cBhvr>
                                      <p:tavLst>
                                        <p:tav tm="0">
                                          <p:val>
                                            <p:strVal val="#ppt_y+.1"/>
                                          </p:val>
                                        </p:tav>
                                        <p:tav tm="100000">
                                          <p:val>
                                            <p:strVal val="#ppt_y"/>
                                          </p:val>
                                        </p:tav>
                                      </p:tavLst>
                                    </p:anim>
                                  </p:childTnLst>
                                </p:cTn>
                              </p:par>
                              <p:par>
                                <p:cTn id="109" presetID="42" presetClass="entr" presetSubtype="0" fill="hold" grpId="0" nodeType="withEffect">
                                  <p:stCondLst>
                                    <p:cond delay="100"/>
                                  </p:stCondLst>
                                  <p:childTnLst>
                                    <p:set>
                                      <p:cBhvr>
                                        <p:cTn id="110" dur="1" fill="hold">
                                          <p:stCondLst>
                                            <p:cond delay="0"/>
                                          </p:stCondLst>
                                        </p:cTn>
                                        <p:tgtEl>
                                          <p:spTgt spid="56"/>
                                        </p:tgtEl>
                                        <p:attrNameLst>
                                          <p:attrName>style.visibility</p:attrName>
                                        </p:attrNameLst>
                                      </p:cBhvr>
                                      <p:to>
                                        <p:strVal val="visible"/>
                                      </p:to>
                                    </p:set>
                                    <p:animEffect transition="in" filter="fade">
                                      <p:cBhvr>
                                        <p:cTn id="111" dur="1000"/>
                                        <p:tgtEl>
                                          <p:spTgt spid="56"/>
                                        </p:tgtEl>
                                      </p:cBhvr>
                                    </p:animEffect>
                                    <p:anim calcmode="lin" valueType="num">
                                      <p:cBhvr>
                                        <p:cTn id="112" dur="1000" fill="hold"/>
                                        <p:tgtEl>
                                          <p:spTgt spid="56"/>
                                        </p:tgtEl>
                                        <p:attrNameLst>
                                          <p:attrName>ppt_x</p:attrName>
                                        </p:attrNameLst>
                                      </p:cBhvr>
                                      <p:tavLst>
                                        <p:tav tm="0">
                                          <p:val>
                                            <p:strVal val="#ppt_x"/>
                                          </p:val>
                                        </p:tav>
                                        <p:tav tm="100000">
                                          <p:val>
                                            <p:strVal val="#ppt_x"/>
                                          </p:val>
                                        </p:tav>
                                      </p:tavLst>
                                    </p:anim>
                                    <p:anim calcmode="lin" valueType="num">
                                      <p:cBhvr>
                                        <p:cTn id="113"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57" grpId="0"/>
      <p:bldP spid="58" grpId="0" animBg="1"/>
      <p:bldP spid="5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任意多边形 13"/>
          <p:cNvSpPr>
            <a:spLocks noChangeArrowheads="1"/>
          </p:cNvSpPr>
          <p:nvPr/>
        </p:nvSpPr>
        <p:spPr bwMode="auto">
          <a:xfrm rot="16200000">
            <a:off x="3390729" y="1634646"/>
            <a:ext cx="2404068" cy="2512020"/>
          </a:xfrm>
          <a:custGeom>
            <a:avLst/>
            <a:gdLst>
              <a:gd name="T0" fmla="*/ 1914608 w 3790824"/>
              <a:gd name="T1" fmla="*/ 1044392 h 3962533"/>
              <a:gd name="T2" fmla="*/ 1914608 w 3790824"/>
              <a:gd name="T3" fmla="*/ 2916063 h 3962533"/>
              <a:gd name="T4" fmla="*/ 3790950 w 3790824"/>
              <a:gd name="T5" fmla="*/ 1792666 h 3962533"/>
              <a:gd name="T6" fmla="*/ 3654955 w 3790824"/>
              <a:gd name="T7" fmla="*/ 2219370 h 3962533"/>
              <a:gd name="T8" fmla="*/ 3249773 w 3790824"/>
              <a:gd name="T9" fmla="*/ 2254873 h 3962533"/>
              <a:gd name="T10" fmla="*/ 2938983 w 3790824"/>
              <a:gd name="T11" fmla="*/ 2877073 h 3962533"/>
              <a:gd name="T12" fmla="*/ 3249913 w 3790824"/>
              <a:gd name="T13" fmla="*/ 3367524 h 3962533"/>
              <a:gd name="T14" fmla="*/ 2961701 w 3790824"/>
              <a:gd name="T15" fmla="*/ 3628681 h 3962533"/>
              <a:gd name="T16" fmla="*/ 2488862 w 3790824"/>
              <a:gd name="T17" fmla="*/ 3214815 h 3962533"/>
              <a:gd name="T18" fmla="*/ 2053951 w 3790824"/>
              <a:gd name="T19" fmla="*/ 3335955 h 3962533"/>
              <a:gd name="T20" fmla="*/ 2037630 w 3790824"/>
              <a:gd name="T21" fmla="*/ 3826415 h 3962533"/>
              <a:gd name="T22" fmla="*/ 1610898 w 3790824"/>
              <a:gd name="T23" fmla="*/ 3962400 h 3962533"/>
              <a:gd name="T24" fmla="*/ 1474903 w 3790824"/>
              <a:gd name="T25" fmla="*/ 3269122 h 3962533"/>
              <a:gd name="T26" fmla="*/ 1047706 w 3790824"/>
              <a:gd name="T27" fmla="*/ 3031802 h 3962533"/>
              <a:gd name="T28" fmla="*/ 710106 w 3790824"/>
              <a:gd name="T29" fmla="*/ 3250790 h 3962533"/>
              <a:gd name="T30" fmla="*/ 320813 w 3790824"/>
              <a:gd name="T31" fmla="*/ 3029342 h 3962533"/>
              <a:gd name="T32" fmla="*/ 666149 w 3790824"/>
              <a:gd name="T33" fmla="*/ 2525820 h 3962533"/>
              <a:gd name="T34" fmla="*/ 579442 w 3790824"/>
              <a:gd name="T35" fmla="*/ 2254873 h 3962533"/>
              <a:gd name="T36" fmla="*/ 135995 w 3790824"/>
              <a:gd name="T37" fmla="*/ 2219371 h 3962533"/>
              <a:gd name="T38" fmla="*/ 0 w 3790824"/>
              <a:gd name="T39" fmla="*/ 1792667 h 3962533"/>
              <a:gd name="T40" fmla="*/ 592018 w 3790824"/>
              <a:gd name="T41" fmla="*/ 1656681 h 3962533"/>
              <a:gd name="T42" fmla="*/ 784508 w 3790824"/>
              <a:gd name="T43" fmla="*/ 1218295 h 3962533"/>
              <a:gd name="T44" fmla="*/ 538510 w 3790824"/>
              <a:gd name="T45" fmla="*/ 735431 h 3962533"/>
              <a:gd name="T46" fmla="*/ 791555 w 3790824"/>
              <a:gd name="T47" fmla="*/ 365912 h 3962533"/>
              <a:gd name="T48" fmla="*/ 1281797 w 3790824"/>
              <a:gd name="T49" fmla="*/ 773849 h 3962533"/>
              <a:gd name="T50" fmla="*/ 1474902 w 3790824"/>
              <a:gd name="T51" fmla="*/ 691336 h 3962533"/>
              <a:gd name="T52" fmla="*/ 1610897 w 3790824"/>
              <a:gd name="T53" fmla="*/ 0 h 3962533"/>
              <a:gd name="T54" fmla="*/ 2037629 w 3790824"/>
              <a:gd name="T55" fmla="*/ 135985 h 3962533"/>
              <a:gd name="T56" fmla="*/ 2053951 w 3790824"/>
              <a:gd name="T57" fmla="*/ 624502 h 3962533"/>
              <a:gd name="T58" fmla="*/ 2559887 w 3790824"/>
              <a:gd name="T59" fmla="*/ 779855 h 3962533"/>
              <a:gd name="T60" fmla="*/ 3069333 w 3790824"/>
              <a:gd name="T61" fmla="*/ 453835 h 3962533"/>
              <a:gd name="T62" fmla="*/ 3317959 w 3790824"/>
              <a:gd name="T63" fmla="*/ 752920 h 3962533"/>
              <a:gd name="T64" fmla="*/ 2989890 w 3790824"/>
              <a:gd name="T65" fmla="*/ 1144996 h 3962533"/>
              <a:gd name="T66" fmla="*/ 3216190 w 3790824"/>
              <a:gd name="T67" fmla="*/ 1574985 h 3962533"/>
              <a:gd name="T68" fmla="*/ 3654955 w 3790824"/>
              <a:gd name="T69" fmla="*/ 1656680 h 396253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790824"/>
              <a:gd name="T106" fmla="*/ 0 h 3962533"/>
              <a:gd name="T107" fmla="*/ 3790824 w 3790824"/>
              <a:gd name="T108" fmla="*/ 3962533 h 396253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790824" h="3962533">
                <a:moveTo>
                  <a:pt x="2850411" y="1980294"/>
                </a:moveTo>
                <a:cubicBezTo>
                  <a:pt x="2850411" y="1463429"/>
                  <a:pt x="2431409" y="1044427"/>
                  <a:pt x="1914544" y="1044427"/>
                </a:cubicBezTo>
                <a:cubicBezTo>
                  <a:pt x="1397679" y="1044427"/>
                  <a:pt x="978677" y="1463429"/>
                  <a:pt x="978677" y="1980294"/>
                </a:cubicBezTo>
                <a:cubicBezTo>
                  <a:pt x="978677" y="2497159"/>
                  <a:pt x="1397679" y="2916161"/>
                  <a:pt x="1914544" y="2916161"/>
                </a:cubicBezTo>
                <a:cubicBezTo>
                  <a:pt x="2431409" y="2916161"/>
                  <a:pt x="2850411" y="2497159"/>
                  <a:pt x="2850411" y="1980294"/>
                </a:cubicBezTo>
                <a:close/>
                <a:moveTo>
                  <a:pt x="3790824" y="1792726"/>
                </a:moveTo>
                <a:lnTo>
                  <a:pt x="3790824" y="2083454"/>
                </a:lnTo>
                <a:cubicBezTo>
                  <a:pt x="3790824" y="2158559"/>
                  <a:pt x="3729939" y="2219444"/>
                  <a:pt x="3654834" y="2219444"/>
                </a:cubicBezTo>
                <a:lnTo>
                  <a:pt x="3255083" y="2219444"/>
                </a:lnTo>
                <a:lnTo>
                  <a:pt x="3249665" y="2254949"/>
                </a:lnTo>
                <a:cubicBezTo>
                  <a:pt x="3204280" y="2476737"/>
                  <a:pt x="3105019" y="2678901"/>
                  <a:pt x="2966153" y="2847168"/>
                </a:cubicBezTo>
                <a:lnTo>
                  <a:pt x="2938885" y="2877170"/>
                </a:lnTo>
                <a:lnTo>
                  <a:pt x="3224970" y="3266562"/>
                </a:lnTo>
                <a:cubicBezTo>
                  <a:pt x="3247204" y="3296825"/>
                  <a:pt x="3255067" y="3333235"/>
                  <a:pt x="3249805" y="3367637"/>
                </a:cubicBezTo>
                <a:cubicBezTo>
                  <a:pt x="3244544" y="3402040"/>
                  <a:pt x="3226158" y="3434436"/>
                  <a:pt x="3195895" y="3456670"/>
                </a:cubicBezTo>
                <a:lnTo>
                  <a:pt x="2961603" y="3628803"/>
                </a:lnTo>
                <a:cubicBezTo>
                  <a:pt x="2901078" y="3673271"/>
                  <a:pt x="2815963" y="3660254"/>
                  <a:pt x="2771495" y="3599728"/>
                </a:cubicBezTo>
                <a:lnTo>
                  <a:pt x="2488779" y="3214923"/>
                </a:lnTo>
                <a:lnTo>
                  <a:pt x="2445010" y="3236007"/>
                </a:lnTo>
                <a:cubicBezTo>
                  <a:pt x="2322727" y="3287728"/>
                  <a:pt x="2191324" y="3322109"/>
                  <a:pt x="2053883" y="3336067"/>
                </a:cubicBezTo>
                <a:lnTo>
                  <a:pt x="2037562" y="3336891"/>
                </a:lnTo>
                <a:lnTo>
                  <a:pt x="2037562" y="3826543"/>
                </a:lnTo>
                <a:cubicBezTo>
                  <a:pt x="2037562" y="3901648"/>
                  <a:pt x="1976677" y="3962533"/>
                  <a:pt x="1901572" y="3962533"/>
                </a:cubicBezTo>
                <a:lnTo>
                  <a:pt x="1610844" y="3962533"/>
                </a:lnTo>
                <a:cubicBezTo>
                  <a:pt x="1535739" y="3962533"/>
                  <a:pt x="1474854" y="3901648"/>
                  <a:pt x="1474854" y="3826543"/>
                </a:cubicBezTo>
                <a:lnTo>
                  <a:pt x="1474854" y="3269232"/>
                </a:lnTo>
                <a:lnTo>
                  <a:pt x="1384078" y="3236007"/>
                </a:lnTo>
                <a:cubicBezTo>
                  <a:pt x="1261794" y="3184286"/>
                  <a:pt x="1148631" y="3115224"/>
                  <a:pt x="1047671" y="3031904"/>
                </a:cubicBezTo>
                <a:lnTo>
                  <a:pt x="997214" y="2986046"/>
                </a:lnTo>
                <a:lnTo>
                  <a:pt x="710082" y="3250899"/>
                </a:lnTo>
                <a:cubicBezTo>
                  <a:pt x="654876" y="3301821"/>
                  <a:pt x="568842" y="3298349"/>
                  <a:pt x="517920" y="3243143"/>
                </a:cubicBezTo>
                <a:lnTo>
                  <a:pt x="320802" y="3029444"/>
                </a:lnTo>
                <a:cubicBezTo>
                  <a:pt x="269879" y="2974238"/>
                  <a:pt x="273352" y="2888204"/>
                  <a:pt x="328558" y="2837282"/>
                </a:cubicBezTo>
                <a:lnTo>
                  <a:pt x="666127" y="2525905"/>
                </a:lnTo>
                <a:lnTo>
                  <a:pt x="658832" y="2510762"/>
                </a:lnTo>
                <a:cubicBezTo>
                  <a:pt x="624351" y="2429240"/>
                  <a:pt x="597577" y="2343664"/>
                  <a:pt x="579423" y="2254949"/>
                </a:cubicBezTo>
                <a:lnTo>
                  <a:pt x="574005" y="2219445"/>
                </a:lnTo>
                <a:lnTo>
                  <a:pt x="135990" y="2219445"/>
                </a:lnTo>
                <a:cubicBezTo>
                  <a:pt x="60885" y="2219445"/>
                  <a:pt x="0" y="2158560"/>
                  <a:pt x="0" y="2083455"/>
                </a:cubicBezTo>
                <a:lnTo>
                  <a:pt x="0" y="1792727"/>
                </a:lnTo>
                <a:cubicBezTo>
                  <a:pt x="0" y="1717622"/>
                  <a:pt x="60885" y="1656737"/>
                  <a:pt x="135990" y="1656737"/>
                </a:cubicBezTo>
                <a:lnTo>
                  <a:pt x="591998" y="1656737"/>
                </a:lnTo>
                <a:lnTo>
                  <a:pt x="613005" y="1575038"/>
                </a:lnTo>
                <a:cubicBezTo>
                  <a:pt x="652823" y="1447017"/>
                  <a:pt x="711010" y="1327089"/>
                  <a:pt x="784482" y="1218336"/>
                </a:cubicBezTo>
                <a:lnTo>
                  <a:pt x="848257" y="1133051"/>
                </a:lnTo>
                <a:lnTo>
                  <a:pt x="538492" y="735456"/>
                </a:lnTo>
                <a:cubicBezTo>
                  <a:pt x="492333" y="676210"/>
                  <a:pt x="502943" y="590761"/>
                  <a:pt x="562189" y="544603"/>
                </a:cubicBezTo>
                <a:lnTo>
                  <a:pt x="791529" y="365924"/>
                </a:lnTo>
                <a:cubicBezTo>
                  <a:pt x="850776" y="319765"/>
                  <a:pt x="936224" y="330375"/>
                  <a:pt x="982383" y="389621"/>
                </a:cubicBezTo>
                <a:lnTo>
                  <a:pt x="1281754" y="773875"/>
                </a:lnTo>
                <a:lnTo>
                  <a:pt x="1384078" y="724584"/>
                </a:lnTo>
                <a:lnTo>
                  <a:pt x="1474853" y="691359"/>
                </a:lnTo>
                <a:lnTo>
                  <a:pt x="1474853" y="135990"/>
                </a:lnTo>
                <a:cubicBezTo>
                  <a:pt x="1474853" y="60885"/>
                  <a:pt x="1535738" y="0"/>
                  <a:pt x="1610843" y="0"/>
                </a:cubicBezTo>
                <a:lnTo>
                  <a:pt x="1901571" y="0"/>
                </a:lnTo>
                <a:cubicBezTo>
                  <a:pt x="1976676" y="0"/>
                  <a:pt x="2037561" y="60885"/>
                  <a:pt x="2037561" y="135990"/>
                </a:cubicBezTo>
                <a:lnTo>
                  <a:pt x="2037561" y="623699"/>
                </a:lnTo>
                <a:lnTo>
                  <a:pt x="2053883" y="624523"/>
                </a:lnTo>
                <a:cubicBezTo>
                  <a:pt x="2191324" y="638481"/>
                  <a:pt x="2322727" y="672862"/>
                  <a:pt x="2445010" y="724584"/>
                </a:cubicBezTo>
                <a:lnTo>
                  <a:pt x="2559802" y="779881"/>
                </a:lnTo>
                <a:lnTo>
                  <a:pt x="2876923" y="455906"/>
                </a:lnTo>
                <a:cubicBezTo>
                  <a:pt x="2929460" y="402234"/>
                  <a:pt x="3015559" y="401314"/>
                  <a:pt x="3069231" y="453850"/>
                </a:cubicBezTo>
                <a:lnTo>
                  <a:pt x="3276993" y="657217"/>
                </a:lnTo>
                <a:cubicBezTo>
                  <a:pt x="3303829" y="683485"/>
                  <a:pt x="3317477" y="718144"/>
                  <a:pt x="3317849" y="752945"/>
                </a:cubicBezTo>
                <a:cubicBezTo>
                  <a:pt x="3318221" y="787746"/>
                  <a:pt x="3305317" y="822689"/>
                  <a:pt x="3279048" y="849525"/>
                </a:cubicBezTo>
                <a:lnTo>
                  <a:pt x="2989791" y="1145034"/>
                </a:lnTo>
                <a:lnTo>
                  <a:pt x="3044606" y="1218336"/>
                </a:lnTo>
                <a:cubicBezTo>
                  <a:pt x="3118078" y="1327089"/>
                  <a:pt x="3176264" y="1447017"/>
                  <a:pt x="3216083" y="1575038"/>
                </a:cubicBezTo>
                <a:lnTo>
                  <a:pt x="3237090" y="1656736"/>
                </a:lnTo>
                <a:lnTo>
                  <a:pt x="3654834" y="1656736"/>
                </a:lnTo>
                <a:cubicBezTo>
                  <a:pt x="3729939" y="1656736"/>
                  <a:pt x="3790824" y="1717621"/>
                  <a:pt x="3790824" y="1792726"/>
                </a:cubicBezTo>
                <a:close/>
              </a:path>
            </a:pathLst>
          </a:custGeom>
          <a:blipFill dpi="0" rotWithShape="1">
            <a:blip r:embed="rId3" cstate="print">
              <a:duotone>
                <a:prstClr val="black"/>
                <a:schemeClr val="accent1">
                  <a:tint val="45000"/>
                  <a:satMod val="400000"/>
                </a:schemeClr>
              </a:duotone>
              <a:lum bright="-100000" contrast="97000"/>
            </a:blip>
            <a:srcRect/>
            <a:stretch>
              <a:fillRect l="-4000" r="-6000" b="-68000"/>
            </a:stretch>
          </a:blipFill>
          <a:ln>
            <a:solidFill>
              <a:schemeClr val="accent2"/>
            </a:solidFill>
          </a:ln>
        </p:spPr>
        <p:txBody>
          <a:bodyPr lIns="68580" tIns="34290" rIns="68580" bIns="34290" anchor="ctr"/>
          <a:lstStyle/>
          <a:p>
            <a:pPr>
              <a:defRPr/>
            </a:pPr>
            <a:endParaRPr lang="zh-CN" altLang="en-US" sz="1000" dirty="0"/>
          </a:p>
        </p:txBody>
      </p:sp>
      <p:grpSp>
        <p:nvGrpSpPr>
          <p:cNvPr id="2" name="组合 12"/>
          <p:cNvGrpSpPr/>
          <p:nvPr/>
        </p:nvGrpSpPr>
        <p:grpSpPr>
          <a:xfrm>
            <a:off x="5673093" y="1515445"/>
            <a:ext cx="880107" cy="306923"/>
            <a:chOff x="7651210" y="2019970"/>
            <a:chExt cx="1173476" cy="409105"/>
          </a:xfrm>
        </p:grpSpPr>
        <p:cxnSp>
          <p:nvCxnSpPr>
            <p:cNvPr id="48" name="直接连接符 47"/>
            <p:cNvCxnSpPr/>
            <p:nvPr/>
          </p:nvCxnSpPr>
          <p:spPr>
            <a:xfrm flipH="1">
              <a:off x="7651210" y="2019970"/>
              <a:ext cx="491304" cy="409105"/>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H="1">
              <a:off x="8142514" y="2019970"/>
              <a:ext cx="682172"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 name="组合 11"/>
          <p:cNvGrpSpPr/>
          <p:nvPr/>
        </p:nvGrpSpPr>
        <p:grpSpPr>
          <a:xfrm flipV="1">
            <a:off x="5652120" y="3707538"/>
            <a:ext cx="880107" cy="284667"/>
            <a:chOff x="7708177" y="4291456"/>
            <a:chExt cx="1173476" cy="409105"/>
          </a:xfrm>
        </p:grpSpPr>
        <p:cxnSp>
          <p:nvCxnSpPr>
            <p:cNvPr id="56" name="直接连接符 55"/>
            <p:cNvCxnSpPr/>
            <p:nvPr/>
          </p:nvCxnSpPr>
          <p:spPr>
            <a:xfrm flipH="1">
              <a:off x="7708177" y="4291456"/>
              <a:ext cx="491304" cy="409105"/>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H="1">
              <a:off x="8199481" y="4291456"/>
              <a:ext cx="682172"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4" name="组合 61"/>
          <p:cNvGrpSpPr/>
          <p:nvPr/>
        </p:nvGrpSpPr>
        <p:grpSpPr>
          <a:xfrm flipH="1">
            <a:off x="2553225" y="1539087"/>
            <a:ext cx="964300" cy="306923"/>
            <a:chOff x="7651210" y="2019970"/>
            <a:chExt cx="1173476" cy="409105"/>
          </a:xfrm>
        </p:grpSpPr>
        <p:cxnSp>
          <p:nvCxnSpPr>
            <p:cNvPr id="63" name="直接连接符 62"/>
            <p:cNvCxnSpPr/>
            <p:nvPr/>
          </p:nvCxnSpPr>
          <p:spPr>
            <a:xfrm flipH="1">
              <a:off x="7651210" y="2019970"/>
              <a:ext cx="491304" cy="409105"/>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H="1">
              <a:off x="8142514" y="2019970"/>
              <a:ext cx="682172"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 name="组合 64"/>
          <p:cNvGrpSpPr/>
          <p:nvPr/>
        </p:nvGrpSpPr>
        <p:grpSpPr>
          <a:xfrm flipH="1" flipV="1">
            <a:off x="2483768" y="3868688"/>
            <a:ext cx="964300" cy="284667"/>
            <a:chOff x="7708177" y="4291456"/>
            <a:chExt cx="1173476" cy="409105"/>
          </a:xfrm>
        </p:grpSpPr>
        <p:cxnSp>
          <p:nvCxnSpPr>
            <p:cNvPr id="66" name="直接连接符 65"/>
            <p:cNvCxnSpPr/>
            <p:nvPr/>
          </p:nvCxnSpPr>
          <p:spPr>
            <a:xfrm flipH="1">
              <a:off x="7708177" y="4291456"/>
              <a:ext cx="491304" cy="409105"/>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H="1">
              <a:off x="8199481" y="4291456"/>
              <a:ext cx="682172"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85" name="文本框 84"/>
          <p:cNvSpPr txBox="1"/>
          <p:nvPr/>
        </p:nvSpPr>
        <p:spPr>
          <a:xfrm>
            <a:off x="6632302" y="1342266"/>
            <a:ext cx="1153109" cy="284693"/>
          </a:xfrm>
          <a:prstGeom prst="rect">
            <a:avLst/>
          </a:prstGeom>
          <a:noFill/>
        </p:spPr>
        <p:txBody>
          <a:bodyPr wrap="square" lIns="68580" tIns="34290" rIns="68580" bIns="34290" rtlCol="0">
            <a:spAutoFit/>
          </a:bodyPr>
          <a:lstStyle/>
          <a:p>
            <a:r>
              <a:rPr lang="zh-CN" altLang="en-US" sz="1400" dirty="0">
                <a:solidFill>
                  <a:schemeClr val="tx1">
                    <a:lumMod val="75000"/>
                    <a:lumOff val="25000"/>
                  </a:schemeClr>
                </a:solidFill>
                <a:latin typeface="方正静蕾简体" panose="02000000000000000000" pitchFamily="2" charset="-122"/>
                <a:ea typeface="方正静蕾简体" panose="02000000000000000000" pitchFamily="2" charset="-122"/>
              </a:rPr>
              <a:t>第一部分</a:t>
            </a:r>
          </a:p>
        </p:txBody>
      </p:sp>
      <p:sp>
        <p:nvSpPr>
          <p:cNvPr id="86" name="文本框 85"/>
          <p:cNvSpPr txBox="1"/>
          <p:nvPr/>
        </p:nvSpPr>
        <p:spPr>
          <a:xfrm>
            <a:off x="6632302" y="1672444"/>
            <a:ext cx="2045984" cy="623248"/>
          </a:xfrm>
          <a:prstGeom prst="rect">
            <a:avLst/>
          </a:prstGeom>
          <a:noFill/>
        </p:spPr>
        <p:txBody>
          <a:bodyPr wrap="square" lIns="68580" tIns="34290" rIns="68580" bIns="34290" rtlCol="0">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请在此添加文字请在此添加文字请在此添加文字请在此添加文字请在此添加文字</a:t>
            </a:r>
          </a:p>
          <a:p>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7" name="文本框 86"/>
          <p:cNvSpPr txBox="1"/>
          <p:nvPr/>
        </p:nvSpPr>
        <p:spPr>
          <a:xfrm>
            <a:off x="1400116" y="1365909"/>
            <a:ext cx="1153109" cy="284693"/>
          </a:xfrm>
          <a:prstGeom prst="rect">
            <a:avLst/>
          </a:prstGeom>
          <a:noFill/>
        </p:spPr>
        <p:txBody>
          <a:bodyPr wrap="square" lIns="68580" tIns="34290" rIns="68580" bIns="34290" rtlCol="0">
            <a:spAutoFit/>
          </a:bodyPr>
          <a:lstStyle/>
          <a:p>
            <a:r>
              <a:rPr lang="zh-CN" altLang="en-US" sz="1400" dirty="0">
                <a:solidFill>
                  <a:schemeClr val="tx1">
                    <a:lumMod val="75000"/>
                    <a:lumOff val="25000"/>
                  </a:schemeClr>
                </a:solidFill>
                <a:latin typeface="方正静蕾简体" panose="02000000000000000000" pitchFamily="2" charset="-122"/>
                <a:ea typeface="方正静蕾简体" panose="02000000000000000000" pitchFamily="2" charset="-122"/>
              </a:rPr>
              <a:t>第二部分</a:t>
            </a:r>
          </a:p>
        </p:txBody>
      </p:sp>
      <p:sp>
        <p:nvSpPr>
          <p:cNvPr id="88" name="文本框 87"/>
          <p:cNvSpPr txBox="1"/>
          <p:nvPr/>
        </p:nvSpPr>
        <p:spPr>
          <a:xfrm>
            <a:off x="486193" y="1672444"/>
            <a:ext cx="2045984" cy="623248"/>
          </a:xfrm>
          <a:prstGeom prst="rect">
            <a:avLst/>
          </a:prstGeom>
          <a:noFill/>
        </p:spPr>
        <p:txBody>
          <a:bodyPr wrap="square" lIns="68580" tIns="34290" rIns="68580" bIns="34290" rtlCol="0">
            <a:spAutoFit/>
          </a:bodyPr>
          <a:lstStyle/>
          <a:p>
            <a:pPr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请在此添加文字请在此添加文字请在此添加文字请在此添加文字请在此添加文字</a:t>
            </a:r>
          </a:p>
          <a:p>
            <a:pPr algn="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9" name="文本框 88"/>
          <p:cNvSpPr txBox="1"/>
          <p:nvPr/>
        </p:nvSpPr>
        <p:spPr>
          <a:xfrm>
            <a:off x="1546683" y="3472644"/>
            <a:ext cx="1153109" cy="284693"/>
          </a:xfrm>
          <a:prstGeom prst="rect">
            <a:avLst/>
          </a:prstGeom>
          <a:noFill/>
        </p:spPr>
        <p:txBody>
          <a:bodyPr wrap="square" lIns="68580" tIns="34290" rIns="68580" bIns="34290" rtlCol="0">
            <a:spAutoFit/>
          </a:bodyPr>
          <a:lstStyle/>
          <a:p>
            <a:r>
              <a:rPr lang="zh-CN" altLang="en-US" sz="1400" dirty="0">
                <a:solidFill>
                  <a:schemeClr val="tx1">
                    <a:lumMod val="75000"/>
                    <a:lumOff val="25000"/>
                  </a:schemeClr>
                </a:solidFill>
                <a:latin typeface="方正静蕾简体" panose="02000000000000000000" pitchFamily="2" charset="-122"/>
                <a:ea typeface="方正静蕾简体" panose="02000000000000000000" pitchFamily="2" charset="-122"/>
              </a:rPr>
              <a:t>第三部分</a:t>
            </a:r>
          </a:p>
        </p:txBody>
      </p:sp>
      <p:sp>
        <p:nvSpPr>
          <p:cNvPr id="90" name="文本框 89"/>
          <p:cNvSpPr txBox="1"/>
          <p:nvPr/>
        </p:nvSpPr>
        <p:spPr>
          <a:xfrm>
            <a:off x="322547" y="3893512"/>
            <a:ext cx="2045984" cy="623248"/>
          </a:xfrm>
          <a:prstGeom prst="rect">
            <a:avLst/>
          </a:prstGeom>
          <a:noFill/>
        </p:spPr>
        <p:txBody>
          <a:bodyPr wrap="square" lIns="68580" tIns="34290" rIns="68580" bIns="34290" rtlCol="0">
            <a:spAutoFit/>
          </a:bodyPr>
          <a:lstStyle/>
          <a:p>
            <a:pPr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请在此添加文字请在此添加文字请在此添加文字请在此添加文字请在此添加文字</a:t>
            </a:r>
          </a:p>
          <a:p>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1" name="文本框 90"/>
          <p:cNvSpPr txBox="1"/>
          <p:nvPr/>
        </p:nvSpPr>
        <p:spPr>
          <a:xfrm>
            <a:off x="6696236" y="3400636"/>
            <a:ext cx="1153109" cy="284693"/>
          </a:xfrm>
          <a:prstGeom prst="rect">
            <a:avLst/>
          </a:prstGeom>
          <a:noFill/>
        </p:spPr>
        <p:txBody>
          <a:bodyPr wrap="square" lIns="68580" tIns="34290" rIns="68580" bIns="34290" rtlCol="0">
            <a:spAutoFit/>
          </a:bodyPr>
          <a:lstStyle/>
          <a:p>
            <a:r>
              <a:rPr lang="zh-CN" altLang="en-US" sz="1400" dirty="0">
                <a:solidFill>
                  <a:schemeClr val="tx1">
                    <a:lumMod val="75000"/>
                    <a:lumOff val="25000"/>
                  </a:schemeClr>
                </a:solidFill>
                <a:latin typeface="方正静蕾简体" panose="02000000000000000000" pitchFamily="2" charset="-122"/>
                <a:ea typeface="方正静蕾简体" panose="02000000000000000000" pitchFamily="2" charset="-122"/>
              </a:rPr>
              <a:t>第四部分</a:t>
            </a:r>
          </a:p>
        </p:txBody>
      </p:sp>
      <p:sp>
        <p:nvSpPr>
          <p:cNvPr id="92" name="文本框 91"/>
          <p:cNvSpPr txBox="1"/>
          <p:nvPr/>
        </p:nvSpPr>
        <p:spPr>
          <a:xfrm>
            <a:off x="6660232" y="3832684"/>
            <a:ext cx="2045984" cy="623248"/>
          </a:xfrm>
          <a:prstGeom prst="rect">
            <a:avLst/>
          </a:prstGeom>
          <a:noFill/>
        </p:spPr>
        <p:txBody>
          <a:bodyPr wrap="square" lIns="68580" tIns="34290" rIns="68580" bIns="34290" rtlCol="0">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请在此添加文字请在此添加文字请在此添加文字请在此添加文字请在此添加文字</a:t>
            </a:r>
          </a:p>
          <a:p>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73434237"/>
      </p:ext>
    </p:extLst>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par>
                                <p:cTn id="8" presetID="10" presetClass="entr" presetSubtype="0" fill="hold" nodeType="withEffect">
                                  <p:stCondLst>
                                    <p:cond delay="3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6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nodeType="withEffect">
                                  <p:stCondLst>
                                    <p:cond delay="90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nodeType="withEffect">
                                  <p:stCondLst>
                                    <p:cond delay="12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1500"/>
                                  </p:stCondLst>
                                  <p:childTnLst>
                                    <p:set>
                                      <p:cBhvr>
                                        <p:cTn id="21" dur="1" fill="hold">
                                          <p:stCondLst>
                                            <p:cond delay="0"/>
                                          </p:stCondLst>
                                        </p:cTn>
                                        <p:tgtEl>
                                          <p:spTgt spid="85"/>
                                        </p:tgtEl>
                                        <p:attrNameLst>
                                          <p:attrName>style.visibility</p:attrName>
                                        </p:attrNameLst>
                                      </p:cBhvr>
                                      <p:to>
                                        <p:strVal val="visible"/>
                                      </p:to>
                                    </p:set>
                                    <p:animEffect transition="in" filter="fade">
                                      <p:cBhvr>
                                        <p:cTn id="22" dur="500"/>
                                        <p:tgtEl>
                                          <p:spTgt spid="85"/>
                                        </p:tgtEl>
                                      </p:cBhvr>
                                    </p:animEffect>
                                  </p:childTnLst>
                                </p:cTn>
                              </p:par>
                              <p:par>
                                <p:cTn id="23" presetID="10" presetClass="entr" presetSubtype="0" fill="hold" grpId="0" nodeType="withEffect">
                                  <p:stCondLst>
                                    <p:cond delay="1800"/>
                                  </p:stCondLst>
                                  <p:childTnLst>
                                    <p:set>
                                      <p:cBhvr>
                                        <p:cTn id="24" dur="1" fill="hold">
                                          <p:stCondLst>
                                            <p:cond delay="0"/>
                                          </p:stCondLst>
                                        </p:cTn>
                                        <p:tgtEl>
                                          <p:spTgt spid="86"/>
                                        </p:tgtEl>
                                        <p:attrNameLst>
                                          <p:attrName>style.visibility</p:attrName>
                                        </p:attrNameLst>
                                      </p:cBhvr>
                                      <p:to>
                                        <p:strVal val="visible"/>
                                      </p:to>
                                    </p:set>
                                    <p:animEffect transition="in" filter="fade">
                                      <p:cBhvr>
                                        <p:cTn id="25" dur="500"/>
                                        <p:tgtEl>
                                          <p:spTgt spid="86"/>
                                        </p:tgtEl>
                                      </p:cBhvr>
                                    </p:animEffect>
                                  </p:childTnLst>
                                </p:cTn>
                              </p:par>
                              <p:par>
                                <p:cTn id="26" presetID="10" presetClass="entr" presetSubtype="0" fill="hold" grpId="0" nodeType="withEffect">
                                  <p:stCondLst>
                                    <p:cond delay="2100"/>
                                  </p:stCondLst>
                                  <p:childTnLst>
                                    <p:set>
                                      <p:cBhvr>
                                        <p:cTn id="27" dur="1" fill="hold">
                                          <p:stCondLst>
                                            <p:cond delay="0"/>
                                          </p:stCondLst>
                                        </p:cTn>
                                        <p:tgtEl>
                                          <p:spTgt spid="87"/>
                                        </p:tgtEl>
                                        <p:attrNameLst>
                                          <p:attrName>style.visibility</p:attrName>
                                        </p:attrNameLst>
                                      </p:cBhvr>
                                      <p:to>
                                        <p:strVal val="visible"/>
                                      </p:to>
                                    </p:set>
                                    <p:animEffect transition="in" filter="fade">
                                      <p:cBhvr>
                                        <p:cTn id="28" dur="500"/>
                                        <p:tgtEl>
                                          <p:spTgt spid="87"/>
                                        </p:tgtEl>
                                      </p:cBhvr>
                                    </p:animEffect>
                                  </p:childTnLst>
                                </p:cTn>
                              </p:par>
                              <p:par>
                                <p:cTn id="29" presetID="10" presetClass="entr" presetSubtype="0" fill="hold" grpId="0" nodeType="withEffect">
                                  <p:stCondLst>
                                    <p:cond delay="2400"/>
                                  </p:stCondLst>
                                  <p:childTnLst>
                                    <p:set>
                                      <p:cBhvr>
                                        <p:cTn id="30" dur="1" fill="hold">
                                          <p:stCondLst>
                                            <p:cond delay="0"/>
                                          </p:stCondLst>
                                        </p:cTn>
                                        <p:tgtEl>
                                          <p:spTgt spid="88"/>
                                        </p:tgtEl>
                                        <p:attrNameLst>
                                          <p:attrName>style.visibility</p:attrName>
                                        </p:attrNameLst>
                                      </p:cBhvr>
                                      <p:to>
                                        <p:strVal val="visible"/>
                                      </p:to>
                                    </p:set>
                                    <p:animEffect transition="in" filter="fade">
                                      <p:cBhvr>
                                        <p:cTn id="31" dur="500"/>
                                        <p:tgtEl>
                                          <p:spTgt spid="88"/>
                                        </p:tgtEl>
                                      </p:cBhvr>
                                    </p:animEffect>
                                  </p:childTnLst>
                                </p:cTn>
                              </p:par>
                              <p:par>
                                <p:cTn id="32" presetID="10" presetClass="entr" presetSubtype="0" fill="hold" grpId="0" nodeType="withEffect">
                                  <p:stCondLst>
                                    <p:cond delay="2700"/>
                                  </p:stCondLst>
                                  <p:childTnLst>
                                    <p:set>
                                      <p:cBhvr>
                                        <p:cTn id="33" dur="1" fill="hold">
                                          <p:stCondLst>
                                            <p:cond delay="0"/>
                                          </p:stCondLst>
                                        </p:cTn>
                                        <p:tgtEl>
                                          <p:spTgt spid="89"/>
                                        </p:tgtEl>
                                        <p:attrNameLst>
                                          <p:attrName>style.visibility</p:attrName>
                                        </p:attrNameLst>
                                      </p:cBhvr>
                                      <p:to>
                                        <p:strVal val="visible"/>
                                      </p:to>
                                    </p:set>
                                    <p:animEffect transition="in" filter="fade">
                                      <p:cBhvr>
                                        <p:cTn id="34" dur="500"/>
                                        <p:tgtEl>
                                          <p:spTgt spid="89"/>
                                        </p:tgtEl>
                                      </p:cBhvr>
                                    </p:animEffect>
                                  </p:childTnLst>
                                </p:cTn>
                              </p:par>
                              <p:par>
                                <p:cTn id="35" presetID="10" presetClass="entr" presetSubtype="0" fill="hold" grpId="0" nodeType="withEffect">
                                  <p:stCondLst>
                                    <p:cond delay="3000"/>
                                  </p:stCondLst>
                                  <p:childTnLst>
                                    <p:set>
                                      <p:cBhvr>
                                        <p:cTn id="36" dur="1" fill="hold">
                                          <p:stCondLst>
                                            <p:cond delay="0"/>
                                          </p:stCondLst>
                                        </p:cTn>
                                        <p:tgtEl>
                                          <p:spTgt spid="90"/>
                                        </p:tgtEl>
                                        <p:attrNameLst>
                                          <p:attrName>style.visibility</p:attrName>
                                        </p:attrNameLst>
                                      </p:cBhvr>
                                      <p:to>
                                        <p:strVal val="visible"/>
                                      </p:to>
                                    </p:set>
                                    <p:animEffect transition="in" filter="fade">
                                      <p:cBhvr>
                                        <p:cTn id="37" dur="500"/>
                                        <p:tgtEl>
                                          <p:spTgt spid="90"/>
                                        </p:tgtEl>
                                      </p:cBhvr>
                                    </p:animEffect>
                                  </p:childTnLst>
                                </p:cTn>
                              </p:par>
                              <p:par>
                                <p:cTn id="38" presetID="10" presetClass="entr" presetSubtype="0" fill="hold" grpId="0" nodeType="withEffect">
                                  <p:stCondLst>
                                    <p:cond delay="3300"/>
                                  </p:stCondLst>
                                  <p:childTnLst>
                                    <p:set>
                                      <p:cBhvr>
                                        <p:cTn id="39" dur="1" fill="hold">
                                          <p:stCondLst>
                                            <p:cond delay="0"/>
                                          </p:stCondLst>
                                        </p:cTn>
                                        <p:tgtEl>
                                          <p:spTgt spid="91"/>
                                        </p:tgtEl>
                                        <p:attrNameLst>
                                          <p:attrName>style.visibility</p:attrName>
                                        </p:attrNameLst>
                                      </p:cBhvr>
                                      <p:to>
                                        <p:strVal val="visible"/>
                                      </p:to>
                                    </p:set>
                                    <p:animEffect transition="in" filter="fade">
                                      <p:cBhvr>
                                        <p:cTn id="40" dur="500"/>
                                        <p:tgtEl>
                                          <p:spTgt spid="91"/>
                                        </p:tgtEl>
                                      </p:cBhvr>
                                    </p:animEffect>
                                  </p:childTnLst>
                                </p:cTn>
                              </p:par>
                              <p:par>
                                <p:cTn id="41" presetID="10" presetClass="entr" presetSubtype="0" fill="hold" grpId="0" nodeType="withEffect">
                                  <p:stCondLst>
                                    <p:cond delay="3600"/>
                                  </p:stCondLst>
                                  <p:childTnLst>
                                    <p:set>
                                      <p:cBhvr>
                                        <p:cTn id="42" dur="1" fill="hold">
                                          <p:stCondLst>
                                            <p:cond delay="0"/>
                                          </p:stCondLst>
                                        </p:cTn>
                                        <p:tgtEl>
                                          <p:spTgt spid="92"/>
                                        </p:tgtEl>
                                        <p:attrNameLst>
                                          <p:attrName>style.visibility</p:attrName>
                                        </p:attrNameLst>
                                      </p:cBhvr>
                                      <p:to>
                                        <p:strVal val="visible"/>
                                      </p:to>
                                    </p:set>
                                    <p:animEffect transition="in" filter="fade">
                                      <p:cBhvr>
                                        <p:cTn id="43"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85" grpId="0"/>
      <p:bldP spid="86" grpId="0"/>
      <p:bldP spid="87" grpId="0"/>
      <p:bldP spid="88" grpId="0"/>
      <p:bldP spid="89" grpId="0"/>
      <p:bldP spid="90" grpId="0"/>
      <p:bldP spid="91" grpId="0"/>
      <p:bldP spid="9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nvSpPr>
        <p:spPr>
          <a:xfrm>
            <a:off x="2337104" y="1971726"/>
            <a:ext cx="955407" cy="253916"/>
          </a:xfrm>
          <a:prstGeom prst="rect">
            <a:avLst/>
          </a:prstGeom>
          <a:noFill/>
          <a:ln>
            <a:noFill/>
          </a:ln>
        </p:spPr>
        <p:txBody>
          <a:bodyPr wrap="square" lIns="68580" tIns="34290" rIns="68580" bIns="34290" rtlCol="0">
            <a:spAutoFit/>
          </a:bodyPr>
          <a:lstStyle/>
          <a:p>
            <a:pPr algn="ctr"/>
            <a:r>
              <a:rPr lang="zh-CN" altLang="en-US" sz="1200" dirty="0">
                <a:solidFill>
                  <a:schemeClr val="tx1">
                    <a:lumMod val="75000"/>
                    <a:lumOff val="25000"/>
                  </a:schemeClr>
                </a:solidFill>
                <a:latin typeface="微软雅黑" pitchFamily="34" charset="-122"/>
                <a:ea typeface="微软雅黑" pitchFamily="34" charset="-122"/>
              </a:rPr>
              <a:t>添加标题</a:t>
            </a:r>
          </a:p>
        </p:txBody>
      </p:sp>
      <p:sp>
        <p:nvSpPr>
          <p:cNvPr id="17" name="矩形 16"/>
          <p:cNvSpPr/>
          <p:nvPr/>
        </p:nvSpPr>
        <p:spPr>
          <a:xfrm>
            <a:off x="1887707" y="3924000"/>
            <a:ext cx="5204573" cy="484748"/>
          </a:xfrm>
          <a:prstGeom prst="rect">
            <a:avLst/>
          </a:prstGeom>
          <a:noFill/>
          <a:ln>
            <a:noFill/>
          </a:ln>
        </p:spPr>
        <p:txBody>
          <a:bodyPr wrap="square" lIns="68580" tIns="34290" rIns="68580" bIns="34290">
            <a:spAutoFit/>
          </a:bodyPr>
          <a:lstStyle/>
          <a:p>
            <a:pPr algn="ctr"/>
            <a:r>
              <a:rPr lang="zh-CN" altLang="en-US" sz="900" dirty="0">
                <a:solidFill>
                  <a:schemeClr val="tx1">
                    <a:lumMod val="50000"/>
                    <a:lumOff val="50000"/>
                  </a:schemeClr>
                </a:solidFill>
                <a:sym typeface="微软雅黑" pitchFamily="34" charset="-122"/>
              </a:rPr>
              <a:t>点击此处录入上述图表的综合描述说明，在此录入上述图表的综合描述说明。点击此处录入上述图表的综合描述说明点击此处录入上述图表的综合描述说明，在此录入上述图表的综合描述说明。点击此处录入上述图表的综合描述说明</a:t>
            </a:r>
            <a:endParaRPr lang="zh-CN" altLang="en-US" sz="900" dirty="0">
              <a:solidFill>
                <a:schemeClr val="tx1">
                  <a:lumMod val="75000"/>
                  <a:lumOff val="25000"/>
                </a:schemeClr>
              </a:solidFill>
              <a:latin typeface="微软雅黑" pitchFamily="34" charset="-122"/>
              <a:ea typeface="微软雅黑" pitchFamily="34" charset="-122"/>
            </a:endParaRPr>
          </a:p>
        </p:txBody>
      </p:sp>
      <p:sp>
        <p:nvSpPr>
          <p:cNvPr id="40" name="Freeform 140"/>
          <p:cNvSpPr>
            <a:spLocks noEditPoints="1"/>
          </p:cNvSpPr>
          <p:nvPr/>
        </p:nvSpPr>
        <p:spPr bwMode="auto">
          <a:xfrm rot="16862230">
            <a:off x="5304275" y="1779610"/>
            <a:ext cx="2569818" cy="1081913"/>
          </a:xfrm>
          <a:custGeom>
            <a:avLst/>
            <a:gdLst/>
            <a:ahLst/>
            <a:cxnLst>
              <a:cxn ang="0">
                <a:pos x="1197" y="631"/>
              </a:cxn>
              <a:cxn ang="0">
                <a:pos x="1794" y="471"/>
              </a:cxn>
              <a:cxn ang="0">
                <a:pos x="828" y="176"/>
              </a:cxn>
              <a:cxn ang="0">
                <a:pos x="21" y="382"/>
              </a:cxn>
              <a:cxn ang="0">
                <a:pos x="117" y="373"/>
              </a:cxn>
              <a:cxn ang="0">
                <a:pos x="100" y="488"/>
              </a:cxn>
              <a:cxn ang="0">
                <a:pos x="87" y="613"/>
              </a:cxn>
              <a:cxn ang="0">
                <a:pos x="200" y="507"/>
              </a:cxn>
              <a:cxn ang="0">
                <a:pos x="386" y="462"/>
              </a:cxn>
              <a:cxn ang="0">
                <a:pos x="458" y="485"/>
              </a:cxn>
              <a:cxn ang="0">
                <a:pos x="277" y="472"/>
              </a:cxn>
              <a:cxn ang="0">
                <a:pos x="301" y="514"/>
              </a:cxn>
              <a:cxn ang="0">
                <a:pos x="308" y="537"/>
              </a:cxn>
              <a:cxn ang="0">
                <a:pos x="344" y="564"/>
              </a:cxn>
              <a:cxn ang="0">
                <a:pos x="420" y="529"/>
              </a:cxn>
              <a:cxn ang="0">
                <a:pos x="513" y="589"/>
              </a:cxn>
              <a:cxn ang="0">
                <a:pos x="579" y="488"/>
              </a:cxn>
              <a:cxn ang="0">
                <a:pos x="585" y="533"/>
              </a:cxn>
              <a:cxn ang="0">
                <a:pos x="658" y="507"/>
              </a:cxn>
              <a:cxn ang="0">
                <a:pos x="620" y="590"/>
              </a:cxn>
              <a:cxn ang="0">
                <a:pos x="739" y="486"/>
              </a:cxn>
              <a:cxn ang="0">
                <a:pos x="726" y="585"/>
              </a:cxn>
              <a:cxn ang="0">
                <a:pos x="1183" y="491"/>
              </a:cxn>
              <a:cxn ang="0">
                <a:pos x="1027" y="568"/>
              </a:cxn>
              <a:cxn ang="0">
                <a:pos x="867" y="534"/>
              </a:cxn>
              <a:cxn ang="0">
                <a:pos x="749" y="575"/>
              </a:cxn>
              <a:cxn ang="0">
                <a:pos x="812" y="530"/>
              </a:cxn>
              <a:cxn ang="0">
                <a:pos x="849" y="561"/>
              </a:cxn>
              <a:cxn ang="0">
                <a:pos x="881" y="607"/>
              </a:cxn>
              <a:cxn ang="0">
                <a:pos x="970" y="492"/>
              </a:cxn>
              <a:cxn ang="0">
                <a:pos x="1060" y="513"/>
              </a:cxn>
              <a:cxn ang="0">
                <a:pos x="1117" y="507"/>
              </a:cxn>
              <a:cxn ang="0">
                <a:pos x="1078" y="602"/>
              </a:cxn>
              <a:cxn ang="0">
                <a:pos x="1237" y="530"/>
              </a:cxn>
              <a:cxn ang="0">
                <a:pos x="1137" y="610"/>
              </a:cxn>
              <a:cxn ang="0">
                <a:pos x="1241" y="474"/>
              </a:cxn>
              <a:cxn ang="0">
                <a:pos x="1303" y="533"/>
              </a:cxn>
              <a:cxn ang="0">
                <a:pos x="1262" y="573"/>
              </a:cxn>
              <a:cxn ang="0">
                <a:pos x="1196" y="738"/>
              </a:cxn>
              <a:cxn ang="0">
                <a:pos x="1231" y="710"/>
              </a:cxn>
              <a:cxn ang="0">
                <a:pos x="1220" y="796"/>
              </a:cxn>
              <a:cxn ang="0">
                <a:pos x="1342" y="676"/>
              </a:cxn>
              <a:cxn ang="0">
                <a:pos x="1411" y="631"/>
              </a:cxn>
              <a:cxn ang="0">
                <a:pos x="1421" y="634"/>
              </a:cxn>
              <a:cxn ang="0">
                <a:pos x="1539" y="523"/>
              </a:cxn>
              <a:cxn ang="0">
                <a:pos x="1560" y="506"/>
              </a:cxn>
              <a:cxn ang="0">
                <a:pos x="1645" y="450"/>
              </a:cxn>
              <a:cxn ang="0">
                <a:pos x="1616" y="538"/>
              </a:cxn>
              <a:cxn ang="0">
                <a:pos x="1765" y="370"/>
              </a:cxn>
              <a:cxn ang="0">
                <a:pos x="1726" y="491"/>
              </a:cxn>
              <a:cxn ang="0">
                <a:pos x="1799" y="444"/>
              </a:cxn>
              <a:cxn ang="0">
                <a:pos x="1279" y="179"/>
              </a:cxn>
              <a:cxn ang="0">
                <a:pos x="1289" y="104"/>
              </a:cxn>
              <a:cxn ang="0">
                <a:pos x="1201" y="193"/>
              </a:cxn>
              <a:cxn ang="0">
                <a:pos x="1284" y="37"/>
              </a:cxn>
              <a:cxn ang="0">
                <a:pos x="1201" y="86"/>
              </a:cxn>
              <a:cxn ang="0">
                <a:pos x="1106" y="190"/>
              </a:cxn>
              <a:cxn ang="0">
                <a:pos x="1322" y="210"/>
              </a:cxn>
              <a:cxn ang="0">
                <a:pos x="1318" y="478"/>
              </a:cxn>
              <a:cxn ang="0">
                <a:pos x="306" y="202"/>
              </a:cxn>
              <a:cxn ang="0">
                <a:pos x="29" y="430"/>
              </a:cxn>
              <a:cxn ang="0">
                <a:pos x="111" y="214"/>
              </a:cxn>
            </a:cxnLst>
            <a:rect l="0" t="0" r="r" b="b"/>
            <a:pathLst>
              <a:path w="1858" h="840">
                <a:moveTo>
                  <a:pt x="15" y="443"/>
                </a:moveTo>
                <a:lnTo>
                  <a:pt x="15" y="443"/>
                </a:lnTo>
                <a:lnTo>
                  <a:pt x="21" y="467"/>
                </a:lnTo>
                <a:lnTo>
                  <a:pt x="27" y="491"/>
                </a:lnTo>
                <a:lnTo>
                  <a:pt x="35" y="543"/>
                </a:lnTo>
                <a:lnTo>
                  <a:pt x="35" y="543"/>
                </a:lnTo>
                <a:lnTo>
                  <a:pt x="39" y="566"/>
                </a:lnTo>
                <a:lnTo>
                  <a:pt x="45" y="590"/>
                </a:lnTo>
                <a:lnTo>
                  <a:pt x="48" y="602"/>
                </a:lnTo>
                <a:lnTo>
                  <a:pt x="53" y="613"/>
                </a:lnTo>
                <a:lnTo>
                  <a:pt x="58" y="621"/>
                </a:lnTo>
                <a:lnTo>
                  <a:pt x="65" y="628"/>
                </a:lnTo>
                <a:lnTo>
                  <a:pt x="65" y="628"/>
                </a:lnTo>
                <a:lnTo>
                  <a:pt x="94" y="624"/>
                </a:lnTo>
                <a:lnTo>
                  <a:pt x="124" y="621"/>
                </a:lnTo>
                <a:lnTo>
                  <a:pt x="155" y="618"/>
                </a:lnTo>
                <a:lnTo>
                  <a:pt x="185" y="617"/>
                </a:lnTo>
                <a:lnTo>
                  <a:pt x="312" y="614"/>
                </a:lnTo>
                <a:lnTo>
                  <a:pt x="312" y="614"/>
                </a:lnTo>
                <a:lnTo>
                  <a:pt x="415" y="613"/>
                </a:lnTo>
                <a:lnTo>
                  <a:pt x="516" y="613"/>
                </a:lnTo>
                <a:lnTo>
                  <a:pt x="618" y="614"/>
                </a:lnTo>
                <a:lnTo>
                  <a:pt x="719" y="617"/>
                </a:lnTo>
                <a:lnTo>
                  <a:pt x="923" y="623"/>
                </a:lnTo>
                <a:lnTo>
                  <a:pt x="1026" y="625"/>
                </a:lnTo>
                <a:lnTo>
                  <a:pt x="1128" y="627"/>
                </a:lnTo>
                <a:lnTo>
                  <a:pt x="1128" y="627"/>
                </a:lnTo>
                <a:lnTo>
                  <a:pt x="1158" y="625"/>
                </a:lnTo>
                <a:lnTo>
                  <a:pt x="1172" y="627"/>
                </a:lnTo>
                <a:lnTo>
                  <a:pt x="1179" y="630"/>
                </a:lnTo>
                <a:lnTo>
                  <a:pt x="1185" y="632"/>
                </a:lnTo>
                <a:lnTo>
                  <a:pt x="1185" y="632"/>
                </a:lnTo>
                <a:lnTo>
                  <a:pt x="1187" y="625"/>
                </a:lnTo>
                <a:lnTo>
                  <a:pt x="1192" y="618"/>
                </a:lnTo>
                <a:lnTo>
                  <a:pt x="1201" y="604"/>
                </a:lnTo>
                <a:lnTo>
                  <a:pt x="1214" y="592"/>
                </a:lnTo>
                <a:lnTo>
                  <a:pt x="1225" y="582"/>
                </a:lnTo>
                <a:lnTo>
                  <a:pt x="1225" y="582"/>
                </a:lnTo>
                <a:lnTo>
                  <a:pt x="1214" y="600"/>
                </a:lnTo>
                <a:lnTo>
                  <a:pt x="1203" y="618"/>
                </a:lnTo>
                <a:lnTo>
                  <a:pt x="1203" y="618"/>
                </a:lnTo>
                <a:lnTo>
                  <a:pt x="1197" y="631"/>
                </a:lnTo>
                <a:lnTo>
                  <a:pt x="1196" y="637"/>
                </a:lnTo>
                <a:lnTo>
                  <a:pt x="1197" y="638"/>
                </a:lnTo>
                <a:lnTo>
                  <a:pt x="1199" y="637"/>
                </a:lnTo>
                <a:lnTo>
                  <a:pt x="1199" y="637"/>
                </a:lnTo>
                <a:lnTo>
                  <a:pt x="1230" y="607"/>
                </a:lnTo>
                <a:lnTo>
                  <a:pt x="1259" y="578"/>
                </a:lnTo>
                <a:lnTo>
                  <a:pt x="1200" y="661"/>
                </a:lnTo>
                <a:lnTo>
                  <a:pt x="1193" y="627"/>
                </a:lnTo>
                <a:lnTo>
                  <a:pt x="1193" y="627"/>
                </a:lnTo>
                <a:lnTo>
                  <a:pt x="1192" y="631"/>
                </a:lnTo>
                <a:lnTo>
                  <a:pt x="1190" y="634"/>
                </a:lnTo>
                <a:lnTo>
                  <a:pt x="1185" y="638"/>
                </a:lnTo>
                <a:lnTo>
                  <a:pt x="1182" y="640"/>
                </a:lnTo>
                <a:lnTo>
                  <a:pt x="1179" y="642"/>
                </a:lnTo>
                <a:lnTo>
                  <a:pt x="1176" y="647"/>
                </a:lnTo>
                <a:lnTo>
                  <a:pt x="1176" y="652"/>
                </a:lnTo>
                <a:lnTo>
                  <a:pt x="1176" y="652"/>
                </a:lnTo>
                <a:lnTo>
                  <a:pt x="1176" y="677"/>
                </a:lnTo>
                <a:lnTo>
                  <a:pt x="1176" y="703"/>
                </a:lnTo>
                <a:lnTo>
                  <a:pt x="1179" y="728"/>
                </a:lnTo>
                <a:lnTo>
                  <a:pt x="1182" y="752"/>
                </a:lnTo>
                <a:lnTo>
                  <a:pt x="1189" y="797"/>
                </a:lnTo>
                <a:lnTo>
                  <a:pt x="1197" y="840"/>
                </a:lnTo>
                <a:lnTo>
                  <a:pt x="1197" y="840"/>
                </a:lnTo>
                <a:lnTo>
                  <a:pt x="1277" y="794"/>
                </a:lnTo>
                <a:lnTo>
                  <a:pt x="1359" y="748"/>
                </a:lnTo>
                <a:lnTo>
                  <a:pt x="1439" y="701"/>
                </a:lnTo>
                <a:lnTo>
                  <a:pt x="1478" y="677"/>
                </a:lnTo>
                <a:lnTo>
                  <a:pt x="1516" y="654"/>
                </a:lnTo>
                <a:lnTo>
                  <a:pt x="1516" y="654"/>
                </a:lnTo>
                <a:lnTo>
                  <a:pt x="1547" y="632"/>
                </a:lnTo>
                <a:lnTo>
                  <a:pt x="1577" y="610"/>
                </a:lnTo>
                <a:lnTo>
                  <a:pt x="1634" y="568"/>
                </a:lnTo>
                <a:lnTo>
                  <a:pt x="1665" y="547"/>
                </a:lnTo>
                <a:lnTo>
                  <a:pt x="1696" y="529"/>
                </a:lnTo>
                <a:lnTo>
                  <a:pt x="1728" y="510"/>
                </a:lnTo>
                <a:lnTo>
                  <a:pt x="1762" y="495"/>
                </a:lnTo>
                <a:lnTo>
                  <a:pt x="1762" y="495"/>
                </a:lnTo>
                <a:lnTo>
                  <a:pt x="1772" y="489"/>
                </a:lnTo>
                <a:lnTo>
                  <a:pt x="1780" y="485"/>
                </a:lnTo>
                <a:lnTo>
                  <a:pt x="1787" y="478"/>
                </a:lnTo>
                <a:lnTo>
                  <a:pt x="1794" y="471"/>
                </a:lnTo>
                <a:lnTo>
                  <a:pt x="1807" y="457"/>
                </a:lnTo>
                <a:lnTo>
                  <a:pt x="1820" y="441"/>
                </a:lnTo>
                <a:lnTo>
                  <a:pt x="1820" y="441"/>
                </a:lnTo>
                <a:lnTo>
                  <a:pt x="1827" y="403"/>
                </a:lnTo>
                <a:lnTo>
                  <a:pt x="1835" y="366"/>
                </a:lnTo>
                <a:lnTo>
                  <a:pt x="1846" y="329"/>
                </a:lnTo>
                <a:lnTo>
                  <a:pt x="1858" y="294"/>
                </a:lnTo>
                <a:lnTo>
                  <a:pt x="1296" y="2"/>
                </a:lnTo>
                <a:lnTo>
                  <a:pt x="1296" y="2"/>
                </a:lnTo>
                <a:lnTo>
                  <a:pt x="1293" y="0"/>
                </a:lnTo>
                <a:lnTo>
                  <a:pt x="1289" y="3"/>
                </a:lnTo>
                <a:lnTo>
                  <a:pt x="1287" y="6"/>
                </a:lnTo>
                <a:lnTo>
                  <a:pt x="1286" y="9"/>
                </a:lnTo>
                <a:lnTo>
                  <a:pt x="1286" y="9"/>
                </a:lnTo>
                <a:lnTo>
                  <a:pt x="1284" y="11"/>
                </a:lnTo>
                <a:lnTo>
                  <a:pt x="1284" y="11"/>
                </a:lnTo>
                <a:lnTo>
                  <a:pt x="1282" y="9"/>
                </a:lnTo>
                <a:lnTo>
                  <a:pt x="1280" y="4"/>
                </a:lnTo>
                <a:lnTo>
                  <a:pt x="1277" y="4"/>
                </a:lnTo>
                <a:lnTo>
                  <a:pt x="1276" y="4"/>
                </a:lnTo>
                <a:lnTo>
                  <a:pt x="1276" y="4"/>
                </a:lnTo>
                <a:lnTo>
                  <a:pt x="1256" y="21"/>
                </a:lnTo>
                <a:lnTo>
                  <a:pt x="1237" y="37"/>
                </a:lnTo>
                <a:lnTo>
                  <a:pt x="1217" y="51"/>
                </a:lnTo>
                <a:lnTo>
                  <a:pt x="1206" y="56"/>
                </a:lnTo>
                <a:lnTo>
                  <a:pt x="1194" y="62"/>
                </a:lnTo>
                <a:lnTo>
                  <a:pt x="1194" y="62"/>
                </a:lnTo>
                <a:lnTo>
                  <a:pt x="1189" y="65"/>
                </a:lnTo>
                <a:lnTo>
                  <a:pt x="1186" y="69"/>
                </a:lnTo>
                <a:lnTo>
                  <a:pt x="1183" y="73"/>
                </a:lnTo>
                <a:lnTo>
                  <a:pt x="1180" y="79"/>
                </a:lnTo>
                <a:lnTo>
                  <a:pt x="1178" y="91"/>
                </a:lnTo>
                <a:lnTo>
                  <a:pt x="1175" y="104"/>
                </a:lnTo>
                <a:lnTo>
                  <a:pt x="1175" y="104"/>
                </a:lnTo>
                <a:lnTo>
                  <a:pt x="1172" y="122"/>
                </a:lnTo>
                <a:lnTo>
                  <a:pt x="1171" y="142"/>
                </a:lnTo>
                <a:lnTo>
                  <a:pt x="1172" y="160"/>
                </a:lnTo>
                <a:lnTo>
                  <a:pt x="1175" y="179"/>
                </a:lnTo>
                <a:lnTo>
                  <a:pt x="1069" y="179"/>
                </a:lnTo>
                <a:lnTo>
                  <a:pt x="1069" y="179"/>
                </a:lnTo>
                <a:lnTo>
                  <a:pt x="948" y="176"/>
                </a:lnTo>
                <a:lnTo>
                  <a:pt x="828" y="176"/>
                </a:lnTo>
                <a:lnTo>
                  <a:pt x="708" y="177"/>
                </a:lnTo>
                <a:lnTo>
                  <a:pt x="589" y="180"/>
                </a:lnTo>
                <a:lnTo>
                  <a:pt x="353" y="186"/>
                </a:lnTo>
                <a:lnTo>
                  <a:pt x="233" y="188"/>
                </a:lnTo>
                <a:lnTo>
                  <a:pt x="115" y="190"/>
                </a:lnTo>
                <a:lnTo>
                  <a:pt x="115" y="190"/>
                </a:lnTo>
                <a:lnTo>
                  <a:pt x="98" y="210"/>
                </a:lnTo>
                <a:lnTo>
                  <a:pt x="84" y="231"/>
                </a:lnTo>
                <a:lnTo>
                  <a:pt x="55" y="273"/>
                </a:lnTo>
                <a:lnTo>
                  <a:pt x="28" y="318"/>
                </a:lnTo>
                <a:lnTo>
                  <a:pt x="0" y="363"/>
                </a:lnTo>
                <a:lnTo>
                  <a:pt x="0" y="363"/>
                </a:lnTo>
                <a:lnTo>
                  <a:pt x="1" y="378"/>
                </a:lnTo>
                <a:lnTo>
                  <a:pt x="4" y="395"/>
                </a:lnTo>
                <a:lnTo>
                  <a:pt x="8" y="412"/>
                </a:lnTo>
                <a:lnTo>
                  <a:pt x="8" y="420"/>
                </a:lnTo>
                <a:lnTo>
                  <a:pt x="8" y="429"/>
                </a:lnTo>
                <a:lnTo>
                  <a:pt x="8" y="429"/>
                </a:lnTo>
                <a:lnTo>
                  <a:pt x="8" y="436"/>
                </a:lnTo>
                <a:lnTo>
                  <a:pt x="8" y="441"/>
                </a:lnTo>
                <a:lnTo>
                  <a:pt x="10" y="443"/>
                </a:lnTo>
                <a:lnTo>
                  <a:pt x="11" y="444"/>
                </a:lnTo>
                <a:lnTo>
                  <a:pt x="13" y="444"/>
                </a:lnTo>
                <a:lnTo>
                  <a:pt x="15" y="443"/>
                </a:lnTo>
                <a:lnTo>
                  <a:pt x="15" y="443"/>
                </a:lnTo>
                <a:close/>
                <a:moveTo>
                  <a:pt x="32" y="364"/>
                </a:moveTo>
                <a:lnTo>
                  <a:pt x="32" y="364"/>
                </a:lnTo>
                <a:lnTo>
                  <a:pt x="48" y="337"/>
                </a:lnTo>
                <a:lnTo>
                  <a:pt x="66" y="311"/>
                </a:lnTo>
                <a:lnTo>
                  <a:pt x="84" y="287"/>
                </a:lnTo>
                <a:lnTo>
                  <a:pt x="104" y="266"/>
                </a:lnTo>
                <a:lnTo>
                  <a:pt x="104" y="266"/>
                </a:lnTo>
                <a:lnTo>
                  <a:pt x="107" y="266"/>
                </a:lnTo>
                <a:lnTo>
                  <a:pt x="107" y="266"/>
                </a:lnTo>
                <a:lnTo>
                  <a:pt x="79" y="309"/>
                </a:lnTo>
                <a:lnTo>
                  <a:pt x="49" y="356"/>
                </a:lnTo>
                <a:lnTo>
                  <a:pt x="21" y="405"/>
                </a:lnTo>
                <a:lnTo>
                  <a:pt x="21" y="405"/>
                </a:lnTo>
                <a:lnTo>
                  <a:pt x="18" y="399"/>
                </a:lnTo>
                <a:lnTo>
                  <a:pt x="18" y="394"/>
                </a:lnTo>
                <a:lnTo>
                  <a:pt x="20" y="388"/>
                </a:lnTo>
                <a:lnTo>
                  <a:pt x="21" y="382"/>
                </a:lnTo>
                <a:lnTo>
                  <a:pt x="27" y="373"/>
                </a:lnTo>
                <a:lnTo>
                  <a:pt x="32" y="364"/>
                </a:lnTo>
                <a:lnTo>
                  <a:pt x="32" y="364"/>
                </a:lnTo>
                <a:close/>
                <a:moveTo>
                  <a:pt x="135" y="378"/>
                </a:moveTo>
                <a:lnTo>
                  <a:pt x="94" y="425"/>
                </a:lnTo>
                <a:lnTo>
                  <a:pt x="94" y="425"/>
                </a:lnTo>
                <a:lnTo>
                  <a:pt x="104" y="406"/>
                </a:lnTo>
                <a:lnTo>
                  <a:pt x="114" y="389"/>
                </a:lnTo>
                <a:lnTo>
                  <a:pt x="136" y="354"/>
                </a:lnTo>
                <a:lnTo>
                  <a:pt x="136" y="354"/>
                </a:lnTo>
                <a:lnTo>
                  <a:pt x="138" y="356"/>
                </a:lnTo>
                <a:lnTo>
                  <a:pt x="139" y="358"/>
                </a:lnTo>
                <a:lnTo>
                  <a:pt x="140" y="364"/>
                </a:lnTo>
                <a:lnTo>
                  <a:pt x="139" y="371"/>
                </a:lnTo>
                <a:lnTo>
                  <a:pt x="135" y="378"/>
                </a:lnTo>
                <a:lnTo>
                  <a:pt x="135" y="378"/>
                </a:lnTo>
                <a:close/>
                <a:moveTo>
                  <a:pt x="143" y="391"/>
                </a:moveTo>
                <a:lnTo>
                  <a:pt x="143" y="391"/>
                </a:lnTo>
                <a:lnTo>
                  <a:pt x="146" y="396"/>
                </a:lnTo>
                <a:lnTo>
                  <a:pt x="148" y="403"/>
                </a:lnTo>
                <a:lnTo>
                  <a:pt x="146" y="413"/>
                </a:lnTo>
                <a:lnTo>
                  <a:pt x="145" y="417"/>
                </a:lnTo>
                <a:lnTo>
                  <a:pt x="142" y="422"/>
                </a:lnTo>
                <a:lnTo>
                  <a:pt x="96" y="478"/>
                </a:lnTo>
                <a:lnTo>
                  <a:pt x="96" y="478"/>
                </a:lnTo>
                <a:lnTo>
                  <a:pt x="118" y="434"/>
                </a:lnTo>
                <a:lnTo>
                  <a:pt x="143" y="391"/>
                </a:lnTo>
                <a:lnTo>
                  <a:pt x="143" y="391"/>
                </a:lnTo>
                <a:close/>
                <a:moveTo>
                  <a:pt x="129" y="332"/>
                </a:moveTo>
                <a:lnTo>
                  <a:pt x="129" y="332"/>
                </a:lnTo>
                <a:lnTo>
                  <a:pt x="110" y="356"/>
                </a:lnTo>
                <a:lnTo>
                  <a:pt x="90" y="381"/>
                </a:lnTo>
                <a:lnTo>
                  <a:pt x="70" y="406"/>
                </a:lnTo>
                <a:lnTo>
                  <a:pt x="63" y="420"/>
                </a:lnTo>
                <a:lnTo>
                  <a:pt x="56" y="436"/>
                </a:lnTo>
                <a:lnTo>
                  <a:pt x="56" y="436"/>
                </a:lnTo>
                <a:lnTo>
                  <a:pt x="73" y="415"/>
                </a:lnTo>
                <a:lnTo>
                  <a:pt x="90" y="394"/>
                </a:lnTo>
                <a:lnTo>
                  <a:pt x="108" y="373"/>
                </a:lnTo>
                <a:lnTo>
                  <a:pt x="125" y="354"/>
                </a:lnTo>
                <a:lnTo>
                  <a:pt x="125" y="354"/>
                </a:lnTo>
                <a:lnTo>
                  <a:pt x="117" y="373"/>
                </a:lnTo>
                <a:lnTo>
                  <a:pt x="107" y="389"/>
                </a:lnTo>
                <a:lnTo>
                  <a:pt x="84" y="423"/>
                </a:lnTo>
                <a:lnTo>
                  <a:pt x="60" y="455"/>
                </a:lnTo>
                <a:lnTo>
                  <a:pt x="38" y="491"/>
                </a:lnTo>
                <a:lnTo>
                  <a:pt x="38" y="491"/>
                </a:lnTo>
                <a:lnTo>
                  <a:pt x="38" y="478"/>
                </a:lnTo>
                <a:lnTo>
                  <a:pt x="39" y="467"/>
                </a:lnTo>
                <a:lnTo>
                  <a:pt x="44" y="448"/>
                </a:lnTo>
                <a:lnTo>
                  <a:pt x="51" y="430"/>
                </a:lnTo>
                <a:lnTo>
                  <a:pt x="59" y="413"/>
                </a:lnTo>
                <a:lnTo>
                  <a:pt x="124" y="306"/>
                </a:lnTo>
                <a:lnTo>
                  <a:pt x="124" y="306"/>
                </a:lnTo>
                <a:lnTo>
                  <a:pt x="125" y="305"/>
                </a:lnTo>
                <a:lnTo>
                  <a:pt x="126" y="306"/>
                </a:lnTo>
                <a:lnTo>
                  <a:pt x="129" y="315"/>
                </a:lnTo>
                <a:lnTo>
                  <a:pt x="131" y="325"/>
                </a:lnTo>
                <a:lnTo>
                  <a:pt x="131" y="329"/>
                </a:lnTo>
                <a:lnTo>
                  <a:pt x="129" y="332"/>
                </a:lnTo>
                <a:lnTo>
                  <a:pt x="129" y="332"/>
                </a:lnTo>
                <a:close/>
                <a:moveTo>
                  <a:pt x="65" y="479"/>
                </a:moveTo>
                <a:lnTo>
                  <a:pt x="65" y="477"/>
                </a:lnTo>
                <a:lnTo>
                  <a:pt x="65" y="472"/>
                </a:lnTo>
                <a:lnTo>
                  <a:pt x="133" y="395"/>
                </a:lnTo>
                <a:lnTo>
                  <a:pt x="133" y="395"/>
                </a:lnTo>
                <a:lnTo>
                  <a:pt x="111" y="432"/>
                </a:lnTo>
                <a:lnTo>
                  <a:pt x="88" y="468"/>
                </a:lnTo>
                <a:lnTo>
                  <a:pt x="48" y="544"/>
                </a:lnTo>
                <a:lnTo>
                  <a:pt x="48" y="544"/>
                </a:lnTo>
                <a:lnTo>
                  <a:pt x="44" y="533"/>
                </a:lnTo>
                <a:lnTo>
                  <a:pt x="42" y="524"/>
                </a:lnTo>
                <a:lnTo>
                  <a:pt x="44" y="514"/>
                </a:lnTo>
                <a:lnTo>
                  <a:pt x="45" y="506"/>
                </a:lnTo>
                <a:lnTo>
                  <a:pt x="49" y="498"/>
                </a:lnTo>
                <a:lnTo>
                  <a:pt x="53" y="491"/>
                </a:lnTo>
                <a:lnTo>
                  <a:pt x="59" y="485"/>
                </a:lnTo>
                <a:lnTo>
                  <a:pt x="65" y="479"/>
                </a:lnTo>
                <a:lnTo>
                  <a:pt x="65" y="479"/>
                </a:lnTo>
                <a:close/>
                <a:moveTo>
                  <a:pt x="49" y="562"/>
                </a:moveTo>
                <a:lnTo>
                  <a:pt x="49" y="562"/>
                </a:lnTo>
                <a:lnTo>
                  <a:pt x="65" y="537"/>
                </a:lnTo>
                <a:lnTo>
                  <a:pt x="81" y="512"/>
                </a:lnTo>
                <a:lnTo>
                  <a:pt x="100" y="488"/>
                </a:lnTo>
                <a:lnTo>
                  <a:pt x="118" y="465"/>
                </a:lnTo>
                <a:lnTo>
                  <a:pt x="55" y="581"/>
                </a:lnTo>
                <a:lnTo>
                  <a:pt x="55" y="581"/>
                </a:lnTo>
                <a:lnTo>
                  <a:pt x="53" y="576"/>
                </a:lnTo>
                <a:lnTo>
                  <a:pt x="52" y="571"/>
                </a:lnTo>
                <a:lnTo>
                  <a:pt x="49" y="566"/>
                </a:lnTo>
                <a:lnTo>
                  <a:pt x="49" y="562"/>
                </a:lnTo>
                <a:lnTo>
                  <a:pt x="49" y="562"/>
                </a:lnTo>
                <a:close/>
                <a:moveTo>
                  <a:pt x="66" y="581"/>
                </a:moveTo>
                <a:lnTo>
                  <a:pt x="66" y="581"/>
                </a:lnTo>
                <a:lnTo>
                  <a:pt x="110" y="500"/>
                </a:lnTo>
                <a:lnTo>
                  <a:pt x="131" y="464"/>
                </a:lnTo>
                <a:lnTo>
                  <a:pt x="153" y="427"/>
                </a:lnTo>
                <a:lnTo>
                  <a:pt x="153" y="427"/>
                </a:lnTo>
                <a:lnTo>
                  <a:pt x="155" y="430"/>
                </a:lnTo>
                <a:lnTo>
                  <a:pt x="155" y="434"/>
                </a:lnTo>
                <a:lnTo>
                  <a:pt x="155" y="439"/>
                </a:lnTo>
                <a:lnTo>
                  <a:pt x="155" y="439"/>
                </a:lnTo>
                <a:lnTo>
                  <a:pt x="131" y="482"/>
                </a:lnTo>
                <a:lnTo>
                  <a:pt x="110" y="526"/>
                </a:lnTo>
                <a:lnTo>
                  <a:pt x="87" y="569"/>
                </a:lnTo>
                <a:lnTo>
                  <a:pt x="65" y="610"/>
                </a:lnTo>
                <a:lnTo>
                  <a:pt x="65" y="610"/>
                </a:lnTo>
                <a:lnTo>
                  <a:pt x="63" y="607"/>
                </a:lnTo>
                <a:lnTo>
                  <a:pt x="62" y="603"/>
                </a:lnTo>
                <a:lnTo>
                  <a:pt x="62" y="595"/>
                </a:lnTo>
                <a:lnTo>
                  <a:pt x="63" y="586"/>
                </a:lnTo>
                <a:lnTo>
                  <a:pt x="66" y="581"/>
                </a:lnTo>
                <a:lnTo>
                  <a:pt x="66" y="581"/>
                </a:lnTo>
                <a:close/>
                <a:moveTo>
                  <a:pt x="84" y="602"/>
                </a:moveTo>
                <a:lnTo>
                  <a:pt x="156" y="460"/>
                </a:lnTo>
                <a:lnTo>
                  <a:pt x="156" y="460"/>
                </a:lnTo>
                <a:lnTo>
                  <a:pt x="159" y="462"/>
                </a:lnTo>
                <a:lnTo>
                  <a:pt x="160" y="464"/>
                </a:lnTo>
                <a:lnTo>
                  <a:pt x="167" y="465"/>
                </a:lnTo>
                <a:lnTo>
                  <a:pt x="173" y="465"/>
                </a:lnTo>
                <a:lnTo>
                  <a:pt x="176" y="467"/>
                </a:lnTo>
                <a:lnTo>
                  <a:pt x="178" y="469"/>
                </a:lnTo>
                <a:lnTo>
                  <a:pt x="90" y="610"/>
                </a:lnTo>
                <a:lnTo>
                  <a:pt x="90" y="610"/>
                </a:lnTo>
                <a:lnTo>
                  <a:pt x="88" y="613"/>
                </a:lnTo>
                <a:lnTo>
                  <a:pt x="87" y="613"/>
                </a:lnTo>
                <a:lnTo>
                  <a:pt x="86" y="613"/>
                </a:lnTo>
                <a:lnTo>
                  <a:pt x="84" y="610"/>
                </a:lnTo>
                <a:lnTo>
                  <a:pt x="84" y="606"/>
                </a:lnTo>
                <a:lnTo>
                  <a:pt x="84" y="602"/>
                </a:lnTo>
                <a:lnTo>
                  <a:pt x="84" y="602"/>
                </a:lnTo>
                <a:close/>
                <a:moveTo>
                  <a:pt x="104" y="610"/>
                </a:moveTo>
                <a:lnTo>
                  <a:pt x="104" y="610"/>
                </a:lnTo>
                <a:lnTo>
                  <a:pt x="124" y="575"/>
                </a:lnTo>
                <a:lnTo>
                  <a:pt x="143" y="541"/>
                </a:lnTo>
                <a:lnTo>
                  <a:pt x="164" y="510"/>
                </a:lnTo>
                <a:lnTo>
                  <a:pt x="187" y="479"/>
                </a:lnTo>
                <a:lnTo>
                  <a:pt x="187" y="479"/>
                </a:lnTo>
                <a:lnTo>
                  <a:pt x="188" y="485"/>
                </a:lnTo>
                <a:lnTo>
                  <a:pt x="187" y="491"/>
                </a:lnTo>
                <a:lnTo>
                  <a:pt x="184" y="496"/>
                </a:lnTo>
                <a:lnTo>
                  <a:pt x="180" y="500"/>
                </a:lnTo>
                <a:lnTo>
                  <a:pt x="180" y="500"/>
                </a:lnTo>
                <a:lnTo>
                  <a:pt x="177" y="503"/>
                </a:lnTo>
                <a:lnTo>
                  <a:pt x="176" y="507"/>
                </a:lnTo>
                <a:lnTo>
                  <a:pt x="174" y="516"/>
                </a:lnTo>
                <a:lnTo>
                  <a:pt x="176" y="519"/>
                </a:lnTo>
                <a:lnTo>
                  <a:pt x="126" y="607"/>
                </a:lnTo>
                <a:lnTo>
                  <a:pt x="126" y="607"/>
                </a:lnTo>
                <a:lnTo>
                  <a:pt x="115" y="607"/>
                </a:lnTo>
                <a:lnTo>
                  <a:pt x="110" y="607"/>
                </a:lnTo>
                <a:lnTo>
                  <a:pt x="104" y="610"/>
                </a:lnTo>
                <a:lnTo>
                  <a:pt x="104" y="610"/>
                </a:lnTo>
                <a:close/>
                <a:moveTo>
                  <a:pt x="140" y="606"/>
                </a:moveTo>
                <a:lnTo>
                  <a:pt x="140" y="606"/>
                </a:lnTo>
                <a:lnTo>
                  <a:pt x="155" y="572"/>
                </a:lnTo>
                <a:lnTo>
                  <a:pt x="170" y="540"/>
                </a:lnTo>
                <a:lnTo>
                  <a:pt x="187" y="506"/>
                </a:lnTo>
                <a:lnTo>
                  <a:pt x="201" y="472"/>
                </a:lnTo>
                <a:lnTo>
                  <a:pt x="201" y="472"/>
                </a:lnTo>
                <a:lnTo>
                  <a:pt x="204" y="469"/>
                </a:lnTo>
                <a:lnTo>
                  <a:pt x="207" y="468"/>
                </a:lnTo>
                <a:lnTo>
                  <a:pt x="215" y="467"/>
                </a:lnTo>
                <a:lnTo>
                  <a:pt x="226" y="468"/>
                </a:lnTo>
                <a:lnTo>
                  <a:pt x="235" y="471"/>
                </a:lnTo>
                <a:lnTo>
                  <a:pt x="235" y="471"/>
                </a:lnTo>
                <a:lnTo>
                  <a:pt x="211" y="495"/>
                </a:lnTo>
                <a:lnTo>
                  <a:pt x="200" y="507"/>
                </a:lnTo>
                <a:lnTo>
                  <a:pt x="190" y="521"/>
                </a:lnTo>
                <a:lnTo>
                  <a:pt x="180" y="534"/>
                </a:lnTo>
                <a:lnTo>
                  <a:pt x="170" y="550"/>
                </a:lnTo>
                <a:lnTo>
                  <a:pt x="162" y="565"/>
                </a:lnTo>
                <a:lnTo>
                  <a:pt x="155" y="581"/>
                </a:lnTo>
                <a:lnTo>
                  <a:pt x="155" y="581"/>
                </a:lnTo>
                <a:lnTo>
                  <a:pt x="191" y="533"/>
                </a:lnTo>
                <a:lnTo>
                  <a:pt x="209" y="509"/>
                </a:lnTo>
                <a:lnTo>
                  <a:pt x="230" y="485"/>
                </a:lnTo>
                <a:lnTo>
                  <a:pt x="223" y="513"/>
                </a:lnTo>
                <a:lnTo>
                  <a:pt x="223" y="513"/>
                </a:lnTo>
                <a:lnTo>
                  <a:pt x="222" y="512"/>
                </a:lnTo>
                <a:lnTo>
                  <a:pt x="221" y="509"/>
                </a:lnTo>
                <a:lnTo>
                  <a:pt x="219" y="510"/>
                </a:lnTo>
                <a:lnTo>
                  <a:pt x="218" y="513"/>
                </a:lnTo>
                <a:lnTo>
                  <a:pt x="218" y="513"/>
                </a:lnTo>
                <a:lnTo>
                  <a:pt x="216" y="519"/>
                </a:lnTo>
                <a:lnTo>
                  <a:pt x="216" y="521"/>
                </a:lnTo>
                <a:lnTo>
                  <a:pt x="216" y="524"/>
                </a:lnTo>
                <a:lnTo>
                  <a:pt x="216" y="524"/>
                </a:lnTo>
                <a:lnTo>
                  <a:pt x="192" y="561"/>
                </a:lnTo>
                <a:lnTo>
                  <a:pt x="180" y="582"/>
                </a:lnTo>
                <a:lnTo>
                  <a:pt x="174" y="592"/>
                </a:lnTo>
                <a:lnTo>
                  <a:pt x="170" y="602"/>
                </a:lnTo>
                <a:lnTo>
                  <a:pt x="140" y="606"/>
                </a:lnTo>
                <a:close/>
                <a:moveTo>
                  <a:pt x="319" y="457"/>
                </a:moveTo>
                <a:lnTo>
                  <a:pt x="236" y="454"/>
                </a:lnTo>
                <a:lnTo>
                  <a:pt x="236" y="454"/>
                </a:lnTo>
                <a:lnTo>
                  <a:pt x="235" y="454"/>
                </a:lnTo>
                <a:lnTo>
                  <a:pt x="233" y="451"/>
                </a:lnTo>
                <a:lnTo>
                  <a:pt x="233" y="451"/>
                </a:lnTo>
                <a:lnTo>
                  <a:pt x="280" y="450"/>
                </a:lnTo>
                <a:lnTo>
                  <a:pt x="325" y="450"/>
                </a:lnTo>
                <a:lnTo>
                  <a:pt x="370" y="453"/>
                </a:lnTo>
                <a:lnTo>
                  <a:pt x="415" y="455"/>
                </a:lnTo>
                <a:lnTo>
                  <a:pt x="504" y="462"/>
                </a:lnTo>
                <a:lnTo>
                  <a:pt x="593" y="471"/>
                </a:lnTo>
                <a:lnTo>
                  <a:pt x="593" y="471"/>
                </a:lnTo>
                <a:lnTo>
                  <a:pt x="558" y="471"/>
                </a:lnTo>
                <a:lnTo>
                  <a:pt x="523" y="471"/>
                </a:lnTo>
                <a:lnTo>
                  <a:pt x="454" y="468"/>
                </a:lnTo>
                <a:lnTo>
                  <a:pt x="386" y="462"/>
                </a:lnTo>
                <a:lnTo>
                  <a:pt x="319" y="457"/>
                </a:lnTo>
                <a:lnTo>
                  <a:pt x="319" y="457"/>
                </a:lnTo>
                <a:close/>
                <a:moveTo>
                  <a:pt x="556" y="486"/>
                </a:moveTo>
                <a:lnTo>
                  <a:pt x="556" y="486"/>
                </a:lnTo>
                <a:lnTo>
                  <a:pt x="521" y="517"/>
                </a:lnTo>
                <a:lnTo>
                  <a:pt x="504" y="534"/>
                </a:lnTo>
                <a:lnTo>
                  <a:pt x="488" y="551"/>
                </a:lnTo>
                <a:lnTo>
                  <a:pt x="488" y="551"/>
                </a:lnTo>
                <a:lnTo>
                  <a:pt x="492" y="543"/>
                </a:lnTo>
                <a:lnTo>
                  <a:pt x="496" y="536"/>
                </a:lnTo>
                <a:lnTo>
                  <a:pt x="507" y="520"/>
                </a:lnTo>
                <a:lnTo>
                  <a:pt x="518" y="505"/>
                </a:lnTo>
                <a:lnTo>
                  <a:pt x="524" y="496"/>
                </a:lnTo>
                <a:lnTo>
                  <a:pt x="530" y="488"/>
                </a:lnTo>
                <a:lnTo>
                  <a:pt x="530" y="488"/>
                </a:lnTo>
                <a:lnTo>
                  <a:pt x="531" y="486"/>
                </a:lnTo>
                <a:lnTo>
                  <a:pt x="533" y="485"/>
                </a:lnTo>
                <a:lnTo>
                  <a:pt x="541" y="485"/>
                </a:lnTo>
                <a:lnTo>
                  <a:pt x="556" y="486"/>
                </a:lnTo>
                <a:lnTo>
                  <a:pt x="556" y="486"/>
                </a:lnTo>
                <a:close/>
                <a:moveTo>
                  <a:pt x="503" y="486"/>
                </a:moveTo>
                <a:lnTo>
                  <a:pt x="503" y="486"/>
                </a:lnTo>
                <a:lnTo>
                  <a:pt x="483" y="502"/>
                </a:lnTo>
                <a:lnTo>
                  <a:pt x="465" y="519"/>
                </a:lnTo>
                <a:lnTo>
                  <a:pt x="448" y="537"/>
                </a:lnTo>
                <a:lnTo>
                  <a:pt x="433" y="558"/>
                </a:lnTo>
                <a:lnTo>
                  <a:pt x="433" y="558"/>
                </a:lnTo>
                <a:lnTo>
                  <a:pt x="443" y="540"/>
                </a:lnTo>
                <a:lnTo>
                  <a:pt x="452" y="524"/>
                </a:lnTo>
                <a:lnTo>
                  <a:pt x="464" y="509"/>
                </a:lnTo>
                <a:lnTo>
                  <a:pt x="474" y="492"/>
                </a:lnTo>
                <a:lnTo>
                  <a:pt x="474" y="492"/>
                </a:lnTo>
                <a:lnTo>
                  <a:pt x="478" y="488"/>
                </a:lnTo>
                <a:lnTo>
                  <a:pt x="479" y="485"/>
                </a:lnTo>
                <a:lnTo>
                  <a:pt x="482" y="484"/>
                </a:lnTo>
                <a:lnTo>
                  <a:pt x="482" y="484"/>
                </a:lnTo>
                <a:lnTo>
                  <a:pt x="488" y="484"/>
                </a:lnTo>
                <a:lnTo>
                  <a:pt x="493" y="485"/>
                </a:lnTo>
                <a:lnTo>
                  <a:pt x="503" y="486"/>
                </a:lnTo>
                <a:lnTo>
                  <a:pt x="503" y="486"/>
                </a:lnTo>
                <a:close/>
                <a:moveTo>
                  <a:pt x="458" y="485"/>
                </a:moveTo>
                <a:lnTo>
                  <a:pt x="458" y="485"/>
                </a:lnTo>
                <a:lnTo>
                  <a:pt x="441" y="498"/>
                </a:lnTo>
                <a:lnTo>
                  <a:pt x="426" y="512"/>
                </a:lnTo>
                <a:lnTo>
                  <a:pt x="410" y="527"/>
                </a:lnTo>
                <a:lnTo>
                  <a:pt x="396" y="543"/>
                </a:lnTo>
                <a:lnTo>
                  <a:pt x="430" y="484"/>
                </a:lnTo>
                <a:lnTo>
                  <a:pt x="430" y="484"/>
                </a:lnTo>
                <a:lnTo>
                  <a:pt x="431" y="482"/>
                </a:lnTo>
                <a:lnTo>
                  <a:pt x="434" y="481"/>
                </a:lnTo>
                <a:lnTo>
                  <a:pt x="441" y="481"/>
                </a:lnTo>
                <a:lnTo>
                  <a:pt x="450" y="482"/>
                </a:lnTo>
                <a:lnTo>
                  <a:pt x="458" y="485"/>
                </a:lnTo>
                <a:lnTo>
                  <a:pt x="458" y="485"/>
                </a:lnTo>
                <a:close/>
                <a:moveTo>
                  <a:pt x="407" y="479"/>
                </a:moveTo>
                <a:lnTo>
                  <a:pt x="407" y="479"/>
                </a:lnTo>
                <a:lnTo>
                  <a:pt x="393" y="492"/>
                </a:lnTo>
                <a:lnTo>
                  <a:pt x="381" y="506"/>
                </a:lnTo>
                <a:lnTo>
                  <a:pt x="355" y="533"/>
                </a:lnTo>
                <a:lnTo>
                  <a:pt x="355" y="533"/>
                </a:lnTo>
                <a:lnTo>
                  <a:pt x="364" y="520"/>
                </a:lnTo>
                <a:lnTo>
                  <a:pt x="374" y="506"/>
                </a:lnTo>
                <a:lnTo>
                  <a:pt x="382" y="492"/>
                </a:lnTo>
                <a:lnTo>
                  <a:pt x="391" y="479"/>
                </a:lnTo>
                <a:lnTo>
                  <a:pt x="407" y="479"/>
                </a:lnTo>
                <a:close/>
                <a:moveTo>
                  <a:pt x="332" y="469"/>
                </a:moveTo>
                <a:lnTo>
                  <a:pt x="332" y="469"/>
                </a:lnTo>
                <a:lnTo>
                  <a:pt x="315" y="486"/>
                </a:lnTo>
                <a:lnTo>
                  <a:pt x="298" y="505"/>
                </a:lnTo>
                <a:lnTo>
                  <a:pt x="282" y="523"/>
                </a:lnTo>
                <a:lnTo>
                  <a:pt x="267" y="541"/>
                </a:lnTo>
                <a:lnTo>
                  <a:pt x="302" y="471"/>
                </a:lnTo>
                <a:lnTo>
                  <a:pt x="302" y="471"/>
                </a:lnTo>
                <a:lnTo>
                  <a:pt x="313" y="471"/>
                </a:lnTo>
                <a:lnTo>
                  <a:pt x="332" y="469"/>
                </a:lnTo>
                <a:lnTo>
                  <a:pt x="332" y="469"/>
                </a:lnTo>
                <a:close/>
                <a:moveTo>
                  <a:pt x="244" y="482"/>
                </a:moveTo>
                <a:lnTo>
                  <a:pt x="244" y="482"/>
                </a:lnTo>
                <a:lnTo>
                  <a:pt x="249" y="475"/>
                </a:lnTo>
                <a:lnTo>
                  <a:pt x="253" y="472"/>
                </a:lnTo>
                <a:lnTo>
                  <a:pt x="257" y="472"/>
                </a:lnTo>
                <a:lnTo>
                  <a:pt x="261" y="472"/>
                </a:lnTo>
                <a:lnTo>
                  <a:pt x="261" y="472"/>
                </a:lnTo>
                <a:lnTo>
                  <a:pt x="277" y="472"/>
                </a:lnTo>
                <a:lnTo>
                  <a:pt x="294" y="471"/>
                </a:lnTo>
                <a:lnTo>
                  <a:pt x="294" y="471"/>
                </a:lnTo>
                <a:lnTo>
                  <a:pt x="268" y="498"/>
                </a:lnTo>
                <a:lnTo>
                  <a:pt x="244" y="526"/>
                </a:lnTo>
                <a:lnTo>
                  <a:pt x="223" y="554"/>
                </a:lnTo>
                <a:lnTo>
                  <a:pt x="202" y="585"/>
                </a:lnTo>
                <a:lnTo>
                  <a:pt x="202" y="585"/>
                </a:lnTo>
                <a:lnTo>
                  <a:pt x="198" y="589"/>
                </a:lnTo>
                <a:lnTo>
                  <a:pt x="194" y="595"/>
                </a:lnTo>
                <a:lnTo>
                  <a:pt x="187" y="599"/>
                </a:lnTo>
                <a:lnTo>
                  <a:pt x="180" y="602"/>
                </a:lnTo>
                <a:lnTo>
                  <a:pt x="244" y="482"/>
                </a:lnTo>
                <a:close/>
                <a:moveTo>
                  <a:pt x="195" y="600"/>
                </a:moveTo>
                <a:lnTo>
                  <a:pt x="274" y="502"/>
                </a:lnTo>
                <a:lnTo>
                  <a:pt x="274" y="502"/>
                </a:lnTo>
                <a:lnTo>
                  <a:pt x="275" y="510"/>
                </a:lnTo>
                <a:lnTo>
                  <a:pt x="274" y="517"/>
                </a:lnTo>
                <a:lnTo>
                  <a:pt x="273" y="520"/>
                </a:lnTo>
                <a:lnTo>
                  <a:pt x="270" y="521"/>
                </a:lnTo>
                <a:lnTo>
                  <a:pt x="270" y="521"/>
                </a:lnTo>
                <a:lnTo>
                  <a:pt x="270" y="519"/>
                </a:lnTo>
                <a:lnTo>
                  <a:pt x="270" y="519"/>
                </a:lnTo>
                <a:lnTo>
                  <a:pt x="267" y="520"/>
                </a:lnTo>
                <a:lnTo>
                  <a:pt x="266" y="523"/>
                </a:lnTo>
                <a:lnTo>
                  <a:pt x="264" y="524"/>
                </a:lnTo>
                <a:lnTo>
                  <a:pt x="266" y="526"/>
                </a:lnTo>
                <a:lnTo>
                  <a:pt x="225" y="600"/>
                </a:lnTo>
                <a:lnTo>
                  <a:pt x="225" y="600"/>
                </a:lnTo>
                <a:lnTo>
                  <a:pt x="223" y="602"/>
                </a:lnTo>
                <a:lnTo>
                  <a:pt x="219" y="603"/>
                </a:lnTo>
                <a:lnTo>
                  <a:pt x="212" y="603"/>
                </a:lnTo>
                <a:lnTo>
                  <a:pt x="195" y="600"/>
                </a:lnTo>
                <a:lnTo>
                  <a:pt x="195" y="600"/>
                </a:lnTo>
                <a:close/>
                <a:moveTo>
                  <a:pt x="237" y="599"/>
                </a:moveTo>
                <a:lnTo>
                  <a:pt x="251" y="575"/>
                </a:lnTo>
                <a:lnTo>
                  <a:pt x="251" y="575"/>
                </a:lnTo>
                <a:lnTo>
                  <a:pt x="254" y="575"/>
                </a:lnTo>
                <a:lnTo>
                  <a:pt x="257" y="572"/>
                </a:lnTo>
                <a:lnTo>
                  <a:pt x="257" y="572"/>
                </a:lnTo>
                <a:lnTo>
                  <a:pt x="270" y="552"/>
                </a:lnTo>
                <a:lnTo>
                  <a:pt x="285" y="533"/>
                </a:lnTo>
                <a:lnTo>
                  <a:pt x="301" y="514"/>
                </a:lnTo>
                <a:lnTo>
                  <a:pt x="318" y="496"/>
                </a:lnTo>
                <a:lnTo>
                  <a:pt x="318" y="496"/>
                </a:lnTo>
                <a:lnTo>
                  <a:pt x="318" y="500"/>
                </a:lnTo>
                <a:lnTo>
                  <a:pt x="318" y="500"/>
                </a:lnTo>
                <a:lnTo>
                  <a:pt x="306" y="523"/>
                </a:lnTo>
                <a:lnTo>
                  <a:pt x="295" y="545"/>
                </a:lnTo>
                <a:lnTo>
                  <a:pt x="268" y="590"/>
                </a:lnTo>
                <a:lnTo>
                  <a:pt x="268" y="590"/>
                </a:lnTo>
                <a:lnTo>
                  <a:pt x="266" y="595"/>
                </a:lnTo>
                <a:lnTo>
                  <a:pt x="261" y="597"/>
                </a:lnTo>
                <a:lnTo>
                  <a:pt x="259" y="599"/>
                </a:lnTo>
                <a:lnTo>
                  <a:pt x="254" y="599"/>
                </a:lnTo>
                <a:lnTo>
                  <a:pt x="246" y="599"/>
                </a:lnTo>
                <a:lnTo>
                  <a:pt x="237" y="599"/>
                </a:lnTo>
                <a:lnTo>
                  <a:pt x="237" y="599"/>
                </a:lnTo>
                <a:close/>
                <a:moveTo>
                  <a:pt x="305" y="599"/>
                </a:moveTo>
                <a:lnTo>
                  <a:pt x="305" y="599"/>
                </a:lnTo>
                <a:lnTo>
                  <a:pt x="289" y="599"/>
                </a:lnTo>
                <a:lnTo>
                  <a:pt x="271" y="602"/>
                </a:lnTo>
                <a:lnTo>
                  <a:pt x="298" y="562"/>
                </a:lnTo>
                <a:lnTo>
                  <a:pt x="298" y="562"/>
                </a:lnTo>
                <a:lnTo>
                  <a:pt x="296" y="561"/>
                </a:lnTo>
                <a:lnTo>
                  <a:pt x="295" y="559"/>
                </a:lnTo>
                <a:lnTo>
                  <a:pt x="295" y="559"/>
                </a:lnTo>
                <a:lnTo>
                  <a:pt x="298" y="554"/>
                </a:lnTo>
                <a:lnTo>
                  <a:pt x="301" y="548"/>
                </a:lnTo>
                <a:lnTo>
                  <a:pt x="305" y="543"/>
                </a:lnTo>
                <a:lnTo>
                  <a:pt x="308" y="537"/>
                </a:lnTo>
                <a:lnTo>
                  <a:pt x="308" y="537"/>
                </a:lnTo>
                <a:lnTo>
                  <a:pt x="318" y="521"/>
                </a:lnTo>
                <a:lnTo>
                  <a:pt x="325" y="506"/>
                </a:lnTo>
                <a:lnTo>
                  <a:pt x="340" y="472"/>
                </a:lnTo>
                <a:lnTo>
                  <a:pt x="340" y="472"/>
                </a:lnTo>
                <a:lnTo>
                  <a:pt x="346" y="474"/>
                </a:lnTo>
                <a:lnTo>
                  <a:pt x="353" y="474"/>
                </a:lnTo>
                <a:lnTo>
                  <a:pt x="360" y="475"/>
                </a:lnTo>
                <a:lnTo>
                  <a:pt x="367" y="477"/>
                </a:lnTo>
                <a:lnTo>
                  <a:pt x="367" y="477"/>
                </a:lnTo>
                <a:lnTo>
                  <a:pt x="351" y="491"/>
                </a:lnTo>
                <a:lnTo>
                  <a:pt x="337" y="506"/>
                </a:lnTo>
                <a:lnTo>
                  <a:pt x="308" y="537"/>
                </a:lnTo>
                <a:lnTo>
                  <a:pt x="308" y="537"/>
                </a:lnTo>
                <a:lnTo>
                  <a:pt x="308" y="538"/>
                </a:lnTo>
                <a:lnTo>
                  <a:pt x="309" y="541"/>
                </a:lnTo>
                <a:lnTo>
                  <a:pt x="309" y="541"/>
                </a:lnTo>
                <a:lnTo>
                  <a:pt x="303" y="551"/>
                </a:lnTo>
                <a:lnTo>
                  <a:pt x="301" y="562"/>
                </a:lnTo>
                <a:lnTo>
                  <a:pt x="301" y="562"/>
                </a:lnTo>
                <a:lnTo>
                  <a:pt x="318" y="540"/>
                </a:lnTo>
                <a:lnTo>
                  <a:pt x="337" y="517"/>
                </a:lnTo>
                <a:lnTo>
                  <a:pt x="358" y="496"/>
                </a:lnTo>
                <a:lnTo>
                  <a:pt x="370" y="486"/>
                </a:lnTo>
                <a:lnTo>
                  <a:pt x="382" y="477"/>
                </a:lnTo>
                <a:lnTo>
                  <a:pt x="382" y="477"/>
                </a:lnTo>
                <a:lnTo>
                  <a:pt x="379" y="484"/>
                </a:lnTo>
                <a:lnTo>
                  <a:pt x="377" y="489"/>
                </a:lnTo>
                <a:lnTo>
                  <a:pt x="368" y="499"/>
                </a:lnTo>
                <a:lnTo>
                  <a:pt x="361" y="509"/>
                </a:lnTo>
                <a:lnTo>
                  <a:pt x="354" y="520"/>
                </a:lnTo>
                <a:lnTo>
                  <a:pt x="355" y="523"/>
                </a:lnTo>
                <a:lnTo>
                  <a:pt x="355" y="523"/>
                </a:lnTo>
                <a:lnTo>
                  <a:pt x="343" y="540"/>
                </a:lnTo>
                <a:lnTo>
                  <a:pt x="329" y="558"/>
                </a:lnTo>
                <a:lnTo>
                  <a:pt x="316" y="579"/>
                </a:lnTo>
                <a:lnTo>
                  <a:pt x="305" y="599"/>
                </a:lnTo>
                <a:lnTo>
                  <a:pt x="305" y="599"/>
                </a:lnTo>
                <a:close/>
                <a:moveTo>
                  <a:pt x="319" y="602"/>
                </a:moveTo>
                <a:lnTo>
                  <a:pt x="319" y="602"/>
                </a:lnTo>
                <a:lnTo>
                  <a:pt x="322" y="595"/>
                </a:lnTo>
                <a:lnTo>
                  <a:pt x="325" y="588"/>
                </a:lnTo>
                <a:lnTo>
                  <a:pt x="327" y="581"/>
                </a:lnTo>
                <a:lnTo>
                  <a:pt x="334" y="576"/>
                </a:lnTo>
                <a:lnTo>
                  <a:pt x="333" y="573"/>
                </a:lnTo>
                <a:lnTo>
                  <a:pt x="333" y="573"/>
                </a:lnTo>
                <a:lnTo>
                  <a:pt x="334" y="566"/>
                </a:lnTo>
                <a:lnTo>
                  <a:pt x="336" y="564"/>
                </a:lnTo>
                <a:lnTo>
                  <a:pt x="339" y="562"/>
                </a:lnTo>
                <a:lnTo>
                  <a:pt x="339" y="562"/>
                </a:lnTo>
                <a:lnTo>
                  <a:pt x="337" y="566"/>
                </a:lnTo>
                <a:lnTo>
                  <a:pt x="337" y="568"/>
                </a:lnTo>
                <a:lnTo>
                  <a:pt x="339" y="568"/>
                </a:lnTo>
                <a:lnTo>
                  <a:pt x="343" y="565"/>
                </a:lnTo>
                <a:lnTo>
                  <a:pt x="344" y="564"/>
                </a:lnTo>
                <a:lnTo>
                  <a:pt x="344" y="564"/>
                </a:lnTo>
                <a:lnTo>
                  <a:pt x="363" y="541"/>
                </a:lnTo>
                <a:lnTo>
                  <a:pt x="381" y="520"/>
                </a:lnTo>
                <a:lnTo>
                  <a:pt x="399" y="500"/>
                </a:lnTo>
                <a:lnTo>
                  <a:pt x="419" y="482"/>
                </a:lnTo>
                <a:lnTo>
                  <a:pt x="419" y="482"/>
                </a:lnTo>
                <a:lnTo>
                  <a:pt x="420" y="482"/>
                </a:lnTo>
                <a:lnTo>
                  <a:pt x="420" y="482"/>
                </a:lnTo>
                <a:lnTo>
                  <a:pt x="419" y="488"/>
                </a:lnTo>
                <a:lnTo>
                  <a:pt x="416" y="499"/>
                </a:lnTo>
                <a:lnTo>
                  <a:pt x="416" y="499"/>
                </a:lnTo>
                <a:lnTo>
                  <a:pt x="413" y="499"/>
                </a:lnTo>
                <a:lnTo>
                  <a:pt x="412" y="500"/>
                </a:lnTo>
                <a:lnTo>
                  <a:pt x="406" y="506"/>
                </a:lnTo>
                <a:lnTo>
                  <a:pt x="402" y="513"/>
                </a:lnTo>
                <a:lnTo>
                  <a:pt x="399" y="521"/>
                </a:lnTo>
                <a:lnTo>
                  <a:pt x="400" y="524"/>
                </a:lnTo>
                <a:lnTo>
                  <a:pt x="400" y="524"/>
                </a:lnTo>
                <a:lnTo>
                  <a:pt x="386" y="541"/>
                </a:lnTo>
                <a:lnTo>
                  <a:pt x="372" y="561"/>
                </a:lnTo>
                <a:lnTo>
                  <a:pt x="360" y="582"/>
                </a:lnTo>
                <a:lnTo>
                  <a:pt x="347" y="602"/>
                </a:lnTo>
                <a:lnTo>
                  <a:pt x="319" y="602"/>
                </a:lnTo>
                <a:close/>
                <a:moveTo>
                  <a:pt x="361" y="602"/>
                </a:moveTo>
                <a:lnTo>
                  <a:pt x="361" y="602"/>
                </a:lnTo>
                <a:lnTo>
                  <a:pt x="363" y="597"/>
                </a:lnTo>
                <a:lnTo>
                  <a:pt x="365" y="593"/>
                </a:lnTo>
                <a:lnTo>
                  <a:pt x="371" y="585"/>
                </a:lnTo>
                <a:lnTo>
                  <a:pt x="378" y="578"/>
                </a:lnTo>
                <a:lnTo>
                  <a:pt x="384" y="569"/>
                </a:lnTo>
                <a:lnTo>
                  <a:pt x="379" y="571"/>
                </a:lnTo>
                <a:lnTo>
                  <a:pt x="379" y="571"/>
                </a:lnTo>
                <a:lnTo>
                  <a:pt x="381" y="565"/>
                </a:lnTo>
                <a:lnTo>
                  <a:pt x="384" y="561"/>
                </a:lnTo>
                <a:lnTo>
                  <a:pt x="389" y="552"/>
                </a:lnTo>
                <a:lnTo>
                  <a:pt x="389" y="552"/>
                </a:lnTo>
                <a:lnTo>
                  <a:pt x="389" y="557"/>
                </a:lnTo>
                <a:lnTo>
                  <a:pt x="388" y="559"/>
                </a:lnTo>
                <a:lnTo>
                  <a:pt x="385" y="564"/>
                </a:lnTo>
                <a:lnTo>
                  <a:pt x="384" y="569"/>
                </a:lnTo>
                <a:lnTo>
                  <a:pt x="384" y="569"/>
                </a:lnTo>
                <a:lnTo>
                  <a:pt x="402" y="548"/>
                </a:lnTo>
                <a:lnTo>
                  <a:pt x="420" y="529"/>
                </a:lnTo>
                <a:lnTo>
                  <a:pt x="441" y="507"/>
                </a:lnTo>
                <a:lnTo>
                  <a:pt x="452" y="499"/>
                </a:lnTo>
                <a:lnTo>
                  <a:pt x="465" y="491"/>
                </a:lnTo>
                <a:lnTo>
                  <a:pt x="465" y="491"/>
                </a:lnTo>
                <a:lnTo>
                  <a:pt x="459" y="500"/>
                </a:lnTo>
                <a:lnTo>
                  <a:pt x="455" y="509"/>
                </a:lnTo>
                <a:lnTo>
                  <a:pt x="452" y="516"/>
                </a:lnTo>
                <a:lnTo>
                  <a:pt x="447" y="523"/>
                </a:lnTo>
                <a:lnTo>
                  <a:pt x="447" y="523"/>
                </a:lnTo>
                <a:lnTo>
                  <a:pt x="445" y="519"/>
                </a:lnTo>
                <a:lnTo>
                  <a:pt x="445" y="521"/>
                </a:lnTo>
                <a:lnTo>
                  <a:pt x="445" y="521"/>
                </a:lnTo>
                <a:lnTo>
                  <a:pt x="443" y="523"/>
                </a:lnTo>
                <a:lnTo>
                  <a:pt x="443" y="524"/>
                </a:lnTo>
                <a:lnTo>
                  <a:pt x="444" y="529"/>
                </a:lnTo>
                <a:lnTo>
                  <a:pt x="444" y="529"/>
                </a:lnTo>
                <a:lnTo>
                  <a:pt x="434" y="543"/>
                </a:lnTo>
                <a:lnTo>
                  <a:pt x="423" y="557"/>
                </a:lnTo>
                <a:lnTo>
                  <a:pt x="413" y="571"/>
                </a:lnTo>
                <a:lnTo>
                  <a:pt x="403" y="586"/>
                </a:lnTo>
                <a:lnTo>
                  <a:pt x="403" y="586"/>
                </a:lnTo>
                <a:lnTo>
                  <a:pt x="403" y="590"/>
                </a:lnTo>
                <a:lnTo>
                  <a:pt x="403" y="596"/>
                </a:lnTo>
                <a:lnTo>
                  <a:pt x="403" y="597"/>
                </a:lnTo>
                <a:lnTo>
                  <a:pt x="405" y="599"/>
                </a:lnTo>
                <a:lnTo>
                  <a:pt x="406" y="597"/>
                </a:lnTo>
                <a:lnTo>
                  <a:pt x="407" y="596"/>
                </a:lnTo>
                <a:lnTo>
                  <a:pt x="407" y="596"/>
                </a:lnTo>
                <a:lnTo>
                  <a:pt x="419" y="579"/>
                </a:lnTo>
                <a:lnTo>
                  <a:pt x="430" y="565"/>
                </a:lnTo>
                <a:lnTo>
                  <a:pt x="443" y="551"/>
                </a:lnTo>
                <a:lnTo>
                  <a:pt x="455" y="537"/>
                </a:lnTo>
                <a:lnTo>
                  <a:pt x="469" y="524"/>
                </a:lnTo>
                <a:lnTo>
                  <a:pt x="485" y="513"/>
                </a:lnTo>
                <a:lnTo>
                  <a:pt x="516" y="491"/>
                </a:lnTo>
                <a:lnTo>
                  <a:pt x="444" y="603"/>
                </a:lnTo>
                <a:lnTo>
                  <a:pt x="444" y="603"/>
                </a:lnTo>
                <a:lnTo>
                  <a:pt x="402" y="602"/>
                </a:lnTo>
                <a:lnTo>
                  <a:pt x="381" y="602"/>
                </a:lnTo>
                <a:lnTo>
                  <a:pt x="361" y="602"/>
                </a:lnTo>
                <a:lnTo>
                  <a:pt x="361" y="602"/>
                </a:lnTo>
                <a:close/>
                <a:moveTo>
                  <a:pt x="513" y="589"/>
                </a:moveTo>
                <a:lnTo>
                  <a:pt x="513" y="589"/>
                </a:lnTo>
                <a:lnTo>
                  <a:pt x="520" y="578"/>
                </a:lnTo>
                <a:lnTo>
                  <a:pt x="527" y="565"/>
                </a:lnTo>
                <a:lnTo>
                  <a:pt x="533" y="552"/>
                </a:lnTo>
                <a:lnTo>
                  <a:pt x="538" y="537"/>
                </a:lnTo>
                <a:lnTo>
                  <a:pt x="538" y="537"/>
                </a:lnTo>
                <a:lnTo>
                  <a:pt x="526" y="551"/>
                </a:lnTo>
                <a:lnTo>
                  <a:pt x="514" y="566"/>
                </a:lnTo>
                <a:lnTo>
                  <a:pt x="503" y="583"/>
                </a:lnTo>
                <a:lnTo>
                  <a:pt x="495" y="602"/>
                </a:lnTo>
                <a:lnTo>
                  <a:pt x="461" y="600"/>
                </a:lnTo>
                <a:lnTo>
                  <a:pt x="461" y="600"/>
                </a:lnTo>
                <a:lnTo>
                  <a:pt x="465" y="593"/>
                </a:lnTo>
                <a:lnTo>
                  <a:pt x="469" y="588"/>
                </a:lnTo>
                <a:lnTo>
                  <a:pt x="475" y="582"/>
                </a:lnTo>
                <a:lnTo>
                  <a:pt x="479" y="575"/>
                </a:lnTo>
                <a:lnTo>
                  <a:pt x="483" y="571"/>
                </a:lnTo>
                <a:lnTo>
                  <a:pt x="479" y="571"/>
                </a:lnTo>
                <a:lnTo>
                  <a:pt x="479" y="571"/>
                </a:lnTo>
                <a:lnTo>
                  <a:pt x="479" y="566"/>
                </a:lnTo>
                <a:lnTo>
                  <a:pt x="481" y="562"/>
                </a:lnTo>
                <a:lnTo>
                  <a:pt x="483" y="558"/>
                </a:lnTo>
                <a:lnTo>
                  <a:pt x="489" y="558"/>
                </a:lnTo>
                <a:lnTo>
                  <a:pt x="483" y="571"/>
                </a:lnTo>
                <a:lnTo>
                  <a:pt x="483" y="571"/>
                </a:lnTo>
                <a:lnTo>
                  <a:pt x="500" y="551"/>
                </a:lnTo>
                <a:lnTo>
                  <a:pt x="520" y="530"/>
                </a:lnTo>
                <a:lnTo>
                  <a:pt x="541" y="510"/>
                </a:lnTo>
                <a:lnTo>
                  <a:pt x="563" y="492"/>
                </a:lnTo>
                <a:lnTo>
                  <a:pt x="552" y="514"/>
                </a:lnTo>
                <a:lnTo>
                  <a:pt x="552" y="514"/>
                </a:lnTo>
                <a:lnTo>
                  <a:pt x="547" y="519"/>
                </a:lnTo>
                <a:lnTo>
                  <a:pt x="541" y="524"/>
                </a:lnTo>
                <a:lnTo>
                  <a:pt x="540" y="527"/>
                </a:lnTo>
                <a:lnTo>
                  <a:pt x="538" y="531"/>
                </a:lnTo>
                <a:lnTo>
                  <a:pt x="540" y="534"/>
                </a:lnTo>
                <a:lnTo>
                  <a:pt x="542" y="537"/>
                </a:lnTo>
                <a:lnTo>
                  <a:pt x="542" y="537"/>
                </a:lnTo>
                <a:lnTo>
                  <a:pt x="551" y="526"/>
                </a:lnTo>
                <a:lnTo>
                  <a:pt x="562" y="513"/>
                </a:lnTo>
                <a:lnTo>
                  <a:pt x="579" y="488"/>
                </a:lnTo>
                <a:lnTo>
                  <a:pt x="579" y="488"/>
                </a:lnTo>
                <a:lnTo>
                  <a:pt x="580" y="486"/>
                </a:lnTo>
                <a:lnTo>
                  <a:pt x="583" y="485"/>
                </a:lnTo>
                <a:lnTo>
                  <a:pt x="586" y="486"/>
                </a:lnTo>
                <a:lnTo>
                  <a:pt x="589" y="489"/>
                </a:lnTo>
                <a:lnTo>
                  <a:pt x="589" y="491"/>
                </a:lnTo>
                <a:lnTo>
                  <a:pt x="589" y="493"/>
                </a:lnTo>
                <a:lnTo>
                  <a:pt x="589" y="493"/>
                </a:lnTo>
                <a:lnTo>
                  <a:pt x="569" y="519"/>
                </a:lnTo>
                <a:lnTo>
                  <a:pt x="551" y="545"/>
                </a:lnTo>
                <a:lnTo>
                  <a:pt x="534" y="572"/>
                </a:lnTo>
                <a:lnTo>
                  <a:pt x="518" y="599"/>
                </a:lnTo>
                <a:lnTo>
                  <a:pt x="518" y="599"/>
                </a:lnTo>
                <a:lnTo>
                  <a:pt x="516" y="602"/>
                </a:lnTo>
                <a:lnTo>
                  <a:pt x="514" y="602"/>
                </a:lnTo>
                <a:lnTo>
                  <a:pt x="513" y="602"/>
                </a:lnTo>
                <a:lnTo>
                  <a:pt x="511" y="600"/>
                </a:lnTo>
                <a:lnTo>
                  <a:pt x="510" y="595"/>
                </a:lnTo>
                <a:lnTo>
                  <a:pt x="511" y="592"/>
                </a:lnTo>
                <a:lnTo>
                  <a:pt x="513" y="589"/>
                </a:lnTo>
                <a:lnTo>
                  <a:pt x="513" y="589"/>
                </a:lnTo>
                <a:close/>
                <a:moveTo>
                  <a:pt x="542" y="600"/>
                </a:moveTo>
                <a:lnTo>
                  <a:pt x="542" y="600"/>
                </a:lnTo>
                <a:lnTo>
                  <a:pt x="541" y="599"/>
                </a:lnTo>
                <a:lnTo>
                  <a:pt x="541" y="597"/>
                </a:lnTo>
                <a:lnTo>
                  <a:pt x="542" y="593"/>
                </a:lnTo>
                <a:lnTo>
                  <a:pt x="544" y="592"/>
                </a:lnTo>
                <a:lnTo>
                  <a:pt x="542" y="590"/>
                </a:lnTo>
                <a:lnTo>
                  <a:pt x="540" y="590"/>
                </a:lnTo>
                <a:lnTo>
                  <a:pt x="535" y="592"/>
                </a:lnTo>
                <a:lnTo>
                  <a:pt x="535" y="592"/>
                </a:lnTo>
                <a:lnTo>
                  <a:pt x="549" y="566"/>
                </a:lnTo>
                <a:lnTo>
                  <a:pt x="565" y="540"/>
                </a:lnTo>
                <a:lnTo>
                  <a:pt x="583" y="513"/>
                </a:lnTo>
                <a:lnTo>
                  <a:pt x="600" y="489"/>
                </a:lnTo>
                <a:lnTo>
                  <a:pt x="600" y="489"/>
                </a:lnTo>
                <a:lnTo>
                  <a:pt x="601" y="488"/>
                </a:lnTo>
                <a:lnTo>
                  <a:pt x="604" y="486"/>
                </a:lnTo>
                <a:lnTo>
                  <a:pt x="611" y="486"/>
                </a:lnTo>
                <a:lnTo>
                  <a:pt x="630" y="488"/>
                </a:lnTo>
                <a:lnTo>
                  <a:pt x="630" y="488"/>
                </a:lnTo>
                <a:lnTo>
                  <a:pt x="606" y="510"/>
                </a:lnTo>
                <a:lnTo>
                  <a:pt x="585" y="533"/>
                </a:lnTo>
                <a:lnTo>
                  <a:pt x="575" y="545"/>
                </a:lnTo>
                <a:lnTo>
                  <a:pt x="565" y="558"/>
                </a:lnTo>
                <a:lnTo>
                  <a:pt x="556" y="571"/>
                </a:lnTo>
                <a:lnTo>
                  <a:pt x="548" y="585"/>
                </a:lnTo>
                <a:lnTo>
                  <a:pt x="548" y="585"/>
                </a:lnTo>
                <a:lnTo>
                  <a:pt x="590" y="537"/>
                </a:lnTo>
                <a:lnTo>
                  <a:pt x="613" y="513"/>
                </a:lnTo>
                <a:lnTo>
                  <a:pt x="637" y="491"/>
                </a:lnTo>
                <a:lnTo>
                  <a:pt x="637" y="491"/>
                </a:lnTo>
                <a:lnTo>
                  <a:pt x="637" y="495"/>
                </a:lnTo>
                <a:lnTo>
                  <a:pt x="637" y="499"/>
                </a:lnTo>
                <a:lnTo>
                  <a:pt x="632" y="506"/>
                </a:lnTo>
                <a:lnTo>
                  <a:pt x="628" y="513"/>
                </a:lnTo>
                <a:lnTo>
                  <a:pt x="624" y="519"/>
                </a:lnTo>
                <a:lnTo>
                  <a:pt x="624" y="519"/>
                </a:lnTo>
                <a:lnTo>
                  <a:pt x="622" y="520"/>
                </a:lnTo>
                <a:lnTo>
                  <a:pt x="621" y="520"/>
                </a:lnTo>
                <a:lnTo>
                  <a:pt x="620" y="521"/>
                </a:lnTo>
                <a:lnTo>
                  <a:pt x="569" y="600"/>
                </a:lnTo>
                <a:lnTo>
                  <a:pt x="569" y="600"/>
                </a:lnTo>
                <a:lnTo>
                  <a:pt x="563" y="602"/>
                </a:lnTo>
                <a:lnTo>
                  <a:pt x="555" y="602"/>
                </a:lnTo>
                <a:lnTo>
                  <a:pt x="547" y="602"/>
                </a:lnTo>
                <a:lnTo>
                  <a:pt x="542" y="600"/>
                </a:lnTo>
                <a:lnTo>
                  <a:pt x="542" y="600"/>
                </a:lnTo>
                <a:close/>
                <a:moveTo>
                  <a:pt x="592" y="597"/>
                </a:moveTo>
                <a:lnTo>
                  <a:pt x="600" y="585"/>
                </a:lnTo>
                <a:lnTo>
                  <a:pt x="600" y="585"/>
                </a:lnTo>
                <a:lnTo>
                  <a:pt x="597" y="586"/>
                </a:lnTo>
                <a:lnTo>
                  <a:pt x="593" y="589"/>
                </a:lnTo>
                <a:lnTo>
                  <a:pt x="590" y="592"/>
                </a:lnTo>
                <a:lnTo>
                  <a:pt x="587" y="592"/>
                </a:lnTo>
                <a:lnTo>
                  <a:pt x="585" y="592"/>
                </a:lnTo>
                <a:lnTo>
                  <a:pt x="646" y="491"/>
                </a:lnTo>
                <a:lnTo>
                  <a:pt x="646" y="491"/>
                </a:lnTo>
                <a:lnTo>
                  <a:pt x="648" y="488"/>
                </a:lnTo>
                <a:lnTo>
                  <a:pt x="651" y="488"/>
                </a:lnTo>
                <a:lnTo>
                  <a:pt x="658" y="486"/>
                </a:lnTo>
                <a:lnTo>
                  <a:pt x="667" y="486"/>
                </a:lnTo>
                <a:lnTo>
                  <a:pt x="676" y="489"/>
                </a:lnTo>
                <a:lnTo>
                  <a:pt x="676" y="489"/>
                </a:lnTo>
                <a:lnTo>
                  <a:pt x="658" y="507"/>
                </a:lnTo>
                <a:lnTo>
                  <a:pt x="638" y="527"/>
                </a:lnTo>
                <a:lnTo>
                  <a:pt x="621" y="550"/>
                </a:lnTo>
                <a:lnTo>
                  <a:pt x="614" y="561"/>
                </a:lnTo>
                <a:lnTo>
                  <a:pt x="607" y="573"/>
                </a:lnTo>
                <a:lnTo>
                  <a:pt x="607" y="573"/>
                </a:lnTo>
                <a:lnTo>
                  <a:pt x="607" y="569"/>
                </a:lnTo>
                <a:lnTo>
                  <a:pt x="607" y="568"/>
                </a:lnTo>
                <a:lnTo>
                  <a:pt x="606" y="568"/>
                </a:lnTo>
                <a:lnTo>
                  <a:pt x="604" y="568"/>
                </a:lnTo>
                <a:lnTo>
                  <a:pt x="601" y="572"/>
                </a:lnTo>
                <a:lnTo>
                  <a:pt x="601" y="573"/>
                </a:lnTo>
                <a:lnTo>
                  <a:pt x="601" y="575"/>
                </a:lnTo>
                <a:lnTo>
                  <a:pt x="601" y="575"/>
                </a:lnTo>
                <a:lnTo>
                  <a:pt x="599" y="576"/>
                </a:lnTo>
                <a:lnTo>
                  <a:pt x="596" y="578"/>
                </a:lnTo>
                <a:lnTo>
                  <a:pt x="596" y="579"/>
                </a:lnTo>
                <a:lnTo>
                  <a:pt x="596" y="581"/>
                </a:lnTo>
                <a:lnTo>
                  <a:pt x="600" y="585"/>
                </a:lnTo>
                <a:lnTo>
                  <a:pt x="666" y="509"/>
                </a:lnTo>
                <a:lnTo>
                  <a:pt x="666" y="509"/>
                </a:lnTo>
                <a:lnTo>
                  <a:pt x="673" y="505"/>
                </a:lnTo>
                <a:lnTo>
                  <a:pt x="676" y="503"/>
                </a:lnTo>
                <a:lnTo>
                  <a:pt x="677" y="505"/>
                </a:lnTo>
                <a:lnTo>
                  <a:pt x="677" y="506"/>
                </a:lnTo>
                <a:lnTo>
                  <a:pt x="677" y="506"/>
                </a:lnTo>
                <a:lnTo>
                  <a:pt x="676" y="510"/>
                </a:lnTo>
                <a:lnTo>
                  <a:pt x="674" y="514"/>
                </a:lnTo>
                <a:lnTo>
                  <a:pt x="669" y="521"/>
                </a:lnTo>
                <a:lnTo>
                  <a:pt x="666" y="524"/>
                </a:lnTo>
                <a:lnTo>
                  <a:pt x="666" y="524"/>
                </a:lnTo>
                <a:lnTo>
                  <a:pt x="665" y="526"/>
                </a:lnTo>
                <a:lnTo>
                  <a:pt x="663" y="527"/>
                </a:lnTo>
                <a:lnTo>
                  <a:pt x="662" y="530"/>
                </a:lnTo>
                <a:lnTo>
                  <a:pt x="662" y="530"/>
                </a:lnTo>
                <a:lnTo>
                  <a:pt x="662" y="534"/>
                </a:lnTo>
                <a:lnTo>
                  <a:pt x="662" y="534"/>
                </a:lnTo>
                <a:lnTo>
                  <a:pt x="652" y="543"/>
                </a:lnTo>
                <a:lnTo>
                  <a:pt x="644" y="554"/>
                </a:lnTo>
                <a:lnTo>
                  <a:pt x="630" y="576"/>
                </a:lnTo>
                <a:lnTo>
                  <a:pt x="630" y="576"/>
                </a:lnTo>
                <a:lnTo>
                  <a:pt x="624" y="585"/>
                </a:lnTo>
                <a:lnTo>
                  <a:pt x="620" y="590"/>
                </a:lnTo>
                <a:lnTo>
                  <a:pt x="615" y="595"/>
                </a:lnTo>
                <a:lnTo>
                  <a:pt x="610" y="599"/>
                </a:lnTo>
                <a:lnTo>
                  <a:pt x="604" y="600"/>
                </a:lnTo>
                <a:lnTo>
                  <a:pt x="599" y="600"/>
                </a:lnTo>
                <a:lnTo>
                  <a:pt x="592" y="597"/>
                </a:lnTo>
                <a:lnTo>
                  <a:pt x="592" y="597"/>
                </a:lnTo>
                <a:close/>
                <a:moveTo>
                  <a:pt x="693" y="488"/>
                </a:moveTo>
                <a:lnTo>
                  <a:pt x="725" y="488"/>
                </a:lnTo>
                <a:lnTo>
                  <a:pt x="725" y="488"/>
                </a:lnTo>
                <a:lnTo>
                  <a:pt x="704" y="507"/>
                </a:lnTo>
                <a:lnTo>
                  <a:pt x="683" y="529"/>
                </a:lnTo>
                <a:lnTo>
                  <a:pt x="672" y="538"/>
                </a:lnTo>
                <a:lnTo>
                  <a:pt x="662" y="550"/>
                </a:lnTo>
                <a:lnTo>
                  <a:pt x="653" y="561"/>
                </a:lnTo>
                <a:lnTo>
                  <a:pt x="646" y="573"/>
                </a:lnTo>
                <a:lnTo>
                  <a:pt x="646" y="573"/>
                </a:lnTo>
                <a:lnTo>
                  <a:pt x="651" y="562"/>
                </a:lnTo>
                <a:lnTo>
                  <a:pt x="656" y="551"/>
                </a:lnTo>
                <a:lnTo>
                  <a:pt x="667" y="530"/>
                </a:lnTo>
                <a:lnTo>
                  <a:pt x="681" y="510"/>
                </a:lnTo>
                <a:lnTo>
                  <a:pt x="693" y="488"/>
                </a:lnTo>
                <a:lnTo>
                  <a:pt x="693" y="488"/>
                </a:lnTo>
                <a:close/>
                <a:moveTo>
                  <a:pt x="684" y="602"/>
                </a:moveTo>
                <a:lnTo>
                  <a:pt x="710" y="568"/>
                </a:lnTo>
                <a:lnTo>
                  <a:pt x="710" y="568"/>
                </a:lnTo>
                <a:lnTo>
                  <a:pt x="708" y="566"/>
                </a:lnTo>
                <a:lnTo>
                  <a:pt x="708" y="565"/>
                </a:lnTo>
                <a:lnTo>
                  <a:pt x="711" y="558"/>
                </a:lnTo>
                <a:lnTo>
                  <a:pt x="715" y="551"/>
                </a:lnTo>
                <a:lnTo>
                  <a:pt x="715" y="548"/>
                </a:lnTo>
                <a:lnTo>
                  <a:pt x="714" y="547"/>
                </a:lnTo>
                <a:lnTo>
                  <a:pt x="714" y="541"/>
                </a:lnTo>
                <a:lnTo>
                  <a:pt x="714" y="541"/>
                </a:lnTo>
                <a:lnTo>
                  <a:pt x="703" y="554"/>
                </a:lnTo>
                <a:lnTo>
                  <a:pt x="691" y="569"/>
                </a:lnTo>
                <a:lnTo>
                  <a:pt x="683" y="586"/>
                </a:lnTo>
                <a:lnTo>
                  <a:pt x="674" y="602"/>
                </a:lnTo>
                <a:lnTo>
                  <a:pt x="627" y="602"/>
                </a:lnTo>
                <a:lnTo>
                  <a:pt x="627" y="602"/>
                </a:lnTo>
                <a:lnTo>
                  <a:pt x="681" y="543"/>
                </a:lnTo>
                <a:lnTo>
                  <a:pt x="710" y="514"/>
                </a:lnTo>
                <a:lnTo>
                  <a:pt x="739" y="486"/>
                </a:lnTo>
                <a:lnTo>
                  <a:pt x="739" y="486"/>
                </a:lnTo>
                <a:lnTo>
                  <a:pt x="736" y="496"/>
                </a:lnTo>
                <a:lnTo>
                  <a:pt x="732" y="507"/>
                </a:lnTo>
                <a:lnTo>
                  <a:pt x="728" y="514"/>
                </a:lnTo>
                <a:lnTo>
                  <a:pt x="726" y="514"/>
                </a:lnTo>
                <a:lnTo>
                  <a:pt x="726" y="513"/>
                </a:lnTo>
                <a:lnTo>
                  <a:pt x="726" y="513"/>
                </a:lnTo>
                <a:lnTo>
                  <a:pt x="718" y="523"/>
                </a:lnTo>
                <a:lnTo>
                  <a:pt x="715" y="529"/>
                </a:lnTo>
                <a:lnTo>
                  <a:pt x="715" y="531"/>
                </a:lnTo>
                <a:lnTo>
                  <a:pt x="717" y="533"/>
                </a:lnTo>
                <a:lnTo>
                  <a:pt x="717" y="533"/>
                </a:lnTo>
                <a:lnTo>
                  <a:pt x="726" y="524"/>
                </a:lnTo>
                <a:lnTo>
                  <a:pt x="735" y="513"/>
                </a:lnTo>
                <a:lnTo>
                  <a:pt x="742" y="502"/>
                </a:lnTo>
                <a:lnTo>
                  <a:pt x="748" y="488"/>
                </a:lnTo>
                <a:lnTo>
                  <a:pt x="748" y="488"/>
                </a:lnTo>
                <a:lnTo>
                  <a:pt x="760" y="491"/>
                </a:lnTo>
                <a:lnTo>
                  <a:pt x="767" y="491"/>
                </a:lnTo>
                <a:lnTo>
                  <a:pt x="774" y="491"/>
                </a:lnTo>
                <a:lnTo>
                  <a:pt x="774" y="491"/>
                </a:lnTo>
                <a:lnTo>
                  <a:pt x="757" y="506"/>
                </a:lnTo>
                <a:lnTo>
                  <a:pt x="739" y="524"/>
                </a:lnTo>
                <a:lnTo>
                  <a:pt x="731" y="534"/>
                </a:lnTo>
                <a:lnTo>
                  <a:pt x="722" y="545"/>
                </a:lnTo>
                <a:lnTo>
                  <a:pt x="715" y="557"/>
                </a:lnTo>
                <a:lnTo>
                  <a:pt x="710" y="568"/>
                </a:lnTo>
                <a:lnTo>
                  <a:pt x="710" y="568"/>
                </a:lnTo>
                <a:lnTo>
                  <a:pt x="726" y="550"/>
                </a:lnTo>
                <a:lnTo>
                  <a:pt x="745" y="531"/>
                </a:lnTo>
                <a:lnTo>
                  <a:pt x="764" y="514"/>
                </a:lnTo>
                <a:lnTo>
                  <a:pt x="784" y="499"/>
                </a:lnTo>
                <a:lnTo>
                  <a:pt x="784" y="499"/>
                </a:lnTo>
                <a:lnTo>
                  <a:pt x="780" y="507"/>
                </a:lnTo>
                <a:lnTo>
                  <a:pt x="773" y="516"/>
                </a:lnTo>
                <a:lnTo>
                  <a:pt x="767" y="524"/>
                </a:lnTo>
                <a:lnTo>
                  <a:pt x="760" y="534"/>
                </a:lnTo>
                <a:lnTo>
                  <a:pt x="763" y="538"/>
                </a:lnTo>
                <a:lnTo>
                  <a:pt x="763" y="538"/>
                </a:lnTo>
                <a:lnTo>
                  <a:pt x="750" y="552"/>
                </a:lnTo>
                <a:lnTo>
                  <a:pt x="738" y="568"/>
                </a:lnTo>
                <a:lnTo>
                  <a:pt x="726" y="585"/>
                </a:lnTo>
                <a:lnTo>
                  <a:pt x="715" y="602"/>
                </a:lnTo>
                <a:lnTo>
                  <a:pt x="684" y="602"/>
                </a:lnTo>
                <a:close/>
                <a:moveTo>
                  <a:pt x="1161" y="512"/>
                </a:moveTo>
                <a:lnTo>
                  <a:pt x="1161" y="512"/>
                </a:lnTo>
                <a:lnTo>
                  <a:pt x="1155" y="520"/>
                </a:lnTo>
                <a:lnTo>
                  <a:pt x="1152" y="523"/>
                </a:lnTo>
                <a:lnTo>
                  <a:pt x="1149" y="524"/>
                </a:lnTo>
                <a:lnTo>
                  <a:pt x="1149" y="524"/>
                </a:lnTo>
                <a:lnTo>
                  <a:pt x="1147" y="523"/>
                </a:lnTo>
                <a:lnTo>
                  <a:pt x="1147" y="523"/>
                </a:lnTo>
                <a:lnTo>
                  <a:pt x="1152" y="516"/>
                </a:lnTo>
                <a:lnTo>
                  <a:pt x="1156" y="513"/>
                </a:lnTo>
                <a:lnTo>
                  <a:pt x="1161" y="512"/>
                </a:lnTo>
                <a:lnTo>
                  <a:pt x="1161" y="512"/>
                </a:lnTo>
                <a:close/>
                <a:moveTo>
                  <a:pt x="1083" y="566"/>
                </a:moveTo>
                <a:lnTo>
                  <a:pt x="1083" y="566"/>
                </a:lnTo>
                <a:lnTo>
                  <a:pt x="1079" y="571"/>
                </a:lnTo>
                <a:lnTo>
                  <a:pt x="1078" y="573"/>
                </a:lnTo>
                <a:lnTo>
                  <a:pt x="1076" y="576"/>
                </a:lnTo>
                <a:lnTo>
                  <a:pt x="1076" y="576"/>
                </a:lnTo>
                <a:lnTo>
                  <a:pt x="1075" y="581"/>
                </a:lnTo>
                <a:lnTo>
                  <a:pt x="1072" y="583"/>
                </a:lnTo>
                <a:lnTo>
                  <a:pt x="1065" y="590"/>
                </a:lnTo>
                <a:lnTo>
                  <a:pt x="1065" y="590"/>
                </a:lnTo>
                <a:lnTo>
                  <a:pt x="1067" y="586"/>
                </a:lnTo>
                <a:lnTo>
                  <a:pt x="1069" y="582"/>
                </a:lnTo>
                <a:lnTo>
                  <a:pt x="1076" y="576"/>
                </a:lnTo>
                <a:lnTo>
                  <a:pt x="1076" y="576"/>
                </a:lnTo>
                <a:lnTo>
                  <a:pt x="1082" y="564"/>
                </a:lnTo>
                <a:lnTo>
                  <a:pt x="1089" y="552"/>
                </a:lnTo>
                <a:lnTo>
                  <a:pt x="1104" y="531"/>
                </a:lnTo>
                <a:lnTo>
                  <a:pt x="1140" y="491"/>
                </a:lnTo>
                <a:lnTo>
                  <a:pt x="1140" y="491"/>
                </a:lnTo>
                <a:lnTo>
                  <a:pt x="1141" y="491"/>
                </a:lnTo>
                <a:lnTo>
                  <a:pt x="1144" y="489"/>
                </a:lnTo>
                <a:lnTo>
                  <a:pt x="1151" y="489"/>
                </a:lnTo>
                <a:lnTo>
                  <a:pt x="1159" y="491"/>
                </a:lnTo>
                <a:lnTo>
                  <a:pt x="1171" y="489"/>
                </a:lnTo>
                <a:lnTo>
                  <a:pt x="1083" y="566"/>
                </a:lnTo>
                <a:close/>
                <a:moveTo>
                  <a:pt x="1182" y="492"/>
                </a:moveTo>
                <a:lnTo>
                  <a:pt x="1182" y="492"/>
                </a:lnTo>
                <a:lnTo>
                  <a:pt x="1183" y="491"/>
                </a:lnTo>
                <a:lnTo>
                  <a:pt x="1186" y="489"/>
                </a:lnTo>
                <a:lnTo>
                  <a:pt x="1193" y="489"/>
                </a:lnTo>
                <a:lnTo>
                  <a:pt x="1200" y="491"/>
                </a:lnTo>
                <a:lnTo>
                  <a:pt x="1207" y="491"/>
                </a:lnTo>
                <a:lnTo>
                  <a:pt x="1133" y="555"/>
                </a:lnTo>
                <a:lnTo>
                  <a:pt x="1182" y="492"/>
                </a:lnTo>
                <a:close/>
                <a:moveTo>
                  <a:pt x="769" y="471"/>
                </a:moveTo>
                <a:lnTo>
                  <a:pt x="769" y="471"/>
                </a:lnTo>
                <a:lnTo>
                  <a:pt x="788" y="467"/>
                </a:lnTo>
                <a:lnTo>
                  <a:pt x="814" y="465"/>
                </a:lnTo>
                <a:lnTo>
                  <a:pt x="864" y="464"/>
                </a:lnTo>
                <a:lnTo>
                  <a:pt x="864" y="464"/>
                </a:lnTo>
                <a:lnTo>
                  <a:pt x="953" y="464"/>
                </a:lnTo>
                <a:lnTo>
                  <a:pt x="1041" y="465"/>
                </a:lnTo>
                <a:lnTo>
                  <a:pt x="1133" y="468"/>
                </a:lnTo>
                <a:lnTo>
                  <a:pt x="1225" y="469"/>
                </a:lnTo>
                <a:lnTo>
                  <a:pt x="1225" y="469"/>
                </a:lnTo>
                <a:lnTo>
                  <a:pt x="1228" y="471"/>
                </a:lnTo>
                <a:lnTo>
                  <a:pt x="1230" y="472"/>
                </a:lnTo>
                <a:lnTo>
                  <a:pt x="1231" y="474"/>
                </a:lnTo>
                <a:lnTo>
                  <a:pt x="1231" y="475"/>
                </a:lnTo>
                <a:lnTo>
                  <a:pt x="1227" y="475"/>
                </a:lnTo>
                <a:lnTo>
                  <a:pt x="1227" y="475"/>
                </a:lnTo>
                <a:lnTo>
                  <a:pt x="1111" y="475"/>
                </a:lnTo>
                <a:lnTo>
                  <a:pt x="998" y="475"/>
                </a:lnTo>
                <a:lnTo>
                  <a:pt x="882" y="474"/>
                </a:lnTo>
                <a:lnTo>
                  <a:pt x="826" y="472"/>
                </a:lnTo>
                <a:lnTo>
                  <a:pt x="769" y="471"/>
                </a:lnTo>
                <a:lnTo>
                  <a:pt x="769" y="471"/>
                </a:lnTo>
                <a:close/>
                <a:moveTo>
                  <a:pt x="1057" y="500"/>
                </a:moveTo>
                <a:lnTo>
                  <a:pt x="1057" y="500"/>
                </a:lnTo>
                <a:lnTo>
                  <a:pt x="1045" y="509"/>
                </a:lnTo>
                <a:lnTo>
                  <a:pt x="1034" y="517"/>
                </a:lnTo>
                <a:lnTo>
                  <a:pt x="1013" y="536"/>
                </a:lnTo>
                <a:lnTo>
                  <a:pt x="1013" y="536"/>
                </a:lnTo>
                <a:lnTo>
                  <a:pt x="1019" y="524"/>
                </a:lnTo>
                <a:lnTo>
                  <a:pt x="1024" y="512"/>
                </a:lnTo>
                <a:lnTo>
                  <a:pt x="1031" y="500"/>
                </a:lnTo>
                <a:lnTo>
                  <a:pt x="1037" y="489"/>
                </a:lnTo>
                <a:lnTo>
                  <a:pt x="1114" y="491"/>
                </a:lnTo>
                <a:lnTo>
                  <a:pt x="1027" y="568"/>
                </a:lnTo>
                <a:lnTo>
                  <a:pt x="1027" y="568"/>
                </a:lnTo>
                <a:lnTo>
                  <a:pt x="1041" y="551"/>
                </a:lnTo>
                <a:lnTo>
                  <a:pt x="1054" y="534"/>
                </a:lnTo>
                <a:lnTo>
                  <a:pt x="1065" y="516"/>
                </a:lnTo>
                <a:lnTo>
                  <a:pt x="1075" y="498"/>
                </a:lnTo>
                <a:lnTo>
                  <a:pt x="1075" y="498"/>
                </a:lnTo>
                <a:lnTo>
                  <a:pt x="1075" y="495"/>
                </a:lnTo>
                <a:lnTo>
                  <a:pt x="1075" y="493"/>
                </a:lnTo>
                <a:lnTo>
                  <a:pt x="1069" y="495"/>
                </a:lnTo>
                <a:lnTo>
                  <a:pt x="1062" y="498"/>
                </a:lnTo>
                <a:lnTo>
                  <a:pt x="1057" y="500"/>
                </a:lnTo>
                <a:lnTo>
                  <a:pt x="1057" y="500"/>
                </a:lnTo>
                <a:close/>
                <a:moveTo>
                  <a:pt x="988" y="491"/>
                </a:moveTo>
                <a:lnTo>
                  <a:pt x="1019" y="489"/>
                </a:lnTo>
                <a:lnTo>
                  <a:pt x="961" y="544"/>
                </a:lnTo>
                <a:lnTo>
                  <a:pt x="961" y="544"/>
                </a:lnTo>
                <a:lnTo>
                  <a:pt x="974" y="520"/>
                </a:lnTo>
                <a:lnTo>
                  <a:pt x="981" y="509"/>
                </a:lnTo>
                <a:lnTo>
                  <a:pt x="986" y="498"/>
                </a:lnTo>
                <a:lnTo>
                  <a:pt x="986" y="498"/>
                </a:lnTo>
                <a:lnTo>
                  <a:pt x="988" y="491"/>
                </a:lnTo>
                <a:lnTo>
                  <a:pt x="988" y="491"/>
                </a:lnTo>
                <a:close/>
                <a:moveTo>
                  <a:pt x="948" y="491"/>
                </a:moveTo>
                <a:lnTo>
                  <a:pt x="948" y="491"/>
                </a:lnTo>
                <a:lnTo>
                  <a:pt x="936" y="503"/>
                </a:lnTo>
                <a:lnTo>
                  <a:pt x="925" y="517"/>
                </a:lnTo>
                <a:lnTo>
                  <a:pt x="911" y="530"/>
                </a:lnTo>
                <a:lnTo>
                  <a:pt x="904" y="536"/>
                </a:lnTo>
                <a:lnTo>
                  <a:pt x="896" y="541"/>
                </a:lnTo>
                <a:lnTo>
                  <a:pt x="896" y="541"/>
                </a:lnTo>
                <a:lnTo>
                  <a:pt x="913" y="520"/>
                </a:lnTo>
                <a:lnTo>
                  <a:pt x="920" y="509"/>
                </a:lnTo>
                <a:lnTo>
                  <a:pt x="927" y="496"/>
                </a:lnTo>
                <a:lnTo>
                  <a:pt x="927" y="496"/>
                </a:lnTo>
                <a:lnTo>
                  <a:pt x="927" y="493"/>
                </a:lnTo>
                <a:lnTo>
                  <a:pt x="929" y="491"/>
                </a:lnTo>
                <a:lnTo>
                  <a:pt x="929" y="491"/>
                </a:lnTo>
                <a:lnTo>
                  <a:pt x="933" y="489"/>
                </a:lnTo>
                <a:lnTo>
                  <a:pt x="939" y="489"/>
                </a:lnTo>
                <a:lnTo>
                  <a:pt x="948" y="491"/>
                </a:lnTo>
                <a:lnTo>
                  <a:pt x="948" y="491"/>
                </a:lnTo>
                <a:close/>
                <a:moveTo>
                  <a:pt x="912" y="489"/>
                </a:moveTo>
                <a:lnTo>
                  <a:pt x="867" y="534"/>
                </a:lnTo>
                <a:lnTo>
                  <a:pt x="867" y="534"/>
                </a:lnTo>
                <a:lnTo>
                  <a:pt x="873" y="523"/>
                </a:lnTo>
                <a:lnTo>
                  <a:pt x="880" y="512"/>
                </a:lnTo>
                <a:lnTo>
                  <a:pt x="895" y="489"/>
                </a:lnTo>
                <a:lnTo>
                  <a:pt x="895" y="489"/>
                </a:lnTo>
                <a:lnTo>
                  <a:pt x="898" y="489"/>
                </a:lnTo>
                <a:lnTo>
                  <a:pt x="902" y="489"/>
                </a:lnTo>
                <a:lnTo>
                  <a:pt x="912" y="489"/>
                </a:lnTo>
                <a:lnTo>
                  <a:pt x="912" y="489"/>
                </a:lnTo>
                <a:close/>
                <a:moveTo>
                  <a:pt x="873" y="492"/>
                </a:moveTo>
                <a:lnTo>
                  <a:pt x="873" y="492"/>
                </a:lnTo>
                <a:lnTo>
                  <a:pt x="856" y="502"/>
                </a:lnTo>
                <a:lnTo>
                  <a:pt x="842" y="514"/>
                </a:lnTo>
                <a:lnTo>
                  <a:pt x="814" y="538"/>
                </a:lnTo>
                <a:lnTo>
                  <a:pt x="814" y="538"/>
                </a:lnTo>
                <a:lnTo>
                  <a:pt x="814" y="543"/>
                </a:lnTo>
                <a:lnTo>
                  <a:pt x="812" y="545"/>
                </a:lnTo>
                <a:lnTo>
                  <a:pt x="809" y="548"/>
                </a:lnTo>
                <a:lnTo>
                  <a:pt x="807" y="551"/>
                </a:lnTo>
                <a:lnTo>
                  <a:pt x="811" y="541"/>
                </a:lnTo>
                <a:lnTo>
                  <a:pt x="812" y="538"/>
                </a:lnTo>
                <a:lnTo>
                  <a:pt x="814" y="538"/>
                </a:lnTo>
                <a:lnTo>
                  <a:pt x="814" y="538"/>
                </a:lnTo>
                <a:lnTo>
                  <a:pt x="818" y="533"/>
                </a:lnTo>
                <a:lnTo>
                  <a:pt x="822" y="526"/>
                </a:lnTo>
                <a:lnTo>
                  <a:pt x="830" y="512"/>
                </a:lnTo>
                <a:lnTo>
                  <a:pt x="835" y="503"/>
                </a:lnTo>
                <a:lnTo>
                  <a:pt x="839" y="498"/>
                </a:lnTo>
                <a:lnTo>
                  <a:pt x="845" y="492"/>
                </a:lnTo>
                <a:lnTo>
                  <a:pt x="852" y="489"/>
                </a:lnTo>
                <a:lnTo>
                  <a:pt x="852" y="489"/>
                </a:lnTo>
                <a:lnTo>
                  <a:pt x="857" y="489"/>
                </a:lnTo>
                <a:lnTo>
                  <a:pt x="863" y="489"/>
                </a:lnTo>
                <a:lnTo>
                  <a:pt x="868" y="491"/>
                </a:lnTo>
                <a:lnTo>
                  <a:pt x="873" y="492"/>
                </a:lnTo>
                <a:lnTo>
                  <a:pt x="873" y="492"/>
                </a:lnTo>
                <a:close/>
                <a:moveTo>
                  <a:pt x="729" y="602"/>
                </a:moveTo>
                <a:lnTo>
                  <a:pt x="729" y="602"/>
                </a:lnTo>
                <a:lnTo>
                  <a:pt x="738" y="588"/>
                </a:lnTo>
                <a:lnTo>
                  <a:pt x="743" y="581"/>
                </a:lnTo>
                <a:lnTo>
                  <a:pt x="749" y="575"/>
                </a:lnTo>
                <a:lnTo>
                  <a:pt x="749" y="575"/>
                </a:lnTo>
                <a:lnTo>
                  <a:pt x="748" y="573"/>
                </a:lnTo>
                <a:lnTo>
                  <a:pt x="746" y="572"/>
                </a:lnTo>
                <a:lnTo>
                  <a:pt x="746" y="572"/>
                </a:lnTo>
                <a:lnTo>
                  <a:pt x="749" y="568"/>
                </a:lnTo>
                <a:lnTo>
                  <a:pt x="752" y="564"/>
                </a:lnTo>
                <a:lnTo>
                  <a:pt x="755" y="559"/>
                </a:lnTo>
                <a:lnTo>
                  <a:pt x="757" y="555"/>
                </a:lnTo>
                <a:lnTo>
                  <a:pt x="759" y="554"/>
                </a:lnTo>
                <a:lnTo>
                  <a:pt x="756" y="552"/>
                </a:lnTo>
                <a:lnTo>
                  <a:pt x="756" y="552"/>
                </a:lnTo>
                <a:lnTo>
                  <a:pt x="777" y="523"/>
                </a:lnTo>
                <a:lnTo>
                  <a:pt x="788" y="509"/>
                </a:lnTo>
                <a:lnTo>
                  <a:pt x="797" y="492"/>
                </a:lnTo>
                <a:lnTo>
                  <a:pt x="797" y="492"/>
                </a:lnTo>
                <a:lnTo>
                  <a:pt x="800" y="489"/>
                </a:lnTo>
                <a:lnTo>
                  <a:pt x="801" y="489"/>
                </a:lnTo>
                <a:lnTo>
                  <a:pt x="808" y="489"/>
                </a:lnTo>
                <a:lnTo>
                  <a:pt x="825" y="491"/>
                </a:lnTo>
                <a:lnTo>
                  <a:pt x="825" y="491"/>
                </a:lnTo>
                <a:lnTo>
                  <a:pt x="791" y="520"/>
                </a:lnTo>
                <a:lnTo>
                  <a:pt x="776" y="536"/>
                </a:lnTo>
                <a:lnTo>
                  <a:pt x="760" y="551"/>
                </a:lnTo>
                <a:lnTo>
                  <a:pt x="762" y="555"/>
                </a:lnTo>
                <a:lnTo>
                  <a:pt x="762" y="555"/>
                </a:lnTo>
                <a:lnTo>
                  <a:pt x="759" y="558"/>
                </a:lnTo>
                <a:lnTo>
                  <a:pt x="756" y="564"/>
                </a:lnTo>
                <a:lnTo>
                  <a:pt x="752" y="572"/>
                </a:lnTo>
                <a:lnTo>
                  <a:pt x="752" y="572"/>
                </a:lnTo>
                <a:lnTo>
                  <a:pt x="769" y="554"/>
                </a:lnTo>
                <a:lnTo>
                  <a:pt x="787" y="536"/>
                </a:lnTo>
                <a:lnTo>
                  <a:pt x="807" y="517"/>
                </a:lnTo>
                <a:lnTo>
                  <a:pt x="828" y="499"/>
                </a:lnTo>
                <a:lnTo>
                  <a:pt x="828" y="499"/>
                </a:lnTo>
                <a:lnTo>
                  <a:pt x="826" y="506"/>
                </a:lnTo>
                <a:lnTo>
                  <a:pt x="823" y="512"/>
                </a:lnTo>
                <a:lnTo>
                  <a:pt x="821" y="519"/>
                </a:lnTo>
                <a:lnTo>
                  <a:pt x="815" y="524"/>
                </a:lnTo>
                <a:lnTo>
                  <a:pt x="815" y="524"/>
                </a:lnTo>
                <a:lnTo>
                  <a:pt x="814" y="521"/>
                </a:lnTo>
                <a:lnTo>
                  <a:pt x="814" y="523"/>
                </a:lnTo>
                <a:lnTo>
                  <a:pt x="811" y="527"/>
                </a:lnTo>
                <a:lnTo>
                  <a:pt x="812" y="530"/>
                </a:lnTo>
                <a:lnTo>
                  <a:pt x="812" y="530"/>
                </a:lnTo>
                <a:lnTo>
                  <a:pt x="802" y="543"/>
                </a:lnTo>
                <a:lnTo>
                  <a:pt x="793" y="555"/>
                </a:lnTo>
                <a:lnTo>
                  <a:pt x="781" y="569"/>
                </a:lnTo>
                <a:lnTo>
                  <a:pt x="773" y="582"/>
                </a:lnTo>
                <a:lnTo>
                  <a:pt x="773" y="582"/>
                </a:lnTo>
                <a:lnTo>
                  <a:pt x="764" y="593"/>
                </a:lnTo>
                <a:lnTo>
                  <a:pt x="763" y="596"/>
                </a:lnTo>
                <a:lnTo>
                  <a:pt x="762" y="599"/>
                </a:lnTo>
                <a:lnTo>
                  <a:pt x="763" y="602"/>
                </a:lnTo>
                <a:lnTo>
                  <a:pt x="764" y="606"/>
                </a:lnTo>
                <a:lnTo>
                  <a:pt x="764" y="606"/>
                </a:lnTo>
                <a:lnTo>
                  <a:pt x="748" y="603"/>
                </a:lnTo>
                <a:lnTo>
                  <a:pt x="729" y="602"/>
                </a:lnTo>
                <a:lnTo>
                  <a:pt x="729" y="602"/>
                </a:lnTo>
                <a:close/>
                <a:moveTo>
                  <a:pt x="769" y="604"/>
                </a:moveTo>
                <a:lnTo>
                  <a:pt x="769" y="604"/>
                </a:lnTo>
                <a:lnTo>
                  <a:pt x="791" y="576"/>
                </a:lnTo>
                <a:lnTo>
                  <a:pt x="816" y="550"/>
                </a:lnTo>
                <a:lnTo>
                  <a:pt x="843" y="524"/>
                </a:lnTo>
                <a:lnTo>
                  <a:pt x="871" y="502"/>
                </a:lnTo>
                <a:lnTo>
                  <a:pt x="871" y="502"/>
                </a:lnTo>
                <a:lnTo>
                  <a:pt x="871" y="507"/>
                </a:lnTo>
                <a:lnTo>
                  <a:pt x="871" y="513"/>
                </a:lnTo>
                <a:lnTo>
                  <a:pt x="868" y="519"/>
                </a:lnTo>
                <a:lnTo>
                  <a:pt x="864" y="521"/>
                </a:lnTo>
                <a:lnTo>
                  <a:pt x="863" y="523"/>
                </a:lnTo>
                <a:lnTo>
                  <a:pt x="860" y="526"/>
                </a:lnTo>
                <a:lnTo>
                  <a:pt x="860" y="526"/>
                </a:lnTo>
                <a:lnTo>
                  <a:pt x="846" y="547"/>
                </a:lnTo>
                <a:lnTo>
                  <a:pt x="832" y="566"/>
                </a:lnTo>
                <a:lnTo>
                  <a:pt x="816" y="586"/>
                </a:lnTo>
                <a:lnTo>
                  <a:pt x="804" y="606"/>
                </a:lnTo>
                <a:lnTo>
                  <a:pt x="804" y="606"/>
                </a:lnTo>
                <a:lnTo>
                  <a:pt x="801" y="606"/>
                </a:lnTo>
                <a:lnTo>
                  <a:pt x="798" y="607"/>
                </a:lnTo>
                <a:lnTo>
                  <a:pt x="787" y="606"/>
                </a:lnTo>
                <a:lnTo>
                  <a:pt x="769" y="604"/>
                </a:lnTo>
                <a:lnTo>
                  <a:pt x="769" y="604"/>
                </a:lnTo>
                <a:close/>
                <a:moveTo>
                  <a:pt x="850" y="557"/>
                </a:moveTo>
                <a:lnTo>
                  <a:pt x="850" y="557"/>
                </a:lnTo>
                <a:lnTo>
                  <a:pt x="849" y="561"/>
                </a:lnTo>
                <a:lnTo>
                  <a:pt x="847" y="565"/>
                </a:lnTo>
                <a:lnTo>
                  <a:pt x="845" y="568"/>
                </a:lnTo>
                <a:lnTo>
                  <a:pt x="840" y="569"/>
                </a:lnTo>
                <a:lnTo>
                  <a:pt x="840" y="569"/>
                </a:lnTo>
                <a:lnTo>
                  <a:pt x="842" y="566"/>
                </a:lnTo>
                <a:lnTo>
                  <a:pt x="845" y="564"/>
                </a:lnTo>
                <a:lnTo>
                  <a:pt x="850" y="557"/>
                </a:lnTo>
                <a:lnTo>
                  <a:pt x="850" y="557"/>
                </a:lnTo>
                <a:close/>
                <a:moveTo>
                  <a:pt x="819" y="606"/>
                </a:moveTo>
                <a:lnTo>
                  <a:pt x="819" y="606"/>
                </a:lnTo>
                <a:lnTo>
                  <a:pt x="825" y="597"/>
                </a:lnTo>
                <a:lnTo>
                  <a:pt x="828" y="589"/>
                </a:lnTo>
                <a:lnTo>
                  <a:pt x="832" y="581"/>
                </a:lnTo>
                <a:lnTo>
                  <a:pt x="835" y="576"/>
                </a:lnTo>
                <a:lnTo>
                  <a:pt x="839" y="573"/>
                </a:lnTo>
                <a:lnTo>
                  <a:pt x="837" y="582"/>
                </a:lnTo>
                <a:lnTo>
                  <a:pt x="837" y="582"/>
                </a:lnTo>
                <a:lnTo>
                  <a:pt x="874" y="540"/>
                </a:lnTo>
                <a:lnTo>
                  <a:pt x="892" y="520"/>
                </a:lnTo>
                <a:lnTo>
                  <a:pt x="913" y="500"/>
                </a:lnTo>
                <a:lnTo>
                  <a:pt x="913" y="500"/>
                </a:lnTo>
                <a:lnTo>
                  <a:pt x="912" y="506"/>
                </a:lnTo>
                <a:lnTo>
                  <a:pt x="911" y="510"/>
                </a:lnTo>
                <a:lnTo>
                  <a:pt x="906" y="517"/>
                </a:lnTo>
                <a:lnTo>
                  <a:pt x="899" y="523"/>
                </a:lnTo>
                <a:lnTo>
                  <a:pt x="892" y="533"/>
                </a:lnTo>
                <a:lnTo>
                  <a:pt x="894" y="537"/>
                </a:lnTo>
                <a:lnTo>
                  <a:pt x="894" y="537"/>
                </a:lnTo>
                <a:lnTo>
                  <a:pt x="868" y="571"/>
                </a:lnTo>
                <a:lnTo>
                  <a:pt x="857" y="589"/>
                </a:lnTo>
                <a:lnTo>
                  <a:pt x="846" y="606"/>
                </a:lnTo>
                <a:lnTo>
                  <a:pt x="819" y="606"/>
                </a:lnTo>
                <a:close/>
                <a:moveTo>
                  <a:pt x="894" y="604"/>
                </a:moveTo>
                <a:lnTo>
                  <a:pt x="894" y="604"/>
                </a:lnTo>
                <a:lnTo>
                  <a:pt x="916" y="572"/>
                </a:lnTo>
                <a:lnTo>
                  <a:pt x="926" y="555"/>
                </a:lnTo>
                <a:lnTo>
                  <a:pt x="936" y="537"/>
                </a:lnTo>
                <a:lnTo>
                  <a:pt x="936" y="537"/>
                </a:lnTo>
                <a:lnTo>
                  <a:pt x="922" y="552"/>
                </a:lnTo>
                <a:lnTo>
                  <a:pt x="906" y="569"/>
                </a:lnTo>
                <a:lnTo>
                  <a:pt x="892" y="588"/>
                </a:lnTo>
                <a:lnTo>
                  <a:pt x="881" y="607"/>
                </a:lnTo>
                <a:lnTo>
                  <a:pt x="860" y="607"/>
                </a:lnTo>
                <a:lnTo>
                  <a:pt x="891" y="555"/>
                </a:lnTo>
                <a:lnTo>
                  <a:pt x="891" y="555"/>
                </a:lnTo>
                <a:lnTo>
                  <a:pt x="892" y="558"/>
                </a:lnTo>
                <a:lnTo>
                  <a:pt x="891" y="561"/>
                </a:lnTo>
                <a:lnTo>
                  <a:pt x="889" y="564"/>
                </a:lnTo>
                <a:lnTo>
                  <a:pt x="889" y="568"/>
                </a:lnTo>
                <a:lnTo>
                  <a:pt x="889" y="568"/>
                </a:lnTo>
                <a:lnTo>
                  <a:pt x="904" y="551"/>
                </a:lnTo>
                <a:lnTo>
                  <a:pt x="919" y="534"/>
                </a:lnTo>
                <a:lnTo>
                  <a:pt x="951" y="502"/>
                </a:lnTo>
                <a:lnTo>
                  <a:pt x="951" y="502"/>
                </a:lnTo>
                <a:lnTo>
                  <a:pt x="948" y="507"/>
                </a:lnTo>
                <a:lnTo>
                  <a:pt x="944" y="513"/>
                </a:lnTo>
                <a:lnTo>
                  <a:pt x="939" y="520"/>
                </a:lnTo>
                <a:lnTo>
                  <a:pt x="937" y="523"/>
                </a:lnTo>
                <a:lnTo>
                  <a:pt x="936" y="527"/>
                </a:lnTo>
                <a:lnTo>
                  <a:pt x="936" y="527"/>
                </a:lnTo>
                <a:lnTo>
                  <a:pt x="939" y="526"/>
                </a:lnTo>
                <a:lnTo>
                  <a:pt x="946" y="523"/>
                </a:lnTo>
                <a:lnTo>
                  <a:pt x="948" y="521"/>
                </a:lnTo>
                <a:lnTo>
                  <a:pt x="953" y="520"/>
                </a:lnTo>
                <a:lnTo>
                  <a:pt x="954" y="516"/>
                </a:lnTo>
                <a:lnTo>
                  <a:pt x="956" y="512"/>
                </a:lnTo>
                <a:lnTo>
                  <a:pt x="956" y="512"/>
                </a:lnTo>
                <a:lnTo>
                  <a:pt x="956" y="509"/>
                </a:lnTo>
                <a:lnTo>
                  <a:pt x="957" y="506"/>
                </a:lnTo>
                <a:lnTo>
                  <a:pt x="957" y="506"/>
                </a:lnTo>
                <a:lnTo>
                  <a:pt x="954" y="505"/>
                </a:lnTo>
                <a:lnTo>
                  <a:pt x="953" y="502"/>
                </a:lnTo>
                <a:lnTo>
                  <a:pt x="954" y="499"/>
                </a:lnTo>
                <a:lnTo>
                  <a:pt x="957" y="498"/>
                </a:lnTo>
                <a:lnTo>
                  <a:pt x="957" y="498"/>
                </a:lnTo>
                <a:lnTo>
                  <a:pt x="960" y="498"/>
                </a:lnTo>
                <a:lnTo>
                  <a:pt x="958" y="499"/>
                </a:lnTo>
                <a:lnTo>
                  <a:pt x="957" y="502"/>
                </a:lnTo>
                <a:lnTo>
                  <a:pt x="957" y="505"/>
                </a:lnTo>
                <a:lnTo>
                  <a:pt x="957" y="506"/>
                </a:lnTo>
                <a:lnTo>
                  <a:pt x="957" y="506"/>
                </a:lnTo>
                <a:lnTo>
                  <a:pt x="961" y="500"/>
                </a:lnTo>
                <a:lnTo>
                  <a:pt x="967" y="493"/>
                </a:lnTo>
                <a:lnTo>
                  <a:pt x="970" y="492"/>
                </a:lnTo>
                <a:lnTo>
                  <a:pt x="974" y="489"/>
                </a:lnTo>
                <a:lnTo>
                  <a:pt x="978" y="489"/>
                </a:lnTo>
                <a:lnTo>
                  <a:pt x="984" y="491"/>
                </a:lnTo>
                <a:lnTo>
                  <a:pt x="984" y="491"/>
                </a:lnTo>
                <a:lnTo>
                  <a:pt x="946" y="550"/>
                </a:lnTo>
                <a:lnTo>
                  <a:pt x="908" y="610"/>
                </a:lnTo>
                <a:lnTo>
                  <a:pt x="908" y="610"/>
                </a:lnTo>
                <a:lnTo>
                  <a:pt x="902" y="604"/>
                </a:lnTo>
                <a:lnTo>
                  <a:pt x="898" y="603"/>
                </a:lnTo>
                <a:lnTo>
                  <a:pt x="894" y="604"/>
                </a:lnTo>
                <a:lnTo>
                  <a:pt x="894" y="604"/>
                </a:lnTo>
                <a:close/>
                <a:moveTo>
                  <a:pt x="920" y="607"/>
                </a:moveTo>
                <a:lnTo>
                  <a:pt x="920" y="607"/>
                </a:lnTo>
                <a:lnTo>
                  <a:pt x="930" y="590"/>
                </a:lnTo>
                <a:lnTo>
                  <a:pt x="940" y="578"/>
                </a:lnTo>
                <a:lnTo>
                  <a:pt x="951" y="565"/>
                </a:lnTo>
                <a:lnTo>
                  <a:pt x="964" y="552"/>
                </a:lnTo>
                <a:lnTo>
                  <a:pt x="964" y="552"/>
                </a:lnTo>
                <a:lnTo>
                  <a:pt x="992" y="526"/>
                </a:lnTo>
                <a:lnTo>
                  <a:pt x="1006" y="513"/>
                </a:lnTo>
                <a:lnTo>
                  <a:pt x="1022" y="502"/>
                </a:lnTo>
                <a:lnTo>
                  <a:pt x="1022" y="502"/>
                </a:lnTo>
                <a:lnTo>
                  <a:pt x="1013" y="516"/>
                </a:lnTo>
                <a:lnTo>
                  <a:pt x="1005" y="530"/>
                </a:lnTo>
                <a:lnTo>
                  <a:pt x="986" y="557"/>
                </a:lnTo>
                <a:lnTo>
                  <a:pt x="968" y="582"/>
                </a:lnTo>
                <a:lnTo>
                  <a:pt x="950" y="607"/>
                </a:lnTo>
                <a:lnTo>
                  <a:pt x="950" y="607"/>
                </a:lnTo>
                <a:lnTo>
                  <a:pt x="948" y="610"/>
                </a:lnTo>
                <a:lnTo>
                  <a:pt x="944" y="611"/>
                </a:lnTo>
                <a:lnTo>
                  <a:pt x="936" y="611"/>
                </a:lnTo>
                <a:lnTo>
                  <a:pt x="927" y="610"/>
                </a:lnTo>
                <a:lnTo>
                  <a:pt x="920" y="607"/>
                </a:lnTo>
                <a:lnTo>
                  <a:pt x="920" y="607"/>
                </a:lnTo>
                <a:close/>
                <a:moveTo>
                  <a:pt x="961" y="609"/>
                </a:moveTo>
                <a:lnTo>
                  <a:pt x="961" y="609"/>
                </a:lnTo>
                <a:lnTo>
                  <a:pt x="984" y="581"/>
                </a:lnTo>
                <a:lnTo>
                  <a:pt x="1008" y="554"/>
                </a:lnTo>
                <a:lnTo>
                  <a:pt x="1033" y="530"/>
                </a:lnTo>
                <a:lnTo>
                  <a:pt x="1060" y="506"/>
                </a:lnTo>
                <a:lnTo>
                  <a:pt x="1060" y="506"/>
                </a:lnTo>
                <a:lnTo>
                  <a:pt x="1060" y="513"/>
                </a:lnTo>
                <a:lnTo>
                  <a:pt x="1058" y="519"/>
                </a:lnTo>
                <a:lnTo>
                  <a:pt x="1058" y="519"/>
                </a:lnTo>
                <a:lnTo>
                  <a:pt x="1045" y="537"/>
                </a:lnTo>
                <a:lnTo>
                  <a:pt x="1031" y="555"/>
                </a:lnTo>
                <a:lnTo>
                  <a:pt x="1016" y="575"/>
                </a:lnTo>
                <a:lnTo>
                  <a:pt x="1009" y="583"/>
                </a:lnTo>
                <a:lnTo>
                  <a:pt x="999" y="592"/>
                </a:lnTo>
                <a:lnTo>
                  <a:pt x="999" y="592"/>
                </a:lnTo>
                <a:lnTo>
                  <a:pt x="995" y="597"/>
                </a:lnTo>
                <a:lnTo>
                  <a:pt x="985" y="606"/>
                </a:lnTo>
                <a:lnTo>
                  <a:pt x="981" y="610"/>
                </a:lnTo>
                <a:lnTo>
                  <a:pt x="974" y="611"/>
                </a:lnTo>
                <a:lnTo>
                  <a:pt x="968" y="611"/>
                </a:lnTo>
                <a:lnTo>
                  <a:pt x="961" y="609"/>
                </a:lnTo>
                <a:lnTo>
                  <a:pt x="961" y="609"/>
                </a:lnTo>
                <a:close/>
                <a:moveTo>
                  <a:pt x="1000" y="611"/>
                </a:moveTo>
                <a:lnTo>
                  <a:pt x="1000" y="611"/>
                </a:lnTo>
                <a:lnTo>
                  <a:pt x="1010" y="597"/>
                </a:lnTo>
                <a:lnTo>
                  <a:pt x="1013" y="593"/>
                </a:lnTo>
                <a:lnTo>
                  <a:pt x="1020" y="590"/>
                </a:lnTo>
                <a:lnTo>
                  <a:pt x="1020" y="590"/>
                </a:lnTo>
                <a:lnTo>
                  <a:pt x="1016" y="590"/>
                </a:lnTo>
                <a:lnTo>
                  <a:pt x="1015" y="590"/>
                </a:lnTo>
                <a:lnTo>
                  <a:pt x="1015" y="589"/>
                </a:lnTo>
                <a:lnTo>
                  <a:pt x="1015" y="588"/>
                </a:lnTo>
                <a:lnTo>
                  <a:pt x="1017" y="585"/>
                </a:lnTo>
                <a:lnTo>
                  <a:pt x="1020" y="583"/>
                </a:lnTo>
                <a:lnTo>
                  <a:pt x="1031" y="571"/>
                </a:lnTo>
                <a:lnTo>
                  <a:pt x="1022" y="586"/>
                </a:lnTo>
                <a:lnTo>
                  <a:pt x="1022" y="586"/>
                </a:lnTo>
                <a:lnTo>
                  <a:pt x="1071" y="540"/>
                </a:lnTo>
                <a:lnTo>
                  <a:pt x="1096" y="519"/>
                </a:lnTo>
                <a:lnTo>
                  <a:pt x="1121" y="498"/>
                </a:lnTo>
                <a:lnTo>
                  <a:pt x="1121" y="498"/>
                </a:lnTo>
                <a:lnTo>
                  <a:pt x="1126" y="493"/>
                </a:lnTo>
                <a:lnTo>
                  <a:pt x="1127" y="495"/>
                </a:lnTo>
                <a:lnTo>
                  <a:pt x="1126" y="496"/>
                </a:lnTo>
                <a:lnTo>
                  <a:pt x="1124" y="500"/>
                </a:lnTo>
                <a:lnTo>
                  <a:pt x="1123" y="505"/>
                </a:lnTo>
                <a:lnTo>
                  <a:pt x="1123" y="505"/>
                </a:lnTo>
                <a:lnTo>
                  <a:pt x="1120" y="506"/>
                </a:lnTo>
                <a:lnTo>
                  <a:pt x="1117" y="507"/>
                </a:lnTo>
                <a:lnTo>
                  <a:pt x="1114" y="509"/>
                </a:lnTo>
                <a:lnTo>
                  <a:pt x="1113" y="510"/>
                </a:lnTo>
                <a:lnTo>
                  <a:pt x="1113" y="510"/>
                </a:lnTo>
                <a:lnTo>
                  <a:pt x="1103" y="524"/>
                </a:lnTo>
                <a:lnTo>
                  <a:pt x="1093" y="537"/>
                </a:lnTo>
                <a:lnTo>
                  <a:pt x="1074" y="561"/>
                </a:lnTo>
                <a:lnTo>
                  <a:pt x="1052" y="585"/>
                </a:lnTo>
                <a:lnTo>
                  <a:pt x="1043" y="597"/>
                </a:lnTo>
                <a:lnTo>
                  <a:pt x="1034" y="611"/>
                </a:lnTo>
                <a:lnTo>
                  <a:pt x="1034" y="611"/>
                </a:lnTo>
                <a:lnTo>
                  <a:pt x="1031" y="613"/>
                </a:lnTo>
                <a:lnTo>
                  <a:pt x="1027" y="614"/>
                </a:lnTo>
                <a:lnTo>
                  <a:pt x="1017" y="616"/>
                </a:lnTo>
                <a:lnTo>
                  <a:pt x="1008" y="614"/>
                </a:lnTo>
                <a:lnTo>
                  <a:pt x="1000" y="611"/>
                </a:lnTo>
                <a:lnTo>
                  <a:pt x="1000" y="611"/>
                </a:lnTo>
                <a:close/>
                <a:moveTo>
                  <a:pt x="1078" y="602"/>
                </a:moveTo>
                <a:lnTo>
                  <a:pt x="1076" y="606"/>
                </a:lnTo>
                <a:lnTo>
                  <a:pt x="1075" y="607"/>
                </a:lnTo>
                <a:lnTo>
                  <a:pt x="1072" y="609"/>
                </a:lnTo>
                <a:lnTo>
                  <a:pt x="1072" y="609"/>
                </a:lnTo>
                <a:lnTo>
                  <a:pt x="1071" y="610"/>
                </a:lnTo>
                <a:lnTo>
                  <a:pt x="1071" y="610"/>
                </a:lnTo>
                <a:lnTo>
                  <a:pt x="1068" y="613"/>
                </a:lnTo>
                <a:lnTo>
                  <a:pt x="1065" y="616"/>
                </a:lnTo>
                <a:lnTo>
                  <a:pt x="1058" y="616"/>
                </a:lnTo>
                <a:lnTo>
                  <a:pt x="1051" y="616"/>
                </a:lnTo>
                <a:lnTo>
                  <a:pt x="1044" y="616"/>
                </a:lnTo>
                <a:lnTo>
                  <a:pt x="1044" y="616"/>
                </a:lnTo>
                <a:lnTo>
                  <a:pt x="1092" y="571"/>
                </a:lnTo>
                <a:lnTo>
                  <a:pt x="1116" y="548"/>
                </a:lnTo>
                <a:lnTo>
                  <a:pt x="1140" y="527"/>
                </a:lnTo>
                <a:lnTo>
                  <a:pt x="1099" y="581"/>
                </a:lnTo>
                <a:lnTo>
                  <a:pt x="1097" y="581"/>
                </a:lnTo>
                <a:lnTo>
                  <a:pt x="1096" y="583"/>
                </a:lnTo>
                <a:lnTo>
                  <a:pt x="1096" y="585"/>
                </a:lnTo>
                <a:lnTo>
                  <a:pt x="1096" y="585"/>
                </a:lnTo>
                <a:lnTo>
                  <a:pt x="1092" y="589"/>
                </a:lnTo>
                <a:lnTo>
                  <a:pt x="1089" y="593"/>
                </a:lnTo>
                <a:lnTo>
                  <a:pt x="1085" y="599"/>
                </a:lnTo>
                <a:lnTo>
                  <a:pt x="1081" y="602"/>
                </a:lnTo>
                <a:lnTo>
                  <a:pt x="1078" y="602"/>
                </a:lnTo>
                <a:close/>
                <a:moveTo>
                  <a:pt x="1171" y="610"/>
                </a:moveTo>
                <a:lnTo>
                  <a:pt x="1171" y="610"/>
                </a:lnTo>
                <a:lnTo>
                  <a:pt x="1180" y="600"/>
                </a:lnTo>
                <a:lnTo>
                  <a:pt x="1190" y="590"/>
                </a:lnTo>
                <a:lnTo>
                  <a:pt x="1200" y="579"/>
                </a:lnTo>
                <a:lnTo>
                  <a:pt x="1210" y="572"/>
                </a:lnTo>
                <a:lnTo>
                  <a:pt x="1210" y="572"/>
                </a:lnTo>
                <a:lnTo>
                  <a:pt x="1210" y="573"/>
                </a:lnTo>
                <a:lnTo>
                  <a:pt x="1210" y="573"/>
                </a:lnTo>
                <a:lnTo>
                  <a:pt x="1210" y="573"/>
                </a:lnTo>
                <a:lnTo>
                  <a:pt x="1210" y="573"/>
                </a:lnTo>
                <a:lnTo>
                  <a:pt x="1203" y="585"/>
                </a:lnTo>
                <a:lnTo>
                  <a:pt x="1193" y="596"/>
                </a:lnTo>
                <a:lnTo>
                  <a:pt x="1183" y="604"/>
                </a:lnTo>
                <a:lnTo>
                  <a:pt x="1178" y="607"/>
                </a:lnTo>
                <a:lnTo>
                  <a:pt x="1171" y="610"/>
                </a:lnTo>
                <a:lnTo>
                  <a:pt x="1171" y="610"/>
                </a:lnTo>
                <a:close/>
                <a:moveTo>
                  <a:pt x="1214" y="568"/>
                </a:moveTo>
                <a:lnTo>
                  <a:pt x="1214" y="568"/>
                </a:lnTo>
                <a:lnTo>
                  <a:pt x="1218" y="561"/>
                </a:lnTo>
                <a:lnTo>
                  <a:pt x="1223" y="554"/>
                </a:lnTo>
                <a:lnTo>
                  <a:pt x="1232" y="541"/>
                </a:lnTo>
                <a:lnTo>
                  <a:pt x="1253" y="520"/>
                </a:lnTo>
                <a:lnTo>
                  <a:pt x="1253" y="520"/>
                </a:lnTo>
                <a:lnTo>
                  <a:pt x="1258" y="513"/>
                </a:lnTo>
                <a:lnTo>
                  <a:pt x="1260" y="506"/>
                </a:lnTo>
                <a:lnTo>
                  <a:pt x="1256" y="507"/>
                </a:lnTo>
                <a:lnTo>
                  <a:pt x="1256" y="507"/>
                </a:lnTo>
                <a:lnTo>
                  <a:pt x="1255" y="512"/>
                </a:lnTo>
                <a:lnTo>
                  <a:pt x="1253" y="513"/>
                </a:lnTo>
                <a:lnTo>
                  <a:pt x="1251" y="514"/>
                </a:lnTo>
                <a:lnTo>
                  <a:pt x="1249" y="513"/>
                </a:lnTo>
                <a:lnTo>
                  <a:pt x="1246" y="513"/>
                </a:lnTo>
                <a:lnTo>
                  <a:pt x="1244" y="514"/>
                </a:lnTo>
                <a:lnTo>
                  <a:pt x="1242" y="516"/>
                </a:lnTo>
                <a:lnTo>
                  <a:pt x="1241" y="520"/>
                </a:lnTo>
                <a:lnTo>
                  <a:pt x="1246" y="517"/>
                </a:lnTo>
                <a:lnTo>
                  <a:pt x="1246" y="517"/>
                </a:lnTo>
                <a:lnTo>
                  <a:pt x="1246" y="521"/>
                </a:lnTo>
                <a:lnTo>
                  <a:pt x="1244" y="524"/>
                </a:lnTo>
                <a:lnTo>
                  <a:pt x="1241" y="527"/>
                </a:lnTo>
                <a:lnTo>
                  <a:pt x="1237" y="530"/>
                </a:lnTo>
                <a:lnTo>
                  <a:pt x="1237" y="530"/>
                </a:lnTo>
                <a:lnTo>
                  <a:pt x="1227" y="543"/>
                </a:lnTo>
                <a:lnTo>
                  <a:pt x="1214" y="555"/>
                </a:lnTo>
                <a:lnTo>
                  <a:pt x="1200" y="569"/>
                </a:lnTo>
                <a:lnTo>
                  <a:pt x="1187" y="583"/>
                </a:lnTo>
                <a:lnTo>
                  <a:pt x="1186" y="583"/>
                </a:lnTo>
                <a:lnTo>
                  <a:pt x="1186" y="585"/>
                </a:lnTo>
                <a:lnTo>
                  <a:pt x="1182" y="589"/>
                </a:lnTo>
                <a:lnTo>
                  <a:pt x="1180" y="589"/>
                </a:lnTo>
                <a:lnTo>
                  <a:pt x="1178" y="590"/>
                </a:lnTo>
                <a:lnTo>
                  <a:pt x="1173" y="595"/>
                </a:lnTo>
                <a:lnTo>
                  <a:pt x="1173" y="596"/>
                </a:lnTo>
                <a:lnTo>
                  <a:pt x="1173" y="596"/>
                </a:lnTo>
                <a:lnTo>
                  <a:pt x="1171" y="602"/>
                </a:lnTo>
                <a:lnTo>
                  <a:pt x="1166" y="607"/>
                </a:lnTo>
                <a:lnTo>
                  <a:pt x="1161" y="611"/>
                </a:lnTo>
                <a:lnTo>
                  <a:pt x="1158" y="614"/>
                </a:lnTo>
                <a:lnTo>
                  <a:pt x="1154" y="614"/>
                </a:lnTo>
                <a:lnTo>
                  <a:pt x="1154" y="614"/>
                </a:lnTo>
                <a:lnTo>
                  <a:pt x="1137" y="616"/>
                </a:lnTo>
                <a:lnTo>
                  <a:pt x="1119" y="616"/>
                </a:lnTo>
                <a:lnTo>
                  <a:pt x="1082" y="616"/>
                </a:lnTo>
                <a:lnTo>
                  <a:pt x="1082" y="616"/>
                </a:lnTo>
                <a:lnTo>
                  <a:pt x="1113" y="585"/>
                </a:lnTo>
                <a:lnTo>
                  <a:pt x="1145" y="557"/>
                </a:lnTo>
                <a:lnTo>
                  <a:pt x="1211" y="499"/>
                </a:lnTo>
                <a:lnTo>
                  <a:pt x="1211" y="499"/>
                </a:lnTo>
                <a:lnTo>
                  <a:pt x="1214" y="496"/>
                </a:lnTo>
                <a:lnTo>
                  <a:pt x="1218" y="493"/>
                </a:lnTo>
                <a:lnTo>
                  <a:pt x="1224" y="493"/>
                </a:lnTo>
                <a:lnTo>
                  <a:pt x="1225" y="493"/>
                </a:lnTo>
                <a:lnTo>
                  <a:pt x="1227" y="496"/>
                </a:lnTo>
                <a:lnTo>
                  <a:pt x="1227" y="496"/>
                </a:lnTo>
                <a:lnTo>
                  <a:pt x="1217" y="509"/>
                </a:lnTo>
                <a:lnTo>
                  <a:pt x="1207" y="521"/>
                </a:lnTo>
                <a:lnTo>
                  <a:pt x="1186" y="545"/>
                </a:lnTo>
                <a:lnTo>
                  <a:pt x="1141" y="593"/>
                </a:lnTo>
                <a:lnTo>
                  <a:pt x="1141" y="593"/>
                </a:lnTo>
                <a:lnTo>
                  <a:pt x="1138" y="596"/>
                </a:lnTo>
                <a:lnTo>
                  <a:pt x="1135" y="599"/>
                </a:lnTo>
                <a:lnTo>
                  <a:pt x="1134" y="603"/>
                </a:lnTo>
                <a:lnTo>
                  <a:pt x="1137" y="610"/>
                </a:lnTo>
                <a:lnTo>
                  <a:pt x="1137" y="610"/>
                </a:lnTo>
                <a:lnTo>
                  <a:pt x="1196" y="547"/>
                </a:lnTo>
                <a:lnTo>
                  <a:pt x="1227" y="517"/>
                </a:lnTo>
                <a:lnTo>
                  <a:pt x="1259" y="489"/>
                </a:lnTo>
                <a:lnTo>
                  <a:pt x="1259" y="489"/>
                </a:lnTo>
                <a:lnTo>
                  <a:pt x="1260" y="492"/>
                </a:lnTo>
                <a:lnTo>
                  <a:pt x="1262" y="493"/>
                </a:lnTo>
                <a:lnTo>
                  <a:pt x="1259" y="498"/>
                </a:lnTo>
                <a:lnTo>
                  <a:pt x="1258" y="502"/>
                </a:lnTo>
                <a:lnTo>
                  <a:pt x="1259" y="503"/>
                </a:lnTo>
                <a:lnTo>
                  <a:pt x="1260" y="506"/>
                </a:lnTo>
                <a:lnTo>
                  <a:pt x="1260" y="506"/>
                </a:lnTo>
                <a:lnTo>
                  <a:pt x="1263" y="503"/>
                </a:lnTo>
                <a:lnTo>
                  <a:pt x="1267" y="499"/>
                </a:lnTo>
                <a:lnTo>
                  <a:pt x="1269" y="495"/>
                </a:lnTo>
                <a:lnTo>
                  <a:pt x="1272" y="492"/>
                </a:lnTo>
                <a:lnTo>
                  <a:pt x="1272" y="492"/>
                </a:lnTo>
                <a:lnTo>
                  <a:pt x="1279" y="489"/>
                </a:lnTo>
                <a:lnTo>
                  <a:pt x="1280" y="489"/>
                </a:lnTo>
                <a:lnTo>
                  <a:pt x="1280" y="491"/>
                </a:lnTo>
                <a:lnTo>
                  <a:pt x="1279" y="495"/>
                </a:lnTo>
                <a:lnTo>
                  <a:pt x="1276" y="498"/>
                </a:lnTo>
                <a:lnTo>
                  <a:pt x="1276" y="498"/>
                </a:lnTo>
                <a:lnTo>
                  <a:pt x="1245" y="534"/>
                </a:lnTo>
                <a:lnTo>
                  <a:pt x="1231" y="552"/>
                </a:lnTo>
                <a:lnTo>
                  <a:pt x="1214" y="568"/>
                </a:lnTo>
                <a:lnTo>
                  <a:pt x="1214" y="568"/>
                </a:lnTo>
                <a:close/>
                <a:moveTo>
                  <a:pt x="1244" y="493"/>
                </a:moveTo>
                <a:lnTo>
                  <a:pt x="1232" y="502"/>
                </a:lnTo>
                <a:lnTo>
                  <a:pt x="1232" y="502"/>
                </a:lnTo>
                <a:lnTo>
                  <a:pt x="1232" y="498"/>
                </a:lnTo>
                <a:lnTo>
                  <a:pt x="1234" y="495"/>
                </a:lnTo>
                <a:lnTo>
                  <a:pt x="1234" y="495"/>
                </a:lnTo>
                <a:lnTo>
                  <a:pt x="1237" y="493"/>
                </a:lnTo>
                <a:lnTo>
                  <a:pt x="1239" y="492"/>
                </a:lnTo>
                <a:lnTo>
                  <a:pt x="1244" y="493"/>
                </a:lnTo>
                <a:lnTo>
                  <a:pt x="1244" y="493"/>
                </a:lnTo>
                <a:close/>
                <a:moveTo>
                  <a:pt x="1241" y="469"/>
                </a:moveTo>
                <a:lnTo>
                  <a:pt x="1283" y="472"/>
                </a:lnTo>
                <a:lnTo>
                  <a:pt x="1242" y="478"/>
                </a:lnTo>
                <a:lnTo>
                  <a:pt x="1242" y="478"/>
                </a:lnTo>
                <a:lnTo>
                  <a:pt x="1241" y="474"/>
                </a:lnTo>
                <a:lnTo>
                  <a:pt x="1241" y="472"/>
                </a:lnTo>
                <a:lnTo>
                  <a:pt x="1241" y="469"/>
                </a:lnTo>
                <a:lnTo>
                  <a:pt x="1241" y="469"/>
                </a:lnTo>
                <a:close/>
                <a:moveTo>
                  <a:pt x="1224" y="606"/>
                </a:moveTo>
                <a:lnTo>
                  <a:pt x="1224" y="606"/>
                </a:lnTo>
                <a:lnTo>
                  <a:pt x="1241" y="576"/>
                </a:lnTo>
                <a:lnTo>
                  <a:pt x="1260" y="548"/>
                </a:lnTo>
                <a:lnTo>
                  <a:pt x="1280" y="520"/>
                </a:lnTo>
                <a:lnTo>
                  <a:pt x="1301" y="493"/>
                </a:lnTo>
                <a:lnTo>
                  <a:pt x="1301" y="493"/>
                </a:lnTo>
                <a:lnTo>
                  <a:pt x="1301" y="492"/>
                </a:lnTo>
                <a:lnTo>
                  <a:pt x="1301" y="489"/>
                </a:lnTo>
                <a:lnTo>
                  <a:pt x="1301" y="489"/>
                </a:lnTo>
                <a:lnTo>
                  <a:pt x="1303" y="488"/>
                </a:lnTo>
                <a:lnTo>
                  <a:pt x="1305" y="488"/>
                </a:lnTo>
                <a:lnTo>
                  <a:pt x="1307" y="491"/>
                </a:lnTo>
                <a:lnTo>
                  <a:pt x="1307" y="493"/>
                </a:lnTo>
                <a:lnTo>
                  <a:pt x="1308" y="500"/>
                </a:lnTo>
                <a:lnTo>
                  <a:pt x="1307" y="505"/>
                </a:lnTo>
                <a:lnTo>
                  <a:pt x="1307" y="505"/>
                </a:lnTo>
                <a:lnTo>
                  <a:pt x="1286" y="529"/>
                </a:lnTo>
                <a:lnTo>
                  <a:pt x="1265" y="554"/>
                </a:lnTo>
                <a:lnTo>
                  <a:pt x="1244" y="579"/>
                </a:lnTo>
                <a:lnTo>
                  <a:pt x="1224" y="606"/>
                </a:lnTo>
                <a:lnTo>
                  <a:pt x="1224" y="606"/>
                </a:lnTo>
                <a:close/>
                <a:moveTo>
                  <a:pt x="1283" y="602"/>
                </a:moveTo>
                <a:lnTo>
                  <a:pt x="1239" y="651"/>
                </a:lnTo>
                <a:lnTo>
                  <a:pt x="1307" y="551"/>
                </a:lnTo>
                <a:lnTo>
                  <a:pt x="1307" y="551"/>
                </a:lnTo>
                <a:lnTo>
                  <a:pt x="1307" y="550"/>
                </a:lnTo>
                <a:lnTo>
                  <a:pt x="1305" y="548"/>
                </a:lnTo>
                <a:lnTo>
                  <a:pt x="1300" y="552"/>
                </a:lnTo>
                <a:lnTo>
                  <a:pt x="1290" y="559"/>
                </a:lnTo>
                <a:lnTo>
                  <a:pt x="1283" y="566"/>
                </a:lnTo>
                <a:lnTo>
                  <a:pt x="1283" y="566"/>
                </a:lnTo>
                <a:lnTo>
                  <a:pt x="1286" y="558"/>
                </a:lnTo>
                <a:lnTo>
                  <a:pt x="1290" y="551"/>
                </a:lnTo>
                <a:lnTo>
                  <a:pt x="1293" y="545"/>
                </a:lnTo>
                <a:lnTo>
                  <a:pt x="1296" y="540"/>
                </a:lnTo>
                <a:lnTo>
                  <a:pt x="1296" y="540"/>
                </a:lnTo>
                <a:lnTo>
                  <a:pt x="1298" y="537"/>
                </a:lnTo>
                <a:lnTo>
                  <a:pt x="1303" y="533"/>
                </a:lnTo>
                <a:lnTo>
                  <a:pt x="1304" y="527"/>
                </a:lnTo>
                <a:lnTo>
                  <a:pt x="1307" y="521"/>
                </a:lnTo>
                <a:lnTo>
                  <a:pt x="1307" y="521"/>
                </a:lnTo>
                <a:lnTo>
                  <a:pt x="1311" y="534"/>
                </a:lnTo>
                <a:lnTo>
                  <a:pt x="1312" y="547"/>
                </a:lnTo>
                <a:lnTo>
                  <a:pt x="1311" y="558"/>
                </a:lnTo>
                <a:lnTo>
                  <a:pt x="1308" y="569"/>
                </a:lnTo>
                <a:lnTo>
                  <a:pt x="1304" y="581"/>
                </a:lnTo>
                <a:lnTo>
                  <a:pt x="1297" y="589"/>
                </a:lnTo>
                <a:lnTo>
                  <a:pt x="1291" y="596"/>
                </a:lnTo>
                <a:lnTo>
                  <a:pt x="1283" y="602"/>
                </a:lnTo>
                <a:lnTo>
                  <a:pt x="1283" y="602"/>
                </a:lnTo>
                <a:close/>
                <a:moveTo>
                  <a:pt x="1308" y="606"/>
                </a:moveTo>
                <a:lnTo>
                  <a:pt x="1308" y="606"/>
                </a:lnTo>
                <a:lnTo>
                  <a:pt x="1304" y="611"/>
                </a:lnTo>
                <a:lnTo>
                  <a:pt x="1298" y="617"/>
                </a:lnTo>
                <a:lnTo>
                  <a:pt x="1286" y="630"/>
                </a:lnTo>
                <a:lnTo>
                  <a:pt x="1286" y="630"/>
                </a:lnTo>
                <a:lnTo>
                  <a:pt x="1287" y="625"/>
                </a:lnTo>
                <a:lnTo>
                  <a:pt x="1289" y="623"/>
                </a:lnTo>
                <a:lnTo>
                  <a:pt x="1293" y="617"/>
                </a:lnTo>
                <a:lnTo>
                  <a:pt x="1298" y="611"/>
                </a:lnTo>
                <a:lnTo>
                  <a:pt x="1303" y="607"/>
                </a:lnTo>
                <a:lnTo>
                  <a:pt x="1303" y="607"/>
                </a:lnTo>
                <a:lnTo>
                  <a:pt x="1304" y="604"/>
                </a:lnTo>
                <a:lnTo>
                  <a:pt x="1305" y="603"/>
                </a:lnTo>
                <a:lnTo>
                  <a:pt x="1307" y="604"/>
                </a:lnTo>
                <a:lnTo>
                  <a:pt x="1308" y="606"/>
                </a:lnTo>
                <a:lnTo>
                  <a:pt x="1308" y="606"/>
                </a:lnTo>
                <a:close/>
                <a:moveTo>
                  <a:pt x="1279" y="625"/>
                </a:moveTo>
                <a:lnTo>
                  <a:pt x="1208" y="720"/>
                </a:lnTo>
                <a:lnTo>
                  <a:pt x="1208" y="720"/>
                </a:lnTo>
                <a:lnTo>
                  <a:pt x="1206" y="714"/>
                </a:lnTo>
                <a:lnTo>
                  <a:pt x="1204" y="708"/>
                </a:lnTo>
                <a:lnTo>
                  <a:pt x="1206" y="703"/>
                </a:lnTo>
                <a:lnTo>
                  <a:pt x="1208" y="697"/>
                </a:lnTo>
                <a:lnTo>
                  <a:pt x="1277" y="621"/>
                </a:lnTo>
                <a:lnTo>
                  <a:pt x="1277" y="621"/>
                </a:lnTo>
                <a:lnTo>
                  <a:pt x="1279" y="625"/>
                </a:lnTo>
                <a:lnTo>
                  <a:pt x="1279" y="625"/>
                </a:lnTo>
                <a:close/>
                <a:moveTo>
                  <a:pt x="1262" y="573"/>
                </a:moveTo>
                <a:lnTo>
                  <a:pt x="1262" y="573"/>
                </a:lnTo>
                <a:lnTo>
                  <a:pt x="1270" y="562"/>
                </a:lnTo>
                <a:lnTo>
                  <a:pt x="1275" y="557"/>
                </a:lnTo>
                <a:lnTo>
                  <a:pt x="1280" y="551"/>
                </a:lnTo>
                <a:lnTo>
                  <a:pt x="1280" y="551"/>
                </a:lnTo>
                <a:lnTo>
                  <a:pt x="1279" y="554"/>
                </a:lnTo>
                <a:lnTo>
                  <a:pt x="1279" y="554"/>
                </a:lnTo>
                <a:lnTo>
                  <a:pt x="1276" y="561"/>
                </a:lnTo>
                <a:lnTo>
                  <a:pt x="1273" y="565"/>
                </a:lnTo>
                <a:lnTo>
                  <a:pt x="1269" y="569"/>
                </a:lnTo>
                <a:lnTo>
                  <a:pt x="1262" y="573"/>
                </a:lnTo>
                <a:lnTo>
                  <a:pt x="1262" y="573"/>
                </a:lnTo>
                <a:close/>
                <a:moveTo>
                  <a:pt x="1214" y="655"/>
                </a:moveTo>
                <a:lnTo>
                  <a:pt x="1260" y="599"/>
                </a:lnTo>
                <a:lnTo>
                  <a:pt x="1204" y="686"/>
                </a:lnTo>
                <a:lnTo>
                  <a:pt x="1204" y="686"/>
                </a:lnTo>
                <a:lnTo>
                  <a:pt x="1201" y="682"/>
                </a:lnTo>
                <a:lnTo>
                  <a:pt x="1201" y="677"/>
                </a:lnTo>
                <a:lnTo>
                  <a:pt x="1203" y="673"/>
                </a:lnTo>
                <a:lnTo>
                  <a:pt x="1204" y="669"/>
                </a:lnTo>
                <a:lnTo>
                  <a:pt x="1208" y="661"/>
                </a:lnTo>
                <a:lnTo>
                  <a:pt x="1214" y="655"/>
                </a:lnTo>
                <a:lnTo>
                  <a:pt x="1214" y="655"/>
                </a:lnTo>
                <a:close/>
                <a:moveTo>
                  <a:pt x="1187" y="690"/>
                </a:moveTo>
                <a:lnTo>
                  <a:pt x="1187" y="690"/>
                </a:lnTo>
                <a:lnTo>
                  <a:pt x="1189" y="687"/>
                </a:lnTo>
                <a:lnTo>
                  <a:pt x="1190" y="686"/>
                </a:lnTo>
                <a:lnTo>
                  <a:pt x="1192" y="692"/>
                </a:lnTo>
                <a:lnTo>
                  <a:pt x="1192" y="701"/>
                </a:lnTo>
                <a:lnTo>
                  <a:pt x="1192" y="706"/>
                </a:lnTo>
                <a:lnTo>
                  <a:pt x="1189" y="708"/>
                </a:lnTo>
                <a:lnTo>
                  <a:pt x="1189" y="708"/>
                </a:lnTo>
                <a:lnTo>
                  <a:pt x="1187" y="704"/>
                </a:lnTo>
                <a:lnTo>
                  <a:pt x="1187" y="699"/>
                </a:lnTo>
                <a:lnTo>
                  <a:pt x="1187" y="690"/>
                </a:lnTo>
                <a:lnTo>
                  <a:pt x="1187" y="690"/>
                </a:lnTo>
                <a:close/>
                <a:moveTo>
                  <a:pt x="1190" y="725"/>
                </a:moveTo>
                <a:lnTo>
                  <a:pt x="1190" y="725"/>
                </a:lnTo>
                <a:lnTo>
                  <a:pt x="1193" y="722"/>
                </a:lnTo>
                <a:lnTo>
                  <a:pt x="1194" y="721"/>
                </a:lnTo>
                <a:lnTo>
                  <a:pt x="1194" y="721"/>
                </a:lnTo>
                <a:lnTo>
                  <a:pt x="1197" y="732"/>
                </a:lnTo>
                <a:lnTo>
                  <a:pt x="1196" y="738"/>
                </a:lnTo>
                <a:lnTo>
                  <a:pt x="1194" y="741"/>
                </a:lnTo>
                <a:lnTo>
                  <a:pt x="1192" y="744"/>
                </a:lnTo>
                <a:lnTo>
                  <a:pt x="1192" y="744"/>
                </a:lnTo>
                <a:lnTo>
                  <a:pt x="1190" y="739"/>
                </a:lnTo>
                <a:lnTo>
                  <a:pt x="1189" y="734"/>
                </a:lnTo>
                <a:lnTo>
                  <a:pt x="1190" y="729"/>
                </a:lnTo>
                <a:lnTo>
                  <a:pt x="1190" y="725"/>
                </a:lnTo>
                <a:lnTo>
                  <a:pt x="1190" y="725"/>
                </a:lnTo>
                <a:close/>
                <a:moveTo>
                  <a:pt x="1208" y="812"/>
                </a:moveTo>
                <a:lnTo>
                  <a:pt x="1208" y="812"/>
                </a:lnTo>
                <a:lnTo>
                  <a:pt x="1207" y="815"/>
                </a:lnTo>
                <a:lnTo>
                  <a:pt x="1207" y="815"/>
                </a:lnTo>
                <a:lnTo>
                  <a:pt x="1206" y="815"/>
                </a:lnTo>
                <a:lnTo>
                  <a:pt x="1204" y="814"/>
                </a:lnTo>
                <a:lnTo>
                  <a:pt x="1201" y="810"/>
                </a:lnTo>
                <a:lnTo>
                  <a:pt x="1201" y="805"/>
                </a:lnTo>
                <a:lnTo>
                  <a:pt x="1201" y="805"/>
                </a:lnTo>
                <a:lnTo>
                  <a:pt x="1201" y="800"/>
                </a:lnTo>
                <a:lnTo>
                  <a:pt x="1200" y="794"/>
                </a:lnTo>
                <a:lnTo>
                  <a:pt x="1196" y="784"/>
                </a:lnTo>
                <a:lnTo>
                  <a:pt x="1192" y="774"/>
                </a:lnTo>
                <a:lnTo>
                  <a:pt x="1192" y="769"/>
                </a:lnTo>
                <a:lnTo>
                  <a:pt x="1192" y="762"/>
                </a:lnTo>
                <a:lnTo>
                  <a:pt x="1192" y="762"/>
                </a:lnTo>
                <a:lnTo>
                  <a:pt x="1192" y="758"/>
                </a:lnTo>
                <a:lnTo>
                  <a:pt x="1193" y="755"/>
                </a:lnTo>
                <a:lnTo>
                  <a:pt x="1196" y="755"/>
                </a:lnTo>
                <a:lnTo>
                  <a:pt x="1197" y="756"/>
                </a:lnTo>
                <a:lnTo>
                  <a:pt x="1199" y="762"/>
                </a:lnTo>
                <a:lnTo>
                  <a:pt x="1200" y="765"/>
                </a:lnTo>
                <a:lnTo>
                  <a:pt x="1200" y="765"/>
                </a:lnTo>
                <a:lnTo>
                  <a:pt x="1199" y="772"/>
                </a:lnTo>
                <a:lnTo>
                  <a:pt x="1199" y="779"/>
                </a:lnTo>
                <a:lnTo>
                  <a:pt x="1200" y="784"/>
                </a:lnTo>
                <a:lnTo>
                  <a:pt x="1203" y="790"/>
                </a:lnTo>
                <a:lnTo>
                  <a:pt x="1208" y="801"/>
                </a:lnTo>
                <a:lnTo>
                  <a:pt x="1210" y="807"/>
                </a:lnTo>
                <a:lnTo>
                  <a:pt x="1208" y="812"/>
                </a:lnTo>
                <a:lnTo>
                  <a:pt x="1208" y="812"/>
                </a:lnTo>
                <a:close/>
                <a:moveTo>
                  <a:pt x="1208" y="741"/>
                </a:moveTo>
                <a:lnTo>
                  <a:pt x="1208" y="741"/>
                </a:lnTo>
                <a:lnTo>
                  <a:pt x="1231" y="710"/>
                </a:lnTo>
                <a:lnTo>
                  <a:pt x="1253" y="679"/>
                </a:lnTo>
                <a:lnTo>
                  <a:pt x="1266" y="663"/>
                </a:lnTo>
                <a:lnTo>
                  <a:pt x="1279" y="648"/>
                </a:lnTo>
                <a:lnTo>
                  <a:pt x="1293" y="634"/>
                </a:lnTo>
                <a:lnTo>
                  <a:pt x="1308" y="621"/>
                </a:lnTo>
                <a:lnTo>
                  <a:pt x="1308" y="621"/>
                </a:lnTo>
                <a:lnTo>
                  <a:pt x="1310" y="623"/>
                </a:lnTo>
                <a:lnTo>
                  <a:pt x="1310" y="625"/>
                </a:lnTo>
                <a:lnTo>
                  <a:pt x="1308" y="630"/>
                </a:lnTo>
                <a:lnTo>
                  <a:pt x="1307" y="631"/>
                </a:lnTo>
                <a:lnTo>
                  <a:pt x="1305" y="631"/>
                </a:lnTo>
                <a:lnTo>
                  <a:pt x="1304" y="631"/>
                </a:lnTo>
                <a:lnTo>
                  <a:pt x="1303" y="628"/>
                </a:lnTo>
                <a:lnTo>
                  <a:pt x="1303" y="628"/>
                </a:lnTo>
                <a:lnTo>
                  <a:pt x="1280" y="662"/>
                </a:lnTo>
                <a:lnTo>
                  <a:pt x="1258" y="693"/>
                </a:lnTo>
                <a:lnTo>
                  <a:pt x="1234" y="725"/>
                </a:lnTo>
                <a:lnTo>
                  <a:pt x="1211" y="759"/>
                </a:lnTo>
                <a:lnTo>
                  <a:pt x="1211" y="759"/>
                </a:lnTo>
                <a:lnTo>
                  <a:pt x="1208" y="756"/>
                </a:lnTo>
                <a:lnTo>
                  <a:pt x="1207" y="751"/>
                </a:lnTo>
                <a:lnTo>
                  <a:pt x="1207" y="746"/>
                </a:lnTo>
                <a:lnTo>
                  <a:pt x="1208" y="741"/>
                </a:lnTo>
                <a:lnTo>
                  <a:pt x="1208" y="741"/>
                </a:lnTo>
                <a:close/>
                <a:moveTo>
                  <a:pt x="1223" y="758"/>
                </a:moveTo>
                <a:lnTo>
                  <a:pt x="1223" y="758"/>
                </a:lnTo>
                <a:lnTo>
                  <a:pt x="1245" y="725"/>
                </a:lnTo>
                <a:lnTo>
                  <a:pt x="1267" y="692"/>
                </a:lnTo>
                <a:lnTo>
                  <a:pt x="1291" y="658"/>
                </a:lnTo>
                <a:lnTo>
                  <a:pt x="1304" y="642"/>
                </a:lnTo>
                <a:lnTo>
                  <a:pt x="1318" y="627"/>
                </a:lnTo>
                <a:lnTo>
                  <a:pt x="1318" y="627"/>
                </a:lnTo>
                <a:lnTo>
                  <a:pt x="1319" y="625"/>
                </a:lnTo>
                <a:lnTo>
                  <a:pt x="1321" y="627"/>
                </a:lnTo>
                <a:lnTo>
                  <a:pt x="1322" y="631"/>
                </a:lnTo>
                <a:lnTo>
                  <a:pt x="1322" y="637"/>
                </a:lnTo>
                <a:lnTo>
                  <a:pt x="1321" y="641"/>
                </a:lnTo>
                <a:lnTo>
                  <a:pt x="1321" y="641"/>
                </a:lnTo>
                <a:lnTo>
                  <a:pt x="1272" y="720"/>
                </a:lnTo>
                <a:lnTo>
                  <a:pt x="1246" y="759"/>
                </a:lnTo>
                <a:lnTo>
                  <a:pt x="1220" y="796"/>
                </a:lnTo>
                <a:lnTo>
                  <a:pt x="1220" y="796"/>
                </a:lnTo>
                <a:lnTo>
                  <a:pt x="1215" y="787"/>
                </a:lnTo>
                <a:lnTo>
                  <a:pt x="1215" y="777"/>
                </a:lnTo>
                <a:lnTo>
                  <a:pt x="1217" y="767"/>
                </a:lnTo>
                <a:lnTo>
                  <a:pt x="1223" y="758"/>
                </a:lnTo>
                <a:lnTo>
                  <a:pt x="1223" y="758"/>
                </a:lnTo>
                <a:close/>
                <a:moveTo>
                  <a:pt x="1329" y="648"/>
                </a:moveTo>
                <a:lnTo>
                  <a:pt x="1329" y="648"/>
                </a:lnTo>
                <a:lnTo>
                  <a:pt x="1334" y="649"/>
                </a:lnTo>
                <a:lnTo>
                  <a:pt x="1339" y="648"/>
                </a:lnTo>
                <a:lnTo>
                  <a:pt x="1348" y="644"/>
                </a:lnTo>
                <a:lnTo>
                  <a:pt x="1366" y="632"/>
                </a:lnTo>
                <a:lnTo>
                  <a:pt x="1366" y="632"/>
                </a:lnTo>
                <a:lnTo>
                  <a:pt x="1343" y="662"/>
                </a:lnTo>
                <a:lnTo>
                  <a:pt x="1321" y="694"/>
                </a:lnTo>
                <a:lnTo>
                  <a:pt x="1300" y="727"/>
                </a:lnTo>
                <a:lnTo>
                  <a:pt x="1282" y="759"/>
                </a:lnTo>
                <a:lnTo>
                  <a:pt x="1282" y="759"/>
                </a:lnTo>
                <a:lnTo>
                  <a:pt x="1304" y="701"/>
                </a:lnTo>
                <a:lnTo>
                  <a:pt x="1317" y="673"/>
                </a:lnTo>
                <a:lnTo>
                  <a:pt x="1329" y="648"/>
                </a:lnTo>
                <a:lnTo>
                  <a:pt x="1329" y="648"/>
                </a:lnTo>
                <a:close/>
                <a:moveTo>
                  <a:pt x="1234" y="803"/>
                </a:moveTo>
                <a:lnTo>
                  <a:pt x="1234" y="803"/>
                </a:lnTo>
                <a:lnTo>
                  <a:pt x="1258" y="766"/>
                </a:lnTo>
                <a:lnTo>
                  <a:pt x="1269" y="748"/>
                </a:lnTo>
                <a:lnTo>
                  <a:pt x="1280" y="729"/>
                </a:lnTo>
                <a:lnTo>
                  <a:pt x="1280" y="729"/>
                </a:lnTo>
                <a:lnTo>
                  <a:pt x="1282" y="731"/>
                </a:lnTo>
                <a:lnTo>
                  <a:pt x="1282" y="732"/>
                </a:lnTo>
                <a:lnTo>
                  <a:pt x="1282" y="732"/>
                </a:lnTo>
                <a:lnTo>
                  <a:pt x="1282" y="732"/>
                </a:lnTo>
                <a:lnTo>
                  <a:pt x="1272" y="752"/>
                </a:lnTo>
                <a:lnTo>
                  <a:pt x="1260" y="772"/>
                </a:lnTo>
                <a:lnTo>
                  <a:pt x="1255" y="780"/>
                </a:lnTo>
                <a:lnTo>
                  <a:pt x="1248" y="790"/>
                </a:lnTo>
                <a:lnTo>
                  <a:pt x="1241" y="797"/>
                </a:lnTo>
                <a:lnTo>
                  <a:pt x="1234" y="803"/>
                </a:lnTo>
                <a:lnTo>
                  <a:pt x="1234" y="803"/>
                </a:lnTo>
                <a:close/>
                <a:moveTo>
                  <a:pt x="1279" y="772"/>
                </a:moveTo>
                <a:lnTo>
                  <a:pt x="1279" y="772"/>
                </a:lnTo>
                <a:lnTo>
                  <a:pt x="1321" y="708"/>
                </a:lnTo>
                <a:lnTo>
                  <a:pt x="1342" y="676"/>
                </a:lnTo>
                <a:lnTo>
                  <a:pt x="1366" y="647"/>
                </a:lnTo>
                <a:lnTo>
                  <a:pt x="1366" y="647"/>
                </a:lnTo>
                <a:lnTo>
                  <a:pt x="1367" y="652"/>
                </a:lnTo>
                <a:lnTo>
                  <a:pt x="1367" y="655"/>
                </a:lnTo>
                <a:lnTo>
                  <a:pt x="1367" y="656"/>
                </a:lnTo>
                <a:lnTo>
                  <a:pt x="1367" y="656"/>
                </a:lnTo>
                <a:lnTo>
                  <a:pt x="1353" y="675"/>
                </a:lnTo>
                <a:lnTo>
                  <a:pt x="1339" y="696"/>
                </a:lnTo>
                <a:lnTo>
                  <a:pt x="1312" y="742"/>
                </a:lnTo>
                <a:lnTo>
                  <a:pt x="1312" y="742"/>
                </a:lnTo>
                <a:lnTo>
                  <a:pt x="1308" y="752"/>
                </a:lnTo>
                <a:lnTo>
                  <a:pt x="1305" y="756"/>
                </a:lnTo>
                <a:lnTo>
                  <a:pt x="1301" y="762"/>
                </a:lnTo>
                <a:lnTo>
                  <a:pt x="1297" y="766"/>
                </a:lnTo>
                <a:lnTo>
                  <a:pt x="1291" y="769"/>
                </a:lnTo>
                <a:lnTo>
                  <a:pt x="1286" y="772"/>
                </a:lnTo>
                <a:lnTo>
                  <a:pt x="1279" y="772"/>
                </a:lnTo>
                <a:lnTo>
                  <a:pt x="1279" y="772"/>
                </a:lnTo>
                <a:close/>
                <a:moveTo>
                  <a:pt x="1353" y="687"/>
                </a:moveTo>
                <a:lnTo>
                  <a:pt x="1353" y="687"/>
                </a:lnTo>
                <a:lnTo>
                  <a:pt x="1352" y="696"/>
                </a:lnTo>
                <a:lnTo>
                  <a:pt x="1349" y="703"/>
                </a:lnTo>
                <a:lnTo>
                  <a:pt x="1341" y="715"/>
                </a:lnTo>
                <a:lnTo>
                  <a:pt x="1341" y="715"/>
                </a:lnTo>
                <a:lnTo>
                  <a:pt x="1341" y="708"/>
                </a:lnTo>
                <a:lnTo>
                  <a:pt x="1345" y="700"/>
                </a:lnTo>
                <a:lnTo>
                  <a:pt x="1349" y="694"/>
                </a:lnTo>
                <a:lnTo>
                  <a:pt x="1353" y="687"/>
                </a:lnTo>
                <a:lnTo>
                  <a:pt x="1353" y="687"/>
                </a:lnTo>
                <a:close/>
                <a:moveTo>
                  <a:pt x="1332" y="744"/>
                </a:moveTo>
                <a:lnTo>
                  <a:pt x="1332" y="744"/>
                </a:lnTo>
                <a:lnTo>
                  <a:pt x="1353" y="707"/>
                </a:lnTo>
                <a:lnTo>
                  <a:pt x="1376" y="670"/>
                </a:lnTo>
                <a:lnTo>
                  <a:pt x="1423" y="599"/>
                </a:lnTo>
                <a:lnTo>
                  <a:pt x="1423" y="599"/>
                </a:lnTo>
                <a:lnTo>
                  <a:pt x="1425" y="603"/>
                </a:lnTo>
                <a:lnTo>
                  <a:pt x="1423" y="609"/>
                </a:lnTo>
                <a:lnTo>
                  <a:pt x="1422" y="611"/>
                </a:lnTo>
                <a:lnTo>
                  <a:pt x="1419" y="616"/>
                </a:lnTo>
                <a:lnTo>
                  <a:pt x="1415" y="623"/>
                </a:lnTo>
                <a:lnTo>
                  <a:pt x="1412" y="627"/>
                </a:lnTo>
                <a:lnTo>
                  <a:pt x="1411" y="631"/>
                </a:lnTo>
                <a:lnTo>
                  <a:pt x="1412" y="634"/>
                </a:lnTo>
                <a:lnTo>
                  <a:pt x="1412" y="634"/>
                </a:lnTo>
                <a:lnTo>
                  <a:pt x="1409" y="638"/>
                </a:lnTo>
                <a:lnTo>
                  <a:pt x="1408" y="642"/>
                </a:lnTo>
                <a:lnTo>
                  <a:pt x="1407" y="647"/>
                </a:lnTo>
                <a:lnTo>
                  <a:pt x="1405" y="651"/>
                </a:lnTo>
                <a:lnTo>
                  <a:pt x="1405" y="651"/>
                </a:lnTo>
                <a:lnTo>
                  <a:pt x="1405" y="652"/>
                </a:lnTo>
                <a:lnTo>
                  <a:pt x="1405" y="652"/>
                </a:lnTo>
                <a:lnTo>
                  <a:pt x="1405" y="652"/>
                </a:lnTo>
                <a:lnTo>
                  <a:pt x="1397" y="663"/>
                </a:lnTo>
                <a:lnTo>
                  <a:pt x="1388" y="676"/>
                </a:lnTo>
                <a:lnTo>
                  <a:pt x="1373" y="701"/>
                </a:lnTo>
                <a:lnTo>
                  <a:pt x="1364" y="714"/>
                </a:lnTo>
                <a:lnTo>
                  <a:pt x="1355" y="725"/>
                </a:lnTo>
                <a:lnTo>
                  <a:pt x="1345" y="735"/>
                </a:lnTo>
                <a:lnTo>
                  <a:pt x="1332" y="744"/>
                </a:lnTo>
                <a:lnTo>
                  <a:pt x="1332" y="744"/>
                </a:lnTo>
                <a:close/>
                <a:moveTo>
                  <a:pt x="1369" y="666"/>
                </a:moveTo>
                <a:lnTo>
                  <a:pt x="1369" y="666"/>
                </a:lnTo>
                <a:lnTo>
                  <a:pt x="1370" y="663"/>
                </a:lnTo>
                <a:lnTo>
                  <a:pt x="1371" y="659"/>
                </a:lnTo>
                <a:lnTo>
                  <a:pt x="1374" y="655"/>
                </a:lnTo>
                <a:lnTo>
                  <a:pt x="1376" y="651"/>
                </a:lnTo>
                <a:lnTo>
                  <a:pt x="1376" y="651"/>
                </a:lnTo>
                <a:lnTo>
                  <a:pt x="1378" y="637"/>
                </a:lnTo>
                <a:lnTo>
                  <a:pt x="1380" y="630"/>
                </a:lnTo>
                <a:lnTo>
                  <a:pt x="1384" y="624"/>
                </a:lnTo>
                <a:lnTo>
                  <a:pt x="1387" y="618"/>
                </a:lnTo>
                <a:lnTo>
                  <a:pt x="1393" y="614"/>
                </a:lnTo>
                <a:lnTo>
                  <a:pt x="1400" y="611"/>
                </a:lnTo>
                <a:lnTo>
                  <a:pt x="1407" y="610"/>
                </a:lnTo>
                <a:lnTo>
                  <a:pt x="1369" y="666"/>
                </a:lnTo>
                <a:close/>
                <a:moveTo>
                  <a:pt x="1460" y="571"/>
                </a:moveTo>
                <a:lnTo>
                  <a:pt x="1460" y="571"/>
                </a:lnTo>
                <a:lnTo>
                  <a:pt x="1461" y="569"/>
                </a:lnTo>
                <a:lnTo>
                  <a:pt x="1464" y="569"/>
                </a:lnTo>
                <a:lnTo>
                  <a:pt x="1464" y="569"/>
                </a:lnTo>
                <a:lnTo>
                  <a:pt x="1454" y="586"/>
                </a:lnTo>
                <a:lnTo>
                  <a:pt x="1443" y="603"/>
                </a:lnTo>
                <a:lnTo>
                  <a:pt x="1421" y="634"/>
                </a:lnTo>
                <a:lnTo>
                  <a:pt x="1421" y="634"/>
                </a:lnTo>
                <a:lnTo>
                  <a:pt x="1426" y="614"/>
                </a:lnTo>
                <a:lnTo>
                  <a:pt x="1429" y="604"/>
                </a:lnTo>
                <a:lnTo>
                  <a:pt x="1433" y="596"/>
                </a:lnTo>
                <a:lnTo>
                  <a:pt x="1439" y="588"/>
                </a:lnTo>
                <a:lnTo>
                  <a:pt x="1445" y="581"/>
                </a:lnTo>
                <a:lnTo>
                  <a:pt x="1452" y="575"/>
                </a:lnTo>
                <a:lnTo>
                  <a:pt x="1460" y="571"/>
                </a:lnTo>
                <a:lnTo>
                  <a:pt x="1460" y="571"/>
                </a:lnTo>
                <a:close/>
                <a:moveTo>
                  <a:pt x="1383" y="707"/>
                </a:moveTo>
                <a:lnTo>
                  <a:pt x="1463" y="586"/>
                </a:lnTo>
                <a:lnTo>
                  <a:pt x="1467" y="593"/>
                </a:lnTo>
                <a:lnTo>
                  <a:pt x="1467" y="593"/>
                </a:lnTo>
                <a:lnTo>
                  <a:pt x="1440" y="637"/>
                </a:lnTo>
                <a:lnTo>
                  <a:pt x="1428" y="659"/>
                </a:lnTo>
                <a:lnTo>
                  <a:pt x="1416" y="683"/>
                </a:lnTo>
                <a:lnTo>
                  <a:pt x="1416" y="683"/>
                </a:lnTo>
                <a:lnTo>
                  <a:pt x="1411" y="689"/>
                </a:lnTo>
                <a:lnTo>
                  <a:pt x="1401" y="697"/>
                </a:lnTo>
                <a:lnTo>
                  <a:pt x="1390" y="704"/>
                </a:lnTo>
                <a:lnTo>
                  <a:pt x="1386" y="707"/>
                </a:lnTo>
                <a:lnTo>
                  <a:pt x="1383" y="707"/>
                </a:lnTo>
                <a:lnTo>
                  <a:pt x="1383" y="707"/>
                </a:lnTo>
                <a:close/>
                <a:moveTo>
                  <a:pt x="1539" y="523"/>
                </a:moveTo>
                <a:lnTo>
                  <a:pt x="1539" y="523"/>
                </a:lnTo>
                <a:lnTo>
                  <a:pt x="1529" y="541"/>
                </a:lnTo>
                <a:lnTo>
                  <a:pt x="1519" y="559"/>
                </a:lnTo>
                <a:lnTo>
                  <a:pt x="1519" y="559"/>
                </a:lnTo>
                <a:lnTo>
                  <a:pt x="1501" y="595"/>
                </a:lnTo>
                <a:lnTo>
                  <a:pt x="1491" y="613"/>
                </a:lnTo>
                <a:lnTo>
                  <a:pt x="1481" y="630"/>
                </a:lnTo>
                <a:lnTo>
                  <a:pt x="1470" y="647"/>
                </a:lnTo>
                <a:lnTo>
                  <a:pt x="1457" y="662"/>
                </a:lnTo>
                <a:lnTo>
                  <a:pt x="1449" y="668"/>
                </a:lnTo>
                <a:lnTo>
                  <a:pt x="1442" y="673"/>
                </a:lnTo>
                <a:lnTo>
                  <a:pt x="1433" y="679"/>
                </a:lnTo>
                <a:lnTo>
                  <a:pt x="1423" y="683"/>
                </a:lnTo>
                <a:lnTo>
                  <a:pt x="1423" y="683"/>
                </a:lnTo>
                <a:lnTo>
                  <a:pt x="1436" y="661"/>
                </a:lnTo>
                <a:lnTo>
                  <a:pt x="1450" y="640"/>
                </a:lnTo>
                <a:lnTo>
                  <a:pt x="1480" y="599"/>
                </a:lnTo>
                <a:lnTo>
                  <a:pt x="1509" y="561"/>
                </a:lnTo>
                <a:lnTo>
                  <a:pt x="1539" y="523"/>
                </a:lnTo>
                <a:lnTo>
                  <a:pt x="1539" y="523"/>
                </a:lnTo>
                <a:close/>
                <a:moveTo>
                  <a:pt x="1473" y="569"/>
                </a:moveTo>
                <a:lnTo>
                  <a:pt x="1473" y="569"/>
                </a:lnTo>
                <a:lnTo>
                  <a:pt x="1477" y="566"/>
                </a:lnTo>
                <a:lnTo>
                  <a:pt x="1480" y="562"/>
                </a:lnTo>
                <a:lnTo>
                  <a:pt x="1482" y="558"/>
                </a:lnTo>
                <a:lnTo>
                  <a:pt x="1484" y="558"/>
                </a:lnTo>
                <a:lnTo>
                  <a:pt x="1487" y="558"/>
                </a:lnTo>
                <a:lnTo>
                  <a:pt x="1487" y="558"/>
                </a:lnTo>
                <a:lnTo>
                  <a:pt x="1482" y="564"/>
                </a:lnTo>
                <a:lnTo>
                  <a:pt x="1481" y="566"/>
                </a:lnTo>
                <a:lnTo>
                  <a:pt x="1482" y="571"/>
                </a:lnTo>
                <a:lnTo>
                  <a:pt x="1482" y="571"/>
                </a:lnTo>
                <a:lnTo>
                  <a:pt x="1484" y="565"/>
                </a:lnTo>
                <a:lnTo>
                  <a:pt x="1487" y="559"/>
                </a:lnTo>
                <a:lnTo>
                  <a:pt x="1494" y="550"/>
                </a:lnTo>
                <a:lnTo>
                  <a:pt x="1504" y="543"/>
                </a:lnTo>
                <a:lnTo>
                  <a:pt x="1515" y="538"/>
                </a:lnTo>
                <a:lnTo>
                  <a:pt x="1515" y="538"/>
                </a:lnTo>
                <a:lnTo>
                  <a:pt x="1506" y="551"/>
                </a:lnTo>
                <a:lnTo>
                  <a:pt x="1497" y="566"/>
                </a:lnTo>
                <a:lnTo>
                  <a:pt x="1484" y="582"/>
                </a:lnTo>
                <a:lnTo>
                  <a:pt x="1473" y="595"/>
                </a:lnTo>
                <a:lnTo>
                  <a:pt x="1473" y="595"/>
                </a:lnTo>
                <a:lnTo>
                  <a:pt x="1473" y="593"/>
                </a:lnTo>
                <a:lnTo>
                  <a:pt x="1471" y="593"/>
                </a:lnTo>
                <a:lnTo>
                  <a:pt x="1471" y="593"/>
                </a:lnTo>
                <a:lnTo>
                  <a:pt x="1474" y="586"/>
                </a:lnTo>
                <a:lnTo>
                  <a:pt x="1480" y="578"/>
                </a:lnTo>
                <a:lnTo>
                  <a:pt x="1481" y="573"/>
                </a:lnTo>
                <a:lnTo>
                  <a:pt x="1480" y="571"/>
                </a:lnTo>
                <a:lnTo>
                  <a:pt x="1478" y="569"/>
                </a:lnTo>
                <a:lnTo>
                  <a:pt x="1473" y="569"/>
                </a:lnTo>
                <a:lnTo>
                  <a:pt x="1473" y="569"/>
                </a:lnTo>
                <a:close/>
                <a:moveTo>
                  <a:pt x="1578" y="492"/>
                </a:moveTo>
                <a:lnTo>
                  <a:pt x="1522" y="569"/>
                </a:lnTo>
                <a:lnTo>
                  <a:pt x="1522" y="569"/>
                </a:lnTo>
                <a:lnTo>
                  <a:pt x="1527" y="558"/>
                </a:lnTo>
                <a:lnTo>
                  <a:pt x="1533" y="547"/>
                </a:lnTo>
                <a:lnTo>
                  <a:pt x="1546" y="526"/>
                </a:lnTo>
                <a:lnTo>
                  <a:pt x="1551" y="514"/>
                </a:lnTo>
                <a:lnTo>
                  <a:pt x="1560" y="506"/>
                </a:lnTo>
                <a:lnTo>
                  <a:pt x="1568" y="498"/>
                </a:lnTo>
                <a:lnTo>
                  <a:pt x="1578" y="492"/>
                </a:lnTo>
                <a:lnTo>
                  <a:pt x="1578" y="492"/>
                </a:lnTo>
                <a:close/>
                <a:moveTo>
                  <a:pt x="1438" y="690"/>
                </a:moveTo>
                <a:lnTo>
                  <a:pt x="1532" y="628"/>
                </a:lnTo>
                <a:lnTo>
                  <a:pt x="1532" y="628"/>
                </a:lnTo>
                <a:lnTo>
                  <a:pt x="1509" y="644"/>
                </a:lnTo>
                <a:lnTo>
                  <a:pt x="1485" y="661"/>
                </a:lnTo>
                <a:lnTo>
                  <a:pt x="1438" y="690"/>
                </a:lnTo>
                <a:lnTo>
                  <a:pt x="1438" y="690"/>
                </a:lnTo>
                <a:close/>
                <a:moveTo>
                  <a:pt x="1487" y="641"/>
                </a:moveTo>
                <a:lnTo>
                  <a:pt x="1487" y="641"/>
                </a:lnTo>
                <a:lnTo>
                  <a:pt x="1495" y="630"/>
                </a:lnTo>
                <a:lnTo>
                  <a:pt x="1502" y="617"/>
                </a:lnTo>
                <a:lnTo>
                  <a:pt x="1508" y="603"/>
                </a:lnTo>
                <a:lnTo>
                  <a:pt x="1512" y="588"/>
                </a:lnTo>
                <a:lnTo>
                  <a:pt x="1515" y="600"/>
                </a:lnTo>
                <a:lnTo>
                  <a:pt x="1515" y="600"/>
                </a:lnTo>
                <a:lnTo>
                  <a:pt x="1523" y="583"/>
                </a:lnTo>
                <a:lnTo>
                  <a:pt x="1533" y="566"/>
                </a:lnTo>
                <a:lnTo>
                  <a:pt x="1554" y="534"/>
                </a:lnTo>
                <a:lnTo>
                  <a:pt x="1577" y="503"/>
                </a:lnTo>
                <a:lnTo>
                  <a:pt x="1602" y="472"/>
                </a:lnTo>
                <a:lnTo>
                  <a:pt x="1602" y="472"/>
                </a:lnTo>
                <a:lnTo>
                  <a:pt x="1602" y="481"/>
                </a:lnTo>
                <a:lnTo>
                  <a:pt x="1599" y="486"/>
                </a:lnTo>
                <a:lnTo>
                  <a:pt x="1593" y="496"/>
                </a:lnTo>
                <a:lnTo>
                  <a:pt x="1591" y="502"/>
                </a:lnTo>
                <a:lnTo>
                  <a:pt x="1589" y="506"/>
                </a:lnTo>
                <a:lnTo>
                  <a:pt x="1591" y="512"/>
                </a:lnTo>
                <a:lnTo>
                  <a:pt x="1593" y="519"/>
                </a:lnTo>
                <a:lnTo>
                  <a:pt x="1593" y="519"/>
                </a:lnTo>
                <a:lnTo>
                  <a:pt x="1601" y="496"/>
                </a:lnTo>
                <a:lnTo>
                  <a:pt x="1605" y="485"/>
                </a:lnTo>
                <a:lnTo>
                  <a:pt x="1609" y="477"/>
                </a:lnTo>
                <a:lnTo>
                  <a:pt x="1616" y="468"/>
                </a:lnTo>
                <a:lnTo>
                  <a:pt x="1623" y="461"/>
                </a:lnTo>
                <a:lnTo>
                  <a:pt x="1631" y="455"/>
                </a:lnTo>
                <a:lnTo>
                  <a:pt x="1641" y="453"/>
                </a:lnTo>
                <a:lnTo>
                  <a:pt x="1641" y="453"/>
                </a:lnTo>
                <a:lnTo>
                  <a:pt x="1644" y="451"/>
                </a:lnTo>
                <a:lnTo>
                  <a:pt x="1645" y="450"/>
                </a:lnTo>
                <a:lnTo>
                  <a:pt x="1647" y="448"/>
                </a:lnTo>
                <a:lnTo>
                  <a:pt x="1650" y="448"/>
                </a:lnTo>
                <a:lnTo>
                  <a:pt x="1585" y="533"/>
                </a:lnTo>
                <a:lnTo>
                  <a:pt x="1582" y="530"/>
                </a:lnTo>
                <a:lnTo>
                  <a:pt x="1582" y="530"/>
                </a:lnTo>
                <a:lnTo>
                  <a:pt x="1568" y="547"/>
                </a:lnTo>
                <a:lnTo>
                  <a:pt x="1554" y="568"/>
                </a:lnTo>
                <a:lnTo>
                  <a:pt x="1542" y="590"/>
                </a:lnTo>
                <a:lnTo>
                  <a:pt x="1533" y="611"/>
                </a:lnTo>
                <a:lnTo>
                  <a:pt x="1533" y="611"/>
                </a:lnTo>
                <a:lnTo>
                  <a:pt x="1530" y="616"/>
                </a:lnTo>
                <a:lnTo>
                  <a:pt x="1526" y="620"/>
                </a:lnTo>
                <a:lnTo>
                  <a:pt x="1515" y="628"/>
                </a:lnTo>
                <a:lnTo>
                  <a:pt x="1487" y="641"/>
                </a:lnTo>
                <a:lnTo>
                  <a:pt x="1487" y="641"/>
                </a:lnTo>
                <a:close/>
                <a:moveTo>
                  <a:pt x="1557" y="597"/>
                </a:moveTo>
                <a:lnTo>
                  <a:pt x="1577" y="555"/>
                </a:lnTo>
                <a:lnTo>
                  <a:pt x="1577" y="555"/>
                </a:lnTo>
                <a:lnTo>
                  <a:pt x="1577" y="551"/>
                </a:lnTo>
                <a:lnTo>
                  <a:pt x="1578" y="547"/>
                </a:lnTo>
                <a:lnTo>
                  <a:pt x="1582" y="538"/>
                </a:lnTo>
                <a:lnTo>
                  <a:pt x="1582" y="538"/>
                </a:lnTo>
                <a:lnTo>
                  <a:pt x="1582" y="544"/>
                </a:lnTo>
                <a:lnTo>
                  <a:pt x="1581" y="548"/>
                </a:lnTo>
                <a:lnTo>
                  <a:pt x="1577" y="555"/>
                </a:lnTo>
                <a:lnTo>
                  <a:pt x="1648" y="461"/>
                </a:lnTo>
                <a:lnTo>
                  <a:pt x="1648" y="461"/>
                </a:lnTo>
                <a:lnTo>
                  <a:pt x="1641" y="477"/>
                </a:lnTo>
                <a:lnTo>
                  <a:pt x="1633" y="491"/>
                </a:lnTo>
                <a:lnTo>
                  <a:pt x="1616" y="520"/>
                </a:lnTo>
                <a:lnTo>
                  <a:pt x="1599" y="548"/>
                </a:lnTo>
                <a:lnTo>
                  <a:pt x="1591" y="564"/>
                </a:lnTo>
                <a:lnTo>
                  <a:pt x="1584" y="579"/>
                </a:lnTo>
                <a:lnTo>
                  <a:pt x="1584" y="579"/>
                </a:lnTo>
                <a:lnTo>
                  <a:pt x="1579" y="583"/>
                </a:lnTo>
                <a:lnTo>
                  <a:pt x="1572" y="589"/>
                </a:lnTo>
                <a:lnTo>
                  <a:pt x="1557" y="597"/>
                </a:lnTo>
                <a:lnTo>
                  <a:pt x="1557" y="597"/>
                </a:lnTo>
                <a:close/>
                <a:moveTo>
                  <a:pt x="1606" y="562"/>
                </a:moveTo>
                <a:lnTo>
                  <a:pt x="1606" y="562"/>
                </a:lnTo>
                <a:lnTo>
                  <a:pt x="1610" y="550"/>
                </a:lnTo>
                <a:lnTo>
                  <a:pt x="1616" y="538"/>
                </a:lnTo>
                <a:lnTo>
                  <a:pt x="1622" y="527"/>
                </a:lnTo>
                <a:lnTo>
                  <a:pt x="1629" y="516"/>
                </a:lnTo>
                <a:lnTo>
                  <a:pt x="1629" y="524"/>
                </a:lnTo>
                <a:lnTo>
                  <a:pt x="1629" y="524"/>
                </a:lnTo>
                <a:lnTo>
                  <a:pt x="1650" y="491"/>
                </a:lnTo>
                <a:lnTo>
                  <a:pt x="1672" y="458"/>
                </a:lnTo>
                <a:lnTo>
                  <a:pt x="1695" y="429"/>
                </a:lnTo>
                <a:lnTo>
                  <a:pt x="1719" y="401"/>
                </a:lnTo>
                <a:lnTo>
                  <a:pt x="1719" y="401"/>
                </a:lnTo>
                <a:lnTo>
                  <a:pt x="1717" y="405"/>
                </a:lnTo>
                <a:lnTo>
                  <a:pt x="1716" y="409"/>
                </a:lnTo>
                <a:lnTo>
                  <a:pt x="1712" y="419"/>
                </a:lnTo>
                <a:lnTo>
                  <a:pt x="1712" y="419"/>
                </a:lnTo>
                <a:lnTo>
                  <a:pt x="1692" y="461"/>
                </a:lnTo>
                <a:lnTo>
                  <a:pt x="1671" y="505"/>
                </a:lnTo>
                <a:lnTo>
                  <a:pt x="1671" y="505"/>
                </a:lnTo>
                <a:lnTo>
                  <a:pt x="1665" y="514"/>
                </a:lnTo>
                <a:lnTo>
                  <a:pt x="1660" y="524"/>
                </a:lnTo>
                <a:lnTo>
                  <a:pt x="1653" y="533"/>
                </a:lnTo>
                <a:lnTo>
                  <a:pt x="1644" y="541"/>
                </a:lnTo>
                <a:lnTo>
                  <a:pt x="1636" y="548"/>
                </a:lnTo>
                <a:lnTo>
                  <a:pt x="1627" y="554"/>
                </a:lnTo>
                <a:lnTo>
                  <a:pt x="1617" y="558"/>
                </a:lnTo>
                <a:lnTo>
                  <a:pt x="1606" y="562"/>
                </a:lnTo>
                <a:lnTo>
                  <a:pt x="1606" y="562"/>
                </a:lnTo>
                <a:close/>
                <a:moveTo>
                  <a:pt x="1667" y="439"/>
                </a:moveTo>
                <a:lnTo>
                  <a:pt x="1667" y="439"/>
                </a:lnTo>
                <a:lnTo>
                  <a:pt x="1672" y="434"/>
                </a:lnTo>
                <a:lnTo>
                  <a:pt x="1678" y="430"/>
                </a:lnTo>
                <a:lnTo>
                  <a:pt x="1683" y="425"/>
                </a:lnTo>
                <a:lnTo>
                  <a:pt x="1690" y="422"/>
                </a:lnTo>
                <a:lnTo>
                  <a:pt x="1661" y="461"/>
                </a:lnTo>
                <a:lnTo>
                  <a:pt x="1661" y="461"/>
                </a:lnTo>
                <a:lnTo>
                  <a:pt x="1662" y="458"/>
                </a:lnTo>
                <a:lnTo>
                  <a:pt x="1662" y="455"/>
                </a:lnTo>
                <a:lnTo>
                  <a:pt x="1661" y="450"/>
                </a:lnTo>
                <a:lnTo>
                  <a:pt x="1661" y="447"/>
                </a:lnTo>
                <a:lnTo>
                  <a:pt x="1661" y="444"/>
                </a:lnTo>
                <a:lnTo>
                  <a:pt x="1662" y="441"/>
                </a:lnTo>
                <a:lnTo>
                  <a:pt x="1667" y="439"/>
                </a:lnTo>
                <a:lnTo>
                  <a:pt x="1667" y="439"/>
                </a:lnTo>
                <a:close/>
                <a:moveTo>
                  <a:pt x="1765" y="370"/>
                </a:moveTo>
                <a:lnTo>
                  <a:pt x="1706" y="444"/>
                </a:lnTo>
                <a:lnTo>
                  <a:pt x="1706" y="444"/>
                </a:lnTo>
                <a:lnTo>
                  <a:pt x="1706" y="443"/>
                </a:lnTo>
                <a:lnTo>
                  <a:pt x="1707" y="440"/>
                </a:lnTo>
                <a:lnTo>
                  <a:pt x="1709" y="437"/>
                </a:lnTo>
                <a:lnTo>
                  <a:pt x="1709" y="437"/>
                </a:lnTo>
                <a:lnTo>
                  <a:pt x="1719" y="416"/>
                </a:lnTo>
                <a:lnTo>
                  <a:pt x="1724" y="405"/>
                </a:lnTo>
                <a:lnTo>
                  <a:pt x="1730" y="395"/>
                </a:lnTo>
                <a:lnTo>
                  <a:pt x="1738" y="387"/>
                </a:lnTo>
                <a:lnTo>
                  <a:pt x="1745" y="378"/>
                </a:lnTo>
                <a:lnTo>
                  <a:pt x="1755" y="373"/>
                </a:lnTo>
                <a:lnTo>
                  <a:pt x="1766" y="368"/>
                </a:lnTo>
                <a:lnTo>
                  <a:pt x="1766" y="368"/>
                </a:lnTo>
                <a:lnTo>
                  <a:pt x="1765" y="370"/>
                </a:lnTo>
                <a:lnTo>
                  <a:pt x="1765" y="370"/>
                </a:lnTo>
                <a:close/>
                <a:moveTo>
                  <a:pt x="1668" y="526"/>
                </a:moveTo>
                <a:lnTo>
                  <a:pt x="1668" y="526"/>
                </a:lnTo>
                <a:lnTo>
                  <a:pt x="1679" y="503"/>
                </a:lnTo>
                <a:lnTo>
                  <a:pt x="1692" y="482"/>
                </a:lnTo>
                <a:lnTo>
                  <a:pt x="1705" y="462"/>
                </a:lnTo>
                <a:lnTo>
                  <a:pt x="1717" y="443"/>
                </a:lnTo>
                <a:lnTo>
                  <a:pt x="1745" y="406"/>
                </a:lnTo>
                <a:lnTo>
                  <a:pt x="1775" y="373"/>
                </a:lnTo>
                <a:lnTo>
                  <a:pt x="1775" y="373"/>
                </a:lnTo>
                <a:lnTo>
                  <a:pt x="1779" y="370"/>
                </a:lnTo>
                <a:lnTo>
                  <a:pt x="1709" y="500"/>
                </a:lnTo>
                <a:lnTo>
                  <a:pt x="1709" y="500"/>
                </a:lnTo>
                <a:lnTo>
                  <a:pt x="1706" y="503"/>
                </a:lnTo>
                <a:lnTo>
                  <a:pt x="1703" y="507"/>
                </a:lnTo>
                <a:lnTo>
                  <a:pt x="1692" y="513"/>
                </a:lnTo>
                <a:lnTo>
                  <a:pt x="1681" y="519"/>
                </a:lnTo>
                <a:lnTo>
                  <a:pt x="1668" y="526"/>
                </a:lnTo>
                <a:lnTo>
                  <a:pt x="1668" y="526"/>
                </a:lnTo>
                <a:close/>
                <a:moveTo>
                  <a:pt x="1761" y="465"/>
                </a:moveTo>
                <a:lnTo>
                  <a:pt x="1761" y="465"/>
                </a:lnTo>
                <a:lnTo>
                  <a:pt x="1758" y="469"/>
                </a:lnTo>
                <a:lnTo>
                  <a:pt x="1755" y="472"/>
                </a:lnTo>
                <a:lnTo>
                  <a:pt x="1745" y="478"/>
                </a:lnTo>
                <a:lnTo>
                  <a:pt x="1735" y="484"/>
                </a:lnTo>
                <a:lnTo>
                  <a:pt x="1726" y="491"/>
                </a:lnTo>
                <a:lnTo>
                  <a:pt x="1726" y="491"/>
                </a:lnTo>
                <a:lnTo>
                  <a:pt x="1747" y="451"/>
                </a:lnTo>
                <a:lnTo>
                  <a:pt x="1768" y="413"/>
                </a:lnTo>
                <a:lnTo>
                  <a:pt x="1792" y="378"/>
                </a:lnTo>
                <a:lnTo>
                  <a:pt x="1816" y="344"/>
                </a:lnTo>
                <a:lnTo>
                  <a:pt x="1816" y="344"/>
                </a:lnTo>
                <a:lnTo>
                  <a:pt x="1821" y="337"/>
                </a:lnTo>
                <a:lnTo>
                  <a:pt x="1821" y="337"/>
                </a:lnTo>
                <a:lnTo>
                  <a:pt x="1792" y="405"/>
                </a:lnTo>
                <a:lnTo>
                  <a:pt x="1776" y="437"/>
                </a:lnTo>
                <a:lnTo>
                  <a:pt x="1761" y="465"/>
                </a:lnTo>
                <a:lnTo>
                  <a:pt x="1761" y="465"/>
                </a:lnTo>
                <a:close/>
                <a:moveTo>
                  <a:pt x="1785" y="377"/>
                </a:moveTo>
                <a:lnTo>
                  <a:pt x="1785" y="377"/>
                </a:lnTo>
                <a:lnTo>
                  <a:pt x="1787" y="371"/>
                </a:lnTo>
                <a:lnTo>
                  <a:pt x="1790" y="366"/>
                </a:lnTo>
                <a:lnTo>
                  <a:pt x="1794" y="356"/>
                </a:lnTo>
                <a:lnTo>
                  <a:pt x="1796" y="350"/>
                </a:lnTo>
                <a:lnTo>
                  <a:pt x="1800" y="346"/>
                </a:lnTo>
                <a:lnTo>
                  <a:pt x="1804" y="342"/>
                </a:lnTo>
                <a:lnTo>
                  <a:pt x="1810" y="339"/>
                </a:lnTo>
                <a:lnTo>
                  <a:pt x="1810" y="339"/>
                </a:lnTo>
                <a:lnTo>
                  <a:pt x="1803" y="349"/>
                </a:lnTo>
                <a:lnTo>
                  <a:pt x="1797" y="358"/>
                </a:lnTo>
                <a:lnTo>
                  <a:pt x="1792" y="368"/>
                </a:lnTo>
                <a:lnTo>
                  <a:pt x="1785" y="377"/>
                </a:lnTo>
                <a:lnTo>
                  <a:pt x="1785" y="377"/>
                </a:lnTo>
                <a:close/>
                <a:moveTo>
                  <a:pt x="1771" y="475"/>
                </a:moveTo>
                <a:lnTo>
                  <a:pt x="1771" y="475"/>
                </a:lnTo>
                <a:lnTo>
                  <a:pt x="1773" y="471"/>
                </a:lnTo>
                <a:lnTo>
                  <a:pt x="1778" y="468"/>
                </a:lnTo>
                <a:lnTo>
                  <a:pt x="1783" y="467"/>
                </a:lnTo>
                <a:lnTo>
                  <a:pt x="1787" y="462"/>
                </a:lnTo>
                <a:lnTo>
                  <a:pt x="1787" y="462"/>
                </a:lnTo>
                <a:lnTo>
                  <a:pt x="1789" y="465"/>
                </a:lnTo>
                <a:lnTo>
                  <a:pt x="1789" y="467"/>
                </a:lnTo>
                <a:lnTo>
                  <a:pt x="1787" y="468"/>
                </a:lnTo>
                <a:lnTo>
                  <a:pt x="1783" y="471"/>
                </a:lnTo>
                <a:lnTo>
                  <a:pt x="1776" y="474"/>
                </a:lnTo>
                <a:lnTo>
                  <a:pt x="1771" y="475"/>
                </a:lnTo>
                <a:lnTo>
                  <a:pt x="1771" y="475"/>
                </a:lnTo>
                <a:close/>
                <a:moveTo>
                  <a:pt x="1799" y="444"/>
                </a:moveTo>
                <a:lnTo>
                  <a:pt x="1799" y="444"/>
                </a:lnTo>
                <a:lnTo>
                  <a:pt x="1796" y="447"/>
                </a:lnTo>
                <a:lnTo>
                  <a:pt x="1790" y="451"/>
                </a:lnTo>
                <a:lnTo>
                  <a:pt x="1778" y="458"/>
                </a:lnTo>
                <a:lnTo>
                  <a:pt x="1778" y="458"/>
                </a:lnTo>
                <a:lnTo>
                  <a:pt x="1789" y="433"/>
                </a:lnTo>
                <a:lnTo>
                  <a:pt x="1801" y="408"/>
                </a:lnTo>
                <a:lnTo>
                  <a:pt x="1807" y="395"/>
                </a:lnTo>
                <a:lnTo>
                  <a:pt x="1811" y="381"/>
                </a:lnTo>
                <a:lnTo>
                  <a:pt x="1816" y="367"/>
                </a:lnTo>
                <a:lnTo>
                  <a:pt x="1817" y="353"/>
                </a:lnTo>
                <a:lnTo>
                  <a:pt x="1817" y="353"/>
                </a:lnTo>
                <a:lnTo>
                  <a:pt x="1818" y="357"/>
                </a:lnTo>
                <a:lnTo>
                  <a:pt x="1821" y="358"/>
                </a:lnTo>
                <a:lnTo>
                  <a:pt x="1824" y="358"/>
                </a:lnTo>
                <a:lnTo>
                  <a:pt x="1799" y="444"/>
                </a:lnTo>
                <a:close/>
                <a:moveTo>
                  <a:pt x="1289" y="104"/>
                </a:moveTo>
                <a:lnTo>
                  <a:pt x="1289" y="104"/>
                </a:lnTo>
                <a:lnTo>
                  <a:pt x="1289" y="115"/>
                </a:lnTo>
                <a:lnTo>
                  <a:pt x="1290" y="125"/>
                </a:lnTo>
                <a:lnTo>
                  <a:pt x="1290" y="125"/>
                </a:lnTo>
                <a:lnTo>
                  <a:pt x="1289" y="132"/>
                </a:lnTo>
                <a:lnTo>
                  <a:pt x="1287" y="139"/>
                </a:lnTo>
                <a:lnTo>
                  <a:pt x="1279" y="153"/>
                </a:lnTo>
                <a:lnTo>
                  <a:pt x="1270" y="167"/>
                </a:lnTo>
                <a:lnTo>
                  <a:pt x="1267" y="174"/>
                </a:lnTo>
                <a:lnTo>
                  <a:pt x="1266" y="183"/>
                </a:lnTo>
                <a:lnTo>
                  <a:pt x="1266" y="183"/>
                </a:lnTo>
                <a:lnTo>
                  <a:pt x="1267" y="181"/>
                </a:lnTo>
                <a:lnTo>
                  <a:pt x="1270" y="180"/>
                </a:lnTo>
                <a:lnTo>
                  <a:pt x="1270" y="180"/>
                </a:lnTo>
                <a:lnTo>
                  <a:pt x="1276" y="173"/>
                </a:lnTo>
                <a:lnTo>
                  <a:pt x="1280" y="163"/>
                </a:lnTo>
                <a:lnTo>
                  <a:pt x="1291" y="142"/>
                </a:lnTo>
                <a:lnTo>
                  <a:pt x="1291" y="142"/>
                </a:lnTo>
                <a:lnTo>
                  <a:pt x="1293" y="149"/>
                </a:lnTo>
                <a:lnTo>
                  <a:pt x="1294" y="156"/>
                </a:lnTo>
                <a:lnTo>
                  <a:pt x="1293" y="163"/>
                </a:lnTo>
                <a:lnTo>
                  <a:pt x="1291" y="170"/>
                </a:lnTo>
                <a:lnTo>
                  <a:pt x="1291" y="170"/>
                </a:lnTo>
                <a:lnTo>
                  <a:pt x="1289" y="173"/>
                </a:lnTo>
                <a:lnTo>
                  <a:pt x="1284" y="176"/>
                </a:lnTo>
                <a:lnTo>
                  <a:pt x="1279" y="179"/>
                </a:lnTo>
                <a:lnTo>
                  <a:pt x="1273" y="183"/>
                </a:lnTo>
                <a:lnTo>
                  <a:pt x="1273" y="183"/>
                </a:lnTo>
                <a:lnTo>
                  <a:pt x="1270" y="184"/>
                </a:lnTo>
                <a:lnTo>
                  <a:pt x="1267" y="187"/>
                </a:lnTo>
                <a:lnTo>
                  <a:pt x="1266" y="187"/>
                </a:lnTo>
                <a:lnTo>
                  <a:pt x="1266" y="187"/>
                </a:lnTo>
                <a:lnTo>
                  <a:pt x="1266" y="183"/>
                </a:lnTo>
                <a:lnTo>
                  <a:pt x="1266" y="183"/>
                </a:lnTo>
                <a:lnTo>
                  <a:pt x="1263" y="186"/>
                </a:lnTo>
                <a:lnTo>
                  <a:pt x="1260" y="187"/>
                </a:lnTo>
                <a:lnTo>
                  <a:pt x="1258" y="187"/>
                </a:lnTo>
                <a:lnTo>
                  <a:pt x="1253" y="187"/>
                </a:lnTo>
                <a:lnTo>
                  <a:pt x="1239" y="184"/>
                </a:lnTo>
                <a:lnTo>
                  <a:pt x="1239" y="184"/>
                </a:lnTo>
                <a:lnTo>
                  <a:pt x="1246" y="176"/>
                </a:lnTo>
                <a:lnTo>
                  <a:pt x="1253" y="167"/>
                </a:lnTo>
                <a:lnTo>
                  <a:pt x="1262" y="160"/>
                </a:lnTo>
                <a:lnTo>
                  <a:pt x="1269" y="152"/>
                </a:lnTo>
                <a:lnTo>
                  <a:pt x="1269" y="152"/>
                </a:lnTo>
                <a:lnTo>
                  <a:pt x="1265" y="151"/>
                </a:lnTo>
                <a:lnTo>
                  <a:pt x="1260" y="152"/>
                </a:lnTo>
                <a:lnTo>
                  <a:pt x="1258" y="155"/>
                </a:lnTo>
                <a:lnTo>
                  <a:pt x="1253" y="158"/>
                </a:lnTo>
                <a:lnTo>
                  <a:pt x="1246" y="167"/>
                </a:lnTo>
                <a:lnTo>
                  <a:pt x="1239" y="174"/>
                </a:lnTo>
                <a:lnTo>
                  <a:pt x="1239" y="174"/>
                </a:lnTo>
                <a:lnTo>
                  <a:pt x="1241" y="177"/>
                </a:lnTo>
                <a:lnTo>
                  <a:pt x="1238" y="177"/>
                </a:lnTo>
                <a:lnTo>
                  <a:pt x="1235" y="177"/>
                </a:lnTo>
                <a:lnTo>
                  <a:pt x="1234" y="176"/>
                </a:lnTo>
                <a:lnTo>
                  <a:pt x="1234" y="176"/>
                </a:lnTo>
                <a:lnTo>
                  <a:pt x="1258" y="139"/>
                </a:lnTo>
                <a:lnTo>
                  <a:pt x="1270" y="120"/>
                </a:lnTo>
                <a:lnTo>
                  <a:pt x="1280" y="100"/>
                </a:lnTo>
                <a:lnTo>
                  <a:pt x="1280" y="100"/>
                </a:lnTo>
                <a:lnTo>
                  <a:pt x="1283" y="96"/>
                </a:lnTo>
                <a:lnTo>
                  <a:pt x="1284" y="94"/>
                </a:lnTo>
                <a:lnTo>
                  <a:pt x="1286" y="94"/>
                </a:lnTo>
                <a:lnTo>
                  <a:pt x="1287" y="96"/>
                </a:lnTo>
                <a:lnTo>
                  <a:pt x="1289" y="101"/>
                </a:lnTo>
                <a:lnTo>
                  <a:pt x="1289" y="104"/>
                </a:lnTo>
                <a:lnTo>
                  <a:pt x="1289" y="104"/>
                </a:lnTo>
                <a:close/>
                <a:moveTo>
                  <a:pt x="1293" y="190"/>
                </a:moveTo>
                <a:lnTo>
                  <a:pt x="1273" y="188"/>
                </a:lnTo>
                <a:lnTo>
                  <a:pt x="1273" y="188"/>
                </a:lnTo>
                <a:lnTo>
                  <a:pt x="1279" y="187"/>
                </a:lnTo>
                <a:lnTo>
                  <a:pt x="1284" y="183"/>
                </a:lnTo>
                <a:lnTo>
                  <a:pt x="1293" y="174"/>
                </a:lnTo>
                <a:lnTo>
                  <a:pt x="1293" y="174"/>
                </a:lnTo>
                <a:lnTo>
                  <a:pt x="1293" y="183"/>
                </a:lnTo>
                <a:lnTo>
                  <a:pt x="1294" y="186"/>
                </a:lnTo>
                <a:lnTo>
                  <a:pt x="1293" y="190"/>
                </a:lnTo>
                <a:lnTo>
                  <a:pt x="1293" y="190"/>
                </a:lnTo>
                <a:close/>
                <a:moveTo>
                  <a:pt x="1211" y="181"/>
                </a:moveTo>
                <a:lnTo>
                  <a:pt x="1217" y="170"/>
                </a:lnTo>
                <a:lnTo>
                  <a:pt x="1221" y="166"/>
                </a:lnTo>
                <a:lnTo>
                  <a:pt x="1223" y="165"/>
                </a:lnTo>
                <a:lnTo>
                  <a:pt x="1223" y="165"/>
                </a:lnTo>
                <a:lnTo>
                  <a:pt x="1231" y="156"/>
                </a:lnTo>
                <a:lnTo>
                  <a:pt x="1239" y="146"/>
                </a:lnTo>
                <a:lnTo>
                  <a:pt x="1246" y="136"/>
                </a:lnTo>
                <a:lnTo>
                  <a:pt x="1249" y="135"/>
                </a:lnTo>
                <a:lnTo>
                  <a:pt x="1253" y="134"/>
                </a:lnTo>
                <a:lnTo>
                  <a:pt x="1253" y="134"/>
                </a:lnTo>
                <a:lnTo>
                  <a:pt x="1245" y="142"/>
                </a:lnTo>
                <a:lnTo>
                  <a:pt x="1238" y="153"/>
                </a:lnTo>
                <a:lnTo>
                  <a:pt x="1231" y="165"/>
                </a:lnTo>
                <a:lnTo>
                  <a:pt x="1225" y="176"/>
                </a:lnTo>
                <a:lnTo>
                  <a:pt x="1225" y="176"/>
                </a:lnTo>
                <a:lnTo>
                  <a:pt x="1224" y="179"/>
                </a:lnTo>
                <a:lnTo>
                  <a:pt x="1220" y="181"/>
                </a:lnTo>
                <a:lnTo>
                  <a:pt x="1215" y="183"/>
                </a:lnTo>
                <a:lnTo>
                  <a:pt x="1214" y="183"/>
                </a:lnTo>
                <a:lnTo>
                  <a:pt x="1211" y="181"/>
                </a:lnTo>
                <a:lnTo>
                  <a:pt x="1211" y="181"/>
                </a:lnTo>
                <a:close/>
                <a:moveTo>
                  <a:pt x="1220" y="194"/>
                </a:moveTo>
                <a:lnTo>
                  <a:pt x="1220" y="194"/>
                </a:lnTo>
                <a:lnTo>
                  <a:pt x="1214" y="195"/>
                </a:lnTo>
                <a:lnTo>
                  <a:pt x="1208" y="197"/>
                </a:lnTo>
                <a:lnTo>
                  <a:pt x="1197" y="195"/>
                </a:lnTo>
                <a:lnTo>
                  <a:pt x="1197" y="195"/>
                </a:lnTo>
                <a:lnTo>
                  <a:pt x="1199" y="193"/>
                </a:lnTo>
                <a:lnTo>
                  <a:pt x="1201" y="193"/>
                </a:lnTo>
                <a:lnTo>
                  <a:pt x="1201" y="193"/>
                </a:lnTo>
                <a:lnTo>
                  <a:pt x="1210" y="193"/>
                </a:lnTo>
                <a:lnTo>
                  <a:pt x="1220" y="194"/>
                </a:lnTo>
                <a:lnTo>
                  <a:pt x="1220" y="194"/>
                </a:lnTo>
                <a:close/>
                <a:moveTo>
                  <a:pt x="1259" y="108"/>
                </a:moveTo>
                <a:lnTo>
                  <a:pt x="1259" y="108"/>
                </a:lnTo>
                <a:lnTo>
                  <a:pt x="1242" y="134"/>
                </a:lnTo>
                <a:lnTo>
                  <a:pt x="1234" y="145"/>
                </a:lnTo>
                <a:lnTo>
                  <a:pt x="1230" y="149"/>
                </a:lnTo>
                <a:lnTo>
                  <a:pt x="1224" y="152"/>
                </a:lnTo>
                <a:lnTo>
                  <a:pt x="1223" y="153"/>
                </a:lnTo>
                <a:lnTo>
                  <a:pt x="1201" y="180"/>
                </a:lnTo>
                <a:lnTo>
                  <a:pt x="1201" y="180"/>
                </a:lnTo>
                <a:lnTo>
                  <a:pt x="1241" y="108"/>
                </a:lnTo>
                <a:lnTo>
                  <a:pt x="1262" y="75"/>
                </a:lnTo>
                <a:lnTo>
                  <a:pt x="1282" y="41"/>
                </a:lnTo>
                <a:lnTo>
                  <a:pt x="1282" y="41"/>
                </a:lnTo>
                <a:lnTo>
                  <a:pt x="1286" y="52"/>
                </a:lnTo>
                <a:lnTo>
                  <a:pt x="1287" y="63"/>
                </a:lnTo>
                <a:lnTo>
                  <a:pt x="1286" y="73"/>
                </a:lnTo>
                <a:lnTo>
                  <a:pt x="1282" y="82"/>
                </a:lnTo>
                <a:lnTo>
                  <a:pt x="1277" y="90"/>
                </a:lnTo>
                <a:lnTo>
                  <a:pt x="1272" y="97"/>
                </a:lnTo>
                <a:lnTo>
                  <a:pt x="1265" y="104"/>
                </a:lnTo>
                <a:lnTo>
                  <a:pt x="1259" y="108"/>
                </a:lnTo>
                <a:lnTo>
                  <a:pt x="1259" y="108"/>
                </a:lnTo>
                <a:close/>
                <a:moveTo>
                  <a:pt x="1221" y="117"/>
                </a:moveTo>
                <a:lnTo>
                  <a:pt x="1221" y="117"/>
                </a:lnTo>
                <a:lnTo>
                  <a:pt x="1223" y="113"/>
                </a:lnTo>
                <a:lnTo>
                  <a:pt x="1224" y="108"/>
                </a:lnTo>
                <a:lnTo>
                  <a:pt x="1230" y="101"/>
                </a:lnTo>
                <a:lnTo>
                  <a:pt x="1230" y="101"/>
                </a:lnTo>
                <a:lnTo>
                  <a:pt x="1228" y="110"/>
                </a:lnTo>
                <a:lnTo>
                  <a:pt x="1225" y="114"/>
                </a:lnTo>
                <a:lnTo>
                  <a:pt x="1221" y="117"/>
                </a:lnTo>
                <a:lnTo>
                  <a:pt x="1221" y="117"/>
                </a:lnTo>
                <a:close/>
                <a:moveTo>
                  <a:pt x="1282" y="21"/>
                </a:moveTo>
                <a:lnTo>
                  <a:pt x="1282" y="21"/>
                </a:lnTo>
                <a:lnTo>
                  <a:pt x="1283" y="20"/>
                </a:lnTo>
                <a:lnTo>
                  <a:pt x="1284" y="21"/>
                </a:lnTo>
                <a:lnTo>
                  <a:pt x="1284" y="25"/>
                </a:lnTo>
                <a:lnTo>
                  <a:pt x="1284" y="37"/>
                </a:lnTo>
                <a:lnTo>
                  <a:pt x="1284" y="37"/>
                </a:lnTo>
                <a:lnTo>
                  <a:pt x="1282" y="35"/>
                </a:lnTo>
                <a:lnTo>
                  <a:pt x="1280" y="35"/>
                </a:lnTo>
                <a:lnTo>
                  <a:pt x="1276" y="37"/>
                </a:lnTo>
                <a:lnTo>
                  <a:pt x="1272" y="42"/>
                </a:lnTo>
                <a:lnTo>
                  <a:pt x="1272" y="42"/>
                </a:lnTo>
                <a:lnTo>
                  <a:pt x="1262" y="56"/>
                </a:lnTo>
                <a:lnTo>
                  <a:pt x="1258" y="63"/>
                </a:lnTo>
                <a:lnTo>
                  <a:pt x="1251" y="69"/>
                </a:lnTo>
                <a:lnTo>
                  <a:pt x="1251" y="69"/>
                </a:lnTo>
                <a:lnTo>
                  <a:pt x="1265" y="44"/>
                </a:lnTo>
                <a:lnTo>
                  <a:pt x="1272" y="31"/>
                </a:lnTo>
                <a:lnTo>
                  <a:pt x="1282" y="21"/>
                </a:lnTo>
                <a:lnTo>
                  <a:pt x="1282" y="21"/>
                </a:lnTo>
                <a:close/>
                <a:moveTo>
                  <a:pt x="1251" y="48"/>
                </a:moveTo>
                <a:lnTo>
                  <a:pt x="1251" y="48"/>
                </a:lnTo>
                <a:lnTo>
                  <a:pt x="1241" y="58"/>
                </a:lnTo>
                <a:lnTo>
                  <a:pt x="1231" y="70"/>
                </a:lnTo>
                <a:lnTo>
                  <a:pt x="1213" y="94"/>
                </a:lnTo>
                <a:lnTo>
                  <a:pt x="1213" y="94"/>
                </a:lnTo>
                <a:lnTo>
                  <a:pt x="1210" y="96"/>
                </a:lnTo>
                <a:lnTo>
                  <a:pt x="1208" y="97"/>
                </a:lnTo>
                <a:lnTo>
                  <a:pt x="1208" y="97"/>
                </a:lnTo>
                <a:lnTo>
                  <a:pt x="1210" y="89"/>
                </a:lnTo>
                <a:lnTo>
                  <a:pt x="1213" y="80"/>
                </a:lnTo>
                <a:lnTo>
                  <a:pt x="1217" y="72"/>
                </a:lnTo>
                <a:lnTo>
                  <a:pt x="1223" y="65"/>
                </a:lnTo>
                <a:lnTo>
                  <a:pt x="1228" y="59"/>
                </a:lnTo>
                <a:lnTo>
                  <a:pt x="1235" y="55"/>
                </a:lnTo>
                <a:lnTo>
                  <a:pt x="1244" y="51"/>
                </a:lnTo>
                <a:lnTo>
                  <a:pt x="1251" y="48"/>
                </a:lnTo>
                <a:lnTo>
                  <a:pt x="1251" y="48"/>
                </a:lnTo>
                <a:close/>
                <a:moveTo>
                  <a:pt x="1197" y="82"/>
                </a:moveTo>
                <a:lnTo>
                  <a:pt x="1197" y="82"/>
                </a:lnTo>
                <a:lnTo>
                  <a:pt x="1200" y="79"/>
                </a:lnTo>
                <a:lnTo>
                  <a:pt x="1203" y="77"/>
                </a:lnTo>
                <a:lnTo>
                  <a:pt x="1203" y="77"/>
                </a:lnTo>
                <a:lnTo>
                  <a:pt x="1206" y="76"/>
                </a:lnTo>
                <a:lnTo>
                  <a:pt x="1207" y="76"/>
                </a:lnTo>
                <a:lnTo>
                  <a:pt x="1207" y="77"/>
                </a:lnTo>
                <a:lnTo>
                  <a:pt x="1207" y="79"/>
                </a:lnTo>
                <a:lnTo>
                  <a:pt x="1201" y="86"/>
                </a:lnTo>
                <a:lnTo>
                  <a:pt x="1201" y="86"/>
                </a:lnTo>
                <a:lnTo>
                  <a:pt x="1200" y="93"/>
                </a:lnTo>
                <a:lnTo>
                  <a:pt x="1196" y="99"/>
                </a:lnTo>
                <a:lnTo>
                  <a:pt x="1193" y="104"/>
                </a:lnTo>
                <a:lnTo>
                  <a:pt x="1190" y="111"/>
                </a:lnTo>
                <a:lnTo>
                  <a:pt x="1190" y="111"/>
                </a:lnTo>
                <a:lnTo>
                  <a:pt x="1189" y="106"/>
                </a:lnTo>
                <a:lnTo>
                  <a:pt x="1190" y="96"/>
                </a:lnTo>
                <a:lnTo>
                  <a:pt x="1192" y="87"/>
                </a:lnTo>
                <a:lnTo>
                  <a:pt x="1194" y="83"/>
                </a:lnTo>
                <a:lnTo>
                  <a:pt x="1197" y="82"/>
                </a:lnTo>
                <a:lnTo>
                  <a:pt x="1197" y="82"/>
                </a:lnTo>
                <a:close/>
                <a:moveTo>
                  <a:pt x="1187" y="131"/>
                </a:moveTo>
                <a:lnTo>
                  <a:pt x="1187" y="131"/>
                </a:lnTo>
                <a:lnTo>
                  <a:pt x="1192" y="124"/>
                </a:lnTo>
                <a:lnTo>
                  <a:pt x="1199" y="115"/>
                </a:lnTo>
                <a:lnTo>
                  <a:pt x="1214" y="101"/>
                </a:lnTo>
                <a:lnTo>
                  <a:pt x="1214" y="101"/>
                </a:lnTo>
                <a:lnTo>
                  <a:pt x="1208" y="113"/>
                </a:lnTo>
                <a:lnTo>
                  <a:pt x="1201" y="124"/>
                </a:lnTo>
                <a:lnTo>
                  <a:pt x="1194" y="138"/>
                </a:lnTo>
                <a:lnTo>
                  <a:pt x="1193" y="143"/>
                </a:lnTo>
                <a:lnTo>
                  <a:pt x="1193" y="151"/>
                </a:lnTo>
                <a:lnTo>
                  <a:pt x="1193" y="151"/>
                </a:lnTo>
                <a:lnTo>
                  <a:pt x="1197" y="149"/>
                </a:lnTo>
                <a:lnTo>
                  <a:pt x="1200" y="146"/>
                </a:lnTo>
                <a:lnTo>
                  <a:pt x="1206" y="139"/>
                </a:lnTo>
                <a:lnTo>
                  <a:pt x="1211" y="132"/>
                </a:lnTo>
                <a:lnTo>
                  <a:pt x="1217" y="127"/>
                </a:lnTo>
                <a:lnTo>
                  <a:pt x="1217" y="127"/>
                </a:lnTo>
                <a:lnTo>
                  <a:pt x="1214" y="122"/>
                </a:lnTo>
                <a:lnTo>
                  <a:pt x="1214" y="121"/>
                </a:lnTo>
                <a:lnTo>
                  <a:pt x="1215" y="121"/>
                </a:lnTo>
                <a:lnTo>
                  <a:pt x="1218" y="121"/>
                </a:lnTo>
                <a:lnTo>
                  <a:pt x="1221" y="124"/>
                </a:lnTo>
                <a:lnTo>
                  <a:pt x="1190" y="180"/>
                </a:lnTo>
                <a:lnTo>
                  <a:pt x="1190" y="180"/>
                </a:lnTo>
                <a:lnTo>
                  <a:pt x="1187" y="169"/>
                </a:lnTo>
                <a:lnTo>
                  <a:pt x="1185" y="156"/>
                </a:lnTo>
                <a:lnTo>
                  <a:pt x="1185" y="143"/>
                </a:lnTo>
                <a:lnTo>
                  <a:pt x="1187" y="131"/>
                </a:lnTo>
                <a:lnTo>
                  <a:pt x="1187" y="131"/>
                </a:lnTo>
                <a:close/>
                <a:moveTo>
                  <a:pt x="1106" y="190"/>
                </a:moveTo>
                <a:lnTo>
                  <a:pt x="1175" y="191"/>
                </a:lnTo>
                <a:lnTo>
                  <a:pt x="1175" y="191"/>
                </a:lnTo>
                <a:lnTo>
                  <a:pt x="1168" y="194"/>
                </a:lnTo>
                <a:lnTo>
                  <a:pt x="1161" y="194"/>
                </a:lnTo>
                <a:lnTo>
                  <a:pt x="1142" y="194"/>
                </a:lnTo>
                <a:lnTo>
                  <a:pt x="1124" y="193"/>
                </a:lnTo>
                <a:lnTo>
                  <a:pt x="1109" y="191"/>
                </a:lnTo>
                <a:lnTo>
                  <a:pt x="1109" y="191"/>
                </a:lnTo>
                <a:lnTo>
                  <a:pt x="1106" y="190"/>
                </a:lnTo>
                <a:lnTo>
                  <a:pt x="1106" y="190"/>
                </a:lnTo>
                <a:lnTo>
                  <a:pt x="1102" y="191"/>
                </a:lnTo>
                <a:lnTo>
                  <a:pt x="1097" y="193"/>
                </a:lnTo>
                <a:lnTo>
                  <a:pt x="1097" y="193"/>
                </a:lnTo>
                <a:lnTo>
                  <a:pt x="1075" y="191"/>
                </a:lnTo>
                <a:lnTo>
                  <a:pt x="1064" y="191"/>
                </a:lnTo>
                <a:lnTo>
                  <a:pt x="1054" y="190"/>
                </a:lnTo>
                <a:lnTo>
                  <a:pt x="1106" y="190"/>
                </a:lnTo>
                <a:close/>
                <a:moveTo>
                  <a:pt x="836" y="193"/>
                </a:moveTo>
                <a:lnTo>
                  <a:pt x="836" y="193"/>
                </a:lnTo>
                <a:lnTo>
                  <a:pt x="1072" y="202"/>
                </a:lnTo>
                <a:lnTo>
                  <a:pt x="1308" y="215"/>
                </a:lnTo>
                <a:lnTo>
                  <a:pt x="1308" y="215"/>
                </a:lnTo>
                <a:lnTo>
                  <a:pt x="1303" y="135"/>
                </a:lnTo>
                <a:lnTo>
                  <a:pt x="1296" y="54"/>
                </a:lnTo>
                <a:lnTo>
                  <a:pt x="1296" y="54"/>
                </a:lnTo>
                <a:lnTo>
                  <a:pt x="1296" y="45"/>
                </a:lnTo>
                <a:lnTo>
                  <a:pt x="1297" y="37"/>
                </a:lnTo>
                <a:lnTo>
                  <a:pt x="1297" y="37"/>
                </a:lnTo>
                <a:lnTo>
                  <a:pt x="1301" y="55"/>
                </a:lnTo>
                <a:lnTo>
                  <a:pt x="1304" y="73"/>
                </a:lnTo>
                <a:lnTo>
                  <a:pt x="1308" y="114"/>
                </a:lnTo>
                <a:lnTo>
                  <a:pt x="1310" y="153"/>
                </a:lnTo>
                <a:lnTo>
                  <a:pt x="1312" y="194"/>
                </a:lnTo>
                <a:lnTo>
                  <a:pt x="1312" y="194"/>
                </a:lnTo>
                <a:lnTo>
                  <a:pt x="1311" y="194"/>
                </a:lnTo>
                <a:lnTo>
                  <a:pt x="1310" y="194"/>
                </a:lnTo>
                <a:lnTo>
                  <a:pt x="1310" y="200"/>
                </a:lnTo>
                <a:lnTo>
                  <a:pt x="1312" y="207"/>
                </a:lnTo>
                <a:lnTo>
                  <a:pt x="1315" y="208"/>
                </a:lnTo>
                <a:lnTo>
                  <a:pt x="1318" y="210"/>
                </a:lnTo>
                <a:lnTo>
                  <a:pt x="1318" y="210"/>
                </a:lnTo>
                <a:lnTo>
                  <a:pt x="1322" y="210"/>
                </a:lnTo>
                <a:lnTo>
                  <a:pt x="1325" y="208"/>
                </a:lnTo>
                <a:lnTo>
                  <a:pt x="1326" y="205"/>
                </a:lnTo>
                <a:lnTo>
                  <a:pt x="1328" y="202"/>
                </a:lnTo>
                <a:lnTo>
                  <a:pt x="1328" y="202"/>
                </a:lnTo>
                <a:lnTo>
                  <a:pt x="1324" y="155"/>
                </a:lnTo>
                <a:lnTo>
                  <a:pt x="1319" y="107"/>
                </a:lnTo>
                <a:lnTo>
                  <a:pt x="1317" y="83"/>
                </a:lnTo>
                <a:lnTo>
                  <a:pt x="1314" y="61"/>
                </a:lnTo>
                <a:lnTo>
                  <a:pt x="1310" y="38"/>
                </a:lnTo>
                <a:lnTo>
                  <a:pt x="1304" y="18"/>
                </a:lnTo>
                <a:lnTo>
                  <a:pt x="1304" y="18"/>
                </a:lnTo>
                <a:lnTo>
                  <a:pt x="1350" y="48"/>
                </a:lnTo>
                <a:lnTo>
                  <a:pt x="1400" y="76"/>
                </a:lnTo>
                <a:lnTo>
                  <a:pt x="1450" y="103"/>
                </a:lnTo>
                <a:lnTo>
                  <a:pt x="1501" y="128"/>
                </a:lnTo>
                <a:lnTo>
                  <a:pt x="1602" y="177"/>
                </a:lnTo>
                <a:lnTo>
                  <a:pt x="1653" y="204"/>
                </a:lnTo>
                <a:lnTo>
                  <a:pt x="1702" y="232"/>
                </a:lnTo>
                <a:lnTo>
                  <a:pt x="1702" y="232"/>
                </a:lnTo>
                <a:lnTo>
                  <a:pt x="1734" y="249"/>
                </a:lnTo>
                <a:lnTo>
                  <a:pt x="1769" y="266"/>
                </a:lnTo>
                <a:lnTo>
                  <a:pt x="1806" y="283"/>
                </a:lnTo>
                <a:lnTo>
                  <a:pt x="1841" y="301"/>
                </a:lnTo>
                <a:lnTo>
                  <a:pt x="1841" y="301"/>
                </a:lnTo>
                <a:lnTo>
                  <a:pt x="1779" y="340"/>
                </a:lnTo>
                <a:lnTo>
                  <a:pt x="1717" y="381"/>
                </a:lnTo>
                <a:lnTo>
                  <a:pt x="1596" y="464"/>
                </a:lnTo>
                <a:lnTo>
                  <a:pt x="1475" y="545"/>
                </a:lnTo>
                <a:lnTo>
                  <a:pt x="1414" y="586"/>
                </a:lnTo>
                <a:lnTo>
                  <a:pt x="1350" y="624"/>
                </a:lnTo>
                <a:lnTo>
                  <a:pt x="1350" y="624"/>
                </a:lnTo>
                <a:lnTo>
                  <a:pt x="1346" y="625"/>
                </a:lnTo>
                <a:lnTo>
                  <a:pt x="1342" y="625"/>
                </a:lnTo>
                <a:lnTo>
                  <a:pt x="1339" y="623"/>
                </a:lnTo>
                <a:lnTo>
                  <a:pt x="1338" y="618"/>
                </a:lnTo>
                <a:lnTo>
                  <a:pt x="1338" y="618"/>
                </a:lnTo>
                <a:lnTo>
                  <a:pt x="1334" y="583"/>
                </a:lnTo>
                <a:lnTo>
                  <a:pt x="1326" y="550"/>
                </a:lnTo>
                <a:lnTo>
                  <a:pt x="1321" y="514"/>
                </a:lnTo>
                <a:lnTo>
                  <a:pt x="1319" y="496"/>
                </a:lnTo>
                <a:lnTo>
                  <a:pt x="1318" y="478"/>
                </a:lnTo>
                <a:lnTo>
                  <a:pt x="1318" y="478"/>
                </a:lnTo>
                <a:lnTo>
                  <a:pt x="1317" y="472"/>
                </a:lnTo>
                <a:lnTo>
                  <a:pt x="1312" y="468"/>
                </a:lnTo>
                <a:lnTo>
                  <a:pt x="1308" y="465"/>
                </a:lnTo>
                <a:lnTo>
                  <a:pt x="1300" y="464"/>
                </a:lnTo>
                <a:lnTo>
                  <a:pt x="1300" y="464"/>
                </a:lnTo>
                <a:lnTo>
                  <a:pt x="1182" y="460"/>
                </a:lnTo>
                <a:lnTo>
                  <a:pt x="1062" y="455"/>
                </a:lnTo>
                <a:lnTo>
                  <a:pt x="943" y="454"/>
                </a:lnTo>
                <a:lnTo>
                  <a:pt x="885" y="454"/>
                </a:lnTo>
                <a:lnTo>
                  <a:pt x="826" y="455"/>
                </a:lnTo>
                <a:lnTo>
                  <a:pt x="826" y="455"/>
                </a:lnTo>
                <a:lnTo>
                  <a:pt x="798" y="460"/>
                </a:lnTo>
                <a:lnTo>
                  <a:pt x="770" y="462"/>
                </a:lnTo>
                <a:lnTo>
                  <a:pt x="742" y="464"/>
                </a:lnTo>
                <a:lnTo>
                  <a:pt x="714" y="464"/>
                </a:lnTo>
                <a:lnTo>
                  <a:pt x="656" y="462"/>
                </a:lnTo>
                <a:lnTo>
                  <a:pt x="599" y="458"/>
                </a:lnTo>
                <a:lnTo>
                  <a:pt x="483" y="448"/>
                </a:lnTo>
                <a:lnTo>
                  <a:pt x="426" y="443"/>
                </a:lnTo>
                <a:lnTo>
                  <a:pt x="368" y="440"/>
                </a:lnTo>
                <a:lnTo>
                  <a:pt x="181" y="439"/>
                </a:lnTo>
                <a:lnTo>
                  <a:pt x="181" y="439"/>
                </a:lnTo>
                <a:lnTo>
                  <a:pt x="178" y="440"/>
                </a:lnTo>
                <a:lnTo>
                  <a:pt x="177" y="441"/>
                </a:lnTo>
                <a:lnTo>
                  <a:pt x="176" y="446"/>
                </a:lnTo>
                <a:lnTo>
                  <a:pt x="176" y="450"/>
                </a:lnTo>
                <a:lnTo>
                  <a:pt x="176" y="450"/>
                </a:lnTo>
                <a:lnTo>
                  <a:pt x="163" y="392"/>
                </a:lnTo>
                <a:lnTo>
                  <a:pt x="150" y="333"/>
                </a:lnTo>
                <a:lnTo>
                  <a:pt x="139" y="274"/>
                </a:lnTo>
                <a:lnTo>
                  <a:pt x="129" y="214"/>
                </a:lnTo>
                <a:lnTo>
                  <a:pt x="129" y="214"/>
                </a:lnTo>
                <a:lnTo>
                  <a:pt x="131" y="218"/>
                </a:lnTo>
                <a:lnTo>
                  <a:pt x="132" y="219"/>
                </a:lnTo>
                <a:lnTo>
                  <a:pt x="133" y="219"/>
                </a:lnTo>
                <a:lnTo>
                  <a:pt x="133" y="218"/>
                </a:lnTo>
                <a:lnTo>
                  <a:pt x="133" y="212"/>
                </a:lnTo>
                <a:lnTo>
                  <a:pt x="132" y="210"/>
                </a:lnTo>
                <a:lnTo>
                  <a:pt x="131" y="208"/>
                </a:lnTo>
                <a:lnTo>
                  <a:pt x="131" y="208"/>
                </a:lnTo>
                <a:lnTo>
                  <a:pt x="219" y="205"/>
                </a:lnTo>
                <a:lnTo>
                  <a:pt x="306" y="202"/>
                </a:lnTo>
                <a:lnTo>
                  <a:pt x="481" y="194"/>
                </a:lnTo>
                <a:lnTo>
                  <a:pt x="569" y="191"/>
                </a:lnTo>
                <a:lnTo>
                  <a:pt x="656" y="190"/>
                </a:lnTo>
                <a:lnTo>
                  <a:pt x="746" y="190"/>
                </a:lnTo>
                <a:lnTo>
                  <a:pt x="836" y="193"/>
                </a:lnTo>
                <a:lnTo>
                  <a:pt x="836" y="193"/>
                </a:lnTo>
                <a:close/>
                <a:moveTo>
                  <a:pt x="126" y="201"/>
                </a:moveTo>
                <a:lnTo>
                  <a:pt x="126" y="201"/>
                </a:lnTo>
                <a:lnTo>
                  <a:pt x="129" y="200"/>
                </a:lnTo>
                <a:lnTo>
                  <a:pt x="133" y="200"/>
                </a:lnTo>
                <a:lnTo>
                  <a:pt x="135" y="201"/>
                </a:lnTo>
                <a:lnTo>
                  <a:pt x="135" y="202"/>
                </a:lnTo>
                <a:lnTo>
                  <a:pt x="133" y="204"/>
                </a:lnTo>
                <a:lnTo>
                  <a:pt x="133" y="204"/>
                </a:lnTo>
                <a:lnTo>
                  <a:pt x="129" y="205"/>
                </a:lnTo>
                <a:lnTo>
                  <a:pt x="126" y="204"/>
                </a:lnTo>
                <a:lnTo>
                  <a:pt x="125" y="204"/>
                </a:lnTo>
                <a:lnTo>
                  <a:pt x="125" y="204"/>
                </a:lnTo>
                <a:lnTo>
                  <a:pt x="126" y="201"/>
                </a:lnTo>
                <a:lnTo>
                  <a:pt x="126" y="201"/>
                </a:lnTo>
                <a:close/>
                <a:moveTo>
                  <a:pt x="108" y="308"/>
                </a:moveTo>
                <a:lnTo>
                  <a:pt x="108" y="308"/>
                </a:lnTo>
                <a:lnTo>
                  <a:pt x="91" y="330"/>
                </a:lnTo>
                <a:lnTo>
                  <a:pt x="74" y="353"/>
                </a:lnTo>
                <a:lnTo>
                  <a:pt x="59" y="377"/>
                </a:lnTo>
                <a:lnTo>
                  <a:pt x="45" y="401"/>
                </a:lnTo>
                <a:lnTo>
                  <a:pt x="45" y="401"/>
                </a:lnTo>
                <a:lnTo>
                  <a:pt x="44" y="403"/>
                </a:lnTo>
                <a:lnTo>
                  <a:pt x="44" y="405"/>
                </a:lnTo>
                <a:lnTo>
                  <a:pt x="73" y="371"/>
                </a:lnTo>
                <a:lnTo>
                  <a:pt x="73" y="371"/>
                </a:lnTo>
                <a:lnTo>
                  <a:pt x="63" y="387"/>
                </a:lnTo>
                <a:lnTo>
                  <a:pt x="55" y="403"/>
                </a:lnTo>
                <a:lnTo>
                  <a:pt x="35" y="437"/>
                </a:lnTo>
                <a:lnTo>
                  <a:pt x="35" y="437"/>
                </a:lnTo>
                <a:lnTo>
                  <a:pt x="34" y="440"/>
                </a:lnTo>
                <a:lnTo>
                  <a:pt x="31" y="443"/>
                </a:lnTo>
                <a:lnTo>
                  <a:pt x="29" y="443"/>
                </a:lnTo>
                <a:lnTo>
                  <a:pt x="28" y="441"/>
                </a:lnTo>
                <a:lnTo>
                  <a:pt x="28" y="437"/>
                </a:lnTo>
                <a:lnTo>
                  <a:pt x="28" y="437"/>
                </a:lnTo>
                <a:lnTo>
                  <a:pt x="29" y="430"/>
                </a:lnTo>
                <a:lnTo>
                  <a:pt x="31" y="422"/>
                </a:lnTo>
                <a:lnTo>
                  <a:pt x="34" y="416"/>
                </a:lnTo>
                <a:lnTo>
                  <a:pt x="39" y="410"/>
                </a:lnTo>
                <a:lnTo>
                  <a:pt x="39" y="410"/>
                </a:lnTo>
                <a:lnTo>
                  <a:pt x="38" y="408"/>
                </a:lnTo>
                <a:lnTo>
                  <a:pt x="38" y="403"/>
                </a:lnTo>
                <a:lnTo>
                  <a:pt x="36" y="402"/>
                </a:lnTo>
                <a:lnTo>
                  <a:pt x="35" y="406"/>
                </a:lnTo>
                <a:lnTo>
                  <a:pt x="35" y="406"/>
                </a:lnTo>
                <a:lnTo>
                  <a:pt x="29" y="415"/>
                </a:lnTo>
                <a:lnTo>
                  <a:pt x="25" y="423"/>
                </a:lnTo>
                <a:lnTo>
                  <a:pt x="25" y="423"/>
                </a:lnTo>
                <a:lnTo>
                  <a:pt x="32" y="405"/>
                </a:lnTo>
                <a:lnTo>
                  <a:pt x="41" y="388"/>
                </a:lnTo>
                <a:lnTo>
                  <a:pt x="59" y="354"/>
                </a:lnTo>
                <a:lnTo>
                  <a:pt x="79" y="322"/>
                </a:lnTo>
                <a:lnTo>
                  <a:pt x="100" y="291"/>
                </a:lnTo>
                <a:lnTo>
                  <a:pt x="100" y="291"/>
                </a:lnTo>
                <a:lnTo>
                  <a:pt x="105" y="284"/>
                </a:lnTo>
                <a:lnTo>
                  <a:pt x="111" y="276"/>
                </a:lnTo>
                <a:lnTo>
                  <a:pt x="115" y="269"/>
                </a:lnTo>
                <a:lnTo>
                  <a:pt x="118" y="260"/>
                </a:lnTo>
                <a:lnTo>
                  <a:pt x="118" y="260"/>
                </a:lnTo>
                <a:lnTo>
                  <a:pt x="122" y="267"/>
                </a:lnTo>
                <a:lnTo>
                  <a:pt x="124" y="274"/>
                </a:lnTo>
                <a:lnTo>
                  <a:pt x="125" y="281"/>
                </a:lnTo>
                <a:lnTo>
                  <a:pt x="124" y="288"/>
                </a:lnTo>
                <a:lnTo>
                  <a:pt x="121" y="294"/>
                </a:lnTo>
                <a:lnTo>
                  <a:pt x="118" y="299"/>
                </a:lnTo>
                <a:lnTo>
                  <a:pt x="114" y="305"/>
                </a:lnTo>
                <a:lnTo>
                  <a:pt x="108" y="308"/>
                </a:lnTo>
                <a:lnTo>
                  <a:pt x="108" y="308"/>
                </a:lnTo>
                <a:close/>
                <a:moveTo>
                  <a:pt x="111" y="211"/>
                </a:moveTo>
                <a:lnTo>
                  <a:pt x="111" y="211"/>
                </a:lnTo>
                <a:lnTo>
                  <a:pt x="112" y="208"/>
                </a:lnTo>
                <a:lnTo>
                  <a:pt x="114" y="208"/>
                </a:lnTo>
                <a:lnTo>
                  <a:pt x="115" y="208"/>
                </a:lnTo>
                <a:lnTo>
                  <a:pt x="115" y="210"/>
                </a:lnTo>
                <a:lnTo>
                  <a:pt x="115" y="212"/>
                </a:lnTo>
                <a:lnTo>
                  <a:pt x="114" y="214"/>
                </a:lnTo>
                <a:lnTo>
                  <a:pt x="111" y="214"/>
                </a:lnTo>
                <a:lnTo>
                  <a:pt x="111" y="214"/>
                </a:lnTo>
                <a:lnTo>
                  <a:pt x="117" y="229"/>
                </a:lnTo>
                <a:lnTo>
                  <a:pt x="118" y="236"/>
                </a:lnTo>
                <a:lnTo>
                  <a:pt x="117" y="243"/>
                </a:lnTo>
                <a:lnTo>
                  <a:pt x="117" y="243"/>
                </a:lnTo>
                <a:lnTo>
                  <a:pt x="114" y="247"/>
                </a:lnTo>
                <a:lnTo>
                  <a:pt x="110" y="252"/>
                </a:lnTo>
                <a:lnTo>
                  <a:pt x="100" y="259"/>
                </a:lnTo>
                <a:lnTo>
                  <a:pt x="100" y="259"/>
                </a:lnTo>
                <a:lnTo>
                  <a:pt x="103" y="252"/>
                </a:lnTo>
                <a:lnTo>
                  <a:pt x="104" y="246"/>
                </a:lnTo>
                <a:lnTo>
                  <a:pt x="105" y="238"/>
                </a:lnTo>
                <a:lnTo>
                  <a:pt x="105" y="238"/>
                </a:lnTo>
                <a:lnTo>
                  <a:pt x="56" y="305"/>
                </a:lnTo>
                <a:lnTo>
                  <a:pt x="34" y="337"/>
                </a:lnTo>
                <a:lnTo>
                  <a:pt x="13" y="371"/>
                </a:lnTo>
                <a:lnTo>
                  <a:pt x="13" y="371"/>
                </a:lnTo>
                <a:lnTo>
                  <a:pt x="24" y="350"/>
                </a:lnTo>
                <a:lnTo>
                  <a:pt x="35" y="329"/>
                </a:lnTo>
                <a:lnTo>
                  <a:pt x="59" y="290"/>
                </a:lnTo>
                <a:lnTo>
                  <a:pt x="111" y="211"/>
                </a:lnTo>
                <a:lnTo>
                  <a:pt x="111" y="211"/>
                </a:lnTo>
                <a:close/>
              </a:path>
            </a:pathLst>
          </a:custGeom>
          <a:solidFill>
            <a:schemeClr val="accent1"/>
          </a:solidFill>
          <a:ln w="9525">
            <a:noFill/>
            <a:round/>
          </a:ln>
        </p:spPr>
        <p:txBody>
          <a:bodyPr vert="horz" wrap="square" lIns="91440" tIns="45720" rIns="91440" bIns="45720" numCol="1" anchor="t" anchorCtr="0" compatLnSpc="1"/>
          <a:lstStyle/>
          <a:p>
            <a:endParaRPr lang="zh-CN" altLang="en-US" dirty="0"/>
          </a:p>
        </p:txBody>
      </p:sp>
      <p:sp>
        <p:nvSpPr>
          <p:cNvPr id="41" name="Freeform 128"/>
          <p:cNvSpPr>
            <a:spLocks noEditPoints="1"/>
          </p:cNvSpPr>
          <p:nvPr/>
        </p:nvSpPr>
        <p:spPr bwMode="auto">
          <a:xfrm rot="16872957">
            <a:off x="2024896" y="2569906"/>
            <a:ext cx="1150745" cy="687681"/>
          </a:xfrm>
          <a:custGeom>
            <a:avLst/>
            <a:gdLst/>
            <a:ahLst/>
            <a:cxnLst>
              <a:cxn ang="0">
                <a:pos x="7" y="475"/>
              </a:cxn>
              <a:cxn ang="0">
                <a:pos x="2824" y="83"/>
              </a:cxn>
              <a:cxn ang="0">
                <a:pos x="649" y="1056"/>
              </a:cxn>
              <a:cxn ang="0">
                <a:pos x="2076" y="27"/>
              </a:cxn>
              <a:cxn ang="0">
                <a:pos x="172" y="526"/>
              </a:cxn>
              <a:cxn ang="0">
                <a:pos x="1718" y="1039"/>
              </a:cxn>
              <a:cxn ang="0">
                <a:pos x="1774" y="1068"/>
              </a:cxn>
              <a:cxn ang="0">
                <a:pos x="1781" y="1032"/>
              </a:cxn>
              <a:cxn ang="0">
                <a:pos x="333" y="936"/>
              </a:cxn>
              <a:cxn ang="0">
                <a:pos x="392" y="925"/>
              </a:cxn>
              <a:cxn ang="0">
                <a:pos x="363" y="1000"/>
              </a:cxn>
              <a:cxn ang="0">
                <a:pos x="503" y="880"/>
              </a:cxn>
              <a:cxn ang="0">
                <a:pos x="1070" y="1002"/>
              </a:cxn>
              <a:cxn ang="0">
                <a:pos x="1231" y="969"/>
              </a:cxn>
              <a:cxn ang="0">
                <a:pos x="1562" y="1066"/>
              </a:cxn>
              <a:cxn ang="0">
                <a:pos x="2570" y="952"/>
              </a:cxn>
              <a:cxn ang="0">
                <a:pos x="2350" y="939"/>
              </a:cxn>
              <a:cxn ang="0">
                <a:pos x="2269" y="1060"/>
              </a:cxn>
              <a:cxn ang="0">
                <a:pos x="2003" y="943"/>
              </a:cxn>
              <a:cxn ang="0">
                <a:pos x="290" y="863"/>
              </a:cxn>
              <a:cxn ang="0">
                <a:pos x="2193" y="1080"/>
              </a:cxn>
              <a:cxn ang="0">
                <a:pos x="444" y="1031"/>
              </a:cxn>
              <a:cxn ang="0">
                <a:pos x="1999" y="1059"/>
              </a:cxn>
              <a:cxn ang="0">
                <a:pos x="2788" y="924"/>
              </a:cxn>
              <a:cxn ang="0">
                <a:pos x="1208" y="1000"/>
              </a:cxn>
              <a:cxn ang="0">
                <a:pos x="1020" y="1032"/>
              </a:cxn>
              <a:cxn ang="0">
                <a:pos x="1107" y="1032"/>
              </a:cxn>
              <a:cxn ang="0">
                <a:pos x="2071" y="1081"/>
              </a:cxn>
              <a:cxn ang="0">
                <a:pos x="1980" y="938"/>
              </a:cxn>
              <a:cxn ang="0">
                <a:pos x="46" y="415"/>
              </a:cxn>
              <a:cxn ang="0">
                <a:pos x="886" y="1049"/>
              </a:cxn>
              <a:cxn ang="0">
                <a:pos x="867" y="1023"/>
              </a:cxn>
              <a:cxn ang="0">
                <a:pos x="151" y="558"/>
              </a:cxn>
              <a:cxn ang="0">
                <a:pos x="28" y="478"/>
              </a:cxn>
              <a:cxn ang="0">
                <a:pos x="116" y="433"/>
              </a:cxn>
              <a:cxn ang="0">
                <a:pos x="1842" y="1067"/>
              </a:cxn>
              <a:cxn ang="0">
                <a:pos x="958" y="921"/>
              </a:cxn>
              <a:cxn ang="0">
                <a:pos x="50" y="891"/>
              </a:cxn>
              <a:cxn ang="0">
                <a:pos x="209" y="842"/>
              </a:cxn>
              <a:cxn ang="0">
                <a:pos x="595" y="904"/>
              </a:cxn>
              <a:cxn ang="0">
                <a:pos x="1419" y="903"/>
              </a:cxn>
              <a:cxn ang="0">
                <a:pos x="129" y="571"/>
              </a:cxn>
              <a:cxn ang="0">
                <a:pos x="668" y="1009"/>
              </a:cxn>
              <a:cxn ang="0">
                <a:pos x="54" y="727"/>
              </a:cxn>
              <a:cxn ang="0">
                <a:pos x="146" y="428"/>
              </a:cxn>
              <a:cxn ang="0">
                <a:pos x="40" y="824"/>
              </a:cxn>
              <a:cxn ang="0">
                <a:pos x="300" y="922"/>
              </a:cxn>
              <a:cxn ang="0">
                <a:pos x="234" y="807"/>
              </a:cxn>
              <a:cxn ang="0">
                <a:pos x="2516" y="34"/>
              </a:cxn>
              <a:cxn ang="0">
                <a:pos x="2397" y="1012"/>
              </a:cxn>
              <a:cxn ang="0">
                <a:pos x="2110" y="911"/>
              </a:cxn>
              <a:cxn ang="0">
                <a:pos x="179" y="845"/>
              </a:cxn>
              <a:cxn ang="0">
                <a:pos x="1700" y="907"/>
              </a:cxn>
              <a:cxn ang="0">
                <a:pos x="1617" y="931"/>
              </a:cxn>
              <a:cxn ang="0">
                <a:pos x="2731" y="1011"/>
              </a:cxn>
              <a:cxn ang="0">
                <a:pos x="1645" y="1053"/>
              </a:cxn>
              <a:cxn ang="0">
                <a:pos x="462" y="1005"/>
              </a:cxn>
              <a:cxn ang="0">
                <a:pos x="2332" y="969"/>
              </a:cxn>
              <a:cxn ang="0">
                <a:pos x="2433" y="946"/>
              </a:cxn>
              <a:cxn ang="0">
                <a:pos x="1077" y="998"/>
              </a:cxn>
              <a:cxn ang="0">
                <a:pos x="2776" y="941"/>
              </a:cxn>
              <a:cxn ang="0">
                <a:pos x="82" y="727"/>
              </a:cxn>
              <a:cxn ang="0">
                <a:pos x="1930" y="922"/>
              </a:cxn>
            </a:cxnLst>
            <a:rect l="0" t="0" r="r" b="b"/>
            <a:pathLst>
              <a:path w="2921" h="1098">
                <a:moveTo>
                  <a:pt x="633" y="1063"/>
                </a:moveTo>
                <a:lnTo>
                  <a:pt x="633" y="1063"/>
                </a:lnTo>
                <a:lnTo>
                  <a:pt x="629" y="1063"/>
                </a:lnTo>
                <a:lnTo>
                  <a:pt x="626" y="1063"/>
                </a:lnTo>
                <a:lnTo>
                  <a:pt x="625" y="1060"/>
                </a:lnTo>
                <a:lnTo>
                  <a:pt x="626" y="1054"/>
                </a:lnTo>
                <a:lnTo>
                  <a:pt x="626" y="1054"/>
                </a:lnTo>
                <a:lnTo>
                  <a:pt x="586" y="1053"/>
                </a:lnTo>
                <a:lnTo>
                  <a:pt x="542" y="1053"/>
                </a:lnTo>
                <a:lnTo>
                  <a:pt x="452" y="1052"/>
                </a:lnTo>
                <a:lnTo>
                  <a:pt x="406" y="1050"/>
                </a:lnTo>
                <a:lnTo>
                  <a:pt x="362" y="1046"/>
                </a:lnTo>
                <a:lnTo>
                  <a:pt x="320" y="1042"/>
                </a:lnTo>
                <a:lnTo>
                  <a:pt x="279" y="1035"/>
                </a:lnTo>
                <a:lnTo>
                  <a:pt x="279" y="1035"/>
                </a:lnTo>
                <a:lnTo>
                  <a:pt x="278" y="1035"/>
                </a:lnTo>
                <a:lnTo>
                  <a:pt x="275" y="1036"/>
                </a:lnTo>
                <a:lnTo>
                  <a:pt x="268" y="1042"/>
                </a:lnTo>
                <a:lnTo>
                  <a:pt x="265" y="1043"/>
                </a:lnTo>
                <a:lnTo>
                  <a:pt x="262" y="1043"/>
                </a:lnTo>
                <a:lnTo>
                  <a:pt x="260" y="1043"/>
                </a:lnTo>
                <a:lnTo>
                  <a:pt x="257" y="1039"/>
                </a:lnTo>
                <a:lnTo>
                  <a:pt x="257" y="1039"/>
                </a:lnTo>
                <a:lnTo>
                  <a:pt x="254" y="1036"/>
                </a:lnTo>
                <a:lnTo>
                  <a:pt x="250" y="1033"/>
                </a:lnTo>
                <a:lnTo>
                  <a:pt x="243" y="1032"/>
                </a:lnTo>
                <a:lnTo>
                  <a:pt x="237" y="1032"/>
                </a:lnTo>
                <a:lnTo>
                  <a:pt x="223" y="1033"/>
                </a:lnTo>
                <a:lnTo>
                  <a:pt x="210" y="1033"/>
                </a:lnTo>
                <a:lnTo>
                  <a:pt x="210" y="1033"/>
                </a:lnTo>
                <a:lnTo>
                  <a:pt x="181" y="1031"/>
                </a:lnTo>
                <a:lnTo>
                  <a:pt x="154" y="1025"/>
                </a:lnTo>
                <a:lnTo>
                  <a:pt x="130" y="1018"/>
                </a:lnTo>
                <a:lnTo>
                  <a:pt x="106" y="1008"/>
                </a:lnTo>
                <a:lnTo>
                  <a:pt x="85" y="998"/>
                </a:lnTo>
                <a:lnTo>
                  <a:pt x="64" y="987"/>
                </a:lnTo>
                <a:lnTo>
                  <a:pt x="45" y="974"/>
                </a:lnTo>
                <a:lnTo>
                  <a:pt x="26" y="962"/>
                </a:lnTo>
                <a:lnTo>
                  <a:pt x="26" y="962"/>
                </a:lnTo>
                <a:lnTo>
                  <a:pt x="18" y="934"/>
                </a:lnTo>
                <a:lnTo>
                  <a:pt x="11" y="904"/>
                </a:lnTo>
                <a:lnTo>
                  <a:pt x="7" y="875"/>
                </a:lnTo>
                <a:lnTo>
                  <a:pt x="4" y="845"/>
                </a:lnTo>
                <a:lnTo>
                  <a:pt x="2" y="814"/>
                </a:lnTo>
                <a:lnTo>
                  <a:pt x="4" y="785"/>
                </a:lnTo>
                <a:lnTo>
                  <a:pt x="7" y="755"/>
                </a:lnTo>
                <a:lnTo>
                  <a:pt x="11" y="727"/>
                </a:lnTo>
                <a:lnTo>
                  <a:pt x="11" y="727"/>
                </a:lnTo>
                <a:lnTo>
                  <a:pt x="7" y="629"/>
                </a:lnTo>
                <a:lnTo>
                  <a:pt x="5" y="578"/>
                </a:lnTo>
                <a:lnTo>
                  <a:pt x="5" y="526"/>
                </a:lnTo>
                <a:lnTo>
                  <a:pt x="7" y="475"/>
                </a:lnTo>
                <a:lnTo>
                  <a:pt x="8" y="423"/>
                </a:lnTo>
                <a:lnTo>
                  <a:pt x="11" y="374"/>
                </a:lnTo>
                <a:lnTo>
                  <a:pt x="16" y="326"/>
                </a:lnTo>
                <a:lnTo>
                  <a:pt x="16" y="326"/>
                </a:lnTo>
                <a:lnTo>
                  <a:pt x="14" y="331"/>
                </a:lnTo>
                <a:lnTo>
                  <a:pt x="11" y="335"/>
                </a:lnTo>
                <a:lnTo>
                  <a:pt x="7" y="339"/>
                </a:lnTo>
                <a:lnTo>
                  <a:pt x="4" y="341"/>
                </a:lnTo>
                <a:lnTo>
                  <a:pt x="0" y="341"/>
                </a:lnTo>
                <a:lnTo>
                  <a:pt x="0" y="341"/>
                </a:lnTo>
                <a:lnTo>
                  <a:pt x="40" y="273"/>
                </a:lnTo>
                <a:lnTo>
                  <a:pt x="82" y="208"/>
                </a:lnTo>
                <a:lnTo>
                  <a:pt x="104" y="178"/>
                </a:lnTo>
                <a:lnTo>
                  <a:pt x="126" y="147"/>
                </a:lnTo>
                <a:lnTo>
                  <a:pt x="148" y="117"/>
                </a:lnTo>
                <a:lnTo>
                  <a:pt x="172" y="89"/>
                </a:lnTo>
                <a:lnTo>
                  <a:pt x="172" y="89"/>
                </a:lnTo>
                <a:lnTo>
                  <a:pt x="178" y="74"/>
                </a:lnTo>
                <a:lnTo>
                  <a:pt x="185" y="61"/>
                </a:lnTo>
                <a:lnTo>
                  <a:pt x="195" y="51"/>
                </a:lnTo>
                <a:lnTo>
                  <a:pt x="205" y="41"/>
                </a:lnTo>
                <a:lnTo>
                  <a:pt x="217" y="34"/>
                </a:lnTo>
                <a:lnTo>
                  <a:pt x="231" y="29"/>
                </a:lnTo>
                <a:lnTo>
                  <a:pt x="245" y="23"/>
                </a:lnTo>
                <a:lnTo>
                  <a:pt x="262" y="19"/>
                </a:lnTo>
                <a:lnTo>
                  <a:pt x="262" y="19"/>
                </a:lnTo>
                <a:lnTo>
                  <a:pt x="281" y="13"/>
                </a:lnTo>
                <a:lnTo>
                  <a:pt x="299" y="10"/>
                </a:lnTo>
                <a:lnTo>
                  <a:pt x="340" y="5"/>
                </a:lnTo>
                <a:lnTo>
                  <a:pt x="383" y="2"/>
                </a:lnTo>
                <a:lnTo>
                  <a:pt x="428" y="0"/>
                </a:lnTo>
                <a:lnTo>
                  <a:pt x="475" y="0"/>
                </a:lnTo>
                <a:lnTo>
                  <a:pt x="519" y="3"/>
                </a:lnTo>
                <a:lnTo>
                  <a:pt x="608" y="9"/>
                </a:lnTo>
                <a:lnTo>
                  <a:pt x="608" y="9"/>
                </a:lnTo>
                <a:lnTo>
                  <a:pt x="715" y="6"/>
                </a:lnTo>
                <a:lnTo>
                  <a:pt x="819" y="6"/>
                </a:lnTo>
                <a:lnTo>
                  <a:pt x="1030" y="8"/>
                </a:lnTo>
                <a:lnTo>
                  <a:pt x="1134" y="8"/>
                </a:lnTo>
                <a:lnTo>
                  <a:pt x="1239" y="8"/>
                </a:lnTo>
                <a:lnTo>
                  <a:pt x="1346" y="5"/>
                </a:lnTo>
                <a:lnTo>
                  <a:pt x="1451" y="0"/>
                </a:lnTo>
                <a:lnTo>
                  <a:pt x="2653" y="23"/>
                </a:lnTo>
                <a:lnTo>
                  <a:pt x="2653" y="23"/>
                </a:lnTo>
                <a:lnTo>
                  <a:pt x="2681" y="24"/>
                </a:lnTo>
                <a:lnTo>
                  <a:pt x="2706" y="27"/>
                </a:lnTo>
                <a:lnTo>
                  <a:pt x="2730" y="33"/>
                </a:lnTo>
                <a:lnTo>
                  <a:pt x="2752" y="40"/>
                </a:lnTo>
                <a:lnTo>
                  <a:pt x="2772" y="48"/>
                </a:lnTo>
                <a:lnTo>
                  <a:pt x="2790" y="58"/>
                </a:lnTo>
                <a:lnTo>
                  <a:pt x="2809" y="69"/>
                </a:lnTo>
                <a:lnTo>
                  <a:pt x="2824" y="83"/>
                </a:lnTo>
                <a:lnTo>
                  <a:pt x="2838" y="97"/>
                </a:lnTo>
                <a:lnTo>
                  <a:pt x="2849" y="114"/>
                </a:lnTo>
                <a:lnTo>
                  <a:pt x="2861" y="131"/>
                </a:lnTo>
                <a:lnTo>
                  <a:pt x="2870" y="151"/>
                </a:lnTo>
                <a:lnTo>
                  <a:pt x="2879" y="171"/>
                </a:lnTo>
                <a:lnTo>
                  <a:pt x="2884" y="193"/>
                </a:lnTo>
                <a:lnTo>
                  <a:pt x="2890" y="215"/>
                </a:lnTo>
                <a:lnTo>
                  <a:pt x="2894" y="239"/>
                </a:lnTo>
                <a:lnTo>
                  <a:pt x="2894" y="239"/>
                </a:lnTo>
                <a:lnTo>
                  <a:pt x="2893" y="270"/>
                </a:lnTo>
                <a:lnTo>
                  <a:pt x="2893" y="301"/>
                </a:lnTo>
                <a:lnTo>
                  <a:pt x="2896" y="363"/>
                </a:lnTo>
                <a:lnTo>
                  <a:pt x="2901" y="423"/>
                </a:lnTo>
                <a:lnTo>
                  <a:pt x="2907" y="482"/>
                </a:lnTo>
                <a:lnTo>
                  <a:pt x="2907" y="482"/>
                </a:lnTo>
                <a:lnTo>
                  <a:pt x="2910" y="516"/>
                </a:lnTo>
                <a:lnTo>
                  <a:pt x="2911" y="551"/>
                </a:lnTo>
                <a:lnTo>
                  <a:pt x="2913" y="619"/>
                </a:lnTo>
                <a:lnTo>
                  <a:pt x="2914" y="688"/>
                </a:lnTo>
                <a:lnTo>
                  <a:pt x="2917" y="723"/>
                </a:lnTo>
                <a:lnTo>
                  <a:pt x="2921" y="758"/>
                </a:lnTo>
                <a:lnTo>
                  <a:pt x="2921" y="758"/>
                </a:lnTo>
                <a:lnTo>
                  <a:pt x="2900" y="800"/>
                </a:lnTo>
                <a:lnTo>
                  <a:pt x="2879" y="841"/>
                </a:lnTo>
                <a:lnTo>
                  <a:pt x="2855" y="882"/>
                </a:lnTo>
                <a:lnTo>
                  <a:pt x="2831" y="920"/>
                </a:lnTo>
                <a:lnTo>
                  <a:pt x="2804" y="956"/>
                </a:lnTo>
                <a:lnTo>
                  <a:pt x="2790" y="973"/>
                </a:lnTo>
                <a:lnTo>
                  <a:pt x="2775" y="990"/>
                </a:lnTo>
                <a:lnTo>
                  <a:pt x="2759" y="1005"/>
                </a:lnTo>
                <a:lnTo>
                  <a:pt x="2743" y="1021"/>
                </a:lnTo>
                <a:lnTo>
                  <a:pt x="2726" y="1036"/>
                </a:lnTo>
                <a:lnTo>
                  <a:pt x="2709" y="1050"/>
                </a:lnTo>
                <a:lnTo>
                  <a:pt x="2709" y="1050"/>
                </a:lnTo>
                <a:lnTo>
                  <a:pt x="2699" y="1056"/>
                </a:lnTo>
                <a:lnTo>
                  <a:pt x="2689" y="1061"/>
                </a:lnTo>
                <a:lnTo>
                  <a:pt x="2668" y="1070"/>
                </a:lnTo>
                <a:lnTo>
                  <a:pt x="2644" y="1077"/>
                </a:lnTo>
                <a:lnTo>
                  <a:pt x="2619" y="1081"/>
                </a:lnTo>
                <a:lnTo>
                  <a:pt x="2594" y="1085"/>
                </a:lnTo>
                <a:lnTo>
                  <a:pt x="2565" y="1087"/>
                </a:lnTo>
                <a:lnTo>
                  <a:pt x="2508" y="1090"/>
                </a:lnTo>
                <a:lnTo>
                  <a:pt x="2508" y="1090"/>
                </a:lnTo>
                <a:lnTo>
                  <a:pt x="2363" y="1092"/>
                </a:lnTo>
                <a:lnTo>
                  <a:pt x="2224" y="1095"/>
                </a:lnTo>
                <a:lnTo>
                  <a:pt x="1942" y="1098"/>
                </a:lnTo>
                <a:lnTo>
                  <a:pt x="1942" y="1098"/>
                </a:lnTo>
                <a:lnTo>
                  <a:pt x="1909" y="1098"/>
                </a:lnTo>
                <a:lnTo>
                  <a:pt x="1880" y="1098"/>
                </a:lnTo>
                <a:lnTo>
                  <a:pt x="1818" y="1095"/>
                </a:lnTo>
                <a:lnTo>
                  <a:pt x="649" y="1056"/>
                </a:lnTo>
                <a:lnTo>
                  <a:pt x="649" y="1056"/>
                </a:lnTo>
                <a:lnTo>
                  <a:pt x="645" y="1057"/>
                </a:lnTo>
                <a:lnTo>
                  <a:pt x="640" y="1059"/>
                </a:lnTo>
                <a:lnTo>
                  <a:pt x="633" y="1063"/>
                </a:lnTo>
                <a:lnTo>
                  <a:pt x="633" y="1063"/>
                </a:lnTo>
                <a:close/>
                <a:moveTo>
                  <a:pt x="2785" y="862"/>
                </a:moveTo>
                <a:lnTo>
                  <a:pt x="2785" y="862"/>
                </a:lnTo>
                <a:lnTo>
                  <a:pt x="2797" y="860"/>
                </a:lnTo>
                <a:lnTo>
                  <a:pt x="2809" y="858"/>
                </a:lnTo>
                <a:lnTo>
                  <a:pt x="2820" y="853"/>
                </a:lnTo>
                <a:lnTo>
                  <a:pt x="2830" y="849"/>
                </a:lnTo>
                <a:lnTo>
                  <a:pt x="2838" y="844"/>
                </a:lnTo>
                <a:lnTo>
                  <a:pt x="2848" y="838"/>
                </a:lnTo>
                <a:lnTo>
                  <a:pt x="2855" y="832"/>
                </a:lnTo>
                <a:lnTo>
                  <a:pt x="2862" y="824"/>
                </a:lnTo>
                <a:lnTo>
                  <a:pt x="2869" y="817"/>
                </a:lnTo>
                <a:lnTo>
                  <a:pt x="2875" y="808"/>
                </a:lnTo>
                <a:lnTo>
                  <a:pt x="2886" y="790"/>
                </a:lnTo>
                <a:lnTo>
                  <a:pt x="2893" y="769"/>
                </a:lnTo>
                <a:lnTo>
                  <a:pt x="2900" y="748"/>
                </a:lnTo>
                <a:lnTo>
                  <a:pt x="2900" y="748"/>
                </a:lnTo>
                <a:lnTo>
                  <a:pt x="2899" y="688"/>
                </a:lnTo>
                <a:lnTo>
                  <a:pt x="2897" y="629"/>
                </a:lnTo>
                <a:lnTo>
                  <a:pt x="2893" y="512"/>
                </a:lnTo>
                <a:lnTo>
                  <a:pt x="2884" y="395"/>
                </a:lnTo>
                <a:lnTo>
                  <a:pt x="2877" y="279"/>
                </a:lnTo>
                <a:lnTo>
                  <a:pt x="2877" y="279"/>
                </a:lnTo>
                <a:lnTo>
                  <a:pt x="2877" y="260"/>
                </a:lnTo>
                <a:lnTo>
                  <a:pt x="2877" y="244"/>
                </a:lnTo>
                <a:lnTo>
                  <a:pt x="2876" y="227"/>
                </a:lnTo>
                <a:lnTo>
                  <a:pt x="2873" y="211"/>
                </a:lnTo>
                <a:lnTo>
                  <a:pt x="2869" y="196"/>
                </a:lnTo>
                <a:lnTo>
                  <a:pt x="2865" y="182"/>
                </a:lnTo>
                <a:lnTo>
                  <a:pt x="2861" y="169"/>
                </a:lnTo>
                <a:lnTo>
                  <a:pt x="2854" y="155"/>
                </a:lnTo>
                <a:lnTo>
                  <a:pt x="2848" y="144"/>
                </a:lnTo>
                <a:lnTo>
                  <a:pt x="2840" y="133"/>
                </a:lnTo>
                <a:lnTo>
                  <a:pt x="2824" y="111"/>
                </a:lnTo>
                <a:lnTo>
                  <a:pt x="2806" y="92"/>
                </a:lnTo>
                <a:lnTo>
                  <a:pt x="2786" y="75"/>
                </a:lnTo>
                <a:lnTo>
                  <a:pt x="2786" y="75"/>
                </a:lnTo>
                <a:lnTo>
                  <a:pt x="2734" y="68"/>
                </a:lnTo>
                <a:lnTo>
                  <a:pt x="2682" y="62"/>
                </a:lnTo>
                <a:lnTo>
                  <a:pt x="2629" y="60"/>
                </a:lnTo>
                <a:lnTo>
                  <a:pt x="2574" y="55"/>
                </a:lnTo>
                <a:lnTo>
                  <a:pt x="2466" y="50"/>
                </a:lnTo>
                <a:lnTo>
                  <a:pt x="2412" y="45"/>
                </a:lnTo>
                <a:lnTo>
                  <a:pt x="2360" y="41"/>
                </a:lnTo>
                <a:lnTo>
                  <a:pt x="2360" y="41"/>
                </a:lnTo>
                <a:lnTo>
                  <a:pt x="2314" y="37"/>
                </a:lnTo>
                <a:lnTo>
                  <a:pt x="2268" y="34"/>
                </a:lnTo>
                <a:lnTo>
                  <a:pt x="2172" y="30"/>
                </a:lnTo>
                <a:lnTo>
                  <a:pt x="2076" y="27"/>
                </a:lnTo>
                <a:lnTo>
                  <a:pt x="1980" y="27"/>
                </a:lnTo>
                <a:lnTo>
                  <a:pt x="1786" y="27"/>
                </a:lnTo>
                <a:lnTo>
                  <a:pt x="1689" y="26"/>
                </a:lnTo>
                <a:lnTo>
                  <a:pt x="1593" y="22"/>
                </a:lnTo>
                <a:lnTo>
                  <a:pt x="1593" y="22"/>
                </a:lnTo>
                <a:lnTo>
                  <a:pt x="1550" y="20"/>
                </a:lnTo>
                <a:lnTo>
                  <a:pt x="1505" y="19"/>
                </a:lnTo>
                <a:lnTo>
                  <a:pt x="1416" y="19"/>
                </a:lnTo>
                <a:lnTo>
                  <a:pt x="1329" y="22"/>
                </a:lnTo>
                <a:lnTo>
                  <a:pt x="1243" y="24"/>
                </a:lnTo>
                <a:lnTo>
                  <a:pt x="1157" y="27"/>
                </a:lnTo>
                <a:lnTo>
                  <a:pt x="1070" y="30"/>
                </a:lnTo>
                <a:lnTo>
                  <a:pt x="986" y="30"/>
                </a:lnTo>
                <a:lnTo>
                  <a:pt x="942" y="29"/>
                </a:lnTo>
                <a:lnTo>
                  <a:pt x="900" y="27"/>
                </a:lnTo>
                <a:lnTo>
                  <a:pt x="900" y="27"/>
                </a:lnTo>
                <a:lnTo>
                  <a:pt x="848" y="26"/>
                </a:lnTo>
                <a:lnTo>
                  <a:pt x="796" y="24"/>
                </a:lnTo>
                <a:lnTo>
                  <a:pt x="694" y="26"/>
                </a:lnTo>
                <a:lnTo>
                  <a:pt x="642" y="27"/>
                </a:lnTo>
                <a:lnTo>
                  <a:pt x="590" y="27"/>
                </a:lnTo>
                <a:lnTo>
                  <a:pt x="536" y="26"/>
                </a:lnTo>
                <a:lnTo>
                  <a:pt x="483" y="22"/>
                </a:lnTo>
                <a:lnTo>
                  <a:pt x="483" y="22"/>
                </a:lnTo>
                <a:lnTo>
                  <a:pt x="487" y="24"/>
                </a:lnTo>
                <a:lnTo>
                  <a:pt x="493" y="27"/>
                </a:lnTo>
                <a:lnTo>
                  <a:pt x="493" y="27"/>
                </a:lnTo>
                <a:lnTo>
                  <a:pt x="489" y="29"/>
                </a:lnTo>
                <a:lnTo>
                  <a:pt x="484" y="27"/>
                </a:lnTo>
                <a:lnTo>
                  <a:pt x="477" y="26"/>
                </a:lnTo>
                <a:lnTo>
                  <a:pt x="477" y="26"/>
                </a:lnTo>
                <a:lnTo>
                  <a:pt x="448" y="24"/>
                </a:lnTo>
                <a:lnTo>
                  <a:pt x="418" y="26"/>
                </a:lnTo>
                <a:lnTo>
                  <a:pt x="359" y="29"/>
                </a:lnTo>
                <a:lnTo>
                  <a:pt x="302" y="33"/>
                </a:lnTo>
                <a:lnTo>
                  <a:pt x="248" y="38"/>
                </a:lnTo>
                <a:lnTo>
                  <a:pt x="248" y="38"/>
                </a:lnTo>
                <a:lnTo>
                  <a:pt x="240" y="44"/>
                </a:lnTo>
                <a:lnTo>
                  <a:pt x="231" y="50"/>
                </a:lnTo>
                <a:lnTo>
                  <a:pt x="217" y="64"/>
                </a:lnTo>
                <a:lnTo>
                  <a:pt x="193" y="90"/>
                </a:lnTo>
                <a:lnTo>
                  <a:pt x="193" y="90"/>
                </a:lnTo>
                <a:lnTo>
                  <a:pt x="188" y="106"/>
                </a:lnTo>
                <a:lnTo>
                  <a:pt x="185" y="123"/>
                </a:lnTo>
                <a:lnTo>
                  <a:pt x="181" y="138"/>
                </a:lnTo>
                <a:lnTo>
                  <a:pt x="175" y="155"/>
                </a:lnTo>
                <a:lnTo>
                  <a:pt x="175" y="155"/>
                </a:lnTo>
                <a:lnTo>
                  <a:pt x="171" y="275"/>
                </a:lnTo>
                <a:lnTo>
                  <a:pt x="170" y="336"/>
                </a:lnTo>
                <a:lnTo>
                  <a:pt x="170" y="400"/>
                </a:lnTo>
                <a:lnTo>
                  <a:pt x="171" y="463"/>
                </a:lnTo>
                <a:lnTo>
                  <a:pt x="172" y="526"/>
                </a:lnTo>
                <a:lnTo>
                  <a:pt x="177" y="588"/>
                </a:lnTo>
                <a:lnTo>
                  <a:pt x="182" y="648"/>
                </a:lnTo>
                <a:lnTo>
                  <a:pt x="182" y="648"/>
                </a:lnTo>
                <a:lnTo>
                  <a:pt x="189" y="676"/>
                </a:lnTo>
                <a:lnTo>
                  <a:pt x="198" y="705"/>
                </a:lnTo>
                <a:lnTo>
                  <a:pt x="208" y="731"/>
                </a:lnTo>
                <a:lnTo>
                  <a:pt x="219" y="755"/>
                </a:lnTo>
                <a:lnTo>
                  <a:pt x="231" y="779"/>
                </a:lnTo>
                <a:lnTo>
                  <a:pt x="245" y="799"/>
                </a:lnTo>
                <a:lnTo>
                  <a:pt x="254" y="808"/>
                </a:lnTo>
                <a:lnTo>
                  <a:pt x="262" y="817"/>
                </a:lnTo>
                <a:lnTo>
                  <a:pt x="271" y="824"/>
                </a:lnTo>
                <a:lnTo>
                  <a:pt x="281" y="831"/>
                </a:lnTo>
                <a:lnTo>
                  <a:pt x="281" y="831"/>
                </a:lnTo>
                <a:lnTo>
                  <a:pt x="302" y="837"/>
                </a:lnTo>
                <a:lnTo>
                  <a:pt x="321" y="841"/>
                </a:lnTo>
                <a:lnTo>
                  <a:pt x="363" y="846"/>
                </a:lnTo>
                <a:lnTo>
                  <a:pt x="408" y="849"/>
                </a:lnTo>
                <a:lnTo>
                  <a:pt x="453" y="851"/>
                </a:lnTo>
                <a:lnTo>
                  <a:pt x="498" y="851"/>
                </a:lnTo>
                <a:lnTo>
                  <a:pt x="543" y="849"/>
                </a:lnTo>
                <a:lnTo>
                  <a:pt x="632" y="848"/>
                </a:lnTo>
                <a:lnTo>
                  <a:pt x="632" y="848"/>
                </a:lnTo>
                <a:lnTo>
                  <a:pt x="791" y="849"/>
                </a:lnTo>
                <a:lnTo>
                  <a:pt x="948" y="852"/>
                </a:lnTo>
                <a:lnTo>
                  <a:pt x="1104" y="855"/>
                </a:lnTo>
                <a:lnTo>
                  <a:pt x="1259" y="859"/>
                </a:lnTo>
                <a:lnTo>
                  <a:pt x="1569" y="870"/>
                </a:lnTo>
                <a:lnTo>
                  <a:pt x="1883" y="883"/>
                </a:lnTo>
                <a:lnTo>
                  <a:pt x="1883" y="883"/>
                </a:lnTo>
                <a:lnTo>
                  <a:pt x="2019" y="889"/>
                </a:lnTo>
                <a:lnTo>
                  <a:pt x="2157" y="893"/>
                </a:lnTo>
                <a:lnTo>
                  <a:pt x="2296" y="896"/>
                </a:lnTo>
                <a:lnTo>
                  <a:pt x="2366" y="896"/>
                </a:lnTo>
                <a:lnTo>
                  <a:pt x="2436" y="894"/>
                </a:lnTo>
                <a:lnTo>
                  <a:pt x="2436" y="894"/>
                </a:lnTo>
                <a:lnTo>
                  <a:pt x="2516" y="893"/>
                </a:lnTo>
                <a:lnTo>
                  <a:pt x="2596" y="891"/>
                </a:lnTo>
                <a:lnTo>
                  <a:pt x="2637" y="890"/>
                </a:lnTo>
                <a:lnTo>
                  <a:pt x="2679" y="887"/>
                </a:lnTo>
                <a:lnTo>
                  <a:pt x="2720" y="883"/>
                </a:lnTo>
                <a:lnTo>
                  <a:pt x="2761" y="877"/>
                </a:lnTo>
                <a:lnTo>
                  <a:pt x="2761" y="877"/>
                </a:lnTo>
                <a:lnTo>
                  <a:pt x="2762" y="872"/>
                </a:lnTo>
                <a:lnTo>
                  <a:pt x="2765" y="868"/>
                </a:lnTo>
                <a:lnTo>
                  <a:pt x="2768" y="866"/>
                </a:lnTo>
                <a:lnTo>
                  <a:pt x="2771" y="863"/>
                </a:lnTo>
                <a:lnTo>
                  <a:pt x="2778" y="862"/>
                </a:lnTo>
                <a:lnTo>
                  <a:pt x="2785" y="862"/>
                </a:lnTo>
                <a:lnTo>
                  <a:pt x="2785" y="862"/>
                </a:lnTo>
                <a:close/>
                <a:moveTo>
                  <a:pt x="1718" y="1039"/>
                </a:moveTo>
                <a:lnTo>
                  <a:pt x="1718" y="1039"/>
                </a:lnTo>
                <a:lnTo>
                  <a:pt x="1727" y="1025"/>
                </a:lnTo>
                <a:lnTo>
                  <a:pt x="1734" y="1012"/>
                </a:lnTo>
                <a:lnTo>
                  <a:pt x="1748" y="983"/>
                </a:lnTo>
                <a:lnTo>
                  <a:pt x="1763" y="955"/>
                </a:lnTo>
                <a:lnTo>
                  <a:pt x="1772" y="942"/>
                </a:lnTo>
                <a:lnTo>
                  <a:pt x="1781" y="929"/>
                </a:lnTo>
                <a:lnTo>
                  <a:pt x="1749" y="998"/>
                </a:lnTo>
                <a:lnTo>
                  <a:pt x="1749" y="998"/>
                </a:lnTo>
                <a:lnTo>
                  <a:pt x="1798" y="945"/>
                </a:lnTo>
                <a:lnTo>
                  <a:pt x="1824" y="921"/>
                </a:lnTo>
                <a:lnTo>
                  <a:pt x="1850" y="897"/>
                </a:lnTo>
                <a:lnTo>
                  <a:pt x="1850" y="897"/>
                </a:lnTo>
                <a:lnTo>
                  <a:pt x="1842" y="896"/>
                </a:lnTo>
                <a:lnTo>
                  <a:pt x="1831" y="896"/>
                </a:lnTo>
                <a:lnTo>
                  <a:pt x="1809" y="896"/>
                </a:lnTo>
                <a:lnTo>
                  <a:pt x="1809" y="896"/>
                </a:lnTo>
                <a:lnTo>
                  <a:pt x="1807" y="896"/>
                </a:lnTo>
                <a:lnTo>
                  <a:pt x="1804" y="897"/>
                </a:lnTo>
                <a:lnTo>
                  <a:pt x="1801" y="901"/>
                </a:lnTo>
                <a:lnTo>
                  <a:pt x="1800" y="907"/>
                </a:lnTo>
                <a:lnTo>
                  <a:pt x="1798" y="910"/>
                </a:lnTo>
                <a:lnTo>
                  <a:pt x="1795" y="912"/>
                </a:lnTo>
                <a:lnTo>
                  <a:pt x="1795" y="912"/>
                </a:lnTo>
                <a:lnTo>
                  <a:pt x="1794" y="910"/>
                </a:lnTo>
                <a:lnTo>
                  <a:pt x="1794" y="907"/>
                </a:lnTo>
                <a:lnTo>
                  <a:pt x="1795" y="901"/>
                </a:lnTo>
                <a:lnTo>
                  <a:pt x="1798" y="897"/>
                </a:lnTo>
                <a:lnTo>
                  <a:pt x="1798" y="896"/>
                </a:lnTo>
                <a:lnTo>
                  <a:pt x="1797" y="894"/>
                </a:lnTo>
                <a:lnTo>
                  <a:pt x="1797" y="894"/>
                </a:lnTo>
                <a:lnTo>
                  <a:pt x="1791" y="893"/>
                </a:lnTo>
                <a:lnTo>
                  <a:pt x="1783" y="893"/>
                </a:lnTo>
                <a:lnTo>
                  <a:pt x="1770" y="894"/>
                </a:lnTo>
                <a:lnTo>
                  <a:pt x="1770" y="894"/>
                </a:lnTo>
                <a:lnTo>
                  <a:pt x="1773" y="898"/>
                </a:lnTo>
                <a:lnTo>
                  <a:pt x="1772" y="903"/>
                </a:lnTo>
                <a:lnTo>
                  <a:pt x="1770" y="907"/>
                </a:lnTo>
                <a:lnTo>
                  <a:pt x="1769" y="911"/>
                </a:lnTo>
                <a:lnTo>
                  <a:pt x="1769" y="911"/>
                </a:lnTo>
                <a:lnTo>
                  <a:pt x="1739" y="952"/>
                </a:lnTo>
                <a:lnTo>
                  <a:pt x="1710" y="991"/>
                </a:lnTo>
                <a:lnTo>
                  <a:pt x="1682" y="1032"/>
                </a:lnTo>
                <a:lnTo>
                  <a:pt x="1668" y="1053"/>
                </a:lnTo>
                <a:lnTo>
                  <a:pt x="1655" y="1074"/>
                </a:lnTo>
                <a:lnTo>
                  <a:pt x="1655" y="1074"/>
                </a:lnTo>
                <a:lnTo>
                  <a:pt x="1673" y="1077"/>
                </a:lnTo>
                <a:lnTo>
                  <a:pt x="1691" y="1078"/>
                </a:lnTo>
                <a:lnTo>
                  <a:pt x="1710" y="1078"/>
                </a:lnTo>
                <a:lnTo>
                  <a:pt x="1728" y="1078"/>
                </a:lnTo>
                <a:lnTo>
                  <a:pt x="1745" y="1077"/>
                </a:lnTo>
                <a:lnTo>
                  <a:pt x="1760" y="1074"/>
                </a:lnTo>
                <a:lnTo>
                  <a:pt x="1774" y="1068"/>
                </a:lnTo>
                <a:lnTo>
                  <a:pt x="1784" y="1063"/>
                </a:lnTo>
                <a:lnTo>
                  <a:pt x="1784" y="1063"/>
                </a:lnTo>
                <a:lnTo>
                  <a:pt x="1783" y="1060"/>
                </a:lnTo>
                <a:lnTo>
                  <a:pt x="1784" y="1057"/>
                </a:lnTo>
                <a:lnTo>
                  <a:pt x="1786" y="1056"/>
                </a:lnTo>
                <a:lnTo>
                  <a:pt x="1788" y="1054"/>
                </a:lnTo>
                <a:lnTo>
                  <a:pt x="1790" y="1053"/>
                </a:lnTo>
                <a:lnTo>
                  <a:pt x="1793" y="1053"/>
                </a:lnTo>
                <a:lnTo>
                  <a:pt x="1794" y="1054"/>
                </a:lnTo>
                <a:lnTo>
                  <a:pt x="1793" y="1057"/>
                </a:lnTo>
                <a:lnTo>
                  <a:pt x="1793" y="1057"/>
                </a:lnTo>
                <a:lnTo>
                  <a:pt x="1788" y="1064"/>
                </a:lnTo>
                <a:lnTo>
                  <a:pt x="1783" y="1070"/>
                </a:lnTo>
                <a:lnTo>
                  <a:pt x="1772" y="1080"/>
                </a:lnTo>
                <a:lnTo>
                  <a:pt x="1822" y="1080"/>
                </a:lnTo>
                <a:lnTo>
                  <a:pt x="1822" y="1080"/>
                </a:lnTo>
                <a:lnTo>
                  <a:pt x="1832" y="1061"/>
                </a:lnTo>
                <a:lnTo>
                  <a:pt x="1843" y="1045"/>
                </a:lnTo>
                <a:lnTo>
                  <a:pt x="1866" y="1011"/>
                </a:lnTo>
                <a:lnTo>
                  <a:pt x="1866" y="1011"/>
                </a:lnTo>
                <a:lnTo>
                  <a:pt x="1866" y="1011"/>
                </a:lnTo>
                <a:lnTo>
                  <a:pt x="1870" y="1008"/>
                </a:lnTo>
                <a:lnTo>
                  <a:pt x="1873" y="1004"/>
                </a:lnTo>
                <a:lnTo>
                  <a:pt x="1878" y="993"/>
                </a:lnTo>
                <a:lnTo>
                  <a:pt x="1874" y="993"/>
                </a:lnTo>
                <a:lnTo>
                  <a:pt x="1874" y="993"/>
                </a:lnTo>
                <a:lnTo>
                  <a:pt x="1888" y="976"/>
                </a:lnTo>
                <a:lnTo>
                  <a:pt x="1901" y="957"/>
                </a:lnTo>
                <a:lnTo>
                  <a:pt x="1912" y="939"/>
                </a:lnTo>
                <a:lnTo>
                  <a:pt x="1923" y="921"/>
                </a:lnTo>
                <a:lnTo>
                  <a:pt x="1791" y="1049"/>
                </a:lnTo>
                <a:lnTo>
                  <a:pt x="1791" y="1049"/>
                </a:lnTo>
                <a:lnTo>
                  <a:pt x="1824" y="1009"/>
                </a:lnTo>
                <a:lnTo>
                  <a:pt x="1857" y="972"/>
                </a:lnTo>
                <a:lnTo>
                  <a:pt x="1892" y="936"/>
                </a:lnTo>
                <a:lnTo>
                  <a:pt x="1929" y="901"/>
                </a:lnTo>
                <a:lnTo>
                  <a:pt x="1929" y="901"/>
                </a:lnTo>
                <a:lnTo>
                  <a:pt x="1918" y="898"/>
                </a:lnTo>
                <a:lnTo>
                  <a:pt x="1905" y="898"/>
                </a:lnTo>
                <a:lnTo>
                  <a:pt x="1878" y="898"/>
                </a:lnTo>
                <a:lnTo>
                  <a:pt x="1878" y="898"/>
                </a:lnTo>
                <a:lnTo>
                  <a:pt x="1866" y="921"/>
                </a:lnTo>
                <a:lnTo>
                  <a:pt x="1853" y="943"/>
                </a:lnTo>
                <a:lnTo>
                  <a:pt x="1825" y="987"/>
                </a:lnTo>
                <a:lnTo>
                  <a:pt x="1825" y="987"/>
                </a:lnTo>
                <a:lnTo>
                  <a:pt x="1821" y="984"/>
                </a:lnTo>
                <a:lnTo>
                  <a:pt x="1818" y="984"/>
                </a:lnTo>
                <a:lnTo>
                  <a:pt x="1818" y="984"/>
                </a:lnTo>
                <a:lnTo>
                  <a:pt x="1818" y="984"/>
                </a:lnTo>
                <a:lnTo>
                  <a:pt x="1800" y="1011"/>
                </a:lnTo>
                <a:lnTo>
                  <a:pt x="1788" y="1023"/>
                </a:lnTo>
                <a:lnTo>
                  <a:pt x="1781" y="1032"/>
                </a:lnTo>
                <a:lnTo>
                  <a:pt x="1781" y="1032"/>
                </a:lnTo>
                <a:lnTo>
                  <a:pt x="1793" y="1014"/>
                </a:lnTo>
                <a:lnTo>
                  <a:pt x="1804" y="997"/>
                </a:lnTo>
                <a:lnTo>
                  <a:pt x="1817" y="980"/>
                </a:lnTo>
                <a:lnTo>
                  <a:pt x="1831" y="966"/>
                </a:lnTo>
                <a:lnTo>
                  <a:pt x="1829" y="962"/>
                </a:lnTo>
                <a:lnTo>
                  <a:pt x="1829" y="962"/>
                </a:lnTo>
                <a:lnTo>
                  <a:pt x="1838" y="949"/>
                </a:lnTo>
                <a:lnTo>
                  <a:pt x="1846" y="936"/>
                </a:lnTo>
                <a:lnTo>
                  <a:pt x="1854" y="922"/>
                </a:lnTo>
                <a:lnTo>
                  <a:pt x="1863" y="908"/>
                </a:lnTo>
                <a:lnTo>
                  <a:pt x="1863" y="908"/>
                </a:lnTo>
                <a:lnTo>
                  <a:pt x="1864" y="904"/>
                </a:lnTo>
                <a:lnTo>
                  <a:pt x="1863" y="903"/>
                </a:lnTo>
                <a:lnTo>
                  <a:pt x="1860" y="903"/>
                </a:lnTo>
                <a:lnTo>
                  <a:pt x="1856" y="905"/>
                </a:lnTo>
                <a:lnTo>
                  <a:pt x="1856" y="905"/>
                </a:lnTo>
                <a:lnTo>
                  <a:pt x="1818" y="941"/>
                </a:lnTo>
                <a:lnTo>
                  <a:pt x="1780" y="977"/>
                </a:lnTo>
                <a:lnTo>
                  <a:pt x="1745" y="1014"/>
                </a:lnTo>
                <a:lnTo>
                  <a:pt x="1711" y="1053"/>
                </a:lnTo>
                <a:lnTo>
                  <a:pt x="1711" y="1053"/>
                </a:lnTo>
                <a:lnTo>
                  <a:pt x="1711" y="1049"/>
                </a:lnTo>
                <a:lnTo>
                  <a:pt x="1711" y="1042"/>
                </a:lnTo>
                <a:lnTo>
                  <a:pt x="1711" y="1040"/>
                </a:lnTo>
                <a:lnTo>
                  <a:pt x="1713" y="1038"/>
                </a:lnTo>
                <a:lnTo>
                  <a:pt x="1714" y="1038"/>
                </a:lnTo>
                <a:lnTo>
                  <a:pt x="1718" y="1039"/>
                </a:lnTo>
                <a:lnTo>
                  <a:pt x="1718" y="1039"/>
                </a:lnTo>
                <a:close/>
                <a:moveTo>
                  <a:pt x="231" y="993"/>
                </a:moveTo>
                <a:lnTo>
                  <a:pt x="231" y="993"/>
                </a:lnTo>
                <a:lnTo>
                  <a:pt x="236" y="990"/>
                </a:lnTo>
                <a:lnTo>
                  <a:pt x="240" y="986"/>
                </a:lnTo>
                <a:lnTo>
                  <a:pt x="248" y="974"/>
                </a:lnTo>
                <a:lnTo>
                  <a:pt x="257" y="964"/>
                </a:lnTo>
                <a:lnTo>
                  <a:pt x="261" y="959"/>
                </a:lnTo>
                <a:lnTo>
                  <a:pt x="267" y="955"/>
                </a:lnTo>
                <a:lnTo>
                  <a:pt x="267" y="955"/>
                </a:lnTo>
                <a:lnTo>
                  <a:pt x="260" y="967"/>
                </a:lnTo>
                <a:lnTo>
                  <a:pt x="254" y="977"/>
                </a:lnTo>
                <a:lnTo>
                  <a:pt x="248" y="988"/>
                </a:lnTo>
                <a:lnTo>
                  <a:pt x="244" y="994"/>
                </a:lnTo>
                <a:lnTo>
                  <a:pt x="237" y="1000"/>
                </a:lnTo>
                <a:lnTo>
                  <a:pt x="237" y="1000"/>
                </a:lnTo>
                <a:lnTo>
                  <a:pt x="245" y="1001"/>
                </a:lnTo>
                <a:lnTo>
                  <a:pt x="255" y="1002"/>
                </a:lnTo>
                <a:lnTo>
                  <a:pt x="275" y="1005"/>
                </a:lnTo>
                <a:lnTo>
                  <a:pt x="275" y="1005"/>
                </a:lnTo>
                <a:lnTo>
                  <a:pt x="286" y="984"/>
                </a:lnTo>
                <a:lnTo>
                  <a:pt x="300" y="966"/>
                </a:lnTo>
                <a:lnTo>
                  <a:pt x="316" y="950"/>
                </a:lnTo>
                <a:lnTo>
                  <a:pt x="333" y="936"/>
                </a:lnTo>
                <a:lnTo>
                  <a:pt x="320" y="941"/>
                </a:lnTo>
                <a:lnTo>
                  <a:pt x="317" y="942"/>
                </a:lnTo>
                <a:lnTo>
                  <a:pt x="316" y="946"/>
                </a:lnTo>
                <a:lnTo>
                  <a:pt x="317" y="942"/>
                </a:lnTo>
                <a:lnTo>
                  <a:pt x="320" y="941"/>
                </a:lnTo>
                <a:lnTo>
                  <a:pt x="320" y="941"/>
                </a:lnTo>
                <a:lnTo>
                  <a:pt x="323" y="934"/>
                </a:lnTo>
                <a:lnTo>
                  <a:pt x="327" y="927"/>
                </a:lnTo>
                <a:lnTo>
                  <a:pt x="335" y="915"/>
                </a:lnTo>
                <a:lnTo>
                  <a:pt x="344" y="903"/>
                </a:lnTo>
                <a:lnTo>
                  <a:pt x="348" y="896"/>
                </a:lnTo>
                <a:lnTo>
                  <a:pt x="351" y="889"/>
                </a:lnTo>
                <a:lnTo>
                  <a:pt x="271" y="962"/>
                </a:lnTo>
                <a:lnTo>
                  <a:pt x="271" y="962"/>
                </a:lnTo>
                <a:lnTo>
                  <a:pt x="279" y="948"/>
                </a:lnTo>
                <a:lnTo>
                  <a:pt x="289" y="935"/>
                </a:lnTo>
                <a:lnTo>
                  <a:pt x="300" y="922"/>
                </a:lnTo>
                <a:lnTo>
                  <a:pt x="312" y="910"/>
                </a:lnTo>
                <a:lnTo>
                  <a:pt x="323" y="900"/>
                </a:lnTo>
                <a:lnTo>
                  <a:pt x="335" y="889"/>
                </a:lnTo>
                <a:lnTo>
                  <a:pt x="362" y="870"/>
                </a:lnTo>
                <a:lnTo>
                  <a:pt x="362" y="870"/>
                </a:lnTo>
                <a:lnTo>
                  <a:pt x="365" y="869"/>
                </a:lnTo>
                <a:lnTo>
                  <a:pt x="369" y="870"/>
                </a:lnTo>
                <a:lnTo>
                  <a:pt x="371" y="872"/>
                </a:lnTo>
                <a:lnTo>
                  <a:pt x="371" y="877"/>
                </a:lnTo>
                <a:lnTo>
                  <a:pt x="371" y="877"/>
                </a:lnTo>
                <a:lnTo>
                  <a:pt x="363" y="893"/>
                </a:lnTo>
                <a:lnTo>
                  <a:pt x="354" y="907"/>
                </a:lnTo>
                <a:lnTo>
                  <a:pt x="344" y="920"/>
                </a:lnTo>
                <a:lnTo>
                  <a:pt x="333" y="929"/>
                </a:lnTo>
                <a:lnTo>
                  <a:pt x="337" y="929"/>
                </a:lnTo>
                <a:lnTo>
                  <a:pt x="292" y="1001"/>
                </a:lnTo>
                <a:lnTo>
                  <a:pt x="292" y="1001"/>
                </a:lnTo>
                <a:lnTo>
                  <a:pt x="290" y="1005"/>
                </a:lnTo>
                <a:lnTo>
                  <a:pt x="290" y="1009"/>
                </a:lnTo>
                <a:lnTo>
                  <a:pt x="292" y="1009"/>
                </a:lnTo>
                <a:lnTo>
                  <a:pt x="293" y="1009"/>
                </a:lnTo>
                <a:lnTo>
                  <a:pt x="296" y="1005"/>
                </a:lnTo>
                <a:lnTo>
                  <a:pt x="296" y="1005"/>
                </a:lnTo>
                <a:lnTo>
                  <a:pt x="297" y="1002"/>
                </a:lnTo>
                <a:lnTo>
                  <a:pt x="299" y="1001"/>
                </a:lnTo>
                <a:lnTo>
                  <a:pt x="300" y="1001"/>
                </a:lnTo>
                <a:lnTo>
                  <a:pt x="302" y="1002"/>
                </a:lnTo>
                <a:lnTo>
                  <a:pt x="303" y="1005"/>
                </a:lnTo>
                <a:lnTo>
                  <a:pt x="303" y="1009"/>
                </a:lnTo>
                <a:lnTo>
                  <a:pt x="303" y="1009"/>
                </a:lnTo>
                <a:lnTo>
                  <a:pt x="309" y="1012"/>
                </a:lnTo>
                <a:lnTo>
                  <a:pt x="314" y="1014"/>
                </a:lnTo>
                <a:lnTo>
                  <a:pt x="320" y="1015"/>
                </a:lnTo>
                <a:lnTo>
                  <a:pt x="327" y="1015"/>
                </a:lnTo>
                <a:lnTo>
                  <a:pt x="392" y="925"/>
                </a:lnTo>
                <a:lnTo>
                  <a:pt x="392" y="925"/>
                </a:lnTo>
                <a:lnTo>
                  <a:pt x="375" y="939"/>
                </a:lnTo>
                <a:lnTo>
                  <a:pt x="358" y="956"/>
                </a:lnTo>
                <a:lnTo>
                  <a:pt x="342" y="972"/>
                </a:lnTo>
                <a:lnTo>
                  <a:pt x="326" y="988"/>
                </a:lnTo>
                <a:lnTo>
                  <a:pt x="324" y="983"/>
                </a:lnTo>
                <a:lnTo>
                  <a:pt x="307" y="998"/>
                </a:lnTo>
                <a:lnTo>
                  <a:pt x="307" y="998"/>
                </a:lnTo>
                <a:lnTo>
                  <a:pt x="307" y="994"/>
                </a:lnTo>
                <a:lnTo>
                  <a:pt x="309" y="991"/>
                </a:lnTo>
                <a:lnTo>
                  <a:pt x="312" y="988"/>
                </a:lnTo>
                <a:lnTo>
                  <a:pt x="313" y="983"/>
                </a:lnTo>
                <a:lnTo>
                  <a:pt x="313" y="983"/>
                </a:lnTo>
                <a:lnTo>
                  <a:pt x="314" y="983"/>
                </a:lnTo>
                <a:lnTo>
                  <a:pt x="317" y="980"/>
                </a:lnTo>
                <a:lnTo>
                  <a:pt x="324" y="974"/>
                </a:lnTo>
                <a:lnTo>
                  <a:pt x="327" y="972"/>
                </a:lnTo>
                <a:lnTo>
                  <a:pt x="328" y="972"/>
                </a:lnTo>
                <a:lnTo>
                  <a:pt x="327" y="976"/>
                </a:lnTo>
                <a:lnTo>
                  <a:pt x="324" y="983"/>
                </a:lnTo>
                <a:lnTo>
                  <a:pt x="324" y="983"/>
                </a:lnTo>
                <a:lnTo>
                  <a:pt x="328" y="980"/>
                </a:lnTo>
                <a:lnTo>
                  <a:pt x="333" y="976"/>
                </a:lnTo>
                <a:lnTo>
                  <a:pt x="338" y="967"/>
                </a:lnTo>
                <a:lnTo>
                  <a:pt x="338" y="964"/>
                </a:lnTo>
                <a:lnTo>
                  <a:pt x="338" y="964"/>
                </a:lnTo>
                <a:lnTo>
                  <a:pt x="340" y="960"/>
                </a:lnTo>
                <a:lnTo>
                  <a:pt x="340" y="960"/>
                </a:lnTo>
                <a:lnTo>
                  <a:pt x="362" y="936"/>
                </a:lnTo>
                <a:lnTo>
                  <a:pt x="386" y="914"/>
                </a:lnTo>
                <a:lnTo>
                  <a:pt x="411" y="893"/>
                </a:lnTo>
                <a:lnTo>
                  <a:pt x="439" y="875"/>
                </a:lnTo>
                <a:lnTo>
                  <a:pt x="439" y="875"/>
                </a:lnTo>
                <a:lnTo>
                  <a:pt x="437" y="882"/>
                </a:lnTo>
                <a:lnTo>
                  <a:pt x="432" y="890"/>
                </a:lnTo>
                <a:lnTo>
                  <a:pt x="421" y="907"/>
                </a:lnTo>
                <a:lnTo>
                  <a:pt x="407" y="922"/>
                </a:lnTo>
                <a:lnTo>
                  <a:pt x="394" y="935"/>
                </a:lnTo>
                <a:lnTo>
                  <a:pt x="394" y="935"/>
                </a:lnTo>
                <a:lnTo>
                  <a:pt x="396" y="939"/>
                </a:lnTo>
                <a:lnTo>
                  <a:pt x="396" y="942"/>
                </a:lnTo>
                <a:lnTo>
                  <a:pt x="392" y="949"/>
                </a:lnTo>
                <a:lnTo>
                  <a:pt x="392" y="949"/>
                </a:lnTo>
                <a:lnTo>
                  <a:pt x="379" y="964"/>
                </a:lnTo>
                <a:lnTo>
                  <a:pt x="366" y="981"/>
                </a:lnTo>
                <a:lnTo>
                  <a:pt x="354" y="1000"/>
                </a:lnTo>
                <a:lnTo>
                  <a:pt x="342" y="1019"/>
                </a:lnTo>
                <a:lnTo>
                  <a:pt x="342" y="1019"/>
                </a:lnTo>
                <a:lnTo>
                  <a:pt x="349" y="1015"/>
                </a:lnTo>
                <a:lnTo>
                  <a:pt x="355" y="1011"/>
                </a:lnTo>
                <a:lnTo>
                  <a:pt x="359" y="1005"/>
                </a:lnTo>
                <a:lnTo>
                  <a:pt x="363" y="1000"/>
                </a:lnTo>
                <a:lnTo>
                  <a:pt x="372" y="988"/>
                </a:lnTo>
                <a:lnTo>
                  <a:pt x="376" y="984"/>
                </a:lnTo>
                <a:lnTo>
                  <a:pt x="383" y="979"/>
                </a:lnTo>
                <a:lnTo>
                  <a:pt x="383" y="979"/>
                </a:lnTo>
                <a:lnTo>
                  <a:pt x="383" y="981"/>
                </a:lnTo>
                <a:lnTo>
                  <a:pt x="382" y="986"/>
                </a:lnTo>
                <a:lnTo>
                  <a:pt x="378" y="991"/>
                </a:lnTo>
                <a:lnTo>
                  <a:pt x="373" y="997"/>
                </a:lnTo>
                <a:lnTo>
                  <a:pt x="372" y="1001"/>
                </a:lnTo>
                <a:lnTo>
                  <a:pt x="372" y="1005"/>
                </a:lnTo>
                <a:lnTo>
                  <a:pt x="372" y="1005"/>
                </a:lnTo>
                <a:lnTo>
                  <a:pt x="371" y="1007"/>
                </a:lnTo>
                <a:lnTo>
                  <a:pt x="368" y="1008"/>
                </a:lnTo>
                <a:lnTo>
                  <a:pt x="362" y="1014"/>
                </a:lnTo>
                <a:lnTo>
                  <a:pt x="361" y="1015"/>
                </a:lnTo>
                <a:lnTo>
                  <a:pt x="361" y="1018"/>
                </a:lnTo>
                <a:lnTo>
                  <a:pt x="362" y="1019"/>
                </a:lnTo>
                <a:lnTo>
                  <a:pt x="366" y="1022"/>
                </a:lnTo>
                <a:lnTo>
                  <a:pt x="366" y="1022"/>
                </a:lnTo>
                <a:lnTo>
                  <a:pt x="380" y="1025"/>
                </a:lnTo>
                <a:lnTo>
                  <a:pt x="394" y="1026"/>
                </a:lnTo>
                <a:lnTo>
                  <a:pt x="421" y="1029"/>
                </a:lnTo>
                <a:lnTo>
                  <a:pt x="421" y="1029"/>
                </a:lnTo>
                <a:lnTo>
                  <a:pt x="424" y="1018"/>
                </a:lnTo>
                <a:lnTo>
                  <a:pt x="430" y="1007"/>
                </a:lnTo>
                <a:lnTo>
                  <a:pt x="437" y="997"/>
                </a:lnTo>
                <a:lnTo>
                  <a:pt x="444" y="987"/>
                </a:lnTo>
                <a:lnTo>
                  <a:pt x="459" y="970"/>
                </a:lnTo>
                <a:lnTo>
                  <a:pt x="465" y="963"/>
                </a:lnTo>
                <a:lnTo>
                  <a:pt x="466" y="957"/>
                </a:lnTo>
                <a:lnTo>
                  <a:pt x="466" y="957"/>
                </a:lnTo>
                <a:lnTo>
                  <a:pt x="479" y="939"/>
                </a:lnTo>
                <a:lnTo>
                  <a:pt x="493" y="921"/>
                </a:lnTo>
                <a:lnTo>
                  <a:pt x="507" y="903"/>
                </a:lnTo>
                <a:lnTo>
                  <a:pt x="514" y="893"/>
                </a:lnTo>
                <a:lnTo>
                  <a:pt x="519" y="880"/>
                </a:lnTo>
                <a:lnTo>
                  <a:pt x="519" y="880"/>
                </a:lnTo>
                <a:lnTo>
                  <a:pt x="500" y="893"/>
                </a:lnTo>
                <a:lnTo>
                  <a:pt x="482" y="905"/>
                </a:lnTo>
                <a:lnTo>
                  <a:pt x="463" y="918"/>
                </a:lnTo>
                <a:lnTo>
                  <a:pt x="446" y="932"/>
                </a:lnTo>
                <a:lnTo>
                  <a:pt x="414" y="960"/>
                </a:lnTo>
                <a:lnTo>
                  <a:pt x="385" y="988"/>
                </a:lnTo>
                <a:lnTo>
                  <a:pt x="385" y="988"/>
                </a:lnTo>
                <a:lnTo>
                  <a:pt x="396" y="972"/>
                </a:lnTo>
                <a:lnTo>
                  <a:pt x="407" y="956"/>
                </a:lnTo>
                <a:lnTo>
                  <a:pt x="420" y="942"/>
                </a:lnTo>
                <a:lnTo>
                  <a:pt x="435" y="928"/>
                </a:lnTo>
                <a:lnTo>
                  <a:pt x="451" y="915"/>
                </a:lnTo>
                <a:lnTo>
                  <a:pt x="467" y="903"/>
                </a:lnTo>
                <a:lnTo>
                  <a:pt x="503" y="880"/>
                </a:lnTo>
                <a:lnTo>
                  <a:pt x="503" y="880"/>
                </a:lnTo>
                <a:lnTo>
                  <a:pt x="480" y="875"/>
                </a:lnTo>
                <a:lnTo>
                  <a:pt x="458" y="870"/>
                </a:lnTo>
                <a:lnTo>
                  <a:pt x="434" y="868"/>
                </a:lnTo>
                <a:lnTo>
                  <a:pt x="408" y="868"/>
                </a:lnTo>
                <a:lnTo>
                  <a:pt x="359" y="865"/>
                </a:lnTo>
                <a:lnTo>
                  <a:pt x="335" y="862"/>
                </a:lnTo>
                <a:lnTo>
                  <a:pt x="313" y="859"/>
                </a:lnTo>
                <a:lnTo>
                  <a:pt x="313" y="859"/>
                </a:lnTo>
                <a:lnTo>
                  <a:pt x="307" y="872"/>
                </a:lnTo>
                <a:lnTo>
                  <a:pt x="297" y="887"/>
                </a:lnTo>
                <a:lnTo>
                  <a:pt x="278" y="914"/>
                </a:lnTo>
                <a:lnTo>
                  <a:pt x="278" y="914"/>
                </a:lnTo>
                <a:lnTo>
                  <a:pt x="252" y="952"/>
                </a:lnTo>
                <a:lnTo>
                  <a:pt x="240" y="973"/>
                </a:lnTo>
                <a:lnTo>
                  <a:pt x="234" y="983"/>
                </a:lnTo>
                <a:lnTo>
                  <a:pt x="231" y="993"/>
                </a:lnTo>
                <a:lnTo>
                  <a:pt x="231" y="993"/>
                </a:lnTo>
                <a:close/>
                <a:moveTo>
                  <a:pt x="992" y="986"/>
                </a:moveTo>
                <a:lnTo>
                  <a:pt x="992" y="986"/>
                </a:lnTo>
                <a:lnTo>
                  <a:pt x="1021" y="956"/>
                </a:lnTo>
                <a:lnTo>
                  <a:pt x="1037" y="942"/>
                </a:lnTo>
                <a:lnTo>
                  <a:pt x="1053" y="928"/>
                </a:lnTo>
                <a:lnTo>
                  <a:pt x="1070" y="914"/>
                </a:lnTo>
                <a:lnTo>
                  <a:pt x="1089" y="901"/>
                </a:lnTo>
                <a:lnTo>
                  <a:pt x="1110" y="890"/>
                </a:lnTo>
                <a:lnTo>
                  <a:pt x="1131" y="879"/>
                </a:lnTo>
                <a:lnTo>
                  <a:pt x="1131" y="879"/>
                </a:lnTo>
                <a:lnTo>
                  <a:pt x="1129" y="890"/>
                </a:lnTo>
                <a:lnTo>
                  <a:pt x="1127" y="901"/>
                </a:lnTo>
                <a:lnTo>
                  <a:pt x="1122" y="911"/>
                </a:lnTo>
                <a:lnTo>
                  <a:pt x="1115" y="921"/>
                </a:lnTo>
                <a:lnTo>
                  <a:pt x="1108" y="931"/>
                </a:lnTo>
                <a:lnTo>
                  <a:pt x="1101" y="938"/>
                </a:lnTo>
                <a:lnTo>
                  <a:pt x="1090" y="950"/>
                </a:lnTo>
                <a:lnTo>
                  <a:pt x="1093" y="949"/>
                </a:lnTo>
                <a:lnTo>
                  <a:pt x="1090" y="950"/>
                </a:lnTo>
                <a:lnTo>
                  <a:pt x="1090" y="950"/>
                </a:lnTo>
                <a:lnTo>
                  <a:pt x="1075" y="973"/>
                </a:lnTo>
                <a:lnTo>
                  <a:pt x="1056" y="998"/>
                </a:lnTo>
                <a:lnTo>
                  <a:pt x="1039" y="1022"/>
                </a:lnTo>
                <a:lnTo>
                  <a:pt x="1024" y="1046"/>
                </a:lnTo>
                <a:lnTo>
                  <a:pt x="1024" y="1046"/>
                </a:lnTo>
                <a:lnTo>
                  <a:pt x="1032" y="1045"/>
                </a:lnTo>
                <a:lnTo>
                  <a:pt x="1037" y="1043"/>
                </a:lnTo>
                <a:lnTo>
                  <a:pt x="1037" y="1042"/>
                </a:lnTo>
                <a:lnTo>
                  <a:pt x="1035" y="1042"/>
                </a:lnTo>
                <a:lnTo>
                  <a:pt x="1030" y="1043"/>
                </a:lnTo>
                <a:lnTo>
                  <a:pt x="1030" y="1043"/>
                </a:lnTo>
                <a:lnTo>
                  <a:pt x="1042" y="1032"/>
                </a:lnTo>
                <a:lnTo>
                  <a:pt x="1053" y="1019"/>
                </a:lnTo>
                <a:lnTo>
                  <a:pt x="1065" y="1007"/>
                </a:lnTo>
                <a:lnTo>
                  <a:pt x="1070" y="1002"/>
                </a:lnTo>
                <a:lnTo>
                  <a:pt x="1077" y="998"/>
                </a:lnTo>
                <a:lnTo>
                  <a:pt x="1082" y="994"/>
                </a:lnTo>
                <a:lnTo>
                  <a:pt x="1083" y="991"/>
                </a:lnTo>
                <a:lnTo>
                  <a:pt x="1083" y="991"/>
                </a:lnTo>
                <a:lnTo>
                  <a:pt x="1084" y="988"/>
                </a:lnTo>
                <a:lnTo>
                  <a:pt x="1084" y="986"/>
                </a:lnTo>
                <a:lnTo>
                  <a:pt x="1084" y="986"/>
                </a:lnTo>
                <a:lnTo>
                  <a:pt x="1094" y="974"/>
                </a:lnTo>
                <a:lnTo>
                  <a:pt x="1104" y="964"/>
                </a:lnTo>
                <a:lnTo>
                  <a:pt x="1125" y="943"/>
                </a:lnTo>
                <a:lnTo>
                  <a:pt x="1125" y="943"/>
                </a:lnTo>
                <a:lnTo>
                  <a:pt x="1143" y="927"/>
                </a:lnTo>
                <a:lnTo>
                  <a:pt x="1164" y="908"/>
                </a:lnTo>
                <a:lnTo>
                  <a:pt x="1176" y="900"/>
                </a:lnTo>
                <a:lnTo>
                  <a:pt x="1187" y="891"/>
                </a:lnTo>
                <a:lnTo>
                  <a:pt x="1200" y="886"/>
                </a:lnTo>
                <a:lnTo>
                  <a:pt x="1212" y="879"/>
                </a:lnTo>
                <a:lnTo>
                  <a:pt x="1212" y="879"/>
                </a:lnTo>
                <a:lnTo>
                  <a:pt x="1209" y="887"/>
                </a:lnTo>
                <a:lnTo>
                  <a:pt x="1205" y="896"/>
                </a:lnTo>
                <a:lnTo>
                  <a:pt x="1193" y="911"/>
                </a:lnTo>
                <a:lnTo>
                  <a:pt x="1181" y="924"/>
                </a:lnTo>
                <a:lnTo>
                  <a:pt x="1177" y="927"/>
                </a:lnTo>
                <a:lnTo>
                  <a:pt x="1174" y="927"/>
                </a:lnTo>
                <a:lnTo>
                  <a:pt x="1174" y="927"/>
                </a:lnTo>
                <a:lnTo>
                  <a:pt x="1173" y="927"/>
                </a:lnTo>
                <a:lnTo>
                  <a:pt x="1170" y="927"/>
                </a:lnTo>
                <a:lnTo>
                  <a:pt x="1167" y="929"/>
                </a:lnTo>
                <a:lnTo>
                  <a:pt x="1166" y="934"/>
                </a:lnTo>
                <a:lnTo>
                  <a:pt x="1166" y="938"/>
                </a:lnTo>
                <a:lnTo>
                  <a:pt x="1172" y="939"/>
                </a:lnTo>
                <a:lnTo>
                  <a:pt x="1172" y="939"/>
                </a:lnTo>
                <a:lnTo>
                  <a:pt x="1143" y="972"/>
                </a:lnTo>
                <a:lnTo>
                  <a:pt x="1131" y="988"/>
                </a:lnTo>
                <a:lnTo>
                  <a:pt x="1120" y="1007"/>
                </a:lnTo>
                <a:lnTo>
                  <a:pt x="1186" y="942"/>
                </a:lnTo>
                <a:lnTo>
                  <a:pt x="1186" y="942"/>
                </a:lnTo>
                <a:lnTo>
                  <a:pt x="1204" y="925"/>
                </a:lnTo>
                <a:lnTo>
                  <a:pt x="1225" y="907"/>
                </a:lnTo>
                <a:lnTo>
                  <a:pt x="1247" y="891"/>
                </a:lnTo>
                <a:lnTo>
                  <a:pt x="1259" y="886"/>
                </a:lnTo>
                <a:lnTo>
                  <a:pt x="1270" y="880"/>
                </a:lnTo>
                <a:lnTo>
                  <a:pt x="1270" y="880"/>
                </a:lnTo>
                <a:lnTo>
                  <a:pt x="1274" y="882"/>
                </a:lnTo>
                <a:lnTo>
                  <a:pt x="1278" y="883"/>
                </a:lnTo>
                <a:lnTo>
                  <a:pt x="1281" y="886"/>
                </a:lnTo>
                <a:lnTo>
                  <a:pt x="1281" y="887"/>
                </a:lnTo>
                <a:lnTo>
                  <a:pt x="1281" y="889"/>
                </a:lnTo>
                <a:lnTo>
                  <a:pt x="1198" y="1004"/>
                </a:lnTo>
                <a:lnTo>
                  <a:pt x="1198" y="1004"/>
                </a:lnTo>
                <a:lnTo>
                  <a:pt x="1214" y="986"/>
                </a:lnTo>
                <a:lnTo>
                  <a:pt x="1231" y="969"/>
                </a:lnTo>
                <a:lnTo>
                  <a:pt x="1247" y="953"/>
                </a:lnTo>
                <a:lnTo>
                  <a:pt x="1264" y="938"/>
                </a:lnTo>
                <a:lnTo>
                  <a:pt x="1283" y="922"/>
                </a:lnTo>
                <a:lnTo>
                  <a:pt x="1301" y="908"/>
                </a:lnTo>
                <a:lnTo>
                  <a:pt x="1319" y="896"/>
                </a:lnTo>
                <a:lnTo>
                  <a:pt x="1339" y="883"/>
                </a:lnTo>
                <a:lnTo>
                  <a:pt x="1339" y="883"/>
                </a:lnTo>
                <a:lnTo>
                  <a:pt x="1342" y="883"/>
                </a:lnTo>
                <a:lnTo>
                  <a:pt x="1343" y="883"/>
                </a:lnTo>
                <a:lnTo>
                  <a:pt x="1344" y="884"/>
                </a:lnTo>
                <a:lnTo>
                  <a:pt x="1346" y="887"/>
                </a:lnTo>
                <a:lnTo>
                  <a:pt x="1347" y="893"/>
                </a:lnTo>
                <a:lnTo>
                  <a:pt x="1347" y="896"/>
                </a:lnTo>
                <a:lnTo>
                  <a:pt x="1285" y="991"/>
                </a:lnTo>
                <a:lnTo>
                  <a:pt x="1285" y="991"/>
                </a:lnTo>
                <a:lnTo>
                  <a:pt x="1315" y="963"/>
                </a:lnTo>
                <a:lnTo>
                  <a:pt x="1344" y="935"/>
                </a:lnTo>
                <a:lnTo>
                  <a:pt x="1377" y="907"/>
                </a:lnTo>
                <a:lnTo>
                  <a:pt x="1394" y="894"/>
                </a:lnTo>
                <a:lnTo>
                  <a:pt x="1410" y="882"/>
                </a:lnTo>
                <a:lnTo>
                  <a:pt x="1410" y="882"/>
                </a:lnTo>
                <a:lnTo>
                  <a:pt x="1367" y="879"/>
                </a:lnTo>
                <a:lnTo>
                  <a:pt x="1323" y="877"/>
                </a:lnTo>
                <a:lnTo>
                  <a:pt x="1235" y="877"/>
                </a:lnTo>
                <a:lnTo>
                  <a:pt x="1149" y="877"/>
                </a:lnTo>
                <a:lnTo>
                  <a:pt x="1107" y="877"/>
                </a:lnTo>
                <a:lnTo>
                  <a:pt x="1065" y="877"/>
                </a:lnTo>
                <a:lnTo>
                  <a:pt x="1065" y="877"/>
                </a:lnTo>
                <a:lnTo>
                  <a:pt x="1059" y="889"/>
                </a:lnTo>
                <a:lnTo>
                  <a:pt x="1052" y="900"/>
                </a:lnTo>
                <a:lnTo>
                  <a:pt x="1035" y="922"/>
                </a:lnTo>
                <a:lnTo>
                  <a:pt x="1032" y="925"/>
                </a:lnTo>
                <a:lnTo>
                  <a:pt x="1032" y="925"/>
                </a:lnTo>
                <a:lnTo>
                  <a:pt x="1024" y="941"/>
                </a:lnTo>
                <a:lnTo>
                  <a:pt x="1013" y="956"/>
                </a:lnTo>
                <a:lnTo>
                  <a:pt x="992" y="986"/>
                </a:lnTo>
                <a:lnTo>
                  <a:pt x="992" y="986"/>
                </a:lnTo>
                <a:close/>
                <a:moveTo>
                  <a:pt x="1617" y="898"/>
                </a:moveTo>
                <a:lnTo>
                  <a:pt x="1617" y="898"/>
                </a:lnTo>
                <a:lnTo>
                  <a:pt x="1593" y="917"/>
                </a:lnTo>
                <a:lnTo>
                  <a:pt x="1571" y="935"/>
                </a:lnTo>
                <a:lnTo>
                  <a:pt x="1548" y="953"/>
                </a:lnTo>
                <a:lnTo>
                  <a:pt x="1527" y="974"/>
                </a:lnTo>
                <a:lnTo>
                  <a:pt x="1507" y="994"/>
                </a:lnTo>
                <a:lnTo>
                  <a:pt x="1488" y="1016"/>
                </a:lnTo>
                <a:lnTo>
                  <a:pt x="1469" y="1039"/>
                </a:lnTo>
                <a:lnTo>
                  <a:pt x="1451" y="1063"/>
                </a:lnTo>
                <a:lnTo>
                  <a:pt x="1451" y="1063"/>
                </a:lnTo>
                <a:lnTo>
                  <a:pt x="1509" y="1066"/>
                </a:lnTo>
                <a:lnTo>
                  <a:pt x="1535" y="1067"/>
                </a:lnTo>
                <a:lnTo>
                  <a:pt x="1562" y="1066"/>
                </a:lnTo>
                <a:lnTo>
                  <a:pt x="1562" y="1066"/>
                </a:lnTo>
                <a:lnTo>
                  <a:pt x="1594" y="1026"/>
                </a:lnTo>
                <a:lnTo>
                  <a:pt x="1628" y="987"/>
                </a:lnTo>
                <a:lnTo>
                  <a:pt x="1645" y="967"/>
                </a:lnTo>
                <a:lnTo>
                  <a:pt x="1661" y="946"/>
                </a:lnTo>
                <a:lnTo>
                  <a:pt x="1675" y="925"/>
                </a:lnTo>
                <a:lnTo>
                  <a:pt x="1687" y="904"/>
                </a:lnTo>
                <a:lnTo>
                  <a:pt x="1687" y="904"/>
                </a:lnTo>
                <a:lnTo>
                  <a:pt x="1663" y="920"/>
                </a:lnTo>
                <a:lnTo>
                  <a:pt x="1639" y="936"/>
                </a:lnTo>
                <a:lnTo>
                  <a:pt x="1616" y="953"/>
                </a:lnTo>
                <a:lnTo>
                  <a:pt x="1594" y="973"/>
                </a:lnTo>
                <a:lnTo>
                  <a:pt x="1572" y="993"/>
                </a:lnTo>
                <a:lnTo>
                  <a:pt x="1552" y="1012"/>
                </a:lnTo>
                <a:lnTo>
                  <a:pt x="1533" y="1033"/>
                </a:lnTo>
                <a:lnTo>
                  <a:pt x="1513" y="1054"/>
                </a:lnTo>
                <a:lnTo>
                  <a:pt x="1513" y="1054"/>
                </a:lnTo>
                <a:lnTo>
                  <a:pt x="1541" y="1015"/>
                </a:lnTo>
                <a:lnTo>
                  <a:pt x="1571" y="974"/>
                </a:lnTo>
                <a:lnTo>
                  <a:pt x="1602" y="934"/>
                </a:lnTo>
                <a:lnTo>
                  <a:pt x="1632" y="891"/>
                </a:lnTo>
                <a:lnTo>
                  <a:pt x="1632" y="891"/>
                </a:lnTo>
                <a:lnTo>
                  <a:pt x="1617" y="898"/>
                </a:lnTo>
                <a:lnTo>
                  <a:pt x="1617" y="898"/>
                </a:lnTo>
                <a:close/>
                <a:moveTo>
                  <a:pt x="2529" y="905"/>
                </a:moveTo>
                <a:lnTo>
                  <a:pt x="2529" y="905"/>
                </a:lnTo>
                <a:lnTo>
                  <a:pt x="2512" y="918"/>
                </a:lnTo>
                <a:lnTo>
                  <a:pt x="2495" y="931"/>
                </a:lnTo>
                <a:lnTo>
                  <a:pt x="2480" y="945"/>
                </a:lnTo>
                <a:lnTo>
                  <a:pt x="2464" y="959"/>
                </a:lnTo>
                <a:lnTo>
                  <a:pt x="2436" y="988"/>
                </a:lnTo>
                <a:lnTo>
                  <a:pt x="2422" y="1001"/>
                </a:lnTo>
                <a:lnTo>
                  <a:pt x="2407" y="1014"/>
                </a:lnTo>
                <a:lnTo>
                  <a:pt x="2407" y="1014"/>
                </a:lnTo>
                <a:lnTo>
                  <a:pt x="2393" y="1028"/>
                </a:lnTo>
                <a:lnTo>
                  <a:pt x="2380" y="1045"/>
                </a:lnTo>
                <a:lnTo>
                  <a:pt x="2369" y="1061"/>
                </a:lnTo>
                <a:lnTo>
                  <a:pt x="2356" y="1077"/>
                </a:lnTo>
                <a:lnTo>
                  <a:pt x="2356" y="1077"/>
                </a:lnTo>
                <a:lnTo>
                  <a:pt x="2388" y="1077"/>
                </a:lnTo>
                <a:lnTo>
                  <a:pt x="2419" y="1077"/>
                </a:lnTo>
                <a:lnTo>
                  <a:pt x="2480" y="1074"/>
                </a:lnTo>
                <a:lnTo>
                  <a:pt x="2480" y="1074"/>
                </a:lnTo>
                <a:lnTo>
                  <a:pt x="2498" y="1046"/>
                </a:lnTo>
                <a:lnTo>
                  <a:pt x="2518" y="1019"/>
                </a:lnTo>
                <a:lnTo>
                  <a:pt x="2557" y="966"/>
                </a:lnTo>
                <a:lnTo>
                  <a:pt x="2560" y="964"/>
                </a:lnTo>
                <a:lnTo>
                  <a:pt x="2563" y="962"/>
                </a:lnTo>
                <a:lnTo>
                  <a:pt x="2564" y="960"/>
                </a:lnTo>
                <a:lnTo>
                  <a:pt x="2567" y="957"/>
                </a:lnTo>
                <a:lnTo>
                  <a:pt x="2567" y="957"/>
                </a:lnTo>
                <a:lnTo>
                  <a:pt x="2568" y="953"/>
                </a:lnTo>
                <a:lnTo>
                  <a:pt x="2570" y="952"/>
                </a:lnTo>
                <a:lnTo>
                  <a:pt x="2571" y="952"/>
                </a:lnTo>
                <a:lnTo>
                  <a:pt x="2571" y="952"/>
                </a:lnTo>
                <a:lnTo>
                  <a:pt x="2573" y="948"/>
                </a:lnTo>
                <a:lnTo>
                  <a:pt x="2573" y="948"/>
                </a:lnTo>
                <a:lnTo>
                  <a:pt x="2575" y="942"/>
                </a:lnTo>
                <a:lnTo>
                  <a:pt x="2581" y="938"/>
                </a:lnTo>
                <a:lnTo>
                  <a:pt x="2585" y="935"/>
                </a:lnTo>
                <a:lnTo>
                  <a:pt x="2591" y="932"/>
                </a:lnTo>
                <a:lnTo>
                  <a:pt x="2591" y="932"/>
                </a:lnTo>
                <a:lnTo>
                  <a:pt x="2591" y="931"/>
                </a:lnTo>
                <a:lnTo>
                  <a:pt x="2591" y="928"/>
                </a:lnTo>
                <a:lnTo>
                  <a:pt x="2592" y="924"/>
                </a:lnTo>
                <a:lnTo>
                  <a:pt x="2592" y="920"/>
                </a:lnTo>
                <a:lnTo>
                  <a:pt x="2591" y="920"/>
                </a:lnTo>
                <a:lnTo>
                  <a:pt x="2589" y="921"/>
                </a:lnTo>
                <a:lnTo>
                  <a:pt x="2589" y="921"/>
                </a:lnTo>
                <a:lnTo>
                  <a:pt x="2554" y="949"/>
                </a:lnTo>
                <a:lnTo>
                  <a:pt x="2519" y="979"/>
                </a:lnTo>
                <a:lnTo>
                  <a:pt x="2487" y="1011"/>
                </a:lnTo>
                <a:lnTo>
                  <a:pt x="2456" y="1043"/>
                </a:lnTo>
                <a:lnTo>
                  <a:pt x="2456" y="1043"/>
                </a:lnTo>
                <a:lnTo>
                  <a:pt x="2450" y="1052"/>
                </a:lnTo>
                <a:lnTo>
                  <a:pt x="2445" y="1060"/>
                </a:lnTo>
                <a:lnTo>
                  <a:pt x="2440" y="1064"/>
                </a:lnTo>
                <a:lnTo>
                  <a:pt x="2436" y="1067"/>
                </a:lnTo>
                <a:lnTo>
                  <a:pt x="2431" y="1068"/>
                </a:lnTo>
                <a:lnTo>
                  <a:pt x="2424" y="1068"/>
                </a:lnTo>
                <a:lnTo>
                  <a:pt x="2424" y="1068"/>
                </a:lnTo>
                <a:lnTo>
                  <a:pt x="2443" y="1035"/>
                </a:lnTo>
                <a:lnTo>
                  <a:pt x="2464" y="1002"/>
                </a:lnTo>
                <a:lnTo>
                  <a:pt x="2487" y="972"/>
                </a:lnTo>
                <a:lnTo>
                  <a:pt x="2508" y="942"/>
                </a:lnTo>
                <a:lnTo>
                  <a:pt x="2508" y="942"/>
                </a:lnTo>
                <a:lnTo>
                  <a:pt x="2509" y="938"/>
                </a:lnTo>
                <a:lnTo>
                  <a:pt x="2512" y="934"/>
                </a:lnTo>
                <a:lnTo>
                  <a:pt x="2519" y="927"/>
                </a:lnTo>
                <a:lnTo>
                  <a:pt x="2522" y="924"/>
                </a:lnTo>
                <a:lnTo>
                  <a:pt x="2526" y="920"/>
                </a:lnTo>
                <a:lnTo>
                  <a:pt x="2528" y="912"/>
                </a:lnTo>
                <a:lnTo>
                  <a:pt x="2529" y="905"/>
                </a:lnTo>
                <a:lnTo>
                  <a:pt x="2529" y="905"/>
                </a:lnTo>
                <a:close/>
                <a:moveTo>
                  <a:pt x="2329" y="969"/>
                </a:moveTo>
                <a:lnTo>
                  <a:pt x="2332" y="964"/>
                </a:lnTo>
                <a:lnTo>
                  <a:pt x="2334" y="962"/>
                </a:lnTo>
                <a:lnTo>
                  <a:pt x="2336" y="957"/>
                </a:lnTo>
                <a:lnTo>
                  <a:pt x="2336" y="957"/>
                </a:lnTo>
                <a:lnTo>
                  <a:pt x="2338" y="953"/>
                </a:lnTo>
                <a:lnTo>
                  <a:pt x="2339" y="952"/>
                </a:lnTo>
                <a:lnTo>
                  <a:pt x="2341" y="950"/>
                </a:lnTo>
                <a:lnTo>
                  <a:pt x="2341" y="950"/>
                </a:lnTo>
                <a:lnTo>
                  <a:pt x="2345" y="945"/>
                </a:lnTo>
                <a:lnTo>
                  <a:pt x="2350" y="939"/>
                </a:lnTo>
                <a:lnTo>
                  <a:pt x="2352" y="936"/>
                </a:lnTo>
                <a:lnTo>
                  <a:pt x="2353" y="932"/>
                </a:lnTo>
                <a:lnTo>
                  <a:pt x="2355" y="929"/>
                </a:lnTo>
                <a:lnTo>
                  <a:pt x="2353" y="927"/>
                </a:lnTo>
                <a:lnTo>
                  <a:pt x="2353" y="927"/>
                </a:lnTo>
                <a:lnTo>
                  <a:pt x="2314" y="962"/>
                </a:lnTo>
                <a:lnTo>
                  <a:pt x="2277" y="1000"/>
                </a:lnTo>
                <a:lnTo>
                  <a:pt x="2242" y="1039"/>
                </a:lnTo>
                <a:lnTo>
                  <a:pt x="2209" y="1081"/>
                </a:lnTo>
                <a:lnTo>
                  <a:pt x="2343" y="1077"/>
                </a:lnTo>
                <a:lnTo>
                  <a:pt x="2343" y="1077"/>
                </a:lnTo>
                <a:lnTo>
                  <a:pt x="2358" y="1050"/>
                </a:lnTo>
                <a:lnTo>
                  <a:pt x="2372" y="1026"/>
                </a:lnTo>
                <a:lnTo>
                  <a:pt x="2387" y="1004"/>
                </a:lnTo>
                <a:lnTo>
                  <a:pt x="2402" y="984"/>
                </a:lnTo>
                <a:lnTo>
                  <a:pt x="2405" y="984"/>
                </a:lnTo>
                <a:lnTo>
                  <a:pt x="2418" y="969"/>
                </a:lnTo>
                <a:lnTo>
                  <a:pt x="2418" y="969"/>
                </a:lnTo>
                <a:lnTo>
                  <a:pt x="2418" y="964"/>
                </a:lnTo>
                <a:lnTo>
                  <a:pt x="2418" y="964"/>
                </a:lnTo>
                <a:lnTo>
                  <a:pt x="2425" y="956"/>
                </a:lnTo>
                <a:lnTo>
                  <a:pt x="2429" y="950"/>
                </a:lnTo>
                <a:lnTo>
                  <a:pt x="2433" y="946"/>
                </a:lnTo>
                <a:lnTo>
                  <a:pt x="2433" y="946"/>
                </a:lnTo>
                <a:lnTo>
                  <a:pt x="2433" y="950"/>
                </a:lnTo>
                <a:lnTo>
                  <a:pt x="2432" y="952"/>
                </a:lnTo>
                <a:lnTo>
                  <a:pt x="2431" y="955"/>
                </a:lnTo>
                <a:lnTo>
                  <a:pt x="2429" y="957"/>
                </a:lnTo>
                <a:lnTo>
                  <a:pt x="2429" y="957"/>
                </a:lnTo>
                <a:lnTo>
                  <a:pt x="2432" y="957"/>
                </a:lnTo>
                <a:lnTo>
                  <a:pt x="2435" y="956"/>
                </a:lnTo>
                <a:lnTo>
                  <a:pt x="2436" y="953"/>
                </a:lnTo>
                <a:lnTo>
                  <a:pt x="2438" y="950"/>
                </a:lnTo>
                <a:lnTo>
                  <a:pt x="2438" y="950"/>
                </a:lnTo>
                <a:lnTo>
                  <a:pt x="2439" y="943"/>
                </a:lnTo>
                <a:lnTo>
                  <a:pt x="2442" y="936"/>
                </a:lnTo>
                <a:lnTo>
                  <a:pt x="2446" y="929"/>
                </a:lnTo>
                <a:lnTo>
                  <a:pt x="2449" y="921"/>
                </a:lnTo>
                <a:lnTo>
                  <a:pt x="2449" y="921"/>
                </a:lnTo>
                <a:lnTo>
                  <a:pt x="2402" y="956"/>
                </a:lnTo>
                <a:lnTo>
                  <a:pt x="2356" y="993"/>
                </a:lnTo>
                <a:lnTo>
                  <a:pt x="2334" y="1011"/>
                </a:lnTo>
                <a:lnTo>
                  <a:pt x="2311" y="1031"/>
                </a:lnTo>
                <a:lnTo>
                  <a:pt x="2291" y="1052"/>
                </a:lnTo>
                <a:lnTo>
                  <a:pt x="2272" y="1073"/>
                </a:lnTo>
                <a:lnTo>
                  <a:pt x="2272" y="1073"/>
                </a:lnTo>
                <a:lnTo>
                  <a:pt x="2270" y="1074"/>
                </a:lnTo>
                <a:lnTo>
                  <a:pt x="2270" y="1073"/>
                </a:lnTo>
                <a:lnTo>
                  <a:pt x="2269" y="1068"/>
                </a:lnTo>
                <a:lnTo>
                  <a:pt x="2268" y="1064"/>
                </a:lnTo>
                <a:lnTo>
                  <a:pt x="2269" y="1060"/>
                </a:lnTo>
                <a:lnTo>
                  <a:pt x="2269" y="1060"/>
                </a:lnTo>
                <a:lnTo>
                  <a:pt x="2282" y="1036"/>
                </a:lnTo>
                <a:lnTo>
                  <a:pt x="2296" y="1014"/>
                </a:lnTo>
                <a:lnTo>
                  <a:pt x="2327" y="970"/>
                </a:lnTo>
                <a:lnTo>
                  <a:pt x="2329" y="969"/>
                </a:lnTo>
                <a:close/>
                <a:moveTo>
                  <a:pt x="1899" y="1078"/>
                </a:moveTo>
                <a:lnTo>
                  <a:pt x="1899" y="1078"/>
                </a:lnTo>
                <a:lnTo>
                  <a:pt x="1904" y="1078"/>
                </a:lnTo>
                <a:lnTo>
                  <a:pt x="1908" y="1075"/>
                </a:lnTo>
                <a:lnTo>
                  <a:pt x="1911" y="1074"/>
                </a:lnTo>
                <a:lnTo>
                  <a:pt x="1912" y="1071"/>
                </a:lnTo>
                <a:lnTo>
                  <a:pt x="1916" y="1066"/>
                </a:lnTo>
                <a:lnTo>
                  <a:pt x="1918" y="1064"/>
                </a:lnTo>
                <a:lnTo>
                  <a:pt x="1919" y="1064"/>
                </a:lnTo>
                <a:lnTo>
                  <a:pt x="1919" y="1064"/>
                </a:lnTo>
                <a:lnTo>
                  <a:pt x="1922" y="1066"/>
                </a:lnTo>
                <a:lnTo>
                  <a:pt x="1923" y="1067"/>
                </a:lnTo>
                <a:lnTo>
                  <a:pt x="1923" y="1068"/>
                </a:lnTo>
                <a:lnTo>
                  <a:pt x="1922" y="1071"/>
                </a:lnTo>
                <a:lnTo>
                  <a:pt x="1912" y="1080"/>
                </a:lnTo>
                <a:lnTo>
                  <a:pt x="1912" y="1080"/>
                </a:lnTo>
                <a:lnTo>
                  <a:pt x="1919" y="1078"/>
                </a:lnTo>
                <a:lnTo>
                  <a:pt x="1926" y="1080"/>
                </a:lnTo>
                <a:lnTo>
                  <a:pt x="1942" y="1081"/>
                </a:lnTo>
                <a:lnTo>
                  <a:pt x="1954" y="1081"/>
                </a:lnTo>
                <a:lnTo>
                  <a:pt x="1960" y="1080"/>
                </a:lnTo>
                <a:lnTo>
                  <a:pt x="1963" y="1078"/>
                </a:lnTo>
                <a:lnTo>
                  <a:pt x="1963" y="1078"/>
                </a:lnTo>
                <a:lnTo>
                  <a:pt x="2032" y="994"/>
                </a:lnTo>
                <a:lnTo>
                  <a:pt x="2067" y="953"/>
                </a:lnTo>
                <a:lnTo>
                  <a:pt x="2099" y="910"/>
                </a:lnTo>
                <a:lnTo>
                  <a:pt x="2099" y="910"/>
                </a:lnTo>
                <a:lnTo>
                  <a:pt x="2084" y="915"/>
                </a:lnTo>
                <a:lnTo>
                  <a:pt x="2076" y="918"/>
                </a:lnTo>
                <a:lnTo>
                  <a:pt x="2071" y="922"/>
                </a:lnTo>
                <a:lnTo>
                  <a:pt x="1923" y="1057"/>
                </a:lnTo>
                <a:lnTo>
                  <a:pt x="1923" y="1057"/>
                </a:lnTo>
                <a:lnTo>
                  <a:pt x="1958" y="1018"/>
                </a:lnTo>
                <a:lnTo>
                  <a:pt x="1995" y="979"/>
                </a:lnTo>
                <a:lnTo>
                  <a:pt x="2034" y="942"/>
                </a:lnTo>
                <a:lnTo>
                  <a:pt x="2055" y="925"/>
                </a:lnTo>
                <a:lnTo>
                  <a:pt x="2075" y="908"/>
                </a:lnTo>
                <a:lnTo>
                  <a:pt x="2075" y="908"/>
                </a:lnTo>
                <a:lnTo>
                  <a:pt x="2064" y="905"/>
                </a:lnTo>
                <a:lnTo>
                  <a:pt x="2053" y="904"/>
                </a:lnTo>
                <a:lnTo>
                  <a:pt x="2029" y="905"/>
                </a:lnTo>
                <a:lnTo>
                  <a:pt x="2029" y="905"/>
                </a:lnTo>
                <a:lnTo>
                  <a:pt x="2023" y="915"/>
                </a:lnTo>
                <a:lnTo>
                  <a:pt x="2016" y="924"/>
                </a:lnTo>
                <a:lnTo>
                  <a:pt x="2010" y="932"/>
                </a:lnTo>
                <a:lnTo>
                  <a:pt x="2005" y="941"/>
                </a:lnTo>
                <a:lnTo>
                  <a:pt x="2003" y="943"/>
                </a:lnTo>
                <a:lnTo>
                  <a:pt x="2003" y="943"/>
                </a:lnTo>
                <a:lnTo>
                  <a:pt x="1978" y="977"/>
                </a:lnTo>
                <a:lnTo>
                  <a:pt x="1951" y="1009"/>
                </a:lnTo>
                <a:lnTo>
                  <a:pt x="1925" y="1043"/>
                </a:lnTo>
                <a:lnTo>
                  <a:pt x="1899" y="1078"/>
                </a:lnTo>
                <a:lnTo>
                  <a:pt x="1899" y="1078"/>
                </a:lnTo>
                <a:close/>
                <a:moveTo>
                  <a:pt x="248" y="839"/>
                </a:moveTo>
                <a:lnTo>
                  <a:pt x="248" y="839"/>
                </a:lnTo>
                <a:lnTo>
                  <a:pt x="243" y="858"/>
                </a:lnTo>
                <a:lnTo>
                  <a:pt x="234" y="877"/>
                </a:lnTo>
                <a:lnTo>
                  <a:pt x="224" y="894"/>
                </a:lnTo>
                <a:lnTo>
                  <a:pt x="213" y="912"/>
                </a:lnTo>
                <a:lnTo>
                  <a:pt x="191" y="945"/>
                </a:lnTo>
                <a:lnTo>
                  <a:pt x="168" y="977"/>
                </a:lnTo>
                <a:lnTo>
                  <a:pt x="168" y="977"/>
                </a:lnTo>
                <a:lnTo>
                  <a:pt x="177" y="970"/>
                </a:lnTo>
                <a:lnTo>
                  <a:pt x="184" y="963"/>
                </a:lnTo>
                <a:lnTo>
                  <a:pt x="189" y="956"/>
                </a:lnTo>
                <a:lnTo>
                  <a:pt x="198" y="949"/>
                </a:lnTo>
                <a:lnTo>
                  <a:pt x="203" y="943"/>
                </a:lnTo>
                <a:lnTo>
                  <a:pt x="203" y="943"/>
                </a:lnTo>
                <a:lnTo>
                  <a:pt x="203" y="945"/>
                </a:lnTo>
                <a:lnTo>
                  <a:pt x="203" y="948"/>
                </a:lnTo>
                <a:lnTo>
                  <a:pt x="200" y="949"/>
                </a:lnTo>
                <a:lnTo>
                  <a:pt x="198" y="949"/>
                </a:lnTo>
                <a:lnTo>
                  <a:pt x="198" y="949"/>
                </a:lnTo>
                <a:lnTo>
                  <a:pt x="196" y="955"/>
                </a:lnTo>
                <a:lnTo>
                  <a:pt x="193" y="960"/>
                </a:lnTo>
                <a:lnTo>
                  <a:pt x="188" y="970"/>
                </a:lnTo>
                <a:lnTo>
                  <a:pt x="170" y="987"/>
                </a:lnTo>
                <a:lnTo>
                  <a:pt x="170" y="987"/>
                </a:lnTo>
                <a:lnTo>
                  <a:pt x="181" y="991"/>
                </a:lnTo>
                <a:lnTo>
                  <a:pt x="193" y="995"/>
                </a:lnTo>
                <a:lnTo>
                  <a:pt x="202" y="995"/>
                </a:lnTo>
                <a:lnTo>
                  <a:pt x="206" y="995"/>
                </a:lnTo>
                <a:lnTo>
                  <a:pt x="208" y="994"/>
                </a:lnTo>
                <a:lnTo>
                  <a:pt x="208" y="994"/>
                </a:lnTo>
                <a:lnTo>
                  <a:pt x="229" y="963"/>
                </a:lnTo>
                <a:lnTo>
                  <a:pt x="250" y="932"/>
                </a:lnTo>
                <a:lnTo>
                  <a:pt x="293" y="875"/>
                </a:lnTo>
                <a:lnTo>
                  <a:pt x="293" y="875"/>
                </a:lnTo>
                <a:lnTo>
                  <a:pt x="271" y="891"/>
                </a:lnTo>
                <a:lnTo>
                  <a:pt x="250" y="910"/>
                </a:lnTo>
                <a:lnTo>
                  <a:pt x="229" y="929"/>
                </a:lnTo>
                <a:lnTo>
                  <a:pt x="209" y="948"/>
                </a:lnTo>
                <a:lnTo>
                  <a:pt x="209" y="948"/>
                </a:lnTo>
                <a:lnTo>
                  <a:pt x="219" y="935"/>
                </a:lnTo>
                <a:lnTo>
                  <a:pt x="229" y="921"/>
                </a:lnTo>
                <a:lnTo>
                  <a:pt x="238" y="908"/>
                </a:lnTo>
                <a:lnTo>
                  <a:pt x="251" y="896"/>
                </a:lnTo>
                <a:lnTo>
                  <a:pt x="262" y="884"/>
                </a:lnTo>
                <a:lnTo>
                  <a:pt x="276" y="873"/>
                </a:lnTo>
                <a:lnTo>
                  <a:pt x="290" y="863"/>
                </a:lnTo>
                <a:lnTo>
                  <a:pt x="304" y="853"/>
                </a:lnTo>
                <a:lnTo>
                  <a:pt x="304" y="853"/>
                </a:lnTo>
                <a:lnTo>
                  <a:pt x="267" y="842"/>
                </a:lnTo>
                <a:lnTo>
                  <a:pt x="248" y="837"/>
                </a:lnTo>
                <a:lnTo>
                  <a:pt x="240" y="832"/>
                </a:lnTo>
                <a:lnTo>
                  <a:pt x="233" y="827"/>
                </a:lnTo>
                <a:lnTo>
                  <a:pt x="233" y="827"/>
                </a:lnTo>
                <a:lnTo>
                  <a:pt x="230" y="832"/>
                </a:lnTo>
                <a:lnTo>
                  <a:pt x="226" y="838"/>
                </a:lnTo>
                <a:lnTo>
                  <a:pt x="216" y="848"/>
                </a:lnTo>
                <a:lnTo>
                  <a:pt x="205" y="858"/>
                </a:lnTo>
                <a:lnTo>
                  <a:pt x="200" y="862"/>
                </a:lnTo>
                <a:lnTo>
                  <a:pt x="196" y="868"/>
                </a:lnTo>
                <a:lnTo>
                  <a:pt x="200" y="869"/>
                </a:lnTo>
                <a:lnTo>
                  <a:pt x="200" y="869"/>
                </a:lnTo>
                <a:lnTo>
                  <a:pt x="200" y="872"/>
                </a:lnTo>
                <a:lnTo>
                  <a:pt x="199" y="875"/>
                </a:lnTo>
                <a:lnTo>
                  <a:pt x="140" y="960"/>
                </a:lnTo>
                <a:lnTo>
                  <a:pt x="140" y="960"/>
                </a:lnTo>
                <a:lnTo>
                  <a:pt x="146" y="959"/>
                </a:lnTo>
                <a:lnTo>
                  <a:pt x="150" y="956"/>
                </a:lnTo>
                <a:lnTo>
                  <a:pt x="160" y="949"/>
                </a:lnTo>
                <a:lnTo>
                  <a:pt x="164" y="946"/>
                </a:lnTo>
                <a:lnTo>
                  <a:pt x="168" y="945"/>
                </a:lnTo>
                <a:lnTo>
                  <a:pt x="172" y="945"/>
                </a:lnTo>
                <a:lnTo>
                  <a:pt x="175" y="946"/>
                </a:lnTo>
                <a:lnTo>
                  <a:pt x="175" y="946"/>
                </a:lnTo>
                <a:lnTo>
                  <a:pt x="195" y="922"/>
                </a:lnTo>
                <a:lnTo>
                  <a:pt x="215" y="896"/>
                </a:lnTo>
                <a:lnTo>
                  <a:pt x="231" y="868"/>
                </a:lnTo>
                <a:lnTo>
                  <a:pt x="248" y="839"/>
                </a:lnTo>
                <a:lnTo>
                  <a:pt x="248" y="839"/>
                </a:lnTo>
                <a:close/>
                <a:moveTo>
                  <a:pt x="2275" y="962"/>
                </a:moveTo>
                <a:lnTo>
                  <a:pt x="2276" y="960"/>
                </a:lnTo>
                <a:lnTo>
                  <a:pt x="2276" y="960"/>
                </a:lnTo>
                <a:lnTo>
                  <a:pt x="2283" y="950"/>
                </a:lnTo>
                <a:lnTo>
                  <a:pt x="2289" y="939"/>
                </a:lnTo>
                <a:lnTo>
                  <a:pt x="2293" y="929"/>
                </a:lnTo>
                <a:lnTo>
                  <a:pt x="2297" y="917"/>
                </a:lnTo>
                <a:lnTo>
                  <a:pt x="2297" y="917"/>
                </a:lnTo>
                <a:lnTo>
                  <a:pt x="2289" y="921"/>
                </a:lnTo>
                <a:lnTo>
                  <a:pt x="2282" y="925"/>
                </a:lnTo>
                <a:lnTo>
                  <a:pt x="2282" y="925"/>
                </a:lnTo>
                <a:lnTo>
                  <a:pt x="2241" y="960"/>
                </a:lnTo>
                <a:lnTo>
                  <a:pt x="2200" y="998"/>
                </a:lnTo>
                <a:lnTo>
                  <a:pt x="2162" y="1038"/>
                </a:lnTo>
                <a:lnTo>
                  <a:pt x="2124" y="1080"/>
                </a:lnTo>
                <a:lnTo>
                  <a:pt x="2124" y="1080"/>
                </a:lnTo>
                <a:lnTo>
                  <a:pt x="2144" y="1081"/>
                </a:lnTo>
                <a:lnTo>
                  <a:pt x="2161" y="1081"/>
                </a:lnTo>
                <a:lnTo>
                  <a:pt x="2178" y="1080"/>
                </a:lnTo>
                <a:lnTo>
                  <a:pt x="2193" y="1080"/>
                </a:lnTo>
                <a:lnTo>
                  <a:pt x="2193" y="1080"/>
                </a:lnTo>
                <a:lnTo>
                  <a:pt x="2210" y="1054"/>
                </a:lnTo>
                <a:lnTo>
                  <a:pt x="2227" y="1029"/>
                </a:lnTo>
                <a:lnTo>
                  <a:pt x="2244" y="1005"/>
                </a:lnTo>
                <a:lnTo>
                  <a:pt x="2263" y="981"/>
                </a:lnTo>
                <a:lnTo>
                  <a:pt x="2263" y="977"/>
                </a:lnTo>
                <a:lnTo>
                  <a:pt x="2275" y="962"/>
                </a:lnTo>
                <a:close/>
                <a:moveTo>
                  <a:pt x="444" y="1031"/>
                </a:moveTo>
                <a:lnTo>
                  <a:pt x="489" y="1033"/>
                </a:lnTo>
                <a:lnTo>
                  <a:pt x="489" y="1033"/>
                </a:lnTo>
                <a:lnTo>
                  <a:pt x="501" y="1011"/>
                </a:lnTo>
                <a:lnTo>
                  <a:pt x="515" y="990"/>
                </a:lnTo>
                <a:lnTo>
                  <a:pt x="546" y="950"/>
                </a:lnTo>
                <a:lnTo>
                  <a:pt x="546" y="950"/>
                </a:lnTo>
                <a:lnTo>
                  <a:pt x="546" y="949"/>
                </a:lnTo>
                <a:lnTo>
                  <a:pt x="590" y="893"/>
                </a:lnTo>
                <a:lnTo>
                  <a:pt x="590" y="893"/>
                </a:lnTo>
                <a:lnTo>
                  <a:pt x="573" y="903"/>
                </a:lnTo>
                <a:lnTo>
                  <a:pt x="556" y="915"/>
                </a:lnTo>
                <a:lnTo>
                  <a:pt x="539" y="931"/>
                </a:lnTo>
                <a:lnTo>
                  <a:pt x="522" y="946"/>
                </a:lnTo>
                <a:lnTo>
                  <a:pt x="522" y="946"/>
                </a:lnTo>
                <a:lnTo>
                  <a:pt x="501" y="966"/>
                </a:lnTo>
                <a:lnTo>
                  <a:pt x="491" y="974"/>
                </a:lnTo>
                <a:lnTo>
                  <a:pt x="490" y="974"/>
                </a:lnTo>
                <a:lnTo>
                  <a:pt x="490" y="974"/>
                </a:lnTo>
                <a:lnTo>
                  <a:pt x="494" y="970"/>
                </a:lnTo>
                <a:lnTo>
                  <a:pt x="487" y="966"/>
                </a:lnTo>
                <a:lnTo>
                  <a:pt x="487" y="966"/>
                </a:lnTo>
                <a:lnTo>
                  <a:pt x="505" y="946"/>
                </a:lnTo>
                <a:lnTo>
                  <a:pt x="525" y="928"/>
                </a:lnTo>
                <a:lnTo>
                  <a:pt x="566" y="891"/>
                </a:lnTo>
                <a:lnTo>
                  <a:pt x="531" y="886"/>
                </a:lnTo>
                <a:lnTo>
                  <a:pt x="531" y="886"/>
                </a:lnTo>
                <a:lnTo>
                  <a:pt x="511" y="918"/>
                </a:lnTo>
                <a:lnTo>
                  <a:pt x="489" y="948"/>
                </a:lnTo>
                <a:lnTo>
                  <a:pt x="466" y="977"/>
                </a:lnTo>
                <a:lnTo>
                  <a:pt x="444" y="1008"/>
                </a:lnTo>
                <a:lnTo>
                  <a:pt x="444" y="1008"/>
                </a:lnTo>
                <a:lnTo>
                  <a:pt x="442" y="1011"/>
                </a:lnTo>
                <a:lnTo>
                  <a:pt x="444" y="1011"/>
                </a:lnTo>
                <a:lnTo>
                  <a:pt x="448" y="1009"/>
                </a:lnTo>
                <a:lnTo>
                  <a:pt x="452" y="1008"/>
                </a:lnTo>
                <a:lnTo>
                  <a:pt x="458" y="1007"/>
                </a:lnTo>
                <a:lnTo>
                  <a:pt x="458" y="1007"/>
                </a:lnTo>
                <a:lnTo>
                  <a:pt x="452" y="1012"/>
                </a:lnTo>
                <a:lnTo>
                  <a:pt x="446" y="1018"/>
                </a:lnTo>
                <a:lnTo>
                  <a:pt x="445" y="1021"/>
                </a:lnTo>
                <a:lnTo>
                  <a:pt x="444" y="1023"/>
                </a:lnTo>
                <a:lnTo>
                  <a:pt x="442" y="1026"/>
                </a:lnTo>
                <a:lnTo>
                  <a:pt x="444" y="1031"/>
                </a:lnTo>
                <a:lnTo>
                  <a:pt x="444" y="1031"/>
                </a:lnTo>
                <a:close/>
                <a:moveTo>
                  <a:pt x="1486" y="903"/>
                </a:moveTo>
                <a:lnTo>
                  <a:pt x="1486" y="903"/>
                </a:lnTo>
                <a:lnTo>
                  <a:pt x="1438" y="936"/>
                </a:lnTo>
                <a:lnTo>
                  <a:pt x="1416" y="953"/>
                </a:lnTo>
                <a:lnTo>
                  <a:pt x="1395" y="972"/>
                </a:lnTo>
                <a:lnTo>
                  <a:pt x="1374" y="991"/>
                </a:lnTo>
                <a:lnTo>
                  <a:pt x="1354" y="1012"/>
                </a:lnTo>
                <a:lnTo>
                  <a:pt x="1335" y="1035"/>
                </a:lnTo>
                <a:lnTo>
                  <a:pt x="1318" y="1059"/>
                </a:lnTo>
                <a:lnTo>
                  <a:pt x="1318" y="1059"/>
                </a:lnTo>
                <a:lnTo>
                  <a:pt x="1335" y="1061"/>
                </a:lnTo>
                <a:lnTo>
                  <a:pt x="1350" y="1063"/>
                </a:lnTo>
                <a:lnTo>
                  <a:pt x="1364" y="1063"/>
                </a:lnTo>
                <a:lnTo>
                  <a:pt x="1368" y="1061"/>
                </a:lnTo>
                <a:lnTo>
                  <a:pt x="1372" y="1059"/>
                </a:lnTo>
                <a:lnTo>
                  <a:pt x="1372" y="1059"/>
                </a:lnTo>
                <a:lnTo>
                  <a:pt x="1387" y="1039"/>
                </a:lnTo>
                <a:lnTo>
                  <a:pt x="1401" y="1019"/>
                </a:lnTo>
                <a:lnTo>
                  <a:pt x="1433" y="980"/>
                </a:lnTo>
                <a:lnTo>
                  <a:pt x="1464" y="942"/>
                </a:lnTo>
                <a:lnTo>
                  <a:pt x="1478" y="922"/>
                </a:lnTo>
                <a:lnTo>
                  <a:pt x="1490" y="903"/>
                </a:lnTo>
                <a:lnTo>
                  <a:pt x="1490" y="903"/>
                </a:lnTo>
                <a:lnTo>
                  <a:pt x="1488" y="903"/>
                </a:lnTo>
                <a:lnTo>
                  <a:pt x="1486" y="903"/>
                </a:lnTo>
                <a:lnTo>
                  <a:pt x="1486" y="903"/>
                </a:lnTo>
                <a:close/>
                <a:moveTo>
                  <a:pt x="505" y="866"/>
                </a:moveTo>
                <a:lnTo>
                  <a:pt x="505" y="866"/>
                </a:lnTo>
                <a:lnTo>
                  <a:pt x="529" y="872"/>
                </a:lnTo>
                <a:lnTo>
                  <a:pt x="556" y="876"/>
                </a:lnTo>
                <a:lnTo>
                  <a:pt x="609" y="882"/>
                </a:lnTo>
                <a:lnTo>
                  <a:pt x="664" y="884"/>
                </a:lnTo>
                <a:lnTo>
                  <a:pt x="722" y="884"/>
                </a:lnTo>
                <a:lnTo>
                  <a:pt x="779" y="883"/>
                </a:lnTo>
                <a:lnTo>
                  <a:pt x="837" y="879"/>
                </a:lnTo>
                <a:lnTo>
                  <a:pt x="893" y="875"/>
                </a:lnTo>
                <a:lnTo>
                  <a:pt x="948" y="869"/>
                </a:lnTo>
                <a:lnTo>
                  <a:pt x="948" y="869"/>
                </a:lnTo>
                <a:lnTo>
                  <a:pt x="869" y="866"/>
                </a:lnTo>
                <a:lnTo>
                  <a:pt x="792" y="863"/>
                </a:lnTo>
                <a:lnTo>
                  <a:pt x="713" y="860"/>
                </a:lnTo>
                <a:lnTo>
                  <a:pt x="674" y="860"/>
                </a:lnTo>
                <a:lnTo>
                  <a:pt x="633" y="862"/>
                </a:lnTo>
                <a:lnTo>
                  <a:pt x="633" y="862"/>
                </a:lnTo>
                <a:lnTo>
                  <a:pt x="570" y="863"/>
                </a:lnTo>
                <a:lnTo>
                  <a:pt x="538" y="865"/>
                </a:lnTo>
                <a:lnTo>
                  <a:pt x="505" y="866"/>
                </a:lnTo>
                <a:lnTo>
                  <a:pt x="505" y="866"/>
                </a:lnTo>
                <a:close/>
                <a:moveTo>
                  <a:pt x="2050" y="1008"/>
                </a:moveTo>
                <a:lnTo>
                  <a:pt x="2050" y="1008"/>
                </a:lnTo>
                <a:lnTo>
                  <a:pt x="2016" y="1042"/>
                </a:lnTo>
                <a:lnTo>
                  <a:pt x="1999" y="1059"/>
                </a:lnTo>
                <a:lnTo>
                  <a:pt x="1984" y="1077"/>
                </a:lnTo>
                <a:lnTo>
                  <a:pt x="1984" y="1077"/>
                </a:lnTo>
                <a:lnTo>
                  <a:pt x="1991" y="1080"/>
                </a:lnTo>
                <a:lnTo>
                  <a:pt x="1998" y="1081"/>
                </a:lnTo>
                <a:lnTo>
                  <a:pt x="2005" y="1081"/>
                </a:lnTo>
                <a:lnTo>
                  <a:pt x="2012" y="1081"/>
                </a:lnTo>
                <a:lnTo>
                  <a:pt x="2027" y="1080"/>
                </a:lnTo>
                <a:lnTo>
                  <a:pt x="2034" y="1080"/>
                </a:lnTo>
                <a:lnTo>
                  <a:pt x="2041" y="1081"/>
                </a:lnTo>
                <a:lnTo>
                  <a:pt x="2041" y="1081"/>
                </a:lnTo>
                <a:lnTo>
                  <a:pt x="2071" y="1040"/>
                </a:lnTo>
                <a:lnTo>
                  <a:pt x="2102" y="1001"/>
                </a:lnTo>
                <a:lnTo>
                  <a:pt x="2166" y="918"/>
                </a:lnTo>
                <a:lnTo>
                  <a:pt x="2166" y="918"/>
                </a:lnTo>
                <a:lnTo>
                  <a:pt x="2166" y="917"/>
                </a:lnTo>
                <a:lnTo>
                  <a:pt x="2165" y="912"/>
                </a:lnTo>
                <a:lnTo>
                  <a:pt x="2162" y="910"/>
                </a:lnTo>
                <a:lnTo>
                  <a:pt x="2161" y="910"/>
                </a:lnTo>
                <a:lnTo>
                  <a:pt x="2159" y="910"/>
                </a:lnTo>
                <a:lnTo>
                  <a:pt x="2159" y="910"/>
                </a:lnTo>
                <a:lnTo>
                  <a:pt x="2130" y="935"/>
                </a:lnTo>
                <a:lnTo>
                  <a:pt x="2102" y="959"/>
                </a:lnTo>
                <a:lnTo>
                  <a:pt x="2075" y="984"/>
                </a:lnTo>
                <a:lnTo>
                  <a:pt x="2050" y="1008"/>
                </a:lnTo>
                <a:lnTo>
                  <a:pt x="2050" y="1008"/>
                </a:lnTo>
                <a:close/>
                <a:moveTo>
                  <a:pt x="1558" y="893"/>
                </a:moveTo>
                <a:lnTo>
                  <a:pt x="1558" y="893"/>
                </a:lnTo>
                <a:lnTo>
                  <a:pt x="1533" y="911"/>
                </a:lnTo>
                <a:lnTo>
                  <a:pt x="1507" y="929"/>
                </a:lnTo>
                <a:lnTo>
                  <a:pt x="1485" y="949"/>
                </a:lnTo>
                <a:lnTo>
                  <a:pt x="1462" y="970"/>
                </a:lnTo>
                <a:lnTo>
                  <a:pt x="1443" y="991"/>
                </a:lnTo>
                <a:lnTo>
                  <a:pt x="1423" y="1014"/>
                </a:lnTo>
                <a:lnTo>
                  <a:pt x="1405" y="1038"/>
                </a:lnTo>
                <a:lnTo>
                  <a:pt x="1388" y="1061"/>
                </a:lnTo>
                <a:lnTo>
                  <a:pt x="1388" y="1061"/>
                </a:lnTo>
                <a:lnTo>
                  <a:pt x="1416" y="1063"/>
                </a:lnTo>
                <a:lnTo>
                  <a:pt x="1430" y="1064"/>
                </a:lnTo>
                <a:lnTo>
                  <a:pt x="1436" y="1063"/>
                </a:lnTo>
                <a:lnTo>
                  <a:pt x="1438" y="1061"/>
                </a:lnTo>
                <a:lnTo>
                  <a:pt x="1513" y="962"/>
                </a:lnTo>
                <a:lnTo>
                  <a:pt x="1513" y="962"/>
                </a:lnTo>
                <a:lnTo>
                  <a:pt x="1535" y="931"/>
                </a:lnTo>
                <a:lnTo>
                  <a:pt x="1548" y="914"/>
                </a:lnTo>
                <a:lnTo>
                  <a:pt x="1552" y="904"/>
                </a:lnTo>
                <a:lnTo>
                  <a:pt x="1558" y="893"/>
                </a:lnTo>
                <a:lnTo>
                  <a:pt x="1558" y="893"/>
                </a:lnTo>
                <a:close/>
                <a:moveTo>
                  <a:pt x="2788" y="931"/>
                </a:moveTo>
                <a:lnTo>
                  <a:pt x="2788" y="931"/>
                </a:lnTo>
                <a:lnTo>
                  <a:pt x="2786" y="929"/>
                </a:lnTo>
                <a:lnTo>
                  <a:pt x="2786" y="927"/>
                </a:lnTo>
                <a:lnTo>
                  <a:pt x="2788" y="924"/>
                </a:lnTo>
                <a:lnTo>
                  <a:pt x="2790" y="922"/>
                </a:lnTo>
                <a:lnTo>
                  <a:pt x="2796" y="921"/>
                </a:lnTo>
                <a:lnTo>
                  <a:pt x="2796" y="921"/>
                </a:lnTo>
                <a:lnTo>
                  <a:pt x="2796" y="915"/>
                </a:lnTo>
                <a:lnTo>
                  <a:pt x="2799" y="911"/>
                </a:lnTo>
                <a:lnTo>
                  <a:pt x="2806" y="903"/>
                </a:lnTo>
                <a:lnTo>
                  <a:pt x="2814" y="893"/>
                </a:lnTo>
                <a:lnTo>
                  <a:pt x="2818" y="886"/>
                </a:lnTo>
                <a:lnTo>
                  <a:pt x="2821" y="879"/>
                </a:lnTo>
                <a:lnTo>
                  <a:pt x="2821" y="879"/>
                </a:lnTo>
                <a:lnTo>
                  <a:pt x="2793" y="898"/>
                </a:lnTo>
                <a:lnTo>
                  <a:pt x="2765" y="918"/>
                </a:lnTo>
                <a:lnTo>
                  <a:pt x="2740" y="939"/>
                </a:lnTo>
                <a:lnTo>
                  <a:pt x="2714" y="962"/>
                </a:lnTo>
                <a:lnTo>
                  <a:pt x="2692" y="984"/>
                </a:lnTo>
                <a:lnTo>
                  <a:pt x="2669" y="1009"/>
                </a:lnTo>
                <a:lnTo>
                  <a:pt x="2648" y="1035"/>
                </a:lnTo>
                <a:lnTo>
                  <a:pt x="2629" y="1060"/>
                </a:lnTo>
                <a:lnTo>
                  <a:pt x="2629" y="1060"/>
                </a:lnTo>
                <a:lnTo>
                  <a:pt x="2647" y="1057"/>
                </a:lnTo>
                <a:lnTo>
                  <a:pt x="2662" y="1053"/>
                </a:lnTo>
                <a:lnTo>
                  <a:pt x="2677" y="1047"/>
                </a:lnTo>
                <a:lnTo>
                  <a:pt x="2689" y="1043"/>
                </a:lnTo>
                <a:lnTo>
                  <a:pt x="2776" y="941"/>
                </a:lnTo>
                <a:lnTo>
                  <a:pt x="2776" y="941"/>
                </a:lnTo>
                <a:lnTo>
                  <a:pt x="2780" y="939"/>
                </a:lnTo>
                <a:lnTo>
                  <a:pt x="2785" y="938"/>
                </a:lnTo>
                <a:lnTo>
                  <a:pt x="2788" y="935"/>
                </a:lnTo>
                <a:lnTo>
                  <a:pt x="2788" y="931"/>
                </a:lnTo>
                <a:lnTo>
                  <a:pt x="2788" y="931"/>
                </a:lnTo>
                <a:close/>
                <a:moveTo>
                  <a:pt x="1167" y="1049"/>
                </a:moveTo>
                <a:lnTo>
                  <a:pt x="1167" y="1049"/>
                </a:lnTo>
                <a:lnTo>
                  <a:pt x="1181" y="1053"/>
                </a:lnTo>
                <a:lnTo>
                  <a:pt x="1197" y="1056"/>
                </a:lnTo>
                <a:lnTo>
                  <a:pt x="1211" y="1057"/>
                </a:lnTo>
                <a:lnTo>
                  <a:pt x="1223" y="1057"/>
                </a:lnTo>
                <a:lnTo>
                  <a:pt x="1223" y="1057"/>
                </a:lnTo>
                <a:lnTo>
                  <a:pt x="1249" y="1021"/>
                </a:lnTo>
                <a:lnTo>
                  <a:pt x="1274" y="986"/>
                </a:lnTo>
                <a:lnTo>
                  <a:pt x="1323" y="915"/>
                </a:lnTo>
                <a:lnTo>
                  <a:pt x="1323" y="915"/>
                </a:lnTo>
                <a:lnTo>
                  <a:pt x="1329" y="907"/>
                </a:lnTo>
                <a:lnTo>
                  <a:pt x="1330" y="903"/>
                </a:lnTo>
                <a:lnTo>
                  <a:pt x="1332" y="897"/>
                </a:lnTo>
                <a:lnTo>
                  <a:pt x="1332" y="897"/>
                </a:lnTo>
                <a:lnTo>
                  <a:pt x="1315" y="908"/>
                </a:lnTo>
                <a:lnTo>
                  <a:pt x="1298" y="921"/>
                </a:lnTo>
                <a:lnTo>
                  <a:pt x="1283" y="934"/>
                </a:lnTo>
                <a:lnTo>
                  <a:pt x="1267" y="948"/>
                </a:lnTo>
                <a:lnTo>
                  <a:pt x="1239" y="976"/>
                </a:lnTo>
                <a:lnTo>
                  <a:pt x="1211" y="1007"/>
                </a:lnTo>
                <a:lnTo>
                  <a:pt x="1208" y="1000"/>
                </a:lnTo>
                <a:lnTo>
                  <a:pt x="1208" y="1000"/>
                </a:lnTo>
                <a:lnTo>
                  <a:pt x="1198" y="1011"/>
                </a:lnTo>
                <a:lnTo>
                  <a:pt x="1188" y="1023"/>
                </a:lnTo>
                <a:lnTo>
                  <a:pt x="1179" y="1036"/>
                </a:lnTo>
                <a:lnTo>
                  <a:pt x="1167" y="1049"/>
                </a:lnTo>
                <a:lnTo>
                  <a:pt x="1167" y="1049"/>
                </a:lnTo>
                <a:close/>
                <a:moveTo>
                  <a:pt x="1263" y="1026"/>
                </a:moveTo>
                <a:lnTo>
                  <a:pt x="1263" y="1026"/>
                </a:lnTo>
                <a:lnTo>
                  <a:pt x="1259" y="1032"/>
                </a:lnTo>
                <a:lnTo>
                  <a:pt x="1253" y="1040"/>
                </a:lnTo>
                <a:lnTo>
                  <a:pt x="1250" y="1050"/>
                </a:lnTo>
                <a:lnTo>
                  <a:pt x="1250" y="1054"/>
                </a:lnTo>
                <a:lnTo>
                  <a:pt x="1250" y="1060"/>
                </a:lnTo>
                <a:lnTo>
                  <a:pt x="1250" y="1060"/>
                </a:lnTo>
                <a:lnTo>
                  <a:pt x="1266" y="1059"/>
                </a:lnTo>
                <a:lnTo>
                  <a:pt x="1281" y="1060"/>
                </a:lnTo>
                <a:lnTo>
                  <a:pt x="1304" y="1061"/>
                </a:lnTo>
                <a:lnTo>
                  <a:pt x="1304" y="1061"/>
                </a:lnTo>
                <a:lnTo>
                  <a:pt x="1313" y="1040"/>
                </a:lnTo>
                <a:lnTo>
                  <a:pt x="1326" y="1021"/>
                </a:lnTo>
                <a:lnTo>
                  <a:pt x="1351" y="980"/>
                </a:lnTo>
                <a:lnTo>
                  <a:pt x="1377" y="943"/>
                </a:lnTo>
                <a:lnTo>
                  <a:pt x="1403" y="910"/>
                </a:lnTo>
                <a:lnTo>
                  <a:pt x="1403" y="910"/>
                </a:lnTo>
                <a:lnTo>
                  <a:pt x="1405" y="907"/>
                </a:lnTo>
                <a:lnTo>
                  <a:pt x="1405" y="904"/>
                </a:lnTo>
                <a:lnTo>
                  <a:pt x="1403" y="898"/>
                </a:lnTo>
                <a:lnTo>
                  <a:pt x="1403" y="898"/>
                </a:lnTo>
                <a:lnTo>
                  <a:pt x="1367" y="929"/>
                </a:lnTo>
                <a:lnTo>
                  <a:pt x="1330" y="962"/>
                </a:lnTo>
                <a:lnTo>
                  <a:pt x="1294" y="994"/>
                </a:lnTo>
                <a:lnTo>
                  <a:pt x="1263" y="1026"/>
                </a:lnTo>
                <a:lnTo>
                  <a:pt x="1263" y="1026"/>
                </a:lnTo>
                <a:close/>
                <a:moveTo>
                  <a:pt x="1104" y="904"/>
                </a:moveTo>
                <a:lnTo>
                  <a:pt x="1104" y="904"/>
                </a:lnTo>
                <a:lnTo>
                  <a:pt x="1082" y="920"/>
                </a:lnTo>
                <a:lnTo>
                  <a:pt x="1062" y="936"/>
                </a:lnTo>
                <a:lnTo>
                  <a:pt x="1041" y="953"/>
                </a:lnTo>
                <a:lnTo>
                  <a:pt x="1021" y="970"/>
                </a:lnTo>
                <a:lnTo>
                  <a:pt x="1003" y="988"/>
                </a:lnTo>
                <a:lnTo>
                  <a:pt x="985" y="1007"/>
                </a:lnTo>
                <a:lnTo>
                  <a:pt x="966" y="1026"/>
                </a:lnTo>
                <a:lnTo>
                  <a:pt x="949" y="1046"/>
                </a:lnTo>
                <a:lnTo>
                  <a:pt x="949" y="1046"/>
                </a:lnTo>
                <a:lnTo>
                  <a:pt x="964" y="1047"/>
                </a:lnTo>
                <a:lnTo>
                  <a:pt x="978" y="1047"/>
                </a:lnTo>
                <a:lnTo>
                  <a:pt x="1010" y="1047"/>
                </a:lnTo>
                <a:lnTo>
                  <a:pt x="1010" y="1047"/>
                </a:lnTo>
                <a:lnTo>
                  <a:pt x="1011" y="1046"/>
                </a:lnTo>
                <a:lnTo>
                  <a:pt x="1014" y="1045"/>
                </a:lnTo>
                <a:lnTo>
                  <a:pt x="1017" y="1039"/>
                </a:lnTo>
                <a:lnTo>
                  <a:pt x="1020" y="1032"/>
                </a:lnTo>
                <a:lnTo>
                  <a:pt x="1024" y="1026"/>
                </a:lnTo>
                <a:lnTo>
                  <a:pt x="1024" y="1026"/>
                </a:lnTo>
                <a:lnTo>
                  <a:pt x="1069" y="964"/>
                </a:lnTo>
                <a:lnTo>
                  <a:pt x="1091" y="934"/>
                </a:lnTo>
                <a:lnTo>
                  <a:pt x="1110" y="903"/>
                </a:lnTo>
                <a:lnTo>
                  <a:pt x="1110" y="903"/>
                </a:lnTo>
                <a:lnTo>
                  <a:pt x="1105" y="903"/>
                </a:lnTo>
                <a:lnTo>
                  <a:pt x="1104" y="904"/>
                </a:lnTo>
                <a:lnTo>
                  <a:pt x="1104" y="904"/>
                </a:lnTo>
                <a:close/>
                <a:moveTo>
                  <a:pt x="1107" y="1032"/>
                </a:moveTo>
                <a:lnTo>
                  <a:pt x="1107" y="1032"/>
                </a:lnTo>
                <a:lnTo>
                  <a:pt x="1103" y="1033"/>
                </a:lnTo>
                <a:lnTo>
                  <a:pt x="1101" y="1035"/>
                </a:lnTo>
                <a:lnTo>
                  <a:pt x="1100" y="1038"/>
                </a:lnTo>
                <a:lnTo>
                  <a:pt x="1098" y="1042"/>
                </a:lnTo>
                <a:lnTo>
                  <a:pt x="1098" y="1042"/>
                </a:lnTo>
                <a:lnTo>
                  <a:pt x="1098" y="1046"/>
                </a:lnTo>
                <a:lnTo>
                  <a:pt x="1098" y="1049"/>
                </a:lnTo>
                <a:lnTo>
                  <a:pt x="1101" y="1052"/>
                </a:lnTo>
                <a:lnTo>
                  <a:pt x="1104" y="1053"/>
                </a:lnTo>
                <a:lnTo>
                  <a:pt x="1111" y="1056"/>
                </a:lnTo>
                <a:lnTo>
                  <a:pt x="1121" y="1057"/>
                </a:lnTo>
                <a:lnTo>
                  <a:pt x="1129" y="1057"/>
                </a:lnTo>
                <a:lnTo>
                  <a:pt x="1138" y="1056"/>
                </a:lnTo>
                <a:lnTo>
                  <a:pt x="1145" y="1053"/>
                </a:lnTo>
                <a:lnTo>
                  <a:pt x="1149" y="1052"/>
                </a:lnTo>
                <a:lnTo>
                  <a:pt x="1261" y="898"/>
                </a:lnTo>
                <a:lnTo>
                  <a:pt x="1261" y="898"/>
                </a:lnTo>
                <a:lnTo>
                  <a:pt x="1257" y="898"/>
                </a:lnTo>
                <a:lnTo>
                  <a:pt x="1256" y="897"/>
                </a:lnTo>
                <a:lnTo>
                  <a:pt x="1254" y="896"/>
                </a:lnTo>
                <a:lnTo>
                  <a:pt x="1256" y="894"/>
                </a:lnTo>
                <a:lnTo>
                  <a:pt x="1233" y="908"/>
                </a:lnTo>
                <a:lnTo>
                  <a:pt x="1238" y="908"/>
                </a:lnTo>
                <a:lnTo>
                  <a:pt x="1240" y="905"/>
                </a:lnTo>
                <a:lnTo>
                  <a:pt x="1238" y="908"/>
                </a:lnTo>
                <a:lnTo>
                  <a:pt x="1238" y="908"/>
                </a:lnTo>
                <a:lnTo>
                  <a:pt x="1222" y="921"/>
                </a:lnTo>
                <a:lnTo>
                  <a:pt x="1208" y="934"/>
                </a:lnTo>
                <a:lnTo>
                  <a:pt x="1180" y="962"/>
                </a:lnTo>
                <a:lnTo>
                  <a:pt x="1152" y="990"/>
                </a:lnTo>
                <a:lnTo>
                  <a:pt x="1136" y="1002"/>
                </a:lnTo>
                <a:lnTo>
                  <a:pt x="1122" y="1014"/>
                </a:lnTo>
                <a:lnTo>
                  <a:pt x="1122" y="1014"/>
                </a:lnTo>
                <a:lnTo>
                  <a:pt x="1118" y="1015"/>
                </a:lnTo>
                <a:lnTo>
                  <a:pt x="1114" y="1015"/>
                </a:lnTo>
                <a:lnTo>
                  <a:pt x="1114" y="1015"/>
                </a:lnTo>
                <a:lnTo>
                  <a:pt x="1115" y="1021"/>
                </a:lnTo>
                <a:lnTo>
                  <a:pt x="1115" y="1026"/>
                </a:lnTo>
                <a:lnTo>
                  <a:pt x="1112" y="1031"/>
                </a:lnTo>
                <a:lnTo>
                  <a:pt x="1107" y="1032"/>
                </a:lnTo>
                <a:lnTo>
                  <a:pt x="1107" y="1032"/>
                </a:lnTo>
                <a:close/>
                <a:moveTo>
                  <a:pt x="663" y="1039"/>
                </a:moveTo>
                <a:lnTo>
                  <a:pt x="663" y="1039"/>
                </a:lnTo>
                <a:lnTo>
                  <a:pt x="695" y="1042"/>
                </a:lnTo>
                <a:lnTo>
                  <a:pt x="711" y="1042"/>
                </a:lnTo>
                <a:lnTo>
                  <a:pt x="725" y="1042"/>
                </a:lnTo>
                <a:lnTo>
                  <a:pt x="725" y="1042"/>
                </a:lnTo>
                <a:lnTo>
                  <a:pt x="747" y="1005"/>
                </a:lnTo>
                <a:lnTo>
                  <a:pt x="770" y="970"/>
                </a:lnTo>
                <a:lnTo>
                  <a:pt x="792" y="938"/>
                </a:lnTo>
                <a:lnTo>
                  <a:pt x="816" y="910"/>
                </a:lnTo>
                <a:lnTo>
                  <a:pt x="816" y="910"/>
                </a:lnTo>
                <a:lnTo>
                  <a:pt x="817" y="907"/>
                </a:lnTo>
                <a:lnTo>
                  <a:pt x="817" y="904"/>
                </a:lnTo>
                <a:lnTo>
                  <a:pt x="817" y="898"/>
                </a:lnTo>
                <a:lnTo>
                  <a:pt x="817" y="898"/>
                </a:lnTo>
                <a:lnTo>
                  <a:pt x="799" y="910"/>
                </a:lnTo>
                <a:lnTo>
                  <a:pt x="782" y="922"/>
                </a:lnTo>
                <a:lnTo>
                  <a:pt x="765" y="935"/>
                </a:lnTo>
                <a:lnTo>
                  <a:pt x="750" y="949"/>
                </a:lnTo>
                <a:lnTo>
                  <a:pt x="720" y="979"/>
                </a:lnTo>
                <a:lnTo>
                  <a:pt x="691" y="1008"/>
                </a:lnTo>
                <a:lnTo>
                  <a:pt x="688" y="1007"/>
                </a:lnTo>
                <a:lnTo>
                  <a:pt x="688" y="1007"/>
                </a:lnTo>
                <a:lnTo>
                  <a:pt x="682" y="1009"/>
                </a:lnTo>
                <a:lnTo>
                  <a:pt x="678" y="1012"/>
                </a:lnTo>
                <a:lnTo>
                  <a:pt x="674" y="1016"/>
                </a:lnTo>
                <a:lnTo>
                  <a:pt x="671" y="1021"/>
                </a:lnTo>
                <a:lnTo>
                  <a:pt x="667" y="1031"/>
                </a:lnTo>
                <a:lnTo>
                  <a:pt x="663" y="1039"/>
                </a:lnTo>
                <a:lnTo>
                  <a:pt x="663" y="1039"/>
                </a:lnTo>
                <a:close/>
                <a:moveTo>
                  <a:pt x="2196" y="964"/>
                </a:moveTo>
                <a:lnTo>
                  <a:pt x="2196" y="964"/>
                </a:lnTo>
                <a:lnTo>
                  <a:pt x="2200" y="957"/>
                </a:lnTo>
                <a:lnTo>
                  <a:pt x="2203" y="953"/>
                </a:lnTo>
                <a:lnTo>
                  <a:pt x="2210" y="945"/>
                </a:lnTo>
                <a:lnTo>
                  <a:pt x="2217" y="936"/>
                </a:lnTo>
                <a:lnTo>
                  <a:pt x="2220" y="931"/>
                </a:lnTo>
                <a:lnTo>
                  <a:pt x="2221" y="922"/>
                </a:lnTo>
                <a:lnTo>
                  <a:pt x="2221" y="922"/>
                </a:lnTo>
                <a:lnTo>
                  <a:pt x="2200" y="939"/>
                </a:lnTo>
                <a:lnTo>
                  <a:pt x="2179" y="956"/>
                </a:lnTo>
                <a:lnTo>
                  <a:pt x="2159" y="973"/>
                </a:lnTo>
                <a:lnTo>
                  <a:pt x="2140" y="991"/>
                </a:lnTo>
                <a:lnTo>
                  <a:pt x="2102" y="1028"/>
                </a:lnTo>
                <a:lnTo>
                  <a:pt x="2068" y="1067"/>
                </a:lnTo>
                <a:lnTo>
                  <a:pt x="2068" y="1067"/>
                </a:lnTo>
                <a:lnTo>
                  <a:pt x="2065" y="1073"/>
                </a:lnTo>
                <a:lnTo>
                  <a:pt x="2064" y="1077"/>
                </a:lnTo>
                <a:lnTo>
                  <a:pt x="2064" y="1078"/>
                </a:lnTo>
                <a:lnTo>
                  <a:pt x="2065" y="1080"/>
                </a:lnTo>
                <a:lnTo>
                  <a:pt x="2068" y="1081"/>
                </a:lnTo>
                <a:lnTo>
                  <a:pt x="2071" y="1081"/>
                </a:lnTo>
                <a:lnTo>
                  <a:pt x="2071" y="1081"/>
                </a:lnTo>
                <a:lnTo>
                  <a:pt x="2093" y="1080"/>
                </a:lnTo>
                <a:lnTo>
                  <a:pt x="2103" y="1080"/>
                </a:lnTo>
                <a:lnTo>
                  <a:pt x="2113" y="1080"/>
                </a:lnTo>
                <a:lnTo>
                  <a:pt x="2193" y="969"/>
                </a:lnTo>
                <a:lnTo>
                  <a:pt x="2196" y="964"/>
                </a:lnTo>
                <a:close/>
                <a:moveTo>
                  <a:pt x="1741" y="910"/>
                </a:moveTo>
                <a:lnTo>
                  <a:pt x="1741" y="910"/>
                </a:lnTo>
                <a:lnTo>
                  <a:pt x="1720" y="927"/>
                </a:lnTo>
                <a:lnTo>
                  <a:pt x="1698" y="945"/>
                </a:lnTo>
                <a:lnTo>
                  <a:pt x="1679" y="964"/>
                </a:lnTo>
                <a:lnTo>
                  <a:pt x="1661" y="984"/>
                </a:lnTo>
                <a:lnTo>
                  <a:pt x="1624" y="1026"/>
                </a:lnTo>
                <a:lnTo>
                  <a:pt x="1589" y="1068"/>
                </a:lnTo>
                <a:lnTo>
                  <a:pt x="1589" y="1068"/>
                </a:lnTo>
                <a:lnTo>
                  <a:pt x="1596" y="1073"/>
                </a:lnTo>
                <a:lnTo>
                  <a:pt x="1604" y="1074"/>
                </a:lnTo>
                <a:lnTo>
                  <a:pt x="1611" y="1074"/>
                </a:lnTo>
                <a:lnTo>
                  <a:pt x="1616" y="1071"/>
                </a:lnTo>
                <a:lnTo>
                  <a:pt x="1616" y="1071"/>
                </a:lnTo>
                <a:lnTo>
                  <a:pt x="1655" y="1032"/>
                </a:lnTo>
                <a:lnTo>
                  <a:pt x="1693" y="991"/>
                </a:lnTo>
                <a:lnTo>
                  <a:pt x="1711" y="970"/>
                </a:lnTo>
                <a:lnTo>
                  <a:pt x="1728" y="949"/>
                </a:lnTo>
                <a:lnTo>
                  <a:pt x="1743" y="927"/>
                </a:lnTo>
                <a:lnTo>
                  <a:pt x="1759" y="904"/>
                </a:lnTo>
                <a:lnTo>
                  <a:pt x="1759" y="904"/>
                </a:lnTo>
                <a:lnTo>
                  <a:pt x="1749" y="905"/>
                </a:lnTo>
                <a:lnTo>
                  <a:pt x="1741" y="910"/>
                </a:lnTo>
                <a:lnTo>
                  <a:pt x="1741" y="910"/>
                </a:lnTo>
                <a:close/>
                <a:moveTo>
                  <a:pt x="1836" y="1078"/>
                </a:moveTo>
                <a:lnTo>
                  <a:pt x="1836" y="1078"/>
                </a:lnTo>
                <a:lnTo>
                  <a:pt x="1852" y="1081"/>
                </a:lnTo>
                <a:lnTo>
                  <a:pt x="1870" y="1084"/>
                </a:lnTo>
                <a:lnTo>
                  <a:pt x="1878" y="1083"/>
                </a:lnTo>
                <a:lnTo>
                  <a:pt x="1887" y="1081"/>
                </a:lnTo>
                <a:lnTo>
                  <a:pt x="1892" y="1078"/>
                </a:lnTo>
                <a:lnTo>
                  <a:pt x="1898" y="1074"/>
                </a:lnTo>
                <a:lnTo>
                  <a:pt x="1898" y="1074"/>
                </a:lnTo>
                <a:lnTo>
                  <a:pt x="1908" y="1059"/>
                </a:lnTo>
                <a:lnTo>
                  <a:pt x="1912" y="1052"/>
                </a:lnTo>
                <a:lnTo>
                  <a:pt x="1915" y="1043"/>
                </a:lnTo>
                <a:lnTo>
                  <a:pt x="1915" y="1043"/>
                </a:lnTo>
                <a:lnTo>
                  <a:pt x="1915" y="1042"/>
                </a:lnTo>
                <a:lnTo>
                  <a:pt x="1916" y="1038"/>
                </a:lnTo>
                <a:lnTo>
                  <a:pt x="1923" y="1028"/>
                </a:lnTo>
                <a:lnTo>
                  <a:pt x="1942" y="1007"/>
                </a:lnTo>
                <a:lnTo>
                  <a:pt x="1942" y="1007"/>
                </a:lnTo>
                <a:lnTo>
                  <a:pt x="1943" y="1007"/>
                </a:lnTo>
                <a:lnTo>
                  <a:pt x="2015" y="908"/>
                </a:lnTo>
                <a:lnTo>
                  <a:pt x="2015" y="908"/>
                </a:lnTo>
                <a:lnTo>
                  <a:pt x="1980" y="938"/>
                </a:lnTo>
                <a:lnTo>
                  <a:pt x="1946" y="967"/>
                </a:lnTo>
                <a:lnTo>
                  <a:pt x="1913" y="1000"/>
                </a:lnTo>
                <a:lnTo>
                  <a:pt x="1881" y="1032"/>
                </a:lnTo>
                <a:lnTo>
                  <a:pt x="1880" y="1026"/>
                </a:lnTo>
                <a:lnTo>
                  <a:pt x="1880" y="1026"/>
                </a:lnTo>
                <a:lnTo>
                  <a:pt x="1874" y="1032"/>
                </a:lnTo>
                <a:lnTo>
                  <a:pt x="1869" y="1038"/>
                </a:lnTo>
                <a:lnTo>
                  <a:pt x="1860" y="1052"/>
                </a:lnTo>
                <a:lnTo>
                  <a:pt x="1849" y="1066"/>
                </a:lnTo>
                <a:lnTo>
                  <a:pt x="1843" y="1073"/>
                </a:lnTo>
                <a:lnTo>
                  <a:pt x="1836" y="1078"/>
                </a:lnTo>
                <a:lnTo>
                  <a:pt x="1836" y="1078"/>
                </a:lnTo>
                <a:close/>
                <a:moveTo>
                  <a:pt x="2650" y="918"/>
                </a:moveTo>
                <a:lnTo>
                  <a:pt x="2650" y="918"/>
                </a:lnTo>
                <a:lnTo>
                  <a:pt x="2608" y="952"/>
                </a:lnTo>
                <a:lnTo>
                  <a:pt x="2588" y="970"/>
                </a:lnTo>
                <a:lnTo>
                  <a:pt x="2568" y="988"/>
                </a:lnTo>
                <a:lnTo>
                  <a:pt x="2549" y="1008"/>
                </a:lnTo>
                <a:lnTo>
                  <a:pt x="2530" y="1028"/>
                </a:lnTo>
                <a:lnTo>
                  <a:pt x="2512" y="1049"/>
                </a:lnTo>
                <a:lnTo>
                  <a:pt x="2495" y="1071"/>
                </a:lnTo>
                <a:lnTo>
                  <a:pt x="2495" y="1071"/>
                </a:lnTo>
                <a:lnTo>
                  <a:pt x="2509" y="1071"/>
                </a:lnTo>
                <a:lnTo>
                  <a:pt x="2525" y="1073"/>
                </a:lnTo>
                <a:lnTo>
                  <a:pt x="2533" y="1073"/>
                </a:lnTo>
                <a:lnTo>
                  <a:pt x="2540" y="1071"/>
                </a:lnTo>
                <a:lnTo>
                  <a:pt x="2544" y="1070"/>
                </a:lnTo>
                <a:lnTo>
                  <a:pt x="2549" y="1067"/>
                </a:lnTo>
                <a:lnTo>
                  <a:pt x="2549" y="1067"/>
                </a:lnTo>
                <a:lnTo>
                  <a:pt x="2570" y="1033"/>
                </a:lnTo>
                <a:lnTo>
                  <a:pt x="2592" y="1001"/>
                </a:lnTo>
                <a:lnTo>
                  <a:pt x="2603" y="986"/>
                </a:lnTo>
                <a:lnTo>
                  <a:pt x="2616" y="972"/>
                </a:lnTo>
                <a:lnTo>
                  <a:pt x="2629" y="957"/>
                </a:lnTo>
                <a:lnTo>
                  <a:pt x="2643" y="945"/>
                </a:lnTo>
                <a:lnTo>
                  <a:pt x="2643" y="945"/>
                </a:lnTo>
                <a:lnTo>
                  <a:pt x="2644" y="943"/>
                </a:lnTo>
                <a:lnTo>
                  <a:pt x="2641" y="946"/>
                </a:lnTo>
                <a:lnTo>
                  <a:pt x="2639" y="948"/>
                </a:lnTo>
                <a:lnTo>
                  <a:pt x="2640" y="945"/>
                </a:lnTo>
                <a:lnTo>
                  <a:pt x="2640" y="945"/>
                </a:lnTo>
                <a:lnTo>
                  <a:pt x="2644" y="939"/>
                </a:lnTo>
                <a:lnTo>
                  <a:pt x="2648" y="931"/>
                </a:lnTo>
                <a:lnTo>
                  <a:pt x="2650" y="924"/>
                </a:lnTo>
                <a:lnTo>
                  <a:pt x="2654" y="917"/>
                </a:lnTo>
                <a:lnTo>
                  <a:pt x="2654" y="917"/>
                </a:lnTo>
                <a:lnTo>
                  <a:pt x="2650" y="918"/>
                </a:lnTo>
                <a:lnTo>
                  <a:pt x="2650" y="918"/>
                </a:lnTo>
                <a:close/>
                <a:moveTo>
                  <a:pt x="23" y="461"/>
                </a:moveTo>
                <a:lnTo>
                  <a:pt x="23" y="461"/>
                </a:lnTo>
                <a:lnTo>
                  <a:pt x="35" y="439"/>
                </a:lnTo>
                <a:lnTo>
                  <a:pt x="46" y="415"/>
                </a:lnTo>
                <a:lnTo>
                  <a:pt x="71" y="370"/>
                </a:lnTo>
                <a:lnTo>
                  <a:pt x="71" y="370"/>
                </a:lnTo>
                <a:lnTo>
                  <a:pt x="61" y="380"/>
                </a:lnTo>
                <a:lnTo>
                  <a:pt x="53" y="391"/>
                </a:lnTo>
                <a:lnTo>
                  <a:pt x="45" y="401"/>
                </a:lnTo>
                <a:lnTo>
                  <a:pt x="35" y="409"/>
                </a:lnTo>
                <a:lnTo>
                  <a:pt x="35" y="409"/>
                </a:lnTo>
                <a:lnTo>
                  <a:pt x="39" y="394"/>
                </a:lnTo>
                <a:lnTo>
                  <a:pt x="45" y="378"/>
                </a:lnTo>
                <a:lnTo>
                  <a:pt x="57" y="349"/>
                </a:lnTo>
                <a:lnTo>
                  <a:pt x="73" y="319"/>
                </a:lnTo>
                <a:lnTo>
                  <a:pt x="87" y="293"/>
                </a:lnTo>
                <a:lnTo>
                  <a:pt x="52" y="339"/>
                </a:lnTo>
                <a:lnTo>
                  <a:pt x="52" y="339"/>
                </a:lnTo>
                <a:lnTo>
                  <a:pt x="49" y="342"/>
                </a:lnTo>
                <a:lnTo>
                  <a:pt x="47" y="343"/>
                </a:lnTo>
                <a:lnTo>
                  <a:pt x="46" y="341"/>
                </a:lnTo>
                <a:lnTo>
                  <a:pt x="45" y="339"/>
                </a:lnTo>
                <a:lnTo>
                  <a:pt x="45" y="332"/>
                </a:lnTo>
                <a:lnTo>
                  <a:pt x="46" y="326"/>
                </a:lnTo>
                <a:lnTo>
                  <a:pt x="46" y="326"/>
                </a:lnTo>
                <a:lnTo>
                  <a:pt x="68" y="290"/>
                </a:lnTo>
                <a:lnTo>
                  <a:pt x="89" y="252"/>
                </a:lnTo>
                <a:lnTo>
                  <a:pt x="111" y="214"/>
                </a:lnTo>
                <a:lnTo>
                  <a:pt x="132" y="178"/>
                </a:lnTo>
                <a:lnTo>
                  <a:pt x="122" y="185"/>
                </a:lnTo>
                <a:lnTo>
                  <a:pt x="122" y="185"/>
                </a:lnTo>
                <a:lnTo>
                  <a:pt x="99" y="208"/>
                </a:lnTo>
                <a:lnTo>
                  <a:pt x="78" y="235"/>
                </a:lnTo>
                <a:lnTo>
                  <a:pt x="68" y="251"/>
                </a:lnTo>
                <a:lnTo>
                  <a:pt x="60" y="266"/>
                </a:lnTo>
                <a:lnTo>
                  <a:pt x="52" y="282"/>
                </a:lnTo>
                <a:lnTo>
                  <a:pt x="43" y="298"/>
                </a:lnTo>
                <a:lnTo>
                  <a:pt x="37" y="315"/>
                </a:lnTo>
                <a:lnTo>
                  <a:pt x="32" y="334"/>
                </a:lnTo>
                <a:lnTo>
                  <a:pt x="26" y="353"/>
                </a:lnTo>
                <a:lnTo>
                  <a:pt x="23" y="373"/>
                </a:lnTo>
                <a:lnTo>
                  <a:pt x="21" y="394"/>
                </a:lnTo>
                <a:lnTo>
                  <a:pt x="21" y="415"/>
                </a:lnTo>
                <a:lnTo>
                  <a:pt x="21" y="438"/>
                </a:lnTo>
                <a:lnTo>
                  <a:pt x="23" y="461"/>
                </a:lnTo>
                <a:lnTo>
                  <a:pt x="23" y="461"/>
                </a:lnTo>
                <a:close/>
                <a:moveTo>
                  <a:pt x="926" y="1002"/>
                </a:moveTo>
                <a:lnTo>
                  <a:pt x="926" y="1002"/>
                </a:lnTo>
                <a:lnTo>
                  <a:pt x="919" y="1005"/>
                </a:lnTo>
                <a:lnTo>
                  <a:pt x="913" y="1008"/>
                </a:lnTo>
                <a:lnTo>
                  <a:pt x="906" y="1012"/>
                </a:lnTo>
                <a:lnTo>
                  <a:pt x="900" y="1018"/>
                </a:lnTo>
                <a:lnTo>
                  <a:pt x="895" y="1025"/>
                </a:lnTo>
                <a:lnTo>
                  <a:pt x="890" y="1032"/>
                </a:lnTo>
                <a:lnTo>
                  <a:pt x="888" y="1040"/>
                </a:lnTo>
                <a:lnTo>
                  <a:pt x="886" y="1049"/>
                </a:lnTo>
                <a:lnTo>
                  <a:pt x="886" y="1049"/>
                </a:lnTo>
                <a:lnTo>
                  <a:pt x="909" y="1050"/>
                </a:lnTo>
                <a:lnTo>
                  <a:pt x="923" y="1050"/>
                </a:lnTo>
                <a:lnTo>
                  <a:pt x="928" y="1050"/>
                </a:lnTo>
                <a:lnTo>
                  <a:pt x="931" y="1049"/>
                </a:lnTo>
                <a:lnTo>
                  <a:pt x="931" y="1049"/>
                </a:lnTo>
                <a:lnTo>
                  <a:pt x="935" y="1046"/>
                </a:lnTo>
                <a:lnTo>
                  <a:pt x="940" y="1040"/>
                </a:lnTo>
                <a:lnTo>
                  <a:pt x="949" y="1028"/>
                </a:lnTo>
                <a:lnTo>
                  <a:pt x="965" y="1004"/>
                </a:lnTo>
                <a:lnTo>
                  <a:pt x="965" y="1004"/>
                </a:lnTo>
                <a:lnTo>
                  <a:pt x="985" y="977"/>
                </a:lnTo>
                <a:lnTo>
                  <a:pt x="1006" y="949"/>
                </a:lnTo>
                <a:lnTo>
                  <a:pt x="1024" y="920"/>
                </a:lnTo>
                <a:lnTo>
                  <a:pt x="1041" y="891"/>
                </a:lnTo>
                <a:lnTo>
                  <a:pt x="1041" y="891"/>
                </a:lnTo>
                <a:lnTo>
                  <a:pt x="1010" y="917"/>
                </a:lnTo>
                <a:lnTo>
                  <a:pt x="980" y="942"/>
                </a:lnTo>
                <a:lnTo>
                  <a:pt x="952" y="972"/>
                </a:lnTo>
                <a:lnTo>
                  <a:pt x="926" y="1002"/>
                </a:lnTo>
                <a:lnTo>
                  <a:pt x="926" y="1002"/>
                </a:lnTo>
                <a:close/>
                <a:moveTo>
                  <a:pt x="948" y="901"/>
                </a:moveTo>
                <a:lnTo>
                  <a:pt x="948" y="901"/>
                </a:lnTo>
                <a:lnTo>
                  <a:pt x="930" y="914"/>
                </a:lnTo>
                <a:lnTo>
                  <a:pt x="913" y="929"/>
                </a:lnTo>
                <a:lnTo>
                  <a:pt x="879" y="960"/>
                </a:lnTo>
                <a:lnTo>
                  <a:pt x="845" y="991"/>
                </a:lnTo>
                <a:lnTo>
                  <a:pt x="829" y="1005"/>
                </a:lnTo>
                <a:lnTo>
                  <a:pt x="810" y="1021"/>
                </a:lnTo>
                <a:lnTo>
                  <a:pt x="810" y="1021"/>
                </a:lnTo>
                <a:lnTo>
                  <a:pt x="810" y="1023"/>
                </a:lnTo>
                <a:lnTo>
                  <a:pt x="810" y="1026"/>
                </a:lnTo>
                <a:lnTo>
                  <a:pt x="808" y="1031"/>
                </a:lnTo>
                <a:lnTo>
                  <a:pt x="803" y="1033"/>
                </a:lnTo>
                <a:lnTo>
                  <a:pt x="798" y="1035"/>
                </a:lnTo>
                <a:lnTo>
                  <a:pt x="798" y="1035"/>
                </a:lnTo>
                <a:lnTo>
                  <a:pt x="795" y="1036"/>
                </a:lnTo>
                <a:lnTo>
                  <a:pt x="793" y="1038"/>
                </a:lnTo>
                <a:lnTo>
                  <a:pt x="793" y="1040"/>
                </a:lnTo>
                <a:lnTo>
                  <a:pt x="793" y="1040"/>
                </a:lnTo>
                <a:lnTo>
                  <a:pt x="795" y="1042"/>
                </a:lnTo>
                <a:lnTo>
                  <a:pt x="796" y="1040"/>
                </a:lnTo>
                <a:lnTo>
                  <a:pt x="798" y="1039"/>
                </a:lnTo>
                <a:lnTo>
                  <a:pt x="798" y="1039"/>
                </a:lnTo>
                <a:lnTo>
                  <a:pt x="802" y="1042"/>
                </a:lnTo>
                <a:lnTo>
                  <a:pt x="809" y="1043"/>
                </a:lnTo>
                <a:lnTo>
                  <a:pt x="816" y="1045"/>
                </a:lnTo>
                <a:lnTo>
                  <a:pt x="824" y="1045"/>
                </a:lnTo>
                <a:lnTo>
                  <a:pt x="840" y="1043"/>
                </a:lnTo>
                <a:lnTo>
                  <a:pt x="855" y="1043"/>
                </a:lnTo>
                <a:lnTo>
                  <a:pt x="855" y="1043"/>
                </a:lnTo>
                <a:lnTo>
                  <a:pt x="867" y="1023"/>
                </a:lnTo>
                <a:lnTo>
                  <a:pt x="879" y="1005"/>
                </a:lnTo>
                <a:lnTo>
                  <a:pt x="906" y="967"/>
                </a:lnTo>
                <a:lnTo>
                  <a:pt x="933" y="931"/>
                </a:lnTo>
                <a:lnTo>
                  <a:pt x="959" y="898"/>
                </a:lnTo>
                <a:lnTo>
                  <a:pt x="959" y="898"/>
                </a:lnTo>
                <a:lnTo>
                  <a:pt x="954" y="898"/>
                </a:lnTo>
                <a:lnTo>
                  <a:pt x="948" y="901"/>
                </a:lnTo>
                <a:lnTo>
                  <a:pt x="948" y="901"/>
                </a:lnTo>
                <a:close/>
                <a:moveTo>
                  <a:pt x="2724" y="912"/>
                </a:moveTo>
                <a:lnTo>
                  <a:pt x="2724" y="912"/>
                </a:lnTo>
                <a:lnTo>
                  <a:pt x="2702" y="929"/>
                </a:lnTo>
                <a:lnTo>
                  <a:pt x="2679" y="946"/>
                </a:lnTo>
                <a:lnTo>
                  <a:pt x="2658" y="964"/>
                </a:lnTo>
                <a:lnTo>
                  <a:pt x="2639" y="983"/>
                </a:lnTo>
                <a:lnTo>
                  <a:pt x="2619" y="1002"/>
                </a:lnTo>
                <a:lnTo>
                  <a:pt x="2599" y="1023"/>
                </a:lnTo>
                <a:lnTo>
                  <a:pt x="2581" y="1046"/>
                </a:lnTo>
                <a:lnTo>
                  <a:pt x="2564" y="1068"/>
                </a:lnTo>
                <a:lnTo>
                  <a:pt x="2564" y="1068"/>
                </a:lnTo>
                <a:lnTo>
                  <a:pt x="2578" y="1068"/>
                </a:lnTo>
                <a:lnTo>
                  <a:pt x="2591" y="1070"/>
                </a:lnTo>
                <a:lnTo>
                  <a:pt x="2602" y="1068"/>
                </a:lnTo>
                <a:lnTo>
                  <a:pt x="2606" y="1067"/>
                </a:lnTo>
                <a:lnTo>
                  <a:pt x="2609" y="1064"/>
                </a:lnTo>
                <a:lnTo>
                  <a:pt x="2692" y="962"/>
                </a:lnTo>
                <a:lnTo>
                  <a:pt x="2692" y="962"/>
                </a:lnTo>
                <a:lnTo>
                  <a:pt x="2698" y="959"/>
                </a:lnTo>
                <a:lnTo>
                  <a:pt x="2703" y="953"/>
                </a:lnTo>
                <a:lnTo>
                  <a:pt x="2709" y="948"/>
                </a:lnTo>
                <a:lnTo>
                  <a:pt x="2714" y="941"/>
                </a:lnTo>
                <a:lnTo>
                  <a:pt x="2720" y="932"/>
                </a:lnTo>
                <a:lnTo>
                  <a:pt x="2724" y="924"/>
                </a:lnTo>
                <a:lnTo>
                  <a:pt x="2729" y="915"/>
                </a:lnTo>
                <a:lnTo>
                  <a:pt x="2730" y="907"/>
                </a:lnTo>
                <a:lnTo>
                  <a:pt x="2730" y="907"/>
                </a:lnTo>
                <a:lnTo>
                  <a:pt x="2724" y="912"/>
                </a:lnTo>
                <a:lnTo>
                  <a:pt x="2724" y="912"/>
                </a:lnTo>
                <a:close/>
                <a:moveTo>
                  <a:pt x="81" y="737"/>
                </a:moveTo>
                <a:lnTo>
                  <a:pt x="81" y="737"/>
                </a:lnTo>
                <a:lnTo>
                  <a:pt x="75" y="747"/>
                </a:lnTo>
                <a:lnTo>
                  <a:pt x="71" y="757"/>
                </a:lnTo>
                <a:lnTo>
                  <a:pt x="71" y="757"/>
                </a:lnTo>
                <a:lnTo>
                  <a:pt x="92" y="730"/>
                </a:lnTo>
                <a:lnTo>
                  <a:pt x="113" y="703"/>
                </a:lnTo>
                <a:lnTo>
                  <a:pt x="136" y="679"/>
                </a:lnTo>
                <a:lnTo>
                  <a:pt x="161" y="657"/>
                </a:lnTo>
                <a:lnTo>
                  <a:pt x="161" y="657"/>
                </a:lnTo>
                <a:lnTo>
                  <a:pt x="160" y="601"/>
                </a:lnTo>
                <a:lnTo>
                  <a:pt x="158" y="574"/>
                </a:lnTo>
                <a:lnTo>
                  <a:pt x="156" y="549"/>
                </a:lnTo>
                <a:lnTo>
                  <a:pt x="156" y="549"/>
                </a:lnTo>
                <a:lnTo>
                  <a:pt x="151" y="558"/>
                </a:lnTo>
                <a:lnTo>
                  <a:pt x="144" y="570"/>
                </a:lnTo>
                <a:lnTo>
                  <a:pt x="137" y="577"/>
                </a:lnTo>
                <a:lnTo>
                  <a:pt x="136" y="578"/>
                </a:lnTo>
                <a:lnTo>
                  <a:pt x="134" y="577"/>
                </a:lnTo>
                <a:lnTo>
                  <a:pt x="134" y="577"/>
                </a:lnTo>
                <a:lnTo>
                  <a:pt x="132" y="577"/>
                </a:lnTo>
                <a:lnTo>
                  <a:pt x="130" y="578"/>
                </a:lnTo>
                <a:lnTo>
                  <a:pt x="129" y="581"/>
                </a:lnTo>
                <a:lnTo>
                  <a:pt x="130" y="584"/>
                </a:lnTo>
                <a:lnTo>
                  <a:pt x="130" y="589"/>
                </a:lnTo>
                <a:lnTo>
                  <a:pt x="130" y="589"/>
                </a:lnTo>
                <a:lnTo>
                  <a:pt x="101" y="636"/>
                </a:lnTo>
                <a:lnTo>
                  <a:pt x="87" y="661"/>
                </a:lnTo>
                <a:lnTo>
                  <a:pt x="73" y="686"/>
                </a:lnTo>
                <a:lnTo>
                  <a:pt x="73" y="686"/>
                </a:lnTo>
                <a:lnTo>
                  <a:pt x="87" y="668"/>
                </a:lnTo>
                <a:lnTo>
                  <a:pt x="101" y="653"/>
                </a:lnTo>
                <a:lnTo>
                  <a:pt x="130" y="622"/>
                </a:lnTo>
                <a:lnTo>
                  <a:pt x="130" y="622"/>
                </a:lnTo>
                <a:lnTo>
                  <a:pt x="136" y="616"/>
                </a:lnTo>
                <a:lnTo>
                  <a:pt x="141" y="612"/>
                </a:lnTo>
                <a:lnTo>
                  <a:pt x="146" y="610"/>
                </a:lnTo>
                <a:lnTo>
                  <a:pt x="148" y="610"/>
                </a:lnTo>
                <a:lnTo>
                  <a:pt x="151" y="610"/>
                </a:lnTo>
                <a:lnTo>
                  <a:pt x="156" y="613"/>
                </a:lnTo>
                <a:lnTo>
                  <a:pt x="112" y="683"/>
                </a:lnTo>
                <a:lnTo>
                  <a:pt x="112" y="683"/>
                </a:lnTo>
                <a:lnTo>
                  <a:pt x="111" y="682"/>
                </a:lnTo>
                <a:lnTo>
                  <a:pt x="112" y="679"/>
                </a:lnTo>
                <a:lnTo>
                  <a:pt x="113" y="675"/>
                </a:lnTo>
                <a:lnTo>
                  <a:pt x="113" y="672"/>
                </a:lnTo>
                <a:lnTo>
                  <a:pt x="94" y="706"/>
                </a:lnTo>
                <a:lnTo>
                  <a:pt x="94" y="707"/>
                </a:lnTo>
                <a:lnTo>
                  <a:pt x="92" y="712"/>
                </a:lnTo>
                <a:lnTo>
                  <a:pt x="89" y="713"/>
                </a:lnTo>
                <a:lnTo>
                  <a:pt x="89" y="713"/>
                </a:lnTo>
                <a:lnTo>
                  <a:pt x="84" y="717"/>
                </a:lnTo>
                <a:lnTo>
                  <a:pt x="82" y="720"/>
                </a:lnTo>
                <a:lnTo>
                  <a:pt x="84" y="723"/>
                </a:lnTo>
                <a:lnTo>
                  <a:pt x="85" y="723"/>
                </a:lnTo>
                <a:lnTo>
                  <a:pt x="85" y="723"/>
                </a:lnTo>
                <a:lnTo>
                  <a:pt x="82" y="727"/>
                </a:lnTo>
                <a:lnTo>
                  <a:pt x="81" y="733"/>
                </a:lnTo>
                <a:lnTo>
                  <a:pt x="81" y="733"/>
                </a:lnTo>
                <a:lnTo>
                  <a:pt x="81" y="737"/>
                </a:lnTo>
                <a:lnTo>
                  <a:pt x="81" y="737"/>
                </a:lnTo>
                <a:close/>
                <a:moveTo>
                  <a:pt x="147" y="324"/>
                </a:moveTo>
                <a:lnTo>
                  <a:pt x="60" y="433"/>
                </a:lnTo>
                <a:lnTo>
                  <a:pt x="60" y="433"/>
                </a:lnTo>
                <a:lnTo>
                  <a:pt x="42" y="454"/>
                </a:lnTo>
                <a:lnTo>
                  <a:pt x="35" y="467"/>
                </a:lnTo>
                <a:lnTo>
                  <a:pt x="28" y="478"/>
                </a:lnTo>
                <a:lnTo>
                  <a:pt x="22" y="492"/>
                </a:lnTo>
                <a:lnTo>
                  <a:pt x="19" y="506"/>
                </a:lnTo>
                <a:lnTo>
                  <a:pt x="19" y="515"/>
                </a:lnTo>
                <a:lnTo>
                  <a:pt x="19" y="523"/>
                </a:lnTo>
                <a:lnTo>
                  <a:pt x="21" y="532"/>
                </a:lnTo>
                <a:lnTo>
                  <a:pt x="23" y="540"/>
                </a:lnTo>
                <a:lnTo>
                  <a:pt x="125" y="370"/>
                </a:lnTo>
                <a:lnTo>
                  <a:pt x="125" y="370"/>
                </a:lnTo>
                <a:lnTo>
                  <a:pt x="130" y="360"/>
                </a:lnTo>
                <a:lnTo>
                  <a:pt x="139" y="349"/>
                </a:lnTo>
                <a:lnTo>
                  <a:pt x="143" y="342"/>
                </a:lnTo>
                <a:lnTo>
                  <a:pt x="146" y="336"/>
                </a:lnTo>
                <a:lnTo>
                  <a:pt x="148" y="331"/>
                </a:lnTo>
                <a:lnTo>
                  <a:pt x="147" y="324"/>
                </a:lnTo>
                <a:lnTo>
                  <a:pt x="147" y="324"/>
                </a:lnTo>
                <a:close/>
                <a:moveTo>
                  <a:pt x="883" y="898"/>
                </a:moveTo>
                <a:lnTo>
                  <a:pt x="883" y="898"/>
                </a:lnTo>
                <a:lnTo>
                  <a:pt x="844" y="929"/>
                </a:lnTo>
                <a:lnTo>
                  <a:pt x="824" y="946"/>
                </a:lnTo>
                <a:lnTo>
                  <a:pt x="805" y="963"/>
                </a:lnTo>
                <a:lnTo>
                  <a:pt x="788" y="981"/>
                </a:lnTo>
                <a:lnTo>
                  <a:pt x="771" y="1001"/>
                </a:lnTo>
                <a:lnTo>
                  <a:pt x="756" y="1021"/>
                </a:lnTo>
                <a:lnTo>
                  <a:pt x="742" y="1043"/>
                </a:lnTo>
                <a:lnTo>
                  <a:pt x="775" y="1045"/>
                </a:lnTo>
                <a:lnTo>
                  <a:pt x="775" y="1045"/>
                </a:lnTo>
                <a:lnTo>
                  <a:pt x="782" y="1033"/>
                </a:lnTo>
                <a:lnTo>
                  <a:pt x="789" y="1022"/>
                </a:lnTo>
                <a:lnTo>
                  <a:pt x="799" y="1011"/>
                </a:lnTo>
                <a:lnTo>
                  <a:pt x="809" y="1002"/>
                </a:lnTo>
                <a:lnTo>
                  <a:pt x="809" y="1000"/>
                </a:lnTo>
                <a:lnTo>
                  <a:pt x="809" y="1000"/>
                </a:lnTo>
                <a:lnTo>
                  <a:pt x="829" y="976"/>
                </a:lnTo>
                <a:lnTo>
                  <a:pt x="850" y="952"/>
                </a:lnTo>
                <a:lnTo>
                  <a:pt x="868" y="925"/>
                </a:lnTo>
                <a:lnTo>
                  <a:pt x="883" y="898"/>
                </a:lnTo>
                <a:lnTo>
                  <a:pt x="883" y="898"/>
                </a:lnTo>
                <a:close/>
                <a:moveTo>
                  <a:pt x="25" y="554"/>
                </a:moveTo>
                <a:lnTo>
                  <a:pt x="25" y="554"/>
                </a:lnTo>
                <a:lnTo>
                  <a:pt x="23" y="558"/>
                </a:lnTo>
                <a:lnTo>
                  <a:pt x="22" y="564"/>
                </a:lnTo>
                <a:lnTo>
                  <a:pt x="22" y="577"/>
                </a:lnTo>
                <a:lnTo>
                  <a:pt x="22" y="603"/>
                </a:lnTo>
                <a:lnTo>
                  <a:pt x="22" y="603"/>
                </a:lnTo>
                <a:lnTo>
                  <a:pt x="39" y="579"/>
                </a:lnTo>
                <a:lnTo>
                  <a:pt x="56" y="554"/>
                </a:lnTo>
                <a:lnTo>
                  <a:pt x="88" y="502"/>
                </a:lnTo>
                <a:lnTo>
                  <a:pt x="119" y="449"/>
                </a:lnTo>
                <a:lnTo>
                  <a:pt x="151" y="398"/>
                </a:lnTo>
                <a:lnTo>
                  <a:pt x="151" y="398"/>
                </a:lnTo>
                <a:lnTo>
                  <a:pt x="133" y="415"/>
                </a:lnTo>
                <a:lnTo>
                  <a:pt x="116" y="433"/>
                </a:lnTo>
                <a:lnTo>
                  <a:pt x="99" y="452"/>
                </a:lnTo>
                <a:lnTo>
                  <a:pt x="82" y="471"/>
                </a:lnTo>
                <a:lnTo>
                  <a:pt x="67" y="491"/>
                </a:lnTo>
                <a:lnTo>
                  <a:pt x="53" y="512"/>
                </a:lnTo>
                <a:lnTo>
                  <a:pt x="39" y="533"/>
                </a:lnTo>
                <a:lnTo>
                  <a:pt x="25" y="554"/>
                </a:lnTo>
                <a:lnTo>
                  <a:pt x="25" y="554"/>
                </a:lnTo>
                <a:close/>
                <a:moveTo>
                  <a:pt x="527" y="1033"/>
                </a:moveTo>
                <a:lnTo>
                  <a:pt x="527" y="1033"/>
                </a:lnTo>
                <a:lnTo>
                  <a:pt x="549" y="1038"/>
                </a:lnTo>
                <a:lnTo>
                  <a:pt x="560" y="1038"/>
                </a:lnTo>
                <a:lnTo>
                  <a:pt x="564" y="1038"/>
                </a:lnTo>
                <a:lnTo>
                  <a:pt x="566" y="1035"/>
                </a:lnTo>
                <a:lnTo>
                  <a:pt x="566" y="1035"/>
                </a:lnTo>
                <a:lnTo>
                  <a:pt x="576" y="1022"/>
                </a:lnTo>
                <a:lnTo>
                  <a:pt x="584" y="1009"/>
                </a:lnTo>
                <a:lnTo>
                  <a:pt x="605" y="987"/>
                </a:lnTo>
                <a:lnTo>
                  <a:pt x="626" y="964"/>
                </a:lnTo>
                <a:lnTo>
                  <a:pt x="636" y="952"/>
                </a:lnTo>
                <a:lnTo>
                  <a:pt x="645" y="939"/>
                </a:lnTo>
                <a:lnTo>
                  <a:pt x="645" y="939"/>
                </a:lnTo>
                <a:lnTo>
                  <a:pt x="652" y="929"/>
                </a:lnTo>
                <a:lnTo>
                  <a:pt x="659" y="922"/>
                </a:lnTo>
                <a:lnTo>
                  <a:pt x="666" y="915"/>
                </a:lnTo>
                <a:lnTo>
                  <a:pt x="668" y="911"/>
                </a:lnTo>
                <a:lnTo>
                  <a:pt x="670" y="904"/>
                </a:lnTo>
                <a:lnTo>
                  <a:pt x="670" y="904"/>
                </a:lnTo>
                <a:lnTo>
                  <a:pt x="654" y="914"/>
                </a:lnTo>
                <a:lnTo>
                  <a:pt x="639" y="925"/>
                </a:lnTo>
                <a:lnTo>
                  <a:pt x="609" y="948"/>
                </a:lnTo>
                <a:lnTo>
                  <a:pt x="581" y="973"/>
                </a:lnTo>
                <a:lnTo>
                  <a:pt x="555" y="998"/>
                </a:lnTo>
                <a:lnTo>
                  <a:pt x="555" y="998"/>
                </a:lnTo>
                <a:lnTo>
                  <a:pt x="550" y="998"/>
                </a:lnTo>
                <a:lnTo>
                  <a:pt x="546" y="1001"/>
                </a:lnTo>
                <a:lnTo>
                  <a:pt x="543" y="1005"/>
                </a:lnTo>
                <a:lnTo>
                  <a:pt x="539" y="1011"/>
                </a:lnTo>
                <a:lnTo>
                  <a:pt x="527" y="1033"/>
                </a:lnTo>
                <a:lnTo>
                  <a:pt x="527" y="1033"/>
                </a:lnTo>
                <a:close/>
                <a:moveTo>
                  <a:pt x="1916" y="949"/>
                </a:moveTo>
                <a:lnTo>
                  <a:pt x="1916" y="949"/>
                </a:lnTo>
                <a:lnTo>
                  <a:pt x="1915" y="955"/>
                </a:lnTo>
                <a:lnTo>
                  <a:pt x="1913" y="959"/>
                </a:lnTo>
                <a:lnTo>
                  <a:pt x="1906" y="969"/>
                </a:lnTo>
                <a:lnTo>
                  <a:pt x="1906" y="969"/>
                </a:lnTo>
                <a:lnTo>
                  <a:pt x="1888" y="993"/>
                </a:lnTo>
                <a:lnTo>
                  <a:pt x="1870" y="1016"/>
                </a:lnTo>
                <a:lnTo>
                  <a:pt x="1852" y="1043"/>
                </a:lnTo>
                <a:lnTo>
                  <a:pt x="1835" y="1071"/>
                </a:lnTo>
                <a:lnTo>
                  <a:pt x="1835" y="1071"/>
                </a:lnTo>
                <a:lnTo>
                  <a:pt x="1839" y="1070"/>
                </a:lnTo>
                <a:lnTo>
                  <a:pt x="1842" y="1067"/>
                </a:lnTo>
                <a:lnTo>
                  <a:pt x="1843" y="1063"/>
                </a:lnTo>
                <a:lnTo>
                  <a:pt x="1843" y="1063"/>
                </a:lnTo>
                <a:lnTo>
                  <a:pt x="1861" y="1040"/>
                </a:lnTo>
                <a:lnTo>
                  <a:pt x="1880" y="1019"/>
                </a:lnTo>
                <a:lnTo>
                  <a:pt x="1919" y="979"/>
                </a:lnTo>
                <a:lnTo>
                  <a:pt x="1961" y="941"/>
                </a:lnTo>
                <a:lnTo>
                  <a:pt x="2002" y="903"/>
                </a:lnTo>
                <a:lnTo>
                  <a:pt x="1951" y="903"/>
                </a:lnTo>
                <a:lnTo>
                  <a:pt x="1951" y="903"/>
                </a:lnTo>
                <a:lnTo>
                  <a:pt x="1943" y="915"/>
                </a:lnTo>
                <a:lnTo>
                  <a:pt x="1932" y="927"/>
                </a:lnTo>
                <a:lnTo>
                  <a:pt x="1920" y="938"/>
                </a:lnTo>
                <a:lnTo>
                  <a:pt x="1909" y="949"/>
                </a:lnTo>
                <a:lnTo>
                  <a:pt x="1916" y="949"/>
                </a:lnTo>
                <a:close/>
                <a:moveTo>
                  <a:pt x="144" y="488"/>
                </a:moveTo>
                <a:lnTo>
                  <a:pt x="144" y="488"/>
                </a:lnTo>
                <a:lnTo>
                  <a:pt x="129" y="504"/>
                </a:lnTo>
                <a:lnTo>
                  <a:pt x="113" y="519"/>
                </a:lnTo>
                <a:lnTo>
                  <a:pt x="85" y="550"/>
                </a:lnTo>
                <a:lnTo>
                  <a:pt x="59" y="584"/>
                </a:lnTo>
                <a:lnTo>
                  <a:pt x="33" y="619"/>
                </a:lnTo>
                <a:lnTo>
                  <a:pt x="33" y="619"/>
                </a:lnTo>
                <a:lnTo>
                  <a:pt x="29" y="626"/>
                </a:lnTo>
                <a:lnTo>
                  <a:pt x="26" y="631"/>
                </a:lnTo>
                <a:lnTo>
                  <a:pt x="23" y="645"/>
                </a:lnTo>
                <a:lnTo>
                  <a:pt x="22" y="662"/>
                </a:lnTo>
                <a:lnTo>
                  <a:pt x="18" y="681"/>
                </a:lnTo>
                <a:lnTo>
                  <a:pt x="18" y="681"/>
                </a:lnTo>
                <a:lnTo>
                  <a:pt x="64" y="620"/>
                </a:lnTo>
                <a:lnTo>
                  <a:pt x="85" y="589"/>
                </a:lnTo>
                <a:lnTo>
                  <a:pt x="94" y="574"/>
                </a:lnTo>
                <a:lnTo>
                  <a:pt x="102" y="557"/>
                </a:lnTo>
                <a:lnTo>
                  <a:pt x="102" y="557"/>
                </a:lnTo>
                <a:lnTo>
                  <a:pt x="125" y="523"/>
                </a:lnTo>
                <a:lnTo>
                  <a:pt x="134" y="506"/>
                </a:lnTo>
                <a:lnTo>
                  <a:pt x="144" y="488"/>
                </a:lnTo>
                <a:lnTo>
                  <a:pt x="144" y="488"/>
                </a:lnTo>
                <a:close/>
                <a:moveTo>
                  <a:pt x="871" y="1045"/>
                </a:moveTo>
                <a:lnTo>
                  <a:pt x="871" y="1045"/>
                </a:lnTo>
                <a:lnTo>
                  <a:pt x="909" y="1001"/>
                </a:lnTo>
                <a:lnTo>
                  <a:pt x="948" y="959"/>
                </a:lnTo>
                <a:lnTo>
                  <a:pt x="990" y="918"/>
                </a:lnTo>
                <a:lnTo>
                  <a:pt x="1032" y="880"/>
                </a:lnTo>
                <a:lnTo>
                  <a:pt x="1032" y="880"/>
                </a:lnTo>
                <a:lnTo>
                  <a:pt x="1023" y="877"/>
                </a:lnTo>
                <a:lnTo>
                  <a:pt x="1010" y="876"/>
                </a:lnTo>
                <a:lnTo>
                  <a:pt x="1004" y="876"/>
                </a:lnTo>
                <a:lnTo>
                  <a:pt x="999" y="877"/>
                </a:lnTo>
                <a:lnTo>
                  <a:pt x="994" y="879"/>
                </a:lnTo>
                <a:lnTo>
                  <a:pt x="990" y="882"/>
                </a:lnTo>
                <a:lnTo>
                  <a:pt x="990" y="882"/>
                </a:lnTo>
                <a:lnTo>
                  <a:pt x="958" y="921"/>
                </a:lnTo>
                <a:lnTo>
                  <a:pt x="927" y="960"/>
                </a:lnTo>
                <a:lnTo>
                  <a:pt x="897" y="1002"/>
                </a:lnTo>
                <a:lnTo>
                  <a:pt x="883" y="1023"/>
                </a:lnTo>
                <a:lnTo>
                  <a:pt x="871" y="1045"/>
                </a:lnTo>
                <a:lnTo>
                  <a:pt x="871" y="1045"/>
                </a:lnTo>
                <a:close/>
                <a:moveTo>
                  <a:pt x="638" y="1032"/>
                </a:moveTo>
                <a:lnTo>
                  <a:pt x="638" y="1032"/>
                </a:lnTo>
                <a:lnTo>
                  <a:pt x="643" y="1031"/>
                </a:lnTo>
                <a:lnTo>
                  <a:pt x="647" y="1026"/>
                </a:lnTo>
                <a:lnTo>
                  <a:pt x="654" y="1016"/>
                </a:lnTo>
                <a:lnTo>
                  <a:pt x="661" y="1007"/>
                </a:lnTo>
                <a:lnTo>
                  <a:pt x="670" y="995"/>
                </a:lnTo>
                <a:lnTo>
                  <a:pt x="670" y="993"/>
                </a:lnTo>
                <a:lnTo>
                  <a:pt x="670" y="993"/>
                </a:lnTo>
                <a:lnTo>
                  <a:pt x="675" y="983"/>
                </a:lnTo>
                <a:lnTo>
                  <a:pt x="678" y="979"/>
                </a:lnTo>
                <a:lnTo>
                  <a:pt x="682" y="976"/>
                </a:lnTo>
                <a:lnTo>
                  <a:pt x="685" y="973"/>
                </a:lnTo>
                <a:lnTo>
                  <a:pt x="685" y="973"/>
                </a:lnTo>
                <a:lnTo>
                  <a:pt x="690" y="966"/>
                </a:lnTo>
                <a:lnTo>
                  <a:pt x="695" y="959"/>
                </a:lnTo>
                <a:lnTo>
                  <a:pt x="706" y="946"/>
                </a:lnTo>
                <a:lnTo>
                  <a:pt x="718" y="932"/>
                </a:lnTo>
                <a:lnTo>
                  <a:pt x="722" y="924"/>
                </a:lnTo>
                <a:lnTo>
                  <a:pt x="725" y="915"/>
                </a:lnTo>
                <a:lnTo>
                  <a:pt x="725" y="915"/>
                </a:lnTo>
                <a:lnTo>
                  <a:pt x="698" y="934"/>
                </a:lnTo>
                <a:lnTo>
                  <a:pt x="673" y="953"/>
                </a:lnTo>
                <a:lnTo>
                  <a:pt x="650" y="976"/>
                </a:lnTo>
                <a:lnTo>
                  <a:pt x="629" y="998"/>
                </a:lnTo>
                <a:lnTo>
                  <a:pt x="629" y="998"/>
                </a:lnTo>
                <a:lnTo>
                  <a:pt x="628" y="1000"/>
                </a:lnTo>
                <a:lnTo>
                  <a:pt x="628" y="998"/>
                </a:lnTo>
                <a:lnTo>
                  <a:pt x="629" y="994"/>
                </a:lnTo>
                <a:lnTo>
                  <a:pt x="629" y="993"/>
                </a:lnTo>
                <a:lnTo>
                  <a:pt x="629" y="991"/>
                </a:lnTo>
                <a:lnTo>
                  <a:pt x="626" y="991"/>
                </a:lnTo>
                <a:lnTo>
                  <a:pt x="623" y="995"/>
                </a:lnTo>
                <a:lnTo>
                  <a:pt x="623" y="995"/>
                </a:lnTo>
                <a:lnTo>
                  <a:pt x="616" y="1005"/>
                </a:lnTo>
                <a:lnTo>
                  <a:pt x="611" y="1015"/>
                </a:lnTo>
                <a:lnTo>
                  <a:pt x="604" y="1025"/>
                </a:lnTo>
                <a:lnTo>
                  <a:pt x="597" y="1033"/>
                </a:lnTo>
                <a:lnTo>
                  <a:pt x="597" y="1033"/>
                </a:lnTo>
                <a:lnTo>
                  <a:pt x="602" y="1036"/>
                </a:lnTo>
                <a:lnTo>
                  <a:pt x="607" y="1038"/>
                </a:lnTo>
                <a:lnTo>
                  <a:pt x="616" y="1038"/>
                </a:lnTo>
                <a:lnTo>
                  <a:pt x="628" y="1036"/>
                </a:lnTo>
                <a:lnTo>
                  <a:pt x="638" y="1032"/>
                </a:lnTo>
                <a:lnTo>
                  <a:pt x="638" y="1032"/>
                </a:lnTo>
                <a:close/>
                <a:moveTo>
                  <a:pt x="50" y="891"/>
                </a:moveTo>
                <a:lnTo>
                  <a:pt x="50" y="891"/>
                </a:lnTo>
                <a:lnTo>
                  <a:pt x="53" y="893"/>
                </a:lnTo>
                <a:lnTo>
                  <a:pt x="53" y="894"/>
                </a:lnTo>
                <a:lnTo>
                  <a:pt x="54" y="896"/>
                </a:lnTo>
                <a:lnTo>
                  <a:pt x="53" y="897"/>
                </a:lnTo>
                <a:lnTo>
                  <a:pt x="50" y="898"/>
                </a:lnTo>
                <a:lnTo>
                  <a:pt x="46" y="898"/>
                </a:lnTo>
                <a:lnTo>
                  <a:pt x="54" y="908"/>
                </a:lnTo>
                <a:lnTo>
                  <a:pt x="94" y="849"/>
                </a:lnTo>
                <a:lnTo>
                  <a:pt x="94" y="849"/>
                </a:lnTo>
                <a:lnTo>
                  <a:pt x="123" y="806"/>
                </a:lnTo>
                <a:lnTo>
                  <a:pt x="139" y="782"/>
                </a:lnTo>
                <a:lnTo>
                  <a:pt x="144" y="771"/>
                </a:lnTo>
                <a:lnTo>
                  <a:pt x="150" y="759"/>
                </a:lnTo>
                <a:lnTo>
                  <a:pt x="150" y="759"/>
                </a:lnTo>
                <a:lnTo>
                  <a:pt x="122" y="783"/>
                </a:lnTo>
                <a:lnTo>
                  <a:pt x="95" y="807"/>
                </a:lnTo>
                <a:lnTo>
                  <a:pt x="70" y="834"/>
                </a:lnTo>
                <a:lnTo>
                  <a:pt x="49" y="860"/>
                </a:lnTo>
                <a:lnTo>
                  <a:pt x="49" y="860"/>
                </a:lnTo>
                <a:lnTo>
                  <a:pt x="50" y="860"/>
                </a:lnTo>
                <a:lnTo>
                  <a:pt x="50" y="863"/>
                </a:lnTo>
                <a:lnTo>
                  <a:pt x="47" y="872"/>
                </a:lnTo>
                <a:lnTo>
                  <a:pt x="45" y="880"/>
                </a:lnTo>
                <a:lnTo>
                  <a:pt x="45" y="886"/>
                </a:lnTo>
                <a:lnTo>
                  <a:pt x="46" y="889"/>
                </a:lnTo>
                <a:lnTo>
                  <a:pt x="46" y="889"/>
                </a:lnTo>
                <a:lnTo>
                  <a:pt x="50" y="891"/>
                </a:lnTo>
                <a:lnTo>
                  <a:pt x="50" y="891"/>
                </a:lnTo>
                <a:close/>
                <a:moveTo>
                  <a:pt x="101" y="943"/>
                </a:moveTo>
                <a:lnTo>
                  <a:pt x="101" y="943"/>
                </a:lnTo>
                <a:lnTo>
                  <a:pt x="104" y="952"/>
                </a:lnTo>
                <a:lnTo>
                  <a:pt x="105" y="957"/>
                </a:lnTo>
                <a:lnTo>
                  <a:pt x="109" y="963"/>
                </a:lnTo>
                <a:lnTo>
                  <a:pt x="116" y="969"/>
                </a:lnTo>
                <a:lnTo>
                  <a:pt x="116" y="969"/>
                </a:lnTo>
                <a:lnTo>
                  <a:pt x="119" y="969"/>
                </a:lnTo>
                <a:lnTo>
                  <a:pt x="123" y="969"/>
                </a:lnTo>
                <a:lnTo>
                  <a:pt x="126" y="966"/>
                </a:lnTo>
                <a:lnTo>
                  <a:pt x="129" y="963"/>
                </a:lnTo>
                <a:lnTo>
                  <a:pt x="129" y="963"/>
                </a:lnTo>
                <a:lnTo>
                  <a:pt x="167" y="904"/>
                </a:lnTo>
                <a:lnTo>
                  <a:pt x="185" y="875"/>
                </a:lnTo>
                <a:lnTo>
                  <a:pt x="206" y="846"/>
                </a:lnTo>
                <a:lnTo>
                  <a:pt x="206" y="846"/>
                </a:lnTo>
                <a:lnTo>
                  <a:pt x="209" y="846"/>
                </a:lnTo>
                <a:lnTo>
                  <a:pt x="212" y="846"/>
                </a:lnTo>
                <a:lnTo>
                  <a:pt x="215" y="845"/>
                </a:lnTo>
                <a:lnTo>
                  <a:pt x="216" y="842"/>
                </a:lnTo>
                <a:lnTo>
                  <a:pt x="216" y="842"/>
                </a:lnTo>
                <a:lnTo>
                  <a:pt x="212" y="844"/>
                </a:lnTo>
                <a:lnTo>
                  <a:pt x="209" y="844"/>
                </a:lnTo>
                <a:lnTo>
                  <a:pt x="209" y="842"/>
                </a:lnTo>
                <a:lnTo>
                  <a:pt x="212" y="839"/>
                </a:lnTo>
                <a:lnTo>
                  <a:pt x="212" y="839"/>
                </a:lnTo>
                <a:lnTo>
                  <a:pt x="213" y="838"/>
                </a:lnTo>
                <a:lnTo>
                  <a:pt x="215" y="835"/>
                </a:lnTo>
                <a:lnTo>
                  <a:pt x="215" y="828"/>
                </a:lnTo>
                <a:lnTo>
                  <a:pt x="215" y="828"/>
                </a:lnTo>
                <a:lnTo>
                  <a:pt x="184" y="855"/>
                </a:lnTo>
                <a:lnTo>
                  <a:pt x="154" y="883"/>
                </a:lnTo>
                <a:lnTo>
                  <a:pt x="126" y="912"/>
                </a:lnTo>
                <a:lnTo>
                  <a:pt x="101" y="943"/>
                </a:lnTo>
                <a:lnTo>
                  <a:pt x="101" y="943"/>
                </a:lnTo>
                <a:close/>
                <a:moveTo>
                  <a:pt x="2304" y="1023"/>
                </a:moveTo>
                <a:lnTo>
                  <a:pt x="2446" y="908"/>
                </a:lnTo>
                <a:lnTo>
                  <a:pt x="2446" y="908"/>
                </a:lnTo>
                <a:lnTo>
                  <a:pt x="2410" y="910"/>
                </a:lnTo>
                <a:lnTo>
                  <a:pt x="2393" y="911"/>
                </a:lnTo>
                <a:lnTo>
                  <a:pt x="2377" y="910"/>
                </a:lnTo>
                <a:lnTo>
                  <a:pt x="2377" y="910"/>
                </a:lnTo>
                <a:lnTo>
                  <a:pt x="2360" y="939"/>
                </a:lnTo>
                <a:lnTo>
                  <a:pt x="2342" y="967"/>
                </a:lnTo>
                <a:lnTo>
                  <a:pt x="2304" y="1023"/>
                </a:lnTo>
                <a:lnTo>
                  <a:pt x="2304" y="1023"/>
                </a:lnTo>
                <a:close/>
                <a:moveTo>
                  <a:pt x="583" y="924"/>
                </a:moveTo>
                <a:lnTo>
                  <a:pt x="583" y="924"/>
                </a:lnTo>
                <a:lnTo>
                  <a:pt x="580" y="928"/>
                </a:lnTo>
                <a:lnTo>
                  <a:pt x="576" y="929"/>
                </a:lnTo>
                <a:lnTo>
                  <a:pt x="573" y="928"/>
                </a:lnTo>
                <a:lnTo>
                  <a:pt x="570" y="927"/>
                </a:lnTo>
                <a:lnTo>
                  <a:pt x="570" y="927"/>
                </a:lnTo>
                <a:lnTo>
                  <a:pt x="566" y="934"/>
                </a:lnTo>
                <a:lnTo>
                  <a:pt x="564" y="938"/>
                </a:lnTo>
                <a:lnTo>
                  <a:pt x="566" y="941"/>
                </a:lnTo>
                <a:lnTo>
                  <a:pt x="569" y="939"/>
                </a:lnTo>
                <a:lnTo>
                  <a:pt x="569" y="939"/>
                </a:lnTo>
                <a:lnTo>
                  <a:pt x="536" y="983"/>
                </a:lnTo>
                <a:lnTo>
                  <a:pt x="519" y="1005"/>
                </a:lnTo>
                <a:lnTo>
                  <a:pt x="505" y="1029"/>
                </a:lnTo>
                <a:lnTo>
                  <a:pt x="505" y="1029"/>
                </a:lnTo>
                <a:lnTo>
                  <a:pt x="508" y="1029"/>
                </a:lnTo>
                <a:lnTo>
                  <a:pt x="512" y="1029"/>
                </a:lnTo>
                <a:lnTo>
                  <a:pt x="515" y="1026"/>
                </a:lnTo>
                <a:lnTo>
                  <a:pt x="515" y="1025"/>
                </a:lnTo>
                <a:lnTo>
                  <a:pt x="515" y="1022"/>
                </a:lnTo>
                <a:lnTo>
                  <a:pt x="515" y="1022"/>
                </a:lnTo>
                <a:lnTo>
                  <a:pt x="548" y="990"/>
                </a:lnTo>
                <a:lnTo>
                  <a:pt x="581" y="959"/>
                </a:lnTo>
                <a:lnTo>
                  <a:pt x="616" y="928"/>
                </a:lnTo>
                <a:lnTo>
                  <a:pt x="635" y="914"/>
                </a:lnTo>
                <a:lnTo>
                  <a:pt x="653" y="901"/>
                </a:lnTo>
                <a:lnTo>
                  <a:pt x="600" y="898"/>
                </a:lnTo>
                <a:lnTo>
                  <a:pt x="600" y="898"/>
                </a:lnTo>
                <a:lnTo>
                  <a:pt x="595" y="904"/>
                </a:lnTo>
                <a:lnTo>
                  <a:pt x="591" y="911"/>
                </a:lnTo>
                <a:lnTo>
                  <a:pt x="586" y="917"/>
                </a:lnTo>
                <a:lnTo>
                  <a:pt x="583" y="924"/>
                </a:lnTo>
                <a:lnTo>
                  <a:pt x="583" y="924"/>
                </a:lnTo>
                <a:close/>
                <a:moveTo>
                  <a:pt x="140" y="863"/>
                </a:moveTo>
                <a:lnTo>
                  <a:pt x="144" y="862"/>
                </a:lnTo>
                <a:lnTo>
                  <a:pt x="144" y="862"/>
                </a:lnTo>
                <a:lnTo>
                  <a:pt x="151" y="855"/>
                </a:lnTo>
                <a:lnTo>
                  <a:pt x="153" y="853"/>
                </a:lnTo>
                <a:lnTo>
                  <a:pt x="151" y="853"/>
                </a:lnTo>
                <a:lnTo>
                  <a:pt x="144" y="856"/>
                </a:lnTo>
                <a:lnTo>
                  <a:pt x="144" y="856"/>
                </a:lnTo>
                <a:lnTo>
                  <a:pt x="153" y="841"/>
                </a:lnTo>
                <a:lnTo>
                  <a:pt x="164" y="827"/>
                </a:lnTo>
                <a:lnTo>
                  <a:pt x="175" y="811"/>
                </a:lnTo>
                <a:lnTo>
                  <a:pt x="179" y="804"/>
                </a:lnTo>
                <a:lnTo>
                  <a:pt x="184" y="796"/>
                </a:lnTo>
                <a:lnTo>
                  <a:pt x="184" y="796"/>
                </a:lnTo>
                <a:lnTo>
                  <a:pt x="156" y="824"/>
                </a:lnTo>
                <a:lnTo>
                  <a:pt x="129" y="852"/>
                </a:lnTo>
                <a:lnTo>
                  <a:pt x="80" y="908"/>
                </a:lnTo>
                <a:lnTo>
                  <a:pt x="80" y="908"/>
                </a:lnTo>
                <a:lnTo>
                  <a:pt x="71" y="915"/>
                </a:lnTo>
                <a:lnTo>
                  <a:pt x="70" y="915"/>
                </a:lnTo>
                <a:lnTo>
                  <a:pt x="71" y="914"/>
                </a:lnTo>
                <a:lnTo>
                  <a:pt x="71" y="914"/>
                </a:lnTo>
                <a:lnTo>
                  <a:pt x="66" y="918"/>
                </a:lnTo>
                <a:lnTo>
                  <a:pt x="64" y="922"/>
                </a:lnTo>
                <a:lnTo>
                  <a:pt x="64" y="927"/>
                </a:lnTo>
                <a:lnTo>
                  <a:pt x="66" y="931"/>
                </a:lnTo>
                <a:lnTo>
                  <a:pt x="68" y="935"/>
                </a:lnTo>
                <a:lnTo>
                  <a:pt x="73" y="939"/>
                </a:lnTo>
                <a:lnTo>
                  <a:pt x="84" y="948"/>
                </a:lnTo>
                <a:lnTo>
                  <a:pt x="137" y="865"/>
                </a:lnTo>
                <a:lnTo>
                  <a:pt x="140" y="863"/>
                </a:lnTo>
                <a:close/>
                <a:moveTo>
                  <a:pt x="1419" y="903"/>
                </a:moveTo>
                <a:lnTo>
                  <a:pt x="1354" y="997"/>
                </a:lnTo>
                <a:lnTo>
                  <a:pt x="1354" y="997"/>
                </a:lnTo>
                <a:lnTo>
                  <a:pt x="1387" y="967"/>
                </a:lnTo>
                <a:lnTo>
                  <a:pt x="1420" y="938"/>
                </a:lnTo>
                <a:lnTo>
                  <a:pt x="1438" y="922"/>
                </a:lnTo>
                <a:lnTo>
                  <a:pt x="1455" y="910"/>
                </a:lnTo>
                <a:lnTo>
                  <a:pt x="1475" y="897"/>
                </a:lnTo>
                <a:lnTo>
                  <a:pt x="1495" y="884"/>
                </a:lnTo>
                <a:lnTo>
                  <a:pt x="1495" y="884"/>
                </a:lnTo>
                <a:lnTo>
                  <a:pt x="1479" y="887"/>
                </a:lnTo>
                <a:lnTo>
                  <a:pt x="1461" y="886"/>
                </a:lnTo>
                <a:lnTo>
                  <a:pt x="1444" y="886"/>
                </a:lnTo>
                <a:lnTo>
                  <a:pt x="1429" y="883"/>
                </a:lnTo>
                <a:lnTo>
                  <a:pt x="1429" y="883"/>
                </a:lnTo>
                <a:lnTo>
                  <a:pt x="1424" y="894"/>
                </a:lnTo>
                <a:lnTo>
                  <a:pt x="1419" y="903"/>
                </a:lnTo>
                <a:lnTo>
                  <a:pt x="1419" y="903"/>
                </a:lnTo>
                <a:close/>
                <a:moveTo>
                  <a:pt x="1075" y="1008"/>
                </a:moveTo>
                <a:lnTo>
                  <a:pt x="1075" y="1008"/>
                </a:lnTo>
                <a:lnTo>
                  <a:pt x="1075" y="1007"/>
                </a:lnTo>
                <a:lnTo>
                  <a:pt x="1076" y="1005"/>
                </a:lnTo>
                <a:lnTo>
                  <a:pt x="1079" y="1001"/>
                </a:lnTo>
                <a:lnTo>
                  <a:pt x="1080" y="1000"/>
                </a:lnTo>
                <a:lnTo>
                  <a:pt x="1079" y="998"/>
                </a:lnTo>
                <a:lnTo>
                  <a:pt x="1077" y="998"/>
                </a:lnTo>
                <a:lnTo>
                  <a:pt x="1077" y="998"/>
                </a:lnTo>
                <a:lnTo>
                  <a:pt x="1068" y="1008"/>
                </a:lnTo>
                <a:lnTo>
                  <a:pt x="1058" y="1021"/>
                </a:lnTo>
                <a:lnTo>
                  <a:pt x="1049" y="1033"/>
                </a:lnTo>
                <a:lnTo>
                  <a:pt x="1046" y="1040"/>
                </a:lnTo>
                <a:lnTo>
                  <a:pt x="1044" y="1047"/>
                </a:lnTo>
                <a:lnTo>
                  <a:pt x="1044" y="1047"/>
                </a:lnTo>
                <a:lnTo>
                  <a:pt x="1053" y="1050"/>
                </a:lnTo>
                <a:lnTo>
                  <a:pt x="1063" y="1050"/>
                </a:lnTo>
                <a:lnTo>
                  <a:pt x="1069" y="1050"/>
                </a:lnTo>
                <a:lnTo>
                  <a:pt x="1075" y="1047"/>
                </a:lnTo>
                <a:lnTo>
                  <a:pt x="1079" y="1045"/>
                </a:lnTo>
                <a:lnTo>
                  <a:pt x="1083" y="1039"/>
                </a:lnTo>
                <a:lnTo>
                  <a:pt x="1083" y="1039"/>
                </a:lnTo>
                <a:lnTo>
                  <a:pt x="1103" y="1008"/>
                </a:lnTo>
                <a:lnTo>
                  <a:pt x="1125" y="979"/>
                </a:lnTo>
                <a:lnTo>
                  <a:pt x="1169" y="920"/>
                </a:lnTo>
                <a:lnTo>
                  <a:pt x="1169" y="920"/>
                </a:lnTo>
                <a:lnTo>
                  <a:pt x="1148" y="936"/>
                </a:lnTo>
                <a:lnTo>
                  <a:pt x="1128" y="955"/>
                </a:lnTo>
                <a:lnTo>
                  <a:pt x="1110" y="974"/>
                </a:lnTo>
                <a:lnTo>
                  <a:pt x="1091" y="994"/>
                </a:lnTo>
                <a:lnTo>
                  <a:pt x="1091" y="994"/>
                </a:lnTo>
                <a:lnTo>
                  <a:pt x="1089" y="995"/>
                </a:lnTo>
                <a:lnTo>
                  <a:pt x="1086" y="995"/>
                </a:lnTo>
                <a:lnTo>
                  <a:pt x="1086" y="995"/>
                </a:lnTo>
                <a:lnTo>
                  <a:pt x="1084" y="1000"/>
                </a:lnTo>
                <a:lnTo>
                  <a:pt x="1082" y="1004"/>
                </a:lnTo>
                <a:lnTo>
                  <a:pt x="1075" y="1008"/>
                </a:lnTo>
                <a:lnTo>
                  <a:pt x="1073" y="1011"/>
                </a:lnTo>
                <a:lnTo>
                  <a:pt x="1075" y="1008"/>
                </a:lnTo>
                <a:close/>
                <a:moveTo>
                  <a:pt x="25" y="699"/>
                </a:moveTo>
                <a:lnTo>
                  <a:pt x="25" y="699"/>
                </a:lnTo>
                <a:lnTo>
                  <a:pt x="23" y="705"/>
                </a:lnTo>
                <a:lnTo>
                  <a:pt x="22" y="709"/>
                </a:lnTo>
                <a:lnTo>
                  <a:pt x="23" y="720"/>
                </a:lnTo>
                <a:lnTo>
                  <a:pt x="25" y="731"/>
                </a:lnTo>
                <a:lnTo>
                  <a:pt x="26" y="742"/>
                </a:lnTo>
                <a:lnTo>
                  <a:pt x="26" y="742"/>
                </a:lnTo>
                <a:lnTo>
                  <a:pt x="75" y="655"/>
                </a:lnTo>
                <a:lnTo>
                  <a:pt x="101" y="613"/>
                </a:lnTo>
                <a:lnTo>
                  <a:pt x="129" y="571"/>
                </a:lnTo>
                <a:lnTo>
                  <a:pt x="129" y="571"/>
                </a:lnTo>
                <a:lnTo>
                  <a:pt x="101" y="601"/>
                </a:lnTo>
                <a:lnTo>
                  <a:pt x="74" y="631"/>
                </a:lnTo>
                <a:lnTo>
                  <a:pt x="49" y="664"/>
                </a:lnTo>
                <a:lnTo>
                  <a:pt x="25" y="699"/>
                </a:lnTo>
                <a:lnTo>
                  <a:pt x="25" y="699"/>
                </a:lnTo>
                <a:close/>
                <a:moveTo>
                  <a:pt x="67" y="821"/>
                </a:moveTo>
                <a:lnTo>
                  <a:pt x="119" y="769"/>
                </a:lnTo>
                <a:lnTo>
                  <a:pt x="119" y="769"/>
                </a:lnTo>
                <a:lnTo>
                  <a:pt x="129" y="761"/>
                </a:lnTo>
                <a:lnTo>
                  <a:pt x="141" y="752"/>
                </a:lnTo>
                <a:lnTo>
                  <a:pt x="153" y="745"/>
                </a:lnTo>
                <a:lnTo>
                  <a:pt x="165" y="741"/>
                </a:lnTo>
                <a:lnTo>
                  <a:pt x="161" y="683"/>
                </a:lnTo>
                <a:lnTo>
                  <a:pt x="148" y="697"/>
                </a:lnTo>
                <a:lnTo>
                  <a:pt x="148" y="697"/>
                </a:lnTo>
                <a:lnTo>
                  <a:pt x="146" y="697"/>
                </a:lnTo>
                <a:lnTo>
                  <a:pt x="141" y="699"/>
                </a:lnTo>
                <a:lnTo>
                  <a:pt x="139" y="703"/>
                </a:lnTo>
                <a:lnTo>
                  <a:pt x="136" y="707"/>
                </a:lnTo>
                <a:lnTo>
                  <a:pt x="134" y="710"/>
                </a:lnTo>
                <a:lnTo>
                  <a:pt x="134" y="713"/>
                </a:lnTo>
                <a:lnTo>
                  <a:pt x="136" y="714"/>
                </a:lnTo>
                <a:lnTo>
                  <a:pt x="139" y="713"/>
                </a:lnTo>
                <a:lnTo>
                  <a:pt x="139" y="713"/>
                </a:lnTo>
                <a:lnTo>
                  <a:pt x="120" y="740"/>
                </a:lnTo>
                <a:lnTo>
                  <a:pt x="102" y="768"/>
                </a:lnTo>
                <a:lnTo>
                  <a:pt x="84" y="794"/>
                </a:lnTo>
                <a:lnTo>
                  <a:pt x="67" y="821"/>
                </a:lnTo>
                <a:lnTo>
                  <a:pt x="67" y="821"/>
                </a:lnTo>
                <a:close/>
                <a:moveTo>
                  <a:pt x="801" y="896"/>
                </a:moveTo>
                <a:lnTo>
                  <a:pt x="801" y="896"/>
                </a:lnTo>
                <a:lnTo>
                  <a:pt x="785" y="897"/>
                </a:lnTo>
                <a:lnTo>
                  <a:pt x="772" y="898"/>
                </a:lnTo>
                <a:lnTo>
                  <a:pt x="758" y="898"/>
                </a:lnTo>
                <a:lnTo>
                  <a:pt x="747" y="900"/>
                </a:lnTo>
                <a:lnTo>
                  <a:pt x="747" y="900"/>
                </a:lnTo>
                <a:lnTo>
                  <a:pt x="742" y="911"/>
                </a:lnTo>
                <a:lnTo>
                  <a:pt x="736" y="922"/>
                </a:lnTo>
                <a:lnTo>
                  <a:pt x="729" y="932"/>
                </a:lnTo>
                <a:lnTo>
                  <a:pt x="720" y="942"/>
                </a:lnTo>
                <a:lnTo>
                  <a:pt x="712" y="950"/>
                </a:lnTo>
                <a:lnTo>
                  <a:pt x="704" y="959"/>
                </a:lnTo>
                <a:lnTo>
                  <a:pt x="685" y="973"/>
                </a:lnTo>
                <a:lnTo>
                  <a:pt x="682" y="976"/>
                </a:lnTo>
                <a:lnTo>
                  <a:pt x="677" y="988"/>
                </a:lnTo>
                <a:lnTo>
                  <a:pt x="677" y="988"/>
                </a:lnTo>
                <a:lnTo>
                  <a:pt x="684" y="984"/>
                </a:lnTo>
                <a:lnTo>
                  <a:pt x="687" y="983"/>
                </a:lnTo>
                <a:lnTo>
                  <a:pt x="685" y="986"/>
                </a:lnTo>
                <a:lnTo>
                  <a:pt x="685" y="986"/>
                </a:lnTo>
                <a:lnTo>
                  <a:pt x="674" y="1001"/>
                </a:lnTo>
                <a:lnTo>
                  <a:pt x="668" y="1009"/>
                </a:lnTo>
                <a:lnTo>
                  <a:pt x="664" y="1019"/>
                </a:lnTo>
                <a:lnTo>
                  <a:pt x="664" y="1019"/>
                </a:lnTo>
                <a:lnTo>
                  <a:pt x="697" y="987"/>
                </a:lnTo>
                <a:lnTo>
                  <a:pt x="729" y="955"/>
                </a:lnTo>
                <a:lnTo>
                  <a:pt x="764" y="924"/>
                </a:lnTo>
                <a:lnTo>
                  <a:pt x="801" y="896"/>
                </a:lnTo>
                <a:lnTo>
                  <a:pt x="801" y="896"/>
                </a:lnTo>
                <a:close/>
                <a:moveTo>
                  <a:pt x="40" y="959"/>
                </a:moveTo>
                <a:lnTo>
                  <a:pt x="40" y="959"/>
                </a:lnTo>
                <a:lnTo>
                  <a:pt x="81" y="980"/>
                </a:lnTo>
                <a:lnTo>
                  <a:pt x="101" y="990"/>
                </a:lnTo>
                <a:lnTo>
                  <a:pt x="122" y="1000"/>
                </a:lnTo>
                <a:lnTo>
                  <a:pt x="146" y="1007"/>
                </a:lnTo>
                <a:lnTo>
                  <a:pt x="170" y="1012"/>
                </a:lnTo>
                <a:lnTo>
                  <a:pt x="196" y="1016"/>
                </a:lnTo>
                <a:lnTo>
                  <a:pt x="224" y="1016"/>
                </a:lnTo>
                <a:lnTo>
                  <a:pt x="224" y="1016"/>
                </a:lnTo>
                <a:lnTo>
                  <a:pt x="199" y="1014"/>
                </a:lnTo>
                <a:lnTo>
                  <a:pt x="174" y="1008"/>
                </a:lnTo>
                <a:lnTo>
                  <a:pt x="151" y="1001"/>
                </a:lnTo>
                <a:lnTo>
                  <a:pt x="129" y="993"/>
                </a:lnTo>
                <a:lnTo>
                  <a:pt x="108" y="983"/>
                </a:lnTo>
                <a:lnTo>
                  <a:pt x="88" y="973"/>
                </a:lnTo>
                <a:lnTo>
                  <a:pt x="50" y="949"/>
                </a:lnTo>
                <a:lnTo>
                  <a:pt x="50" y="949"/>
                </a:lnTo>
                <a:lnTo>
                  <a:pt x="37" y="920"/>
                </a:lnTo>
                <a:lnTo>
                  <a:pt x="29" y="903"/>
                </a:lnTo>
                <a:lnTo>
                  <a:pt x="25" y="897"/>
                </a:lnTo>
                <a:lnTo>
                  <a:pt x="21" y="893"/>
                </a:lnTo>
                <a:lnTo>
                  <a:pt x="21" y="893"/>
                </a:lnTo>
                <a:lnTo>
                  <a:pt x="25" y="911"/>
                </a:lnTo>
                <a:lnTo>
                  <a:pt x="29" y="928"/>
                </a:lnTo>
                <a:lnTo>
                  <a:pt x="35" y="945"/>
                </a:lnTo>
                <a:lnTo>
                  <a:pt x="40" y="959"/>
                </a:lnTo>
                <a:lnTo>
                  <a:pt x="40" y="959"/>
                </a:lnTo>
                <a:close/>
                <a:moveTo>
                  <a:pt x="26" y="783"/>
                </a:moveTo>
                <a:lnTo>
                  <a:pt x="26" y="783"/>
                </a:lnTo>
                <a:lnTo>
                  <a:pt x="25" y="789"/>
                </a:lnTo>
                <a:lnTo>
                  <a:pt x="25" y="796"/>
                </a:lnTo>
                <a:lnTo>
                  <a:pt x="26" y="801"/>
                </a:lnTo>
                <a:lnTo>
                  <a:pt x="28" y="804"/>
                </a:lnTo>
                <a:lnTo>
                  <a:pt x="32" y="807"/>
                </a:lnTo>
                <a:lnTo>
                  <a:pt x="32" y="807"/>
                </a:lnTo>
                <a:lnTo>
                  <a:pt x="52" y="766"/>
                </a:lnTo>
                <a:lnTo>
                  <a:pt x="73" y="726"/>
                </a:lnTo>
                <a:lnTo>
                  <a:pt x="95" y="688"/>
                </a:lnTo>
                <a:lnTo>
                  <a:pt x="119" y="651"/>
                </a:lnTo>
                <a:lnTo>
                  <a:pt x="119" y="651"/>
                </a:lnTo>
                <a:lnTo>
                  <a:pt x="92" y="681"/>
                </a:lnTo>
                <a:lnTo>
                  <a:pt x="78" y="695"/>
                </a:lnTo>
                <a:lnTo>
                  <a:pt x="66" y="710"/>
                </a:lnTo>
                <a:lnTo>
                  <a:pt x="54" y="727"/>
                </a:lnTo>
                <a:lnTo>
                  <a:pt x="43" y="744"/>
                </a:lnTo>
                <a:lnTo>
                  <a:pt x="33" y="764"/>
                </a:lnTo>
                <a:lnTo>
                  <a:pt x="26" y="783"/>
                </a:lnTo>
                <a:lnTo>
                  <a:pt x="26" y="783"/>
                </a:lnTo>
                <a:close/>
                <a:moveTo>
                  <a:pt x="59" y="418"/>
                </a:moveTo>
                <a:lnTo>
                  <a:pt x="59" y="418"/>
                </a:lnTo>
                <a:lnTo>
                  <a:pt x="81" y="390"/>
                </a:lnTo>
                <a:lnTo>
                  <a:pt x="94" y="376"/>
                </a:lnTo>
                <a:lnTo>
                  <a:pt x="105" y="362"/>
                </a:lnTo>
                <a:lnTo>
                  <a:pt x="105" y="362"/>
                </a:lnTo>
                <a:lnTo>
                  <a:pt x="112" y="352"/>
                </a:lnTo>
                <a:lnTo>
                  <a:pt x="120" y="342"/>
                </a:lnTo>
                <a:lnTo>
                  <a:pt x="137" y="324"/>
                </a:lnTo>
                <a:lnTo>
                  <a:pt x="144" y="312"/>
                </a:lnTo>
                <a:lnTo>
                  <a:pt x="150" y="300"/>
                </a:lnTo>
                <a:lnTo>
                  <a:pt x="151" y="293"/>
                </a:lnTo>
                <a:lnTo>
                  <a:pt x="153" y="286"/>
                </a:lnTo>
                <a:lnTo>
                  <a:pt x="153" y="276"/>
                </a:lnTo>
                <a:lnTo>
                  <a:pt x="153" y="266"/>
                </a:lnTo>
                <a:lnTo>
                  <a:pt x="153" y="266"/>
                </a:lnTo>
                <a:lnTo>
                  <a:pt x="148" y="275"/>
                </a:lnTo>
                <a:lnTo>
                  <a:pt x="143" y="282"/>
                </a:lnTo>
                <a:lnTo>
                  <a:pt x="132" y="293"/>
                </a:lnTo>
                <a:lnTo>
                  <a:pt x="122" y="305"/>
                </a:lnTo>
                <a:lnTo>
                  <a:pt x="118" y="312"/>
                </a:lnTo>
                <a:lnTo>
                  <a:pt x="113" y="319"/>
                </a:lnTo>
                <a:lnTo>
                  <a:pt x="113" y="319"/>
                </a:lnTo>
                <a:lnTo>
                  <a:pt x="101" y="345"/>
                </a:lnTo>
                <a:lnTo>
                  <a:pt x="85" y="369"/>
                </a:lnTo>
                <a:lnTo>
                  <a:pt x="71" y="393"/>
                </a:lnTo>
                <a:lnTo>
                  <a:pt x="59" y="418"/>
                </a:lnTo>
                <a:lnTo>
                  <a:pt x="59" y="418"/>
                </a:lnTo>
                <a:close/>
                <a:moveTo>
                  <a:pt x="129" y="439"/>
                </a:moveTo>
                <a:lnTo>
                  <a:pt x="137" y="442"/>
                </a:lnTo>
                <a:lnTo>
                  <a:pt x="70" y="553"/>
                </a:lnTo>
                <a:lnTo>
                  <a:pt x="70" y="553"/>
                </a:lnTo>
                <a:lnTo>
                  <a:pt x="82" y="536"/>
                </a:lnTo>
                <a:lnTo>
                  <a:pt x="97" y="520"/>
                </a:lnTo>
                <a:lnTo>
                  <a:pt x="129" y="488"/>
                </a:lnTo>
                <a:lnTo>
                  <a:pt x="129" y="488"/>
                </a:lnTo>
                <a:lnTo>
                  <a:pt x="136" y="484"/>
                </a:lnTo>
                <a:lnTo>
                  <a:pt x="143" y="478"/>
                </a:lnTo>
                <a:lnTo>
                  <a:pt x="150" y="471"/>
                </a:lnTo>
                <a:lnTo>
                  <a:pt x="154" y="461"/>
                </a:lnTo>
                <a:lnTo>
                  <a:pt x="157" y="452"/>
                </a:lnTo>
                <a:lnTo>
                  <a:pt x="158" y="440"/>
                </a:lnTo>
                <a:lnTo>
                  <a:pt x="157" y="429"/>
                </a:lnTo>
                <a:lnTo>
                  <a:pt x="154" y="418"/>
                </a:lnTo>
                <a:lnTo>
                  <a:pt x="154" y="418"/>
                </a:lnTo>
                <a:lnTo>
                  <a:pt x="151" y="422"/>
                </a:lnTo>
                <a:lnTo>
                  <a:pt x="148" y="425"/>
                </a:lnTo>
                <a:lnTo>
                  <a:pt x="146" y="428"/>
                </a:lnTo>
                <a:lnTo>
                  <a:pt x="143" y="429"/>
                </a:lnTo>
                <a:lnTo>
                  <a:pt x="136" y="432"/>
                </a:lnTo>
                <a:lnTo>
                  <a:pt x="132" y="435"/>
                </a:lnTo>
                <a:lnTo>
                  <a:pt x="129" y="439"/>
                </a:lnTo>
                <a:lnTo>
                  <a:pt x="129" y="439"/>
                </a:lnTo>
                <a:close/>
                <a:moveTo>
                  <a:pt x="146" y="215"/>
                </a:moveTo>
                <a:lnTo>
                  <a:pt x="146" y="215"/>
                </a:lnTo>
                <a:lnTo>
                  <a:pt x="134" y="231"/>
                </a:lnTo>
                <a:lnTo>
                  <a:pt x="125" y="248"/>
                </a:lnTo>
                <a:lnTo>
                  <a:pt x="105" y="282"/>
                </a:lnTo>
                <a:lnTo>
                  <a:pt x="88" y="317"/>
                </a:lnTo>
                <a:lnTo>
                  <a:pt x="71" y="352"/>
                </a:lnTo>
                <a:lnTo>
                  <a:pt x="71" y="352"/>
                </a:lnTo>
                <a:lnTo>
                  <a:pt x="89" y="326"/>
                </a:lnTo>
                <a:lnTo>
                  <a:pt x="108" y="301"/>
                </a:lnTo>
                <a:lnTo>
                  <a:pt x="129" y="276"/>
                </a:lnTo>
                <a:lnTo>
                  <a:pt x="140" y="263"/>
                </a:lnTo>
                <a:lnTo>
                  <a:pt x="151" y="252"/>
                </a:lnTo>
                <a:lnTo>
                  <a:pt x="151" y="252"/>
                </a:lnTo>
                <a:lnTo>
                  <a:pt x="153" y="249"/>
                </a:lnTo>
                <a:lnTo>
                  <a:pt x="154" y="246"/>
                </a:lnTo>
                <a:lnTo>
                  <a:pt x="153" y="235"/>
                </a:lnTo>
                <a:lnTo>
                  <a:pt x="151" y="211"/>
                </a:lnTo>
                <a:lnTo>
                  <a:pt x="151" y="211"/>
                </a:lnTo>
                <a:lnTo>
                  <a:pt x="146" y="215"/>
                </a:lnTo>
                <a:lnTo>
                  <a:pt x="146" y="215"/>
                </a:lnTo>
                <a:close/>
                <a:moveTo>
                  <a:pt x="75" y="900"/>
                </a:moveTo>
                <a:lnTo>
                  <a:pt x="75" y="900"/>
                </a:lnTo>
                <a:lnTo>
                  <a:pt x="97" y="872"/>
                </a:lnTo>
                <a:lnTo>
                  <a:pt x="120" y="845"/>
                </a:lnTo>
                <a:lnTo>
                  <a:pt x="146" y="818"/>
                </a:lnTo>
                <a:lnTo>
                  <a:pt x="171" y="794"/>
                </a:lnTo>
                <a:lnTo>
                  <a:pt x="171" y="794"/>
                </a:lnTo>
                <a:lnTo>
                  <a:pt x="175" y="790"/>
                </a:lnTo>
                <a:lnTo>
                  <a:pt x="177" y="785"/>
                </a:lnTo>
                <a:lnTo>
                  <a:pt x="177" y="780"/>
                </a:lnTo>
                <a:lnTo>
                  <a:pt x="175" y="775"/>
                </a:lnTo>
                <a:lnTo>
                  <a:pt x="171" y="766"/>
                </a:lnTo>
                <a:lnTo>
                  <a:pt x="167" y="758"/>
                </a:lnTo>
                <a:lnTo>
                  <a:pt x="167" y="758"/>
                </a:lnTo>
                <a:lnTo>
                  <a:pt x="161" y="769"/>
                </a:lnTo>
                <a:lnTo>
                  <a:pt x="154" y="779"/>
                </a:lnTo>
                <a:lnTo>
                  <a:pt x="139" y="800"/>
                </a:lnTo>
                <a:lnTo>
                  <a:pt x="136" y="803"/>
                </a:lnTo>
                <a:lnTo>
                  <a:pt x="134" y="808"/>
                </a:lnTo>
                <a:lnTo>
                  <a:pt x="134" y="808"/>
                </a:lnTo>
                <a:lnTo>
                  <a:pt x="104" y="853"/>
                </a:lnTo>
                <a:lnTo>
                  <a:pt x="88" y="876"/>
                </a:lnTo>
                <a:lnTo>
                  <a:pt x="75" y="900"/>
                </a:lnTo>
                <a:lnTo>
                  <a:pt x="75" y="900"/>
                </a:lnTo>
                <a:close/>
                <a:moveTo>
                  <a:pt x="40" y="824"/>
                </a:moveTo>
                <a:lnTo>
                  <a:pt x="40" y="824"/>
                </a:lnTo>
                <a:lnTo>
                  <a:pt x="32" y="821"/>
                </a:lnTo>
                <a:lnTo>
                  <a:pt x="29" y="820"/>
                </a:lnTo>
                <a:lnTo>
                  <a:pt x="28" y="821"/>
                </a:lnTo>
                <a:lnTo>
                  <a:pt x="28" y="823"/>
                </a:lnTo>
                <a:lnTo>
                  <a:pt x="28" y="827"/>
                </a:lnTo>
                <a:lnTo>
                  <a:pt x="28" y="827"/>
                </a:lnTo>
                <a:lnTo>
                  <a:pt x="29" y="832"/>
                </a:lnTo>
                <a:lnTo>
                  <a:pt x="30" y="841"/>
                </a:lnTo>
                <a:lnTo>
                  <a:pt x="30" y="855"/>
                </a:lnTo>
                <a:lnTo>
                  <a:pt x="30" y="855"/>
                </a:lnTo>
                <a:lnTo>
                  <a:pt x="57" y="814"/>
                </a:lnTo>
                <a:lnTo>
                  <a:pt x="85" y="773"/>
                </a:lnTo>
                <a:lnTo>
                  <a:pt x="112" y="733"/>
                </a:lnTo>
                <a:lnTo>
                  <a:pt x="139" y="693"/>
                </a:lnTo>
                <a:lnTo>
                  <a:pt x="139" y="693"/>
                </a:lnTo>
                <a:lnTo>
                  <a:pt x="112" y="723"/>
                </a:lnTo>
                <a:lnTo>
                  <a:pt x="85" y="754"/>
                </a:lnTo>
                <a:lnTo>
                  <a:pt x="73" y="771"/>
                </a:lnTo>
                <a:lnTo>
                  <a:pt x="61" y="787"/>
                </a:lnTo>
                <a:lnTo>
                  <a:pt x="50" y="804"/>
                </a:lnTo>
                <a:lnTo>
                  <a:pt x="40" y="824"/>
                </a:lnTo>
                <a:lnTo>
                  <a:pt x="40" y="824"/>
                </a:lnTo>
                <a:close/>
                <a:moveTo>
                  <a:pt x="2481" y="1001"/>
                </a:moveTo>
                <a:lnTo>
                  <a:pt x="2481" y="1001"/>
                </a:lnTo>
                <a:lnTo>
                  <a:pt x="2532" y="955"/>
                </a:lnTo>
                <a:lnTo>
                  <a:pt x="2560" y="931"/>
                </a:lnTo>
                <a:lnTo>
                  <a:pt x="2587" y="908"/>
                </a:lnTo>
                <a:lnTo>
                  <a:pt x="2587" y="908"/>
                </a:lnTo>
                <a:lnTo>
                  <a:pt x="2580" y="910"/>
                </a:lnTo>
                <a:lnTo>
                  <a:pt x="2574" y="910"/>
                </a:lnTo>
                <a:lnTo>
                  <a:pt x="2560" y="908"/>
                </a:lnTo>
                <a:lnTo>
                  <a:pt x="2550" y="908"/>
                </a:lnTo>
                <a:lnTo>
                  <a:pt x="2546" y="910"/>
                </a:lnTo>
                <a:lnTo>
                  <a:pt x="2543" y="911"/>
                </a:lnTo>
                <a:lnTo>
                  <a:pt x="2481" y="1001"/>
                </a:lnTo>
                <a:close/>
                <a:moveTo>
                  <a:pt x="333" y="936"/>
                </a:moveTo>
                <a:lnTo>
                  <a:pt x="333" y="929"/>
                </a:lnTo>
                <a:lnTo>
                  <a:pt x="333" y="929"/>
                </a:lnTo>
                <a:lnTo>
                  <a:pt x="344" y="920"/>
                </a:lnTo>
                <a:lnTo>
                  <a:pt x="354" y="907"/>
                </a:lnTo>
                <a:lnTo>
                  <a:pt x="363" y="893"/>
                </a:lnTo>
                <a:lnTo>
                  <a:pt x="371" y="877"/>
                </a:lnTo>
                <a:lnTo>
                  <a:pt x="371" y="877"/>
                </a:lnTo>
                <a:lnTo>
                  <a:pt x="371" y="872"/>
                </a:lnTo>
                <a:lnTo>
                  <a:pt x="369" y="870"/>
                </a:lnTo>
                <a:lnTo>
                  <a:pt x="365" y="869"/>
                </a:lnTo>
                <a:lnTo>
                  <a:pt x="362" y="870"/>
                </a:lnTo>
                <a:lnTo>
                  <a:pt x="362" y="870"/>
                </a:lnTo>
                <a:lnTo>
                  <a:pt x="335" y="889"/>
                </a:lnTo>
                <a:lnTo>
                  <a:pt x="323" y="900"/>
                </a:lnTo>
                <a:lnTo>
                  <a:pt x="312" y="910"/>
                </a:lnTo>
                <a:lnTo>
                  <a:pt x="300" y="922"/>
                </a:lnTo>
                <a:lnTo>
                  <a:pt x="289" y="935"/>
                </a:lnTo>
                <a:lnTo>
                  <a:pt x="279" y="948"/>
                </a:lnTo>
                <a:lnTo>
                  <a:pt x="271" y="962"/>
                </a:lnTo>
                <a:lnTo>
                  <a:pt x="351" y="889"/>
                </a:lnTo>
                <a:lnTo>
                  <a:pt x="351" y="889"/>
                </a:lnTo>
                <a:lnTo>
                  <a:pt x="348" y="896"/>
                </a:lnTo>
                <a:lnTo>
                  <a:pt x="344" y="903"/>
                </a:lnTo>
                <a:lnTo>
                  <a:pt x="335" y="915"/>
                </a:lnTo>
                <a:lnTo>
                  <a:pt x="327" y="927"/>
                </a:lnTo>
                <a:lnTo>
                  <a:pt x="323" y="934"/>
                </a:lnTo>
                <a:lnTo>
                  <a:pt x="320" y="941"/>
                </a:lnTo>
                <a:lnTo>
                  <a:pt x="333" y="936"/>
                </a:lnTo>
                <a:close/>
                <a:moveTo>
                  <a:pt x="1122" y="1014"/>
                </a:moveTo>
                <a:lnTo>
                  <a:pt x="1122" y="1014"/>
                </a:lnTo>
                <a:lnTo>
                  <a:pt x="1136" y="1002"/>
                </a:lnTo>
                <a:lnTo>
                  <a:pt x="1152" y="990"/>
                </a:lnTo>
                <a:lnTo>
                  <a:pt x="1180" y="962"/>
                </a:lnTo>
                <a:lnTo>
                  <a:pt x="1208" y="934"/>
                </a:lnTo>
                <a:lnTo>
                  <a:pt x="1222" y="921"/>
                </a:lnTo>
                <a:lnTo>
                  <a:pt x="1238" y="908"/>
                </a:lnTo>
                <a:lnTo>
                  <a:pt x="1233" y="908"/>
                </a:lnTo>
                <a:lnTo>
                  <a:pt x="1256" y="894"/>
                </a:lnTo>
                <a:lnTo>
                  <a:pt x="1256" y="894"/>
                </a:lnTo>
                <a:lnTo>
                  <a:pt x="1260" y="889"/>
                </a:lnTo>
                <a:lnTo>
                  <a:pt x="1263" y="887"/>
                </a:lnTo>
                <a:lnTo>
                  <a:pt x="1266" y="887"/>
                </a:lnTo>
                <a:lnTo>
                  <a:pt x="1266" y="887"/>
                </a:lnTo>
                <a:lnTo>
                  <a:pt x="1266" y="884"/>
                </a:lnTo>
                <a:lnTo>
                  <a:pt x="1267" y="883"/>
                </a:lnTo>
                <a:lnTo>
                  <a:pt x="1270" y="880"/>
                </a:lnTo>
                <a:lnTo>
                  <a:pt x="1270" y="880"/>
                </a:lnTo>
                <a:lnTo>
                  <a:pt x="1259" y="886"/>
                </a:lnTo>
                <a:lnTo>
                  <a:pt x="1247" y="891"/>
                </a:lnTo>
                <a:lnTo>
                  <a:pt x="1225" y="907"/>
                </a:lnTo>
                <a:lnTo>
                  <a:pt x="1204" y="925"/>
                </a:lnTo>
                <a:lnTo>
                  <a:pt x="1186" y="942"/>
                </a:lnTo>
                <a:lnTo>
                  <a:pt x="1120" y="1007"/>
                </a:lnTo>
                <a:lnTo>
                  <a:pt x="1117" y="1009"/>
                </a:lnTo>
                <a:lnTo>
                  <a:pt x="1114" y="1015"/>
                </a:lnTo>
                <a:lnTo>
                  <a:pt x="1114" y="1015"/>
                </a:lnTo>
                <a:lnTo>
                  <a:pt x="1118" y="1015"/>
                </a:lnTo>
                <a:lnTo>
                  <a:pt x="1122" y="1014"/>
                </a:lnTo>
                <a:lnTo>
                  <a:pt x="1122" y="1014"/>
                </a:lnTo>
                <a:close/>
                <a:moveTo>
                  <a:pt x="200" y="776"/>
                </a:moveTo>
                <a:lnTo>
                  <a:pt x="200" y="776"/>
                </a:lnTo>
                <a:lnTo>
                  <a:pt x="200" y="783"/>
                </a:lnTo>
                <a:lnTo>
                  <a:pt x="203" y="789"/>
                </a:lnTo>
                <a:lnTo>
                  <a:pt x="208" y="793"/>
                </a:lnTo>
                <a:lnTo>
                  <a:pt x="212" y="797"/>
                </a:lnTo>
                <a:lnTo>
                  <a:pt x="223" y="803"/>
                </a:lnTo>
                <a:lnTo>
                  <a:pt x="234" y="807"/>
                </a:lnTo>
                <a:lnTo>
                  <a:pt x="234" y="807"/>
                </a:lnTo>
                <a:lnTo>
                  <a:pt x="224" y="794"/>
                </a:lnTo>
                <a:lnTo>
                  <a:pt x="216" y="780"/>
                </a:lnTo>
                <a:lnTo>
                  <a:pt x="209" y="765"/>
                </a:lnTo>
                <a:lnTo>
                  <a:pt x="202" y="748"/>
                </a:lnTo>
                <a:lnTo>
                  <a:pt x="189" y="716"/>
                </a:lnTo>
                <a:lnTo>
                  <a:pt x="178" y="681"/>
                </a:lnTo>
                <a:lnTo>
                  <a:pt x="178" y="681"/>
                </a:lnTo>
                <a:lnTo>
                  <a:pt x="178" y="706"/>
                </a:lnTo>
                <a:lnTo>
                  <a:pt x="181" y="730"/>
                </a:lnTo>
                <a:lnTo>
                  <a:pt x="184" y="752"/>
                </a:lnTo>
                <a:lnTo>
                  <a:pt x="191" y="772"/>
                </a:lnTo>
                <a:lnTo>
                  <a:pt x="191" y="772"/>
                </a:lnTo>
                <a:lnTo>
                  <a:pt x="192" y="775"/>
                </a:lnTo>
                <a:lnTo>
                  <a:pt x="196" y="775"/>
                </a:lnTo>
                <a:lnTo>
                  <a:pt x="199" y="775"/>
                </a:lnTo>
                <a:lnTo>
                  <a:pt x="200" y="776"/>
                </a:lnTo>
                <a:lnTo>
                  <a:pt x="200" y="776"/>
                </a:lnTo>
                <a:close/>
                <a:moveTo>
                  <a:pt x="907" y="887"/>
                </a:moveTo>
                <a:lnTo>
                  <a:pt x="861" y="960"/>
                </a:lnTo>
                <a:lnTo>
                  <a:pt x="861" y="960"/>
                </a:lnTo>
                <a:lnTo>
                  <a:pt x="883" y="939"/>
                </a:lnTo>
                <a:lnTo>
                  <a:pt x="907" y="920"/>
                </a:lnTo>
                <a:lnTo>
                  <a:pt x="931" y="900"/>
                </a:lnTo>
                <a:lnTo>
                  <a:pt x="958" y="882"/>
                </a:lnTo>
                <a:lnTo>
                  <a:pt x="958" y="882"/>
                </a:lnTo>
                <a:lnTo>
                  <a:pt x="935" y="884"/>
                </a:lnTo>
                <a:lnTo>
                  <a:pt x="926" y="884"/>
                </a:lnTo>
                <a:lnTo>
                  <a:pt x="916" y="884"/>
                </a:lnTo>
                <a:lnTo>
                  <a:pt x="916" y="884"/>
                </a:lnTo>
                <a:lnTo>
                  <a:pt x="907" y="887"/>
                </a:lnTo>
                <a:lnTo>
                  <a:pt x="907" y="887"/>
                </a:lnTo>
                <a:close/>
                <a:moveTo>
                  <a:pt x="2720" y="903"/>
                </a:moveTo>
                <a:lnTo>
                  <a:pt x="2720" y="903"/>
                </a:lnTo>
                <a:lnTo>
                  <a:pt x="2709" y="901"/>
                </a:lnTo>
                <a:lnTo>
                  <a:pt x="2699" y="901"/>
                </a:lnTo>
                <a:lnTo>
                  <a:pt x="2675" y="903"/>
                </a:lnTo>
                <a:lnTo>
                  <a:pt x="2675" y="903"/>
                </a:lnTo>
                <a:lnTo>
                  <a:pt x="2664" y="922"/>
                </a:lnTo>
                <a:lnTo>
                  <a:pt x="2653" y="942"/>
                </a:lnTo>
                <a:lnTo>
                  <a:pt x="2627" y="980"/>
                </a:lnTo>
                <a:lnTo>
                  <a:pt x="2627" y="980"/>
                </a:lnTo>
                <a:lnTo>
                  <a:pt x="2671" y="941"/>
                </a:lnTo>
                <a:lnTo>
                  <a:pt x="2695" y="921"/>
                </a:lnTo>
                <a:lnTo>
                  <a:pt x="2720" y="903"/>
                </a:lnTo>
                <a:lnTo>
                  <a:pt x="2720" y="903"/>
                </a:lnTo>
                <a:close/>
                <a:moveTo>
                  <a:pt x="2737" y="51"/>
                </a:moveTo>
                <a:lnTo>
                  <a:pt x="2744" y="47"/>
                </a:lnTo>
                <a:lnTo>
                  <a:pt x="2744" y="47"/>
                </a:lnTo>
                <a:lnTo>
                  <a:pt x="2712" y="44"/>
                </a:lnTo>
                <a:lnTo>
                  <a:pt x="2675" y="41"/>
                </a:lnTo>
                <a:lnTo>
                  <a:pt x="2591" y="36"/>
                </a:lnTo>
                <a:lnTo>
                  <a:pt x="2516" y="34"/>
                </a:lnTo>
                <a:lnTo>
                  <a:pt x="2491" y="34"/>
                </a:lnTo>
                <a:lnTo>
                  <a:pt x="2477" y="36"/>
                </a:lnTo>
                <a:lnTo>
                  <a:pt x="2737" y="51"/>
                </a:lnTo>
                <a:close/>
                <a:moveTo>
                  <a:pt x="725" y="898"/>
                </a:moveTo>
                <a:lnTo>
                  <a:pt x="725" y="898"/>
                </a:lnTo>
                <a:lnTo>
                  <a:pt x="711" y="898"/>
                </a:lnTo>
                <a:lnTo>
                  <a:pt x="705" y="898"/>
                </a:lnTo>
                <a:lnTo>
                  <a:pt x="698" y="900"/>
                </a:lnTo>
                <a:lnTo>
                  <a:pt x="698" y="900"/>
                </a:lnTo>
                <a:lnTo>
                  <a:pt x="697" y="904"/>
                </a:lnTo>
                <a:lnTo>
                  <a:pt x="697" y="905"/>
                </a:lnTo>
                <a:lnTo>
                  <a:pt x="695" y="905"/>
                </a:lnTo>
                <a:lnTo>
                  <a:pt x="694" y="903"/>
                </a:lnTo>
                <a:lnTo>
                  <a:pt x="694" y="900"/>
                </a:lnTo>
                <a:lnTo>
                  <a:pt x="694" y="900"/>
                </a:lnTo>
                <a:lnTo>
                  <a:pt x="684" y="907"/>
                </a:lnTo>
                <a:lnTo>
                  <a:pt x="678" y="914"/>
                </a:lnTo>
                <a:lnTo>
                  <a:pt x="666" y="932"/>
                </a:lnTo>
                <a:lnTo>
                  <a:pt x="666" y="932"/>
                </a:lnTo>
                <a:lnTo>
                  <a:pt x="660" y="938"/>
                </a:lnTo>
                <a:lnTo>
                  <a:pt x="654" y="942"/>
                </a:lnTo>
                <a:lnTo>
                  <a:pt x="649" y="942"/>
                </a:lnTo>
                <a:lnTo>
                  <a:pt x="647" y="941"/>
                </a:lnTo>
                <a:lnTo>
                  <a:pt x="645" y="939"/>
                </a:lnTo>
                <a:lnTo>
                  <a:pt x="645" y="939"/>
                </a:lnTo>
                <a:lnTo>
                  <a:pt x="646" y="945"/>
                </a:lnTo>
                <a:lnTo>
                  <a:pt x="646" y="948"/>
                </a:lnTo>
                <a:lnTo>
                  <a:pt x="646" y="950"/>
                </a:lnTo>
                <a:lnTo>
                  <a:pt x="646" y="950"/>
                </a:lnTo>
                <a:lnTo>
                  <a:pt x="642" y="957"/>
                </a:lnTo>
                <a:lnTo>
                  <a:pt x="638" y="964"/>
                </a:lnTo>
                <a:lnTo>
                  <a:pt x="628" y="977"/>
                </a:lnTo>
                <a:lnTo>
                  <a:pt x="616" y="991"/>
                </a:lnTo>
                <a:lnTo>
                  <a:pt x="608" y="1004"/>
                </a:lnTo>
                <a:lnTo>
                  <a:pt x="608" y="1004"/>
                </a:lnTo>
                <a:lnTo>
                  <a:pt x="635" y="976"/>
                </a:lnTo>
                <a:lnTo>
                  <a:pt x="663" y="949"/>
                </a:lnTo>
                <a:lnTo>
                  <a:pt x="694" y="922"/>
                </a:lnTo>
                <a:lnTo>
                  <a:pt x="725" y="898"/>
                </a:lnTo>
                <a:lnTo>
                  <a:pt x="725" y="898"/>
                </a:lnTo>
                <a:close/>
                <a:moveTo>
                  <a:pt x="2397" y="1012"/>
                </a:moveTo>
                <a:lnTo>
                  <a:pt x="2397" y="1012"/>
                </a:lnTo>
                <a:lnTo>
                  <a:pt x="2449" y="962"/>
                </a:lnTo>
                <a:lnTo>
                  <a:pt x="2476" y="936"/>
                </a:lnTo>
                <a:lnTo>
                  <a:pt x="2502" y="912"/>
                </a:lnTo>
                <a:lnTo>
                  <a:pt x="2502" y="912"/>
                </a:lnTo>
                <a:lnTo>
                  <a:pt x="2494" y="910"/>
                </a:lnTo>
                <a:lnTo>
                  <a:pt x="2485" y="908"/>
                </a:lnTo>
                <a:lnTo>
                  <a:pt x="2477" y="908"/>
                </a:lnTo>
                <a:lnTo>
                  <a:pt x="2474" y="908"/>
                </a:lnTo>
                <a:lnTo>
                  <a:pt x="2471" y="911"/>
                </a:lnTo>
                <a:lnTo>
                  <a:pt x="2397" y="1012"/>
                </a:lnTo>
                <a:close/>
                <a:moveTo>
                  <a:pt x="2128" y="981"/>
                </a:moveTo>
                <a:lnTo>
                  <a:pt x="2128" y="981"/>
                </a:lnTo>
                <a:lnTo>
                  <a:pt x="2133" y="983"/>
                </a:lnTo>
                <a:lnTo>
                  <a:pt x="2133" y="983"/>
                </a:lnTo>
                <a:lnTo>
                  <a:pt x="2173" y="948"/>
                </a:lnTo>
                <a:lnTo>
                  <a:pt x="2195" y="929"/>
                </a:lnTo>
                <a:lnTo>
                  <a:pt x="2218" y="914"/>
                </a:lnTo>
                <a:lnTo>
                  <a:pt x="2179" y="911"/>
                </a:lnTo>
                <a:lnTo>
                  <a:pt x="2140" y="969"/>
                </a:lnTo>
                <a:lnTo>
                  <a:pt x="2137" y="972"/>
                </a:lnTo>
                <a:lnTo>
                  <a:pt x="2140" y="969"/>
                </a:lnTo>
                <a:lnTo>
                  <a:pt x="2140" y="969"/>
                </a:lnTo>
                <a:lnTo>
                  <a:pt x="2141" y="963"/>
                </a:lnTo>
                <a:lnTo>
                  <a:pt x="2144" y="959"/>
                </a:lnTo>
                <a:lnTo>
                  <a:pt x="2147" y="955"/>
                </a:lnTo>
                <a:lnTo>
                  <a:pt x="2148" y="949"/>
                </a:lnTo>
                <a:lnTo>
                  <a:pt x="2148" y="949"/>
                </a:lnTo>
                <a:lnTo>
                  <a:pt x="2141" y="955"/>
                </a:lnTo>
                <a:lnTo>
                  <a:pt x="2137" y="963"/>
                </a:lnTo>
                <a:lnTo>
                  <a:pt x="2128" y="979"/>
                </a:lnTo>
                <a:lnTo>
                  <a:pt x="2128" y="979"/>
                </a:lnTo>
                <a:lnTo>
                  <a:pt x="2131" y="979"/>
                </a:lnTo>
                <a:lnTo>
                  <a:pt x="2131" y="980"/>
                </a:lnTo>
                <a:lnTo>
                  <a:pt x="2131" y="981"/>
                </a:lnTo>
                <a:lnTo>
                  <a:pt x="2128" y="981"/>
                </a:lnTo>
                <a:lnTo>
                  <a:pt x="2128" y="981"/>
                </a:lnTo>
                <a:close/>
                <a:moveTo>
                  <a:pt x="2352" y="912"/>
                </a:moveTo>
                <a:lnTo>
                  <a:pt x="2313" y="911"/>
                </a:lnTo>
                <a:lnTo>
                  <a:pt x="2313" y="911"/>
                </a:lnTo>
                <a:lnTo>
                  <a:pt x="2306" y="931"/>
                </a:lnTo>
                <a:lnTo>
                  <a:pt x="2294" y="949"/>
                </a:lnTo>
                <a:lnTo>
                  <a:pt x="2284" y="967"/>
                </a:lnTo>
                <a:lnTo>
                  <a:pt x="2275" y="984"/>
                </a:lnTo>
                <a:lnTo>
                  <a:pt x="2352" y="912"/>
                </a:lnTo>
                <a:close/>
                <a:moveTo>
                  <a:pt x="2279" y="914"/>
                </a:moveTo>
                <a:lnTo>
                  <a:pt x="2279" y="914"/>
                </a:lnTo>
                <a:lnTo>
                  <a:pt x="2269" y="911"/>
                </a:lnTo>
                <a:lnTo>
                  <a:pt x="2258" y="911"/>
                </a:lnTo>
                <a:lnTo>
                  <a:pt x="2249" y="912"/>
                </a:lnTo>
                <a:lnTo>
                  <a:pt x="2247" y="914"/>
                </a:lnTo>
                <a:lnTo>
                  <a:pt x="2244" y="915"/>
                </a:lnTo>
                <a:lnTo>
                  <a:pt x="2244" y="915"/>
                </a:lnTo>
                <a:lnTo>
                  <a:pt x="2237" y="928"/>
                </a:lnTo>
                <a:lnTo>
                  <a:pt x="2228" y="941"/>
                </a:lnTo>
                <a:lnTo>
                  <a:pt x="2218" y="952"/>
                </a:lnTo>
                <a:lnTo>
                  <a:pt x="2209" y="962"/>
                </a:lnTo>
                <a:lnTo>
                  <a:pt x="2195" y="987"/>
                </a:lnTo>
                <a:lnTo>
                  <a:pt x="2279" y="914"/>
                </a:lnTo>
                <a:close/>
                <a:moveTo>
                  <a:pt x="2051" y="993"/>
                </a:moveTo>
                <a:lnTo>
                  <a:pt x="2141" y="912"/>
                </a:lnTo>
                <a:lnTo>
                  <a:pt x="2110" y="911"/>
                </a:lnTo>
                <a:lnTo>
                  <a:pt x="2110" y="911"/>
                </a:lnTo>
                <a:lnTo>
                  <a:pt x="2096" y="932"/>
                </a:lnTo>
                <a:lnTo>
                  <a:pt x="2081" y="952"/>
                </a:lnTo>
                <a:lnTo>
                  <a:pt x="2065" y="972"/>
                </a:lnTo>
                <a:lnTo>
                  <a:pt x="2051" y="993"/>
                </a:lnTo>
                <a:lnTo>
                  <a:pt x="2051" y="993"/>
                </a:lnTo>
                <a:close/>
                <a:moveTo>
                  <a:pt x="1571" y="891"/>
                </a:moveTo>
                <a:lnTo>
                  <a:pt x="1571" y="891"/>
                </a:lnTo>
                <a:lnTo>
                  <a:pt x="1568" y="901"/>
                </a:lnTo>
                <a:lnTo>
                  <a:pt x="1564" y="910"/>
                </a:lnTo>
                <a:lnTo>
                  <a:pt x="1559" y="918"/>
                </a:lnTo>
                <a:lnTo>
                  <a:pt x="1554" y="927"/>
                </a:lnTo>
                <a:lnTo>
                  <a:pt x="1548" y="934"/>
                </a:lnTo>
                <a:lnTo>
                  <a:pt x="1542" y="939"/>
                </a:lnTo>
                <a:lnTo>
                  <a:pt x="1535" y="945"/>
                </a:lnTo>
                <a:lnTo>
                  <a:pt x="1528" y="948"/>
                </a:lnTo>
                <a:lnTo>
                  <a:pt x="1528" y="948"/>
                </a:lnTo>
                <a:lnTo>
                  <a:pt x="1527" y="949"/>
                </a:lnTo>
                <a:lnTo>
                  <a:pt x="1527" y="948"/>
                </a:lnTo>
                <a:lnTo>
                  <a:pt x="1530" y="946"/>
                </a:lnTo>
                <a:lnTo>
                  <a:pt x="1533" y="945"/>
                </a:lnTo>
                <a:lnTo>
                  <a:pt x="1534" y="945"/>
                </a:lnTo>
                <a:lnTo>
                  <a:pt x="1535" y="946"/>
                </a:lnTo>
                <a:lnTo>
                  <a:pt x="1537" y="949"/>
                </a:lnTo>
                <a:lnTo>
                  <a:pt x="1537" y="949"/>
                </a:lnTo>
                <a:lnTo>
                  <a:pt x="1554" y="935"/>
                </a:lnTo>
                <a:lnTo>
                  <a:pt x="1573" y="918"/>
                </a:lnTo>
                <a:lnTo>
                  <a:pt x="1596" y="901"/>
                </a:lnTo>
                <a:lnTo>
                  <a:pt x="1607" y="893"/>
                </a:lnTo>
                <a:lnTo>
                  <a:pt x="1618" y="887"/>
                </a:lnTo>
                <a:lnTo>
                  <a:pt x="1568" y="890"/>
                </a:lnTo>
                <a:lnTo>
                  <a:pt x="1571" y="891"/>
                </a:lnTo>
                <a:close/>
                <a:moveTo>
                  <a:pt x="98" y="438"/>
                </a:moveTo>
                <a:lnTo>
                  <a:pt x="98" y="438"/>
                </a:lnTo>
                <a:lnTo>
                  <a:pt x="125" y="408"/>
                </a:lnTo>
                <a:lnTo>
                  <a:pt x="139" y="393"/>
                </a:lnTo>
                <a:lnTo>
                  <a:pt x="154" y="378"/>
                </a:lnTo>
                <a:lnTo>
                  <a:pt x="154" y="378"/>
                </a:lnTo>
                <a:lnTo>
                  <a:pt x="156" y="376"/>
                </a:lnTo>
                <a:lnTo>
                  <a:pt x="157" y="371"/>
                </a:lnTo>
                <a:lnTo>
                  <a:pt x="157" y="362"/>
                </a:lnTo>
                <a:lnTo>
                  <a:pt x="153" y="338"/>
                </a:lnTo>
                <a:lnTo>
                  <a:pt x="153" y="338"/>
                </a:lnTo>
                <a:lnTo>
                  <a:pt x="150" y="346"/>
                </a:lnTo>
                <a:lnTo>
                  <a:pt x="146" y="353"/>
                </a:lnTo>
                <a:lnTo>
                  <a:pt x="139" y="366"/>
                </a:lnTo>
                <a:lnTo>
                  <a:pt x="139" y="366"/>
                </a:lnTo>
                <a:lnTo>
                  <a:pt x="136" y="367"/>
                </a:lnTo>
                <a:lnTo>
                  <a:pt x="98" y="438"/>
                </a:lnTo>
                <a:close/>
                <a:moveTo>
                  <a:pt x="146" y="876"/>
                </a:moveTo>
                <a:lnTo>
                  <a:pt x="146" y="876"/>
                </a:lnTo>
                <a:lnTo>
                  <a:pt x="163" y="860"/>
                </a:lnTo>
                <a:lnTo>
                  <a:pt x="179" y="845"/>
                </a:lnTo>
                <a:lnTo>
                  <a:pt x="213" y="817"/>
                </a:lnTo>
                <a:lnTo>
                  <a:pt x="213" y="817"/>
                </a:lnTo>
                <a:lnTo>
                  <a:pt x="209" y="813"/>
                </a:lnTo>
                <a:lnTo>
                  <a:pt x="203" y="810"/>
                </a:lnTo>
                <a:lnTo>
                  <a:pt x="199" y="807"/>
                </a:lnTo>
                <a:lnTo>
                  <a:pt x="195" y="804"/>
                </a:lnTo>
                <a:lnTo>
                  <a:pt x="195" y="804"/>
                </a:lnTo>
                <a:lnTo>
                  <a:pt x="179" y="820"/>
                </a:lnTo>
                <a:lnTo>
                  <a:pt x="168" y="837"/>
                </a:lnTo>
                <a:lnTo>
                  <a:pt x="157" y="855"/>
                </a:lnTo>
                <a:lnTo>
                  <a:pt x="146" y="876"/>
                </a:lnTo>
                <a:lnTo>
                  <a:pt x="146" y="876"/>
                </a:lnTo>
                <a:close/>
                <a:moveTo>
                  <a:pt x="874" y="889"/>
                </a:moveTo>
                <a:lnTo>
                  <a:pt x="874" y="889"/>
                </a:lnTo>
                <a:lnTo>
                  <a:pt x="864" y="890"/>
                </a:lnTo>
                <a:lnTo>
                  <a:pt x="855" y="891"/>
                </a:lnTo>
                <a:lnTo>
                  <a:pt x="845" y="894"/>
                </a:lnTo>
                <a:lnTo>
                  <a:pt x="837" y="897"/>
                </a:lnTo>
                <a:lnTo>
                  <a:pt x="837" y="897"/>
                </a:lnTo>
                <a:lnTo>
                  <a:pt x="833" y="901"/>
                </a:lnTo>
                <a:lnTo>
                  <a:pt x="829" y="905"/>
                </a:lnTo>
                <a:lnTo>
                  <a:pt x="820" y="917"/>
                </a:lnTo>
                <a:lnTo>
                  <a:pt x="812" y="928"/>
                </a:lnTo>
                <a:lnTo>
                  <a:pt x="808" y="932"/>
                </a:lnTo>
                <a:lnTo>
                  <a:pt x="803" y="936"/>
                </a:lnTo>
                <a:lnTo>
                  <a:pt x="808" y="936"/>
                </a:lnTo>
                <a:lnTo>
                  <a:pt x="808" y="936"/>
                </a:lnTo>
                <a:lnTo>
                  <a:pt x="798" y="950"/>
                </a:lnTo>
                <a:lnTo>
                  <a:pt x="793" y="957"/>
                </a:lnTo>
                <a:lnTo>
                  <a:pt x="789" y="964"/>
                </a:lnTo>
                <a:lnTo>
                  <a:pt x="789" y="964"/>
                </a:lnTo>
                <a:lnTo>
                  <a:pt x="830" y="925"/>
                </a:lnTo>
                <a:lnTo>
                  <a:pt x="851" y="905"/>
                </a:lnTo>
                <a:lnTo>
                  <a:pt x="862" y="897"/>
                </a:lnTo>
                <a:lnTo>
                  <a:pt x="874" y="889"/>
                </a:lnTo>
                <a:lnTo>
                  <a:pt x="874" y="889"/>
                </a:lnTo>
                <a:close/>
                <a:moveTo>
                  <a:pt x="1683" y="943"/>
                </a:moveTo>
                <a:lnTo>
                  <a:pt x="1749" y="891"/>
                </a:lnTo>
                <a:lnTo>
                  <a:pt x="1749" y="891"/>
                </a:lnTo>
                <a:lnTo>
                  <a:pt x="1741" y="891"/>
                </a:lnTo>
                <a:lnTo>
                  <a:pt x="1735" y="893"/>
                </a:lnTo>
                <a:lnTo>
                  <a:pt x="1729" y="894"/>
                </a:lnTo>
                <a:lnTo>
                  <a:pt x="1725" y="894"/>
                </a:lnTo>
                <a:lnTo>
                  <a:pt x="1725" y="894"/>
                </a:lnTo>
                <a:lnTo>
                  <a:pt x="1717" y="891"/>
                </a:lnTo>
                <a:lnTo>
                  <a:pt x="1708" y="890"/>
                </a:lnTo>
                <a:lnTo>
                  <a:pt x="1704" y="891"/>
                </a:lnTo>
                <a:lnTo>
                  <a:pt x="1701" y="893"/>
                </a:lnTo>
                <a:lnTo>
                  <a:pt x="1700" y="896"/>
                </a:lnTo>
                <a:lnTo>
                  <a:pt x="1700" y="900"/>
                </a:lnTo>
                <a:lnTo>
                  <a:pt x="1700" y="900"/>
                </a:lnTo>
                <a:lnTo>
                  <a:pt x="1700" y="907"/>
                </a:lnTo>
                <a:lnTo>
                  <a:pt x="1698" y="914"/>
                </a:lnTo>
                <a:lnTo>
                  <a:pt x="1694" y="920"/>
                </a:lnTo>
                <a:lnTo>
                  <a:pt x="1691" y="925"/>
                </a:lnTo>
                <a:lnTo>
                  <a:pt x="1684" y="935"/>
                </a:lnTo>
                <a:lnTo>
                  <a:pt x="1683" y="939"/>
                </a:lnTo>
                <a:lnTo>
                  <a:pt x="1683" y="943"/>
                </a:lnTo>
                <a:lnTo>
                  <a:pt x="1683" y="943"/>
                </a:lnTo>
                <a:close/>
                <a:moveTo>
                  <a:pt x="115" y="550"/>
                </a:moveTo>
                <a:lnTo>
                  <a:pt x="115" y="550"/>
                </a:lnTo>
                <a:lnTo>
                  <a:pt x="122" y="540"/>
                </a:lnTo>
                <a:lnTo>
                  <a:pt x="125" y="537"/>
                </a:lnTo>
                <a:lnTo>
                  <a:pt x="127" y="534"/>
                </a:lnTo>
                <a:lnTo>
                  <a:pt x="127" y="534"/>
                </a:lnTo>
                <a:lnTo>
                  <a:pt x="122" y="546"/>
                </a:lnTo>
                <a:lnTo>
                  <a:pt x="115" y="558"/>
                </a:lnTo>
                <a:lnTo>
                  <a:pt x="106" y="571"/>
                </a:lnTo>
                <a:lnTo>
                  <a:pt x="99" y="584"/>
                </a:lnTo>
                <a:lnTo>
                  <a:pt x="99" y="584"/>
                </a:lnTo>
                <a:lnTo>
                  <a:pt x="125" y="557"/>
                </a:lnTo>
                <a:lnTo>
                  <a:pt x="137" y="546"/>
                </a:lnTo>
                <a:lnTo>
                  <a:pt x="150" y="534"/>
                </a:lnTo>
                <a:lnTo>
                  <a:pt x="150" y="534"/>
                </a:lnTo>
                <a:lnTo>
                  <a:pt x="153" y="530"/>
                </a:lnTo>
                <a:lnTo>
                  <a:pt x="156" y="526"/>
                </a:lnTo>
                <a:lnTo>
                  <a:pt x="156" y="522"/>
                </a:lnTo>
                <a:lnTo>
                  <a:pt x="156" y="518"/>
                </a:lnTo>
                <a:lnTo>
                  <a:pt x="154" y="509"/>
                </a:lnTo>
                <a:lnTo>
                  <a:pt x="153" y="502"/>
                </a:lnTo>
                <a:lnTo>
                  <a:pt x="153" y="502"/>
                </a:lnTo>
                <a:lnTo>
                  <a:pt x="148" y="508"/>
                </a:lnTo>
                <a:lnTo>
                  <a:pt x="144" y="513"/>
                </a:lnTo>
                <a:lnTo>
                  <a:pt x="133" y="523"/>
                </a:lnTo>
                <a:lnTo>
                  <a:pt x="127" y="527"/>
                </a:lnTo>
                <a:lnTo>
                  <a:pt x="123" y="534"/>
                </a:lnTo>
                <a:lnTo>
                  <a:pt x="119" y="542"/>
                </a:lnTo>
                <a:lnTo>
                  <a:pt x="115" y="550"/>
                </a:lnTo>
                <a:lnTo>
                  <a:pt x="115" y="550"/>
                </a:lnTo>
                <a:close/>
                <a:moveTo>
                  <a:pt x="1607" y="946"/>
                </a:moveTo>
                <a:lnTo>
                  <a:pt x="1607" y="946"/>
                </a:lnTo>
                <a:lnTo>
                  <a:pt x="1645" y="917"/>
                </a:lnTo>
                <a:lnTo>
                  <a:pt x="1663" y="903"/>
                </a:lnTo>
                <a:lnTo>
                  <a:pt x="1683" y="891"/>
                </a:lnTo>
                <a:lnTo>
                  <a:pt x="1683" y="891"/>
                </a:lnTo>
                <a:lnTo>
                  <a:pt x="1673" y="889"/>
                </a:lnTo>
                <a:lnTo>
                  <a:pt x="1662" y="887"/>
                </a:lnTo>
                <a:lnTo>
                  <a:pt x="1651" y="887"/>
                </a:lnTo>
                <a:lnTo>
                  <a:pt x="1646" y="889"/>
                </a:lnTo>
                <a:lnTo>
                  <a:pt x="1644" y="891"/>
                </a:lnTo>
                <a:lnTo>
                  <a:pt x="1644" y="891"/>
                </a:lnTo>
                <a:lnTo>
                  <a:pt x="1634" y="903"/>
                </a:lnTo>
                <a:lnTo>
                  <a:pt x="1625" y="915"/>
                </a:lnTo>
                <a:lnTo>
                  <a:pt x="1617" y="931"/>
                </a:lnTo>
                <a:lnTo>
                  <a:pt x="1607" y="946"/>
                </a:lnTo>
                <a:lnTo>
                  <a:pt x="1607" y="946"/>
                </a:lnTo>
                <a:close/>
                <a:moveTo>
                  <a:pt x="2613" y="912"/>
                </a:moveTo>
                <a:lnTo>
                  <a:pt x="2613" y="912"/>
                </a:lnTo>
                <a:lnTo>
                  <a:pt x="2603" y="928"/>
                </a:lnTo>
                <a:lnTo>
                  <a:pt x="2591" y="943"/>
                </a:lnTo>
                <a:lnTo>
                  <a:pt x="2580" y="957"/>
                </a:lnTo>
                <a:lnTo>
                  <a:pt x="2570" y="973"/>
                </a:lnTo>
                <a:lnTo>
                  <a:pt x="2570" y="973"/>
                </a:lnTo>
                <a:lnTo>
                  <a:pt x="2606" y="939"/>
                </a:lnTo>
                <a:lnTo>
                  <a:pt x="2626" y="924"/>
                </a:lnTo>
                <a:lnTo>
                  <a:pt x="2647" y="908"/>
                </a:lnTo>
                <a:lnTo>
                  <a:pt x="2647" y="908"/>
                </a:lnTo>
                <a:lnTo>
                  <a:pt x="2637" y="908"/>
                </a:lnTo>
                <a:lnTo>
                  <a:pt x="2627" y="910"/>
                </a:lnTo>
                <a:lnTo>
                  <a:pt x="2627" y="910"/>
                </a:lnTo>
                <a:lnTo>
                  <a:pt x="2623" y="910"/>
                </a:lnTo>
                <a:lnTo>
                  <a:pt x="2620" y="910"/>
                </a:lnTo>
                <a:lnTo>
                  <a:pt x="2616" y="910"/>
                </a:lnTo>
                <a:lnTo>
                  <a:pt x="2613" y="912"/>
                </a:lnTo>
                <a:lnTo>
                  <a:pt x="2613" y="912"/>
                </a:lnTo>
                <a:close/>
                <a:moveTo>
                  <a:pt x="1510" y="894"/>
                </a:moveTo>
                <a:lnTo>
                  <a:pt x="1510" y="894"/>
                </a:lnTo>
                <a:lnTo>
                  <a:pt x="1505" y="904"/>
                </a:lnTo>
                <a:lnTo>
                  <a:pt x="1499" y="914"/>
                </a:lnTo>
                <a:lnTo>
                  <a:pt x="1490" y="924"/>
                </a:lnTo>
                <a:lnTo>
                  <a:pt x="1483" y="935"/>
                </a:lnTo>
                <a:lnTo>
                  <a:pt x="1483" y="935"/>
                </a:lnTo>
                <a:lnTo>
                  <a:pt x="1499" y="922"/>
                </a:lnTo>
                <a:lnTo>
                  <a:pt x="1516" y="910"/>
                </a:lnTo>
                <a:lnTo>
                  <a:pt x="1533" y="897"/>
                </a:lnTo>
                <a:lnTo>
                  <a:pt x="1548" y="887"/>
                </a:lnTo>
                <a:lnTo>
                  <a:pt x="1548" y="887"/>
                </a:lnTo>
                <a:lnTo>
                  <a:pt x="1526" y="887"/>
                </a:lnTo>
                <a:lnTo>
                  <a:pt x="1517" y="887"/>
                </a:lnTo>
                <a:lnTo>
                  <a:pt x="1510" y="889"/>
                </a:lnTo>
                <a:lnTo>
                  <a:pt x="1510" y="889"/>
                </a:lnTo>
                <a:lnTo>
                  <a:pt x="1510" y="894"/>
                </a:lnTo>
                <a:lnTo>
                  <a:pt x="1510" y="894"/>
                </a:lnTo>
                <a:close/>
                <a:moveTo>
                  <a:pt x="2731" y="1011"/>
                </a:moveTo>
                <a:lnTo>
                  <a:pt x="2731" y="1011"/>
                </a:lnTo>
                <a:lnTo>
                  <a:pt x="2751" y="993"/>
                </a:lnTo>
                <a:lnTo>
                  <a:pt x="2769" y="973"/>
                </a:lnTo>
                <a:lnTo>
                  <a:pt x="2788" y="950"/>
                </a:lnTo>
                <a:lnTo>
                  <a:pt x="2803" y="929"/>
                </a:lnTo>
                <a:lnTo>
                  <a:pt x="2803" y="929"/>
                </a:lnTo>
                <a:lnTo>
                  <a:pt x="2803" y="924"/>
                </a:lnTo>
                <a:lnTo>
                  <a:pt x="2771" y="960"/>
                </a:lnTo>
                <a:lnTo>
                  <a:pt x="2771" y="960"/>
                </a:lnTo>
                <a:lnTo>
                  <a:pt x="2759" y="973"/>
                </a:lnTo>
                <a:lnTo>
                  <a:pt x="2751" y="986"/>
                </a:lnTo>
                <a:lnTo>
                  <a:pt x="2731" y="1011"/>
                </a:lnTo>
                <a:lnTo>
                  <a:pt x="2731" y="1011"/>
                </a:lnTo>
                <a:close/>
                <a:moveTo>
                  <a:pt x="2751" y="896"/>
                </a:moveTo>
                <a:lnTo>
                  <a:pt x="2751" y="896"/>
                </a:lnTo>
                <a:lnTo>
                  <a:pt x="2738" y="918"/>
                </a:lnTo>
                <a:lnTo>
                  <a:pt x="2724" y="939"/>
                </a:lnTo>
                <a:lnTo>
                  <a:pt x="2783" y="891"/>
                </a:lnTo>
                <a:lnTo>
                  <a:pt x="2783" y="891"/>
                </a:lnTo>
                <a:lnTo>
                  <a:pt x="2776" y="891"/>
                </a:lnTo>
                <a:lnTo>
                  <a:pt x="2769" y="891"/>
                </a:lnTo>
                <a:lnTo>
                  <a:pt x="2754" y="894"/>
                </a:lnTo>
                <a:lnTo>
                  <a:pt x="2754" y="894"/>
                </a:lnTo>
                <a:lnTo>
                  <a:pt x="2751" y="896"/>
                </a:lnTo>
                <a:lnTo>
                  <a:pt x="2751" y="896"/>
                </a:lnTo>
                <a:close/>
                <a:moveTo>
                  <a:pt x="151" y="151"/>
                </a:moveTo>
                <a:lnTo>
                  <a:pt x="151" y="151"/>
                </a:lnTo>
                <a:lnTo>
                  <a:pt x="156" y="155"/>
                </a:lnTo>
                <a:lnTo>
                  <a:pt x="157" y="155"/>
                </a:lnTo>
                <a:lnTo>
                  <a:pt x="157" y="155"/>
                </a:lnTo>
                <a:lnTo>
                  <a:pt x="158" y="148"/>
                </a:lnTo>
                <a:lnTo>
                  <a:pt x="158" y="148"/>
                </a:lnTo>
                <a:lnTo>
                  <a:pt x="160" y="142"/>
                </a:lnTo>
                <a:lnTo>
                  <a:pt x="158" y="138"/>
                </a:lnTo>
                <a:lnTo>
                  <a:pt x="158" y="134"/>
                </a:lnTo>
                <a:lnTo>
                  <a:pt x="160" y="130"/>
                </a:lnTo>
                <a:lnTo>
                  <a:pt x="160" y="130"/>
                </a:lnTo>
                <a:lnTo>
                  <a:pt x="150" y="140"/>
                </a:lnTo>
                <a:lnTo>
                  <a:pt x="140" y="149"/>
                </a:lnTo>
                <a:lnTo>
                  <a:pt x="122" y="172"/>
                </a:lnTo>
                <a:lnTo>
                  <a:pt x="122" y="172"/>
                </a:lnTo>
                <a:lnTo>
                  <a:pt x="120" y="173"/>
                </a:lnTo>
                <a:lnTo>
                  <a:pt x="120" y="175"/>
                </a:lnTo>
                <a:lnTo>
                  <a:pt x="120" y="175"/>
                </a:lnTo>
                <a:lnTo>
                  <a:pt x="129" y="172"/>
                </a:lnTo>
                <a:lnTo>
                  <a:pt x="137" y="166"/>
                </a:lnTo>
                <a:lnTo>
                  <a:pt x="146" y="161"/>
                </a:lnTo>
                <a:lnTo>
                  <a:pt x="148" y="156"/>
                </a:lnTo>
                <a:lnTo>
                  <a:pt x="151" y="151"/>
                </a:lnTo>
                <a:lnTo>
                  <a:pt x="151" y="151"/>
                </a:lnTo>
                <a:close/>
                <a:moveTo>
                  <a:pt x="1625" y="1074"/>
                </a:moveTo>
                <a:lnTo>
                  <a:pt x="1625" y="1074"/>
                </a:lnTo>
                <a:lnTo>
                  <a:pt x="1631" y="1075"/>
                </a:lnTo>
                <a:lnTo>
                  <a:pt x="1637" y="1075"/>
                </a:lnTo>
                <a:lnTo>
                  <a:pt x="1642" y="1074"/>
                </a:lnTo>
                <a:lnTo>
                  <a:pt x="1645" y="1073"/>
                </a:lnTo>
                <a:lnTo>
                  <a:pt x="1646" y="1071"/>
                </a:lnTo>
                <a:lnTo>
                  <a:pt x="1646" y="1071"/>
                </a:lnTo>
                <a:lnTo>
                  <a:pt x="1659" y="1050"/>
                </a:lnTo>
                <a:lnTo>
                  <a:pt x="1665" y="1039"/>
                </a:lnTo>
                <a:lnTo>
                  <a:pt x="1668" y="1032"/>
                </a:lnTo>
                <a:lnTo>
                  <a:pt x="1668" y="1032"/>
                </a:lnTo>
                <a:lnTo>
                  <a:pt x="1656" y="1043"/>
                </a:lnTo>
                <a:lnTo>
                  <a:pt x="1645" y="1053"/>
                </a:lnTo>
                <a:lnTo>
                  <a:pt x="1635" y="1063"/>
                </a:lnTo>
                <a:lnTo>
                  <a:pt x="1625" y="1074"/>
                </a:lnTo>
                <a:lnTo>
                  <a:pt x="1625" y="1074"/>
                </a:lnTo>
                <a:close/>
                <a:moveTo>
                  <a:pt x="132" y="210"/>
                </a:moveTo>
                <a:lnTo>
                  <a:pt x="132" y="210"/>
                </a:lnTo>
                <a:lnTo>
                  <a:pt x="137" y="207"/>
                </a:lnTo>
                <a:lnTo>
                  <a:pt x="141" y="201"/>
                </a:lnTo>
                <a:lnTo>
                  <a:pt x="150" y="187"/>
                </a:lnTo>
                <a:lnTo>
                  <a:pt x="150" y="187"/>
                </a:lnTo>
                <a:lnTo>
                  <a:pt x="153" y="182"/>
                </a:lnTo>
                <a:lnTo>
                  <a:pt x="154" y="173"/>
                </a:lnTo>
                <a:lnTo>
                  <a:pt x="153" y="168"/>
                </a:lnTo>
                <a:lnTo>
                  <a:pt x="151" y="165"/>
                </a:lnTo>
                <a:lnTo>
                  <a:pt x="150" y="165"/>
                </a:lnTo>
                <a:lnTo>
                  <a:pt x="150" y="165"/>
                </a:lnTo>
                <a:lnTo>
                  <a:pt x="150" y="166"/>
                </a:lnTo>
                <a:lnTo>
                  <a:pt x="150" y="169"/>
                </a:lnTo>
                <a:lnTo>
                  <a:pt x="147" y="175"/>
                </a:lnTo>
                <a:lnTo>
                  <a:pt x="139" y="192"/>
                </a:lnTo>
                <a:lnTo>
                  <a:pt x="130" y="207"/>
                </a:lnTo>
                <a:lnTo>
                  <a:pt x="130" y="211"/>
                </a:lnTo>
                <a:lnTo>
                  <a:pt x="130" y="211"/>
                </a:lnTo>
                <a:lnTo>
                  <a:pt x="132" y="210"/>
                </a:lnTo>
                <a:lnTo>
                  <a:pt x="132" y="210"/>
                </a:lnTo>
                <a:close/>
                <a:moveTo>
                  <a:pt x="140" y="977"/>
                </a:moveTo>
                <a:lnTo>
                  <a:pt x="140" y="977"/>
                </a:lnTo>
                <a:lnTo>
                  <a:pt x="144" y="980"/>
                </a:lnTo>
                <a:lnTo>
                  <a:pt x="150" y="980"/>
                </a:lnTo>
                <a:lnTo>
                  <a:pt x="156" y="977"/>
                </a:lnTo>
                <a:lnTo>
                  <a:pt x="157" y="974"/>
                </a:lnTo>
                <a:lnTo>
                  <a:pt x="158" y="973"/>
                </a:lnTo>
                <a:lnTo>
                  <a:pt x="158" y="973"/>
                </a:lnTo>
                <a:lnTo>
                  <a:pt x="161" y="967"/>
                </a:lnTo>
                <a:lnTo>
                  <a:pt x="165" y="962"/>
                </a:lnTo>
                <a:lnTo>
                  <a:pt x="172" y="952"/>
                </a:lnTo>
                <a:lnTo>
                  <a:pt x="172" y="952"/>
                </a:lnTo>
                <a:lnTo>
                  <a:pt x="163" y="957"/>
                </a:lnTo>
                <a:lnTo>
                  <a:pt x="153" y="962"/>
                </a:lnTo>
                <a:lnTo>
                  <a:pt x="148" y="964"/>
                </a:lnTo>
                <a:lnTo>
                  <a:pt x="144" y="969"/>
                </a:lnTo>
                <a:lnTo>
                  <a:pt x="141" y="973"/>
                </a:lnTo>
                <a:lnTo>
                  <a:pt x="140" y="977"/>
                </a:lnTo>
                <a:lnTo>
                  <a:pt x="140" y="977"/>
                </a:lnTo>
                <a:close/>
                <a:moveTo>
                  <a:pt x="473" y="981"/>
                </a:moveTo>
                <a:lnTo>
                  <a:pt x="473" y="981"/>
                </a:lnTo>
                <a:lnTo>
                  <a:pt x="467" y="984"/>
                </a:lnTo>
                <a:lnTo>
                  <a:pt x="462" y="991"/>
                </a:lnTo>
                <a:lnTo>
                  <a:pt x="458" y="998"/>
                </a:lnTo>
                <a:lnTo>
                  <a:pt x="456" y="1002"/>
                </a:lnTo>
                <a:lnTo>
                  <a:pt x="458" y="1007"/>
                </a:lnTo>
                <a:lnTo>
                  <a:pt x="458" y="1007"/>
                </a:lnTo>
                <a:lnTo>
                  <a:pt x="462" y="1005"/>
                </a:lnTo>
                <a:lnTo>
                  <a:pt x="465" y="1002"/>
                </a:lnTo>
                <a:lnTo>
                  <a:pt x="466" y="1000"/>
                </a:lnTo>
                <a:lnTo>
                  <a:pt x="467" y="995"/>
                </a:lnTo>
                <a:lnTo>
                  <a:pt x="470" y="988"/>
                </a:lnTo>
                <a:lnTo>
                  <a:pt x="472" y="984"/>
                </a:lnTo>
                <a:lnTo>
                  <a:pt x="473" y="981"/>
                </a:lnTo>
                <a:lnTo>
                  <a:pt x="473" y="981"/>
                </a:lnTo>
                <a:close/>
                <a:moveTo>
                  <a:pt x="313" y="983"/>
                </a:moveTo>
                <a:lnTo>
                  <a:pt x="313" y="983"/>
                </a:lnTo>
                <a:lnTo>
                  <a:pt x="312" y="988"/>
                </a:lnTo>
                <a:lnTo>
                  <a:pt x="309" y="991"/>
                </a:lnTo>
                <a:lnTo>
                  <a:pt x="307" y="994"/>
                </a:lnTo>
                <a:lnTo>
                  <a:pt x="307" y="998"/>
                </a:lnTo>
                <a:lnTo>
                  <a:pt x="324" y="983"/>
                </a:lnTo>
                <a:lnTo>
                  <a:pt x="324" y="983"/>
                </a:lnTo>
                <a:lnTo>
                  <a:pt x="327" y="976"/>
                </a:lnTo>
                <a:lnTo>
                  <a:pt x="328" y="972"/>
                </a:lnTo>
                <a:lnTo>
                  <a:pt x="327" y="972"/>
                </a:lnTo>
                <a:lnTo>
                  <a:pt x="324" y="974"/>
                </a:lnTo>
                <a:lnTo>
                  <a:pt x="317" y="980"/>
                </a:lnTo>
                <a:lnTo>
                  <a:pt x="314" y="983"/>
                </a:lnTo>
                <a:lnTo>
                  <a:pt x="313" y="983"/>
                </a:lnTo>
                <a:lnTo>
                  <a:pt x="313" y="983"/>
                </a:lnTo>
                <a:close/>
                <a:moveTo>
                  <a:pt x="2824" y="898"/>
                </a:moveTo>
                <a:lnTo>
                  <a:pt x="2824" y="898"/>
                </a:lnTo>
                <a:lnTo>
                  <a:pt x="2830" y="891"/>
                </a:lnTo>
                <a:lnTo>
                  <a:pt x="2834" y="886"/>
                </a:lnTo>
                <a:lnTo>
                  <a:pt x="2838" y="879"/>
                </a:lnTo>
                <a:lnTo>
                  <a:pt x="2841" y="870"/>
                </a:lnTo>
                <a:lnTo>
                  <a:pt x="2841" y="870"/>
                </a:lnTo>
                <a:lnTo>
                  <a:pt x="2835" y="877"/>
                </a:lnTo>
                <a:lnTo>
                  <a:pt x="2830" y="883"/>
                </a:lnTo>
                <a:lnTo>
                  <a:pt x="2827" y="891"/>
                </a:lnTo>
                <a:lnTo>
                  <a:pt x="2824" y="898"/>
                </a:lnTo>
                <a:lnTo>
                  <a:pt x="2824" y="898"/>
                </a:lnTo>
                <a:close/>
                <a:moveTo>
                  <a:pt x="2332" y="969"/>
                </a:moveTo>
                <a:lnTo>
                  <a:pt x="2332" y="969"/>
                </a:lnTo>
                <a:lnTo>
                  <a:pt x="2342" y="960"/>
                </a:lnTo>
                <a:lnTo>
                  <a:pt x="2346" y="955"/>
                </a:lnTo>
                <a:lnTo>
                  <a:pt x="2349" y="949"/>
                </a:lnTo>
                <a:lnTo>
                  <a:pt x="2349" y="949"/>
                </a:lnTo>
                <a:lnTo>
                  <a:pt x="2348" y="948"/>
                </a:lnTo>
                <a:lnTo>
                  <a:pt x="2346" y="948"/>
                </a:lnTo>
                <a:lnTo>
                  <a:pt x="2343" y="949"/>
                </a:lnTo>
                <a:lnTo>
                  <a:pt x="2341" y="950"/>
                </a:lnTo>
                <a:lnTo>
                  <a:pt x="2341" y="950"/>
                </a:lnTo>
                <a:lnTo>
                  <a:pt x="2339" y="955"/>
                </a:lnTo>
                <a:lnTo>
                  <a:pt x="2338" y="957"/>
                </a:lnTo>
                <a:lnTo>
                  <a:pt x="2336" y="957"/>
                </a:lnTo>
                <a:lnTo>
                  <a:pt x="2334" y="962"/>
                </a:lnTo>
                <a:lnTo>
                  <a:pt x="2332" y="964"/>
                </a:lnTo>
                <a:lnTo>
                  <a:pt x="2332" y="969"/>
                </a:lnTo>
                <a:close/>
                <a:moveTo>
                  <a:pt x="136" y="803"/>
                </a:moveTo>
                <a:lnTo>
                  <a:pt x="139" y="800"/>
                </a:lnTo>
                <a:lnTo>
                  <a:pt x="139" y="800"/>
                </a:lnTo>
                <a:lnTo>
                  <a:pt x="139" y="796"/>
                </a:lnTo>
                <a:lnTo>
                  <a:pt x="137" y="793"/>
                </a:lnTo>
                <a:lnTo>
                  <a:pt x="136" y="793"/>
                </a:lnTo>
                <a:lnTo>
                  <a:pt x="133" y="796"/>
                </a:lnTo>
                <a:lnTo>
                  <a:pt x="133" y="796"/>
                </a:lnTo>
                <a:lnTo>
                  <a:pt x="129" y="806"/>
                </a:lnTo>
                <a:lnTo>
                  <a:pt x="126" y="810"/>
                </a:lnTo>
                <a:lnTo>
                  <a:pt x="126" y="814"/>
                </a:lnTo>
                <a:lnTo>
                  <a:pt x="134" y="808"/>
                </a:lnTo>
                <a:lnTo>
                  <a:pt x="136" y="803"/>
                </a:lnTo>
                <a:close/>
                <a:moveTo>
                  <a:pt x="71" y="364"/>
                </a:moveTo>
                <a:lnTo>
                  <a:pt x="71" y="364"/>
                </a:lnTo>
                <a:lnTo>
                  <a:pt x="78" y="360"/>
                </a:lnTo>
                <a:lnTo>
                  <a:pt x="84" y="353"/>
                </a:lnTo>
                <a:lnTo>
                  <a:pt x="88" y="346"/>
                </a:lnTo>
                <a:lnTo>
                  <a:pt x="88" y="343"/>
                </a:lnTo>
                <a:lnTo>
                  <a:pt x="87" y="342"/>
                </a:lnTo>
                <a:lnTo>
                  <a:pt x="87" y="342"/>
                </a:lnTo>
                <a:lnTo>
                  <a:pt x="78" y="353"/>
                </a:lnTo>
                <a:lnTo>
                  <a:pt x="75" y="359"/>
                </a:lnTo>
                <a:lnTo>
                  <a:pt x="71" y="364"/>
                </a:lnTo>
                <a:lnTo>
                  <a:pt x="71" y="364"/>
                </a:lnTo>
                <a:close/>
                <a:moveTo>
                  <a:pt x="538" y="964"/>
                </a:moveTo>
                <a:lnTo>
                  <a:pt x="538" y="964"/>
                </a:lnTo>
                <a:lnTo>
                  <a:pt x="541" y="964"/>
                </a:lnTo>
                <a:lnTo>
                  <a:pt x="545" y="963"/>
                </a:lnTo>
                <a:lnTo>
                  <a:pt x="550" y="956"/>
                </a:lnTo>
                <a:lnTo>
                  <a:pt x="553" y="953"/>
                </a:lnTo>
                <a:lnTo>
                  <a:pt x="553" y="950"/>
                </a:lnTo>
                <a:lnTo>
                  <a:pt x="550" y="950"/>
                </a:lnTo>
                <a:lnTo>
                  <a:pt x="546" y="950"/>
                </a:lnTo>
                <a:lnTo>
                  <a:pt x="538" y="964"/>
                </a:lnTo>
                <a:close/>
                <a:moveTo>
                  <a:pt x="2571" y="957"/>
                </a:moveTo>
                <a:lnTo>
                  <a:pt x="2571" y="957"/>
                </a:lnTo>
                <a:lnTo>
                  <a:pt x="2581" y="949"/>
                </a:lnTo>
                <a:lnTo>
                  <a:pt x="2584" y="945"/>
                </a:lnTo>
                <a:lnTo>
                  <a:pt x="2585" y="942"/>
                </a:lnTo>
                <a:lnTo>
                  <a:pt x="2585" y="939"/>
                </a:lnTo>
                <a:lnTo>
                  <a:pt x="2571" y="952"/>
                </a:lnTo>
                <a:lnTo>
                  <a:pt x="2571" y="957"/>
                </a:lnTo>
                <a:close/>
                <a:moveTo>
                  <a:pt x="2421" y="967"/>
                </a:moveTo>
                <a:lnTo>
                  <a:pt x="2428" y="960"/>
                </a:lnTo>
                <a:lnTo>
                  <a:pt x="2429" y="957"/>
                </a:lnTo>
                <a:lnTo>
                  <a:pt x="2429" y="957"/>
                </a:lnTo>
                <a:lnTo>
                  <a:pt x="2431" y="955"/>
                </a:lnTo>
                <a:lnTo>
                  <a:pt x="2432" y="952"/>
                </a:lnTo>
                <a:lnTo>
                  <a:pt x="2433" y="950"/>
                </a:lnTo>
                <a:lnTo>
                  <a:pt x="2433" y="946"/>
                </a:lnTo>
                <a:lnTo>
                  <a:pt x="2433" y="946"/>
                </a:lnTo>
                <a:lnTo>
                  <a:pt x="2429" y="950"/>
                </a:lnTo>
                <a:lnTo>
                  <a:pt x="2425" y="956"/>
                </a:lnTo>
                <a:lnTo>
                  <a:pt x="2418" y="964"/>
                </a:lnTo>
                <a:lnTo>
                  <a:pt x="2418" y="964"/>
                </a:lnTo>
                <a:lnTo>
                  <a:pt x="2418" y="969"/>
                </a:lnTo>
                <a:lnTo>
                  <a:pt x="2421" y="967"/>
                </a:lnTo>
                <a:close/>
                <a:moveTo>
                  <a:pt x="198" y="685"/>
                </a:moveTo>
                <a:lnTo>
                  <a:pt x="198" y="685"/>
                </a:lnTo>
                <a:lnTo>
                  <a:pt x="198" y="676"/>
                </a:lnTo>
                <a:lnTo>
                  <a:pt x="195" y="669"/>
                </a:lnTo>
                <a:lnTo>
                  <a:pt x="191" y="657"/>
                </a:lnTo>
                <a:lnTo>
                  <a:pt x="191" y="657"/>
                </a:lnTo>
                <a:lnTo>
                  <a:pt x="189" y="657"/>
                </a:lnTo>
                <a:lnTo>
                  <a:pt x="189" y="660"/>
                </a:lnTo>
                <a:lnTo>
                  <a:pt x="191" y="665"/>
                </a:lnTo>
                <a:lnTo>
                  <a:pt x="191" y="665"/>
                </a:lnTo>
                <a:lnTo>
                  <a:pt x="193" y="675"/>
                </a:lnTo>
                <a:lnTo>
                  <a:pt x="195" y="679"/>
                </a:lnTo>
                <a:lnTo>
                  <a:pt x="198" y="685"/>
                </a:lnTo>
                <a:lnTo>
                  <a:pt x="198" y="685"/>
                </a:lnTo>
                <a:close/>
                <a:moveTo>
                  <a:pt x="861" y="948"/>
                </a:moveTo>
                <a:lnTo>
                  <a:pt x="861" y="948"/>
                </a:lnTo>
                <a:lnTo>
                  <a:pt x="872" y="936"/>
                </a:lnTo>
                <a:lnTo>
                  <a:pt x="876" y="931"/>
                </a:lnTo>
                <a:lnTo>
                  <a:pt x="875" y="931"/>
                </a:lnTo>
                <a:lnTo>
                  <a:pt x="874" y="932"/>
                </a:lnTo>
                <a:lnTo>
                  <a:pt x="874" y="932"/>
                </a:lnTo>
                <a:lnTo>
                  <a:pt x="864" y="941"/>
                </a:lnTo>
                <a:lnTo>
                  <a:pt x="862" y="943"/>
                </a:lnTo>
                <a:lnTo>
                  <a:pt x="861" y="948"/>
                </a:lnTo>
                <a:lnTo>
                  <a:pt x="861" y="948"/>
                </a:lnTo>
                <a:close/>
                <a:moveTo>
                  <a:pt x="2209" y="962"/>
                </a:moveTo>
                <a:lnTo>
                  <a:pt x="2209" y="962"/>
                </a:lnTo>
                <a:lnTo>
                  <a:pt x="2209" y="959"/>
                </a:lnTo>
                <a:lnTo>
                  <a:pt x="2209" y="956"/>
                </a:lnTo>
                <a:lnTo>
                  <a:pt x="2207" y="956"/>
                </a:lnTo>
                <a:lnTo>
                  <a:pt x="2206" y="957"/>
                </a:lnTo>
                <a:lnTo>
                  <a:pt x="2203" y="960"/>
                </a:lnTo>
                <a:lnTo>
                  <a:pt x="2200" y="963"/>
                </a:lnTo>
                <a:lnTo>
                  <a:pt x="2196" y="964"/>
                </a:lnTo>
                <a:lnTo>
                  <a:pt x="2193" y="969"/>
                </a:lnTo>
                <a:lnTo>
                  <a:pt x="2193" y="969"/>
                </a:lnTo>
                <a:lnTo>
                  <a:pt x="2196" y="969"/>
                </a:lnTo>
                <a:lnTo>
                  <a:pt x="2199" y="969"/>
                </a:lnTo>
                <a:lnTo>
                  <a:pt x="2202" y="967"/>
                </a:lnTo>
                <a:lnTo>
                  <a:pt x="2204" y="964"/>
                </a:lnTo>
                <a:lnTo>
                  <a:pt x="2209" y="962"/>
                </a:lnTo>
                <a:lnTo>
                  <a:pt x="2209" y="962"/>
                </a:lnTo>
                <a:close/>
                <a:moveTo>
                  <a:pt x="1086" y="995"/>
                </a:moveTo>
                <a:lnTo>
                  <a:pt x="1082" y="994"/>
                </a:lnTo>
                <a:lnTo>
                  <a:pt x="1077" y="998"/>
                </a:lnTo>
                <a:lnTo>
                  <a:pt x="1077" y="998"/>
                </a:lnTo>
                <a:lnTo>
                  <a:pt x="1079" y="998"/>
                </a:lnTo>
                <a:lnTo>
                  <a:pt x="1080" y="1000"/>
                </a:lnTo>
                <a:lnTo>
                  <a:pt x="1079" y="1001"/>
                </a:lnTo>
                <a:lnTo>
                  <a:pt x="1076" y="1005"/>
                </a:lnTo>
                <a:lnTo>
                  <a:pt x="1075" y="1007"/>
                </a:lnTo>
                <a:lnTo>
                  <a:pt x="1075" y="1008"/>
                </a:lnTo>
                <a:lnTo>
                  <a:pt x="1075" y="1008"/>
                </a:lnTo>
                <a:lnTo>
                  <a:pt x="1082" y="1004"/>
                </a:lnTo>
                <a:lnTo>
                  <a:pt x="1084" y="1000"/>
                </a:lnTo>
                <a:lnTo>
                  <a:pt x="1086" y="995"/>
                </a:lnTo>
                <a:lnTo>
                  <a:pt x="1086" y="995"/>
                </a:lnTo>
                <a:close/>
                <a:moveTo>
                  <a:pt x="671" y="994"/>
                </a:moveTo>
                <a:lnTo>
                  <a:pt x="674" y="991"/>
                </a:lnTo>
                <a:lnTo>
                  <a:pt x="677" y="988"/>
                </a:lnTo>
                <a:lnTo>
                  <a:pt x="682" y="976"/>
                </a:lnTo>
                <a:lnTo>
                  <a:pt x="682" y="976"/>
                </a:lnTo>
                <a:lnTo>
                  <a:pt x="678" y="979"/>
                </a:lnTo>
                <a:lnTo>
                  <a:pt x="675" y="983"/>
                </a:lnTo>
                <a:lnTo>
                  <a:pt x="670" y="993"/>
                </a:lnTo>
                <a:lnTo>
                  <a:pt x="671" y="994"/>
                </a:lnTo>
                <a:close/>
                <a:moveTo>
                  <a:pt x="46" y="898"/>
                </a:moveTo>
                <a:lnTo>
                  <a:pt x="46" y="898"/>
                </a:lnTo>
                <a:lnTo>
                  <a:pt x="50" y="898"/>
                </a:lnTo>
                <a:lnTo>
                  <a:pt x="53" y="897"/>
                </a:lnTo>
                <a:lnTo>
                  <a:pt x="54" y="896"/>
                </a:lnTo>
                <a:lnTo>
                  <a:pt x="53" y="894"/>
                </a:lnTo>
                <a:lnTo>
                  <a:pt x="53" y="893"/>
                </a:lnTo>
                <a:lnTo>
                  <a:pt x="50" y="891"/>
                </a:lnTo>
                <a:lnTo>
                  <a:pt x="50" y="891"/>
                </a:lnTo>
                <a:lnTo>
                  <a:pt x="46" y="889"/>
                </a:lnTo>
                <a:lnTo>
                  <a:pt x="46" y="898"/>
                </a:lnTo>
                <a:close/>
                <a:moveTo>
                  <a:pt x="42" y="894"/>
                </a:moveTo>
                <a:lnTo>
                  <a:pt x="46" y="898"/>
                </a:lnTo>
                <a:lnTo>
                  <a:pt x="46" y="889"/>
                </a:lnTo>
                <a:lnTo>
                  <a:pt x="42" y="894"/>
                </a:lnTo>
                <a:close/>
                <a:moveTo>
                  <a:pt x="269" y="915"/>
                </a:moveTo>
                <a:lnTo>
                  <a:pt x="269" y="915"/>
                </a:lnTo>
                <a:lnTo>
                  <a:pt x="269" y="920"/>
                </a:lnTo>
                <a:lnTo>
                  <a:pt x="269" y="920"/>
                </a:lnTo>
                <a:lnTo>
                  <a:pt x="272" y="920"/>
                </a:lnTo>
                <a:lnTo>
                  <a:pt x="275" y="915"/>
                </a:lnTo>
                <a:lnTo>
                  <a:pt x="278" y="914"/>
                </a:lnTo>
                <a:lnTo>
                  <a:pt x="278" y="914"/>
                </a:lnTo>
                <a:lnTo>
                  <a:pt x="278" y="911"/>
                </a:lnTo>
                <a:lnTo>
                  <a:pt x="276" y="908"/>
                </a:lnTo>
                <a:lnTo>
                  <a:pt x="275" y="908"/>
                </a:lnTo>
                <a:lnTo>
                  <a:pt x="274" y="908"/>
                </a:lnTo>
                <a:lnTo>
                  <a:pt x="272" y="912"/>
                </a:lnTo>
                <a:lnTo>
                  <a:pt x="269" y="915"/>
                </a:lnTo>
                <a:lnTo>
                  <a:pt x="269" y="915"/>
                </a:lnTo>
                <a:close/>
                <a:moveTo>
                  <a:pt x="2776" y="941"/>
                </a:moveTo>
                <a:lnTo>
                  <a:pt x="2776" y="941"/>
                </a:lnTo>
                <a:lnTo>
                  <a:pt x="2771" y="950"/>
                </a:lnTo>
                <a:lnTo>
                  <a:pt x="2769" y="955"/>
                </a:lnTo>
                <a:lnTo>
                  <a:pt x="2769" y="957"/>
                </a:lnTo>
                <a:lnTo>
                  <a:pt x="2771" y="960"/>
                </a:lnTo>
                <a:lnTo>
                  <a:pt x="2771" y="960"/>
                </a:lnTo>
                <a:lnTo>
                  <a:pt x="2772" y="955"/>
                </a:lnTo>
                <a:lnTo>
                  <a:pt x="2773" y="950"/>
                </a:lnTo>
                <a:lnTo>
                  <a:pt x="2776" y="946"/>
                </a:lnTo>
                <a:lnTo>
                  <a:pt x="2776" y="941"/>
                </a:lnTo>
                <a:lnTo>
                  <a:pt x="2776" y="941"/>
                </a:lnTo>
                <a:close/>
                <a:moveTo>
                  <a:pt x="2283" y="955"/>
                </a:moveTo>
                <a:lnTo>
                  <a:pt x="2276" y="960"/>
                </a:lnTo>
                <a:lnTo>
                  <a:pt x="2275" y="962"/>
                </a:lnTo>
                <a:lnTo>
                  <a:pt x="2272" y="972"/>
                </a:lnTo>
                <a:lnTo>
                  <a:pt x="2272" y="972"/>
                </a:lnTo>
                <a:lnTo>
                  <a:pt x="2276" y="969"/>
                </a:lnTo>
                <a:lnTo>
                  <a:pt x="2279" y="964"/>
                </a:lnTo>
                <a:lnTo>
                  <a:pt x="2283" y="955"/>
                </a:lnTo>
                <a:lnTo>
                  <a:pt x="2283" y="955"/>
                </a:lnTo>
                <a:close/>
                <a:moveTo>
                  <a:pt x="584" y="1026"/>
                </a:moveTo>
                <a:lnTo>
                  <a:pt x="584" y="1026"/>
                </a:lnTo>
                <a:lnTo>
                  <a:pt x="586" y="1029"/>
                </a:lnTo>
                <a:lnTo>
                  <a:pt x="587" y="1032"/>
                </a:lnTo>
                <a:lnTo>
                  <a:pt x="590" y="1032"/>
                </a:lnTo>
                <a:lnTo>
                  <a:pt x="594" y="1032"/>
                </a:lnTo>
                <a:lnTo>
                  <a:pt x="597" y="1033"/>
                </a:lnTo>
                <a:lnTo>
                  <a:pt x="597" y="1033"/>
                </a:lnTo>
                <a:lnTo>
                  <a:pt x="597" y="1026"/>
                </a:lnTo>
                <a:lnTo>
                  <a:pt x="597" y="1026"/>
                </a:lnTo>
                <a:lnTo>
                  <a:pt x="595" y="1026"/>
                </a:lnTo>
                <a:lnTo>
                  <a:pt x="591" y="1028"/>
                </a:lnTo>
                <a:lnTo>
                  <a:pt x="588" y="1028"/>
                </a:lnTo>
                <a:lnTo>
                  <a:pt x="584" y="1026"/>
                </a:lnTo>
                <a:lnTo>
                  <a:pt x="584" y="1026"/>
                </a:lnTo>
                <a:close/>
                <a:moveTo>
                  <a:pt x="2521" y="931"/>
                </a:moveTo>
                <a:lnTo>
                  <a:pt x="2521" y="931"/>
                </a:lnTo>
                <a:lnTo>
                  <a:pt x="2518" y="934"/>
                </a:lnTo>
                <a:lnTo>
                  <a:pt x="2516" y="936"/>
                </a:lnTo>
                <a:lnTo>
                  <a:pt x="2514" y="942"/>
                </a:lnTo>
                <a:lnTo>
                  <a:pt x="2514" y="942"/>
                </a:lnTo>
                <a:lnTo>
                  <a:pt x="2518" y="941"/>
                </a:lnTo>
                <a:lnTo>
                  <a:pt x="2521" y="938"/>
                </a:lnTo>
                <a:lnTo>
                  <a:pt x="2522" y="934"/>
                </a:lnTo>
                <a:lnTo>
                  <a:pt x="2521" y="931"/>
                </a:lnTo>
                <a:lnTo>
                  <a:pt x="2521" y="931"/>
                </a:lnTo>
                <a:close/>
                <a:moveTo>
                  <a:pt x="2270" y="973"/>
                </a:moveTo>
                <a:lnTo>
                  <a:pt x="2272" y="972"/>
                </a:lnTo>
                <a:lnTo>
                  <a:pt x="2275" y="962"/>
                </a:lnTo>
                <a:lnTo>
                  <a:pt x="2263" y="977"/>
                </a:lnTo>
                <a:lnTo>
                  <a:pt x="2270" y="973"/>
                </a:lnTo>
                <a:close/>
                <a:moveTo>
                  <a:pt x="81" y="733"/>
                </a:moveTo>
                <a:lnTo>
                  <a:pt x="82" y="727"/>
                </a:lnTo>
                <a:lnTo>
                  <a:pt x="84" y="723"/>
                </a:lnTo>
                <a:lnTo>
                  <a:pt x="84" y="723"/>
                </a:lnTo>
                <a:lnTo>
                  <a:pt x="78" y="730"/>
                </a:lnTo>
                <a:lnTo>
                  <a:pt x="75" y="733"/>
                </a:lnTo>
                <a:lnTo>
                  <a:pt x="74" y="737"/>
                </a:lnTo>
                <a:lnTo>
                  <a:pt x="81" y="733"/>
                </a:lnTo>
                <a:close/>
                <a:moveTo>
                  <a:pt x="1646" y="973"/>
                </a:moveTo>
                <a:lnTo>
                  <a:pt x="1646" y="973"/>
                </a:lnTo>
                <a:lnTo>
                  <a:pt x="1654" y="967"/>
                </a:lnTo>
                <a:lnTo>
                  <a:pt x="1656" y="964"/>
                </a:lnTo>
                <a:lnTo>
                  <a:pt x="1658" y="960"/>
                </a:lnTo>
                <a:lnTo>
                  <a:pt x="1658" y="960"/>
                </a:lnTo>
                <a:lnTo>
                  <a:pt x="1649" y="966"/>
                </a:lnTo>
                <a:lnTo>
                  <a:pt x="1648" y="969"/>
                </a:lnTo>
                <a:lnTo>
                  <a:pt x="1646" y="973"/>
                </a:lnTo>
                <a:lnTo>
                  <a:pt x="1646" y="973"/>
                </a:lnTo>
                <a:close/>
                <a:moveTo>
                  <a:pt x="1235" y="942"/>
                </a:moveTo>
                <a:lnTo>
                  <a:pt x="1235" y="942"/>
                </a:lnTo>
                <a:lnTo>
                  <a:pt x="1239" y="938"/>
                </a:lnTo>
                <a:lnTo>
                  <a:pt x="1243" y="934"/>
                </a:lnTo>
                <a:lnTo>
                  <a:pt x="1243" y="932"/>
                </a:lnTo>
                <a:lnTo>
                  <a:pt x="1242" y="932"/>
                </a:lnTo>
                <a:lnTo>
                  <a:pt x="1235" y="936"/>
                </a:lnTo>
                <a:lnTo>
                  <a:pt x="1235" y="936"/>
                </a:lnTo>
                <a:lnTo>
                  <a:pt x="1235" y="942"/>
                </a:lnTo>
                <a:lnTo>
                  <a:pt x="1235" y="942"/>
                </a:lnTo>
                <a:close/>
                <a:moveTo>
                  <a:pt x="1035" y="922"/>
                </a:moveTo>
                <a:lnTo>
                  <a:pt x="1035" y="922"/>
                </a:lnTo>
                <a:lnTo>
                  <a:pt x="1037" y="918"/>
                </a:lnTo>
                <a:lnTo>
                  <a:pt x="1035" y="917"/>
                </a:lnTo>
                <a:lnTo>
                  <a:pt x="1035" y="917"/>
                </a:lnTo>
                <a:lnTo>
                  <a:pt x="1032" y="917"/>
                </a:lnTo>
                <a:lnTo>
                  <a:pt x="1030" y="921"/>
                </a:lnTo>
                <a:lnTo>
                  <a:pt x="1028" y="924"/>
                </a:lnTo>
                <a:lnTo>
                  <a:pt x="1028" y="924"/>
                </a:lnTo>
                <a:lnTo>
                  <a:pt x="1028" y="925"/>
                </a:lnTo>
                <a:lnTo>
                  <a:pt x="1030" y="927"/>
                </a:lnTo>
                <a:lnTo>
                  <a:pt x="1032" y="925"/>
                </a:lnTo>
                <a:lnTo>
                  <a:pt x="1035" y="922"/>
                </a:lnTo>
                <a:close/>
                <a:moveTo>
                  <a:pt x="1935" y="920"/>
                </a:moveTo>
                <a:lnTo>
                  <a:pt x="1935" y="920"/>
                </a:lnTo>
                <a:lnTo>
                  <a:pt x="1933" y="918"/>
                </a:lnTo>
                <a:lnTo>
                  <a:pt x="1933" y="917"/>
                </a:lnTo>
                <a:lnTo>
                  <a:pt x="1932" y="915"/>
                </a:lnTo>
                <a:lnTo>
                  <a:pt x="1930" y="915"/>
                </a:lnTo>
                <a:lnTo>
                  <a:pt x="1926" y="918"/>
                </a:lnTo>
                <a:lnTo>
                  <a:pt x="1926" y="918"/>
                </a:lnTo>
                <a:lnTo>
                  <a:pt x="1926" y="920"/>
                </a:lnTo>
                <a:lnTo>
                  <a:pt x="1928" y="922"/>
                </a:lnTo>
                <a:lnTo>
                  <a:pt x="1928" y="924"/>
                </a:lnTo>
                <a:lnTo>
                  <a:pt x="1929" y="924"/>
                </a:lnTo>
                <a:lnTo>
                  <a:pt x="1930" y="922"/>
                </a:lnTo>
                <a:lnTo>
                  <a:pt x="1935" y="920"/>
                </a:lnTo>
                <a:lnTo>
                  <a:pt x="1935" y="920"/>
                </a:lnTo>
                <a:close/>
                <a:moveTo>
                  <a:pt x="659" y="1038"/>
                </a:moveTo>
                <a:lnTo>
                  <a:pt x="659" y="1038"/>
                </a:lnTo>
                <a:lnTo>
                  <a:pt x="659" y="1032"/>
                </a:lnTo>
                <a:lnTo>
                  <a:pt x="659" y="1029"/>
                </a:lnTo>
                <a:lnTo>
                  <a:pt x="657" y="1028"/>
                </a:lnTo>
                <a:lnTo>
                  <a:pt x="657" y="1028"/>
                </a:lnTo>
                <a:lnTo>
                  <a:pt x="657" y="1029"/>
                </a:lnTo>
                <a:lnTo>
                  <a:pt x="656" y="1031"/>
                </a:lnTo>
                <a:lnTo>
                  <a:pt x="653" y="1035"/>
                </a:lnTo>
                <a:lnTo>
                  <a:pt x="652" y="1038"/>
                </a:lnTo>
                <a:lnTo>
                  <a:pt x="653" y="1038"/>
                </a:lnTo>
                <a:lnTo>
                  <a:pt x="654" y="1039"/>
                </a:lnTo>
                <a:lnTo>
                  <a:pt x="659" y="1038"/>
                </a:lnTo>
                <a:lnTo>
                  <a:pt x="659" y="1038"/>
                </a:lnTo>
                <a:close/>
                <a:moveTo>
                  <a:pt x="2811" y="914"/>
                </a:moveTo>
                <a:lnTo>
                  <a:pt x="2811" y="914"/>
                </a:lnTo>
                <a:lnTo>
                  <a:pt x="2806" y="918"/>
                </a:lnTo>
                <a:lnTo>
                  <a:pt x="2804" y="921"/>
                </a:lnTo>
                <a:lnTo>
                  <a:pt x="2803" y="924"/>
                </a:lnTo>
                <a:lnTo>
                  <a:pt x="2803" y="924"/>
                </a:lnTo>
                <a:lnTo>
                  <a:pt x="2807" y="922"/>
                </a:lnTo>
                <a:lnTo>
                  <a:pt x="2810" y="921"/>
                </a:lnTo>
                <a:lnTo>
                  <a:pt x="2811" y="917"/>
                </a:lnTo>
                <a:lnTo>
                  <a:pt x="2811" y="914"/>
                </a:lnTo>
                <a:lnTo>
                  <a:pt x="2811" y="914"/>
                </a:lnTo>
                <a:close/>
                <a:moveTo>
                  <a:pt x="213" y="735"/>
                </a:moveTo>
                <a:lnTo>
                  <a:pt x="213" y="735"/>
                </a:lnTo>
                <a:lnTo>
                  <a:pt x="215" y="734"/>
                </a:lnTo>
                <a:lnTo>
                  <a:pt x="215" y="731"/>
                </a:lnTo>
                <a:lnTo>
                  <a:pt x="213" y="726"/>
                </a:lnTo>
                <a:lnTo>
                  <a:pt x="210" y="723"/>
                </a:lnTo>
                <a:lnTo>
                  <a:pt x="210" y="723"/>
                </a:lnTo>
                <a:lnTo>
                  <a:pt x="210" y="727"/>
                </a:lnTo>
                <a:lnTo>
                  <a:pt x="210" y="727"/>
                </a:lnTo>
                <a:lnTo>
                  <a:pt x="212" y="733"/>
                </a:lnTo>
                <a:lnTo>
                  <a:pt x="213" y="735"/>
                </a:lnTo>
                <a:lnTo>
                  <a:pt x="213" y="735"/>
                </a:lnTo>
                <a:close/>
              </a:path>
            </a:pathLst>
          </a:custGeom>
          <a:solidFill>
            <a:schemeClr val="tx1"/>
          </a:solidFill>
          <a:ln w="9525">
            <a:noFill/>
            <a:round/>
          </a:ln>
        </p:spPr>
        <p:txBody>
          <a:bodyPr vert="horz" wrap="square" lIns="91440" tIns="45720" rIns="91440" bIns="45720" numCol="1" anchor="t" anchorCtr="0" compatLnSpc="1"/>
          <a:lstStyle/>
          <a:p>
            <a:endParaRPr lang="zh-CN" altLang="en-US" dirty="0"/>
          </a:p>
        </p:txBody>
      </p:sp>
      <p:sp>
        <p:nvSpPr>
          <p:cNvPr id="42" name="Freeform 128"/>
          <p:cNvSpPr>
            <a:spLocks noEditPoints="1"/>
          </p:cNvSpPr>
          <p:nvPr/>
        </p:nvSpPr>
        <p:spPr bwMode="auto">
          <a:xfrm rot="16872957">
            <a:off x="3309667" y="2569906"/>
            <a:ext cx="1150745" cy="687681"/>
          </a:xfrm>
          <a:custGeom>
            <a:avLst/>
            <a:gdLst/>
            <a:ahLst/>
            <a:cxnLst>
              <a:cxn ang="0">
                <a:pos x="7" y="475"/>
              </a:cxn>
              <a:cxn ang="0">
                <a:pos x="2824" y="83"/>
              </a:cxn>
              <a:cxn ang="0">
                <a:pos x="649" y="1056"/>
              </a:cxn>
              <a:cxn ang="0">
                <a:pos x="2076" y="27"/>
              </a:cxn>
              <a:cxn ang="0">
                <a:pos x="172" y="526"/>
              </a:cxn>
              <a:cxn ang="0">
                <a:pos x="1718" y="1039"/>
              </a:cxn>
              <a:cxn ang="0">
                <a:pos x="1774" y="1068"/>
              </a:cxn>
              <a:cxn ang="0">
                <a:pos x="1781" y="1032"/>
              </a:cxn>
              <a:cxn ang="0">
                <a:pos x="333" y="936"/>
              </a:cxn>
              <a:cxn ang="0">
                <a:pos x="392" y="925"/>
              </a:cxn>
              <a:cxn ang="0">
                <a:pos x="363" y="1000"/>
              </a:cxn>
              <a:cxn ang="0">
                <a:pos x="503" y="880"/>
              </a:cxn>
              <a:cxn ang="0">
                <a:pos x="1070" y="1002"/>
              </a:cxn>
              <a:cxn ang="0">
                <a:pos x="1231" y="969"/>
              </a:cxn>
              <a:cxn ang="0">
                <a:pos x="1562" y="1066"/>
              </a:cxn>
              <a:cxn ang="0">
                <a:pos x="2570" y="952"/>
              </a:cxn>
              <a:cxn ang="0">
                <a:pos x="2350" y="939"/>
              </a:cxn>
              <a:cxn ang="0">
                <a:pos x="2269" y="1060"/>
              </a:cxn>
              <a:cxn ang="0">
                <a:pos x="2003" y="943"/>
              </a:cxn>
              <a:cxn ang="0">
                <a:pos x="290" y="863"/>
              </a:cxn>
              <a:cxn ang="0">
                <a:pos x="2193" y="1080"/>
              </a:cxn>
              <a:cxn ang="0">
                <a:pos x="444" y="1031"/>
              </a:cxn>
              <a:cxn ang="0">
                <a:pos x="1999" y="1059"/>
              </a:cxn>
              <a:cxn ang="0">
                <a:pos x="2788" y="924"/>
              </a:cxn>
              <a:cxn ang="0">
                <a:pos x="1208" y="1000"/>
              </a:cxn>
              <a:cxn ang="0">
                <a:pos x="1020" y="1032"/>
              </a:cxn>
              <a:cxn ang="0">
                <a:pos x="1107" y="1032"/>
              </a:cxn>
              <a:cxn ang="0">
                <a:pos x="2071" y="1081"/>
              </a:cxn>
              <a:cxn ang="0">
                <a:pos x="1980" y="938"/>
              </a:cxn>
              <a:cxn ang="0">
                <a:pos x="46" y="415"/>
              </a:cxn>
              <a:cxn ang="0">
                <a:pos x="886" y="1049"/>
              </a:cxn>
              <a:cxn ang="0">
                <a:pos x="867" y="1023"/>
              </a:cxn>
              <a:cxn ang="0">
                <a:pos x="151" y="558"/>
              </a:cxn>
              <a:cxn ang="0">
                <a:pos x="28" y="478"/>
              </a:cxn>
              <a:cxn ang="0">
                <a:pos x="116" y="433"/>
              </a:cxn>
              <a:cxn ang="0">
                <a:pos x="1842" y="1067"/>
              </a:cxn>
              <a:cxn ang="0">
                <a:pos x="958" y="921"/>
              </a:cxn>
              <a:cxn ang="0">
                <a:pos x="50" y="891"/>
              </a:cxn>
              <a:cxn ang="0">
                <a:pos x="209" y="842"/>
              </a:cxn>
              <a:cxn ang="0">
                <a:pos x="595" y="904"/>
              </a:cxn>
              <a:cxn ang="0">
                <a:pos x="1419" y="903"/>
              </a:cxn>
              <a:cxn ang="0">
                <a:pos x="129" y="571"/>
              </a:cxn>
              <a:cxn ang="0">
                <a:pos x="668" y="1009"/>
              </a:cxn>
              <a:cxn ang="0">
                <a:pos x="54" y="727"/>
              </a:cxn>
              <a:cxn ang="0">
                <a:pos x="146" y="428"/>
              </a:cxn>
              <a:cxn ang="0">
                <a:pos x="40" y="824"/>
              </a:cxn>
              <a:cxn ang="0">
                <a:pos x="300" y="922"/>
              </a:cxn>
              <a:cxn ang="0">
                <a:pos x="234" y="807"/>
              </a:cxn>
              <a:cxn ang="0">
                <a:pos x="2516" y="34"/>
              </a:cxn>
              <a:cxn ang="0">
                <a:pos x="2397" y="1012"/>
              </a:cxn>
              <a:cxn ang="0">
                <a:pos x="2110" y="911"/>
              </a:cxn>
              <a:cxn ang="0">
                <a:pos x="179" y="845"/>
              </a:cxn>
              <a:cxn ang="0">
                <a:pos x="1700" y="907"/>
              </a:cxn>
              <a:cxn ang="0">
                <a:pos x="1617" y="931"/>
              </a:cxn>
              <a:cxn ang="0">
                <a:pos x="2731" y="1011"/>
              </a:cxn>
              <a:cxn ang="0">
                <a:pos x="1645" y="1053"/>
              </a:cxn>
              <a:cxn ang="0">
                <a:pos x="462" y="1005"/>
              </a:cxn>
              <a:cxn ang="0">
                <a:pos x="2332" y="969"/>
              </a:cxn>
              <a:cxn ang="0">
                <a:pos x="2433" y="946"/>
              </a:cxn>
              <a:cxn ang="0">
                <a:pos x="1077" y="998"/>
              </a:cxn>
              <a:cxn ang="0">
                <a:pos x="2776" y="941"/>
              </a:cxn>
              <a:cxn ang="0">
                <a:pos x="82" y="727"/>
              </a:cxn>
              <a:cxn ang="0">
                <a:pos x="1930" y="922"/>
              </a:cxn>
            </a:cxnLst>
            <a:rect l="0" t="0" r="r" b="b"/>
            <a:pathLst>
              <a:path w="2921" h="1098">
                <a:moveTo>
                  <a:pt x="633" y="1063"/>
                </a:moveTo>
                <a:lnTo>
                  <a:pt x="633" y="1063"/>
                </a:lnTo>
                <a:lnTo>
                  <a:pt x="629" y="1063"/>
                </a:lnTo>
                <a:lnTo>
                  <a:pt x="626" y="1063"/>
                </a:lnTo>
                <a:lnTo>
                  <a:pt x="625" y="1060"/>
                </a:lnTo>
                <a:lnTo>
                  <a:pt x="626" y="1054"/>
                </a:lnTo>
                <a:lnTo>
                  <a:pt x="626" y="1054"/>
                </a:lnTo>
                <a:lnTo>
                  <a:pt x="586" y="1053"/>
                </a:lnTo>
                <a:lnTo>
                  <a:pt x="542" y="1053"/>
                </a:lnTo>
                <a:lnTo>
                  <a:pt x="452" y="1052"/>
                </a:lnTo>
                <a:lnTo>
                  <a:pt x="406" y="1050"/>
                </a:lnTo>
                <a:lnTo>
                  <a:pt x="362" y="1046"/>
                </a:lnTo>
                <a:lnTo>
                  <a:pt x="320" y="1042"/>
                </a:lnTo>
                <a:lnTo>
                  <a:pt x="279" y="1035"/>
                </a:lnTo>
                <a:lnTo>
                  <a:pt x="279" y="1035"/>
                </a:lnTo>
                <a:lnTo>
                  <a:pt x="278" y="1035"/>
                </a:lnTo>
                <a:lnTo>
                  <a:pt x="275" y="1036"/>
                </a:lnTo>
                <a:lnTo>
                  <a:pt x="268" y="1042"/>
                </a:lnTo>
                <a:lnTo>
                  <a:pt x="265" y="1043"/>
                </a:lnTo>
                <a:lnTo>
                  <a:pt x="262" y="1043"/>
                </a:lnTo>
                <a:lnTo>
                  <a:pt x="260" y="1043"/>
                </a:lnTo>
                <a:lnTo>
                  <a:pt x="257" y="1039"/>
                </a:lnTo>
                <a:lnTo>
                  <a:pt x="257" y="1039"/>
                </a:lnTo>
                <a:lnTo>
                  <a:pt x="254" y="1036"/>
                </a:lnTo>
                <a:lnTo>
                  <a:pt x="250" y="1033"/>
                </a:lnTo>
                <a:lnTo>
                  <a:pt x="243" y="1032"/>
                </a:lnTo>
                <a:lnTo>
                  <a:pt x="237" y="1032"/>
                </a:lnTo>
                <a:lnTo>
                  <a:pt x="223" y="1033"/>
                </a:lnTo>
                <a:lnTo>
                  <a:pt x="210" y="1033"/>
                </a:lnTo>
                <a:lnTo>
                  <a:pt x="210" y="1033"/>
                </a:lnTo>
                <a:lnTo>
                  <a:pt x="181" y="1031"/>
                </a:lnTo>
                <a:lnTo>
                  <a:pt x="154" y="1025"/>
                </a:lnTo>
                <a:lnTo>
                  <a:pt x="130" y="1018"/>
                </a:lnTo>
                <a:lnTo>
                  <a:pt x="106" y="1008"/>
                </a:lnTo>
                <a:lnTo>
                  <a:pt x="85" y="998"/>
                </a:lnTo>
                <a:lnTo>
                  <a:pt x="64" y="987"/>
                </a:lnTo>
                <a:lnTo>
                  <a:pt x="45" y="974"/>
                </a:lnTo>
                <a:lnTo>
                  <a:pt x="26" y="962"/>
                </a:lnTo>
                <a:lnTo>
                  <a:pt x="26" y="962"/>
                </a:lnTo>
                <a:lnTo>
                  <a:pt x="18" y="934"/>
                </a:lnTo>
                <a:lnTo>
                  <a:pt x="11" y="904"/>
                </a:lnTo>
                <a:lnTo>
                  <a:pt x="7" y="875"/>
                </a:lnTo>
                <a:lnTo>
                  <a:pt x="4" y="845"/>
                </a:lnTo>
                <a:lnTo>
                  <a:pt x="2" y="814"/>
                </a:lnTo>
                <a:lnTo>
                  <a:pt x="4" y="785"/>
                </a:lnTo>
                <a:lnTo>
                  <a:pt x="7" y="755"/>
                </a:lnTo>
                <a:lnTo>
                  <a:pt x="11" y="727"/>
                </a:lnTo>
                <a:lnTo>
                  <a:pt x="11" y="727"/>
                </a:lnTo>
                <a:lnTo>
                  <a:pt x="7" y="629"/>
                </a:lnTo>
                <a:lnTo>
                  <a:pt x="5" y="578"/>
                </a:lnTo>
                <a:lnTo>
                  <a:pt x="5" y="526"/>
                </a:lnTo>
                <a:lnTo>
                  <a:pt x="7" y="475"/>
                </a:lnTo>
                <a:lnTo>
                  <a:pt x="8" y="423"/>
                </a:lnTo>
                <a:lnTo>
                  <a:pt x="11" y="374"/>
                </a:lnTo>
                <a:lnTo>
                  <a:pt x="16" y="326"/>
                </a:lnTo>
                <a:lnTo>
                  <a:pt x="16" y="326"/>
                </a:lnTo>
                <a:lnTo>
                  <a:pt x="14" y="331"/>
                </a:lnTo>
                <a:lnTo>
                  <a:pt x="11" y="335"/>
                </a:lnTo>
                <a:lnTo>
                  <a:pt x="7" y="339"/>
                </a:lnTo>
                <a:lnTo>
                  <a:pt x="4" y="341"/>
                </a:lnTo>
                <a:lnTo>
                  <a:pt x="0" y="341"/>
                </a:lnTo>
                <a:lnTo>
                  <a:pt x="0" y="341"/>
                </a:lnTo>
                <a:lnTo>
                  <a:pt x="40" y="273"/>
                </a:lnTo>
                <a:lnTo>
                  <a:pt x="82" y="208"/>
                </a:lnTo>
                <a:lnTo>
                  <a:pt x="104" y="178"/>
                </a:lnTo>
                <a:lnTo>
                  <a:pt x="126" y="147"/>
                </a:lnTo>
                <a:lnTo>
                  <a:pt x="148" y="117"/>
                </a:lnTo>
                <a:lnTo>
                  <a:pt x="172" y="89"/>
                </a:lnTo>
                <a:lnTo>
                  <a:pt x="172" y="89"/>
                </a:lnTo>
                <a:lnTo>
                  <a:pt x="178" y="74"/>
                </a:lnTo>
                <a:lnTo>
                  <a:pt x="185" y="61"/>
                </a:lnTo>
                <a:lnTo>
                  <a:pt x="195" y="51"/>
                </a:lnTo>
                <a:lnTo>
                  <a:pt x="205" y="41"/>
                </a:lnTo>
                <a:lnTo>
                  <a:pt x="217" y="34"/>
                </a:lnTo>
                <a:lnTo>
                  <a:pt x="231" y="29"/>
                </a:lnTo>
                <a:lnTo>
                  <a:pt x="245" y="23"/>
                </a:lnTo>
                <a:lnTo>
                  <a:pt x="262" y="19"/>
                </a:lnTo>
                <a:lnTo>
                  <a:pt x="262" y="19"/>
                </a:lnTo>
                <a:lnTo>
                  <a:pt x="281" y="13"/>
                </a:lnTo>
                <a:lnTo>
                  <a:pt x="299" y="10"/>
                </a:lnTo>
                <a:lnTo>
                  <a:pt x="340" y="5"/>
                </a:lnTo>
                <a:lnTo>
                  <a:pt x="383" y="2"/>
                </a:lnTo>
                <a:lnTo>
                  <a:pt x="428" y="0"/>
                </a:lnTo>
                <a:lnTo>
                  <a:pt x="475" y="0"/>
                </a:lnTo>
                <a:lnTo>
                  <a:pt x="519" y="3"/>
                </a:lnTo>
                <a:lnTo>
                  <a:pt x="608" y="9"/>
                </a:lnTo>
                <a:lnTo>
                  <a:pt x="608" y="9"/>
                </a:lnTo>
                <a:lnTo>
                  <a:pt x="715" y="6"/>
                </a:lnTo>
                <a:lnTo>
                  <a:pt x="819" y="6"/>
                </a:lnTo>
                <a:lnTo>
                  <a:pt x="1030" y="8"/>
                </a:lnTo>
                <a:lnTo>
                  <a:pt x="1134" y="8"/>
                </a:lnTo>
                <a:lnTo>
                  <a:pt x="1239" y="8"/>
                </a:lnTo>
                <a:lnTo>
                  <a:pt x="1346" y="5"/>
                </a:lnTo>
                <a:lnTo>
                  <a:pt x="1451" y="0"/>
                </a:lnTo>
                <a:lnTo>
                  <a:pt x="2653" y="23"/>
                </a:lnTo>
                <a:lnTo>
                  <a:pt x="2653" y="23"/>
                </a:lnTo>
                <a:lnTo>
                  <a:pt x="2681" y="24"/>
                </a:lnTo>
                <a:lnTo>
                  <a:pt x="2706" y="27"/>
                </a:lnTo>
                <a:lnTo>
                  <a:pt x="2730" y="33"/>
                </a:lnTo>
                <a:lnTo>
                  <a:pt x="2752" y="40"/>
                </a:lnTo>
                <a:lnTo>
                  <a:pt x="2772" y="48"/>
                </a:lnTo>
                <a:lnTo>
                  <a:pt x="2790" y="58"/>
                </a:lnTo>
                <a:lnTo>
                  <a:pt x="2809" y="69"/>
                </a:lnTo>
                <a:lnTo>
                  <a:pt x="2824" y="83"/>
                </a:lnTo>
                <a:lnTo>
                  <a:pt x="2838" y="97"/>
                </a:lnTo>
                <a:lnTo>
                  <a:pt x="2849" y="114"/>
                </a:lnTo>
                <a:lnTo>
                  <a:pt x="2861" y="131"/>
                </a:lnTo>
                <a:lnTo>
                  <a:pt x="2870" y="151"/>
                </a:lnTo>
                <a:lnTo>
                  <a:pt x="2879" y="171"/>
                </a:lnTo>
                <a:lnTo>
                  <a:pt x="2884" y="193"/>
                </a:lnTo>
                <a:lnTo>
                  <a:pt x="2890" y="215"/>
                </a:lnTo>
                <a:lnTo>
                  <a:pt x="2894" y="239"/>
                </a:lnTo>
                <a:lnTo>
                  <a:pt x="2894" y="239"/>
                </a:lnTo>
                <a:lnTo>
                  <a:pt x="2893" y="270"/>
                </a:lnTo>
                <a:lnTo>
                  <a:pt x="2893" y="301"/>
                </a:lnTo>
                <a:lnTo>
                  <a:pt x="2896" y="363"/>
                </a:lnTo>
                <a:lnTo>
                  <a:pt x="2901" y="423"/>
                </a:lnTo>
                <a:lnTo>
                  <a:pt x="2907" y="482"/>
                </a:lnTo>
                <a:lnTo>
                  <a:pt x="2907" y="482"/>
                </a:lnTo>
                <a:lnTo>
                  <a:pt x="2910" y="516"/>
                </a:lnTo>
                <a:lnTo>
                  <a:pt x="2911" y="551"/>
                </a:lnTo>
                <a:lnTo>
                  <a:pt x="2913" y="619"/>
                </a:lnTo>
                <a:lnTo>
                  <a:pt x="2914" y="688"/>
                </a:lnTo>
                <a:lnTo>
                  <a:pt x="2917" y="723"/>
                </a:lnTo>
                <a:lnTo>
                  <a:pt x="2921" y="758"/>
                </a:lnTo>
                <a:lnTo>
                  <a:pt x="2921" y="758"/>
                </a:lnTo>
                <a:lnTo>
                  <a:pt x="2900" y="800"/>
                </a:lnTo>
                <a:lnTo>
                  <a:pt x="2879" y="841"/>
                </a:lnTo>
                <a:lnTo>
                  <a:pt x="2855" y="882"/>
                </a:lnTo>
                <a:lnTo>
                  <a:pt x="2831" y="920"/>
                </a:lnTo>
                <a:lnTo>
                  <a:pt x="2804" y="956"/>
                </a:lnTo>
                <a:lnTo>
                  <a:pt x="2790" y="973"/>
                </a:lnTo>
                <a:lnTo>
                  <a:pt x="2775" y="990"/>
                </a:lnTo>
                <a:lnTo>
                  <a:pt x="2759" y="1005"/>
                </a:lnTo>
                <a:lnTo>
                  <a:pt x="2743" y="1021"/>
                </a:lnTo>
                <a:lnTo>
                  <a:pt x="2726" y="1036"/>
                </a:lnTo>
                <a:lnTo>
                  <a:pt x="2709" y="1050"/>
                </a:lnTo>
                <a:lnTo>
                  <a:pt x="2709" y="1050"/>
                </a:lnTo>
                <a:lnTo>
                  <a:pt x="2699" y="1056"/>
                </a:lnTo>
                <a:lnTo>
                  <a:pt x="2689" y="1061"/>
                </a:lnTo>
                <a:lnTo>
                  <a:pt x="2668" y="1070"/>
                </a:lnTo>
                <a:lnTo>
                  <a:pt x="2644" y="1077"/>
                </a:lnTo>
                <a:lnTo>
                  <a:pt x="2619" y="1081"/>
                </a:lnTo>
                <a:lnTo>
                  <a:pt x="2594" y="1085"/>
                </a:lnTo>
                <a:lnTo>
                  <a:pt x="2565" y="1087"/>
                </a:lnTo>
                <a:lnTo>
                  <a:pt x="2508" y="1090"/>
                </a:lnTo>
                <a:lnTo>
                  <a:pt x="2508" y="1090"/>
                </a:lnTo>
                <a:lnTo>
                  <a:pt x="2363" y="1092"/>
                </a:lnTo>
                <a:lnTo>
                  <a:pt x="2224" y="1095"/>
                </a:lnTo>
                <a:lnTo>
                  <a:pt x="1942" y="1098"/>
                </a:lnTo>
                <a:lnTo>
                  <a:pt x="1942" y="1098"/>
                </a:lnTo>
                <a:lnTo>
                  <a:pt x="1909" y="1098"/>
                </a:lnTo>
                <a:lnTo>
                  <a:pt x="1880" y="1098"/>
                </a:lnTo>
                <a:lnTo>
                  <a:pt x="1818" y="1095"/>
                </a:lnTo>
                <a:lnTo>
                  <a:pt x="649" y="1056"/>
                </a:lnTo>
                <a:lnTo>
                  <a:pt x="649" y="1056"/>
                </a:lnTo>
                <a:lnTo>
                  <a:pt x="645" y="1057"/>
                </a:lnTo>
                <a:lnTo>
                  <a:pt x="640" y="1059"/>
                </a:lnTo>
                <a:lnTo>
                  <a:pt x="633" y="1063"/>
                </a:lnTo>
                <a:lnTo>
                  <a:pt x="633" y="1063"/>
                </a:lnTo>
                <a:close/>
                <a:moveTo>
                  <a:pt x="2785" y="862"/>
                </a:moveTo>
                <a:lnTo>
                  <a:pt x="2785" y="862"/>
                </a:lnTo>
                <a:lnTo>
                  <a:pt x="2797" y="860"/>
                </a:lnTo>
                <a:lnTo>
                  <a:pt x="2809" y="858"/>
                </a:lnTo>
                <a:lnTo>
                  <a:pt x="2820" y="853"/>
                </a:lnTo>
                <a:lnTo>
                  <a:pt x="2830" y="849"/>
                </a:lnTo>
                <a:lnTo>
                  <a:pt x="2838" y="844"/>
                </a:lnTo>
                <a:lnTo>
                  <a:pt x="2848" y="838"/>
                </a:lnTo>
                <a:lnTo>
                  <a:pt x="2855" y="832"/>
                </a:lnTo>
                <a:lnTo>
                  <a:pt x="2862" y="824"/>
                </a:lnTo>
                <a:lnTo>
                  <a:pt x="2869" y="817"/>
                </a:lnTo>
                <a:lnTo>
                  <a:pt x="2875" y="808"/>
                </a:lnTo>
                <a:lnTo>
                  <a:pt x="2886" y="790"/>
                </a:lnTo>
                <a:lnTo>
                  <a:pt x="2893" y="769"/>
                </a:lnTo>
                <a:lnTo>
                  <a:pt x="2900" y="748"/>
                </a:lnTo>
                <a:lnTo>
                  <a:pt x="2900" y="748"/>
                </a:lnTo>
                <a:lnTo>
                  <a:pt x="2899" y="688"/>
                </a:lnTo>
                <a:lnTo>
                  <a:pt x="2897" y="629"/>
                </a:lnTo>
                <a:lnTo>
                  <a:pt x="2893" y="512"/>
                </a:lnTo>
                <a:lnTo>
                  <a:pt x="2884" y="395"/>
                </a:lnTo>
                <a:lnTo>
                  <a:pt x="2877" y="279"/>
                </a:lnTo>
                <a:lnTo>
                  <a:pt x="2877" y="279"/>
                </a:lnTo>
                <a:lnTo>
                  <a:pt x="2877" y="260"/>
                </a:lnTo>
                <a:lnTo>
                  <a:pt x="2877" y="244"/>
                </a:lnTo>
                <a:lnTo>
                  <a:pt x="2876" y="227"/>
                </a:lnTo>
                <a:lnTo>
                  <a:pt x="2873" y="211"/>
                </a:lnTo>
                <a:lnTo>
                  <a:pt x="2869" y="196"/>
                </a:lnTo>
                <a:lnTo>
                  <a:pt x="2865" y="182"/>
                </a:lnTo>
                <a:lnTo>
                  <a:pt x="2861" y="169"/>
                </a:lnTo>
                <a:lnTo>
                  <a:pt x="2854" y="155"/>
                </a:lnTo>
                <a:lnTo>
                  <a:pt x="2848" y="144"/>
                </a:lnTo>
                <a:lnTo>
                  <a:pt x="2840" y="133"/>
                </a:lnTo>
                <a:lnTo>
                  <a:pt x="2824" y="111"/>
                </a:lnTo>
                <a:lnTo>
                  <a:pt x="2806" y="92"/>
                </a:lnTo>
                <a:lnTo>
                  <a:pt x="2786" y="75"/>
                </a:lnTo>
                <a:lnTo>
                  <a:pt x="2786" y="75"/>
                </a:lnTo>
                <a:lnTo>
                  <a:pt x="2734" y="68"/>
                </a:lnTo>
                <a:lnTo>
                  <a:pt x="2682" y="62"/>
                </a:lnTo>
                <a:lnTo>
                  <a:pt x="2629" y="60"/>
                </a:lnTo>
                <a:lnTo>
                  <a:pt x="2574" y="55"/>
                </a:lnTo>
                <a:lnTo>
                  <a:pt x="2466" y="50"/>
                </a:lnTo>
                <a:lnTo>
                  <a:pt x="2412" y="45"/>
                </a:lnTo>
                <a:lnTo>
                  <a:pt x="2360" y="41"/>
                </a:lnTo>
                <a:lnTo>
                  <a:pt x="2360" y="41"/>
                </a:lnTo>
                <a:lnTo>
                  <a:pt x="2314" y="37"/>
                </a:lnTo>
                <a:lnTo>
                  <a:pt x="2268" y="34"/>
                </a:lnTo>
                <a:lnTo>
                  <a:pt x="2172" y="30"/>
                </a:lnTo>
                <a:lnTo>
                  <a:pt x="2076" y="27"/>
                </a:lnTo>
                <a:lnTo>
                  <a:pt x="1980" y="27"/>
                </a:lnTo>
                <a:lnTo>
                  <a:pt x="1786" y="27"/>
                </a:lnTo>
                <a:lnTo>
                  <a:pt x="1689" y="26"/>
                </a:lnTo>
                <a:lnTo>
                  <a:pt x="1593" y="22"/>
                </a:lnTo>
                <a:lnTo>
                  <a:pt x="1593" y="22"/>
                </a:lnTo>
                <a:lnTo>
                  <a:pt x="1550" y="20"/>
                </a:lnTo>
                <a:lnTo>
                  <a:pt x="1505" y="19"/>
                </a:lnTo>
                <a:lnTo>
                  <a:pt x="1416" y="19"/>
                </a:lnTo>
                <a:lnTo>
                  <a:pt x="1329" y="22"/>
                </a:lnTo>
                <a:lnTo>
                  <a:pt x="1243" y="24"/>
                </a:lnTo>
                <a:lnTo>
                  <a:pt x="1157" y="27"/>
                </a:lnTo>
                <a:lnTo>
                  <a:pt x="1070" y="30"/>
                </a:lnTo>
                <a:lnTo>
                  <a:pt x="986" y="30"/>
                </a:lnTo>
                <a:lnTo>
                  <a:pt x="942" y="29"/>
                </a:lnTo>
                <a:lnTo>
                  <a:pt x="900" y="27"/>
                </a:lnTo>
                <a:lnTo>
                  <a:pt x="900" y="27"/>
                </a:lnTo>
                <a:lnTo>
                  <a:pt x="848" y="26"/>
                </a:lnTo>
                <a:lnTo>
                  <a:pt x="796" y="24"/>
                </a:lnTo>
                <a:lnTo>
                  <a:pt x="694" y="26"/>
                </a:lnTo>
                <a:lnTo>
                  <a:pt x="642" y="27"/>
                </a:lnTo>
                <a:lnTo>
                  <a:pt x="590" y="27"/>
                </a:lnTo>
                <a:lnTo>
                  <a:pt x="536" y="26"/>
                </a:lnTo>
                <a:lnTo>
                  <a:pt x="483" y="22"/>
                </a:lnTo>
                <a:lnTo>
                  <a:pt x="483" y="22"/>
                </a:lnTo>
                <a:lnTo>
                  <a:pt x="487" y="24"/>
                </a:lnTo>
                <a:lnTo>
                  <a:pt x="493" y="27"/>
                </a:lnTo>
                <a:lnTo>
                  <a:pt x="493" y="27"/>
                </a:lnTo>
                <a:lnTo>
                  <a:pt x="489" y="29"/>
                </a:lnTo>
                <a:lnTo>
                  <a:pt x="484" y="27"/>
                </a:lnTo>
                <a:lnTo>
                  <a:pt x="477" y="26"/>
                </a:lnTo>
                <a:lnTo>
                  <a:pt x="477" y="26"/>
                </a:lnTo>
                <a:lnTo>
                  <a:pt x="448" y="24"/>
                </a:lnTo>
                <a:lnTo>
                  <a:pt x="418" y="26"/>
                </a:lnTo>
                <a:lnTo>
                  <a:pt x="359" y="29"/>
                </a:lnTo>
                <a:lnTo>
                  <a:pt x="302" y="33"/>
                </a:lnTo>
                <a:lnTo>
                  <a:pt x="248" y="38"/>
                </a:lnTo>
                <a:lnTo>
                  <a:pt x="248" y="38"/>
                </a:lnTo>
                <a:lnTo>
                  <a:pt x="240" y="44"/>
                </a:lnTo>
                <a:lnTo>
                  <a:pt x="231" y="50"/>
                </a:lnTo>
                <a:lnTo>
                  <a:pt x="217" y="64"/>
                </a:lnTo>
                <a:lnTo>
                  <a:pt x="193" y="90"/>
                </a:lnTo>
                <a:lnTo>
                  <a:pt x="193" y="90"/>
                </a:lnTo>
                <a:lnTo>
                  <a:pt x="188" y="106"/>
                </a:lnTo>
                <a:lnTo>
                  <a:pt x="185" y="123"/>
                </a:lnTo>
                <a:lnTo>
                  <a:pt x="181" y="138"/>
                </a:lnTo>
                <a:lnTo>
                  <a:pt x="175" y="155"/>
                </a:lnTo>
                <a:lnTo>
                  <a:pt x="175" y="155"/>
                </a:lnTo>
                <a:lnTo>
                  <a:pt x="171" y="275"/>
                </a:lnTo>
                <a:lnTo>
                  <a:pt x="170" y="336"/>
                </a:lnTo>
                <a:lnTo>
                  <a:pt x="170" y="400"/>
                </a:lnTo>
                <a:lnTo>
                  <a:pt x="171" y="463"/>
                </a:lnTo>
                <a:lnTo>
                  <a:pt x="172" y="526"/>
                </a:lnTo>
                <a:lnTo>
                  <a:pt x="177" y="588"/>
                </a:lnTo>
                <a:lnTo>
                  <a:pt x="182" y="648"/>
                </a:lnTo>
                <a:lnTo>
                  <a:pt x="182" y="648"/>
                </a:lnTo>
                <a:lnTo>
                  <a:pt x="189" y="676"/>
                </a:lnTo>
                <a:lnTo>
                  <a:pt x="198" y="705"/>
                </a:lnTo>
                <a:lnTo>
                  <a:pt x="208" y="731"/>
                </a:lnTo>
                <a:lnTo>
                  <a:pt x="219" y="755"/>
                </a:lnTo>
                <a:lnTo>
                  <a:pt x="231" y="779"/>
                </a:lnTo>
                <a:lnTo>
                  <a:pt x="245" y="799"/>
                </a:lnTo>
                <a:lnTo>
                  <a:pt x="254" y="808"/>
                </a:lnTo>
                <a:lnTo>
                  <a:pt x="262" y="817"/>
                </a:lnTo>
                <a:lnTo>
                  <a:pt x="271" y="824"/>
                </a:lnTo>
                <a:lnTo>
                  <a:pt x="281" y="831"/>
                </a:lnTo>
                <a:lnTo>
                  <a:pt x="281" y="831"/>
                </a:lnTo>
                <a:lnTo>
                  <a:pt x="302" y="837"/>
                </a:lnTo>
                <a:lnTo>
                  <a:pt x="321" y="841"/>
                </a:lnTo>
                <a:lnTo>
                  <a:pt x="363" y="846"/>
                </a:lnTo>
                <a:lnTo>
                  <a:pt x="408" y="849"/>
                </a:lnTo>
                <a:lnTo>
                  <a:pt x="453" y="851"/>
                </a:lnTo>
                <a:lnTo>
                  <a:pt x="498" y="851"/>
                </a:lnTo>
                <a:lnTo>
                  <a:pt x="543" y="849"/>
                </a:lnTo>
                <a:lnTo>
                  <a:pt x="632" y="848"/>
                </a:lnTo>
                <a:lnTo>
                  <a:pt x="632" y="848"/>
                </a:lnTo>
                <a:lnTo>
                  <a:pt x="791" y="849"/>
                </a:lnTo>
                <a:lnTo>
                  <a:pt x="948" y="852"/>
                </a:lnTo>
                <a:lnTo>
                  <a:pt x="1104" y="855"/>
                </a:lnTo>
                <a:lnTo>
                  <a:pt x="1259" y="859"/>
                </a:lnTo>
                <a:lnTo>
                  <a:pt x="1569" y="870"/>
                </a:lnTo>
                <a:lnTo>
                  <a:pt x="1883" y="883"/>
                </a:lnTo>
                <a:lnTo>
                  <a:pt x="1883" y="883"/>
                </a:lnTo>
                <a:lnTo>
                  <a:pt x="2019" y="889"/>
                </a:lnTo>
                <a:lnTo>
                  <a:pt x="2157" y="893"/>
                </a:lnTo>
                <a:lnTo>
                  <a:pt x="2296" y="896"/>
                </a:lnTo>
                <a:lnTo>
                  <a:pt x="2366" y="896"/>
                </a:lnTo>
                <a:lnTo>
                  <a:pt x="2436" y="894"/>
                </a:lnTo>
                <a:lnTo>
                  <a:pt x="2436" y="894"/>
                </a:lnTo>
                <a:lnTo>
                  <a:pt x="2516" y="893"/>
                </a:lnTo>
                <a:lnTo>
                  <a:pt x="2596" y="891"/>
                </a:lnTo>
                <a:lnTo>
                  <a:pt x="2637" y="890"/>
                </a:lnTo>
                <a:lnTo>
                  <a:pt x="2679" y="887"/>
                </a:lnTo>
                <a:lnTo>
                  <a:pt x="2720" y="883"/>
                </a:lnTo>
                <a:lnTo>
                  <a:pt x="2761" y="877"/>
                </a:lnTo>
                <a:lnTo>
                  <a:pt x="2761" y="877"/>
                </a:lnTo>
                <a:lnTo>
                  <a:pt x="2762" y="872"/>
                </a:lnTo>
                <a:lnTo>
                  <a:pt x="2765" y="868"/>
                </a:lnTo>
                <a:lnTo>
                  <a:pt x="2768" y="866"/>
                </a:lnTo>
                <a:lnTo>
                  <a:pt x="2771" y="863"/>
                </a:lnTo>
                <a:lnTo>
                  <a:pt x="2778" y="862"/>
                </a:lnTo>
                <a:lnTo>
                  <a:pt x="2785" y="862"/>
                </a:lnTo>
                <a:lnTo>
                  <a:pt x="2785" y="862"/>
                </a:lnTo>
                <a:close/>
                <a:moveTo>
                  <a:pt x="1718" y="1039"/>
                </a:moveTo>
                <a:lnTo>
                  <a:pt x="1718" y="1039"/>
                </a:lnTo>
                <a:lnTo>
                  <a:pt x="1727" y="1025"/>
                </a:lnTo>
                <a:lnTo>
                  <a:pt x="1734" y="1012"/>
                </a:lnTo>
                <a:lnTo>
                  <a:pt x="1748" y="983"/>
                </a:lnTo>
                <a:lnTo>
                  <a:pt x="1763" y="955"/>
                </a:lnTo>
                <a:lnTo>
                  <a:pt x="1772" y="942"/>
                </a:lnTo>
                <a:lnTo>
                  <a:pt x="1781" y="929"/>
                </a:lnTo>
                <a:lnTo>
                  <a:pt x="1749" y="998"/>
                </a:lnTo>
                <a:lnTo>
                  <a:pt x="1749" y="998"/>
                </a:lnTo>
                <a:lnTo>
                  <a:pt x="1798" y="945"/>
                </a:lnTo>
                <a:lnTo>
                  <a:pt x="1824" y="921"/>
                </a:lnTo>
                <a:lnTo>
                  <a:pt x="1850" y="897"/>
                </a:lnTo>
                <a:lnTo>
                  <a:pt x="1850" y="897"/>
                </a:lnTo>
                <a:lnTo>
                  <a:pt x="1842" y="896"/>
                </a:lnTo>
                <a:lnTo>
                  <a:pt x="1831" y="896"/>
                </a:lnTo>
                <a:lnTo>
                  <a:pt x="1809" y="896"/>
                </a:lnTo>
                <a:lnTo>
                  <a:pt x="1809" y="896"/>
                </a:lnTo>
                <a:lnTo>
                  <a:pt x="1807" y="896"/>
                </a:lnTo>
                <a:lnTo>
                  <a:pt x="1804" y="897"/>
                </a:lnTo>
                <a:lnTo>
                  <a:pt x="1801" y="901"/>
                </a:lnTo>
                <a:lnTo>
                  <a:pt x="1800" y="907"/>
                </a:lnTo>
                <a:lnTo>
                  <a:pt x="1798" y="910"/>
                </a:lnTo>
                <a:lnTo>
                  <a:pt x="1795" y="912"/>
                </a:lnTo>
                <a:lnTo>
                  <a:pt x="1795" y="912"/>
                </a:lnTo>
                <a:lnTo>
                  <a:pt x="1794" y="910"/>
                </a:lnTo>
                <a:lnTo>
                  <a:pt x="1794" y="907"/>
                </a:lnTo>
                <a:lnTo>
                  <a:pt x="1795" y="901"/>
                </a:lnTo>
                <a:lnTo>
                  <a:pt x="1798" y="897"/>
                </a:lnTo>
                <a:lnTo>
                  <a:pt x="1798" y="896"/>
                </a:lnTo>
                <a:lnTo>
                  <a:pt x="1797" y="894"/>
                </a:lnTo>
                <a:lnTo>
                  <a:pt x="1797" y="894"/>
                </a:lnTo>
                <a:lnTo>
                  <a:pt x="1791" y="893"/>
                </a:lnTo>
                <a:lnTo>
                  <a:pt x="1783" y="893"/>
                </a:lnTo>
                <a:lnTo>
                  <a:pt x="1770" y="894"/>
                </a:lnTo>
                <a:lnTo>
                  <a:pt x="1770" y="894"/>
                </a:lnTo>
                <a:lnTo>
                  <a:pt x="1773" y="898"/>
                </a:lnTo>
                <a:lnTo>
                  <a:pt x="1772" y="903"/>
                </a:lnTo>
                <a:lnTo>
                  <a:pt x="1770" y="907"/>
                </a:lnTo>
                <a:lnTo>
                  <a:pt x="1769" y="911"/>
                </a:lnTo>
                <a:lnTo>
                  <a:pt x="1769" y="911"/>
                </a:lnTo>
                <a:lnTo>
                  <a:pt x="1739" y="952"/>
                </a:lnTo>
                <a:lnTo>
                  <a:pt x="1710" y="991"/>
                </a:lnTo>
                <a:lnTo>
                  <a:pt x="1682" y="1032"/>
                </a:lnTo>
                <a:lnTo>
                  <a:pt x="1668" y="1053"/>
                </a:lnTo>
                <a:lnTo>
                  <a:pt x="1655" y="1074"/>
                </a:lnTo>
                <a:lnTo>
                  <a:pt x="1655" y="1074"/>
                </a:lnTo>
                <a:lnTo>
                  <a:pt x="1673" y="1077"/>
                </a:lnTo>
                <a:lnTo>
                  <a:pt x="1691" y="1078"/>
                </a:lnTo>
                <a:lnTo>
                  <a:pt x="1710" y="1078"/>
                </a:lnTo>
                <a:lnTo>
                  <a:pt x="1728" y="1078"/>
                </a:lnTo>
                <a:lnTo>
                  <a:pt x="1745" y="1077"/>
                </a:lnTo>
                <a:lnTo>
                  <a:pt x="1760" y="1074"/>
                </a:lnTo>
                <a:lnTo>
                  <a:pt x="1774" y="1068"/>
                </a:lnTo>
                <a:lnTo>
                  <a:pt x="1784" y="1063"/>
                </a:lnTo>
                <a:lnTo>
                  <a:pt x="1784" y="1063"/>
                </a:lnTo>
                <a:lnTo>
                  <a:pt x="1783" y="1060"/>
                </a:lnTo>
                <a:lnTo>
                  <a:pt x="1784" y="1057"/>
                </a:lnTo>
                <a:lnTo>
                  <a:pt x="1786" y="1056"/>
                </a:lnTo>
                <a:lnTo>
                  <a:pt x="1788" y="1054"/>
                </a:lnTo>
                <a:lnTo>
                  <a:pt x="1790" y="1053"/>
                </a:lnTo>
                <a:lnTo>
                  <a:pt x="1793" y="1053"/>
                </a:lnTo>
                <a:lnTo>
                  <a:pt x="1794" y="1054"/>
                </a:lnTo>
                <a:lnTo>
                  <a:pt x="1793" y="1057"/>
                </a:lnTo>
                <a:lnTo>
                  <a:pt x="1793" y="1057"/>
                </a:lnTo>
                <a:lnTo>
                  <a:pt x="1788" y="1064"/>
                </a:lnTo>
                <a:lnTo>
                  <a:pt x="1783" y="1070"/>
                </a:lnTo>
                <a:lnTo>
                  <a:pt x="1772" y="1080"/>
                </a:lnTo>
                <a:lnTo>
                  <a:pt x="1822" y="1080"/>
                </a:lnTo>
                <a:lnTo>
                  <a:pt x="1822" y="1080"/>
                </a:lnTo>
                <a:lnTo>
                  <a:pt x="1832" y="1061"/>
                </a:lnTo>
                <a:lnTo>
                  <a:pt x="1843" y="1045"/>
                </a:lnTo>
                <a:lnTo>
                  <a:pt x="1866" y="1011"/>
                </a:lnTo>
                <a:lnTo>
                  <a:pt x="1866" y="1011"/>
                </a:lnTo>
                <a:lnTo>
                  <a:pt x="1866" y="1011"/>
                </a:lnTo>
                <a:lnTo>
                  <a:pt x="1870" y="1008"/>
                </a:lnTo>
                <a:lnTo>
                  <a:pt x="1873" y="1004"/>
                </a:lnTo>
                <a:lnTo>
                  <a:pt x="1878" y="993"/>
                </a:lnTo>
                <a:lnTo>
                  <a:pt x="1874" y="993"/>
                </a:lnTo>
                <a:lnTo>
                  <a:pt x="1874" y="993"/>
                </a:lnTo>
                <a:lnTo>
                  <a:pt x="1888" y="976"/>
                </a:lnTo>
                <a:lnTo>
                  <a:pt x="1901" y="957"/>
                </a:lnTo>
                <a:lnTo>
                  <a:pt x="1912" y="939"/>
                </a:lnTo>
                <a:lnTo>
                  <a:pt x="1923" y="921"/>
                </a:lnTo>
                <a:lnTo>
                  <a:pt x="1791" y="1049"/>
                </a:lnTo>
                <a:lnTo>
                  <a:pt x="1791" y="1049"/>
                </a:lnTo>
                <a:lnTo>
                  <a:pt x="1824" y="1009"/>
                </a:lnTo>
                <a:lnTo>
                  <a:pt x="1857" y="972"/>
                </a:lnTo>
                <a:lnTo>
                  <a:pt x="1892" y="936"/>
                </a:lnTo>
                <a:lnTo>
                  <a:pt x="1929" y="901"/>
                </a:lnTo>
                <a:lnTo>
                  <a:pt x="1929" y="901"/>
                </a:lnTo>
                <a:lnTo>
                  <a:pt x="1918" y="898"/>
                </a:lnTo>
                <a:lnTo>
                  <a:pt x="1905" y="898"/>
                </a:lnTo>
                <a:lnTo>
                  <a:pt x="1878" y="898"/>
                </a:lnTo>
                <a:lnTo>
                  <a:pt x="1878" y="898"/>
                </a:lnTo>
                <a:lnTo>
                  <a:pt x="1866" y="921"/>
                </a:lnTo>
                <a:lnTo>
                  <a:pt x="1853" y="943"/>
                </a:lnTo>
                <a:lnTo>
                  <a:pt x="1825" y="987"/>
                </a:lnTo>
                <a:lnTo>
                  <a:pt x="1825" y="987"/>
                </a:lnTo>
                <a:lnTo>
                  <a:pt x="1821" y="984"/>
                </a:lnTo>
                <a:lnTo>
                  <a:pt x="1818" y="984"/>
                </a:lnTo>
                <a:lnTo>
                  <a:pt x="1818" y="984"/>
                </a:lnTo>
                <a:lnTo>
                  <a:pt x="1818" y="984"/>
                </a:lnTo>
                <a:lnTo>
                  <a:pt x="1800" y="1011"/>
                </a:lnTo>
                <a:lnTo>
                  <a:pt x="1788" y="1023"/>
                </a:lnTo>
                <a:lnTo>
                  <a:pt x="1781" y="1032"/>
                </a:lnTo>
                <a:lnTo>
                  <a:pt x="1781" y="1032"/>
                </a:lnTo>
                <a:lnTo>
                  <a:pt x="1793" y="1014"/>
                </a:lnTo>
                <a:lnTo>
                  <a:pt x="1804" y="997"/>
                </a:lnTo>
                <a:lnTo>
                  <a:pt x="1817" y="980"/>
                </a:lnTo>
                <a:lnTo>
                  <a:pt x="1831" y="966"/>
                </a:lnTo>
                <a:lnTo>
                  <a:pt x="1829" y="962"/>
                </a:lnTo>
                <a:lnTo>
                  <a:pt x="1829" y="962"/>
                </a:lnTo>
                <a:lnTo>
                  <a:pt x="1838" y="949"/>
                </a:lnTo>
                <a:lnTo>
                  <a:pt x="1846" y="936"/>
                </a:lnTo>
                <a:lnTo>
                  <a:pt x="1854" y="922"/>
                </a:lnTo>
                <a:lnTo>
                  <a:pt x="1863" y="908"/>
                </a:lnTo>
                <a:lnTo>
                  <a:pt x="1863" y="908"/>
                </a:lnTo>
                <a:lnTo>
                  <a:pt x="1864" y="904"/>
                </a:lnTo>
                <a:lnTo>
                  <a:pt x="1863" y="903"/>
                </a:lnTo>
                <a:lnTo>
                  <a:pt x="1860" y="903"/>
                </a:lnTo>
                <a:lnTo>
                  <a:pt x="1856" y="905"/>
                </a:lnTo>
                <a:lnTo>
                  <a:pt x="1856" y="905"/>
                </a:lnTo>
                <a:lnTo>
                  <a:pt x="1818" y="941"/>
                </a:lnTo>
                <a:lnTo>
                  <a:pt x="1780" y="977"/>
                </a:lnTo>
                <a:lnTo>
                  <a:pt x="1745" y="1014"/>
                </a:lnTo>
                <a:lnTo>
                  <a:pt x="1711" y="1053"/>
                </a:lnTo>
                <a:lnTo>
                  <a:pt x="1711" y="1053"/>
                </a:lnTo>
                <a:lnTo>
                  <a:pt x="1711" y="1049"/>
                </a:lnTo>
                <a:lnTo>
                  <a:pt x="1711" y="1042"/>
                </a:lnTo>
                <a:lnTo>
                  <a:pt x="1711" y="1040"/>
                </a:lnTo>
                <a:lnTo>
                  <a:pt x="1713" y="1038"/>
                </a:lnTo>
                <a:lnTo>
                  <a:pt x="1714" y="1038"/>
                </a:lnTo>
                <a:lnTo>
                  <a:pt x="1718" y="1039"/>
                </a:lnTo>
                <a:lnTo>
                  <a:pt x="1718" y="1039"/>
                </a:lnTo>
                <a:close/>
                <a:moveTo>
                  <a:pt x="231" y="993"/>
                </a:moveTo>
                <a:lnTo>
                  <a:pt x="231" y="993"/>
                </a:lnTo>
                <a:lnTo>
                  <a:pt x="236" y="990"/>
                </a:lnTo>
                <a:lnTo>
                  <a:pt x="240" y="986"/>
                </a:lnTo>
                <a:lnTo>
                  <a:pt x="248" y="974"/>
                </a:lnTo>
                <a:lnTo>
                  <a:pt x="257" y="964"/>
                </a:lnTo>
                <a:lnTo>
                  <a:pt x="261" y="959"/>
                </a:lnTo>
                <a:lnTo>
                  <a:pt x="267" y="955"/>
                </a:lnTo>
                <a:lnTo>
                  <a:pt x="267" y="955"/>
                </a:lnTo>
                <a:lnTo>
                  <a:pt x="260" y="967"/>
                </a:lnTo>
                <a:lnTo>
                  <a:pt x="254" y="977"/>
                </a:lnTo>
                <a:lnTo>
                  <a:pt x="248" y="988"/>
                </a:lnTo>
                <a:lnTo>
                  <a:pt x="244" y="994"/>
                </a:lnTo>
                <a:lnTo>
                  <a:pt x="237" y="1000"/>
                </a:lnTo>
                <a:lnTo>
                  <a:pt x="237" y="1000"/>
                </a:lnTo>
                <a:lnTo>
                  <a:pt x="245" y="1001"/>
                </a:lnTo>
                <a:lnTo>
                  <a:pt x="255" y="1002"/>
                </a:lnTo>
                <a:lnTo>
                  <a:pt x="275" y="1005"/>
                </a:lnTo>
                <a:lnTo>
                  <a:pt x="275" y="1005"/>
                </a:lnTo>
                <a:lnTo>
                  <a:pt x="286" y="984"/>
                </a:lnTo>
                <a:lnTo>
                  <a:pt x="300" y="966"/>
                </a:lnTo>
                <a:lnTo>
                  <a:pt x="316" y="950"/>
                </a:lnTo>
                <a:lnTo>
                  <a:pt x="333" y="936"/>
                </a:lnTo>
                <a:lnTo>
                  <a:pt x="320" y="941"/>
                </a:lnTo>
                <a:lnTo>
                  <a:pt x="317" y="942"/>
                </a:lnTo>
                <a:lnTo>
                  <a:pt x="316" y="946"/>
                </a:lnTo>
                <a:lnTo>
                  <a:pt x="317" y="942"/>
                </a:lnTo>
                <a:lnTo>
                  <a:pt x="320" y="941"/>
                </a:lnTo>
                <a:lnTo>
                  <a:pt x="320" y="941"/>
                </a:lnTo>
                <a:lnTo>
                  <a:pt x="323" y="934"/>
                </a:lnTo>
                <a:lnTo>
                  <a:pt x="327" y="927"/>
                </a:lnTo>
                <a:lnTo>
                  <a:pt x="335" y="915"/>
                </a:lnTo>
                <a:lnTo>
                  <a:pt x="344" y="903"/>
                </a:lnTo>
                <a:lnTo>
                  <a:pt x="348" y="896"/>
                </a:lnTo>
                <a:lnTo>
                  <a:pt x="351" y="889"/>
                </a:lnTo>
                <a:lnTo>
                  <a:pt x="271" y="962"/>
                </a:lnTo>
                <a:lnTo>
                  <a:pt x="271" y="962"/>
                </a:lnTo>
                <a:lnTo>
                  <a:pt x="279" y="948"/>
                </a:lnTo>
                <a:lnTo>
                  <a:pt x="289" y="935"/>
                </a:lnTo>
                <a:lnTo>
                  <a:pt x="300" y="922"/>
                </a:lnTo>
                <a:lnTo>
                  <a:pt x="312" y="910"/>
                </a:lnTo>
                <a:lnTo>
                  <a:pt x="323" y="900"/>
                </a:lnTo>
                <a:lnTo>
                  <a:pt x="335" y="889"/>
                </a:lnTo>
                <a:lnTo>
                  <a:pt x="362" y="870"/>
                </a:lnTo>
                <a:lnTo>
                  <a:pt x="362" y="870"/>
                </a:lnTo>
                <a:lnTo>
                  <a:pt x="365" y="869"/>
                </a:lnTo>
                <a:lnTo>
                  <a:pt x="369" y="870"/>
                </a:lnTo>
                <a:lnTo>
                  <a:pt x="371" y="872"/>
                </a:lnTo>
                <a:lnTo>
                  <a:pt x="371" y="877"/>
                </a:lnTo>
                <a:lnTo>
                  <a:pt x="371" y="877"/>
                </a:lnTo>
                <a:lnTo>
                  <a:pt x="363" y="893"/>
                </a:lnTo>
                <a:lnTo>
                  <a:pt x="354" y="907"/>
                </a:lnTo>
                <a:lnTo>
                  <a:pt x="344" y="920"/>
                </a:lnTo>
                <a:lnTo>
                  <a:pt x="333" y="929"/>
                </a:lnTo>
                <a:lnTo>
                  <a:pt x="337" y="929"/>
                </a:lnTo>
                <a:lnTo>
                  <a:pt x="292" y="1001"/>
                </a:lnTo>
                <a:lnTo>
                  <a:pt x="292" y="1001"/>
                </a:lnTo>
                <a:lnTo>
                  <a:pt x="290" y="1005"/>
                </a:lnTo>
                <a:lnTo>
                  <a:pt x="290" y="1009"/>
                </a:lnTo>
                <a:lnTo>
                  <a:pt x="292" y="1009"/>
                </a:lnTo>
                <a:lnTo>
                  <a:pt x="293" y="1009"/>
                </a:lnTo>
                <a:lnTo>
                  <a:pt x="296" y="1005"/>
                </a:lnTo>
                <a:lnTo>
                  <a:pt x="296" y="1005"/>
                </a:lnTo>
                <a:lnTo>
                  <a:pt x="297" y="1002"/>
                </a:lnTo>
                <a:lnTo>
                  <a:pt x="299" y="1001"/>
                </a:lnTo>
                <a:lnTo>
                  <a:pt x="300" y="1001"/>
                </a:lnTo>
                <a:lnTo>
                  <a:pt x="302" y="1002"/>
                </a:lnTo>
                <a:lnTo>
                  <a:pt x="303" y="1005"/>
                </a:lnTo>
                <a:lnTo>
                  <a:pt x="303" y="1009"/>
                </a:lnTo>
                <a:lnTo>
                  <a:pt x="303" y="1009"/>
                </a:lnTo>
                <a:lnTo>
                  <a:pt x="309" y="1012"/>
                </a:lnTo>
                <a:lnTo>
                  <a:pt x="314" y="1014"/>
                </a:lnTo>
                <a:lnTo>
                  <a:pt x="320" y="1015"/>
                </a:lnTo>
                <a:lnTo>
                  <a:pt x="327" y="1015"/>
                </a:lnTo>
                <a:lnTo>
                  <a:pt x="392" y="925"/>
                </a:lnTo>
                <a:lnTo>
                  <a:pt x="392" y="925"/>
                </a:lnTo>
                <a:lnTo>
                  <a:pt x="375" y="939"/>
                </a:lnTo>
                <a:lnTo>
                  <a:pt x="358" y="956"/>
                </a:lnTo>
                <a:lnTo>
                  <a:pt x="342" y="972"/>
                </a:lnTo>
                <a:lnTo>
                  <a:pt x="326" y="988"/>
                </a:lnTo>
                <a:lnTo>
                  <a:pt x="324" y="983"/>
                </a:lnTo>
                <a:lnTo>
                  <a:pt x="307" y="998"/>
                </a:lnTo>
                <a:lnTo>
                  <a:pt x="307" y="998"/>
                </a:lnTo>
                <a:lnTo>
                  <a:pt x="307" y="994"/>
                </a:lnTo>
                <a:lnTo>
                  <a:pt x="309" y="991"/>
                </a:lnTo>
                <a:lnTo>
                  <a:pt x="312" y="988"/>
                </a:lnTo>
                <a:lnTo>
                  <a:pt x="313" y="983"/>
                </a:lnTo>
                <a:lnTo>
                  <a:pt x="313" y="983"/>
                </a:lnTo>
                <a:lnTo>
                  <a:pt x="314" y="983"/>
                </a:lnTo>
                <a:lnTo>
                  <a:pt x="317" y="980"/>
                </a:lnTo>
                <a:lnTo>
                  <a:pt x="324" y="974"/>
                </a:lnTo>
                <a:lnTo>
                  <a:pt x="327" y="972"/>
                </a:lnTo>
                <a:lnTo>
                  <a:pt x="328" y="972"/>
                </a:lnTo>
                <a:lnTo>
                  <a:pt x="327" y="976"/>
                </a:lnTo>
                <a:lnTo>
                  <a:pt x="324" y="983"/>
                </a:lnTo>
                <a:lnTo>
                  <a:pt x="324" y="983"/>
                </a:lnTo>
                <a:lnTo>
                  <a:pt x="328" y="980"/>
                </a:lnTo>
                <a:lnTo>
                  <a:pt x="333" y="976"/>
                </a:lnTo>
                <a:lnTo>
                  <a:pt x="338" y="967"/>
                </a:lnTo>
                <a:lnTo>
                  <a:pt x="338" y="964"/>
                </a:lnTo>
                <a:lnTo>
                  <a:pt x="338" y="964"/>
                </a:lnTo>
                <a:lnTo>
                  <a:pt x="340" y="960"/>
                </a:lnTo>
                <a:lnTo>
                  <a:pt x="340" y="960"/>
                </a:lnTo>
                <a:lnTo>
                  <a:pt x="362" y="936"/>
                </a:lnTo>
                <a:lnTo>
                  <a:pt x="386" y="914"/>
                </a:lnTo>
                <a:lnTo>
                  <a:pt x="411" y="893"/>
                </a:lnTo>
                <a:lnTo>
                  <a:pt x="439" y="875"/>
                </a:lnTo>
                <a:lnTo>
                  <a:pt x="439" y="875"/>
                </a:lnTo>
                <a:lnTo>
                  <a:pt x="437" y="882"/>
                </a:lnTo>
                <a:lnTo>
                  <a:pt x="432" y="890"/>
                </a:lnTo>
                <a:lnTo>
                  <a:pt x="421" y="907"/>
                </a:lnTo>
                <a:lnTo>
                  <a:pt x="407" y="922"/>
                </a:lnTo>
                <a:lnTo>
                  <a:pt x="394" y="935"/>
                </a:lnTo>
                <a:lnTo>
                  <a:pt x="394" y="935"/>
                </a:lnTo>
                <a:lnTo>
                  <a:pt x="396" y="939"/>
                </a:lnTo>
                <a:lnTo>
                  <a:pt x="396" y="942"/>
                </a:lnTo>
                <a:lnTo>
                  <a:pt x="392" y="949"/>
                </a:lnTo>
                <a:lnTo>
                  <a:pt x="392" y="949"/>
                </a:lnTo>
                <a:lnTo>
                  <a:pt x="379" y="964"/>
                </a:lnTo>
                <a:lnTo>
                  <a:pt x="366" y="981"/>
                </a:lnTo>
                <a:lnTo>
                  <a:pt x="354" y="1000"/>
                </a:lnTo>
                <a:lnTo>
                  <a:pt x="342" y="1019"/>
                </a:lnTo>
                <a:lnTo>
                  <a:pt x="342" y="1019"/>
                </a:lnTo>
                <a:lnTo>
                  <a:pt x="349" y="1015"/>
                </a:lnTo>
                <a:lnTo>
                  <a:pt x="355" y="1011"/>
                </a:lnTo>
                <a:lnTo>
                  <a:pt x="359" y="1005"/>
                </a:lnTo>
                <a:lnTo>
                  <a:pt x="363" y="1000"/>
                </a:lnTo>
                <a:lnTo>
                  <a:pt x="372" y="988"/>
                </a:lnTo>
                <a:lnTo>
                  <a:pt x="376" y="984"/>
                </a:lnTo>
                <a:lnTo>
                  <a:pt x="383" y="979"/>
                </a:lnTo>
                <a:lnTo>
                  <a:pt x="383" y="979"/>
                </a:lnTo>
                <a:lnTo>
                  <a:pt x="383" y="981"/>
                </a:lnTo>
                <a:lnTo>
                  <a:pt x="382" y="986"/>
                </a:lnTo>
                <a:lnTo>
                  <a:pt x="378" y="991"/>
                </a:lnTo>
                <a:lnTo>
                  <a:pt x="373" y="997"/>
                </a:lnTo>
                <a:lnTo>
                  <a:pt x="372" y="1001"/>
                </a:lnTo>
                <a:lnTo>
                  <a:pt x="372" y="1005"/>
                </a:lnTo>
                <a:lnTo>
                  <a:pt x="372" y="1005"/>
                </a:lnTo>
                <a:lnTo>
                  <a:pt x="371" y="1007"/>
                </a:lnTo>
                <a:lnTo>
                  <a:pt x="368" y="1008"/>
                </a:lnTo>
                <a:lnTo>
                  <a:pt x="362" y="1014"/>
                </a:lnTo>
                <a:lnTo>
                  <a:pt x="361" y="1015"/>
                </a:lnTo>
                <a:lnTo>
                  <a:pt x="361" y="1018"/>
                </a:lnTo>
                <a:lnTo>
                  <a:pt x="362" y="1019"/>
                </a:lnTo>
                <a:lnTo>
                  <a:pt x="366" y="1022"/>
                </a:lnTo>
                <a:lnTo>
                  <a:pt x="366" y="1022"/>
                </a:lnTo>
                <a:lnTo>
                  <a:pt x="380" y="1025"/>
                </a:lnTo>
                <a:lnTo>
                  <a:pt x="394" y="1026"/>
                </a:lnTo>
                <a:lnTo>
                  <a:pt x="421" y="1029"/>
                </a:lnTo>
                <a:lnTo>
                  <a:pt x="421" y="1029"/>
                </a:lnTo>
                <a:lnTo>
                  <a:pt x="424" y="1018"/>
                </a:lnTo>
                <a:lnTo>
                  <a:pt x="430" y="1007"/>
                </a:lnTo>
                <a:lnTo>
                  <a:pt x="437" y="997"/>
                </a:lnTo>
                <a:lnTo>
                  <a:pt x="444" y="987"/>
                </a:lnTo>
                <a:lnTo>
                  <a:pt x="459" y="970"/>
                </a:lnTo>
                <a:lnTo>
                  <a:pt x="465" y="963"/>
                </a:lnTo>
                <a:lnTo>
                  <a:pt x="466" y="957"/>
                </a:lnTo>
                <a:lnTo>
                  <a:pt x="466" y="957"/>
                </a:lnTo>
                <a:lnTo>
                  <a:pt x="479" y="939"/>
                </a:lnTo>
                <a:lnTo>
                  <a:pt x="493" y="921"/>
                </a:lnTo>
                <a:lnTo>
                  <a:pt x="507" y="903"/>
                </a:lnTo>
                <a:lnTo>
                  <a:pt x="514" y="893"/>
                </a:lnTo>
                <a:lnTo>
                  <a:pt x="519" y="880"/>
                </a:lnTo>
                <a:lnTo>
                  <a:pt x="519" y="880"/>
                </a:lnTo>
                <a:lnTo>
                  <a:pt x="500" y="893"/>
                </a:lnTo>
                <a:lnTo>
                  <a:pt x="482" y="905"/>
                </a:lnTo>
                <a:lnTo>
                  <a:pt x="463" y="918"/>
                </a:lnTo>
                <a:lnTo>
                  <a:pt x="446" y="932"/>
                </a:lnTo>
                <a:lnTo>
                  <a:pt x="414" y="960"/>
                </a:lnTo>
                <a:lnTo>
                  <a:pt x="385" y="988"/>
                </a:lnTo>
                <a:lnTo>
                  <a:pt x="385" y="988"/>
                </a:lnTo>
                <a:lnTo>
                  <a:pt x="396" y="972"/>
                </a:lnTo>
                <a:lnTo>
                  <a:pt x="407" y="956"/>
                </a:lnTo>
                <a:lnTo>
                  <a:pt x="420" y="942"/>
                </a:lnTo>
                <a:lnTo>
                  <a:pt x="435" y="928"/>
                </a:lnTo>
                <a:lnTo>
                  <a:pt x="451" y="915"/>
                </a:lnTo>
                <a:lnTo>
                  <a:pt x="467" y="903"/>
                </a:lnTo>
                <a:lnTo>
                  <a:pt x="503" y="880"/>
                </a:lnTo>
                <a:lnTo>
                  <a:pt x="503" y="880"/>
                </a:lnTo>
                <a:lnTo>
                  <a:pt x="480" y="875"/>
                </a:lnTo>
                <a:lnTo>
                  <a:pt x="458" y="870"/>
                </a:lnTo>
                <a:lnTo>
                  <a:pt x="434" y="868"/>
                </a:lnTo>
                <a:lnTo>
                  <a:pt x="408" y="868"/>
                </a:lnTo>
                <a:lnTo>
                  <a:pt x="359" y="865"/>
                </a:lnTo>
                <a:lnTo>
                  <a:pt x="335" y="862"/>
                </a:lnTo>
                <a:lnTo>
                  <a:pt x="313" y="859"/>
                </a:lnTo>
                <a:lnTo>
                  <a:pt x="313" y="859"/>
                </a:lnTo>
                <a:lnTo>
                  <a:pt x="307" y="872"/>
                </a:lnTo>
                <a:lnTo>
                  <a:pt x="297" y="887"/>
                </a:lnTo>
                <a:lnTo>
                  <a:pt x="278" y="914"/>
                </a:lnTo>
                <a:lnTo>
                  <a:pt x="278" y="914"/>
                </a:lnTo>
                <a:lnTo>
                  <a:pt x="252" y="952"/>
                </a:lnTo>
                <a:lnTo>
                  <a:pt x="240" y="973"/>
                </a:lnTo>
                <a:lnTo>
                  <a:pt x="234" y="983"/>
                </a:lnTo>
                <a:lnTo>
                  <a:pt x="231" y="993"/>
                </a:lnTo>
                <a:lnTo>
                  <a:pt x="231" y="993"/>
                </a:lnTo>
                <a:close/>
                <a:moveTo>
                  <a:pt x="992" y="986"/>
                </a:moveTo>
                <a:lnTo>
                  <a:pt x="992" y="986"/>
                </a:lnTo>
                <a:lnTo>
                  <a:pt x="1021" y="956"/>
                </a:lnTo>
                <a:lnTo>
                  <a:pt x="1037" y="942"/>
                </a:lnTo>
                <a:lnTo>
                  <a:pt x="1053" y="928"/>
                </a:lnTo>
                <a:lnTo>
                  <a:pt x="1070" y="914"/>
                </a:lnTo>
                <a:lnTo>
                  <a:pt x="1089" y="901"/>
                </a:lnTo>
                <a:lnTo>
                  <a:pt x="1110" y="890"/>
                </a:lnTo>
                <a:lnTo>
                  <a:pt x="1131" y="879"/>
                </a:lnTo>
                <a:lnTo>
                  <a:pt x="1131" y="879"/>
                </a:lnTo>
                <a:lnTo>
                  <a:pt x="1129" y="890"/>
                </a:lnTo>
                <a:lnTo>
                  <a:pt x="1127" y="901"/>
                </a:lnTo>
                <a:lnTo>
                  <a:pt x="1122" y="911"/>
                </a:lnTo>
                <a:lnTo>
                  <a:pt x="1115" y="921"/>
                </a:lnTo>
                <a:lnTo>
                  <a:pt x="1108" y="931"/>
                </a:lnTo>
                <a:lnTo>
                  <a:pt x="1101" y="938"/>
                </a:lnTo>
                <a:lnTo>
                  <a:pt x="1090" y="950"/>
                </a:lnTo>
                <a:lnTo>
                  <a:pt x="1093" y="949"/>
                </a:lnTo>
                <a:lnTo>
                  <a:pt x="1090" y="950"/>
                </a:lnTo>
                <a:lnTo>
                  <a:pt x="1090" y="950"/>
                </a:lnTo>
                <a:lnTo>
                  <a:pt x="1075" y="973"/>
                </a:lnTo>
                <a:lnTo>
                  <a:pt x="1056" y="998"/>
                </a:lnTo>
                <a:lnTo>
                  <a:pt x="1039" y="1022"/>
                </a:lnTo>
                <a:lnTo>
                  <a:pt x="1024" y="1046"/>
                </a:lnTo>
                <a:lnTo>
                  <a:pt x="1024" y="1046"/>
                </a:lnTo>
                <a:lnTo>
                  <a:pt x="1032" y="1045"/>
                </a:lnTo>
                <a:lnTo>
                  <a:pt x="1037" y="1043"/>
                </a:lnTo>
                <a:lnTo>
                  <a:pt x="1037" y="1042"/>
                </a:lnTo>
                <a:lnTo>
                  <a:pt x="1035" y="1042"/>
                </a:lnTo>
                <a:lnTo>
                  <a:pt x="1030" y="1043"/>
                </a:lnTo>
                <a:lnTo>
                  <a:pt x="1030" y="1043"/>
                </a:lnTo>
                <a:lnTo>
                  <a:pt x="1042" y="1032"/>
                </a:lnTo>
                <a:lnTo>
                  <a:pt x="1053" y="1019"/>
                </a:lnTo>
                <a:lnTo>
                  <a:pt x="1065" y="1007"/>
                </a:lnTo>
                <a:lnTo>
                  <a:pt x="1070" y="1002"/>
                </a:lnTo>
                <a:lnTo>
                  <a:pt x="1077" y="998"/>
                </a:lnTo>
                <a:lnTo>
                  <a:pt x="1082" y="994"/>
                </a:lnTo>
                <a:lnTo>
                  <a:pt x="1083" y="991"/>
                </a:lnTo>
                <a:lnTo>
                  <a:pt x="1083" y="991"/>
                </a:lnTo>
                <a:lnTo>
                  <a:pt x="1084" y="988"/>
                </a:lnTo>
                <a:lnTo>
                  <a:pt x="1084" y="986"/>
                </a:lnTo>
                <a:lnTo>
                  <a:pt x="1084" y="986"/>
                </a:lnTo>
                <a:lnTo>
                  <a:pt x="1094" y="974"/>
                </a:lnTo>
                <a:lnTo>
                  <a:pt x="1104" y="964"/>
                </a:lnTo>
                <a:lnTo>
                  <a:pt x="1125" y="943"/>
                </a:lnTo>
                <a:lnTo>
                  <a:pt x="1125" y="943"/>
                </a:lnTo>
                <a:lnTo>
                  <a:pt x="1143" y="927"/>
                </a:lnTo>
                <a:lnTo>
                  <a:pt x="1164" y="908"/>
                </a:lnTo>
                <a:lnTo>
                  <a:pt x="1176" y="900"/>
                </a:lnTo>
                <a:lnTo>
                  <a:pt x="1187" y="891"/>
                </a:lnTo>
                <a:lnTo>
                  <a:pt x="1200" y="886"/>
                </a:lnTo>
                <a:lnTo>
                  <a:pt x="1212" y="879"/>
                </a:lnTo>
                <a:lnTo>
                  <a:pt x="1212" y="879"/>
                </a:lnTo>
                <a:lnTo>
                  <a:pt x="1209" y="887"/>
                </a:lnTo>
                <a:lnTo>
                  <a:pt x="1205" y="896"/>
                </a:lnTo>
                <a:lnTo>
                  <a:pt x="1193" y="911"/>
                </a:lnTo>
                <a:lnTo>
                  <a:pt x="1181" y="924"/>
                </a:lnTo>
                <a:lnTo>
                  <a:pt x="1177" y="927"/>
                </a:lnTo>
                <a:lnTo>
                  <a:pt x="1174" y="927"/>
                </a:lnTo>
                <a:lnTo>
                  <a:pt x="1174" y="927"/>
                </a:lnTo>
                <a:lnTo>
                  <a:pt x="1173" y="927"/>
                </a:lnTo>
                <a:lnTo>
                  <a:pt x="1170" y="927"/>
                </a:lnTo>
                <a:lnTo>
                  <a:pt x="1167" y="929"/>
                </a:lnTo>
                <a:lnTo>
                  <a:pt x="1166" y="934"/>
                </a:lnTo>
                <a:lnTo>
                  <a:pt x="1166" y="938"/>
                </a:lnTo>
                <a:lnTo>
                  <a:pt x="1172" y="939"/>
                </a:lnTo>
                <a:lnTo>
                  <a:pt x="1172" y="939"/>
                </a:lnTo>
                <a:lnTo>
                  <a:pt x="1143" y="972"/>
                </a:lnTo>
                <a:lnTo>
                  <a:pt x="1131" y="988"/>
                </a:lnTo>
                <a:lnTo>
                  <a:pt x="1120" y="1007"/>
                </a:lnTo>
                <a:lnTo>
                  <a:pt x="1186" y="942"/>
                </a:lnTo>
                <a:lnTo>
                  <a:pt x="1186" y="942"/>
                </a:lnTo>
                <a:lnTo>
                  <a:pt x="1204" y="925"/>
                </a:lnTo>
                <a:lnTo>
                  <a:pt x="1225" y="907"/>
                </a:lnTo>
                <a:lnTo>
                  <a:pt x="1247" y="891"/>
                </a:lnTo>
                <a:lnTo>
                  <a:pt x="1259" y="886"/>
                </a:lnTo>
                <a:lnTo>
                  <a:pt x="1270" y="880"/>
                </a:lnTo>
                <a:lnTo>
                  <a:pt x="1270" y="880"/>
                </a:lnTo>
                <a:lnTo>
                  <a:pt x="1274" y="882"/>
                </a:lnTo>
                <a:lnTo>
                  <a:pt x="1278" y="883"/>
                </a:lnTo>
                <a:lnTo>
                  <a:pt x="1281" y="886"/>
                </a:lnTo>
                <a:lnTo>
                  <a:pt x="1281" y="887"/>
                </a:lnTo>
                <a:lnTo>
                  <a:pt x="1281" y="889"/>
                </a:lnTo>
                <a:lnTo>
                  <a:pt x="1198" y="1004"/>
                </a:lnTo>
                <a:lnTo>
                  <a:pt x="1198" y="1004"/>
                </a:lnTo>
                <a:lnTo>
                  <a:pt x="1214" y="986"/>
                </a:lnTo>
                <a:lnTo>
                  <a:pt x="1231" y="969"/>
                </a:lnTo>
                <a:lnTo>
                  <a:pt x="1247" y="953"/>
                </a:lnTo>
                <a:lnTo>
                  <a:pt x="1264" y="938"/>
                </a:lnTo>
                <a:lnTo>
                  <a:pt x="1283" y="922"/>
                </a:lnTo>
                <a:lnTo>
                  <a:pt x="1301" y="908"/>
                </a:lnTo>
                <a:lnTo>
                  <a:pt x="1319" y="896"/>
                </a:lnTo>
                <a:lnTo>
                  <a:pt x="1339" y="883"/>
                </a:lnTo>
                <a:lnTo>
                  <a:pt x="1339" y="883"/>
                </a:lnTo>
                <a:lnTo>
                  <a:pt x="1342" y="883"/>
                </a:lnTo>
                <a:lnTo>
                  <a:pt x="1343" y="883"/>
                </a:lnTo>
                <a:lnTo>
                  <a:pt x="1344" y="884"/>
                </a:lnTo>
                <a:lnTo>
                  <a:pt x="1346" y="887"/>
                </a:lnTo>
                <a:lnTo>
                  <a:pt x="1347" y="893"/>
                </a:lnTo>
                <a:lnTo>
                  <a:pt x="1347" y="896"/>
                </a:lnTo>
                <a:lnTo>
                  <a:pt x="1285" y="991"/>
                </a:lnTo>
                <a:lnTo>
                  <a:pt x="1285" y="991"/>
                </a:lnTo>
                <a:lnTo>
                  <a:pt x="1315" y="963"/>
                </a:lnTo>
                <a:lnTo>
                  <a:pt x="1344" y="935"/>
                </a:lnTo>
                <a:lnTo>
                  <a:pt x="1377" y="907"/>
                </a:lnTo>
                <a:lnTo>
                  <a:pt x="1394" y="894"/>
                </a:lnTo>
                <a:lnTo>
                  <a:pt x="1410" y="882"/>
                </a:lnTo>
                <a:lnTo>
                  <a:pt x="1410" y="882"/>
                </a:lnTo>
                <a:lnTo>
                  <a:pt x="1367" y="879"/>
                </a:lnTo>
                <a:lnTo>
                  <a:pt x="1323" y="877"/>
                </a:lnTo>
                <a:lnTo>
                  <a:pt x="1235" y="877"/>
                </a:lnTo>
                <a:lnTo>
                  <a:pt x="1149" y="877"/>
                </a:lnTo>
                <a:lnTo>
                  <a:pt x="1107" y="877"/>
                </a:lnTo>
                <a:lnTo>
                  <a:pt x="1065" y="877"/>
                </a:lnTo>
                <a:lnTo>
                  <a:pt x="1065" y="877"/>
                </a:lnTo>
                <a:lnTo>
                  <a:pt x="1059" y="889"/>
                </a:lnTo>
                <a:lnTo>
                  <a:pt x="1052" y="900"/>
                </a:lnTo>
                <a:lnTo>
                  <a:pt x="1035" y="922"/>
                </a:lnTo>
                <a:lnTo>
                  <a:pt x="1032" y="925"/>
                </a:lnTo>
                <a:lnTo>
                  <a:pt x="1032" y="925"/>
                </a:lnTo>
                <a:lnTo>
                  <a:pt x="1024" y="941"/>
                </a:lnTo>
                <a:lnTo>
                  <a:pt x="1013" y="956"/>
                </a:lnTo>
                <a:lnTo>
                  <a:pt x="992" y="986"/>
                </a:lnTo>
                <a:lnTo>
                  <a:pt x="992" y="986"/>
                </a:lnTo>
                <a:close/>
                <a:moveTo>
                  <a:pt x="1617" y="898"/>
                </a:moveTo>
                <a:lnTo>
                  <a:pt x="1617" y="898"/>
                </a:lnTo>
                <a:lnTo>
                  <a:pt x="1593" y="917"/>
                </a:lnTo>
                <a:lnTo>
                  <a:pt x="1571" y="935"/>
                </a:lnTo>
                <a:lnTo>
                  <a:pt x="1548" y="953"/>
                </a:lnTo>
                <a:lnTo>
                  <a:pt x="1527" y="974"/>
                </a:lnTo>
                <a:lnTo>
                  <a:pt x="1507" y="994"/>
                </a:lnTo>
                <a:lnTo>
                  <a:pt x="1488" y="1016"/>
                </a:lnTo>
                <a:lnTo>
                  <a:pt x="1469" y="1039"/>
                </a:lnTo>
                <a:lnTo>
                  <a:pt x="1451" y="1063"/>
                </a:lnTo>
                <a:lnTo>
                  <a:pt x="1451" y="1063"/>
                </a:lnTo>
                <a:lnTo>
                  <a:pt x="1509" y="1066"/>
                </a:lnTo>
                <a:lnTo>
                  <a:pt x="1535" y="1067"/>
                </a:lnTo>
                <a:lnTo>
                  <a:pt x="1562" y="1066"/>
                </a:lnTo>
                <a:lnTo>
                  <a:pt x="1562" y="1066"/>
                </a:lnTo>
                <a:lnTo>
                  <a:pt x="1594" y="1026"/>
                </a:lnTo>
                <a:lnTo>
                  <a:pt x="1628" y="987"/>
                </a:lnTo>
                <a:lnTo>
                  <a:pt x="1645" y="967"/>
                </a:lnTo>
                <a:lnTo>
                  <a:pt x="1661" y="946"/>
                </a:lnTo>
                <a:lnTo>
                  <a:pt x="1675" y="925"/>
                </a:lnTo>
                <a:lnTo>
                  <a:pt x="1687" y="904"/>
                </a:lnTo>
                <a:lnTo>
                  <a:pt x="1687" y="904"/>
                </a:lnTo>
                <a:lnTo>
                  <a:pt x="1663" y="920"/>
                </a:lnTo>
                <a:lnTo>
                  <a:pt x="1639" y="936"/>
                </a:lnTo>
                <a:lnTo>
                  <a:pt x="1616" y="953"/>
                </a:lnTo>
                <a:lnTo>
                  <a:pt x="1594" y="973"/>
                </a:lnTo>
                <a:lnTo>
                  <a:pt x="1572" y="993"/>
                </a:lnTo>
                <a:lnTo>
                  <a:pt x="1552" y="1012"/>
                </a:lnTo>
                <a:lnTo>
                  <a:pt x="1533" y="1033"/>
                </a:lnTo>
                <a:lnTo>
                  <a:pt x="1513" y="1054"/>
                </a:lnTo>
                <a:lnTo>
                  <a:pt x="1513" y="1054"/>
                </a:lnTo>
                <a:lnTo>
                  <a:pt x="1541" y="1015"/>
                </a:lnTo>
                <a:lnTo>
                  <a:pt x="1571" y="974"/>
                </a:lnTo>
                <a:lnTo>
                  <a:pt x="1602" y="934"/>
                </a:lnTo>
                <a:lnTo>
                  <a:pt x="1632" y="891"/>
                </a:lnTo>
                <a:lnTo>
                  <a:pt x="1632" y="891"/>
                </a:lnTo>
                <a:lnTo>
                  <a:pt x="1617" y="898"/>
                </a:lnTo>
                <a:lnTo>
                  <a:pt x="1617" y="898"/>
                </a:lnTo>
                <a:close/>
                <a:moveTo>
                  <a:pt x="2529" y="905"/>
                </a:moveTo>
                <a:lnTo>
                  <a:pt x="2529" y="905"/>
                </a:lnTo>
                <a:lnTo>
                  <a:pt x="2512" y="918"/>
                </a:lnTo>
                <a:lnTo>
                  <a:pt x="2495" y="931"/>
                </a:lnTo>
                <a:lnTo>
                  <a:pt x="2480" y="945"/>
                </a:lnTo>
                <a:lnTo>
                  <a:pt x="2464" y="959"/>
                </a:lnTo>
                <a:lnTo>
                  <a:pt x="2436" y="988"/>
                </a:lnTo>
                <a:lnTo>
                  <a:pt x="2422" y="1001"/>
                </a:lnTo>
                <a:lnTo>
                  <a:pt x="2407" y="1014"/>
                </a:lnTo>
                <a:lnTo>
                  <a:pt x="2407" y="1014"/>
                </a:lnTo>
                <a:lnTo>
                  <a:pt x="2393" y="1028"/>
                </a:lnTo>
                <a:lnTo>
                  <a:pt x="2380" y="1045"/>
                </a:lnTo>
                <a:lnTo>
                  <a:pt x="2369" y="1061"/>
                </a:lnTo>
                <a:lnTo>
                  <a:pt x="2356" y="1077"/>
                </a:lnTo>
                <a:lnTo>
                  <a:pt x="2356" y="1077"/>
                </a:lnTo>
                <a:lnTo>
                  <a:pt x="2388" y="1077"/>
                </a:lnTo>
                <a:lnTo>
                  <a:pt x="2419" y="1077"/>
                </a:lnTo>
                <a:lnTo>
                  <a:pt x="2480" y="1074"/>
                </a:lnTo>
                <a:lnTo>
                  <a:pt x="2480" y="1074"/>
                </a:lnTo>
                <a:lnTo>
                  <a:pt x="2498" y="1046"/>
                </a:lnTo>
                <a:lnTo>
                  <a:pt x="2518" y="1019"/>
                </a:lnTo>
                <a:lnTo>
                  <a:pt x="2557" y="966"/>
                </a:lnTo>
                <a:lnTo>
                  <a:pt x="2560" y="964"/>
                </a:lnTo>
                <a:lnTo>
                  <a:pt x="2563" y="962"/>
                </a:lnTo>
                <a:lnTo>
                  <a:pt x="2564" y="960"/>
                </a:lnTo>
                <a:lnTo>
                  <a:pt x="2567" y="957"/>
                </a:lnTo>
                <a:lnTo>
                  <a:pt x="2567" y="957"/>
                </a:lnTo>
                <a:lnTo>
                  <a:pt x="2568" y="953"/>
                </a:lnTo>
                <a:lnTo>
                  <a:pt x="2570" y="952"/>
                </a:lnTo>
                <a:lnTo>
                  <a:pt x="2571" y="952"/>
                </a:lnTo>
                <a:lnTo>
                  <a:pt x="2571" y="952"/>
                </a:lnTo>
                <a:lnTo>
                  <a:pt x="2573" y="948"/>
                </a:lnTo>
                <a:lnTo>
                  <a:pt x="2573" y="948"/>
                </a:lnTo>
                <a:lnTo>
                  <a:pt x="2575" y="942"/>
                </a:lnTo>
                <a:lnTo>
                  <a:pt x="2581" y="938"/>
                </a:lnTo>
                <a:lnTo>
                  <a:pt x="2585" y="935"/>
                </a:lnTo>
                <a:lnTo>
                  <a:pt x="2591" y="932"/>
                </a:lnTo>
                <a:lnTo>
                  <a:pt x="2591" y="932"/>
                </a:lnTo>
                <a:lnTo>
                  <a:pt x="2591" y="931"/>
                </a:lnTo>
                <a:lnTo>
                  <a:pt x="2591" y="928"/>
                </a:lnTo>
                <a:lnTo>
                  <a:pt x="2592" y="924"/>
                </a:lnTo>
                <a:lnTo>
                  <a:pt x="2592" y="920"/>
                </a:lnTo>
                <a:lnTo>
                  <a:pt x="2591" y="920"/>
                </a:lnTo>
                <a:lnTo>
                  <a:pt x="2589" y="921"/>
                </a:lnTo>
                <a:lnTo>
                  <a:pt x="2589" y="921"/>
                </a:lnTo>
                <a:lnTo>
                  <a:pt x="2554" y="949"/>
                </a:lnTo>
                <a:lnTo>
                  <a:pt x="2519" y="979"/>
                </a:lnTo>
                <a:lnTo>
                  <a:pt x="2487" y="1011"/>
                </a:lnTo>
                <a:lnTo>
                  <a:pt x="2456" y="1043"/>
                </a:lnTo>
                <a:lnTo>
                  <a:pt x="2456" y="1043"/>
                </a:lnTo>
                <a:lnTo>
                  <a:pt x="2450" y="1052"/>
                </a:lnTo>
                <a:lnTo>
                  <a:pt x="2445" y="1060"/>
                </a:lnTo>
                <a:lnTo>
                  <a:pt x="2440" y="1064"/>
                </a:lnTo>
                <a:lnTo>
                  <a:pt x="2436" y="1067"/>
                </a:lnTo>
                <a:lnTo>
                  <a:pt x="2431" y="1068"/>
                </a:lnTo>
                <a:lnTo>
                  <a:pt x="2424" y="1068"/>
                </a:lnTo>
                <a:lnTo>
                  <a:pt x="2424" y="1068"/>
                </a:lnTo>
                <a:lnTo>
                  <a:pt x="2443" y="1035"/>
                </a:lnTo>
                <a:lnTo>
                  <a:pt x="2464" y="1002"/>
                </a:lnTo>
                <a:lnTo>
                  <a:pt x="2487" y="972"/>
                </a:lnTo>
                <a:lnTo>
                  <a:pt x="2508" y="942"/>
                </a:lnTo>
                <a:lnTo>
                  <a:pt x="2508" y="942"/>
                </a:lnTo>
                <a:lnTo>
                  <a:pt x="2509" y="938"/>
                </a:lnTo>
                <a:lnTo>
                  <a:pt x="2512" y="934"/>
                </a:lnTo>
                <a:lnTo>
                  <a:pt x="2519" y="927"/>
                </a:lnTo>
                <a:lnTo>
                  <a:pt x="2522" y="924"/>
                </a:lnTo>
                <a:lnTo>
                  <a:pt x="2526" y="920"/>
                </a:lnTo>
                <a:lnTo>
                  <a:pt x="2528" y="912"/>
                </a:lnTo>
                <a:lnTo>
                  <a:pt x="2529" y="905"/>
                </a:lnTo>
                <a:lnTo>
                  <a:pt x="2529" y="905"/>
                </a:lnTo>
                <a:close/>
                <a:moveTo>
                  <a:pt x="2329" y="969"/>
                </a:moveTo>
                <a:lnTo>
                  <a:pt x="2332" y="964"/>
                </a:lnTo>
                <a:lnTo>
                  <a:pt x="2334" y="962"/>
                </a:lnTo>
                <a:lnTo>
                  <a:pt x="2336" y="957"/>
                </a:lnTo>
                <a:lnTo>
                  <a:pt x="2336" y="957"/>
                </a:lnTo>
                <a:lnTo>
                  <a:pt x="2338" y="953"/>
                </a:lnTo>
                <a:lnTo>
                  <a:pt x="2339" y="952"/>
                </a:lnTo>
                <a:lnTo>
                  <a:pt x="2341" y="950"/>
                </a:lnTo>
                <a:lnTo>
                  <a:pt x="2341" y="950"/>
                </a:lnTo>
                <a:lnTo>
                  <a:pt x="2345" y="945"/>
                </a:lnTo>
                <a:lnTo>
                  <a:pt x="2350" y="939"/>
                </a:lnTo>
                <a:lnTo>
                  <a:pt x="2352" y="936"/>
                </a:lnTo>
                <a:lnTo>
                  <a:pt x="2353" y="932"/>
                </a:lnTo>
                <a:lnTo>
                  <a:pt x="2355" y="929"/>
                </a:lnTo>
                <a:lnTo>
                  <a:pt x="2353" y="927"/>
                </a:lnTo>
                <a:lnTo>
                  <a:pt x="2353" y="927"/>
                </a:lnTo>
                <a:lnTo>
                  <a:pt x="2314" y="962"/>
                </a:lnTo>
                <a:lnTo>
                  <a:pt x="2277" y="1000"/>
                </a:lnTo>
                <a:lnTo>
                  <a:pt x="2242" y="1039"/>
                </a:lnTo>
                <a:lnTo>
                  <a:pt x="2209" y="1081"/>
                </a:lnTo>
                <a:lnTo>
                  <a:pt x="2343" y="1077"/>
                </a:lnTo>
                <a:lnTo>
                  <a:pt x="2343" y="1077"/>
                </a:lnTo>
                <a:lnTo>
                  <a:pt x="2358" y="1050"/>
                </a:lnTo>
                <a:lnTo>
                  <a:pt x="2372" y="1026"/>
                </a:lnTo>
                <a:lnTo>
                  <a:pt x="2387" y="1004"/>
                </a:lnTo>
                <a:lnTo>
                  <a:pt x="2402" y="984"/>
                </a:lnTo>
                <a:lnTo>
                  <a:pt x="2405" y="984"/>
                </a:lnTo>
                <a:lnTo>
                  <a:pt x="2418" y="969"/>
                </a:lnTo>
                <a:lnTo>
                  <a:pt x="2418" y="969"/>
                </a:lnTo>
                <a:lnTo>
                  <a:pt x="2418" y="964"/>
                </a:lnTo>
                <a:lnTo>
                  <a:pt x="2418" y="964"/>
                </a:lnTo>
                <a:lnTo>
                  <a:pt x="2425" y="956"/>
                </a:lnTo>
                <a:lnTo>
                  <a:pt x="2429" y="950"/>
                </a:lnTo>
                <a:lnTo>
                  <a:pt x="2433" y="946"/>
                </a:lnTo>
                <a:lnTo>
                  <a:pt x="2433" y="946"/>
                </a:lnTo>
                <a:lnTo>
                  <a:pt x="2433" y="950"/>
                </a:lnTo>
                <a:lnTo>
                  <a:pt x="2432" y="952"/>
                </a:lnTo>
                <a:lnTo>
                  <a:pt x="2431" y="955"/>
                </a:lnTo>
                <a:lnTo>
                  <a:pt x="2429" y="957"/>
                </a:lnTo>
                <a:lnTo>
                  <a:pt x="2429" y="957"/>
                </a:lnTo>
                <a:lnTo>
                  <a:pt x="2432" y="957"/>
                </a:lnTo>
                <a:lnTo>
                  <a:pt x="2435" y="956"/>
                </a:lnTo>
                <a:lnTo>
                  <a:pt x="2436" y="953"/>
                </a:lnTo>
                <a:lnTo>
                  <a:pt x="2438" y="950"/>
                </a:lnTo>
                <a:lnTo>
                  <a:pt x="2438" y="950"/>
                </a:lnTo>
                <a:lnTo>
                  <a:pt x="2439" y="943"/>
                </a:lnTo>
                <a:lnTo>
                  <a:pt x="2442" y="936"/>
                </a:lnTo>
                <a:lnTo>
                  <a:pt x="2446" y="929"/>
                </a:lnTo>
                <a:lnTo>
                  <a:pt x="2449" y="921"/>
                </a:lnTo>
                <a:lnTo>
                  <a:pt x="2449" y="921"/>
                </a:lnTo>
                <a:lnTo>
                  <a:pt x="2402" y="956"/>
                </a:lnTo>
                <a:lnTo>
                  <a:pt x="2356" y="993"/>
                </a:lnTo>
                <a:lnTo>
                  <a:pt x="2334" y="1011"/>
                </a:lnTo>
                <a:lnTo>
                  <a:pt x="2311" y="1031"/>
                </a:lnTo>
                <a:lnTo>
                  <a:pt x="2291" y="1052"/>
                </a:lnTo>
                <a:lnTo>
                  <a:pt x="2272" y="1073"/>
                </a:lnTo>
                <a:lnTo>
                  <a:pt x="2272" y="1073"/>
                </a:lnTo>
                <a:lnTo>
                  <a:pt x="2270" y="1074"/>
                </a:lnTo>
                <a:lnTo>
                  <a:pt x="2270" y="1073"/>
                </a:lnTo>
                <a:lnTo>
                  <a:pt x="2269" y="1068"/>
                </a:lnTo>
                <a:lnTo>
                  <a:pt x="2268" y="1064"/>
                </a:lnTo>
                <a:lnTo>
                  <a:pt x="2269" y="1060"/>
                </a:lnTo>
                <a:lnTo>
                  <a:pt x="2269" y="1060"/>
                </a:lnTo>
                <a:lnTo>
                  <a:pt x="2282" y="1036"/>
                </a:lnTo>
                <a:lnTo>
                  <a:pt x="2296" y="1014"/>
                </a:lnTo>
                <a:lnTo>
                  <a:pt x="2327" y="970"/>
                </a:lnTo>
                <a:lnTo>
                  <a:pt x="2329" y="969"/>
                </a:lnTo>
                <a:close/>
                <a:moveTo>
                  <a:pt x="1899" y="1078"/>
                </a:moveTo>
                <a:lnTo>
                  <a:pt x="1899" y="1078"/>
                </a:lnTo>
                <a:lnTo>
                  <a:pt x="1904" y="1078"/>
                </a:lnTo>
                <a:lnTo>
                  <a:pt x="1908" y="1075"/>
                </a:lnTo>
                <a:lnTo>
                  <a:pt x="1911" y="1074"/>
                </a:lnTo>
                <a:lnTo>
                  <a:pt x="1912" y="1071"/>
                </a:lnTo>
                <a:lnTo>
                  <a:pt x="1916" y="1066"/>
                </a:lnTo>
                <a:lnTo>
                  <a:pt x="1918" y="1064"/>
                </a:lnTo>
                <a:lnTo>
                  <a:pt x="1919" y="1064"/>
                </a:lnTo>
                <a:lnTo>
                  <a:pt x="1919" y="1064"/>
                </a:lnTo>
                <a:lnTo>
                  <a:pt x="1922" y="1066"/>
                </a:lnTo>
                <a:lnTo>
                  <a:pt x="1923" y="1067"/>
                </a:lnTo>
                <a:lnTo>
                  <a:pt x="1923" y="1068"/>
                </a:lnTo>
                <a:lnTo>
                  <a:pt x="1922" y="1071"/>
                </a:lnTo>
                <a:lnTo>
                  <a:pt x="1912" y="1080"/>
                </a:lnTo>
                <a:lnTo>
                  <a:pt x="1912" y="1080"/>
                </a:lnTo>
                <a:lnTo>
                  <a:pt x="1919" y="1078"/>
                </a:lnTo>
                <a:lnTo>
                  <a:pt x="1926" y="1080"/>
                </a:lnTo>
                <a:lnTo>
                  <a:pt x="1942" y="1081"/>
                </a:lnTo>
                <a:lnTo>
                  <a:pt x="1954" y="1081"/>
                </a:lnTo>
                <a:lnTo>
                  <a:pt x="1960" y="1080"/>
                </a:lnTo>
                <a:lnTo>
                  <a:pt x="1963" y="1078"/>
                </a:lnTo>
                <a:lnTo>
                  <a:pt x="1963" y="1078"/>
                </a:lnTo>
                <a:lnTo>
                  <a:pt x="2032" y="994"/>
                </a:lnTo>
                <a:lnTo>
                  <a:pt x="2067" y="953"/>
                </a:lnTo>
                <a:lnTo>
                  <a:pt x="2099" y="910"/>
                </a:lnTo>
                <a:lnTo>
                  <a:pt x="2099" y="910"/>
                </a:lnTo>
                <a:lnTo>
                  <a:pt x="2084" y="915"/>
                </a:lnTo>
                <a:lnTo>
                  <a:pt x="2076" y="918"/>
                </a:lnTo>
                <a:lnTo>
                  <a:pt x="2071" y="922"/>
                </a:lnTo>
                <a:lnTo>
                  <a:pt x="1923" y="1057"/>
                </a:lnTo>
                <a:lnTo>
                  <a:pt x="1923" y="1057"/>
                </a:lnTo>
                <a:lnTo>
                  <a:pt x="1958" y="1018"/>
                </a:lnTo>
                <a:lnTo>
                  <a:pt x="1995" y="979"/>
                </a:lnTo>
                <a:lnTo>
                  <a:pt x="2034" y="942"/>
                </a:lnTo>
                <a:lnTo>
                  <a:pt x="2055" y="925"/>
                </a:lnTo>
                <a:lnTo>
                  <a:pt x="2075" y="908"/>
                </a:lnTo>
                <a:lnTo>
                  <a:pt x="2075" y="908"/>
                </a:lnTo>
                <a:lnTo>
                  <a:pt x="2064" y="905"/>
                </a:lnTo>
                <a:lnTo>
                  <a:pt x="2053" y="904"/>
                </a:lnTo>
                <a:lnTo>
                  <a:pt x="2029" y="905"/>
                </a:lnTo>
                <a:lnTo>
                  <a:pt x="2029" y="905"/>
                </a:lnTo>
                <a:lnTo>
                  <a:pt x="2023" y="915"/>
                </a:lnTo>
                <a:lnTo>
                  <a:pt x="2016" y="924"/>
                </a:lnTo>
                <a:lnTo>
                  <a:pt x="2010" y="932"/>
                </a:lnTo>
                <a:lnTo>
                  <a:pt x="2005" y="941"/>
                </a:lnTo>
                <a:lnTo>
                  <a:pt x="2003" y="943"/>
                </a:lnTo>
                <a:lnTo>
                  <a:pt x="2003" y="943"/>
                </a:lnTo>
                <a:lnTo>
                  <a:pt x="1978" y="977"/>
                </a:lnTo>
                <a:lnTo>
                  <a:pt x="1951" y="1009"/>
                </a:lnTo>
                <a:lnTo>
                  <a:pt x="1925" y="1043"/>
                </a:lnTo>
                <a:lnTo>
                  <a:pt x="1899" y="1078"/>
                </a:lnTo>
                <a:lnTo>
                  <a:pt x="1899" y="1078"/>
                </a:lnTo>
                <a:close/>
                <a:moveTo>
                  <a:pt x="248" y="839"/>
                </a:moveTo>
                <a:lnTo>
                  <a:pt x="248" y="839"/>
                </a:lnTo>
                <a:lnTo>
                  <a:pt x="243" y="858"/>
                </a:lnTo>
                <a:lnTo>
                  <a:pt x="234" y="877"/>
                </a:lnTo>
                <a:lnTo>
                  <a:pt x="224" y="894"/>
                </a:lnTo>
                <a:lnTo>
                  <a:pt x="213" y="912"/>
                </a:lnTo>
                <a:lnTo>
                  <a:pt x="191" y="945"/>
                </a:lnTo>
                <a:lnTo>
                  <a:pt x="168" y="977"/>
                </a:lnTo>
                <a:lnTo>
                  <a:pt x="168" y="977"/>
                </a:lnTo>
                <a:lnTo>
                  <a:pt x="177" y="970"/>
                </a:lnTo>
                <a:lnTo>
                  <a:pt x="184" y="963"/>
                </a:lnTo>
                <a:lnTo>
                  <a:pt x="189" y="956"/>
                </a:lnTo>
                <a:lnTo>
                  <a:pt x="198" y="949"/>
                </a:lnTo>
                <a:lnTo>
                  <a:pt x="203" y="943"/>
                </a:lnTo>
                <a:lnTo>
                  <a:pt x="203" y="943"/>
                </a:lnTo>
                <a:lnTo>
                  <a:pt x="203" y="945"/>
                </a:lnTo>
                <a:lnTo>
                  <a:pt x="203" y="948"/>
                </a:lnTo>
                <a:lnTo>
                  <a:pt x="200" y="949"/>
                </a:lnTo>
                <a:lnTo>
                  <a:pt x="198" y="949"/>
                </a:lnTo>
                <a:lnTo>
                  <a:pt x="198" y="949"/>
                </a:lnTo>
                <a:lnTo>
                  <a:pt x="196" y="955"/>
                </a:lnTo>
                <a:lnTo>
                  <a:pt x="193" y="960"/>
                </a:lnTo>
                <a:lnTo>
                  <a:pt x="188" y="970"/>
                </a:lnTo>
                <a:lnTo>
                  <a:pt x="170" y="987"/>
                </a:lnTo>
                <a:lnTo>
                  <a:pt x="170" y="987"/>
                </a:lnTo>
                <a:lnTo>
                  <a:pt x="181" y="991"/>
                </a:lnTo>
                <a:lnTo>
                  <a:pt x="193" y="995"/>
                </a:lnTo>
                <a:lnTo>
                  <a:pt x="202" y="995"/>
                </a:lnTo>
                <a:lnTo>
                  <a:pt x="206" y="995"/>
                </a:lnTo>
                <a:lnTo>
                  <a:pt x="208" y="994"/>
                </a:lnTo>
                <a:lnTo>
                  <a:pt x="208" y="994"/>
                </a:lnTo>
                <a:lnTo>
                  <a:pt x="229" y="963"/>
                </a:lnTo>
                <a:lnTo>
                  <a:pt x="250" y="932"/>
                </a:lnTo>
                <a:lnTo>
                  <a:pt x="293" y="875"/>
                </a:lnTo>
                <a:lnTo>
                  <a:pt x="293" y="875"/>
                </a:lnTo>
                <a:lnTo>
                  <a:pt x="271" y="891"/>
                </a:lnTo>
                <a:lnTo>
                  <a:pt x="250" y="910"/>
                </a:lnTo>
                <a:lnTo>
                  <a:pt x="229" y="929"/>
                </a:lnTo>
                <a:lnTo>
                  <a:pt x="209" y="948"/>
                </a:lnTo>
                <a:lnTo>
                  <a:pt x="209" y="948"/>
                </a:lnTo>
                <a:lnTo>
                  <a:pt x="219" y="935"/>
                </a:lnTo>
                <a:lnTo>
                  <a:pt x="229" y="921"/>
                </a:lnTo>
                <a:lnTo>
                  <a:pt x="238" y="908"/>
                </a:lnTo>
                <a:lnTo>
                  <a:pt x="251" y="896"/>
                </a:lnTo>
                <a:lnTo>
                  <a:pt x="262" y="884"/>
                </a:lnTo>
                <a:lnTo>
                  <a:pt x="276" y="873"/>
                </a:lnTo>
                <a:lnTo>
                  <a:pt x="290" y="863"/>
                </a:lnTo>
                <a:lnTo>
                  <a:pt x="304" y="853"/>
                </a:lnTo>
                <a:lnTo>
                  <a:pt x="304" y="853"/>
                </a:lnTo>
                <a:lnTo>
                  <a:pt x="267" y="842"/>
                </a:lnTo>
                <a:lnTo>
                  <a:pt x="248" y="837"/>
                </a:lnTo>
                <a:lnTo>
                  <a:pt x="240" y="832"/>
                </a:lnTo>
                <a:lnTo>
                  <a:pt x="233" y="827"/>
                </a:lnTo>
                <a:lnTo>
                  <a:pt x="233" y="827"/>
                </a:lnTo>
                <a:lnTo>
                  <a:pt x="230" y="832"/>
                </a:lnTo>
                <a:lnTo>
                  <a:pt x="226" y="838"/>
                </a:lnTo>
                <a:lnTo>
                  <a:pt x="216" y="848"/>
                </a:lnTo>
                <a:lnTo>
                  <a:pt x="205" y="858"/>
                </a:lnTo>
                <a:lnTo>
                  <a:pt x="200" y="862"/>
                </a:lnTo>
                <a:lnTo>
                  <a:pt x="196" y="868"/>
                </a:lnTo>
                <a:lnTo>
                  <a:pt x="200" y="869"/>
                </a:lnTo>
                <a:lnTo>
                  <a:pt x="200" y="869"/>
                </a:lnTo>
                <a:lnTo>
                  <a:pt x="200" y="872"/>
                </a:lnTo>
                <a:lnTo>
                  <a:pt x="199" y="875"/>
                </a:lnTo>
                <a:lnTo>
                  <a:pt x="140" y="960"/>
                </a:lnTo>
                <a:lnTo>
                  <a:pt x="140" y="960"/>
                </a:lnTo>
                <a:lnTo>
                  <a:pt x="146" y="959"/>
                </a:lnTo>
                <a:lnTo>
                  <a:pt x="150" y="956"/>
                </a:lnTo>
                <a:lnTo>
                  <a:pt x="160" y="949"/>
                </a:lnTo>
                <a:lnTo>
                  <a:pt x="164" y="946"/>
                </a:lnTo>
                <a:lnTo>
                  <a:pt x="168" y="945"/>
                </a:lnTo>
                <a:lnTo>
                  <a:pt x="172" y="945"/>
                </a:lnTo>
                <a:lnTo>
                  <a:pt x="175" y="946"/>
                </a:lnTo>
                <a:lnTo>
                  <a:pt x="175" y="946"/>
                </a:lnTo>
                <a:lnTo>
                  <a:pt x="195" y="922"/>
                </a:lnTo>
                <a:lnTo>
                  <a:pt x="215" y="896"/>
                </a:lnTo>
                <a:lnTo>
                  <a:pt x="231" y="868"/>
                </a:lnTo>
                <a:lnTo>
                  <a:pt x="248" y="839"/>
                </a:lnTo>
                <a:lnTo>
                  <a:pt x="248" y="839"/>
                </a:lnTo>
                <a:close/>
                <a:moveTo>
                  <a:pt x="2275" y="962"/>
                </a:moveTo>
                <a:lnTo>
                  <a:pt x="2276" y="960"/>
                </a:lnTo>
                <a:lnTo>
                  <a:pt x="2276" y="960"/>
                </a:lnTo>
                <a:lnTo>
                  <a:pt x="2283" y="950"/>
                </a:lnTo>
                <a:lnTo>
                  <a:pt x="2289" y="939"/>
                </a:lnTo>
                <a:lnTo>
                  <a:pt x="2293" y="929"/>
                </a:lnTo>
                <a:lnTo>
                  <a:pt x="2297" y="917"/>
                </a:lnTo>
                <a:lnTo>
                  <a:pt x="2297" y="917"/>
                </a:lnTo>
                <a:lnTo>
                  <a:pt x="2289" y="921"/>
                </a:lnTo>
                <a:lnTo>
                  <a:pt x="2282" y="925"/>
                </a:lnTo>
                <a:lnTo>
                  <a:pt x="2282" y="925"/>
                </a:lnTo>
                <a:lnTo>
                  <a:pt x="2241" y="960"/>
                </a:lnTo>
                <a:lnTo>
                  <a:pt x="2200" y="998"/>
                </a:lnTo>
                <a:lnTo>
                  <a:pt x="2162" y="1038"/>
                </a:lnTo>
                <a:lnTo>
                  <a:pt x="2124" y="1080"/>
                </a:lnTo>
                <a:lnTo>
                  <a:pt x="2124" y="1080"/>
                </a:lnTo>
                <a:lnTo>
                  <a:pt x="2144" y="1081"/>
                </a:lnTo>
                <a:lnTo>
                  <a:pt x="2161" y="1081"/>
                </a:lnTo>
                <a:lnTo>
                  <a:pt x="2178" y="1080"/>
                </a:lnTo>
                <a:lnTo>
                  <a:pt x="2193" y="1080"/>
                </a:lnTo>
                <a:lnTo>
                  <a:pt x="2193" y="1080"/>
                </a:lnTo>
                <a:lnTo>
                  <a:pt x="2210" y="1054"/>
                </a:lnTo>
                <a:lnTo>
                  <a:pt x="2227" y="1029"/>
                </a:lnTo>
                <a:lnTo>
                  <a:pt x="2244" y="1005"/>
                </a:lnTo>
                <a:lnTo>
                  <a:pt x="2263" y="981"/>
                </a:lnTo>
                <a:lnTo>
                  <a:pt x="2263" y="977"/>
                </a:lnTo>
                <a:lnTo>
                  <a:pt x="2275" y="962"/>
                </a:lnTo>
                <a:close/>
                <a:moveTo>
                  <a:pt x="444" y="1031"/>
                </a:moveTo>
                <a:lnTo>
                  <a:pt x="489" y="1033"/>
                </a:lnTo>
                <a:lnTo>
                  <a:pt x="489" y="1033"/>
                </a:lnTo>
                <a:lnTo>
                  <a:pt x="501" y="1011"/>
                </a:lnTo>
                <a:lnTo>
                  <a:pt x="515" y="990"/>
                </a:lnTo>
                <a:lnTo>
                  <a:pt x="546" y="950"/>
                </a:lnTo>
                <a:lnTo>
                  <a:pt x="546" y="950"/>
                </a:lnTo>
                <a:lnTo>
                  <a:pt x="546" y="949"/>
                </a:lnTo>
                <a:lnTo>
                  <a:pt x="590" y="893"/>
                </a:lnTo>
                <a:lnTo>
                  <a:pt x="590" y="893"/>
                </a:lnTo>
                <a:lnTo>
                  <a:pt x="573" y="903"/>
                </a:lnTo>
                <a:lnTo>
                  <a:pt x="556" y="915"/>
                </a:lnTo>
                <a:lnTo>
                  <a:pt x="539" y="931"/>
                </a:lnTo>
                <a:lnTo>
                  <a:pt x="522" y="946"/>
                </a:lnTo>
                <a:lnTo>
                  <a:pt x="522" y="946"/>
                </a:lnTo>
                <a:lnTo>
                  <a:pt x="501" y="966"/>
                </a:lnTo>
                <a:lnTo>
                  <a:pt x="491" y="974"/>
                </a:lnTo>
                <a:lnTo>
                  <a:pt x="490" y="974"/>
                </a:lnTo>
                <a:lnTo>
                  <a:pt x="490" y="974"/>
                </a:lnTo>
                <a:lnTo>
                  <a:pt x="494" y="970"/>
                </a:lnTo>
                <a:lnTo>
                  <a:pt x="487" y="966"/>
                </a:lnTo>
                <a:lnTo>
                  <a:pt x="487" y="966"/>
                </a:lnTo>
                <a:lnTo>
                  <a:pt x="505" y="946"/>
                </a:lnTo>
                <a:lnTo>
                  <a:pt x="525" y="928"/>
                </a:lnTo>
                <a:lnTo>
                  <a:pt x="566" y="891"/>
                </a:lnTo>
                <a:lnTo>
                  <a:pt x="531" y="886"/>
                </a:lnTo>
                <a:lnTo>
                  <a:pt x="531" y="886"/>
                </a:lnTo>
                <a:lnTo>
                  <a:pt x="511" y="918"/>
                </a:lnTo>
                <a:lnTo>
                  <a:pt x="489" y="948"/>
                </a:lnTo>
                <a:lnTo>
                  <a:pt x="466" y="977"/>
                </a:lnTo>
                <a:lnTo>
                  <a:pt x="444" y="1008"/>
                </a:lnTo>
                <a:lnTo>
                  <a:pt x="444" y="1008"/>
                </a:lnTo>
                <a:lnTo>
                  <a:pt x="442" y="1011"/>
                </a:lnTo>
                <a:lnTo>
                  <a:pt x="444" y="1011"/>
                </a:lnTo>
                <a:lnTo>
                  <a:pt x="448" y="1009"/>
                </a:lnTo>
                <a:lnTo>
                  <a:pt x="452" y="1008"/>
                </a:lnTo>
                <a:lnTo>
                  <a:pt x="458" y="1007"/>
                </a:lnTo>
                <a:lnTo>
                  <a:pt x="458" y="1007"/>
                </a:lnTo>
                <a:lnTo>
                  <a:pt x="452" y="1012"/>
                </a:lnTo>
                <a:lnTo>
                  <a:pt x="446" y="1018"/>
                </a:lnTo>
                <a:lnTo>
                  <a:pt x="445" y="1021"/>
                </a:lnTo>
                <a:lnTo>
                  <a:pt x="444" y="1023"/>
                </a:lnTo>
                <a:lnTo>
                  <a:pt x="442" y="1026"/>
                </a:lnTo>
                <a:lnTo>
                  <a:pt x="444" y="1031"/>
                </a:lnTo>
                <a:lnTo>
                  <a:pt x="444" y="1031"/>
                </a:lnTo>
                <a:close/>
                <a:moveTo>
                  <a:pt x="1486" y="903"/>
                </a:moveTo>
                <a:lnTo>
                  <a:pt x="1486" y="903"/>
                </a:lnTo>
                <a:lnTo>
                  <a:pt x="1438" y="936"/>
                </a:lnTo>
                <a:lnTo>
                  <a:pt x="1416" y="953"/>
                </a:lnTo>
                <a:lnTo>
                  <a:pt x="1395" y="972"/>
                </a:lnTo>
                <a:lnTo>
                  <a:pt x="1374" y="991"/>
                </a:lnTo>
                <a:lnTo>
                  <a:pt x="1354" y="1012"/>
                </a:lnTo>
                <a:lnTo>
                  <a:pt x="1335" y="1035"/>
                </a:lnTo>
                <a:lnTo>
                  <a:pt x="1318" y="1059"/>
                </a:lnTo>
                <a:lnTo>
                  <a:pt x="1318" y="1059"/>
                </a:lnTo>
                <a:lnTo>
                  <a:pt x="1335" y="1061"/>
                </a:lnTo>
                <a:lnTo>
                  <a:pt x="1350" y="1063"/>
                </a:lnTo>
                <a:lnTo>
                  <a:pt x="1364" y="1063"/>
                </a:lnTo>
                <a:lnTo>
                  <a:pt x="1368" y="1061"/>
                </a:lnTo>
                <a:lnTo>
                  <a:pt x="1372" y="1059"/>
                </a:lnTo>
                <a:lnTo>
                  <a:pt x="1372" y="1059"/>
                </a:lnTo>
                <a:lnTo>
                  <a:pt x="1387" y="1039"/>
                </a:lnTo>
                <a:lnTo>
                  <a:pt x="1401" y="1019"/>
                </a:lnTo>
                <a:lnTo>
                  <a:pt x="1433" y="980"/>
                </a:lnTo>
                <a:lnTo>
                  <a:pt x="1464" y="942"/>
                </a:lnTo>
                <a:lnTo>
                  <a:pt x="1478" y="922"/>
                </a:lnTo>
                <a:lnTo>
                  <a:pt x="1490" y="903"/>
                </a:lnTo>
                <a:lnTo>
                  <a:pt x="1490" y="903"/>
                </a:lnTo>
                <a:lnTo>
                  <a:pt x="1488" y="903"/>
                </a:lnTo>
                <a:lnTo>
                  <a:pt x="1486" y="903"/>
                </a:lnTo>
                <a:lnTo>
                  <a:pt x="1486" y="903"/>
                </a:lnTo>
                <a:close/>
                <a:moveTo>
                  <a:pt x="505" y="866"/>
                </a:moveTo>
                <a:lnTo>
                  <a:pt x="505" y="866"/>
                </a:lnTo>
                <a:lnTo>
                  <a:pt x="529" y="872"/>
                </a:lnTo>
                <a:lnTo>
                  <a:pt x="556" y="876"/>
                </a:lnTo>
                <a:lnTo>
                  <a:pt x="609" y="882"/>
                </a:lnTo>
                <a:lnTo>
                  <a:pt x="664" y="884"/>
                </a:lnTo>
                <a:lnTo>
                  <a:pt x="722" y="884"/>
                </a:lnTo>
                <a:lnTo>
                  <a:pt x="779" y="883"/>
                </a:lnTo>
                <a:lnTo>
                  <a:pt x="837" y="879"/>
                </a:lnTo>
                <a:lnTo>
                  <a:pt x="893" y="875"/>
                </a:lnTo>
                <a:lnTo>
                  <a:pt x="948" y="869"/>
                </a:lnTo>
                <a:lnTo>
                  <a:pt x="948" y="869"/>
                </a:lnTo>
                <a:lnTo>
                  <a:pt x="869" y="866"/>
                </a:lnTo>
                <a:lnTo>
                  <a:pt x="792" y="863"/>
                </a:lnTo>
                <a:lnTo>
                  <a:pt x="713" y="860"/>
                </a:lnTo>
                <a:lnTo>
                  <a:pt x="674" y="860"/>
                </a:lnTo>
                <a:lnTo>
                  <a:pt x="633" y="862"/>
                </a:lnTo>
                <a:lnTo>
                  <a:pt x="633" y="862"/>
                </a:lnTo>
                <a:lnTo>
                  <a:pt x="570" y="863"/>
                </a:lnTo>
                <a:lnTo>
                  <a:pt x="538" y="865"/>
                </a:lnTo>
                <a:lnTo>
                  <a:pt x="505" y="866"/>
                </a:lnTo>
                <a:lnTo>
                  <a:pt x="505" y="866"/>
                </a:lnTo>
                <a:close/>
                <a:moveTo>
                  <a:pt x="2050" y="1008"/>
                </a:moveTo>
                <a:lnTo>
                  <a:pt x="2050" y="1008"/>
                </a:lnTo>
                <a:lnTo>
                  <a:pt x="2016" y="1042"/>
                </a:lnTo>
                <a:lnTo>
                  <a:pt x="1999" y="1059"/>
                </a:lnTo>
                <a:lnTo>
                  <a:pt x="1984" y="1077"/>
                </a:lnTo>
                <a:lnTo>
                  <a:pt x="1984" y="1077"/>
                </a:lnTo>
                <a:lnTo>
                  <a:pt x="1991" y="1080"/>
                </a:lnTo>
                <a:lnTo>
                  <a:pt x="1998" y="1081"/>
                </a:lnTo>
                <a:lnTo>
                  <a:pt x="2005" y="1081"/>
                </a:lnTo>
                <a:lnTo>
                  <a:pt x="2012" y="1081"/>
                </a:lnTo>
                <a:lnTo>
                  <a:pt x="2027" y="1080"/>
                </a:lnTo>
                <a:lnTo>
                  <a:pt x="2034" y="1080"/>
                </a:lnTo>
                <a:lnTo>
                  <a:pt x="2041" y="1081"/>
                </a:lnTo>
                <a:lnTo>
                  <a:pt x="2041" y="1081"/>
                </a:lnTo>
                <a:lnTo>
                  <a:pt x="2071" y="1040"/>
                </a:lnTo>
                <a:lnTo>
                  <a:pt x="2102" y="1001"/>
                </a:lnTo>
                <a:lnTo>
                  <a:pt x="2166" y="918"/>
                </a:lnTo>
                <a:lnTo>
                  <a:pt x="2166" y="918"/>
                </a:lnTo>
                <a:lnTo>
                  <a:pt x="2166" y="917"/>
                </a:lnTo>
                <a:lnTo>
                  <a:pt x="2165" y="912"/>
                </a:lnTo>
                <a:lnTo>
                  <a:pt x="2162" y="910"/>
                </a:lnTo>
                <a:lnTo>
                  <a:pt x="2161" y="910"/>
                </a:lnTo>
                <a:lnTo>
                  <a:pt x="2159" y="910"/>
                </a:lnTo>
                <a:lnTo>
                  <a:pt x="2159" y="910"/>
                </a:lnTo>
                <a:lnTo>
                  <a:pt x="2130" y="935"/>
                </a:lnTo>
                <a:lnTo>
                  <a:pt x="2102" y="959"/>
                </a:lnTo>
                <a:lnTo>
                  <a:pt x="2075" y="984"/>
                </a:lnTo>
                <a:lnTo>
                  <a:pt x="2050" y="1008"/>
                </a:lnTo>
                <a:lnTo>
                  <a:pt x="2050" y="1008"/>
                </a:lnTo>
                <a:close/>
                <a:moveTo>
                  <a:pt x="1558" y="893"/>
                </a:moveTo>
                <a:lnTo>
                  <a:pt x="1558" y="893"/>
                </a:lnTo>
                <a:lnTo>
                  <a:pt x="1533" y="911"/>
                </a:lnTo>
                <a:lnTo>
                  <a:pt x="1507" y="929"/>
                </a:lnTo>
                <a:lnTo>
                  <a:pt x="1485" y="949"/>
                </a:lnTo>
                <a:lnTo>
                  <a:pt x="1462" y="970"/>
                </a:lnTo>
                <a:lnTo>
                  <a:pt x="1443" y="991"/>
                </a:lnTo>
                <a:lnTo>
                  <a:pt x="1423" y="1014"/>
                </a:lnTo>
                <a:lnTo>
                  <a:pt x="1405" y="1038"/>
                </a:lnTo>
                <a:lnTo>
                  <a:pt x="1388" y="1061"/>
                </a:lnTo>
                <a:lnTo>
                  <a:pt x="1388" y="1061"/>
                </a:lnTo>
                <a:lnTo>
                  <a:pt x="1416" y="1063"/>
                </a:lnTo>
                <a:lnTo>
                  <a:pt x="1430" y="1064"/>
                </a:lnTo>
                <a:lnTo>
                  <a:pt x="1436" y="1063"/>
                </a:lnTo>
                <a:lnTo>
                  <a:pt x="1438" y="1061"/>
                </a:lnTo>
                <a:lnTo>
                  <a:pt x="1513" y="962"/>
                </a:lnTo>
                <a:lnTo>
                  <a:pt x="1513" y="962"/>
                </a:lnTo>
                <a:lnTo>
                  <a:pt x="1535" y="931"/>
                </a:lnTo>
                <a:lnTo>
                  <a:pt x="1548" y="914"/>
                </a:lnTo>
                <a:lnTo>
                  <a:pt x="1552" y="904"/>
                </a:lnTo>
                <a:lnTo>
                  <a:pt x="1558" y="893"/>
                </a:lnTo>
                <a:lnTo>
                  <a:pt x="1558" y="893"/>
                </a:lnTo>
                <a:close/>
                <a:moveTo>
                  <a:pt x="2788" y="931"/>
                </a:moveTo>
                <a:lnTo>
                  <a:pt x="2788" y="931"/>
                </a:lnTo>
                <a:lnTo>
                  <a:pt x="2786" y="929"/>
                </a:lnTo>
                <a:lnTo>
                  <a:pt x="2786" y="927"/>
                </a:lnTo>
                <a:lnTo>
                  <a:pt x="2788" y="924"/>
                </a:lnTo>
                <a:lnTo>
                  <a:pt x="2790" y="922"/>
                </a:lnTo>
                <a:lnTo>
                  <a:pt x="2796" y="921"/>
                </a:lnTo>
                <a:lnTo>
                  <a:pt x="2796" y="921"/>
                </a:lnTo>
                <a:lnTo>
                  <a:pt x="2796" y="915"/>
                </a:lnTo>
                <a:lnTo>
                  <a:pt x="2799" y="911"/>
                </a:lnTo>
                <a:lnTo>
                  <a:pt x="2806" y="903"/>
                </a:lnTo>
                <a:lnTo>
                  <a:pt x="2814" y="893"/>
                </a:lnTo>
                <a:lnTo>
                  <a:pt x="2818" y="886"/>
                </a:lnTo>
                <a:lnTo>
                  <a:pt x="2821" y="879"/>
                </a:lnTo>
                <a:lnTo>
                  <a:pt x="2821" y="879"/>
                </a:lnTo>
                <a:lnTo>
                  <a:pt x="2793" y="898"/>
                </a:lnTo>
                <a:lnTo>
                  <a:pt x="2765" y="918"/>
                </a:lnTo>
                <a:lnTo>
                  <a:pt x="2740" y="939"/>
                </a:lnTo>
                <a:lnTo>
                  <a:pt x="2714" y="962"/>
                </a:lnTo>
                <a:lnTo>
                  <a:pt x="2692" y="984"/>
                </a:lnTo>
                <a:lnTo>
                  <a:pt x="2669" y="1009"/>
                </a:lnTo>
                <a:lnTo>
                  <a:pt x="2648" y="1035"/>
                </a:lnTo>
                <a:lnTo>
                  <a:pt x="2629" y="1060"/>
                </a:lnTo>
                <a:lnTo>
                  <a:pt x="2629" y="1060"/>
                </a:lnTo>
                <a:lnTo>
                  <a:pt x="2647" y="1057"/>
                </a:lnTo>
                <a:lnTo>
                  <a:pt x="2662" y="1053"/>
                </a:lnTo>
                <a:lnTo>
                  <a:pt x="2677" y="1047"/>
                </a:lnTo>
                <a:lnTo>
                  <a:pt x="2689" y="1043"/>
                </a:lnTo>
                <a:lnTo>
                  <a:pt x="2776" y="941"/>
                </a:lnTo>
                <a:lnTo>
                  <a:pt x="2776" y="941"/>
                </a:lnTo>
                <a:lnTo>
                  <a:pt x="2780" y="939"/>
                </a:lnTo>
                <a:lnTo>
                  <a:pt x="2785" y="938"/>
                </a:lnTo>
                <a:lnTo>
                  <a:pt x="2788" y="935"/>
                </a:lnTo>
                <a:lnTo>
                  <a:pt x="2788" y="931"/>
                </a:lnTo>
                <a:lnTo>
                  <a:pt x="2788" y="931"/>
                </a:lnTo>
                <a:close/>
                <a:moveTo>
                  <a:pt x="1167" y="1049"/>
                </a:moveTo>
                <a:lnTo>
                  <a:pt x="1167" y="1049"/>
                </a:lnTo>
                <a:lnTo>
                  <a:pt x="1181" y="1053"/>
                </a:lnTo>
                <a:lnTo>
                  <a:pt x="1197" y="1056"/>
                </a:lnTo>
                <a:lnTo>
                  <a:pt x="1211" y="1057"/>
                </a:lnTo>
                <a:lnTo>
                  <a:pt x="1223" y="1057"/>
                </a:lnTo>
                <a:lnTo>
                  <a:pt x="1223" y="1057"/>
                </a:lnTo>
                <a:lnTo>
                  <a:pt x="1249" y="1021"/>
                </a:lnTo>
                <a:lnTo>
                  <a:pt x="1274" y="986"/>
                </a:lnTo>
                <a:lnTo>
                  <a:pt x="1323" y="915"/>
                </a:lnTo>
                <a:lnTo>
                  <a:pt x="1323" y="915"/>
                </a:lnTo>
                <a:lnTo>
                  <a:pt x="1329" y="907"/>
                </a:lnTo>
                <a:lnTo>
                  <a:pt x="1330" y="903"/>
                </a:lnTo>
                <a:lnTo>
                  <a:pt x="1332" y="897"/>
                </a:lnTo>
                <a:lnTo>
                  <a:pt x="1332" y="897"/>
                </a:lnTo>
                <a:lnTo>
                  <a:pt x="1315" y="908"/>
                </a:lnTo>
                <a:lnTo>
                  <a:pt x="1298" y="921"/>
                </a:lnTo>
                <a:lnTo>
                  <a:pt x="1283" y="934"/>
                </a:lnTo>
                <a:lnTo>
                  <a:pt x="1267" y="948"/>
                </a:lnTo>
                <a:lnTo>
                  <a:pt x="1239" y="976"/>
                </a:lnTo>
                <a:lnTo>
                  <a:pt x="1211" y="1007"/>
                </a:lnTo>
                <a:lnTo>
                  <a:pt x="1208" y="1000"/>
                </a:lnTo>
                <a:lnTo>
                  <a:pt x="1208" y="1000"/>
                </a:lnTo>
                <a:lnTo>
                  <a:pt x="1198" y="1011"/>
                </a:lnTo>
                <a:lnTo>
                  <a:pt x="1188" y="1023"/>
                </a:lnTo>
                <a:lnTo>
                  <a:pt x="1179" y="1036"/>
                </a:lnTo>
                <a:lnTo>
                  <a:pt x="1167" y="1049"/>
                </a:lnTo>
                <a:lnTo>
                  <a:pt x="1167" y="1049"/>
                </a:lnTo>
                <a:close/>
                <a:moveTo>
                  <a:pt x="1263" y="1026"/>
                </a:moveTo>
                <a:lnTo>
                  <a:pt x="1263" y="1026"/>
                </a:lnTo>
                <a:lnTo>
                  <a:pt x="1259" y="1032"/>
                </a:lnTo>
                <a:lnTo>
                  <a:pt x="1253" y="1040"/>
                </a:lnTo>
                <a:lnTo>
                  <a:pt x="1250" y="1050"/>
                </a:lnTo>
                <a:lnTo>
                  <a:pt x="1250" y="1054"/>
                </a:lnTo>
                <a:lnTo>
                  <a:pt x="1250" y="1060"/>
                </a:lnTo>
                <a:lnTo>
                  <a:pt x="1250" y="1060"/>
                </a:lnTo>
                <a:lnTo>
                  <a:pt x="1266" y="1059"/>
                </a:lnTo>
                <a:lnTo>
                  <a:pt x="1281" y="1060"/>
                </a:lnTo>
                <a:lnTo>
                  <a:pt x="1304" y="1061"/>
                </a:lnTo>
                <a:lnTo>
                  <a:pt x="1304" y="1061"/>
                </a:lnTo>
                <a:lnTo>
                  <a:pt x="1313" y="1040"/>
                </a:lnTo>
                <a:lnTo>
                  <a:pt x="1326" y="1021"/>
                </a:lnTo>
                <a:lnTo>
                  <a:pt x="1351" y="980"/>
                </a:lnTo>
                <a:lnTo>
                  <a:pt x="1377" y="943"/>
                </a:lnTo>
                <a:lnTo>
                  <a:pt x="1403" y="910"/>
                </a:lnTo>
                <a:lnTo>
                  <a:pt x="1403" y="910"/>
                </a:lnTo>
                <a:lnTo>
                  <a:pt x="1405" y="907"/>
                </a:lnTo>
                <a:lnTo>
                  <a:pt x="1405" y="904"/>
                </a:lnTo>
                <a:lnTo>
                  <a:pt x="1403" y="898"/>
                </a:lnTo>
                <a:lnTo>
                  <a:pt x="1403" y="898"/>
                </a:lnTo>
                <a:lnTo>
                  <a:pt x="1367" y="929"/>
                </a:lnTo>
                <a:lnTo>
                  <a:pt x="1330" y="962"/>
                </a:lnTo>
                <a:lnTo>
                  <a:pt x="1294" y="994"/>
                </a:lnTo>
                <a:lnTo>
                  <a:pt x="1263" y="1026"/>
                </a:lnTo>
                <a:lnTo>
                  <a:pt x="1263" y="1026"/>
                </a:lnTo>
                <a:close/>
                <a:moveTo>
                  <a:pt x="1104" y="904"/>
                </a:moveTo>
                <a:lnTo>
                  <a:pt x="1104" y="904"/>
                </a:lnTo>
                <a:lnTo>
                  <a:pt x="1082" y="920"/>
                </a:lnTo>
                <a:lnTo>
                  <a:pt x="1062" y="936"/>
                </a:lnTo>
                <a:lnTo>
                  <a:pt x="1041" y="953"/>
                </a:lnTo>
                <a:lnTo>
                  <a:pt x="1021" y="970"/>
                </a:lnTo>
                <a:lnTo>
                  <a:pt x="1003" y="988"/>
                </a:lnTo>
                <a:lnTo>
                  <a:pt x="985" y="1007"/>
                </a:lnTo>
                <a:lnTo>
                  <a:pt x="966" y="1026"/>
                </a:lnTo>
                <a:lnTo>
                  <a:pt x="949" y="1046"/>
                </a:lnTo>
                <a:lnTo>
                  <a:pt x="949" y="1046"/>
                </a:lnTo>
                <a:lnTo>
                  <a:pt x="964" y="1047"/>
                </a:lnTo>
                <a:lnTo>
                  <a:pt x="978" y="1047"/>
                </a:lnTo>
                <a:lnTo>
                  <a:pt x="1010" y="1047"/>
                </a:lnTo>
                <a:lnTo>
                  <a:pt x="1010" y="1047"/>
                </a:lnTo>
                <a:lnTo>
                  <a:pt x="1011" y="1046"/>
                </a:lnTo>
                <a:lnTo>
                  <a:pt x="1014" y="1045"/>
                </a:lnTo>
                <a:lnTo>
                  <a:pt x="1017" y="1039"/>
                </a:lnTo>
                <a:lnTo>
                  <a:pt x="1020" y="1032"/>
                </a:lnTo>
                <a:lnTo>
                  <a:pt x="1024" y="1026"/>
                </a:lnTo>
                <a:lnTo>
                  <a:pt x="1024" y="1026"/>
                </a:lnTo>
                <a:lnTo>
                  <a:pt x="1069" y="964"/>
                </a:lnTo>
                <a:lnTo>
                  <a:pt x="1091" y="934"/>
                </a:lnTo>
                <a:lnTo>
                  <a:pt x="1110" y="903"/>
                </a:lnTo>
                <a:lnTo>
                  <a:pt x="1110" y="903"/>
                </a:lnTo>
                <a:lnTo>
                  <a:pt x="1105" y="903"/>
                </a:lnTo>
                <a:lnTo>
                  <a:pt x="1104" y="904"/>
                </a:lnTo>
                <a:lnTo>
                  <a:pt x="1104" y="904"/>
                </a:lnTo>
                <a:close/>
                <a:moveTo>
                  <a:pt x="1107" y="1032"/>
                </a:moveTo>
                <a:lnTo>
                  <a:pt x="1107" y="1032"/>
                </a:lnTo>
                <a:lnTo>
                  <a:pt x="1103" y="1033"/>
                </a:lnTo>
                <a:lnTo>
                  <a:pt x="1101" y="1035"/>
                </a:lnTo>
                <a:lnTo>
                  <a:pt x="1100" y="1038"/>
                </a:lnTo>
                <a:lnTo>
                  <a:pt x="1098" y="1042"/>
                </a:lnTo>
                <a:lnTo>
                  <a:pt x="1098" y="1042"/>
                </a:lnTo>
                <a:lnTo>
                  <a:pt x="1098" y="1046"/>
                </a:lnTo>
                <a:lnTo>
                  <a:pt x="1098" y="1049"/>
                </a:lnTo>
                <a:lnTo>
                  <a:pt x="1101" y="1052"/>
                </a:lnTo>
                <a:lnTo>
                  <a:pt x="1104" y="1053"/>
                </a:lnTo>
                <a:lnTo>
                  <a:pt x="1111" y="1056"/>
                </a:lnTo>
                <a:lnTo>
                  <a:pt x="1121" y="1057"/>
                </a:lnTo>
                <a:lnTo>
                  <a:pt x="1129" y="1057"/>
                </a:lnTo>
                <a:lnTo>
                  <a:pt x="1138" y="1056"/>
                </a:lnTo>
                <a:lnTo>
                  <a:pt x="1145" y="1053"/>
                </a:lnTo>
                <a:lnTo>
                  <a:pt x="1149" y="1052"/>
                </a:lnTo>
                <a:lnTo>
                  <a:pt x="1261" y="898"/>
                </a:lnTo>
                <a:lnTo>
                  <a:pt x="1261" y="898"/>
                </a:lnTo>
                <a:lnTo>
                  <a:pt x="1257" y="898"/>
                </a:lnTo>
                <a:lnTo>
                  <a:pt x="1256" y="897"/>
                </a:lnTo>
                <a:lnTo>
                  <a:pt x="1254" y="896"/>
                </a:lnTo>
                <a:lnTo>
                  <a:pt x="1256" y="894"/>
                </a:lnTo>
                <a:lnTo>
                  <a:pt x="1233" y="908"/>
                </a:lnTo>
                <a:lnTo>
                  <a:pt x="1238" y="908"/>
                </a:lnTo>
                <a:lnTo>
                  <a:pt x="1240" y="905"/>
                </a:lnTo>
                <a:lnTo>
                  <a:pt x="1238" y="908"/>
                </a:lnTo>
                <a:lnTo>
                  <a:pt x="1238" y="908"/>
                </a:lnTo>
                <a:lnTo>
                  <a:pt x="1222" y="921"/>
                </a:lnTo>
                <a:lnTo>
                  <a:pt x="1208" y="934"/>
                </a:lnTo>
                <a:lnTo>
                  <a:pt x="1180" y="962"/>
                </a:lnTo>
                <a:lnTo>
                  <a:pt x="1152" y="990"/>
                </a:lnTo>
                <a:lnTo>
                  <a:pt x="1136" y="1002"/>
                </a:lnTo>
                <a:lnTo>
                  <a:pt x="1122" y="1014"/>
                </a:lnTo>
                <a:lnTo>
                  <a:pt x="1122" y="1014"/>
                </a:lnTo>
                <a:lnTo>
                  <a:pt x="1118" y="1015"/>
                </a:lnTo>
                <a:lnTo>
                  <a:pt x="1114" y="1015"/>
                </a:lnTo>
                <a:lnTo>
                  <a:pt x="1114" y="1015"/>
                </a:lnTo>
                <a:lnTo>
                  <a:pt x="1115" y="1021"/>
                </a:lnTo>
                <a:lnTo>
                  <a:pt x="1115" y="1026"/>
                </a:lnTo>
                <a:lnTo>
                  <a:pt x="1112" y="1031"/>
                </a:lnTo>
                <a:lnTo>
                  <a:pt x="1107" y="1032"/>
                </a:lnTo>
                <a:lnTo>
                  <a:pt x="1107" y="1032"/>
                </a:lnTo>
                <a:close/>
                <a:moveTo>
                  <a:pt x="663" y="1039"/>
                </a:moveTo>
                <a:lnTo>
                  <a:pt x="663" y="1039"/>
                </a:lnTo>
                <a:lnTo>
                  <a:pt x="695" y="1042"/>
                </a:lnTo>
                <a:lnTo>
                  <a:pt x="711" y="1042"/>
                </a:lnTo>
                <a:lnTo>
                  <a:pt x="725" y="1042"/>
                </a:lnTo>
                <a:lnTo>
                  <a:pt x="725" y="1042"/>
                </a:lnTo>
                <a:lnTo>
                  <a:pt x="747" y="1005"/>
                </a:lnTo>
                <a:lnTo>
                  <a:pt x="770" y="970"/>
                </a:lnTo>
                <a:lnTo>
                  <a:pt x="792" y="938"/>
                </a:lnTo>
                <a:lnTo>
                  <a:pt x="816" y="910"/>
                </a:lnTo>
                <a:lnTo>
                  <a:pt x="816" y="910"/>
                </a:lnTo>
                <a:lnTo>
                  <a:pt x="817" y="907"/>
                </a:lnTo>
                <a:lnTo>
                  <a:pt x="817" y="904"/>
                </a:lnTo>
                <a:lnTo>
                  <a:pt x="817" y="898"/>
                </a:lnTo>
                <a:lnTo>
                  <a:pt x="817" y="898"/>
                </a:lnTo>
                <a:lnTo>
                  <a:pt x="799" y="910"/>
                </a:lnTo>
                <a:lnTo>
                  <a:pt x="782" y="922"/>
                </a:lnTo>
                <a:lnTo>
                  <a:pt x="765" y="935"/>
                </a:lnTo>
                <a:lnTo>
                  <a:pt x="750" y="949"/>
                </a:lnTo>
                <a:lnTo>
                  <a:pt x="720" y="979"/>
                </a:lnTo>
                <a:lnTo>
                  <a:pt x="691" y="1008"/>
                </a:lnTo>
                <a:lnTo>
                  <a:pt x="688" y="1007"/>
                </a:lnTo>
                <a:lnTo>
                  <a:pt x="688" y="1007"/>
                </a:lnTo>
                <a:lnTo>
                  <a:pt x="682" y="1009"/>
                </a:lnTo>
                <a:lnTo>
                  <a:pt x="678" y="1012"/>
                </a:lnTo>
                <a:lnTo>
                  <a:pt x="674" y="1016"/>
                </a:lnTo>
                <a:lnTo>
                  <a:pt x="671" y="1021"/>
                </a:lnTo>
                <a:lnTo>
                  <a:pt x="667" y="1031"/>
                </a:lnTo>
                <a:lnTo>
                  <a:pt x="663" y="1039"/>
                </a:lnTo>
                <a:lnTo>
                  <a:pt x="663" y="1039"/>
                </a:lnTo>
                <a:close/>
                <a:moveTo>
                  <a:pt x="2196" y="964"/>
                </a:moveTo>
                <a:lnTo>
                  <a:pt x="2196" y="964"/>
                </a:lnTo>
                <a:lnTo>
                  <a:pt x="2200" y="957"/>
                </a:lnTo>
                <a:lnTo>
                  <a:pt x="2203" y="953"/>
                </a:lnTo>
                <a:lnTo>
                  <a:pt x="2210" y="945"/>
                </a:lnTo>
                <a:lnTo>
                  <a:pt x="2217" y="936"/>
                </a:lnTo>
                <a:lnTo>
                  <a:pt x="2220" y="931"/>
                </a:lnTo>
                <a:lnTo>
                  <a:pt x="2221" y="922"/>
                </a:lnTo>
                <a:lnTo>
                  <a:pt x="2221" y="922"/>
                </a:lnTo>
                <a:lnTo>
                  <a:pt x="2200" y="939"/>
                </a:lnTo>
                <a:lnTo>
                  <a:pt x="2179" y="956"/>
                </a:lnTo>
                <a:lnTo>
                  <a:pt x="2159" y="973"/>
                </a:lnTo>
                <a:lnTo>
                  <a:pt x="2140" y="991"/>
                </a:lnTo>
                <a:lnTo>
                  <a:pt x="2102" y="1028"/>
                </a:lnTo>
                <a:lnTo>
                  <a:pt x="2068" y="1067"/>
                </a:lnTo>
                <a:lnTo>
                  <a:pt x="2068" y="1067"/>
                </a:lnTo>
                <a:lnTo>
                  <a:pt x="2065" y="1073"/>
                </a:lnTo>
                <a:lnTo>
                  <a:pt x="2064" y="1077"/>
                </a:lnTo>
                <a:lnTo>
                  <a:pt x="2064" y="1078"/>
                </a:lnTo>
                <a:lnTo>
                  <a:pt x="2065" y="1080"/>
                </a:lnTo>
                <a:lnTo>
                  <a:pt x="2068" y="1081"/>
                </a:lnTo>
                <a:lnTo>
                  <a:pt x="2071" y="1081"/>
                </a:lnTo>
                <a:lnTo>
                  <a:pt x="2071" y="1081"/>
                </a:lnTo>
                <a:lnTo>
                  <a:pt x="2093" y="1080"/>
                </a:lnTo>
                <a:lnTo>
                  <a:pt x="2103" y="1080"/>
                </a:lnTo>
                <a:lnTo>
                  <a:pt x="2113" y="1080"/>
                </a:lnTo>
                <a:lnTo>
                  <a:pt x="2193" y="969"/>
                </a:lnTo>
                <a:lnTo>
                  <a:pt x="2196" y="964"/>
                </a:lnTo>
                <a:close/>
                <a:moveTo>
                  <a:pt x="1741" y="910"/>
                </a:moveTo>
                <a:lnTo>
                  <a:pt x="1741" y="910"/>
                </a:lnTo>
                <a:lnTo>
                  <a:pt x="1720" y="927"/>
                </a:lnTo>
                <a:lnTo>
                  <a:pt x="1698" y="945"/>
                </a:lnTo>
                <a:lnTo>
                  <a:pt x="1679" y="964"/>
                </a:lnTo>
                <a:lnTo>
                  <a:pt x="1661" y="984"/>
                </a:lnTo>
                <a:lnTo>
                  <a:pt x="1624" y="1026"/>
                </a:lnTo>
                <a:lnTo>
                  <a:pt x="1589" y="1068"/>
                </a:lnTo>
                <a:lnTo>
                  <a:pt x="1589" y="1068"/>
                </a:lnTo>
                <a:lnTo>
                  <a:pt x="1596" y="1073"/>
                </a:lnTo>
                <a:lnTo>
                  <a:pt x="1604" y="1074"/>
                </a:lnTo>
                <a:lnTo>
                  <a:pt x="1611" y="1074"/>
                </a:lnTo>
                <a:lnTo>
                  <a:pt x="1616" y="1071"/>
                </a:lnTo>
                <a:lnTo>
                  <a:pt x="1616" y="1071"/>
                </a:lnTo>
                <a:lnTo>
                  <a:pt x="1655" y="1032"/>
                </a:lnTo>
                <a:lnTo>
                  <a:pt x="1693" y="991"/>
                </a:lnTo>
                <a:lnTo>
                  <a:pt x="1711" y="970"/>
                </a:lnTo>
                <a:lnTo>
                  <a:pt x="1728" y="949"/>
                </a:lnTo>
                <a:lnTo>
                  <a:pt x="1743" y="927"/>
                </a:lnTo>
                <a:lnTo>
                  <a:pt x="1759" y="904"/>
                </a:lnTo>
                <a:lnTo>
                  <a:pt x="1759" y="904"/>
                </a:lnTo>
                <a:lnTo>
                  <a:pt x="1749" y="905"/>
                </a:lnTo>
                <a:lnTo>
                  <a:pt x="1741" y="910"/>
                </a:lnTo>
                <a:lnTo>
                  <a:pt x="1741" y="910"/>
                </a:lnTo>
                <a:close/>
                <a:moveTo>
                  <a:pt x="1836" y="1078"/>
                </a:moveTo>
                <a:lnTo>
                  <a:pt x="1836" y="1078"/>
                </a:lnTo>
                <a:lnTo>
                  <a:pt x="1852" y="1081"/>
                </a:lnTo>
                <a:lnTo>
                  <a:pt x="1870" y="1084"/>
                </a:lnTo>
                <a:lnTo>
                  <a:pt x="1878" y="1083"/>
                </a:lnTo>
                <a:lnTo>
                  <a:pt x="1887" y="1081"/>
                </a:lnTo>
                <a:lnTo>
                  <a:pt x="1892" y="1078"/>
                </a:lnTo>
                <a:lnTo>
                  <a:pt x="1898" y="1074"/>
                </a:lnTo>
                <a:lnTo>
                  <a:pt x="1898" y="1074"/>
                </a:lnTo>
                <a:lnTo>
                  <a:pt x="1908" y="1059"/>
                </a:lnTo>
                <a:lnTo>
                  <a:pt x="1912" y="1052"/>
                </a:lnTo>
                <a:lnTo>
                  <a:pt x="1915" y="1043"/>
                </a:lnTo>
                <a:lnTo>
                  <a:pt x="1915" y="1043"/>
                </a:lnTo>
                <a:lnTo>
                  <a:pt x="1915" y="1042"/>
                </a:lnTo>
                <a:lnTo>
                  <a:pt x="1916" y="1038"/>
                </a:lnTo>
                <a:lnTo>
                  <a:pt x="1923" y="1028"/>
                </a:lnTo>
                <a:lnTo>
                  <a:pt x="1942" y="1007"/>
                </a:lnTo>
                <a:lnTo>
                  <a:pt x="1942" y="1007"/>
                </a:lnTo>
                <a:lnTo>
                  <a:pt x="1943" y="1007"/>
                </a:lnTo>
                <a:lnTo>
                  <a:pt x="2015" y="908"/>
                </a:lnTo>
                <a:lnTo>
                  <a:pt x="2015" y="908"/>
                </a:lnTo>
                <a:lnTo>
                  <a:pt x="1980" y="938"/>
                </a:lnTo>
                <a:lnTo>
                  <a:pt x="1946" y="967"/>
                </a:lnTo>
                <a:lnTo>
                  <a:pt x="1913" y="1000"/>
                </a:lnTo>
                <a:lnTo>
                  <a:pt x="1881" y="1032"/>
                </a:lnTo>
                <a:lnTo>
                  <a:pt x="1880" y="1026"/>
                </a:lnTo>
                <a:lnTo>
                  <a:pt x="1880" y="1026"/>
                </a:lnTo>
                <a:lnTo>
                  <a:pt x="1874" y="1032"/>
                </a:lnTo>
                <a:lnTo>
                  <a:pt x="1869" y="1038"/>
                </a:lnTo>
                <a:lnTo>
                  <a:pt x="1860" y="1052"/>
                </a:lnTo>
                <a:lnTo>
                  <a:pt x="1849" y="1066"/>
                </a:lnTo>
                <a:lnTo>
                  <a:pt x="1843" y="1073"/>
                </a:lnTo>
                <a:lnTo>
                  <a:pt x="1836" y="1078"/>
                </a:lnTo>
                <a:lnTo>
                  <a:pt x="1836" y="1078"/>
                </a:lnTo>
                <a:close/>
                <a:moveTo>
                  <a:pt x="2650" y="918"/>
                </a:moveTo>
                <a:lnTo>
                  <a:pt x="2650" y="918"/>
                </a:lnTo>
                <a:lnTo>
                  <a:pt x="2608" y="952"/>
                </a:lnTo>
                <a:lnTo>
                  <a:pt x="2588" y="970"/>
                </a:lnTo>
                <a:lnTo>
                  <a:pt x="2568" y="988"/>
                </a:lnTo>
                <a:lnTo>
                  <a:pt x="2549" y="1008"/>
                </a:lnTo>
                <a:lnTo>
                  <a:pt x="2530" y="1028"/>
                </a:lnTo>
                <a:lnTo>
                  <a:pt x="2512" y="1049"/>
                </a:lnTo>
                <a:lnTo>
                  <a:pt x="2495" y="1071"/>
                </a:lnTo>
                <a:lnTo>
                  <a:pt x="2495" y="1071"/>
                </a:lnTo>
                <a:lnTo>
                  <a:pt x="2509" y="1071"/>
                </a:lnTo>
                <a:lnTo>
                  <a:pt x="2525" y="1073"/>
                </a:lnTo>
                <a:lnTo>
                  <a:pt x="2533" y="1073"/>
                </a:lnTo>
                <a:lnTo>
                  <a:pt x="2540" y="1071"/>
                </a:lnTo>
                <a:lnTo>
                  <a:pt x="2544" y="1070"/>
                </a:lnTo>
                <a:lnTo>
                  <a:pt x="2549" y="1067"/>
                </a:lnTo>
                <a:lnTo>
                  <a:pt x="2549" y="1067"/>
                </a:lnTo>
                <a:lnTo>
                  <a:pt x="2570" y="1033"/>
                </a:lnTo>
                <a:lnTo>
                  <a:pt x="2592" y="1001"/>
                </a:lnTo>
                <a:lnTo>
                  <a:pt x="2603" y="986"/>
                </a:lnTo>
                <a:lnTo>
                  <a:pt x="2616" y="972"/>
                </a:lnTo>
                <a:lnTo>
                  <a:pt x="2629" y="957"/>
                </a:lnTo>
                <a:lnTo>
                  <a:pt x="2643" y="945"/>
                </a:lnTo>
                <a:lnTo>
                  <a:pt x="2643" y="945"/>
                </a:lnTo>
                <a:lnTo>
                  <a:pt x="2644" y="943"/>
                </a:lnTo>
                <a:lnTo>
                  <a:pt x="2641" y="946"/>
                </a:lnTo>
                <a:lnTo>
                  <a:pt x="2639" y="948"/>
                </a:lnTo>
                <a:lnTo>
                  <a:pt x="2640" y="945"/>
                </a:lnTo>
                <a:lnTo>
                  <a:pt x="2640" y="945"/>
                </a:lnTo>
                <a:lnTo>
                  <a:pt x="2644" y="939"/>
                </a:lnTo>
                <a:lnTo>
                  <a:pt x="2648" y="931"/>
                </a:lnTo>
                <a:lnTo>
                  <a:pt x="2650" y="924"/>
                </a:lnTo>
                <a:lnTo>
                  <a:pt x="2654" y="917"/>
                </a:lnTo>
                <a:lnTo>
                  <a:pt x="2654" y="917"/>
                </a:lnTo>
                <a:lnTo>
                  <a:pt x="2650" y="918"/>
                </a:lnTo>
                <a:lnTo>
                  <a:pt x="2650" y="918"/>
                </a:lnTo>
                <a:close/>
                <a:moveTo>
                  <a:pt x="23" y="461"/>
                </a:moveTo>
                <a:lnTo>
                  <a:pt x="23" y="461"/>
                </a:lnTo>
                <a:lnTo>
                  <a:pt x="35" y="439"/>
                </a:lnTo>
                <a:lnTo>
                  <a:pt x="46" y="415"/>
                </a:lnTo>
                <a:lnTo>
                  <a:pt x="71" y="370"/>
                </a:lnTo>
                <a:lnTo>
                  <a:pt x="71" y="370"/>
                </a:lnTo>
                <a:lnTo>
                  <a:pt x="61" y="380"/>
                </a:lnTo>
                <a:lnTo>
                  <a:pt x="53" y="391"/>
                </a:lnTo>
                <a:lnTo>
                  <a:pt x="45" y="401"/>
                </a:lnTo>
                <a:lnTo>
                  <a:pt x="35" y="409"/>
                </a:lnTo>
                <a:lnTo>
                  <a:pt x="35" y="409"/>
                </a:lnTo>
                <a:lnTo>
                  <a:pt x="39" y="394"/>
                </a:lnTo>
                <a:lnTo>
                  <a:pt x="45" y="378"/>
                </a:lnTo>
                <a:lnTo>
                  <a:pt x="57" y="349"/>
                </a:lnTo>
                <a:lnTo>
                  <a:pt x="73" y="319"/>
                </a:lnTo>
                <a:lnTo>
                  <a:pt x="87" y="293"/>
                </a:lnTo>
                <a:lnTo>
                  <a:pt x="52" y="339"/>
                </a:lnTo>
                <a:lnTo>
                  <a:pt x="52" y="339"/>
                </a:lnTo>
                <a:lnTo>
                  <a:pt x="49" y="342"/>
                </a:lnTo>
                <a:lnTo>
                  <a:pt x="47" y="343"/>
                </a:lnTo>
                <a:lnTo>
                  <a:pt x="46" y="341"/>
                </a:lnTo>
                <a:lnTo>
                  <a:pt x="45" y="339"/>
                </a:lnTo>
                <a:lnTo>
                  <a:pt x="45" y="332"/>
                </a:lnTo>
                <a:lnTo>
                  <a:pt x="46" y="326"/>
                </a:lnTo>
                <a:lnTo>
                  <a:pt x="46" y="326"/>
                </a:lnTo>
                <a:lnTo>
                  <a:pt x="68" y="290"/>
                </a:lnTo>
                <a:lnTo>
                  <a:pt x="89" y="252"/>
                </a:lnTo>
                <a:lnTo>
                  <a:pt x="111" y="214"/>
                </a:lnTo>
                <a:lnTo>
                  <a:pt x="132" y="178"/>
                </a:lnTo>
                <a:lnTo>
                  <a:pt x="122" y="185"/>
                </a:lnTo>
                <a:lnTo>
                  <a:pt x="122" y="185"/>
                </a:lnTo>
                <a:lnTo>
                  <a:pt x="99" y="208"/>
                </a:lnTo>
                <a:lnTo>
                  <a:pt x="78" y="235"/>
                </a:lnTo>
                <a:lnTo>
                  <a:pt x="68" y="251"/>
                </a:lnTo>
                <a:lnTo>
                  <a:pt x="60" y="266"/>
                </a:lnTo>
                <a:lnTo>
                  <a:pt x="52" y="282"/>
                </a:lnTo>
                <a:lnTo>
                  <a:pt x="43" y="298"/>
                </a:lnTo>
                <a:lnTo>
                  <a:pt x="37" y="315"/>
                </a:lnTo>
                <a:lnTo>
                  <a:pt x="32" y="334"/>
                </a:lnTo>
                <a:lnTo>
                  <a:pt x="26" y="353"/>
                </a:lnTo>
                <a:lnTo>
                  <a:pt x="23" y="373"/>
                </a:lnTo>
                <a:lnTo>
                  <a:pt x="21" y="394"/>
                </a:lnTo>
                <a:lnTo>
                  <a:pt x="21" y="415"/>
                </a:lnTo>
                <a:lnTo>
                  <a:pt x="21" y="438"/>
                </a:lnTo>
                <a:lnTo>
                  <a:pt x="23" y="461"/>
                </a:lnTo>
                <a:lnTo>
                  <a:pt x="23" y="461"/>
                </a:lnTo>
                <a:close/>
                <a:moveTo>
                  <a:pt x="926" y="1002"/>
                </a:moveTo>
                <a:lnTo>
                  <a:pt x="926" y="1002"/>
                </a:lnTo>
                <a:lnTo>
                  <a:pt x="919" y="1005"/>
                </a:lnTo>
                <a:lnTo>
                  <a:pt x="913" y="1008"/>
                </a:lnTo>
                <a:lnTo>
                  <a:pt x="906" y="1012"/>
                </a:lnTo>
                <a:lnTo>
                  <a:pt x="900" y="1018"/>
                </a:lnTo>
                <a:lnTo>
                  <a:pt x="895" y="1025"/>
                </a:lnTo>
                <a:lnTo>
                  <a:pt x="890" y="1032"/>
                </a:lnTo>
                <a:lnTo>
                  <a:pt x="888" y="1040"/>
                </a:lnTo>
                <a:lnTo>
                  <a:pt x="886" y="1049"/>
                </a:lnTo>
                <a:lnTo>
                  <a:pt x="886" y="1049"/>
                </a:lnTo>
                <a:lnTo>
                  <a:pt x="909" y="1050"/>
                </a:lnTo>
                <a:lnTo>
                  <a:pt x="923" y="1050"/>
                </a:lnTo>
                <a:lnTo>
                  <a:pt x="928" y="1050"/>
                </a:lnTo>
                <a:lnTo>
                  <a:pt x="931" y="1049"/>
                </a:lnTo>
                <a:lnTo>
                  <a:pt x="931" y="1049"/>
                </a:lnTo>
                <a:lnTo>
                  <a:pt x="935" y="1046"/>
                </a:lnTo>
                <a:lnTo>
                  <a:pt x="940" y="1040"/>
                </a:lnTo>
                <a:lnTo>
                  <a:pt x="949" y="1028"/>
                </a:lnTo>
                <a:lnTo>
                  <a:pt x="965" y="1004"/>
                </a:lnTo>
                <a:lnTo>
                  <a:pt x="965" y="1004"/>
                </a:lnTo>
                <a:lnTo>
                  <a:pt x="985" y="977"/>
                </a:lnTo>
                <a:lnTo>
                  <a:pt x="1006" y="949"/>
                </a:lnTo>
                <a:lnTo>
                  <a:pt x="1024" y="920"/>
                </a:lnTo>
                <a:lnTo>
                  <a:pt x="1041" y="891"/>
                </a:lnTo>
                <a:lnTo>
                  <a:pt x="1041" y="891"/>
                </a:lnTo>
                <a:lnTo>
                  <a:pt x="1010" y="917"/>
                </a:lnTo>
                <a:lnTo>
                  <a:pt x="980" y="942"/>
                </a:lnTo>
                <a:lnTo>
                  <a:pt x="952" y="972"/>
                </a:lnTo>
                <a:lnTo>
                  <a:pt x="926" y="1002"/>
                </a:lnTo>
                <a:lnTo>
                  <a:pt x="926" y="1002"/>
                </a:lnTo>
                <a:close/>
                <a:moveTo>
                  <a:pt x="948" y="901"/>
                </a:moveTo>
                <a:lnTo>
                  <a:pt x="948" y="901"/>
                </a:lnTo>
                <a:lnTo>
                  <a:pt x="930" y="914"/>
                </a:lnTo>
                <a:lnTo>
                  <a:pt x="913" y="929"/>
                </a:lnTo>
                <a:lnTo>
                  <a:pt x="879" y="960"/>
                </a:lnTo>
                <a:lnTo>
                  <a:pt x="845" y="991"/>
                </a:lnTo>
                <a:lnTo>
                  <a:pt x="829" y="1005"/>
                </a:lnTo>
                <a:lnTo>
                  <a:pt x="810" y="1021"/>
                </a:lnTo>
                <a:lnTo>
                  <a:pt x="810" y="1021"/>
                </a:lnTo>
                <a:lnTo>
                  <a:pt x="810" y="1023"/>
                </a:lnTo>
                <a:lnTo>
                  <a:pt x="810" y="1026"/>
                </a:lnTo>
                <a:lnTo>
                  <a:pt x="808" y="1031"/>
                </a:lnTo>
                <a:lnTo>
                  <a:pt x="803" y="1033"/>
                </a:lnTo>
                <a:lnTo>
                  <a:pt x="798" y="1035"/>
                </a:lnTo>
                <a:lnTo>
                  <a:pt x="798" y="1035"/>
                </a:lnTo>
                <a:lnTo>
                  <a:pt x="795" y="1036"/>
                </a:lnTo>
                <a:lnTo>
                  <a:pt x="793" y="1038"/>
                </a:lnTo>
                <a:lnTo>
                  <a:pt x="793" y="1040"/>
                </a:lnTo>
                <a:lnTo>
                  <a:pt x="793" y="1040"/>
                </a:lnTo>
                <a:lnTo>
                  <a:pt x="795" y="1042"/>
                </a:lnTo>
                <a:lnTo>
                  <a:pt x="796" y="1040"/>
                </a:lnTo>
                <a:lnTo>
                  <a:pt x="798" y="1039"/>
                </a:lnTo>
                <a:lnTo>
                  <a:pt x="798" y="1039"/>
                </a:lnTo>
                <a:lnTo>
                  <a:pt x="802" y="1042"/>
                </a:lnTo>
                <a:lnTo>
                  <a:pt x="809" y="1043"/>
                </a:lnTo>
                <a:lnTo>
                  <a:pt x="816" y="1045"/>
                </a:lnTo>
                <a:lnTo>
                  <a:pt x="824" y="1045"/>
                </a:lnTo>
                <a:lnTo>
                  <a:pt x="840" y="1043"/>
                </a:lnTo>
                <a:lnTo>
                  <a:pt x="855" y="1043"/>
                </a:lnTo>
                <a:lnTo>
                  <a:pt x="855" y="1043"/>
                </a:lnTo>
                <a:lnTo>
                  <a:pt x="867" y="1023"/>
                </a:lnTo>
                <a:lnTo>
                  <a:pt x="879" y="1005"/>
                </a:lnTo>
                <a:lnTo>
                  <a:pt x="906" y="967"/>
                </a:lnTo>
                <a:lnTo>
                  <a:pt x="933" y="931"/>
                </a:lnTo>
                <a:lnTo>
                  <a:pt x="959" y="898"/>
                </a:lnTo>
                <a:lnTo>
                  <a:pt x="959" y="898"/>
                </a:lnTo>
                <a:lnTo>
                  <a:pt x="954" y="898"/>
                </a:lnTo>
                <a:lnTo>
                  <a:pt x="948" y="901"/>
                </a:lnTo>
                <a:lnTo>
                  <a:pt x="948" y="901"/>
                </a:lnTo>
                <a:close/>
                <a:moveTo>
                  <a:pt x="2724" y="912"/>
                </a:moveTo>
                <a:lnTo>
                  <a:pt x="2724" y="912"/>
                </a:lnTo>
                <a:lnTo>
                  <a:pt x="2702" y="929"/>
                </a:lnTo>
                <a:lnTo>
                  <a:pt x="2679" y="946"/>
                </a:lnTo>
                <a:lnTo>
                  <a:pt x="2658" y="964"/>
                </a:lnTo>
                <a:lnTo>
                  <a:pt x="2639" y="983"/>
                </a:lnTo>
                <a:lnTo>
                  <a:pt x="2619" y="1002"/>
                </a:lnTo>
                <a:lnTo>
                  <a:pt x="2599" y="1023"/>
                </a:lnTo>
                <a:lnTo>
                  <a:pt x="2581" y="1046"/>
                </a:lnTo>
                <a:lnTo>
                  <a:pt x="2564" y="1068"/>
                </a:lnTo>
                <a:lnTo>
                  <a:pt x="2564" y="1068"/>
                </a:lnTo>
                <a:lnTo>
                  <a:pt x="2578" y="1068"/>
                </a:lnTo>
                <a:lnTo>
                  <a:pt x="2591" y="1070"/>
                </a:lnTo>
                <a:lnTo>
                  <a:pt x="2602" y="1068"/>
                </a:lnTo>
                <a:lnTo>
                  <a:pt x="2606" y="1067"/>
                </a:lnTo>
                <a:lnTo>
                  <a:pt x="2609" y="1064"/>
                </a:lnTo>
                <a:lnTo>
                  <a:pt x="2692" y="962"/>
                </a:lnTo>
                <a:lnTo>
                  <a:pt x="2692" y="962"/>
                </a:lnTo>
                <a:lnTo>
                  <a:pt x="2698" y="959"/>
                </a:lnTo>
                <a:lnTo>
                  <a:pt x="2703" y="953"/>
                </a:lnTo>
                <a:lnTo>
                  <a:pt x="2709" y="948"/>
                </a:lnTo>
                <a:lnTo>
                  <a:pt x="2714" y="941"/>
                </a:lnTo>
                <a:lnTo>
                  <a:pt x="2720" y="932"/>
                </a:lnTo>
                <a:lnTo>
                  <a:pt x="2724" y="924"/>
                </a:lnTo>
                <a:lnTo>
                  <a:pt x="2729" y="915"/>
                </a:lnTo>
                <a:lnTo>
                  <a:pt x="2730" y="907"/>
                </a:lnTo>
                <a:lnTo>
                  <a:pt x="2730" y="907"/>
                </a:lnTo>
                <a:lnTo>
                  <a:pt x="2724" y="912"/>
                </a:lnTo>
                <a:lnTo>
                  <a:pt x="2724" y="912"/>
                </a:lnTo>
                <a:close/>
                <a:moveTo>
                  <a:pt x="81" y="737"/>
                </a:moveTo>
                <a:lnTo>
                  <a:pt x="81" y="737"/>
                </a:lnTo>
                <a:lnTo>
                  <a:pt x="75" y="747"/>
                </a:lnTo>
                <a:lnTo>
                  <a:pt x="71" y="757"/>
                </a:lnTo>
                <a:lnTo>
                  <a:pt x="71" y="757"/>
                </a:lnTo>
                <a:lnTo>
                  <a:pt x="92" y="730"/>
                </a:lnTo>
                <a:lnTo>
                  <a:pt x="113" y="703"/>
                </a:lnTo>
                <a:lnTo>
                  <a:pt x="136" y="679"/>
                </a:lnTo>
                <a:lnTo>
                  <a:pt x="161" y="657"/>
                </a:lnTo>
                <a:lnTo>
                  <a:pt x="161" y="657"/>
                </a:lnTo>
                <a:lnTo>
                  <a:pt x="160" y="601"/>
                </a:lnTo>
                <a:lnTo>
                  <a:pt x="158" y="574"/>
                </a:lnTo>
                <a:lnTo>
                  <a:pt x="156" y="549"/>
                </a:lnTo>
                <a:lnTo>
                  <a:pt x="156" y="549"/>
                </a:lnTo>
                <a:lnTo>
                  <a:pt x="151" y="558"/>
                </a:lnTo>
                <a:lnTo>
                  <a:pt x="144" y="570"/>
                </a:lnTo>
                <a:lnTo>
                  <a:pt x="137" y="577"/>
                </a:lnTo>
                <a:lnTo>
                  <a:pt x="136" y="578"/>
                </a:lnTo>
                <a:lnTo>
                  <a:pt x="134" y="577"/>
                </a:lnTo>
                <a:lnTo>
                  <a:pt x="134" y="577"/>
                </a:lnTo>
                <a:lnTo>
                  <a:pt x="132" y="577"/>
                </a:lnTo>
                <a:lnTo>
                  <a:pt x="130" y="578"/>
                </a:lnTo>
                <a:lnTo>
                  <a:pt x="129" y="581"/>
                </a:lnTo>
                <a:lnTo>
                  <a:pt x="130" y="584"/>
                </a:lnTo>
                <a:lnTo>
                  <a:pt x="130" y="589"/>
                </a:lnTo>
                <a:lnTo>
                  <a:pt x="130" y="589"/>
                </a:lnTo>
                <a:lnTo>
                  <a:pt x="101" y="636"/>
                </a:lnTo>
                <a:lnTo>
                  <a:pt x="87" y="661"/>
                </a:lnTo>
                <a:lnTo>
                  <a:pt x="73" y="686"/>
                </a:lnTo>
                <a:lnTo>
                  <a:pt x="73" y="686"/>
                </a:lnTo>
                <a:lnTo>
                  <a:pt x="87" y="668"/>
                </a:lnTo>
                <a:lnTo>
                  <a:pt x="101" y="653"/>
                </a:lnTo>
                <a:lnTo>
                  <a:pt x="130" y="622"/>
                </a:lnTo>
                <a:lnTo>
                  <a:pt x="130" y="622"/>
                </a:lnTo>
                <a:lnTo>
                  <a:pt x="136" y="616"/>
                </a:lnTo>
                <a:lnTo>
                  <a:pt x="141" y="612"/>
                </a:lnTo>
                <a:lnTo>
                  <a:pt x="146" y="610"/>
                </a:lnTo>
                <a:lnTo>
                  <a:pt x="148" y="610"/>
                </a:lnTo>
                <a:lnTo>
                  <a:pt x="151" y="610"/>
                </a:lnTo>
                <a:lnTo>
                  <a:pt x="156" y="613"/>
                </a:lnTo>
                <a:lnTo>
                  <a:pt x="112" y="683"/>
                </a:lnTo>
                <a:lnTo>
                  <a:pt x="112" y="683"/>
                </a:lnTo>
                <a:lnTo>
                  <a:pt x="111" y="682"/>
                </a:lnTo>
                <a:lnTo>
                  <a:pt x="112" y="679"/>
                </a:lnTo>
                <a:lnTo>
                  <a:pt x="113" y="675"/>
                </a:lnTo>
                <a:lnTo>
                  <a:pt x="113" y="672"/>
                </a:lnTo>
                <a:lnTo>
                  <a:pt x="94" y="706"/>
                </a:lnTo>
                <a:lnTo>
                  <a:pt x="94" y="707"/>
                </a:lnTo>
                <a:lnTo>
                  <a:pt x="92" y="712"/>
                </a:lnTo>
                <a:lnTo>
                  <a:pt x="89" y="713"/>
                </a:lnTo>
                <a:lnTo>
                  <a:pt x="89" y="713"/>
                </a:lnTo>
                <a:lnTo>
                  <a:pt x="84" y="717"/>
                </a:lnTo>
                <a:lnTo>
                  <a:pt x="82" y="720"/>
                </a:lnTo>
                <a:lnTo>
                  <a:pt x="84" y="723"/>
                </a:lnTo>
                <a:lnTo>
                  <a:pt x="85" y="723"/>
                </a:lnTo>
                <a:lnTo>
                  <a:pt x="85" y="723"/>
                </a:lnTo>
                <a:lnTo>
                  <a:pt x="82" y="727"/>
                </a:lnTo>
                <a:lnTo>
                  <a:pt x="81" y="733"/>
                </a:lnTo>
                <a:lnTo>
                  <a:pt x="81" y="733"/>
                </a:lnTo>
                <a:lnTo>
                  <a:pt x="81" y="737"/>
                </a:lnTo>
                <a:lnTo>
                  <a:pt x="81" y="737"/>
                </a:lnTo>
                <a:close/>
                <a:moveTo>
                  <a:pt x="147" y="324"/>
                </a:moveTo>
                <a:lnTo>
                  <a:pt x="60" y="433"/>
                </a:lnTo>
                <a:lnTo>
                  <a:pt x="60" y="433"/>
                </a:lnTo>
                <a:lnTo>
                  <a:pt x="42" y="454"/>
                </a:lnTo>
                <a:lnTo>
                  <a:pt x="35" y="467"/>
                </a:lnTo>
                <a:lnTo>
                  <a:pt x="28" y="478"/>
                </a:lnTo>
                <a:lnTo>
                  <a:pt x="22" y="492"/>
                </a:lnTo>
                <a:lnTo>
                  <a:pt x="19" y="506"/>
                </a:lnTo>
                <a:lnTo>
                  <a:pt x="19" y="515"/>
                </a:lnTo>
                <a:lnTo>
                  <a:pt x="19" y="523"/>
                </a:lnTo>
                <a:lnTo>
                  <a:pt x="21" y="532"/>
                </a:lnTo>
                <a:lnTo>
                  <a:pt x="23" y="540"/>
                </a:lnTo>
                <a:lnTo>
                  <a:pt x="125" y="370"/>
                </a:lnTo>
                <a:lnTo>
                  <a:pt x="125" y="370"/>
                </a:lnTo>
                <a:lnTo>
                  <a:pt x="130" y="360"/>
                </a:lnTo>
                <a:lnTo>
                  <a:pt x="139" y="349"/>
                </a:lnTo>
                <a:lnTo>
                  <a:pt x="143" y="342"/>
                </a:lnTo>
                <a:lnTo>
                  <a:pt x="146" y="336"/>
                </a:lnTo>
                <a:lnTo>
                  <a:pt x="148" y="331"/>
                </a:lnTo>
                <a:lnTo>
                  <a:pt x="147" y="324"/>
                </a:lnTo>
                <a:lnTo>
                  <a:pt x="147" y="324"/>
                </a:lnTo>
                <a:close/>
                <a:moveTo>
                  <a:pt x="883" y="898"/>
                </a:moveTo>
                <a:lnTo>
                  <a:pt x="883" y="898"/>
                </a:lnTo>
                <a:lnTo>
                  <a:pt x="844" y="929"/>
                </a:lnTo>
                <a:lnTo>
                  <a:pt x="824" y="946"/>
                </a:lnTo>
                <a:lnTo>
                  <a:pt x="805" y="963"/>
                </a:lnTo>
                <a:lnTo>
                  <a:pt x="788" y="981"/>
                </a:lnTo>
                <a:lnTo>
                  <a:pt x="771" y="1001"/>
                </a:lnTo>
                <a:lnTo>
                  <a:pt x="756" y="1021"/>
                </a:lnTo>
                <a:lnTo>
                  <a:pt x="742" y="1043"/>
                </a:lnTo>
                <a:lnTo>
                  <a:pt x="775" y="1045"/>
                </a:lnTo>
                <a:lnTo>
                  <a:pt x="775" y="1045"/>
                </a:lnTo>
                <a:lnTo>
                  <a:pt x="782" y="1033"/>
                </a:lnTo>
                <a:lnTo>
                  <a:pt x="789" y="1022"/>
                </a:lnTo>
                <a:lnTo>
                  <a:pt x="799" y="1011"/>
                </a:lnTo>
                <a:lnTo>
                  <a:pt x="809" y="1002"/>
                </a:lnTo>
                <a:lnTo>
                  <a:pt x="809" y="1000"/>
                </a:lnTo>
                <a:lnTo>
                  <a:pt x="809" y="1000"/>
                </a:lnTo>
                <a:lnTo>
                  <a:pt x="829" y="976"/>
                </a:lnTo>
                <a:lnTo>
                  <a:pt x="850" y="952"/>
                </a:lnTo>
                <a:lnTo>
                  <a:pt x="868" y="925"/>
                </a:lnTo>
                <a:lnTo>
                  <a:pt x="883" y="898"/>
                </a:lnTo>
                <a:lnTo>
                  <a:pt x="883" y="898"/>
                </a:lnTo>
                <a:close/>
                <a:moveTo>
                  <a:pt x="25" y="554"/>
                </a:moveTo>
                <a:lnTo>
                  <a:pt x="25" y="554"/>
                </a:lnTo>
                <a:lnTo>
                  <a:pt x="23" y="558"/>
                </a:lnTo>
                <a:lnTo>
                  <a:pt x="22" y="564"/>
                </a:lnTo>
                <a:lnTo>
                  <a:pt x="22" y="577"/>
                </a:lnTo>
                <a:lnTo>
                  <a:pt x="22" y="603"/>
                </a:lnTo>
                <a:lnTo>
                  <a:pt x="22" y="603"/>
                </a:lnTo>
                <a:lnTo>
                  <a:pt x="39" y="579"/>
                </a:lnTo>
                <a:lnTo>
                  <a:pt x="56" y="554"/>
                </a:lnTo>
                <a:lnTo>
                  <a:pt x="88" y="502"/>
                </a:lnTo>
                <a:lnTo>
                  <a:pt x="119" y="449"/>
                </a:lnTo>
                <a:lnTo>
                  <a:pt x="151" y="398"/>
                </a:lnTo>
                <a:lnTo>
                  <a:pt x="151" y="398"/>
                </a:lnTo>
                <a:lnTo>
                  <a:pt x="133" y="415"/>
                </a:lnTo>
                <a:lnTo>
                  <a:pt x="116" y="433"/>
                </a:lnTo>
                <a:lnTo>
                  <a:pt x="99" y="452"/>
                </a:lnTo>
                <a:lnTo>
                  <a:pt x="82" y="471"/>
                </a:lnTo>
                <a:lnTo>
                  <a:pt x="67" y="491"/>
                </a:lnTo>
                <a:lnTo>
                  <a:pt x="53" y="512"/>
                </a:lnTo>
                <a:lnTo>
                  <a:pt x="39" y="533"/>
                </a:lnTo>
                <a:lnTo>
                  <a:pt x="25" y="554"/>
                </a:lnTo>
                <a:lnTo>
                  <a:pt x="25" y="554"/>
                </a:lnTo>
                <a:close/>
                <a:moveTo>
                  <a:pt x="527" y="1033"/>
                </a:moveTo>
                <a:lnTo>
                  <a:pt x="527" y="1033"/>
                </a:lnTo>
                <a:lnTo>
                  <a:pt x="549" y="1038"/>
                </a:lnTo>
                <a:lnTo>
                  <a:pt x="560" y="1038"/>
                </a:lnTo>
                <a:lnTo>
                  <a:pt x="564" y="1038"/>
                </a:lnTo>
                <a:lnTo>
                  <a:pt x="566" y="1035"/>
                </a:lnTo>
                <a:lnTo>
                  <a:pt x="566" y="1035"/>
                </a:lnTo>
                <a:lnTo>
                  <a:pt x="576" y="1022"/>
                </a:lnTo>
                <a:lnTo>
                  <a:pt x="584" y="1009"/>
                </a:lnTo>
                <a:lnTo>
                  <a:pt x="605" y="987"/>
                </a:lnTo>
                <a:lnTo>
                  <a:pt x="626" y="964"/>
                </a:lnTo>
                <a:lnTo>
                  <a:pt x="636" y="952"/>
                </a:lnTo>
                <a:lnTo>
                  <a:pt x="645" y="939"/>
                </a:lnTo>
                <a:lnTo>
                  <a:pt x="645" y="939"/>
                </a:lnTo>
                <a:lnTo>
                  <a:pt x="652" y="929"/>
                </a:lnTo>
                <a:lnTo>
                  <a:pt x="659" y="922"/>
                </a:lnTo>
                <a:lnTo>
                  <a:pt x="666" y="915"/>
                </a:lnTo>
                <a:lnTo>
                  <a:pt x="668" y="911"/>
                </a:lnTo>
                <a:lnTo>
                  <a:pt x="670" y="904"/>
                </a:lnTo>
                <a:lnTo>
                  <a:pt x="670" y="904"/>
                </a:lnTo>
                <a:lnTo>
                  <a:pt x="654" y="914"/>
                </a:lnTo>
                <a:lnTo>
                  <a:pt x="639" y="925"/>
                </a:lnTo>
                <a:lnTo>
                  <a:pt x="609" y="948"/>
                </a:lnTo>
                <a:lnTo>
                  <a:pt x="581" y="973"/>
                </a:lnTo>
                <a:lnTo>
                  <a:pt x="555" y="998"/>
                </a:lnTo>
                <a:lnTo>
                  <a:pt x="555" y="998"/>
                </a:lnTo>
                <a:lnTo>
                  <a:pt x="550" y="998"/>
                </a:lnTo>
                <a:lnTo>
                  <a:pt x="546" y="1001"/>
                </a:lnTo>
                <a:lnTo>
                  <a:pt x="543" y="1005"/>
                </a:lnTo>
                <a:lnTo>
                  <a:pt x="539" y="1011"/>
                </a:lnTo>
                <a:lnTo>
                  <a:pt x="527" y="1033"/>
                </a:lnTo>
                <a:lnTo>
                  <a:pt x="527" y="1033"/>
                </a:lnTo>
                <a:close/>
                <a:moveTo>
                  <a:pt x="1916" y="949"/>
                </a:moveTo>
                <a:lnTo>
                  <a:pt x="1916" y="949"/>
                </a:lnTo>
                <a:lnTo>
                  <a:pt x="1915" y="955"/>
                </a:lnTo>
                <a:lnTo>
                  <a:pt x="1913" y="959"/>
                </a:lnTo>
                <a:lnTo>
                  <a:pt x="1906" y="969"/>
                </a:lnTo>
                <a:lnTo>
                  <a:pt x="1906" y="969"/>
                </a:lnTo>
                <a:lnTo>
                  <a:pt x="1888" y="993"/>
                </a:lnTo>
                <a:lnTo>
                  <a:pt x="1870" y="1016"/>
                </a:lnTo>
                <a:lnTo>
                  <a:pt x="1852" y="1043"/>
                </a:lnTo>
                <a:lnTo>
                  <a:pt x="1835" y="1071"/>
                </a:lnTo>
                <a:lnTo>
                  <a:pt x="1835" y="1071"/>
                </a:lnTo>
                <a:lnTo>
                  <a:pt x="1839" y="1070"/>
                </a:lnTo>
                <a:lnTo>
                  <a:pt x="1842" y="1067"/>
                </a:lnTo>
                <a:lnTo>
                  <a:pt x="1843" y="1063"/>
                </a:lnTo>
                <a:lnTo>
                  <a:pt x="1843" y="1063"/>
                </a:lnTo>
                <a:lnTo>
                  <a:pt x="1861" y="1040"/>
                </a:lnTo>
                <a:lnTo>
                  <a:pt x="1880" y="1019"/>
                </a:lnTo>
                <a:lnTo>
                  <a:pt x="1919" y="979"/>
                </a:lnTo>
                <a:lnTo>
                  <a:pt x="1961" y="941"/>
                </a:lnTo>
                <a:lnTo>
                  <a:pt x="2002" y="903"/>
                </a:lnTo>
                <a:lnTo>
                  <a:pt x="1951" y="903"/>
                </a:lnTo>
                <a:lnTo>
                  <a:pt x="1951" y="903"/>
                </a:lnTo>
                <a:lnTo>
                  <a:pt x="1943" y="915"/>
                </a:lnTo>
                <a:lnTo>
                  <a:pt x="1932" y="927"/>
                </a:lnTo>
                <a:lnTo>
                  <a:pt x="1920" y="938"/>
                </a:lnTo>
                <a:lnTo>
                  <a:pt x="1909" y="949"/>
                </a:lnTo>
                <a:lnTo>
                  <a:pt x="1916" y="949"/>
                </a:lnTo>
                <a:close/>
                <a:moveTo>
                  <a:pt x="144" y="488"/>
                </a:moveTo>
                <a:lnTo>
                  <a:pt x="144" y="488"/>
                </a:lnTo>
                <a:lnTo>
                  <a:pt x="129" y="504"/>
                </a:lnTo>
                <a:lnTo>
                  <a:pt x="113" y="519"/>
                </a:lnTo>
                <a:lnTo>
                  <a:pt x="85" y="550"/>
                </a:lnTo>
                <a:lnTo>
                  <a:pt x="59" y="584"/>
                </a:lnTo>
                <a:lnTo>
                  <a:pt x="33" y="619"/>
                </a:lnTo>
                <a:lnTo>
                  <a:pt x="33" y="619"/>
                </a:lnTo>
                <a:lnTo>
                  <a:pt x="29" y="626"/>
                </a:lnTo>
                <a:lnTo>
                  <a:pt x="26" y="631"/>
                </a:lnTo>
                <a:lnTo>
                  <a:pt x="23" y="645"/>
                </a:lnTo>
                <a:lnTo>
                  <a:pt x="22" y="662"/>
                </a:lnTo>
                <a:lnTo>
                  <a:pt x="18" y="681"/>
                </a:lnTo>
                <a:lnTo>
                  <a:pt x="18" y="681"/>
                </a:lnTo>
                <a:lnTo>
                  <a:pt x="64" y="620"/>
                </a:lnTo>
                <a:lnTo>
                  <a:pt x="85" y="589"/>
                </a:lnTo>
                <a:lnTo>
                  <a:pt x="94" y="574"/>
                </a:lnTo>
                <a:lnTo>
                  <a:pt x="102" y="557"/>
                </a:lnTo>
                <a:lnTo>
                  <a:pt x="102" y="557"/>
                </a:lnTo>
                <a:lnTo>
                  <a:pt x="125" y="523"/>
                </a:lnTo>
                <a:lnTo>
                  <a:pt x="134" y="506"/>
                </a:lnTo>
                <a:lnTo>
                  <a:pt x="144" y="488"/>
                </a:lnTo>
                <a:lnTo>
                  <a:pt x="144" y="488"/>
                </a:lnTo>
                <a:close/>
                <a:moveTo>
                  <a:pt x="871" y="1045"/>
                </a:moveTo>
                <a:lnTo>
                  <a:pt x="871" y="1045"/>
                </a:lnTo>
                <a:lnTo>
                  <a:pt x="909" y="1001"/>
                </a:lnTo>
                <a:lnTo>
                  <a:pt x="948" y="959"/>
                </a:lnTo>
                <a:lnTo>
                  <a:pt x="990" y="918"/>
                </a:lnTo>
                <a:lnTo>
                  <a:pt x="1032" y="880"/>
                </a:lnTo>
                <a:lnTo>
                  <a:pt x="1032" y="880"/>
                </a:lnTo>
                <a:lnTo>
                  <a:pt x="1023" y="877"/>
                </a:lnTo>
                <a:lnTo>
                  <a:pt x="1010" y="876"/>
                </a:lnTo>
                <a:lnTo>
                  <a:pt x="1004" y="876"/>
                </a:lnTo>
                <a:lnTo>
                  <a:pt x="999" y="877"/>
                </a:lnTo>
                <a:lnTo>
                  <a:pt x="994" y="879"/>
                </a:lnTo>
                <a:lnTo>
                  <a:pt x="990" y="882"/>
                </a:lnTo>
                <a:lnTo>
                  <a:pt x="990" y="882"/>
                </a:lnTo>
                <a:lnTo>
                  <a:pt x="958" y="921"/>
                </a:lnTo>
                <a:lnTo>
                  <a:pt x="927" y="960"/>
                </a:lnTo>
                <a:lnTo>
                  <a:pt x="897" y="1002"/>
                </a:lnTo>
                <a:lnTo>
                  <a:pt x="883" y="1023"/>
                </a:lnTo>
                <a:lnTo>
                  <a:pt x="871" y="1045"/>
                </a:lnTo>
                <a:lnTo>
                  <a:pt x="871" y="1045"/>
                </a:lnTo>
                <a:close/>
                <a:moveTo>
                  <a:pt x="638" y="1032"/>
                </a:moveTo>
                <a:lnTo>
                  <a:pt x="638" y="1032"/>
                </a:lnTo>
                <a:lnTo>
                  <a:pt x="643" y="1031"/>
                </a:lnTo>
                <a:lnTo>
                  <a:pt x="647" y="1026"/>
                </a:lnTo>
                <a:lnTo>
                  <a:pt x="654" y="1016"/>
                </a:lnTo>
                <a:lnTo>
                  <a:pt x="661" y="1007"/>
                </a:lnTo>
                <a:lnTo>
                  <a:pt x="670" y="995"/>
                </a:lnTo>
                <a:lnTo>
                  <a:pt x="670" y="993"/>
                </a:lnTo>
                <a:lnTo>
                  <a:pt x="670" y="993"/>
                </a:lnTo>
                <a:lnTo>
                  <a:pt x="675" y="983"/>
                </a:lnTo>
                <a:lnTo>
                  <a:pt x="678" y="979"/>
                </a:lnTo>
                <a:lnTo>
                  <a:pt x="682" y="976"/>
                </a:lnTo>
                <a:lnTo>
                  <a:pt x="685" y="973"/>
                </a:lnTo>
                <a:lnTo>
                  <a:pt x="685" y="973"/>
                </a:lnTo>
                <a:lnTo>
                  <a:pt x="690" y="966"/>
                </a:lnTo>
                <a:lnTo>
                  <a:pt x="695" y="959"/>
                </a:lnTo>
                <a:lnTo>
                  <a:pt x="706" y="946"/>
                </a:lnTo>
                <a:lnTo>
                  <a:pt x="718" y="932"/>
                </a:lnTo>
                <a:lnTo>
                  <a:pt x="722" y="924"/>
                </a:lnTo>
                <a:lnTo>
                  <a:pt x="725" y="915"/>
                </a:lnTo>
                <a:lnTo>
                  <a:pt x="725" y="915"/>
                </a:lnTo>
                <a:lnTo>
                  <a:pt x="698" y="934"/>
                </a:lnTo>
                <a:lnTo>
                  <a:pt x="673" y="953"/>
                </a:lnTo>
                <a:lnTo>
                  <a:pt x="650" y="976"/>
                </a:lnTo>
                <a:lnTo>
                  <a:pt x="629" y="998"/>
                </a:lnTo>
                <a:lnTo>
                  <a:pt x="629" y="998"/>
                </a:lnTo>
                <a:lnTo>
                  <a:pt x="628" y="1000"/>
                </a:lnTo>
                <a:lnTo>
                  <a:pt x="628" y="998"/>
                </a:lnTo>
                <a:lnTo>
                  <a:pt x="629" y="994"/>
                </a:lnTo>
                <a:lnTo>
                  <a:pt x="629" y="993"/>
                </a:lnTo>
                <a:lnTo>
                  <a:pt x="629" y="991"/>
                </a:lnTo>
                <a:lnTo>
                  <a:pt x="626" y="991"/>
                </a:lnTo>
                <a:lnTo>
                  <a:pt x="623" y="995"/>
                </a:lnTo>
                <a:lnTo>
                  <a:pt x="623" y="995"/>
                </a:lnTo>
                <a:lnTo>
                  <a:pt x="616" y="1005"/>
                </a:lnTo>
                <a:lnTo>
                  <a:pt x="611" y="1015"/>
                </a:lnTo>
                <a:lnTo>
                  <a:pt x="604" y="1025"/>
                </a:lnTo>
                <a:lnTo>
                  <a:pt x="597" y="1033"/>
                </a:lnTo>
                <a:lnTo>
                  <a:pt x="597" y="1033"/>
                </a:lnTo>
                <a:lnTo>
                  <a:pt x="602" y="1036"/>
                </a:lnTo>
                <a:lnTo>
                  <a:pt x="607" y="1038"/>
                </a:lnTo>
                <a:lnTo>
                  <a:pt x="616" y="1038"/>
                </a:lnTo>
                <a:lnTo>
                  <a:pt x="628" y="1036"/>
                </a:lnTo>
                <a:lnTo>
                  <a:pt x="638" y="1032"/>
                </a:lnTo>
                <a:lnTo>
                  <a:pt x="638" y="1032"/>
                </a:lnTo>
                <a:close/>
                <a:moveTo>
                  <a:pt x="50" y="891"/>
                </a:moveTo>
                <a:lnTo>
                  <a:pt x="50" y="891"/>
                </a:lnTo>
                <a:lnTo>
                  <a:pt x="53" y="893"/>
                </a:lnTo>
                <a:lnTo>
                  <a:pt x="53" y="894"/>
                </a:lnTo>
                <a:lnTo>
                  <a:pt x="54" y="896"/>
                </a:lnTo>
                <a:lnTo>
                  <a:pt x="53" y="897"/>
                </a:lnTo>
                <a:lnTo>
                  <a:pt x="50" y="898"/>
                </a:lnTo>
                <a:lnTo>
                  <a:pt x="46" y="898"/>
                </a:lnTo>
                <a:lnTo>
                  <a:pt x="54" y="908"/>
                </a:lnTo>
                <a:lnTo>
                  <a:pt x="94" y="849"/>
                </a:lnTo>
                <a:lnTo>
                  <a:pt x="94" y="849"/>
                </a:lnTo>
                <a:lnTo>
                  <a:pt x="123" y="806"/>
                </a:lnTo>
                <a:lnTo>
                  <a:pt x="139" y="782"/>
                </a:lnTo>
                <a:lnTo>
                  <a:pt x="144" y="771"/>
                </a:lnTo>
                <a:lnTo>
                  <a:pt x="150" y="759"/>
                </a:lnTo>
                <a:lnTo>
                  <a:pt x="150" y="759"/>
                </a:lnTo>
                <a:lnTo>
                  <a:pt x="122" y="783"/>
                </a:lnTo>
                <a:lnTo>
                  <a:pt x="95" y="807"/>
                </a:lnTo>
                <a:lnTo>
                  <a:pt x="70" y="834"/>
                </a:lnTo>
                <a:lnTo>
                  <a:pt x="49" y="860"/>
                </a:lnTo>
                <a:lnTo>
                  <a:pt x="49" y="860"/>
                </a:lnTo>
                <a:lnTo>
                  <a:pt x="50" y="860"/>
                </a:lnTo>
                <a:lnTo>
                  <a:pt x="50" y="863"/>
                </a:lnTo>
                <a:lnTo>
                  <a:pt x="47" y="872"/>
                </a:lnTo>
                <a:lnTo>
                  <a:pt x="45" y="880"/>
                </a:lnTo>
                <a:lnTo>
                  <a:pt x="45" y="886"/>
                </a:lnTo>
                <a:lnTo>
                  <a:pt x="46" y="889"/>
                </a:lnTo>
                <a:lnTo>
                  <a:pt x="46" y="889"/>
                </a:lnTo>
                <a:lnTo>
                  <a:pt x="50" y="891"/>
                </a:lnTo>
                <a:lnTo>
                  <a:pt x="50" y="891"/>
                </a:lnTo>
                <a:close/>
                <a:moveTo>
                  <a:pt x="101" y="943"/>
                </a:moveTo>
                <a:lnTo>
                  <a:pt x="101" y="943"/>
                </a:lnTo>
                <a:lnTo>
                  <a:pt x="104" y="952"/>
                </a:lnTo>
                <a:lnTo>
                  <a:pt x="105" y="957"/>
                </a:lnTo>
                <a:lnTo>
                  <a:pt x="109" y="963"/>
                </a:lnTo>
                <a:lnTo>
                  <a:pt x="116" y="969"/>
                </a:lnTo>
                <a:lnTo>
                  <a:pt x="116" y="969"/>
                </a:lnTo>
                <a:lnTo>
                  <a:pt x="119" y="969"/>
                </a:lnTo>
                <a:lnTo>
                  <a:pt x="123" y="969"/>
                </a:lnTo>
                <a:lnTo>
                  <a:pt x="126" y="966"/>
                </a:lnTo>
                <a:lnTo>
                  <a:pt x="129" y="963"/>
                </a:lnTo>
                <a:lnTo>
                  <a:pt x="129" y="963"/>
                </a:lnTo>
                <a:lnTo>
                  <a:pt x="167" y="904"/>
                </a:lnTo>
                <a:lnTo>
                  <a:pt x="185" y="875"/>
                </a:lnTo>
                <a:lnTo>
                  <a:pt x="206" y="846"/>
                </a:lnTo>
                <a:lnTo>
                  <a:pt x="206" y="846"/>
                </a:lnTo>
                <a:lnTo>
                  <a:pt x="209" y="846"/>
                </a:lnTo>
                <a:lnTo>
                  <a:pt x="212" y="846"/>
                </a:lnTo>
                <a:lnTo>
                  <a:pt x="215" y="845"/>
                </a:lnTo>
                <a:lnTo>
                  <a:pt x="216" y="842"/>
                </a:lnTo>
                <a:lnTo>
                  <a:pt x="216" y="842"/>
                </a:lnTo>
                <a:lnTo>
                  <a:pt x="212" y="844"/>
                </a:lnTo>
                <a:lnTo>
                  <a:pt x="209" y="844"/>
                </a:lnTo>
                <a:lnTo>
                  <a:pt x="209" y="842"/>
                </a:lnTo>
                <a:lnTo>
                  <a:pt x="212" y="839"/>
                </a:lnTo>
                <a:lnTo>
                  <a:pt x="212" y="839"/>
                </a:lnTo>
                <a:lnTo>
                  <a:pt x="213" y="838"/>
                </a:lnTo>
                <a:lnTo>
                  <a:pt x="215" y="835"/>
                </a:lnTo>
                <a:lnTo>
                  <a:pt x="215" y="828"/>
                </a:lnTo>
                <a:lnTo>
                  <a:pt x="215" y="828"/>
                </a:lnTo>
                <a:lnTo>
                  <a:pt x="184" y="855"/>
                </a:lnTo>
                <a:lnTo>
                  <a:pt x="154" y="883"/>
                </a:lnTo>
                <a:lnTo>
                  <a:pt x="126" y="912"/>
                </a:lnTo>
                <a:lnTo>
                  <a:pt x="101" y="943"/>
                </a:lnTo>
                <a:lnTo>
                  <a:pt x="101" y="943"/>
                </a:lnTo>
                <a:close/>
                <a:moveTo>
                  <a:pt x="2304" y="1023"/>
                </a:moveTo>
                <a:lnTo>
                  <a:pt x="2446" y="908"/>
                </a:lnTo>
                <a:lnTo>
                  <a:pt x="2446" y="908"/>
                </a:lnTo>
                <a:lnTo>
                  <a:pt x="2410" y="910"/>
                </a:lnTo>
                <a:lnTo>
                  <a:pt x="2393" y="911"/>
                </a:lnTo>
                <a:lnTo>
                  <a:pt x="2377" y="910"/>
                </a:lnTo>
                <a:lnTo>
                  <a:pt x="2377" y="910"/>
                </a:lnTo>
                <a:lnTo>
                  <a:pt x="2360" y="939"/>
                </a:lnTo>
                <a:lnTo>
                  <a:pt x="2342" y="967"/>
                </a:lnTo>
                <a:lnTo>
                  <a:pt x="2304" y="1023"/>
                </a:lnTo>
                <a:lnTo>
                  <a:pt x="2304" y="1023"/>
                </a:lnTo>
                <a:close/>
                <a:moveTo>
                  <a:pt x="583" y="924"/>
                </a:moveTo>
                <a:lnTo>
                  <a:pt x="583" y="924"/>
                </a:lnTo>
                <a:lnTo>
                  <a:pt x="580" y="928"/>
                </a:lnTo>
                <a:lnTo>
                  <a:pt x="576" y="929"/>
                </a:lnTo>
                <a:lnTo>
                  <a:pt x="573" y="928"/>
                </a:lnTo>
                <a:lnTo>
                  <a:pt x="570" y="927"/>
                </a:lnTo>
                <a:lnTo>
                  <a:pt x="570" y="927"/>
                </a:lnTo>
                <a:lnTo>
                  <a:pt x="566" y="934"/>
                </a:lnTo>
                <a:lnTo>
                  <a:pt x="564" y="938"/>
                </a:lnTo>
                <a:lnTo>
                  <a:pt x="566" y="941"/>
                </a:lnTo>
                <a:lnTo>
                  <a:pt x="569" y="939"/>
                </a:lnTo>
                <a:lnTo>
                  <a:pt x="569" y="939"/>
                </a:lnTo>
                <a:lnTo>
                  <a:pt x="536" y="983"/>
                </a:lnTo>
                <a:lnTo>
                  <a:pt x="519" y="1005"/>
                </a:lnTo>
                <a:lnTo>
                  <a:pt x="505" y="1029"/>
                </a:lnTo>
                <a:lnTo>
                  <a:pt x="505" y="1029"/>
                </a:lnTo>
                <a:lnTo>
                  <a:pt x="508" y="1029"/>
                </a:lnTo>
                <a:lnTo>
                  <a:pt x="512" y="1029"/>
                </a:lnTo>
                <a:lnTo>
                  <a:pt x="515" y="1026"/>
                </a:lnTo>
                <a:lnTo>
                  <a:pt x="515" y="1025"/>
                </a:lnTo>
                <a:lnTo>
                  <a:pt x="515" y="1022"/>
                </a:lnTo>
                <a:lnTo>
                  <a:pt x="515" y="1022"/>
                </a:lnTo>
                <a:lnTo>
                  <a:pt x="548" y="990"/>
                </a:lnTo>
                <a:lnTo>
                  <a:pt x="581" y="959"/>
                </a:lnTo>
                <a:lnTo>
                  <a:pt x="616" y="928"/>
                </a:lnTo>
                <a:lnTo>
                  <a:pt x="635" y="914"/>
                </a:lnTo>
                <a:lnTo>
                  <a:pt x="653" y="901"/>
                </a:lnTo>
                <a:lnTo>
                  <a:pt x="600" y="898"/>
                </a:lnTo>
                <a:lnTo>
                  <a:pt x="600" y="898"/>
                </a:lnTo>
                <a:lnTo>
                  <a:pt x="595" y="904"/>
                </a:lnTo>
                <a:lnTo>
                  <a:pt x="591" y="911"/>
                </a:lnTo>
                <a:lnTo>
                  <a:pt x="586" y="917"/>
                </a:lnTo>
                <a:lnTo>
                  <a:pt x="583" y="924"/>
                </a:lnTo>
                <a:lnTo>
                  <a:pt x="583" y="924"/>
                </a:lnTo>
                <a:close/>
                <a:moveTo>
                  <a:pt x="140" y="863"/>
                </a:moveTo>
                <a:lnTo>
                  <a:pt x="144" y="862"/>
                </a:lnTo>
                <a:lnTo>
                  <a:pt x="144" y="862"/>
                </a:lnTo>
                <a:lnTo>
                  <a:pt x="151" y="855"/>
                </a:lnTo>
                <a:lnTo>
                  <a:pt x="153" y="853"/>
                </a:lnTo>
                <a:lnTo>
                  <a:pt x="151" y="853"/>
                </a:lnTo>
                <a:lnTo>
                  <a:pt x="144" y="856"/>
                </a:lnTo>
                <a:lnTo>
                  <a:pt x="144" y="856"/>
                </a:lnTo>
                <a:lnTo>
                  <a:pt x="153" y="841"/>
                </a:lnTo>
                <a:lnTo>
                  <a:pt x="164" y="827"/>
                </a:lnTo>
                <a:lnTo>
                  <a:pt x="175" y="811"/>
                </a:lnTo>
                <a:lnTo>
                  <a:pt x="179" y="804"/>
                </a:lnTo>
                <a:lnTo>
                  <a:pt x="184" y="796"/>
                </a:lnTo>
                <a:lnTo>
                  <a:pt x="184" y="796"/>
                </a:lnTo>
                <a:lnTo>
                  <a:pt x="156" y="824"/>
                </a:lnTo>
                <a:lnTo>
                  <a:pt x="129" y="852"/>
                </a:lnTo>
                <a:lnTo>
                  <a:pt x="80" y="908"/>
                </a:lnTo>
                <a:lnTo>
                  <a:pt x="80" y="908"/>
                </a:lnTo>
                <a:lnTo>
                  <a:pt x="71" y="915"/>
                </a:lnTo>
                <a:lnTo>
                  <a:pt x="70" y="915"/>
                </a:lnTo>
                <a:lnTo>
                  <a:pt x="71" y="914"/>
                </a:lnTo>
                <a:lnTo>
                  <a:pt x="71" y="914"/>
                </a:lnTo>
                <a:lnTo>
                  <a:pt x="66" y="918"/>
                </a:lnTo>
                <a:lnTo>
                  <a:pt x="64" y="922"/>
                </a:lnTo>
                <a:lnTo>
                  <a:pt x="64" y="927"/>
                </a:lnTo>
                <a:lnTo>
                  <a:pt x="66" y="931"/>
                </a:lnTo>
                <a:lnTo>
                  <a:pt x="68" y="935"/>
                </a:lnTo>
                <a:lnTo>
                  <a:pt x="73" y="939"/>
                </a:lnTo>
                <a:lnTo>
                  <a:pt x="84" y="948"/>
                </a:lnTo>
                <a:lnTo>
                  <a:pt x="137" y="865"/>
                </a:lnTo>
                <a:lnTo>
                  <a:pt x="140" y="863"/>
                </a:lnTo>
                <a:close/>
                <a:moveTo>
                  <a:pt x="1419" y="903"/>
                </a:moveTo>
                <a:lnTo>
                  <a:pt x="1354" y="997"/>
                </a:lnTo>
                <a:lnTo>
                  <a:pt x="1354" y="997"/>
                </a:lnTo>
                <a:lnTo>
                  <a:pt x="1387" y="967"/>
                </a:lnTo>
                <a:lnTo>
                  <a:pt x="1420" y="938"/>
                </a:lnTo>
                <a:lnTo>
                  <a:pt x="1438" y="922"/>
                </a:lnTo>
                <a:lnTo>
                  <a:pt x="1455" y="910"/>
                </a:lnTo>
                <a:lnTo>
                  <a:pt x="1475" y="897"/>
                </a:lnTo>
                <a:lnTo>
                  <a:pt x="1495" y="884"/>
                </a:lnTo>
                <a:lnTo>
                  <a:pt x="1495" y="884"/>
                </a:lnTo>
                <a:lnTo>
                  <a:pt x="1479" y="887"/>
                </a:lnTo>
                <a:lnTo>
                  <a:pt x="1461" y="886"/>
                </a:lnTo>
                <a:lnTo>
                  <a:pt x="1444" y="886"/>
                </a:lnTo>
                <a:lnTo>
                  <a:pt x="1429" y="883"/>
                </a:lnTo>
                <a:lnTo>
                  <a:pt x="1429" y="883"/>
                </a:lnTo>
                <a:lnTo>
                  <a:pt x="1424" y="894"/>
                </a:lnTo>
                <a:lnTo>
                  <a:pt x="1419" y="903"/>
                </a:lnTo>
                <a:lnTo>
                  <a:pt x="1419" y="903"/>
                </a:lnTo>
                <a:close/>
                <a:moveTo>
                  <a:pt x="1075" y="1008"/>
                </a:moveTo>
                <a:lnTo>
                  <a:pt x="1075" y="1008"/>
                </a:lnTo>
                <a:lnTo>
                  <a:pt x="1075" y="1007"/>
                </a:lnTo>
                <a:lnTo>
                  <a:pt x="1076" y="1005"/>
                </a:lnTo>
                <a:lnTo>
                  <a:pt x="1079" y="1001"/>
                </a:lnTo>
                <a:lnTo>
                  <a:pt x="1080" y="1000"/>
                </a:lnTo>
                <a:lnTo>
                  <a:pt x="1079" y="998"/>
                </a:lnTo>
                <a:lnTo>
                  <a:pt x="1077" y="998"/>
                </a:lnTo>
                <a:lnTo>
                  <a:pt x="1077" y="998"/>
                </a:lnTo>
                <a:lnTo>
                  <a:pt x="1068" y="1008"/>
                </a:lnTo>
                <a:lnTo>
                  <a:pt x="1058" y="1021"/>
                </a:lnTo>
                <a:lnTo>
                  <a:pt x="1049" y="1033"/>
                </a:lnTo>
                <a:lnTo>
                  <a:pt x="1046" y="1040"/>
                </a:lnTo>
                <a:lnTo>
                  <a:pt x="1044" y="1047"/>
                </a:lnTo>
                <a:lnTo>
                  <a:pt x="1044" y="1047"/>
                </a:lnTo>
                <a:lnTo>
                  <a:pt x="1053" y="1050"/>
                </a:lnTo>
                <a:lnTo>
                  <a:pt x="1063" y="1050"/>
                </a:lnTo>
                <a:lnTo>
                  <a:pt x="1069" y="1050"/>
                </a:lnTo>
                <a:lnTo>
                  <a:pt x="1075" y="1047"/>
                </a:lnTo>
                <a:lnTo>
                  <a:pt x="1079" y="1045"/>
                </a:lnTo>
                <a:lnTo>
                  <a:pt x="1083" y="1039"/>
                </a:lnTo>
                <a:lnTo>
                  <a:pt x="1083" y="1039"/>
                </a:lnTo>
                <a:lnTo>
                  <a:pt x="1103" y="1008"/>
                </a:lnTo>
                <a:lnTo>
                  <a:pt x="1125" y="979"/>
                </a:lnTo>
                <a:lnTo>
                  <a:pt x="1169" y="920"/>
                </a:lnTo>
                <a:lnTo>
                  <a:pt x="1169" y="920"/>
                </a:lnTo>
                <a:lnTo>
                  <a:pt x="1148" y="936"/>
                </a:lnTo>
                <a:lnTo>
                  <a:pt x="1128" y="955"/>
                </a:lnTo>
                <a:lnTo>
                  <a:pt x="1110" y="974"/>
                </a:lnTo>
                <a:lnTo>
                  <a:pt x="1091" y="994"/>
                </a:lnTo>
                <a:lnTo>
                  <a:pt x="1091" y="994"/>
                </a:lnTo>
                <a:lnTo>
                  <a:pt x="1089" y="995"/>
                </a:lnTo>
                <a:lnTo>
                  <a:pt x="1086" y="995"/>
                </a:lnTo>
                <a:lnTo>
                  <a:pt x="1086" y="995"/>
                </a:lnTo>
                <a:lnTo>
                  <a:pt x="1084" y="1000"/>
                </a:lnTo>
                <a:lnTo>
                  <a:pt x="1082" y="1004"/>
                </a:lnTo>
                <a:lnTo>
                  <a:pt x="1075" y="1008"/>
                </a:lnTo>
                <a:lnTo>
                  <a:pt x="1073" y="1011"/>
                </a:lnTo>
                <a:lnTo>
                  <a:pt x="1075" y="1008"/>
                </a:lnTo>
                <a:close/>
                <a:moveTo>
                  <a:pt x="25" y="699"/>
                </a:moveTo>
                <a:lnTo>
                  <a:pt x="25" y="699"/>
                </a:lnTo>
                <a:lnTo>
                  <a:pt x="23" y="705"/>
                </a:lnTo>
                <a:lnTo>
                  <a:pt x="22" y="709"/>
                </a:lnTo>
                <a:lnTo>
                  <a:pt x="23" y="720"/>
                </a:lnTo>
                <a:lnTo>
                  <a:pt x="25" y="731"/>
                </a:lnTo>
                <a:lnTo>
                  <a:pt x="26" y="742"/>
                </a:lnTo>
                <a:lnTo>
                  <a:pt x="26" y="742"/>
                </a:lnTo>
                <a:lnTo>
                  <a:pt x="75" y="655"/>
                </a:lnTo>
                <a:lnTo>
                  <a:pt x="101" y="613"/>
                </a:lnTo>
                <a:lnTo>
                  <a:pt x="129" y="571"/>
                </a:lnTo>
                <a:lnTo>
                  <a:pt x="129" y="571"/>
                </a:lnTo>
                <a:lnTo>
                  <a:pt x="101" y="601"/>
                </a:lnTo>
                <a:lnTo>
                  <a:pt x="74" y="631"/>
                </a:lnTo>
                <a:lnTo>
                  <a:pt x="49" y="664"/>
                </a:lnTo>
                <a:lnTo>
                  <a:pt x="25" y="699"/>
                </a:lnTo>
                <a:lnTo>
                  <a:pt x="25" y="699"/>
                </a:lnTo>
                <a:close/>
                <a:moveTo>
                  <a:pt x="67" y="821"/>
                </a:moveTo>
                <a:lnTo>
                  <a:pt x="119" y="769"/>
                </a:lnTo>
                <a:lnTo>
                  <a:pt x="119" y="769"/>
                </a:lnTo>
                <a:lnTo>
                  <a:pt x="129" y="761"/>
                </a:lnTo>
                <a:lnTo>
                  <a:pt x="141" y="752"/>
                </a:lnTo>
                <a:lnTo>
                  <a:pt x="153" y="745"/>
                </a:lnTo>
                <a:lnTo>
                  <a:pt x="165" y="741"/>
                </a:lnTo>
                <a:lnTo>
                  <a:pt x="161" y="683"/>
                </a:lnTo>
                <a:lnTo>
                  <a:pt x="148" y="697"/>
                </a:lnTo>
                <a:lnTo>
                  <a:pt x="148" y="697"/>
                </a:lnTo>
                <a:lnTo>
                  <a:pt x="146" y="697"/>
                </a:lnTo>
                <a:lnTo>
                  <a:pt x="141" y="699"/>
                </a:lnTo>
                <a:lnTo>
                  <a:pt x="139" y="703"/>
                </a:lnTo>
                <a:lnTo>
                  <a:pt x="136" y="707"/>
                </a:lnTo>
                <a:lnTo>
                  <a:pt x="134" y="710"/>
                </a:lnTo>
                <a:lnTo>
                  <a:pt x="134" y="713"/>
                </a:lnTo>
                <a:lnTo>
                  <a:pt x="136" y="714"/>
                </a:lnTo>
                <a:lnTo>
                  <a:pt x="139" y="713"/>
                </a:lnTo>
                <a:lnTo>
                  <a:pt x="139" y="713"/>
                </a:lnTo>
                <a:lnTo>
                  <a:pt x="120" y="740"/>
                </a:lnTo>
                <a:lnTo>
                  <a:pt x="102" y="768"/>
                </a:lnTo>
                <a:lnTo>
                  <a:pt x="84" y="794"/>
                </a:lnTo>
                <a:lnTo>
                  <a:pt x="67" y="821"/>
                </a:lnTo>
                <a:lnTo>
                  <a:pt x="67" y="821"/>
                </a:lnTo>
                <a:close/>
                <a:moveTo>
                  <a:pt x="801" y="896"/>
                </a:moveTo>
                <a:lnTo>
                  <a:pt x="801" y="896"/>
                </a:lnTo>
                <a:lnTo>
                  <a:pt x="785" y="897"/>
                </a:lnTo>
                <a:lnTo>
                  <a:pt x="772" y="898"/>
                </a:lnTo>
                <a:lnTo>
                  <a:pt x="758" y="898"/>
                </a:lnTo>
                <a:lnTo>
                  <a:pt x="747" y="900"/>
                </a:lnTo>
                <a:lnTo>
                  <a:pt x="747" y="900"/>
                </a:lnTo>
                <a:lnTo>
                  <a:pt x="742" y="911"/>
                </a:lnTo>
                <a:lnTo>
                  <a:pt x="736" y="922"/>
                </a:lnTo>
                <a:lnTo>
                  <a:pt x="729" y="932"/>
                </a:lnTo>
                <a:lnTo>
                  <a:pt x="720" y="942"/>
                </a:lnTo>
                <a:lnTo>
                  <a:pt x="712" y="950"/>
                </a:lnTo>
                <a:lnTo>
                  <a:pt x="704" y="959"/>
                </a:lnTo>
                <a:lnTo>
                  <a:pt x="685" y="973"/>
                </a:lnTo>
                <a:lnTo>
                  <a:pt x="682" y="976"/>
                </a:lnTo>
                <a:lnTo>
                  <a:pt x="677" y="988"/>
                </a:lnTo>
                <a:lnTo>
                  <a:pt x="677" y="988"/>
                </a:lnTo>
                <a:lnTo>
                  <a:pt x="684" y="984"/>
                </a:lnTo>
                <a:lnTo>
                  <a:pt x="687" y="983"/>
                </a:lnTo>
                <a:lnTo>
                  <a:pt x="685" y="986"/>
                </a:lnTo>
                <a:lnTo>
                  <a:pt x="685" y="986"/>
                </a:lnTo>
                <a:lnTo>
                  <a:pt x="674" y="1001"/>
                </a:lnTo>
                <a:lnTo>
                  <a:pt x="668" y="1009"/>
                </a:lnTo>
                <a:lnTo>
                  <a:pt x="664" y="1019"/>
                </a:lnTo>
                <a:lnTo>
                  <a:pt x="664" y="1019"/>
                </a:lnTo>
                <a:lnTo>
                  <a:pt x="697" y="987"/>
                </a:lnTo>
                <a:lnTo>
                  <a:pt x="729" y="955"/>
                </a:lnTo>
                <a:lnTo>
                  <a:pt x="764" y="924"/>
                </a:lnTo>
                <a:lnTo>
                  <a:pt x="801" y="896"/>
                </a:lnTo>
                <a:lnTo>
                  <a:pt x="801" y="896"/>
                </a:lnTo>
                <a:close/>
                <a:moveTo>
                  <a:pt x="40" y="959"/>
                </a:moveTo>
                <a:lnTo>
                  <a:pt x="40" y="959"/>
                </a:lnTo>
                <a:lnTo>
                  <a:pt x="81" y="980"/>
                </a:lnTo>
                <a:lnTo>
                  <a:pt x="101" y="990"/>
                </a:lnTo>
                <a:lnTo>
                  <a:pt x="122" y="1000"/>
                </a:lnTo>
                <a:lnTo>
                  <a:pt x="146" y="1007"/>
                </a:lnTo>
                <a:lnTo>
                  <a:pt x="170" y="1012"/>
                </a:lnTo>
                <a:lnTo>
                  <a:pt x="196" y="1016"/>
                </a:lnTo>
                <a:lnTo>
                  <a:pt x="224" y="1016"/>
                </a:lnTo>
                <a:lnTo>
                  <a:pt x="224" y="1016"/>
                </a:lnTo>
                <a:lnTo>
                  <a:pt x="199" y="1014"/>
                </a:lnTo>
                <a:lnTo>
                  <a:pt x="174" y="1008"/>
                </a:lnTo>
                <a:lnTo>
                  <a:pt x="151" y="1001"/>
                </a:lnTo>
                <a:lnTo>
                  <a:pt x="129" y="993"/>
                </a:lnTo>
                <a:lnTo>
                  <a:pt x="108" y="983"/>
                </a:lnTo>
                <a:lnTo>
                  <a:pt x="88" y="973"/>
                </a:lnTo>
                <a:lnTo>
                  <a:pt x="50" y="949"/>
                </a:lnTo>
                <a:lnTo>
                  <a:pt x="50" y="949"/>
                </a:lnTo>
                <a:lnTo>
                  <a:pt x="37" y="920"/>
                </a:lnTo>
                <a:lnTo>
                  <a:pt x="29" y="903"/>
                </a:lnTo>
                <a:lnTo>
                  <a:pt x="25" y="897"/>
                </a:lnTo>
                <a:lnTo>
                  <a:pt x="21" y="893"/>
                </a:lnTo>
                <a:lnTo>
                  <a:pt x="21" y="893"/>
                </a:lnTo>
                <a:lnTo>
                  <a:pt x="25" y="911"/>
                </a:lnTo>
                <a:lnTo>
                  <a:pt x="29" y="928"/>
                </a:lnTo>
                <a:lnTo>
                  <a:pt x="35" y="945"/>
                </a:lnTo>
                <a:lnTo>
                  <a:pt x="40" y="959"/>
                </a:lnTo>
                <a:lnTo>
                  <a:pt x="40" y="959"/>
                </a:lnTo>
                <a:close/>
                <a:moveTo>
                  <a:pt x="26" y="783"/>
                </a:moveTo>
                <a:lnTo>
                  <a:pt x="26" y="783"/>
                </a:lnTo>
                <a:lnTo>
                  <a:pt x="25" y="789"/>
                </a:lnTo>
                <a:lnTo>
                  <a:pt x="25" y="796"/>
                </a:lnTo>
                <a:lnTo>
                  <a:pt x="26" y="801"/>
                </a:lnTo>
                <a:lnTo>
                  <a:pt x="28" y="804"/>
                </a:lnTo>
                <a:lnTo>
                  <a:pt x="32" y="807"/>
                </a:lnTo>
                <a:lnTo>
                  <a:pt x="32" y="807"/>
                </a:lnTo>
                <a:lnTo>
                  <a:pt x="52" y="766"/>
                </a:lnTo>
                <a:lnTo>
                  <a:pt x="73" y="726"/>
                </a:lnTo>
                <a:lnTo>
                  <a:pt x="95" y="688"/>
                </a:lnTo>
                <a:lnTo>
                  <a:pt x="119" y="651"/>
                </a:lnTo>
                <a:lnTo>
                  <a:pt x="119" y="651"/>
                </a:lnTo>
                <a:lnTo>
                  <a:pt x="92" y="681"/>
                </a:lnTo>
                <a:lnTo>
                  <a:pt x="78" y="695"/>
                </a:lnTo>
                <a:lnTo>
                  <a:pt x="66" y="710"/>
                </a:lnTo>
                <a:lnTo>
                  <a:pt x="54" y="727"/>
                </a:lnTo>
                <a:lnTo>
                  <a:pt x="43" y="744"/>
                </a:lnTo>
                <a:lnTo>
                  <a:pt x="33" y="764"/>
                </a:lnTo>
                <a:lnTo>
                  <a:pt x="26" y="783"/>
                </a:lnTo>
                <a:lnTo>
                  <a:pt x="26" y="783"/>
                </a:lnTo>
                <a:close/>
                <a:moveTo>
                  <a:pt x="59" y="418"/>
                </a:moveTo>
                <a:lnTo>
                  <a:pt x="59" y="418"/>
                </a:lnTo>
                <a:lnTo>
                  <a:pt x="81" y="390"/>
                </a:lnTo>
                <a:lnTo>
                  <a:pt x="94" y="376"/>
                </a:lnTo>
                <a:lnTo>
                  <a:pt x="105" y="362"/>
                </a:lnTo>
                <a:lnTo>
                  <a:pt x="105" y="362"/>
                </a:lnTo>
                <a:lnTo>
                  <a:pt x="112" y="352"/>
                </a:lnTo>
                <a:lnTo>
                  <a:pt x="120" y="342"/>
                </a:lnTo>
                <a:lnTo>
                  <a:pt x="137" y="324"/>
                </a:lnTo>
                <a:lnTo>
                  <a:pt x="144" y="312"/>
                </a:lnTo>
                <a:lnTo>
                  <a:pt x="150" y="300"/>
                </a:lnTo>
                <a:lnTo>
                  <a:pt x="151" y="293"/>
                </a:lnTo>
                <a:lnTo>
                  <a:pt x="153" y="286"/>
                </a:lnTo>
                <a:lnTo>
                  <a:pt x="153" y="276"/>
                </a:lnTo>
                <a:lnTo>
                  <a:pt x="153" y="266"/>
                </a:lnTo>
                <a:lnTo>
                  <a:pt x="153" y="266"/>
                </a:lnTo>
                <a:lnTo>
                  <a:pt x="148" y="275"/>
                </a:lnTo>
                <a:lnTo>
                  <a:pt x="143" y="282"/>
                </a:lnTo>
                <a:lnTo>
                  <a:pt x="132" y="293"/>
                </a:lnTo>
                <a:lnTo>
                  <a:pt x="122" y="305"/>
                </a:lnTo>
                <a:lnTo>
                  <a:pt x="118" y="312"/>
                </a:lnTo>
                <a:lnTo>
                  <a:pt x="113" y="319"/>
                </a:lnTo>
                <a:lnTo>
                  <a:pt x="113" y="319"/>
                </a:lnTo>
                <a:lnTo>
                  <a:pt x="101" y="345"/>
                </a:lnTo>
                <a:lnTo>
                  <a:pt x="85" y="369"/>
                </a:lnTo>
                <a:lnTo>
                  <a:pt x="71" y="393"/>
                </a:lnTo>
                <a:lnTo>
                  <a:pt x="59" y="418"/>
                </a:lnTo>
                <a:lnTo>
                  <a:pt x="59" y="418"/>
                </a:lnTo>
                <a:close/>
                <a:moveTo>
                  <a:pt x="129" y="439"/>
                </a:moveTo>
                <a:lnTo>
                  <a:pt x="137" y="442"/>
                </a:lnTo>
                <a:lnTo>
                  <a:pt x="70" y="553"/>
                </a:lnTo>
                <a:lnTo>
                  <a:pt x="70" y="553"/>
                </a:lnTo>
                <a:lnTo>
                  <a:pt x="82" y="536"/>
                </a:lnTo>
                <a:lnTo>
                  <a:pt x="97" y="520"/>
                </a:lnTo>
                <a:lnTo>
                  <a:pt x="129" y="488"/>
                </a:lnTo>
                <a:lnTo>
                  <a:pt x="129" y="488"/>
                </a:lnTo>
                <a:lnTo>
                  <a:pt x="136" y="484"/>
                </a:lnTo>
                <a:lnTo>
                  <a:pt x="143" y="478"/>
                </a:lnTo>
                <a:lnTo>
                  <a:pt x="150" y="471"/>
                </a:lnTo>
                <a:lnTo>
                  <a:pt x="154" y="461"/>
                </a:lnTo>
                <a:lnTo>
                  <a:pt x="157" y="452"/>
                </a:lnTo>
                <a:lnTo>
                  <a:pt x="158" y="440"/>
                </a:lnTo>
                <a:lnTo>
                  <a:pt x="157" y="429"/>
                </a:lnTo>
                <a:lnTo>
                  <a:pt x="154" y="418"/>
                </a:lnTo>
                <a:lnTo>
                  <a:pt x="154" y="418"/>
                </a:lnTo>
                <a:lnTo>
                  <a:pt x="151" y="422"/>
                </a:lnTo>
                <a:lnTo>
                  <a:pt x="148" y="425"/>
                </a:lnTo>
                <a:lnTo>
                  <a:pt x="146" y="428"/>
                </a:lnTo>
                <a:lnTo>
                  <a:pt x="143" y="429"/>
                </a:lnTo>
                <a:lnTo>
                  <a:pt x="136" y="432"/>
                </a:lnTo>
                <a:lnTo>
                  <a:pt x="132" y="435"/>
                </a:lnTo>
                <a:lnTo>
                  <a:pt x="129" y="439"/>
                </a:lnTo>
                <a:lnTo>
                  <a:pt x="129" y="439"/>
                </a:lnTo>
                <a:close/>
                <a:moveTo>
                  <a:pt x="146" y="215"/>
                </a:moveTo>
                <a:lnTo>
                  <a:pt x="146" y="215"/>
                </a:lnTo>
                <a:lnTo>
                  <a:pt x="134" y="231"/>
                </a:lnTo>
                <a:lnTo>
                  <a:pt x="125" y="248"/>
                </a:lnTo>
                <a:lnTo>
                  <a:pt x="105" y="282"/>
                </a:lnTo>
                <a:lnTo>
                  <a:pt x="88" y="317"/>
                </a:lnTo>
                <a:lnTo>
                  <a:pt x="71" y="352"/>
                </a:lnTo>
                <a:lnTo>
                  <a:pt x="71" y="352"/>
                </a:lnTo>
                <a:lnTo>
                  <a:pt x="89" y="326"/>
                </a:lnTo>
                <a:lnTo>
                  <a:pt x="108" y="301"/>
                </a:lnTo>
                <a:lnTo>
                  <a:pt x="129" y="276"/>
                </a:lnTo>
                <a:lnTo>
                  <a:pt x="140" y="263"/>
                </a:lnTo>
                <a:lnTo>
                  <a:pt x="151" y="252"/>
                </a:lnTo>
                <a:lnTo>
                  <a:pt x="151" y="252"/>
                </a:lnTo>
                <a:lnTo>
                  <a:pt x="153" y="249"/>
                </a:lnTo>
                <a:lnTo>
                  <a:pt x="154" y="246"/>
                </a:lnTo>
                <a:lnTo>
                  <a:pt x="153" y="235"/>
                </a:lnTo>
                <a:lnTo>
                  <a:pt x="151" y="211"/>
                </a:lnTo>
                <a:lnTo>
                  <a:pt x="151" y="211"/>
                </a:lnTo>
                <a:lnTo>
                  <a:pt x="146" y="215"/>
                </a:lnTo>
                <a:lnTo>
                  <a:pt x="146" y="215"/>
                </a:lnTo>
                <a:close/>
                <a:moveTo>
                  <a:pt x="75" y="900"/>
                </a:moveTo>
                <a:lnTo>
                  <a:pt x="75" y="900"/>
                </a:lnTo>
                <a:lnTo>
                  <a:pt x="97" y="872"/>
                </a:lnTo>
                <a:lnTo>
                  <a:pt x="120" y="845"/>
                </a:lnTo>
                <a:lnTo>
                  <a:pt x="146" y="818"/>
                </a:lnTo>
                <a:lnTo>
                  <a:pt x="171" y="794"/>
                </a:lnTo>
                <a:lnTo>
                  <a:pt x="171" y="794"/>
                </a:lnTo>
                <a:lnTo>
                  <a:pt x="175" y="790"/>
                </a:lnTo>
                <a:lnTo>
                  <a:pt x="177" y="785"/>
                </a:lnTo>
                <a:lnTo>
                  <a:pt x="177" y="780"/>
                </a:lnTo>
                <a:lnTo>
                  <a:pt x="175" y="775"/>
                </a:lnTo>
                <a:lnTo>
                  <a:pt x="171" y="766"/>
                </a:lnTo>
                <a:lnTo>
                  <a:pt x="167" y="758"/>
                </a:lnTo>
                <a:lnTo>
                  <a:pt x="167" y="758"/>
                </a:lnTo>
                <a:lnTo>
                  <a:pt x="161" y="769"/>
                </a:lnTo>
                <a:lnTo>
                  <a:pt x="154" y="779"/>
                </a:lnTo>
                <a:lnTo>
                  <a:pt x="139" y="800"/>
                </a:lnTo>
                <a:lnTo>
                  <a:pt x="136" y="803"/>
                </a:lnTo>
                <a:lnTo>
                  <a:pt x="134" y="808"/>
                </a:lnTo>
                <a:lnTo>
                  <a:pt x="134" y="808"/>
                </a:lnTo>
                <a:lnTo>
                  <a:pt x="104" y="853"/>
                </a:lnTo>
                <a:lnTo>
                  <a:pt x="88" y="876"/>
                </a:lnTo>
                <a:lnTo>
                  <a:pt x="75" y="900"/>
                </a:lnTo>
                <a:lnTo>
                  <a:pt x="75" y="900"/>
                </a:lnTo>
                <a:close/>
                <a:moveTo>
                  <a:pt x="40" y="824"/>
                </a:moveTo>
                <a:lnTo>
                  <a:pt x="40" y="824"/>
                </a:lnTo>
                <a:lnTo>
                  <a:pt x="32" y="821"/>
                </a:lnTo>
                <a:lnTo>
                  <a:pt x="29" y="820"/>
                </a:lnTo>
                <a:lnTo>
                  <a:pt x="28" y="821"/>
                </a:lnTo>
                <a:lnTo>
                  <a:pt x="28" y="823"/>
                </a:lnTo>
                <a:lnTo>
                  <a:pt x="28" y="827"/>
                </a:lnTo>
                <a:lnTo>
                  <a:pt x="28" y="827"/>
                </a:lnTo>
                <a:lnTo>
                  <a:pt x="29" y="832"/>
                </a:lnTo>
                <a:lnTo>
                  <a:pt x="30" y="841"/>
                </a:lnTo>
                <a:lnTo>
                  <a:pt x="30" y="855"/>
                </a:lnTo>
                <a:lnTo>
                  <a:pt x="30" y="855"/>
                </a:lnTo>
                <a:lnTo>
                  <a:pt x="57" y="814"/>
                </a:lnTo>
                <a:lnTo>
                  <a:pt x="85" y="773"/>
                </a:lnTo>
                <a:lnTo>
                  <a:pt x="112" y="733"/>
                </a:lnTo>
                <a:lnTo>
                  <a:pt x="139" y="693"/>
                </a:lnTo>
                <a:lnTo>
                  <a:pt x="139" y="693"/>
                </a:lnTo>
                <a:lnTo>
                  <a:pt x="112" y="723"/>
                </a:lnTo>
                <a:lnTo>
                  <a:pt x="85" y="754"/>
                </a:lnTo>
                <a:lnTo>
                  <a:pt x="73" y="771"/>
                </a:lnTo>
                <a:lnTo>
                  <a:pt x="61" y="787"/>
                </a:lnTo>
                <a:lnTo>
                  <a:pt x="50" y="804"/>
                </a:lnTo>
                <a:lnTo>
                  <a:pt x="40" y="824"/>
                </a:lnTo>
                <a:lnTo>
                  <a:pt x="40" y="824"/>
                </a:lnTo>
                <a:close/>
                <a:moveTo>
                  <a:pt x="2481" y="1001"/>
                </a:moveTo>
                <a:lnTo>
                  <a:pt x="2481" y="1001"/>
                </a:lnTo>
                <a:lnTo>
                  <a:pt x="2532" y="955"/>
                </a:lnTo>
                <a:lnTo>
                  <a:pt x="2560" y="931"/>
                </a:lnTo>
                <a:lnTo>
                  <a:pt x="2587" y="908"/>
                </a:lnTo>
                <a:lnTo>
                  <a:pt x="2587" y="908"/>
                </a:lnTo>
                <a:lnTo>
                  <a:pt x="2580" y="910"/>
                </a:lnTo>
                <a:lnTo>
                  <a:pt x="2574" y="910"/>
                </a:lnTo>
                <a:lnTo>
                  <a:pt x="2560" y="908"/>
                </a:lnTo>
                <a:lnTo>
                  <a:pt x="2550" y="908"/>
                </a:lnTo>
                <a:lnTo>
                  <a:pt x="2546" y="910"/>
                </a:lnTo>
                <a:lnTo>
                  <a:pt x="2543" y="911"/>
                </a:lnTo>
                <a:lnTo>
                  <a:pt x="2481" y="1001"/>
                </a:lnTo>
                <a:close/>
                <a:moveTo>
                  <a:pt x="333" y="936"/>
                </a:moveTo>
                <a:lnTo>
                  <a:pt x="333" y="929"/>
                </a:lnTo>
                <a:lnTo>
                  <a:pt x="333" y="929"/>
                </a:lnTo>
                <a:lnTo>
                  <a:pt x="344" y="920"/>
                </a:lnTo>
                <a:lnTo>
                  <a:pt x="354" y="907"/>
                </a:lnTo>
                <a:lnTo>
                  <a:pt x="363" y="893"/>
                </a:lnTo>
                <a:lnTo>
                  <a:pt x="371" y="877"/>
                </a:lnTo>
                <a:lnTo>
                  <a:pt x="371" y="877"/>
                </a:lnTo>
                <a:lnTo>
                  <a:pt x="371" y="872"/>
                </a:lnTo>
                <a:lnTo>
                  <a:pt x="369" y="870"/>
                </a:lnTo>
                <a:lnTo>
                  <a:pt x="365" y="869"/>
                </a:lnTo>
                <a:lnTo>
                  <a:pt x="362" y="870"/>
                </a:lnTo>
                <a:lnTo>
                  <a:pt x="362" y="870"/>
                </a:lnTo>
                <a:lnTo>
                  <a:pt x="335" y="889"/>
                </a:lnTo>
                <a:lnTo>
                  <a:pt x="323" y="900"/>
                </a:lnTo>
                <a:lnTo>
                  <a:pt x="312" y="910"/>
                </a:lnTo>
                <a:lnTo>
                  <a:pt x="300" y="922"/>
                </a:lnTo>
                <a:lnTo>
                  <a:pt x="289" y="935"/>
                </a:lnTo>
                <a:lnTo>
                  <a:pt x="279" y="948"/>
                </a:lnTo>
                <a:lnTo>
                  <a:pt x="271" y="962"/>
                </a:lnTo>
                <a:lnTo>
                  <a:pt x="351" y="889"/>
                </a:lnTo>
                <a:lnTo>
                  <a:pt x="351" y="889"/>
                </a:lnTo>
                <a:lnTo>
                  <a:pt x="348" y="896"/>
                </a:lnTo>
                <a:lnTo>
                  <a:pt x="344" y="903"/>
                </a:lnTo>
                <a:lnTo>
                  <a:pt x="335" y="915"/>
                </a:lnTo>
                <a:lnTo>
                  <a:pt x="327" y="927"/>
                </a:lnTo>
                <a:lnTo>
                  <a:pt x="323" y="934"/>
                </a:lnTo>
                <a:lnTo>
                  <a:pt x="320" y="941"/>
                </a:lnTo>
                <a:lnTo>
                  <a:pt x="333" y="936"/>
                </a:lnTo>
                <a:close/>
                <a:moveTo>
                  <a:pt x="1122" y="1014"/>
                </a:moveTo>
                <a:lnTo>
                  <a:pt x="1122" y="1014"/>
                </a:lnTo>
                <a:lnTo>
                  <a:pt x="1136" y="1002"/>
                </a:lnTo>
                <a:lnTo>
                  <a:pt x="1152" y="990"/>
                </a:lnTo>
                <a:lnTo>
                  <a:pt x="1180" y="962"/>
                </a:lnTo>
                <a:lnTo>
                  <a:pt x="1208" y="934"/>
                </a:lnTo>
                <a:lnTo>
                  <a:pt x="1222" y="921"/>
                </a:lnTo>
                <a:lnTo>
                  <a:pt x="1238" y="908"/>
                </a:lnTo>
                <a:lnTo>
                  <a:pt x="1233" y="908"/>
                </a:lnTo>
                <a:lnTo>
                  <a:pt x="1256" y="894"/>
                </a:lnTo>
                <a:lnTo>
                  <a:pt x="1256" y="894"/>
                </a:lnTo>
                <a:lnTo>
                  <a:pt x="1260" y="889"/>
                </a:lnTo>
                <a:lnTo>
                  <a:pt x="1263" y="887"/>
                </a:lnTo>
                <a:lnTo>
                  <a:pt x="1266" y="887"/>
                </a:lnTo>
                <a:lnTo>
                  <a:pt x="1266" y="887"/>
                </a:lnTo>
                <a:lnTo>
                  <a:pt x="1266" y="884"/>
                </a:lnTo>
                <a:lnTo>
                  <a:pt x="1267" y="883"/>
                </a:lnTo>
                <a:lnTo>
                  <a:pt x="1270" y="880"/>
                </a:lnTo>
                <a:lnTo>
                  <a:pt x="1270" y="880"/>
                </a:lnTo>
                <a:lnTo>
                  <a:pt x="1259" y="886"/>
                </a:lnTo>
                <a:lnTo>
                  <a:pt x="1247" y="891"/>
                </a:lnTo>
                <a:lnTo>
                  <a:pt x="1225" y="907"/>
                </a:lnTo>
                <a:lnTo>
                  <a:pt x="1204" y="925"/>
                </a:lnTo>
                <a:lnTo>
                  <a:pt x="1186" y="942"/>
                </a:lnTo>
                <a:lnTo>
                  <a:pt x="1120" y="1007"/>
                </a:lnTo>
                <a:lnTo>
                  <a:pt x="1117" y="1009"/>
                </a:lnTo>
                <a:lnTo>
                  <a:pt x="1114" y="1015"/>
                </a:lnTo>
                <a:lnTo>
                  <a:pt x="1114" y="1015"/>
                </a:lnTo>
                <a:lnTo>
                  <a:pt x="1118" y="1015"/>
                </a:lnTo>
                <a:lnTo>
                  <a:pt x="1122" y="1014"/>
                </a:lnTo>
                <a:lnTo>
                  <a:pt x="1122" y="1014"/>
                </a:lnTo>
                <a:close/>
                <a:moveTo>
                  <a:pt x="200" y="776"/>
                </a:moveTo>
                <a:lnTo>
                  <a:pt x="200" y="776"/>
                </a:lnTo>
                <a:lnTo>
                  <a:pt x="200" y="783"/>
                </a:lnTo>
                <a:lnTo>
                  <a:pt x="203" y="789"/>
                </a:lnTo>
                <a:lnTo>
                  <a:pt x="208" y="793"/>
                </a:lnTo>
                <a:lnTo>
                  <a:pt x="212" y="797"/>
                </a:lnTo>
                <a:lnTo>
                  <a:pt x="223" y="803"/>
                </a:lnTo>
                <a:lnTo>
                  <a:pt x="234" y="807"/>
                </a:lnTo>
                <a:lnTo>
                  <a:pt x="234" y="807"/>
                </a:lnTo>
                <a:lnTo>
                  <a:pt x="224" y="794"/>
                </a:lnTo>
                <a:lnTo>
                  <a:pt x="216" y="780"/>
                </a:lnTo>
                <a:lnTo>
                  <a:pt x="209" y="765"/>
                </a:lnTo>
                <a:lnTo>
                  <a:pt x="202" y="748"/>
                </a:lnTo>
                <a:lnTo>
                  <a:pt x="189" y="716"/>
                </a:lnTo>
                <a:lnTo>
                  <a:pt x="178" y="681"/>
                </a:lnTo>
                <a:lnTo>
                  <a:pt x="178" y="681"/>
                </a:lnTo>
                <a:lnTo>
                  <a:pt x="178" y="706"/>
                </a:lnTo>
                <a:lnTo>
                  <a:pt x="181" y="730"/>
                </a:lnTo>
                <a:lnTo>
                  <a:pt x="184" y="752"/>
                </a:lnTo>
                <a:lnTo>
                  <a:pt x="191" y="772"/>
                </a:lnTo>
                <a:lnTo>
                  <a:pt x="191" y="772"/>
                </a:lnTo>
                <a:lnTo>
                  <a:pt x="192" y="775"/>
                </a:lnTo>
                <a:lnTo>
                  <a:pt x="196" y="775"/>
                </a:lnTo>
                <a:lnTo>
                  <a:pt x="199" y="775"/>
                </a:lnTo>
                <a:lnTo>
                  <a:pt x="200" y="776"/>
                </a:lnTo>
                <a:lnTo>
                  <a:pt x="200" y="776"/>
                </a:lnTo>
                <a:close/>
                <a:moveTo>
                  <a:pt x="907" y="887"/>
                </a:moveTo>
                <a:lnTo>
                  <a:pt x="861" y="960"/>
                </a:lnTo>
                <a:lnTo>
                  <a:pt x="861" y="960"/>
                </a:lnTo>
                <a:lnTo>
                  <a:pt x="883" y="939"/>
                </a:lnTo>
                <a:lnTo>
                  <a:pt x="907" y="920"/>
                </a:lnTo>
                <a:lnTo>
                  <a:pt x="931" y="900"/>
                </a:lnTo>
                <a:lnTo>
                  <a:pt x="958" y="882"/>
                </a:lnTo>
                <a:lnTo>
                  <a:pt x="958" y="882"/>
                </a:lnTo>
                <a:lnTo>
                  <a:pt x="935" y="884"/>
                </a:lnTo>
                <a:lnTo>
                  <a:pt x="926" y="884"/>
                </a:lnTo>
                <a:lnTo>
                  <a:pt x="916" y="884"/>
                </a:lnTo>
                <a:lnTo>
                  <a:pt x="916" y="884"/>
                </a:lnTo>
                <a:lnTo>
                  <a:pt x="907" y="887"/>
                </a:lnTo>
                <a:lnTo>
                  <a:pt x="907" y="887"/>
                </a:lnTo>
                <a:close/>
                <a:moveTo>
                  <a:pt x="2720" y="903"/>
                </a:moveTo>
                <a:lnTo>
                  <a:pt x="2720" y="903"/>
                </a:lnTo>
                <a:lnTo>
                  <a:pt x="2709" y="901"/>
                </a:lnTo>
                <a:lnTo>
                  <a:pt x="2699" y="901"/>
                </a:lnTo>
                <a:lnTo>
                  <a:pt x="2675" y="903"/>
                </a:lnTo>
                <a:lnTo>
                  <a:pt x="2675" y="903"/>
                </a:lnTo>
                <a:lnTo>
                  <a:pt x="2664" y="922"/>
                </a:lnTo>
                <a:lnTo>
                  <a:pt x="2653" y="942"/>
                </a:lnTo>
                <a:lnTo>
                  <a:pt x="2627" y="980"/>
                </a:lnTo>
                <a:lnTo>
                  <a:pt x="2627" y="980"/>
                </a:lnTo>
                <a:lnTo>
                  <a:pt x="2671" y="941"/>
                </a:lnTo>
                <a:lnTo>
                  <a:pt x="2695" y="921"/>
                </a:lnTo>
                <a:lnTo>
                  <a:pt x="2720" y="903"/>
                </a:lnTo>
                <a:lnTo>
                  <a:pt x="2720" y="903"/>
                </a:lnTo>
                <a:close/>
                <a:moveTo>
                  <a:pt x="2737" y="51"/>
                </a:moveTo>
                <a:lnTo>
                  <a:pt x="2744" y="47"/>
                </a:lnTo>
                <a:lnTo>
                  <a:pt x="2744" y="47"/>
                </a:lnTo>
                <a:lnTo>
                  <a:pt x="2712" y="44"/>
                </a:lnTo>
                <a:lnTo>
                  <a:pt x="2675" y="41"/>
                </a:lnTo>
                <a:lnTo>
                  <a:pt x="2591" y="36"/>
                </a:lnTo>
                <a:lnTo>
                  <a:pt x="2516" y="34"/>
                </a:lnTo>
                <a:lnTo>
                  <a:pt x="2491" y="34"/>
                </a:lnTo>
                <a:lnTo>
                  <a:pt x="2477" y="36"/>
                </a:lnTo>
                <a:lnTo>
                  <a:pt x="2737" y="51"/>
                </a:lnTo>
                <a:close/>
                <a:moveTo>
                  <a:pt x="725" y="898"/>
                </a:moveTo>
                <a:lnTo>
                  <a:pt x="725" y="898"/>
                </a:lnTo>
                <a:lnTo>
                  <a:pt x="711" y="898"/>
                </a:lnTo>
                <a:lnTo>
                  <a:pt x="705" y="898"/>
                </a:lnTo>
                <a:lnTo>
                  <a:pt x="698" y="900"/>
                </a:lnTo>
                <a:lnTo>
                  <a:pt x="698" y="900"/>
                </a:lnTo>
                <a:lnTo>
                  <a:pt x="697" y="904"/>
                </a:lnTo>
                <a:lnTo>
                  <a:pt x="697" y="905"/>
                </a:lnTo>
                <a:lnTo>
                  <a:pt x="695" y="905"/>
                </a:lnTo>
                <a:lnTo>
                  <a:pt x="694" y="903"/>
                </a:lnTo>
                <a:lnTo>
                  <a:pt x="694" y="900"/>
                </a:lnTo>
                <a:lnTo>
                  <a:pt x="694" y="900"/>
                </a:lnTo>
                <a:lnTo>
                  <a:pt x="684" y="907"/>
                </a:lnTo>
                <a:lnTo>
                  <a:pt x="678" y="914"/>
                </a:lnTo>
                <a:lnTo>
                  <a:pt x="666" y="932"/>
                </a:lnTo>
                <a:lnTo>
                  <a:pt x="666" y="932"/>
                </a:lnTo>
                <a:lnTo>
                  <a:pt x="660" y="938"/>
                </a:lnTo>
                <a:lnTo>
                  <a:pt x="654" y="942"/>
                </a:lnTo>
                <a:lnTo>
                  <a:pt x="649" y="942"/>
                </a:lnTo>
                <a:lnTo>
                  <a:pt x="647" y="941"/>
                </a:lnTo>
                <a:lnTo>
                  <a:pt x="645" y="939"/>
                </a:lnTo>
                <a:lnTo>
                  <a:pt x="645" y="939"/>
                </a:lnTo>
                <a:lnTo>
                  <a:pt x="646" y="945"/>
                </a:lnTo>
                <a:lnTo>
                  <a:pt x="646" y="948"/>
                </a:lnTo>
                <a:lnTo>
                  <a:pt x="646" y="950"/>
                </a:lnTo>
                <a:lnTo>
                  <a:pt x="646" y="950"/>
                </a:lnTo>
                <a:lnTo>
                  <a:pt x="642" y="957"/>
                </a:lnTo>
                <a:lnTo>
                  <a:pt x="638" y="964"/>
                </a:lnTo>
                <a:lnTo>
                  <a:pt x="628" y="977"/>
                </a:lnTo>
                <a:lnTo>
                  <a:pt x="616" y="991"/>
                </a:lnTo>
                <a:lnTo>
                  <a:pt x="608" y="1004"/>
                </a:lnTo>
                <a:lnTo>
                  <a:pt x="608" y="1004"/>
                </a:lnTo>
                <a:lnTo>
                  <a:pt x="635" y="976"/>
                </a:lnTo>
                <a:lnTo>
                  <a:pt x="663" y="949"/>
                </a:lnTo>
                <a:lnTo>
                  <a:pt x="694" y="922"/>
                </a:lnTo>
                <a:lnTo>
                  <a:pt x="725" y="898"/>
                </a:lnTo>
                <a:lnTo>
                  <a:pt x="725" y="898"/>
                </a:lnTo>
                <a:close/>
                <a:moveTo>
                  <a:pt x="2397" y="1012"/>
                </a:moveTo>
                <a:lnTo>
                  <a:pt x="2397" y="1012"/>
                </a:lnTo>
                <a:lnTo>
                  <a:pt x="2449" y="962"/>
                </a:lnTo>
                <a:lnTo>
                  <a:pt x="2476" y="936"/>
                </a:lnTo>
                <a:lnTo>
                  <a:pt x="2502" y="912"/>
                </a:lnTo>
                <a:lnTo>
                  <a:pt x="2502" y="912"/>
                </a:lnTo>
                <a:lnTo>
                  <a:pt x="2494" y="910"/>
                </a:lnTo>
                <a:lnTo>
                  <a:pt x="2485" y="908"/>
                </a:lnTo>
                <a:lnTo>
                  <a:pt x="2477" y="908"/>
                </a:lnTo>
                <a:lnTo>
                  <a:pt x="2474" y="908"/>
                </a:lnTo>
                <a:lnTo>
                  <a:pt x="2471" y="911"/>
                </a:lnTo>
                <a:lnTo>
                  <a:pt x="2397" y="1012"/>
                </a:lnTo>
                <a:close/>
                <a:moveTo>
                  <a:pt x="2128" y="981"/>
                </a:moveTo>
                <a:lnTo>
                  <a:pt x="2128" y="981"/>
                </a:lnTo>
                <a:lnTo>
                  <a:pt x="2133" y="983"/>
                </a:lnTo>
                <a:lnTo>
                  <a:pt x="2133" y="983"/>
                </a:lnTo>
                <a:lnTo>
                  <a:pt x="2173" y="948"/>
                </a:lnTo>
                <a:lnTo>
                  <a:pt x="2195" y="929"/>
                </a:lnTo>
                <a:lnTo>
                  <a:pt x="2218" y="914"/>
                </a:lnTo>
                <a:lnTo>
                  <a:pt x="2179" y="911"/>
                </a:lnTo>
                <a:lnTo>
                  <a:pt x="2140" y="969"/>
                </a:lnTo>
                <a:lnTo>
                  <a:pt x="2137" y="972"/>
                </a:lnTo>
                <a:lnTo>
                  <a:pt x="2140" y="969"/>
                </a:lnTo>
                <a:lnTo>
                  <a:pt x="2140" y="969"/>
                </a:lnTo>
                <a:lnTo>
                  <a:pt x="2141" y="963"/>
                </a:lnTo>
                <a:lnTo>
                  <a:pt x="2144" y="959"/>
                </a:lnTo>
                <a:lnTo>
                  <a:pt x="2147" y="955"/>
                </a:lnTo>
                <a:lnTo>
                  <a:pt x="2148" y="949"/>
                </a:lnTo>
                <a:lnTo>
                  <a:pt x="2148" y="949"/>
                </a:lnTo>
                <a:lnTo>
                  <a:pt x="2141" y="955"/>
                </a:lnTo>
                <a:lnTo>
                  <a:pt x="2137" y="963"/>
                </a:lnTo>
                <a:lnTo>
                  <a:pt x="2128" y="979"/>
                </a:lnTo>
                <a:lnTo>
                  <a:pt x="2128" y="979"/>
                </a:lnTo>
                <a:lnTo>
                  <a:pt x="2131" y="979"/>
                </a:lnTo>
                <a:lnTo>
                  <a:pt x="2131" y="980"/>
                </a:lnTo>
                <a:lnTo>
                  <a:pt x="2131" y="981"/>
                </a:lnTo>
                <a:lnTo>
                  <a:pt x="2128" y="981"/>
                </a:lnTo>
                <a:lnTo>
                  <a:pt x="2128" y="981"/>
                </a:lnTo>
                <a:close/>
                <a:moveTo>
                  <a:pt x="2352" y="912"/>
                </a:moveTo>
                <a:lnTo>
                  <a:pt x="2313" y="911"/>
                </a:lnTo>
                <a:lnTo>
                  <a:pt x="2313" y="911"/>
                </a:lnTo>
                <a:lnTo>
                  <a:pt x="2306" y="931"/>
                </a:lnTo>
                <a:lnTo>
                  <a:pt x="2294" y="949"/>
                </a:lnTo>
                <a:lnTo>
                  <a:pt x="2284" y="967"/>
                </a:lnTo>
                <a:lnTo>
                  <a:pt x="2275" y="984"/>
                </a:lnTo>
                <a:lnTo>
                  <a:pt x="2352" y="912"/>
                </a:lnTo>
                <a:close/>
                <a:moveTo>
                  <a:pt x="2279" y="914"/>
                </a:moveTo>
                <a:lnTo>
                  <a:pt x="2279" y="914"/>
                </a:lnTo>
                <a:lnTo>
                  <a:pt x="2269" y="911"/>
                </a:lnTo>
                <a:lnTo>
                  <a:pt x="2258" y="911"/>
                </a:lnTo>
                <a:lnTo>
                  <a:pt x="2249" y="912"/>
                </a:lnTo>
                <a:lnTo>
                  <a:pt x="2247" y="914"/>
                </a:lnTo>
                <a:lnTo>
                  <a:pt x="2244" y="915"/>
                </a:lnTo>
                <a:lnTo>
                  <a:pt x="2244" y="915"/>
                </a:lnTo>
                <a:lnTo>
                  <a:pt x="2237" y="928"/>
                </a:lnTo>
                <a:lnTo>
                  <a:pt x="2228" y="941"/>
                </a:lnTo>
                <a:lnTo>
                  <a:pt x="2218" y="952"/>
                </a:lnTo>
                <a:lnTo>
                  <a:pt x="2209" y="962"/>
                </a:lnTo>
                <a:lnTo>
                  <a:pt x="2195" y="987"/>
                </a:lnTo>
                <a:lnTo>
                  <a:pt x="2279" y="914"/>
                </a:lnTo>
                <a:close/>
                <a:moveTo>
                  <a:pt x="2051" y="993"/>
                </a:moveTo>
                <a:lnTo>
                  <a:pt x="2141" y="912"/>
                </a:lnTo>
                <a:lnTo>
                  <a:pt x="2110" y="911"/>
                </a:lnTo>
                <a:lnTo>
                  <a:pt x="2110" y="911"/>
                </a:lnTo>
                <a:lnTo>
                  <a:pt x="2096" y="932"/>
                </a:lnTo>
                <a:lnTo>
                  <a:pt x="2081" y="952"/>
                </a:lnTo>
                <a:lnTo>
                  <a:pt x="2065" y="972"/>
                </a:lnTo>
                <a:lnTo>
                  <a:pt x="2051" y="993"/>
                </a:lnTo>
                <a:lnTo>
                  <a:pt x="2051" y="993"/>
                </a:lnTo>
                <a:close/>
                <a:moveTo>
                  <a:pt x="1571" y="891"/>
                </a:moveTo>
                <a:lnTo>
                  <a:pt x="1571" y="891"/>
                </a:lnTo>
                <a:lnTo>
                  <a:pt x="1568" y="901"/>
                </a:lnTo>
                <a:lnTo>
                  <a:pt x="1564" y="910"/>
                </a:lnTo>
                <a:lnTo>
                  <a:pt x="1559" y="918"/>
                </a:lnTo>
                <a:lnTo>
                  <a:pt x="1554" y="927"/>
                </a:lnTo>
                <a:lnTo>
                  <a:pt x="1548" y="934"/>
                </a:lnTo>
                <a:lnTo>
                  <a:pt x="1542" y="939"/>
                </a:lnTo>
                <a:lnTo>
                  <a:pt x="1535" y="945"/>
                </a:lnTo>
                <a:lnTo>
                  <a:pt x="1528" y="948"/>
                </a:lnTo>
                <a:lnTo>
                  <a:pt x="1528" y="948"/>
                </a:lnTo>
                <a:lnTo>
                  <a:pt x="1527" y="949"/>
                </a:lnTo>
                <a:lnTo>
                  <a:pt x="1527" y="948"/>
                </a:lnTo>
                <a:lnTo>
                  <a:pt x="1530" y="946"/>
                </a:lnTo>
                <a:lnTo>
                  <a:pt x="1533" y="945"/>
                </a:lnTo>
                <a:lnTo>
                  <a:pt x="1534" y="945"/>
                </a:lnTo>
                <a:lnTo>
                  <a:pt x="1535" y="946"/>
                </a:lnTo>
                <a:lnTo>
                  <a:pt x="1537" y="949"/>
                </a:lnTo>
                <a:lnTo>
                  <a:pt x="1537" y="949"/>
                </a:lnTo>
                <a:lnTo>
                  <a:pt x="1554" y="935"/>
                </a:lnTo>
                <a:lnTo>
                  <a:pt x="1573" y="918"/>
                </a:lnTo>
                <a:lnTo>
                  <a:pt x="1596" y="901"/>
                </a:lnTo>
                <a:lnTo>
                  <a:pt x="1607" y="893"/>
                </a:lnTo>
                <a:lnTo>
                  <a:pt x="1618" y="887"/>
                </a:lnTo>
                <a:lnTo>
                  <a:pt x="1568" y="890"/>
                </a:lnTo>
                <a:lnTo>
                  <a:pt x="1571" y="891"/>
                </a:lnTo>
                <a:close/>
                <a:moveTo>
                  <a:pt x="98" y="438"/>
                </a:moveTo>
                <a:lnTo>
                  <a:pt x="98" y="438"/>
                </a:lnTo>
                <a:lnTo>
                  <a:pt x="125" y="408"/>
                </a:lnTo>
                <a:lnTo>
                  <a:pt x="139" y="393"/>
                </a:lnTo>
                <a:lnTo>
                  <a:pt x="154" y="378"/>
                </a:lnTo>
                <a:lnTo>
                  <a:pt x="154" y="378"/>
                </a:lnTo>
                <a:lnTo>
                  <a:pt x="156" y="376"/>
                </a:lnTo>
                <a:lnTo>
                  <a:pt x="157" y="371"/>
                </a:lnTo>
                <a:lnTo>
                  <a:pt x="157" y="362"/>
                </a:lnTo>
                <a:lnTo>
                  <a:pt x="153" y="338"/>
                </a:lnTo>
                <a:lnTo>
                  <a:pt x="153" y="338"/>
                </a:lnTo>
                <a:lnTo>
                  <a:pt x="150" y="346"/>
                </a:lnTo>
                <a:lnTo>
                  <a:pt x="146" y="353"/>
                </a:lnTo>
                <a:lnTo>
                  <a:pt x="139" y="366"/>
                </a:lnTo>
                <a:lnTo>
                  <a:pt x="139" y="366"/>
                </a:lnTo>
                <a:lnTo>
                  <a:pt x="136" y="367"/>
                </a:lnTo>
                <a:lnTo>
                  <a:pt x="98" y="438"/>
                </a:lnTo>
                <a:close/>
                <a:moveTo>
                  <a:pt x="146" y="876"/>
                </a:moveTo>
                <a:lnTo>
                  <a:pt x="146" y="876"/>
                </a:lnTo>
                <a:lnTo>
                  <a:pt x="163" y="860"/>
                </a:lnTo>
                <a:lnTo>
                  <a:pt x="179" y="845"/>
                </a:lnTo>
                <a:lnTo>
                  <a:pt x="213" y="817"/>
                </a:lnTo>
                <a:lnTo>
                  <a:pt x="213" y="817"/>
                </a:lnTo>
                <a:lnTo>
                  <a:pt x="209" y="813"/>
                </a:lnTo>
                <a:lnTo>
                  <a:pt x="203" y="810"/>
                </a:lnTo>
                <a:lnTo>
                  <a:pt x="199" y="807"/>
                </a:lnTo>
                <a:lnTo>
                  <a:pt x="195" y="804"/>
                </a:lnTo>
                <a:lnTo>
                  <a:pt x="195" y="804"/>
                </a:lnTo>
                <a:lnTo>
                  <a:pt x="179" y="820"/>
                </a:lnTo>
                <a:lnTo>
                  <a:pt x="168" y="837"/>
                </a:lnTo>
                <a:lnTo>
                  <a:pt x="157" y="855"/>
                </a:lnTo>
                <a:lnTo>
                  <a:pt x="146" y="876"/>
                </a:lnTo>
                <a:lnTo>
                  <a:pt x="146" y="876"/>
                </a:lnTo>
                <a:close/>
                <a:moveTo>
                  <a:pt x="874" y="889"/>
                </a:moveTo>
                <a:lnTo>
                  <a:pt x="874" y="889"/>
                </a:lnTo>
                <a:lnTo>
                  <a:pt x="864" y="890"/>
                </a:lnTo>
                <a:lnTo>
                  <a:pt x="855" y="891"/>
                </a:lnTo>
                <a:lnTo>
                  <a:pt x="845" y="894"/>
                </a:lnTo>
                <a:lnTo>
                  <a:pt x="837" y="897"/>
                </a:lnTo>
                <a:lnTo>
                  <a:pt x="837" y="897"/>
                </a:lnTo>
                <a:lnTo>
                  <a:pt x="833" y="901"/>
                </a:lnTo>
                <a:lnTo>
                  <a:pt x="829" y="905"/>
                </a:lnTo>
                <a:lnTo>
                  <a:pt x="820" y="917"/>
                </a:lnTo>
                <a:lnTo>
                  <a:pt x="812" y="928"/>
                </a:lnTo>
                <a:lnTo>
                  <a:pt x="808" y="932"/>
                </a:lnTo>
                <a:lnTo>
                  <a:pt x="803" y="936"/>
                </a:lnTo>
                <a:lnTo>
                  <a:pt x="808" y="936"/>
                </a:lnTo>
                <a:lnTo>
                  <a:pt x="808" y="936"/>
                </a:lnTo>
                <a:lnTo>
                  <a:pt x="798" y="950"/>
                </a:lnTo>
                <a:lnTo>
                  <a:pt x="793" y="957"/>
                </a:lnTo>
                <a:lnTo>
                  <a:pt x="789" y="964"/>
                </a:lnTo>
                <a:lnTo>
                  <a:pt x="789" y="964"/>
                </a:lnTo>
                <a:lnTo>
                  <a:pt x="830" y="925"/>
                </a:lnTo>
                <a:lnTo>
                  <a:pt x="851" y="905"/>
                </a:lnTo>
                <a:lnTo>
                  <a:pt x="862" y="897"/>
                </a:lnTo>
                <a:lnTo>
                  <a:pt x="874" y="889"/>
                </a:lnTo>
                <a:lnTo>
                  <a:pt x="874" y="889"/>
                </a:lnTo>
                <a:close/>
                <a:moveTo>
                  <a:pt x="1683" y="943"/>
                </a:moveTo>
                <a:lnTo>
                  <a:pt x="1749" y="891"/>
                </a:lnTo>
                <a:lnTo>
                  <a:pt x="1749" y="891"/>
                </a:lnTo>
                <a:lnTo>
                  <a:pt x="1741" y="891"/>
                </a:lnTo>
                <a:lnTo>
                  <a:pt x="1735" y="893"/>
                </a:lnTo>
                <a:lnTo>
                  <a:pt x="1729" y="894"/>
                </a:lnTo>
                <a:lnTo>
                  <a:pt x="1725" y="894"/>
                </a:lnTo>
                <a:lnTo>
                  <a:pt x="1725" y="894"/>
                </a:lnTo>
                <a:lnTo>
                  <a:pt x="1717" y="891"/>
                </a:lnTo>
                <a:lnTo>
                  <a:pt x="1708" y="890"/>
                </a:lnTo>
                <a:lnTo>
                  <a:pt x="1704" y="891"/>
                </a:lnTo>
                <a:lnTo>
                  <a:pt x="1701" y="893"/>
                </a:lnTo>
                <a:lnTo>
                  <a:pt x="1700" y="896"/>
                </a:lnTo>
                <a:lnTo>
                  <a:pt x="1700" y="900"/>
                </a:lnTo>
                <a:lnTo>
                  <a:pt x="1700" y="900"/>
                </a:lnTo>
                <a:lnTo>
                  <a:pt x="1700" y="907"/>
                </a:lnTo>
                <a:lnTo>
                  <a:pt x="1698" y="914"/>
                </a:lnTo>
                <a:lnTo>
                  <a:pt x="1694" y="920"/>
                </a:lnTo>
                <a:lnTo>
                  <a:pt x="1691" y="925"/>
                </a:lnTo>
                <a:lnTo>
                  <a:pt x="1684" y="935"/>
                </a:lnTo>
                <a:lnTo>
                  <a:pt x="1683" y="939"/>
                </a:lnTo>
                <a:lnTo>
                  <a:pt x="1683" y="943"/>
                </a:lnTo>
                <a:lnTo>
                  <a:pt x="1683" y="943"/>
                </a:lnTo>
                <a:close/>
                <a:moveTo>
                  <a:pt x="115" y="550"/>
                </a:moveTo>
                <a:lnTo>
                  <a:pt x="115" y="550"/>
                </a:lnTo>
                <a:lnTo>
                  <a:pt x="122" y="540"/>
                </a:lnTo>
                <a:lnTo>
                  <a:pt x="125" y="537"/>
                </a:lnTo>
                <a:lnTo>
                  <a:pt x="127" y="534"/>
                </a:lnTo>
                <a:lnTo>
                  <a:pt x="127" y="534"/>
                </a:lnTo>
                <a:lnTo>
                  <a:pt x="122" y="546"/>
                </a:lnTo>
                <a:lnTo>
                  <a:pt x="115" y="558"/>
                </a:lnTo>
                <a:lnTo>
                  <a:pt x="106" y="571"/>
                </a:lnTo>
                <a:lnTo>
                  <a:pt x="99" y="584"/>
                </a:lnTo>
                <a:lnTo>
                  <a:pt x="99" y="584"/>
                </a:lnTo>
                <a:lnTo>
                  <a:pt x="125" y="557"/>
                </a:lnTo>
                <a:lnTo>
                  <a:pt x="137" y="546"/>
                </a:lnTo>
                <a:lnTo>
                  <a:pt x="150" y="534"/>
                </a:lnTo>
                <a:lnTo>
                  <a:pt x="150" y="534"/>
                </a:lnTo>
                <a:lnTo>
                  <a:pt x="153" y="530"/>
                </a:lnTo>
                <a:lnTo>
                  <a:pt x="156" y="526"/>
                </a:lnTo>
                <a:lnTo>
                  <a:pt x="156" y="522"/>
                </a:lnTo>
                <a:lnTo>
                  <a:pt x="156" y="518"/>
                </a:lnTo>
                <a:lnTo>
                  <a:pt x="154" y="509"/>
                </a:lnTo>
                <a:lnTo>
                  <a:pt x="153" y="502"/>
                </a:lnTo>
                <a:lnTo>
                  <a:pt x="153" y="502"/>
                </a:lnTo>
                <a:lnTo>
                  <a:pt x="148" y="508"/>
                </a:lnTo>
                <a:lnTo>
                  <a:pt x="144" y="513"/>
                </a:lnTo>
                <a:lnTo>
                  <a:pt x="133" y="523"/>
                </a:lnTo>
                <a:lnTo>
                  <a:pt x="127" y="527"/>
                </a:lnTo>
                <a:lnTo>
                  <a:pt x="123" y="534"/>
                </a:lnTo>
                <a:lnTo>
                  <a:pt x="119" y="542"/>
                </a:lnTo>
                <a:lnTo>
                  <a:pt x="115" y="550"/>
                </a:lnTo>
                <a:lnTo>
                  <a:pt x="115" y="550"/>
                </a:lnTo>
                <a:close/>
                <a:moveTo>
                  <a:pt x="1607" y="946"/>
                </a:moveTo>
                <a:lnTo>
                  <a:pt x="1607" y="946"/>
                </a:lnTo>
                <a:lnTo>
                  <a:pt x="1645" y="917"/>
                </a:lnTo>
                <a:lnTo>
                  <a:pt x="1663" y="903"/>
                </a:lnTo>
                <a:lnTo>
                  <a:pt x="1683" y="891"/>
                </a:lnTo>
                <a:lnTo>
                  <a:pt x="1683" y="891"/>
                </a:lnTo>
                <a:lnTo>
                  <a:pt x="1673" y="889"/>
                </a:lnTo>
                <a:lnTo>
                  <a:pt x="1662" y="887"/>
                </a:lnTo>
                <a:lnTo>
                  <a:pt x="1651" y="887"/>
                </a:lnTo>
                <a:lnTo>
                  <a:pt x="1646" y="889"/>
                </a:lnTo>
                <a:lnTo>
                  <a:pt x="1644" y="891"/>
                </a:lnTo>
                <a:lnTo>
                  <a:pt x="1644" y="891"/>
                </a:lnTo>
                <a:lnTo>
                  <a:pt x="1634" y="903"/>
                </a:lnTo>
                <a:lnTo>
                  <a:pt x="1625" y="915"/>
                </a:lnTo>
                <a:lnTo>
                  <a:pt x="1617" y="931"/>
                </a:lnTo>
                <a:lnTo>
                  <a:pt x="1607" y="946"/>
                </a:lnTo>
                <a:lnTo>
                  <a:pt x="1607" y="946"/>
                </a:lnTo>
                <a:close/>
                <a:moveTo>
                  <a:pt x="2613" y="912"/>
                </a:moveTo>
                <a:lnTo>
                  <a:pt x="2613" y="912"/>
                </a:lnTo>
                <a:lnTo>
                  <a:pt x="2603" y="928"/>
                </a:lnTo>
                <a:lnTo>
                  <a:pt x="2591" y="943"/>
                </a:lnTo>
                <a:lnTo>
                  <a:pt x="2580" y="957"/>
                </a:lnTo>
                <a:lnTo>
                  <a:pt x="2570" y="973"/>
                </a:lnTo>
                <a:lnTo>
                  <a:pt x="2570" y="973"/>
                </a:lnTo>
                <a:lnTo>
                  <a:pt x="2606" y="939"/>
                </a:lnTo>
                <a:lnTo>
                  <a:pt x="2626" y="924"/>
                </a:lnTo>
                <a:lnTo>
                  <a:pt x="2647" y="908"/>
                </a:lnTo>
                <a:lnTo>
                  <a:pt x="2647" y="908"/>
                </a:lnTo>
                <a:lnTo>
                  <a:pt x="2637" y="908"/>
                </a:lnTo>
                <a:lnTo>
                  <a:pt x="2627" y="910"/>
                </a:lnTo>
                <a:lnTo>
                  <a:pt x="2627" y="910"/>
                </a:lnTo>
                <a:lnTo>
                  <a:pt x="2623" y="910"/>
                </a:lnTo>
                <a:lnTo>
                  <a:pt x="2620" y="910"/>
                </a:lnTo>
                <a:lnTo>
                  <a:pt x="2616" y="910"/>
                </a:lnTo>
                <a:lnTo>
                  <a:pt x="2613" y="912"/>
                </a:lnTo>
                <a:lnTo>
                  <a:pt x="2613" y="912"/>
                </a:lnTo>
                <a:close/>
                <a:moveTo>
                  <a:pt x="1510" y="894"/>
                </a:moveTo>
                <a:lnTo>
                  <a:pt x="1510" y="894"/>
                </a:lnTo>
                <a:lnTo>
                  <a:pt x="1505" y="904"/>
                </a:lnTo>
                <a:lnTo>
                  <a:pt x="1499" y="914"/>
                </a:lnTo>
                <a:lnTo>
                  <a:pt x="1490" y="924"/>
                </a:lnTo>
                <a:lnTo>
                  <a:pt x="1483" y="935"/>
                </a:lnTo>
                <a:lnTo>
                  <a:pt x="1483" y="935"/>
                </a:lnTo>
                <a:lnTo>
                  <a:pt x="1499" y="922"/>
                </a:lnTo>
                <a:lnTo>
                  <a:pt x="1516" y="910"/>
                </a:lnTo>
                <a:lnTo>
                  <a:pt x="1533" y="897"/>
                </a:lnTo>
                <a:lnTo>
                  <a:pt x="1548" y="887"/>
                </a:lnTo>
                <a:lnTo>
                  <a:pt x="1548" y="887"/>
                </a:lnTo>
                <a:lnTo>
                  <a:pt x="1526" y="887"/>
                </a:lnTo>
                <a:lnTo>
                  <a:pt x="1517" y="887"/>
                </a:lnTo>
                <a:lnTo>
                  <a:pt x="1510" y="889"/>
                </a:lnTo>
                <a:lnTo>
                  <a:pt x="1510" y="889"/>
                </a:lnTo>
                <a:lnTo>
                  <a:pt x="1510" y="894"/>
                </a:lnTo>
                <a:lnTo>
                  <a:pt x="1510" y="894"/>
                </a:lnTo>
                <a:close/>
                <a:moveTo>
                  <a:pt x="2731" y="1011"/>
                </a:moveTo>
                <a:lnTo>
                  <a:pt x="2731" y="1011"/>
                </a:lnTo>
                <a:lnTo>
                  <a:pt x="2751" y="993"/>
                </a:lnTo>
                <a:lnTo>
                  <a:pt x="2769" y="973"/>
                </a:lnTo>
                <a:lnTo>
                  <a:pt x="2788" y="950"/>
                </a:lnTo>
                <a:lnTo>
                  <a:pt x="2803" y="929"/>
                </a:lnTo>
                <a:lnTo>
                  <a:pt x="2803" y="929"/>
                </a:lnTo>
                <a:lnTo>
                  <a:pt x="2803" y="924"/>
                </a:lnTo>
                <a:lnTo>
                  <a:pt x="2771" y="960"/>
                </a:lnTo>
                <a:lnTo>
                  <a:pt x="2771" y="960"/>
                </a:lnTo>
                <a:lnTo>
                  <a:pt x="2759" y="973"/>
                </a:lnTo>
                <a:lnTo>
                  <a:pt x="2751" y="986"/>
                </a:lnTo>
                <a:lnTo>
                  <a:pt x="2731" y="1011"/>
                </a:lnTo>
                <a:lnTo>
                  <a:pt x="2731" y="1011"/>
                </a:lnTo>
                <a:close/>
                <a:moveTo>
                  <a:pt x="2751" y="896"/>
                </a:moveTo>
                <a:lnTo>
                  <a:pt x="2751" y="896"/>
                </a:lnTo>
                <a:lnTo>
                  <a:pt x="2738" y="918"/>
                </a:lnTo>
                <a:lnTo>
                  <a:pt x="2724" y="939"/>
                </a:lnTo>
                <a:lnTo>
                  <a:pt x="2783" y="891"/>
                </a:lnTo>
                <a:lnTo>
                  <a:pt x="2783" y="891"/>
                </a:lnTo>
                <a:lnTo>
                  <a:pt x="2776" y="891"/>
                </a:lnTo>
                <a:lnTo>
                  <a:pt x="2769" y="891"/>
                </a:lnTo>
                <a:lnTo>
                  <a:pt x="2754" y="894"/>
                </a:lnTo>
                <a:lnTo>
                  <a:pt x="2754" y="894"/>
                </a:lnTo>
                <a:lnTo>
                  <a:pt x="2751" y="896"/>
                </a:lnTo>
                <a:lnTo>
                  <a:pt x="2751" y="896"/>
                </a:lnTo>
                <a:close/>
                <a:moveTo>
                  <a:pt x="151" y="151"/>
                </a:moveTo>
                <a:lnTo>
                  <a:pt x="151" y="151"/>
                </a:lnTo>
                <a:lnTo>
                  <a:pt x="156" y="155"/>
                </a:lnTo>
                <a:lnTo>
                  <a:pt x="157" y="155"/>
                </a:lnTo>
                <a:lnTo>
                  <a:pt x="157" y="155"/>
                </a:lnTo>
                <a:lnTo>
                  <a:pt x="158" y="148"/>
                </a:lnTo>
                <a:lnTo>
                  <a:pt x="158" y="148"/>
                </a:lnTo>
                <a:lnTo>
                  <a:pt x="160" y="142"/>
                </a:lnTo>
                <a:lnTo>
                  <a:pt x="158" y="138"/>
                </a:lnTo>
                <a:lnTo>
                  <a:pt x="158" y="134"/>
                </a:lnTo>
                <a:lnTo>
                  <a:pt x="160" y="130"/>
                </a:lnTo>
                <a:lnTo>
                  <a:pt x="160" y="130"/>
                </a:lnTo>
                <a:lnTo>
                  <a:pt x="150" y="140"/>
                </a:lnTo>
                <a:lnTo>
                  <a:pt x="140" y="149"/>
                </a:lnTo>
                <a:lnTo>
                  <a:pt x="122" y="172"/>
                </a:lnTo>
                <a:lnTo>
                  <a:pt x="122" y="172"/>
                </a:lnTo>
                <a:lnTo>
                  <a:pt x="120" y="173"/>
                </a:lnTo>
                <a:lnTo>
                  <a:pt x="120" y="175"/>
                </a:lnTo>
                <a:lnTo>
                  <a:pt x="120" y="175"/>
                </a:lnTo>
                <a:lnTo>
                  <a:pt x="129" y="172"/>
                </a:lnTo>
                <a:lnTo>
                  <a:pt x="137" y="166"/>
                </a:lnTo>
                <a:lnTo>
                  <a:pt x="146" y="161"/>
                </a:lnTo>
                <a:lnTo>
                  <a:pt x="148" y="156"/>
                </a:lnTo>
                <a:lnTo>
                  <a:pt x="151" y="151"/>
                </a:lnTo>
                <a:lnTo>
                  <a:pt x="151" y="151"/>
                </a:lnTo>
                <a:close/>
                <a:moveTo>
                  <a:pt x="1625" y="1074"/>
                </a:moveTo>
                <a:lnTo>
                  <a:pt x="1625" y="1074"/>
                </a:lnTo>
                <a:lnTo>
                  <a:pt x="1631" y="1075"/>
                </a:lnTo>
                <a:lnTo>
                  <a:pt x="1637" y="1075"/>
                </a:lnTo>
                <a:lnTo>
                  <a:pt x="1642" y="1074"/>
                </a:lnTo>
                <a:lnTo>
                  <a:pt x="1645" y="1073"/>
                </a:lnTo>
                <a:lnTo>
                  <a:pt x="1646" y="1071"/>
                </a:lnTo>
                <a:lnTo>
                  <a:pt x="1646" y="1071"/>
                </a:lnTo>
                <a:lnTo>
                  <a:pt x="1659" y="1050"/>
                </a:lnTo>
                <a:lnTo>
                  <a:pt x="1665" y="1039"/>
                </a:lnTo>
                <a:lnTo>
                  <a:pt x="1668" y="1032"/>
                </a:lnTo>
                <a:lnTo>
                  <a:pt x="1668" y="1032"/>
                </a:lnTo>
                <a:lnTo>
                  <a:pt x="1656" y="1043"/>
                </a:lnTo>
                <a:lnTo>
                  <a:pt x="1645" y="1053"/>
                </a:lnTo>
                <a:lnTo>
                  <a:pt x="1635" y="1063"/>
                </a:lnTo>
                <a:lnTo>
                  <a:pt x="1625" y="1074"/>
                </a:lnTo>
                <a:lnTo>
                  <a:pt x="1625" y="1074"/>
                </a:lnTo>
                <a:close/>
                <a:moveTo>
                  <a:pt x="132" y="210"/>
                </a:moveTo>
                <a:lnTo>
                  <a:pt x="132" y="210"/>
                </a:lnTo>
                <a:lnTo>
                  <a:pt x="137" y="207"/>
                </a:lnTo>
                <a:lnTo>
                  <a:pt x="141" y="201"/>
                </a:lnTo>
                <a:lnTo>
                  <a:pt x="150" y="187"/>
                </a:lnTo>
                <a:lnTo>
                  <a:pt x="150" y="187"/>
                </a:lnTo>
                <a:lnTo>
                  <a:pt x="153" y="182"/>
                </a:lnTo>
                <a:lnTo>
                  <a:pt x="154" y="173"/>
                </a:lnTo>
                <a:lnTo>
                  <a:pt x="153" y="168"/>
                </a:lnTo>
                <a:lnTo>
                  <a:pt x="151" y="165"/>
                </a:lnTo>
                <a:lnTo>
                  <a:pt x="150" y="165"/>
                </a:lnTo>
                <a:lnTo>
                  <a:pt x="150" y="165"/>
                </a:lnTo>
                <a:lnTo>
                  <a:pt x="150" y="166"/>
                </a:lnTo>
                <a:lnTo>
                  <a:pt x="150" y="169"/>
                </a:lnTo>
                <a:lnTo>
                  <a:pt x="147" y="175"/>
                </a:lnTo>
                <a:lnTo>
                  <a:pt x="139" y="192"/>
                </a:lnTo>
                <a:lnTo>
                  <a:pt x="130" y="207"/>
                </a:lnTo>
                <a:lnTo>
                  <a:pt x="130" y="211"/>
                </a:lnTo>
                <a:lnTo>
                  <a:pt x="130" y="211"/>
                </a:lnTo>
                <a:lnTo>
                  <a:pt x="132" y="210"/>
                </a:lnTo>
                <a:lnTo>
                  <a:pt x="132" y="210"/>
                </a:lnTo>
                <a:close/>
                <a:moveTo>
                  <a:pt x="140" y="977"/>
                </a:moveTo>
                <a:lnTo>
                  <a:pt x="140" y="977"/>
                </a:lnTo>
                <a:lnTo>
                  <a:pt x="144" y="980"/>
                </a:lnTo>
                <a:lnTo>
                  <a:pt x="150" y="980"/>
                </a:lnTo>
                <a:lnTo>
                  <a:pt x="156" y="977"/>
                </a:lnTo>
                <a:lnTo>
                  <a:pt x="157" y="974"/>
                </a:lnTo>
                <a:lnTo>
                  <a:pt x="158" y="973"/>
                </a:lnTo>
                <a:lnTo>
                  <a:pt x="158" y="973"/>
                </a:lnTo>
                <a:lnTo>
                  <a:pt x="161" y="967"/>
                </a:lnTo>
                <a:lnTo>
                  <a:pt x="165" y="962"/>
                </a:lnTo>
                <a:lnTo>
                  <a:pt x="172" y="952"/>
                </a:lnTo>
                <a:lnTo>
                  <a:pt x="172" y="952"/>
                </a:lnTo>
                <a:lnTo>
                  <a:pt x="163" y="957"/>
                </a:lnTo>
                <a:lnTo>
                  <a:pt x="153" y="962"/>
                </a:lnTo>
                <a:lnTo>
                  <a:pt x="148" y="964"/>
                </a:lnTo>
                <a:lnTo>
                  <a:pt x="144" y="969"/>
                </a:lnTo>
                <a:lnTo>
                  <a:pt x="141" y="973"/>
                </a:lnTo>
                <a:lnTo>
                  <a:pt x="140" y="977"/>
                </a:lnTo>
                <a:lnTo>
                  <a:pt x="140" y="977"/>
                </a:lnTo>
                <a:close/>
                <a:moveTo>
                  <a:pt x="473" y="981"/>
                </a:moveTo>
                <a:lnTo>
                  <a:pt x="473" y="981"/>
                </a:lnTo>
                <a:lnTo>
                  <a:pt x="467" y="984"/>
                </a:lnTo>
                <a:lnTo>
                  <a:pt x="462" y="991"/>
                </a:lnTo>
                <a:lnTo>
                  <a:pt x="458" y="998"/>
                </a:lnTo>
                <a:lnTo>
                  <a:pt x="456" y="1002"/>
                </a:lnTo>
                <a:lnTo>
                  <a:pt x="458" y="1007"/>
                </a:lnTo>
                <a:lnTo>
                  <a:pt x="458" y="1007"/>
                </a:lnTo>
                <a:lnTo>
                  <a:pt x="462" y="1005"/>
                </a:lnTo>
                <a:lnTo>
                  <a:pt x="465" y="1002"/>
                </a:lnTo>
                <a:lnTo>
                  <a:pt x="466" y="1000"/>
                </a:lnTo>
                <a:lnTo>
                  <a:pt x="467" y="995"/>
                </a:lnTo>
                <a:lnTo>
                  <a:pt x="470" y="988"/>
                </a:lnTo>
                <a:lnTo>
                  <a:pt x="472" y="984"/>
                </a:lnTo>
                <a:lnTo>
                  <a:pt x="473" y="981"/>
                </a:lnTo>
                <a:lnTo>
                  <a:pt x="473" y="981"/>
                </a:lnTo>
                <a:close/>
                <a:moveTo>
                  <a:pt x="313" y="983"/>
                </a:moveTo>
                <a:lnTo>
                  <a:pt x="313" y="983"/>
                </a:lnTo>
                <a:lnTo>
                  <a:pt x="312" y="988"/>
                </a:lnTo>
                <a:lnTo>
                  <a:pt x="309" y="991"/>
                </a:lnTo>
                <a:lnTo>
                  <a:pt x="307" y="994"/>
                </a:lnTo>
                <a:lnTo>
                  <a:pt x="307" y="998"/>
                </a:lnTo>
                <a:lnTo>
                  <a:pt x="324" y="983"/>
                </a:lnTo>
                <a:lnTo>
                  <a:pt x="324" y="983"/>
                </a:lnTo>
                <a:lnTo>
                  <a:pt x="327" y="976"/>
                </a:lnTo>
                <a:lnTo>
                  <a:pt x="328" y="972"/>
                </a:lnTo>
                <a:lnTo>
                  <a:pt x="327" y="972"/>
                </a:lnTo>
                <a:lnTo>
                  <a:pt x="324" y="974"/>
                </a:lnTo>
                <a:lnTo>
                  <a:pt x="317" y="980"/>
                </a:lnTo>
                <a:lnTo>
                  <a:pt x="314" y="983"/>
                </a:lnTo>
                <a:lnTo>
                  <a:pt x="313" y="983"/>
                </a:lnTo>
                <a:lnTo>
                  <a:pt x="313" y="983"/>
                </a:lnTo>
                <a:close/>
                <a:moveTo>
                  <a:pt x="2824" y="898"/>
                </a:moveTo>
                <a:lnTo>
                  <a:pt x="2824" y="898"/>
                </a:lnTo>
                <a:lnTo>
                  <a:pt x="2830" y="891"/>
                </a:lnTo>
                <a:lnTo>
                  <a:pt x="2834" y="886"/>
                </a:lnTo>
                <a:lnTo>
                  <a:pt x="2838" y="879"/>
                </a:lnTo>
                <a:lnTo>
                  <a:pt x="2841" y="870"/>
                </a:lnTo>
                <a:lnTo>
                  <a:pt x="2841" y="870"/>
                </a:lnTo>
                <a:lnTo>
                  <a:pt x="2835" y="877"/>
                </a:lnTo>
                <a:lnTo>
                  <a:pt x="2830" y="883"/>
                </a:lnTo>
                <a:lnTo>
                  <a:pt x="2827" y="891"/>
                </a:lnTo>
                <a:lnTo>
                  <a:pt x="2824" y="898"/>
                </a:lnTo>
                <a:lnTo>
                  <a:pt x="2824" y="898"/>
                </a:lnTo>
                <a:close/>
                <a:moveTo>
                  <a:pt x="2332" y="969"/>
                </a:moveTo>
                <a:lnTo>
                  <a:pt x="2332" y="969"/>
                </a:lnTo>
                <a:lnTo>
                  <a:pt x="2342" y="960"/>
                </a:lnTo>
                <a:lnTo>
                  <a:pt x="2346" y="955"/>
                </a:lnTo>
                <a:lnTo>
                  <a:pt x="2349" y="949"/>
                </a:lnTo>
                <a:lnTo>
                  <a:pt x="2349" y="949"/>
                </a:lnTo>
                <a:lnTo>
                  <a:pt x="2348" y="948"/>
                </a:lnTo>
                <a:lnTo>
                  <a:pt x="2346" y="948"/>
                </a:lnTo>
                <a:lnTo>
                  <a:pt x="2343" y="949"/>
                </a:lnTo>
                <a:lnTo>
                  <a:pt x="2341" y="950"/>
                </a:lnTo>
                <a:lnTo>
                  <a:pt x="2341" y="950"/>
                </a:lnTo>
                <a:lnTo>
                  <a:pt x="2339" y="955"/>
                </a:lnTo>
                <a:lnTo>
                  <a:pt x="2338" y="957"/>
                </a:lnTo>
                <a:lnTo>
                  <a:pt x="2336" y="957"/>
                </a:lnTo>
                <a:lnTo>
                  <a:pt x="2334" y="962"/>
                </a:lnTo>
                <a:lnTo>
                  <a:pt x="2332" y="964"/>
                </a:lnTo>
                <a:lnTo>
                  <a:pt x="2332" y="969"/>
                </a:lnTo>
                <a:close/>
                <a:moveTo>
                  <a:pt x="136" y="803"/>
                </a:moveTo>
                <a:lnTo>
                  <a:pt x="139" y="800"/>
                </a:lnTo>
                <a:lnTo>
                  <a:pt x="139" y="800"/>
                </a:lnTo>
                <a:lnTo>
                  <a:pt x="139" y="796"/>
                </a:lnTo>
                <a:lnTo>
                  <a:pt x="137" y="793"/>
                </a:lnTo>
                <a:lnTo>
                  <a:pt x="136" y="793"/>
                </a:lnTo>
                <a:lnTo>
                  <a:pt x="133" y="796"/>
                </a:lnTo>
                <a:lnTo>
                  <a:pt x="133" y="796"/>
                </a:lnTo>
                <a:lnTo>
                  <a:pt x="129" y="806"/>
                </a:lnTo>
                <a:lnTo>
                  <a:pt x="126" y="810"/>
                </a:lnTo>
                <a:lnTo>
                  <a:pt x="126" y="814"/>
                </a:lnTo>
                <a:lnTo>
                  <a:pt x="134" y="808"/>
                </a:lnTo>
                <a:lnTo>
                  <a:pt x="136" y="803"/>
                </a:lnTo>
                <a:close/>
                <a:moveTo>
                  <a:pt x="71" y="364"/>
                </a:moveTo>
                <a:lnTo>
                  <a:pt x="71" y="364"/>
                </a:lnTo>
                <a:lnTo>
                  <a:pt x="78" y="360"/>
                </a:lnTo>
                <a:lnTo>
                  <a:pt x="84" y="353"/>
                </a:lnTo>
                <a:lnTo>
                  <a:pt x="88" y="346"/>
                </a:lnTo>
                <a:lnTo>
                  <a:pt x="88" y="343"/>
                </a:lnTo>
                <a:lnTo>
                  <a:pt x="87" y="342"/>
                </a:lnTo>
                <a:lnTo>
                  <a:pt x="87" y="342"/>
                </a:lnTo>
                <a:lnTo>
                  <a:pt x="78" y="353"/>
                </a:lnTo>
                <a:lnTo>
                  <a:pt x="75" y="359"/>
                </a:lnTo>
                <a:lnTo>
                  <a:pt x="71" y="364"/>
                </a:lnTo>
                <a:lnTo>
                  <a:pt x="71" y="364"/>
                </a:lnTo>
                <a:close/>
                <a:moveTo>
                  <a:pt x="538" y="964"/>
                </a:moveTo>
                <a:lnTo>
                  <a:pt x="538" y="964"/>
                </a:lnTo>
                <a:lnTo>
                  <a:pt x="541" y="964"/>
                </a:lnTo>
                <a:lnTo>
                  <a:pt x="545" y="963"/>
                </a:lnTo>
                <a:lnTo>
                  <a:pt x="550" y="956"/>
                </a:lnTo>
                <a:lnTo>
                  <a:pt x="553" y="953"/>
                </a:lnTo>
                <a:lnTo>
                  <a:pt x="553" y="950"/>
                </a:lnTo>
                <a:lnTo>
                  <a:pt x="550" y="950"/>
                </a:lnTo>
                <a:lnTo>
                  <a:pt x="546" y="950"/>
                </a:lnTo>
                <a:lnTo>
                  <a:pt x="538" y="964"/>
                </a:lnTo>
                <a:close/>
                <a:moveTo>
                  <a:pt x="2571" y="957"/>
                </a:moveTo>
                <a:lnTo>
                  <a:pt x="2571" y="957"/>
                </a:lnTo>
                <a:lnTo>
                  <a:pt x="2581" y="949"/>
                </a:lnTo>
                <a:lnTo>
                  <a:pt x="2584" y="945"/>
                </a:lnTo>
                <a:lnTo>
                  <a:pt x="2585" y="942"/>
                </a:lnTo>
                <a:lnTo>
                  <a:pt x="2585" y="939"/>
                </a:lnTo>
                <a:lnTo>
                  <a:pt x="2571" y="952"/>
                </a:lnTo>
                <a:lnTo>
                  <a:pt x="2571" y="957"/>
                </a:lnTo>
                <a:close/>
                <a:moveTo>
                  <a:pt x="2421" y="967"/>
                </a:moveTo>
                <a:lnTo>
                  <a:pt x="2428" y="960"/>
                </a:lnTo>
                <a:lnTo>
                  <a:pt x="2429" y="957"/>
                </a:lnTo>
                <a:lnTo>
                  <a:pt x="2429" y="957"/>
                </a:lnTo>
                <a:lnTo>
                  <a:pt x="2431" y="955"/>
                </a:lnTo>
                <a:lnTo>
                  <a:pt x="2432" y="952"/>
                </a:lnTo>
                <a:lnTo>
                  <a:pt x="2433" y="950"/>
                </a:lnTo>
                <a:lnTo>
                  <a:pt x="2433" y="946"/>
                </a:lnTo>
                <a:lnTo>
                  <a:pt x="2433" y="946"/>
                </a:lnTo>
                <a:lnTo>
                  <a:pt x="2429" y="950"/>
                </a:lnTo>
                <a:lnTo>
                  <a:pt x="2425" y="956"/>
                </a:lnTo>
                <a:lnTo>
                  <a:pt x="2418" y="964"/>
                </a:lnTo>
                <a:lnTo>
                  <a:pt x="2418" y="964"/>
                </a:lnTo>
                <a:lnTo>
                  <a:pt x="2418" y="969"/>
                </a:lnTo>
                <a:lnTo>
                  <a:pt x="2421" y="967"/>
                </a:lnTo>
                <a:close/>
                <a:moveTo>
                  <a:pt x="198" y="685"/>
                </a:moveTo>
                <a:lnTo>
                  <a:pt x="198" y="685"/>
                </a:lnTo>
                <a:lnTo>
                  <a:pt x="198" y="676"/>
                </a:lnTo>
                <a:lnTo>
                  <a:pt x="195" y="669"/>
                </a:lnTo>
                <a:lnTo>
                  <a:pt x="191" y="657"/>
                </a:lnTo>
                <a:lnTo>
                  <a:pt x="191" y="657"/>
                </a:lnTo>
                <a:lnTo>
                  <a:pt x="189" y="657"/>
                </a:lnTo>
                <a:lnTo>
                  <a:pt x="189" y="660"/>
                </a:lnTo>
                <a:lnTo>
                  <a:pt x="191" y="665"/>
                </a:lnTo>
                <a:lnTo>
                  <a:pt x="191" y="665"/>
                </a:lnTo>
                <a:lnTo>
                  <a:pt x="193" y="675"/>
                </a:lnTo>
                <a:lnTo>
                  <a:pt x="195" y="679"/>
                </a:lnTo>
                <a:lnTo>
                  <a:pt x="198" y="685"/>
                </a:lnTo>
                <a:lnTo>
                  <a:pt x="198" y="685"/>
                </a:lnTo>
                <a:close/>
                <a:moveTo>
                  <a:pt x="861" y="948"/>
                </a:moveTo>
                <a:lnTo>
                  <a:pt x="861" y="948"/>
                </a:lnTo>
                <a:lnTo>
                  <a:pt x="872" y="936"/>
                </a:lnTo>
                <a:lnTo>
                  <a:pt x="876" y="931"/>
                </a:lnTo>
                <a:lnTo>
                  <a:pt x="875" y="931"/>
                </a:lnTo>
                <a:lnTo>
                  <a:pt x="874" y="932"/>
                </a:lnTo>
                <a:lnTo>
                  <a:pt x="874" y="932"/>
                </a:lnTo>
                <a:lnTo>
                  <a:pt x="864" y="941"/>
                </a:lnTo>
                <a:lnTo>
                  <a:pt x="862" y="943"/>
                </a:lnTo>
                <a:lnTo>
                  <a:pt x="861" y="948"/>
                </a:lnTo>
                <a:lnTo>
                  <a:pt x="861" y="948"/>
                </a:lnTo>
                <a:close/>
                <a:moveTo>
                  <a:pt x="2209" y="962"/>
                </a:moveTo>
                <a:lnTo>
                  <a:pt x="2209" y="962"/>
                </a:lnTo>
                <a:lnTo>
                  <a:pt x="2209" y="959"/>
                </a:lnTo>
                <a:lnTo>
                  <a:pt x="2209" y="956"/>
                </a:lnTo>
                <a:lnTo>
                  <a:pt x="2207" y="956"/>
                </a:lnTo>
                <a:lnTo>
                  <a:pt x="2206" y="957"/>
                </a:lnTo>
                <a:lnTo>
                  <a:pt x="2203" y="960"/>
                </a:lnTo>
                <a:lnTo>
                  <a:pt x="2200" y="963"/>
                </a:lnTo>
                <a:lnTo>
                  <a:pt x="2196" y="964"/>
                </a:lnTo>
                <a:lnTo>
                  <a:pt x="2193" y="969"/>
                </a:lnTo>
                <a:lnTo>
                  <a:pt x="2193" y="969"/>
                </a:lnTo>
                <a:lnTo>
                  <a:pt x="2196" y="969"/>
                </a:lnTo>
                <a:lnTo>
                  <a:pt x="2199" y="969"/>
                </a:lnTo>
                <a:lnTo>
                  <a:pt x="2202" y="967"/>
                </a:lnTo>
                <a:lnTo>
                  <a:pt x="2204" y="964"/>
                </a:lnTo>
                <a:lnTo>
                  <a:pt x="2209" y="962"/>
                </a:lnTo>
                <a:lnTo>
                  <a:pt x="2209" y="962"/>
                </a:lnTo>
                <a:close/>
                <a:moveTo>
                  <a:pt x="1086" y="995"/>
                </a:moveTo>
                <a:lnTo>
                  <a:pt x="1082" y="994"/>
                </a:lnTo>
                <a:lnTo>
                  <a:pt x="1077" y="998"/>
                </a:lnTo>
                <a:lnTo>
                  <a:pt x="1077" y="998"/>
                </a:lnTo>
                <a:lnTo>
                  <a:pt x="1079" y="998"/>
                </a:lnTo>
                <a:lnTo>
                  <a:pt x="1080" y="1000"/>
                </a:lnTo>
                <a:lnTo>
                  <a:pt x="1079" y="1001"/>
                </a:lnTo>
                <a:lnTo>
                  <a:pt x="1076" y="1005"/>
                </a:lnTo>
                <a:lnTo>
                  <a:pt x="1075" y="1007"/>
                </a:lnTo>
                <a:lnTo>
                  <a:pt x="1075" y="1008"/>
                </a:lnTo>
                <a:lnTo>
                  <a:pt x="1075" y="1008"/>
                </a:lnTo>
                <a:lnTo>
                  <a:pt x="1082" y="1004"/>
                </a:lnTo>
                <a:lnTo>
                  <a:pt x="1084" y="1000"/>
                </a:lnTo>
                <a:lnTo>
                  <a:pt x="1086" y="995"/>
                </a:lnTo>
                <a:lnTo>
                  <a:pt x="1086" y="995"/>
                </a:lnTo>
                <a:close/>
                <a:moveTo>
                  <a:pt x="671" y="994"/>
                </a:moveTo>
                <a:lnTo>
                  <a:pt x="674" y="991"/>
                </a:lnTo>
                <a:lnTo>
                  <a:pt x="677" y="988"/>
                </a:lnTo>
                <a:lnTo>
                  <a:pt x="682" y="976"/>
                </a:lnTo>
                <a:lnTo>
                  <a:pt x="682" y="976"/>
                </a:lnTo>
                <a:lnTo>
                  <a:pt x="678" y="979"/>
                </a:lnTo>
                <a:lnTo>
                  <a:pt x="675" y="983"/>
                </a:lnTo>
                <a:lnTo>
                  <a:pt x="670" y="993"/>
                </a:lnTo>
                <a:lnTo>
                  <a:pt x="671" y="994"/>
                </a:lnTo>
                <a:close/>
                <a:moveTo>
                  <a:pt x="46" y="898"/>
                </a:moveTo>
                <a:lnTo>
                  <a:pt x="46" y="898"/>
                </a:lnTo>
                <a:lnTo>
                  <a:pt x="50" y="898"/>
                </a:lnTo>
                <a:lnTo>
                  <a:pt x="53" y="897"/>
                </a:lnTo>
                <a:lnTo>
                  <a:pt x="54" y="896"/>
                </a:lnTo>
                <a:lnTo>
                  <a:pt x="53" y="894"/>
                </a:lnTo>
                <a:lnTo>
                  <a:pt x="53" y="893"/>
                </a:lnTo>
                <a:lnTo>
                  <a:pt x="50" y="891"/>
                </a:lnTo>
                <a:lnTo>
                  <a:pt x="50" y="891"/>
                </a:lnTo>
                <a:lnTo>
                  <a:pt x="46" y="889"/>
                </a:lnTo>
                <a:lnTo>
                  <a:pt x="46" y="898"/>
                </a:lnTo>
                <a:close/>
                <a:moveTo>
                  <a:pt x="42" y="894"/>
                </a:moveTo>
                <a:lnTo>
                  <a:pt x="46" y="898"/>
                </a:lnTo>
                <a:lnTo>
                  <a:pt x="46" y="889"/>
                </a:lnTo>
                <a:lnTo>
                  <a:pt x="42" y="894"/>
                </a:lnTo>
                <a:close/>
                <a:moveTo>
                  <a:pt x="269" y="915"/>
                </a:moveTo>
                <a:lnTo>
                  <a:pt x="269" y="915"/>
                </a:lnTo>
                <a:lnTo>
                  <a:pt x="269" y="920"/>
                </a:lnTo>
                <a:lnTo>
                  <a:pt x="269" y="920"/>
                </a:lnTo>
                <a:lnTo>
                  <a:pt x="272" y="920"/>
                </a:lnTo>
                <a:lnTo>
                  <a:pt x="275" y="915"/>
                </a:lnTo>
                <a:lnTo>
                  <a:pt x="278" y="914"/>
                </a:lnTo>
                <a:lnTo>
                  <a:pt x="278" y="914"/>
                </a:lnTo>
                <a:lnTo>
                  <a:pt x="278" y="911"/>
                </a:lnTo>
                <a:lnTo>
                  <a:pt x="276" y="908"/>
                </a:lnTo>
                <a:lnTo>
                  <a:pt x="275" y="908"/>
                </a:lnTo>
                <a:lnTo>
                  <a:pt x="274" y="908"/>
                </a:lnTo>
                <a:lnTo>
                  <a:pt x="272" y="912"/>
                </a:lnTo>
                <a:lnTo>
                  <a:pt x="269" y="915"/>
                </a:lnTo>
                <a:lnTo>
                  <a:pt x="269" y="915"/>
                </a:lnTo>
                <a:close/>
                <a:moveTo>
                  <a:pt x="2776" y="941"/>
                </a:moveTo>
                <a:lnTo>
                  <a:pt x="2776" y="941"/>
                </a:lnTo>
                <a:lnTo>
                  <a:pt x="2771" y="950"/>
                </a:lnTo>
                <a:lnTo>
                  <a:pt x="2769" y="955"/>
                </a:lnTo>
                <a:lnTo>
                  <a:pt x="2769" y="957"/>
                </a:lnTo>
                <a:lnTo>
                  <a:pt x="2771" y="960"/>
                </a:lnTo>
                <a:lnTo>
                  <a:pt x="2771" y="960"/>
                </a:lnTo>
                <a:lnTo>
                  <a:pt x="2772" y="955"/>
                </a:lnTo>
                <a:lnTo>
                  <a:pt x="2773" y="950"/>
                </a:lnTo>
                <a:lnTo>
                  <a:pt x="2776" y="946"/>
                </a:lnTo>
                <a:lnTo>
                  <a:pt x="2776" y="941"/>
                </a:lnTo>
                <a:lnTo>
                  <a:pt x="2776" y="941"/>
                </a:lnTo>
                <a:close/>
                <a:moveTo>
                  <a:pt x="2283" y="955"/>
                </a:moveTo>
                <a:lnTo>
                  <a:pt x="2276" y="960"/>
                </a:lnTo>
                <a:lnTo>
                  <a:pt x="2275" y="962"/>
                </a:lnTo>
                <a:lnTo>
                  <a:pt x="2272" y="972"/>
                </a:lnTo>
                <a:lnTo>
                  <a:pt x="2272" y="972"/>
                </a:lnTo>
                <a:lnTo>
                  <a:pt x="2276" y="969"/>
                </a:lnTo>
                <a:lnTo>
                  <a:pt x="2279" y="964"/>
                </a:lnTo>
                <a:lnTo>
                  <a:pt x="2283" y="955"/>
                </a:lnTo>
                <a:lnTo>
                  <a:pt x="2283" y="955"/>
                </a:lnTo>
                <a:close/>
                <a:moveTo>
                  <a:pt x="584" y="1026"/>
                </a:moveTo>
                <a:lnTo>
                  <a:pt x="584" y="1026"/>
                </a:lnTo>
                <a:lnTo>
                  <a:pt x="586" y="1029"/>
                </a:lnTo>
                <a:lnTo>
                  <a:pt x="587" y="1032"/>
                </a:lnTo>
                <a:lnTo>
                  <a:pt x="590" y="1032"/>
                </a:lnTo>
                <a:lnTo>
                  <a:pt x="594" y="1032"/>
                </a:lnTo>
                <a:lnTo>
                  <a:pt x="597" y="1033"/>
                </a:lnTo>
                <a:lnTo>
                  <a:pt x="597" y="1033"/>
                </a:lnTo>
                <a:lnTo>
                  <a:pt x="597" y="1026"/>
                </a:lnTo>
                <a:lnTo>
                  <a:pt x="597" y="1026"/>
                </a:lnTo>
                <a:lnTo>
                  <a:pt x="595" y="1026"/>
                </a:lnTo>
                <a:lnTo>
                  <a:pt x="591" y="1028"/>
                </a:lnTo>
                <a:lnTo>
                  <a:pt x="588" y="1028"/>
                </a:lnTo>
                <a:lnTo>
                  <a:pt x="584" y="1026"/>
                </a:lnTo>
                <a:lnTo>
                  <a:pt x="584" y="1026"/>
                </a:lnTo>
                <a:close/>
                <a:moveTo>
                  <a:pt x="2521" y="931"/>
                </a:moveTo>
                <a:lnTo>
                  <a:pt x="2521" y="931"/>
                </a:lnTo>
                <a:lnTo>
                  <a:pt x="2518" y="934"/>
                </a:lnTo>
                <a:lnTo>
                  <a:pt x="2516" y="936"/>
                </a:lnTo>
                <a:lnTo>
                  <a:pt x="2514" y="942"/>
                </a:lnTo>
                <a:lnTo>
                  <a:pt x="2514" y="942"/>
                </a:lnTo>
                <a:lnTo>
                  <a:pt x="2518" y="941"/>
                </a:lnTo>
                <a:lnTo>
                  <a:pt x="2521" y="938"/>
                </a:lnTo>
                <a:lnTo>
                  <a:pt x="2522" y="934"/>
                </a:lnTo>
                <a:lnTo>
                  <a:pt x="2521" y="931"/>
                </a:lnTo>
                <a:lnTo>
                  <a:pt x="2521" y="931"/>
                </a:lnTo>
                <a:close/>
                <a:moveTo>
                  <a:pt x="2270" y="973"/>
                </a:moveTo>
                <a:lnTo>
                  <a:pt x="2272" y="972"/>
                </a:lnTo>
                <a:lnTo>
                  <a:pt x="2275" y="962"/>
                </a:lnTo>
                <a:lnTo>
                  <a:pt x="2263" y="977"/>
                </a:lnTo>
                <a:lnTo>
                  <a:pt x="2270" y="973"/>
                </a:lnTo>
                <a:close/>
                <a:moveTo>
                  <a:pt x="81" y="733"/>
                </a:moveTo>
                <a:lnTo>
                  <a:pt x="82" y="727"/>
                </a:lnTo>
                <a:lnTo>
                  <a:pt x="84" y="723"/>
                </a:lnTo>
                <a:lnTo>
                  <a:pt x="84" y="723"/>
                </a:lnTo>
                <a:lnTo>
                  <a:pt x="78" y="730"/>
                </a:lnTo>
                <a:lnTo>
                  <a:pt x="75" y="733"/>
                </a:lnTo>
                <a:lnTo>
                  <a:pt x="74" y="737"/>
                </a:lnTo>
                <a:lnTo>
                  <a:pt x="81" y="733"/>
                </a:lnTo>
                <a:close/>
                <a:moveTo>
                  <a:pt x="1646" y="973"/>
                </a:moveTo>
                <a:lnTo>
                  <a:pt x="1646" y="973"/>
                </a:lnTo>
                <a:lnTo>
                  <a:pt x="1654" y="967"/>
                </a:lnTo>
                <a:lnTo>
                  <a:pt x="1656" y="964"/>
                </a:lnTo>
                <a:lnTo>
                  <a:pt x="1658" y="960"/>
                </a:lnTo>
                <a:lnTo>
                  <a:pt x="1658" y="960"/>
                </a:lnTo>
                <a:lnTo>
                  <a:pt x="1649" y="966"/>
                </a:lnTo>
                <a:lnTo>
                  <a:pt x="1648" y="969"/>
                </a:lnTo>
                <a:lnTo>
                  <a:pt x="1646" y="973"/>
                </a:lnTo>
                <a:lnTo>
                  <a:pt x="1646" y="973"/>
                </a:lnTo>
                <a:close/>
                <a:moveTo>
                  <a:pt x="1235" y="942"/>
                </a:moveTo>
                <a:lnTo>
                  <a:pt x="1235" y="942"/>
                </a:lnTo>
                <a:lnTo>
                  <a:pt x="1239" y="938"/>
                </a:lnTo>
                <a:lnTo>
                  <a:pt x="1243" y="934"/>
                </a:lnTo>
                <a:lnTo>
                  <a:pt x="1243" y="932"/>
                </a:lnTo>
                <a:lnTo>
                  <a:pt x="1242" y="932"/>
                </a:lnTo>
                <a:lnTo>
                  <a:pt x="1235" y="936"/>
                </a:lnTo>
                <a:lnTo>
                  <a:pt x="1235" y="936"/>
                </a:lnTo>
                <a:lnTo>
                  <a:pt x="1235" y="942"/>
                </a:lnTo>
                <a:lnTo>
                  <a:pt x="1235" y="942"/>
                </a:lnTo>
                <a:close/>
                <a:moveTo>
                  <a:pt x="1035" y="922"/>
                </a:moveTo>
                <a:lnTo>
                  <a:pt x="1035" y="922"/>
                </a:lnTo>
                <a:lnTo>
                  <a:pt x="1037" y="918"/>
                </a:lnTo>
                <a:lnTo>
                  <a:pt x="1035" y="917"/>
                </a:lnTo>
                <a:lnTo>
                  <a:pt x="1035" y="917"/>
                </a:lnTo>
                <a:lnTo>
                  <a:pt x="1032" y="917"/>
                </a:lnTo>
                <a:lnTo>
                  <a:pt x="1030" y="921"/>
                </a:lnTo>
                <a:lnTo>
                  <a:pt x="1028" y="924"/>
                </a:lnTo>
                <a:lnTo>
                  <a:pt x="1028" y="924"/>
                </a:lnTo>
                <a:lnTo>
                  <a:pt x="1028" y="925"/>
                </a:lnTo>
                <a:lnTo>
                  <a:pt x="1030" y="927"/>
                </a:lnTo>
                <a:lnTo>
                  <a:pt x="1032" y="925"/>
                </a:lnTo>
                <a:lnTo>
                  <a:pt x="1035" y="922"/>
                </a:lnTo>
                <a:close/>
                <a:moveTo>
                  <a:pt x="1935" y="920"/>
                </a:moveTo>
                <a:lnTo>
                  <a:pt x="1935" y="920"/>
                </a:lnTo>
                <a:lnTo>
                  <a:pt x="1933" y="918"/>
                </a:lnTo>
                <a:lnTo>
                  <a:pt x="1933" y="917"/>
                </a:lnTo>
                <a:lnTo>
                  <a:pt x="1932" y="915"/>
                </a:lnTo>
                <a:lnTo>
                  <a:pt x="1930" y="915"/>
                </a:lnTo>
                <a:lnTo>
                  <a:pt x="1926" y="918"/>
                </a:lnTo>
                <a:lnTo>
                  <a:pt x="1926" y="918"/>
                </a:lnTo>
                <a:lnTo>
                  <a:pt x="1926" y="920"/>
                </a:lnTo>
                <a:lnTo>
                  <a:pt x="1928" y="922"/>
                </a:lnTo>
                <a:lnTo>
                  <a:pt x="1928" y="924"/>
                </a:lnTo>
                <a:lnTo>
                  <a:pt x="1929" y="924"/>
                </a:lnTo>
                <a:lnTo>
                  <a:pt x="1930" y="922"/>
                </a:lnTo>
                <a:lnTo>
                  <a:pt x="1935" y="920"/>
                </a:lnTo>
                <a:lnTo>
                  <a:pt x="1935" y="920"/>
                </a:lnTo>
                <a:close/>
                <a:moveTo>
                  <a:pt x="659" y="1038"/>
                </a:moveTo>
                <a:lnTo>
                  <a:pt x="659" y="1038"/>
                </a:lnTo>
                <a:lnTo>
                  <a:pt x="659" y="1032"/>
                </a:lnTo>
                <a:lnTo>
                  <a:pt x="659" y="1029"/>
                </a:lnTo>
                <a:lnTo>
                  <a:pt x="657" y="1028"/>
                </a:lnTo>
                <a:lnTo>
                  <a:pt x="657" y="1028"/>
                </a:lnTo>
                <a:lnTo>
                  <a:pt x="657" y="1029"/>
                </a:lnTo>
                <a:lnTo>
                  <a:pt x="656" y="1031"/>
                </a:lnTo>
                <a:lnTo>
                  <a:pt x="653" y="1035"/>
                </a:lnTo>
                <a:lnTo>
                  <a:pt x="652" y="1038"/>
                </a:lnTo>
                <a:lnTo>
                  <a:pt x="653" y="1038"/>
                </a:lnTo>
                <a:lnTo>
                  <a:pt x="654" y="1039"/>
                </a:lnTo>
                <a:lnTo>
                  <a:pt x="659" y="1038"/>
                </a:lnTo>
                <a:lnTo>
                  <a:pt x="659" y="1038"/>
                </a:lnTo>
                <a:close/>
                <a:moveTo>
                  <a:pt x="2811" y="914"/>
                </a:moveTo>
                <a:lnTo>
                  <a:pt x="2811" y="914"/>
                </a:lnTo>
                <a:lnTo>
                  <a:pt x="2806" y="918"/>
                </a:lnTo>
                <a:lnTo>
                  <a:pt x="2804" y="921"/>
                </a:lnTo>
                <a:lnTo>
                  <a:pt x="2803" y="924"/>
                </a:lnTo>
                <a:lnTo>
                  <a:pt x="2803" y="924"/>
                </a:lnTo>
                <a:lnTo>
                  <a:pt x="2807" y="922"/>
                </a:lnTo>
                <a:lnTo>
                  <a:pt x="2810" y="921"/>
                </a:lnTo>
                <a:lnTo>
                  <a:pt x="2811" y="917"/>
                </a:lnTo>
                <a:lnTo>
                  <a:pt x="2811" y="914"/>
                </a:lnTo>
                <a:lnTo>
                  <a:pt x="2811" y="914"/>
                </a:lnTo>
                <a:close/>
                <a:moveTo>
                  <a:pt x="213" y="735"/>
                </a:moveTo>
                <a:lnTo>
                  <a:pt x="213" y="735"/>
                </a:lnTo>
                <a:lnTo>
                  <a:pt x="215" y="734"/>
                </a:lnTo>
                <a:lnTo>
                  <a:pt x="215" y="731"/>
                </a:lnTo>
                <a:lnTo>
                  <a:pt x="213" y="726"/>
                </a:lnTo>
                <a:lnTo>
                  <a:pt x="210" y="723"/>
                </a:lnTo>
                <a:lnTo>
                  <a:pt x="210" y="723"/>
                </a:lnTo>
                <a:lnTo>
                  <a:pt x="210" y="727"/>
                </a:lnTo>
                <a:lnTo>
                  <a:pt x="210" y="727"/>
                </a:lnTo>
                <a:lnTo>
                  <a:pt x="212" y="733"/>
                </a:lnTo>
                <a:lnTo>
                  <a:pt x="213" y="735"/>
                </a:lnTo>
                <a:lnTo>
                  <a:pt x="213" y="735"/>
                </a:lnTo>
                <a:close/>
              </a:path>
            </a:pathLst>
          </a:custGeom>
          <a:solidFill>
            <a:schemeClr val="tx1"/>
          </a:solidFill>
          <a:ln w="9525">
            <a:noFill/>
            <a:round/>
          </a:ln>
        </p:spPr>
        <p:txBody>
          <a:bodyPr vert="horz" wrap="square" lIns="91440" tIns="45720" rIns="91440" bIns="45720" numCol="1" anchor="t" anchorCtr="0" compatLnSpc="1"/>
          <a:lstStyle/>
          <a:p>
            <a:endParaRPr lang="zh-CN" altLang="en-US" dirty="0"/>
          </a:p>
        </p:txBody>
      </p:sp>
      <p:sp>
        <p:nvSpPr>
          <p:cNvPr id="43" name="Freeform 128"/>
          <p:cNvSpPr>
            <a:spLocks noEditPoints="1"/>
          </p:cNvSpPr>
          <p:nvPr/>
        </p:nvSpPr>
        <p:spPr bwMode="auto">
          <a:xfrm rot="16872957">
            <a:off x="4662060" y="2632958"/>
            <a:ext cx="1150745" cy="687681"/>
          </a:xfrm>
          <a:custGeom>
            <a:avLst/>
            <a:gdLst/>
            <a:ahLst/>
            <a:cxnLst>
              <a:cxn ang="0">
                <a:pos x="7" y="475"/>
              </a:cxn>
              <a:cxn ang="0">
                <a:pos x="2824" y="83"/>
              </a:cxn>
              <a:cxn ang="0">
                <a:pos x="649" y="1056"/>
              </a:cxn>
              <a:cxn ang="0">
                <a:pos x="2076" y="27"/>
              </a:cxn>
              <a:cxn ang="0">
                <a:pos x="172" y="526"/>
              </a:cxn>
              <a:cxn ang="0">
                <a:pos x="1718" y="1039"/>
              </a:cxn>
              <a:cxn ang="0">
                <a:pos x="1774" y="1068"/>
              </a:cxn>
              <a:cxn ang="0">
                <a:pos x="1781" y="1032"/>
              </a:cxn>
              <a:cxn ang="0">
                <a:pos x="333" y="936"/>
              </a:cxn>
              <a:cxn ang="0">
                <a:pos x="392" y="925"/>
              </a:cxn>
              <a:cxn ang="0">
                <a:pos x="363" y="1000"/>
              </a:cxn>
              <a:cxn ang="0">
                <a:pos x="503" y="880"/>
              </a:cxn>
              <a:cxn ang="0">
                <a:pos x="1070" y="1002"/>
              </a:cxn>
              <a:cxn ang="0">
                <a:pos x="1231" y="969"/>
              </a:cxn>
              <a:cxn ang="0">
                <a:pos x="1562" y="1066"/>
              </a:cxn>
              <a:cxn ang="0">
                <a:pos x="2570" y="952"/>
              </a:cxn>
              <a:cxn ang="0">
                <a:pos x="2350" y="939"/>
              </a:cxn>
              <a:cxn ang="0">
                <a:pos x="2269" y="1060"/>
              </a:cxn>
              <a:cxn ang="0">
                <a:pos x="2003" y="943"/>
              </a:cxn>
              <a:cxn ang="0">
                <a:pos x="290" y="863"/>
              </a:cxn>
              <a:cxn ang="0">
                <a:pos x="2193" y="1080"/>
              </a:cxn>
              <a:cxn ang="0">
                <a:pos x="444" y="1031"/>
              </a:cxn>
              <a:cxn ang="0">
                <a:pos x="1999" y="1059"/>
              </a:cxn>
              <a:cxn ang="0">
                <a:pos x="2788" y="924"/>
              </a:cxn>
              <a:cxn ang="0">
                <a:pos x="1208" y="1000"/>
              </a:cxn>
              <a:cxn ang="0">
                <a:pos x="1020" y="1032"/>
              </a:cxn>
              <a:cxn ang="0">
                <a:pos x="1107" y="1032"/>
              </a:cxn>
              <a:cxn ang="0">
                <a:pos x="2071" y="1081"/>
              </a:cxn>
              <a:cxn ang="0">
                <a:pos x="1980" y="938"/>
              </a:cxn>
              <a:cxn ang="0">
                <a:pos x="46" y="415"/>
              </a:cxn>
              <a:cxn ang="0">
                <a:pos x="886" y="1049"/>
              </a:cxn>
              <a:cxn ang="0">
                <a:pos x="867" y="1023"/>
              </a:cxn>
              <a:cxn ang="0">
                <a:pos x="151" y="558"/>
              </a:cxn>
              <a:cxn ang="0">
                <a:pos x="28" y="478"/>
              </a:cxn>
              <a:cxn ang="0">
                <a:pos x="116" y="433"/>
              </a:cxn>
              <a:cxn ang="0">
                <a:pos x="1842" y="1067"/>
              </a:cxn>
              <a:cxn ang="0">
                <a:pos x="958" y="921"/>
              </a:cxn>
              <a:cxn ang="0">
                <a:pos x="50" y="891"/>
              </a:cxn>
              <a:cxn ang="0">
                <a:pos x="209" y="842"/>
              </a:cxn>
              <a:cxn ang="0">
                <a:pos x="595" y="904"/>
              </a:cxn>
              <a:cxn ang="0">
                <a:pos x="1419" y="903"/>
              </a:cxn>
              <a:cxn ang="0">
                <a:pos x="129" y="571"/>
              </a:cxn>
              <a:cxn ang="0">
                <a:pos x="668" y="1009"/>
              </a:cxn>
              <a:cxn ang="0">
                <a:pos x="54" y="727"/>
              </a:cxn>
              <a:cxn ang="0">
                <a:pos x="146" y="428"/>
              </a:cxn>
              <a:cxn ang="0">
                <a:pos x="40" y="824"/>
              </a:cxn>
              <a:cxn ang="0">
                <a:pos x="300" y="922"/>
              </a:cxn>
              <a:cxn ang="0">
                <a:pos x="234" y="807"/>
              </a:cxn>
              <a:cxn ang="0">
                <a:pos x="2516" y="34"/>
              </a:cxn>
              <a:cxn ang="0">
                <a:pos x="2397" y="1012"/>
              </a:cxn>
              <a:cxn ang="0">
                <a:pos x="2110" y="911"/>
              </a:cxn>
              <a:cxn ang="0">
                <a:pos x="179" y="845"/>
              </a:cxn>
              <a:cxn ang="0">
                <a:pos x="1700" y="907"/>
              </a:cxn>
              <a:cxn ang="0">
                <a:pos x="1617" y="931"/>
              </a:cxn>
              <a:cxn ang="0">
                <a:pos x="2731" y="1011"/>
              </a:cxn>
              <a:cxn ang="0">
                <a:pos x="1645" y="1053"/>
              </a:cxn>
              <a:cxn ang="0">
                <a:pos x="462" y="1005"/>
              </a:cxn>
              <a:cxn ang="0">
                <a:pos x="2332" y="969"/>
              </a:cxn>
              <a:cxn ang="0">
                <a:pos x="2433" y="946"/>
              </a:cxn>
              <a:cxn ang="0">
                <a:pos x="1077" y="998"/>
              </a:cxn>
              <a:cxn ang="0">
                <a:pos x="2776" y="941"/>
              </a:cxn>
              <a:cxn ang="0">
                <a:pos x="82" y="727"/>
              </a:cxn>
              <a:cxn ang="0">
                <a:pos x="1930" y="922"/>
              </a:cxn>
            </a:cxnLst>
            <a:rect l="0" t="0" r="r" b="b"/>
            <a:pathLst>
              <a:path w="2921" h="1098">
                <a:moveTo>
                  <a:pt x="633" y="1063"/>
                </a:moveTo>
                <a:lnTo>
                  <a:pt x="633" y="1063"/>
                </a:lnTo>
                <a:lnTo>
                  <a:pt x="629" y="1063"/>
                </a:lnTo>
                <a:lnTo>
                  <a:pt x="626" y="1063"/>
                </a:lnTo>
                <a:lnTo>
                  <a:pt x="625" y="1060"/>
                </a:lnTo>
                <a:lnTo>
                  <a:pt x="626" y="1054"/>
                </a:lnTo>
                <a:lnTo>
                  <a:pt x="626" y="1054"/>
                </a:lnTo>
                <a:lnTo>
                  <a:pt x="586" y="1053"/>
                </a:lnTo>
                <a:lnTo>
                  <a:pt x="542" y="1053"/>
                </a:lnTo>
                <a:lnTo>
                  <a:pt x="452" y="1052"/>
                </a:lnTo>
                <a:lnTo>
                  <a:pt x="406" y="1050"/>
                </a:lnTo>
                <a:lnTo>
                  <a:pt x="362" y="1046"/>
                </a:lnTo>
                <a:lnTo>
                  <a:pt x="320" y="1042"/>
                </a:lnTo>
                <a:lnTo>
                  <a:pt x="279" y="1035"/>
                </a:lnTo>
                <a:lnTo>
                  <a:pt x="279" y="1035"/>
                </a:lnTo>
                <a:lnTo>
                  <a:pt x="278" y="1035"/>
                </a:lnTo>
                <a:lnTo>
                  <a:pt x="275" y="1036"/>
                </a:lnTo>
                <a:lnTo>
                  <a:pt x="268" y="1042"/>
                </a:lnTo>
                <a:lnTo>
                  <a:pt x="265" y="1043"/>
                </a:lnTo>
                <a:lnTo>
                  <a:pt x="262" y="1043"/>
                </a:lnTo>
                <a:lnTo>
                  <a:pt x="260" y="1043"/>
                </a:lnTo>
                <a:lnTo>
                  <a:pt x="257" y="1039"/>
                </a:lnTo>
                <a:lnTo>
                  <a:pt x="257" y="1039"/>
                </a:lnTo>
                <a:lnTo>
                  <a:pt x="254" y="1036"/>
                </a:lnTo>
                <a:lnTo>
                  <a:pt x="250" y="1033"/>
                </a:lnTo>
                <a:lnTo>
                  <a:pt x="243" y="1032"/>
                </a:lnTo>
                <a:lnTo>
                  <a:pt x="237" y="1032"/>
                </a:lnTo>
                <a:lnTo>
                  <a:pt x="223" y="1033"/>
                </a:lnTo>
                <a:lnTo>
                  <a:pt x="210" y="1033"/>
                </a:lnTo>
                <a:lnTo>
                  <a:pt x="210" y="1033"/>
                </a:lnTo>
                <a:lnTo>
                  <a:pt x="181" y="1031"/>
                </a:lnTo>
                <a:lnTo>
                  <a:pt x="154" y="1025"/>
                </a:lnTo>
                <a:lnTo>
                  <a:pt x="130" y="1018"/>
                </a:lnTo>
                <a:lnTo>
                  <a:pt x="106" y="1008"/>
                </a:lnTo>
                <a:lnTo>
                  <a:pt x="85" y="998"/>
                </a:lnTo>
                <a:lnTo>
                  <a:pt x="64" y="987"/>
                </a:lnTo>
                <a:lnTo>
                  <a:pt x="45" y="974"/>
                </a:lnTo>
                <a:lnTo>
                  <a:pt x="26" y="962"/>
                </a:lnTo>
                <a:lnTo>
                  <a:pt x="26" y="962"/>
                </a:lnTo>
                <a:lnTo>
                  <a:pt x="18" y="934"/>
                </a:lnTo>
                <a:lnTo>
                  <a:pt x="11" y="904"/>
                </a:lnTo>
                <a:lnTo>
                  <a:pt x="7" y="875"/>
                </a:lnTo>
                <a:lnTo>
                  <a:pt x="4" y="845"/>
                </a:lnTo>
                <a:lnTo>
                  <a:pt x="2" y="814"/>
                </a:lnTo>
                <a:lnTo>
                  <a:pt x="4" y="785"/>
                </a:lnTo>
                <a:lnTo>
                  <a:pt x="7" y="755"/>
                </a:lnTo>
                <a:lnTo>
                  <a:pt x="11" y="727"/>
                </a:lnTo>
                <a:lnTo>
                  <a:pt x="11" y="727"/>
                </a:lnTo>
                <a:lnTo>
                  <a:pt x="7" y="629"/>
                </a:lnTo>
                <a:lnTo>
                  <a:pt x="5" y="578"/>
                </a:lnTo>
                <a:lnTo>
                  <a:pt x="5" y="526"/>
                </a:lnTo>
                <a:lnTo>
                  <a:pt x="7" y="475"/>
                </a:lnTo>
                <a:lnTo>
                  <a:pt x="8" y="423"/>
                </a:lnTo>
                <a:lnTo>
                  <a:pt x="11" y="374"/>
                </a:lnTo>
                <a:lnTo>
                  <a:pt x="16" y="326"/>
                </a:lnTo>
                <a:lnTo>
                  <a:pt x="16" y="326"/>
                </a:lnTo>
                <a:lnTo>
                  <a:pt x="14" y="331"/>
                </a:lnTo>
                <a:lnTo>
                  <a:pt x="11" y="335"/>
                </a:lnTo>
                <a:lnTo>
                  <a:pt x="7" y="339"/>
                </a:lnTo>
                <a:lnTo>
                  <a:pt x="4" y="341"/>
                </a:lnTo>
                <a:lnTo>
                  <a:pt x="0" y="341"/>
                </a:lnTo>
                <a:lnTo>
                  <a:pt x="0" y="341"/>
                </a:lnTo>
                <a:lnTo>
                  <a:pt x="40" y="273"/>
                </a:lnTo>
                <a:lnTo>
                  <a:pt x="82" y="208"/>
                </a:lnTo>
                <a:lnTo>
                  <a:pt x="104" y="178"/>
                </a:lnTo>
                <a:lnTo>
                  <a:pt x="126" y="147"/>
                </a:lnTo>
                <a:lnTo>
                  <a:pt x="148" y="117"/>
                </a:lnTo>
                <a:lnTo>
                  <a:pt x="172" y="89"/>
                </a:lnTo>
                <a:lnTo>
                  <a:pt x="172" y="89"/>
                </a:lnTo>
                <a:lnTo>
                  <a:pt x="178" y="74"/>
                </a:lnTo>
                <a:lnTo>
                  <a:pt x="185" y="61"/>
                </a:lnTo>
                <a:lnTo>
                  <a:pt x="195" y="51"/>
                </a:lnTo>
                <a:lnTo>
                  <a:pt x="205" y="41"/>
                </a:lnTo>
                <a:lnTo>
                  <a:pt x="217" y="34"/>
                </a:lnTo>
                <a:lnTo>
                  <a:pt x="231" y="29"/>
                </a:lnTo>
                <a:lnTo>
                  <a:pt x="245" y="23"/>
                </a:lnTo>
                <a:lnTo>
                  <a:pt x="262" y="19"/>
                </a:lnTo>
                <a:lnTo>
                  <a:pt x="262" y="19"/>
                </a:lnTo>
                <a:lnTo>
                  <a:pt x="281" y="13"/>
                </a:lnTo>
                <a:lnTo>
                  <a:pt x="299" y="10"/>
                </a:lnTo>
                <a:lnTo>
                  <a:pt x="340" y="5"/>
                </a:lnTo>
                <a:lnTo>
                  <a:pt x="383" y="2"/>
                </a:lnTo>
                <a:lnTo>
                  <a:pt x="428" y="0"/>
                </a:lnTo>
                <a:lnTo>
                  <a:pt x="475" y="0"/>
                </a:lnTo>
                <a:lnTo>
                  <a:pt x="519" y="3"/>
                </a:lnTo>
                <a:lnTo>
                  <a:pt x="608" y="9"/>
                </a:lnTo>
                <a:lnTo>
                  <a:pt x="608" y="9"/>
                </a:lnTo>
                <a:lnTo>
                  <a:pt x="715" y="6"/>
                </a:lnTo>
                <a:lnTo>
                  <a:pt x="819" y="6"/>
                </a:lnTo>
                <a:lnTo>
                  <a:pt x="1030" y="8"/>
                </a:lnTo>
                <a:lnTo>
                  <a:pt x="1134" y="8"/>
                </a:lnTo>
                <a:lnTo>
                  <a:pt x="1239" y="8"/>
                </a:lnTo>
                <a:lnTo>
                  <a:pt x="1346" y="5"/>
                </a:lnTo>
                <a:lnTo>
                  <a:pt x="1451" y="0"/>
                </a:lnTo>
                <a:lnTo>
                  <a:pt x="2653" y="23"/>
                </a:lnTo>
                <a:lnTo>
                  <a:pt x="2653" y="23"/>
                </a:lnTo>
                <a:lnTo>
                  <a:pt x="2681" y="24"/>
                </a:lnTo>
                <a:lnTo>
                  <a:pt x="2706" y="27"/>
                </a:lnTo>
                <a:lnTo>
                  <a:pt x="2730" y="33"/>
                </a:lnTo>
                <a:lnTo>
                  <a:pt x="2752" y="40"/>
                </a:lnTo>
                <a:lnTo>
                  <a:pt x="2772" y="48"/>
                </a:lnTo>
                <a:lnTo>
                  <a:pt x="2790" y="58"/>
                </a:lnTo>
                <a:lnTo>
                  <a:pt x="2809" y="69"/>
                </a:lnTo>
                <a:lnTo>
                  <a:pt x="2824" y="83"/>
                </a:lnTo>
                <a:lnTo>
                  <a:pt x="2838" y="97"/>
                </a:lnTo>
                <a:lnTo>
                  <a:pt x="2849" y="114"/>
                </a:lnTo>
                <a:lnTo>
                  <a:pt x="2861" y="131"/>
                </a:lnTo>
                <a:lnTo>
                  <a:pt x="2870" y="151"/>
                </a:lnTo>
                <a:lnTo>
                  <a:pt x="2879" y="171"/>
                </a:lnTo>
                <a:lnTo>
                  <a:pt x="2884" y="193"/>
                </a:lnTo>
                <a:lnTo>
                  <a:pt x="2890" y="215"/>
                </a:lnTo>
                <a:lnTo>
                  <a:pt x="2894" y="239"/>
                </a:lnTo>
                <a:lnTo>
                  <a:pt x="2894" y="239"/>
                </a:lnTo>
                <a:lnTo>
                  <a:pt x="2893" y="270"/>
                </a:lnTo>
                <a:lnTo>
                  <a:pt x="2893" y="301"/>
                </a:lnTo>
                <a:lnTo>
                  <a:pt x="2896" y="363"/>
                </a:lnTo>
                <a:lnTo>
                  <a:pt x="2901" y="423"/>
                </a:lnTo>
                <a:lnTo>
                  <a:pt x="2907" y="482"/>
                </a:lnTo>
                <a:lnTo>
                  <a:pt x="2907" y="482"/>
                </a:lnTo>
                <a:lnTo>
                  <a:pt x="2910" y="516"/>
                </a:lnTo>
                <a:lnTo>
                  <a:pt x="2911" y="551"/>
                </a:lnTo>
                <a:lnTo>
                  <a:pt x="2913" y="619"/>
                </a:lnTo>
                <a:lnTo>
                  <a:pt x="2914" y="688"/>
                </a:lnTo>
                <a:lnTo>
                  <a:pt x="2917" y="723"/>
                </a:lnTo>
                <a:lnTo>
                  <a:pt x="2921" y="758"/>
                </a:lnTo>
                <a:lnTo>
                  <a:pt x="2921" y="758"/>
                </a:lnTo>
                <a:lnTo>
                  <a:pt x="2900" y="800"/>
                </a:lnTo>
                <a:lnTo>
                  <a:pt x="2879" y="841"/>
                </a:lnTo>
                <a:lnTo>
                  <a:pt x="2855" y="882"/>
                </a:lnTo>
                <a:lnTo>
                  <a:pt x="2831" y="920"/>
                </a:lnTo>
                <a:lnTo>
                  <a:pt x="2804" y="956"/>
                </a:lnTo>
                <a:lnTo>
                  <a:pt x="2790" y="973"/>
                </a:lnTo>
                <a:lnTo>
                  <a:pt x="2775" y="990"/>
                </a:lnTo>
                <a:lnTo>
                  <a:pt x="2759" y="1005"/>
                </a:lnTo>
                <a:lnTo>
                  <a:pt x="2743" y="1021"/>
                </a:lnTo>
                <a:lnTo>
                  <a:pt x="2726" y="1036"/>
                </a:lnTo>
                <a:lnTo>
                  <a:pt x="2709" y="1050"/>
                </a:lnTo>
                <a:lnTo>
                  <a:pt x="2709" y="1050"/>
                </a:lnTo>
                <a:lnTo>
                  <a:pt x="2699" y="1056"/>
                </a:lnTo>
                <a:lnTo>
                  <a:pt x="2689" y="1061"/>
                </a:lnTo>
                <a:lnTo>
                  <a:pt x="2668" y="1070"/>
                </a:lnTo>
                <a:lnTo>
                  <a:pt x="2644" y="1077"/>
                </a:lnTo>
                <a:lnTo>
                  <a:pt x="2619" y="1081"/>
                </a:lnTo>
                <a:lnTo>
                  <a:pt x="2594" y="1085"/>
                </a:lnTo>
                <a:lnTo>
                  <a:pt x="2565" y="1087"/>
                </a:lnTo>
                <a:lnTo>
                  <a:pt x="2508" y="1090"/>
                </a:lnTo>
                <a:lnTo>
                  <a:pt x="2508" y="1090"/>
                </a:lnTo>
                <a:lnTo>
                  <a:pt x="2363" y="1092"/>
                </a:lnTo>
                <a:lnTo>
                  <a:pt x="2224" y="1095"/>
                </a:lnTo>
                <a:lnTo>
                  <a:pt x="1942" y="1098"/>
                </a:lnTo>
                <a:lnTo>
                  <a:pt x="1942" y="1098"/>
                </a:lnTo>
                <a:lnTo>
                  <a:pt x="1909" y="1098"/>
                </a:lnTo>
                <a:lnTo>
                  <a:pt x="1880" y="1098"/>
                </a:lnTo>
                <a:lnTo>
                  <a:pt x="1818" y="1095"/>
                </a:lnTo>
                <a:lnTo>
                  <a:pt x="649" y="1056"/>
                </a:lnTo>
                <a:lnTo>
                  <a:pt x="649" y="1056"/>
                </a:lnTo>
                <a:lnTo>
                  <a:pt x="645" y="1057"/>
                </a:lnTo>
                <a:lnTo>
                  <a:pt x="640" y="1059"/>
                </a:lnTo>
                <a:lnTo>
                  <a:pt x="633" y="1063"/>
                </a:lnTo>
                <a:lnTo>
                  <a:pt x="633" y="1063"/>
                </a:lnTo>
                <a:close/>
                <a:moveTo>
                  <a:pt x="2785" y="862"/>
                </a:moveTo>
                <a:lnTo>
                  <a:pt x="2785" y="862"/>
                </a:lnTo>
                <a:lnTo>
                  <a:pt x="2797" y="860"/>
                </a:lnTo>
                <a:lnTo>
                  <a:pt x="2809" y="858"/>
                </a:lnTo>
                <a:lnTo>
                  <a:pt x="2820" y="853"/>
                </a:lnTo>
                <a:lnTo>
                  <a:pt x="2830" y="849"/>
                </a:lnTo>
                <a:lnTo>
                  <a:pt x="2838" y="844"/>
                </a:lnTo>
                <a:lnTo>
                  <a:pt x="2848" y="838"/>
                </a:lnTo>
                <a:lnTo>
                  <a:pt x="2855" y="832"/>
                </a:lnTo>
                <a:lnTo>
                  <a:pt x="2862" y="824"/>
                </a:lnTo>
                <a:lnTo>
                  <a:pt x="2869" y="817"/>
                </a:lnTo>
                <a:lnTo>
                  <a:pt x="2875" y="808"/>
                </a:lnTo>
                <a:lnTo>
                  <a:pt x="2886" y="790"/>
                </a:lnTo>
                <a:lnTo>
                  <a:pt x="2893" y="769"/>
                </a:lnTo>
                <a:lnTo>
                  <a:pt x="2900" y="748"/>
                </a:lnTo>
                <a:lnTo>
                  <a:pt x="2900" y="748"/>
                </a:lnTo>
                <a:lnTo>
                  <a:pt x="2899" y="688"/>
                </a:lnTo>
                <a:lnTo>
                  <a:pt x="2897" y="629"/>
                </a:lnTo>
                <a:lnTo>
                  <a:pt x="2893" y="512"/>
                </a:lnTo>
                <a:lnTo>
                  <a:pt x="2884" y="395"/>
                </a:lnTo>
                <a:lnTo>
                  <a:pt x="2877" y="279"/>
                </a:lnTo>
                <a:lnTo>
                  <a:pt x="2877" y="279"/>
                </a:lnTo>
                <a:lnTo>
                  <a:pt x="2877" y="260"/>
                </a:lnTo>
                <a:lnTo>
                  <a:pt x="2877" y="244"/>
                </a:lnTo>
                <a:lnTo>
                  <a:pt x="2876" y="227"/>
                </a:lnTo>
                <a:lnTo>
                  <a:pt x="2873" y="211"/>
                </a:lnTo>
                <a:lnTo>
                  <a:pt x="2869" y="196"/>
                </a:lnTo>
                <a:lnTo>
                  <a:pt x="2865" y="182"/>
                </a:lnTo>
                <a:lnTo>
                  <a:pt x="2861" y="169"/>
                </a:lnTo>
                <a:lnTo>
                  <a:pt x="2854" y="155"/>
                </a:lnTo>
                <a:lnTo>
                  <a:pt x="2848" y="144"/>
                </a:lnTo>
                <a:lnTo>
                  <a:pt x="2840" y="133"/>
                </a:lnTo>
                <a:lnTo>
                  <a:pt x="2824" y="111"/>
                </a:lnTo>
                <a:lnTo>
                  <a:pt x="2806" y="92"/>
                </a:lnTo>
                <a:lnTo>
                  <a:pt x="2786" y="75"/>
                </a:lnTo>
                <a:lnTo>
                  <a:pt x="2786" y="75"/>
                </a:lnTo>
                <a:lnTo>
                  <a:pt x="2734" y="68"/>
                </a:lnTo>
                <a:lnTo>
                  <a:pt x="2682" y="62"/>
                </a:lnTo>
                <a:lnTo>
                  <a:pt x="2629" y="60"/>
                </a:lnTo>
                <a:lnTo>
                  <a:pt x="2574" y="55"/>
                </a:lnTo>
                <a:lnTo>
                  <a:pt x="2466" y="50"/>
                </a:lnTo>
                <a:lnTo>
                  <a:pt x="2412" y="45"/>
                </a:lnTo>
                <a:lnTo>
                  <a:pt x="2360" y="41"/>
                </a:lnTo>
                <a:lnTo>
                  <a:pt x="2360" y="41"/>
                </a:lnTo>
                <a:lnTo>
                  <a:pt x="2314" y="37"/>
                </a:lnTo>
                <a:lnTo>
                  <a:pt x="2268" y="34"/>
                </a:lnTo>
                <a:lnTo>
                  <a:pt x="2172" y="30"/>
                </a:lnTo>
                <a:lnTo>
                  <a:pt x="2076" y="27"/>
                </a:lnTo>
                <a:lnTo>
                  <a:pt x="1980" y="27"/>
                </a:lnTo>
                <a:lnTo>
                  <a:pt x="1786" y="27"/>
                </a:lnTo>
                <a:lnTo>
                  <a:pt x="1689" y="26"/>
                </a:lnTo>
                <a:lnTo>
                  <a:pt x="1593" y="22"/>
                </a:lnTo>
                <a:lnTo>
                  <a:pt x="1593" y="22"/>
                </a:lnTo>
                <a:lnTo>
                  <a:pt x="1550" y="20"/>
                </a:lnTo>
                <a:lnTo>
                  <a:pt x="1505" y="19"/>
                </a:lnTo>
                <a:lnTo>
                  <a:pt x="1416" y="19"/>
                </a:lnTo>
                <a:lnTo>
                  <a:pt x="1329" y="22"/>
                </a:lnTo>
                <a:lnTo>
                  <a:pt x="1243" y="24"/>
                </a:lnTo>
                <a:lnTo>
                  <a:pt x="1157" y="27"/>
                </a:lnTo>
                <a:lnTo>
                  <a:pt x="1070" y="30"/>
                </a:lnTo>
                <a:lnTo>
                  <a:pt x="986" y="30"/>
                </a:lnTo>
                <a:lnTo>
                  <a:pt x="942" y="29"/>
                </a:lnTo>
                <a:lnTo>
                  <a:pt x="900" y="27"/>
                </a:lnTo>
                <a:lnTo>
                  <a:pt x="900" y="27"/>
                </a:lnTo>
                <a:lnTo>
                  <a:pt x="848" y="26"/>
                </a:lnTo>
                <a:lnTo>
                  <a:pt x="796" y="24"/>
                </a:lnTo>
                <a:lnTo>
                  <a:pt x="694" y="26"/>
                </a:lnTo>
                <a:lnTo>
                  <a:pt x="642" y="27"/>
                </a:lnTo>
                <a:lnTo>
                  <a:pt x="590" y="27"/>
                </a:lnTo>
                <a:lnTo>
                  <a:pt x="536" y="26"/>
                </a:lnTo>
                <a:lnTo>
                  <a:pt x="483" y="22"/>
                </a:lnTo>
                <a:lnTo>
                  <a:pt x="483" y="22"/>
                </a:lnTo>
                <a:lnTo>
                  <a:pt x="487" y="24"/>
                </a:lnTo>
                <a:lnTo>
                  <a:pt x="493" y="27"/>
                </a:lnTo>
                <a:lnTo>
                  <a:pt x="493" y="27"/>
                </a:lnTo>
                <a:lnTo>
                  <a:pt x="489" y="29"/>
                </a:lnTo>
                <a:lnTo>
                  <a:pt x="484" y="27"/>
                </a:lnTo>
                <a:lnTo>
                  <a:pt x="477" y="26"/>
                </a:lnTo>
                <a:lnTo>
                  <a:pt x="477" y="26"/>
                </a:lnTo>
                <a:lnTo>
                  <a:pt x="448" y="24"/>
                </a:lnTo>
                <a:lnTo>
                  <a:pt x="418" y="26"/>
                </a:lnTo>
                <a:lnTo>
                  <a:pt x="359" y="29"/>
                </a:lnTo>
                <a:lnTo>
                  <a:pt x="302" y="33"/>
                </a:lnTo>
                <a:lnTo>
                  <a:pt x="248" y="38"/>
                </a:lnTo>
                <a:lnTo>
                  <a:pt x="248" y="38"/>
                </a:lnTo>
                <a:lnTo>
                  <a:pt x="240" y="44"/>
                </a:lnTo>
                <a:lnTo>
                  <a:pt x="231" y="50"/>
                </a:lnTo>
                <a:lnTo>
                  <a:pt x="217" y="64"/>
                </a:lnTo>
                <a:lnTo>
                  <a:pt x="193" y="90"/>
                </a:lnTo>
                <a:lnTo>
                  <a:pt x="193" y="90"/>
                </a:lnTo>
                <a:lnTo>
                  <a:pt x="188" y="106"/>
                </a:lnTo>
                <a:lnTo>
                  <a:pt x="185" y="123"/>
                </a:lnTo>
                <a:lnTo>
                  <a:pt x="181" y="138"/>
                </a:lnTo>
                <a:lnTo>
                  <a:pt x="175" y="155"/>
                </a:lnTo>
                <a:lnTo>
                  <a:pt x="175" y="155"/>
                </a:lnTo>
                <a:lnTo>
                  <a:pt x="171" y="275"/>
                </a:lnTo>
                <a:lnTo>
                  <a:pt x="170" y="336"/>
                </a:lnTo>
                <a:lnTo>
                  <a:pt x="170" y="400"/>
                </a:lnTo>
                <a:lnTo>
                  <a:pt x="171" y="463"/>
                </a:lnTo>
                <a:lnTo>
                  <a:pt x="172" y="526"/>
                </a:lnTo>
                <a:lnTo>
                  <a:pt x="177" y="588"/>
                </a:lnTo>
                <a:lnTo>
                  <a:pt x="182" y="648"/>
                </a:lnTo>
                <a:lnTo>
                  <a:pt x="182" y="648"/>
                </a:lnTo>
                <a:lnTo>
                  <a:pt x="189" y="676"/>
                </a:lnTo>
                <a:lnTo>
                  <a:pt x="198" y="705"/>
                </a:lnTo>
                <a:lnTo>
                  <a:pt x="208" y="731"/>
                </a:lnTo>
                <a:lnTo>
                  <a:pt x="219" y="755"/>
                </a:lnTo>
                <a:lnTo>
                  <a:pt x="231" y="779"/>
                </a:lnTo>
                <a:lnTo>
                  <a:pt x="245" y="799"/>
                </a:lnTo>
                <a:lnTo>
                  <a:pt x="254" y="808"/>
                </a:lnTo>
                <a:lnTo>
                  <a:pt x="262" y="817"/>
                </a:lnTo>
                <a:lnTo>
                  <a:pt x="271" y="824"/>
                </a:lnTo>
                <a:lnTo>
                  <a:pt x="281" y="831"/>
                </a:lnTo>
                <a:lnTo>
                  <a:pt x="281" y="831"/>
                </a:lnTo>
                <a:lnTo>
                  <a:pt x="302" y="837"/>
                </a:lnTo>
                <a:lnTo>
                  <a:pt x="321" y="841"/>
                </a:lnTo>
                <a:lnTo>
                  <a:pt x="363" y="846"/>
                </a:lnTo>
                <a:lnTo>
                  <a:pt x="408" y="849"/>
                </a:lnTo>
                <a:lnTo>
                  <a:pt x="453" y="851"/>
                </a:lnTo>
                <a:lnTo>
                  <a:pt x="498" y="851"/>
                </a:lnTo>
                <a:lnTo>
                  <a:pt x="543" y="849"/>
                </a:lnTo>
                <a:lnTo>
                  <a:pt x="632" y="848"/>
                </a:lnTo>
                <a:lnTo>
                  <a:pt x="632" y="848"/>
                </a:lnTo>
                <a:lnTo>
                  <a:pt x="791" y="849"/>
                </a:lnTo>
                <a:lnTo>
                  <a:pt x="948" y="852"/>
                </a:lnTo>
                <a:lnTo>
                  <a:pt x="1104" y="855"/>
                </a:lnTo>
                <a:lnTo>
                  <a:pt x="1259" y="859"/>
                </a:lnTo>
                <a:lnTo>
                  <a:pt x="1569" y="870"/>
                </a:lnTo>
                <a:lnTo>
                  <a:pt x="1883" y="883"/>
                </a:lnTo>
                <a:lnTo>
                  <a:pt x="1883" y="883"/>
                </a:lnTo>
                <a:lnTo>
                  <a:pt x="2019" y="889"/>
                </a:lnTo>
                <a:lnTo>
                  <a:pt x="2157" y="893"/>
                </a:lnTo>
                <a:lnTo>
                  <a:pt x="2296" y="896"/>
                </a:lnTo>
                <a:lnTo>
                  <a:pt x="2366" y="896"/>
                </a:lnTo>
                <a:lnTo>
                  <a:pt x="2436" y="894"/>
                </a:lnTo>
                <a:lnTo>
                  <a:pt x="2436" y="894"/>
                </a:lnTo>
                <a:lnTo>
                  <a:pt x="2516" y="893"/>
                </a:lnTo>
                <a:lnTo>
                  <a:pt x="2596" y="891"/>
                </a:lnTo>
                <a:lnTo>
                  <a:pt x="2637" y="890"/>
                </a:lnTo>
                <a:lnTo>
                  <a:pt x="2679" y="887"/>
                </a:lnTo>
                <a:lnTo>
                  <a:pt x="2720" y="883"/>
                </a:lnTo>
                <a:lnTo>
                  <a:pt x="2761" y="877"/>
                </a:lnTo>
                <a:lnTo>
                  <a:pt x="2761" y="877"/>
                </a:lnTo>
                <a:lnTo>
                  <a:pt x="2762" y="872"/>
                </a:lnTo>
                <a:lnTo>
                  <a:pt x="2765" y="868"/>
                </a:lnTo>
                <a:lnTo>
                  <a:pt x="2768" y="866"/>
                </a:lnTo>
                <a:lnTo>
                  <a:pt x="2771" y="863"/>
                </a:lnTo>
                <a:lnTo>
                  <a:pt x="2778" y="862"/>
                </a:lnTo>
                <a:lnTo>
                  <a:pt x="2785" y="862"/>
                </a:lnTo>
                <a:lnTo>
                  <a:pt x="2785" y="862"/>
                </a:lnTo>
                <a:close/>
                <a:moveTo>
                  <a:pt x="1718" y="1039"/>
                </a:moveTo>
                <a:lnTo>
                  <a:pt x="1718" y="1039"/>
                </a:lnTo>
                <a:lnTo>
                  <a:pt x="1727" y="1025"/>
                </a:lnTo>
                <a:lnTo>
                  <a:pt x="1734" y="1012"/>
                </a:lnTo>
                <a:lnTo>
                  <a:pt x="1748" y="983"/>
                </a:lnTo>
                <a:lnTo>
                  <a:pt x="1763" y="955"/>
                </a:lnTo>
                <a:lnTo>
                  <a:pt x="1772" y="942"/>
                </a:lnTo>
                <a:lnTo>
                  <a:pt x="1781" y="929"/>
                </a:lnTo>
                <a:lnTo>
                  <a:pt x="1749" y="998"/>
                </a:lnTo>
                <a:lnTo>
                  <a:pt x="1749" y="998"/>
                </a:lnTo>
                <a:lnTo>
                  <a:pt x="1798" y="945"/>
                </a:lnTo>
                <a:lnTo>
                  <a:pt x="1824" y="921"/>
                </a:lnTo>
                <a:lnTo>
                  <a:pt x="1850" y="897"/>
                </a:lnTo>
                <a:lnTo>
                  <a:pt x="1850" y="897"/>
                </a:lnTo>
                <a:lnTo>
                  <a:pt x="1842" y="896"/>
                </a:lnTo>
                <a:lnTo>
                  <a:pt x="1831" y="896"/>
                </a:lnTo>
                <a:lnTo>
                  <a:pt x="1809" y="896"/>
                </a:lnTo>
                <a:lnTo>
                  <a:pt x="1809" y="896"/>
                </a:lnTo>
                <a:lnTo>
                  <a:pt x="1807" y="896"/>
                </a:lnTo>
                <a:lnTo>
                  <a:pt x="1804" y="897"/>
                </a:lnTo>
                <a:lnTo>
                  <a:pt x="1801" y="901"/>
                </a:lnTo>
                <a:lnTo>
                  <a:pt x="1800" y="907"/>
                </a:lnTo>
                <a:lnTo>
                  <a:pt x="1798" y="910"/>
                </a:lnTo>
                <a:lnTo>
                  <a:pt x="1795" y="912"/>
                </a:lnTo>
                <a:lnTo>
                  <a:pt x="1795" y="912"/>
                </a:lnTo>
                <a:lnTo>
                  <a:pt x="1794" y="910"/>
                </a:lnTo>
                <a:lnTo>
                  <a:pt x="1794" y="907"/>
                </a:lnTo>
                <a:lnTo>
                  <a:pt x="1795" y="901"/>
                </a:lnTo>
                <a:lnTo>
                  <a:pt x="1798" y="897"/>
                </a:lnTo>
                <a:lnTo>
                  <a:pt x="1798" y="896"/>
                </a:lnTo>
                <a:lnTo>
                  <a:pt x="1797" y="894"/>
                </a:lnTo>
                <a:lnTo>
                  <a:pt x="1797" y="894"/>
                </a:lnTo>
                <a:lnTo>
                  <a:pt x="1791" y="893"/>
                </a:lnTo>
                <a:lnTo>
                  <a:pt x="1783" y="893"/>
                </a:lnTo>
                <a:lnTo>
                  <a:pt x="1770" y="894"/>
                </a:lnTo>
                <a:lnTo>
                  <a:pt x="1770" y="894"/>
                </a:lnTo>
                <a:lnTo>
                  <a:pt x="1773" y="898"/>
                </a:lnTo>
                <a:lnTo>
                  <a:pt x="1772" y="903"/>
                </a:lnTo>
                <a:lnTo>
                  <a:pt x="1770" y="907"/>
                </a:lnTo>
                <a:lnTo>
                  <a:pt x="1769" y="911"/>
                </a:lnTo>
                <a:lnTo>
                  <a:pt x="1769" y="911"/>
                </a:lnTo>
                <a:lnTo>
                  <a:pt x="1739" y="952"/>
                </a:lnTo>
                <a:lnTo>
                  <a:pt x="1710" y="991"/>
                </a:lnTo>
                <a:lnTo>
                  <a:pt x="1682" y="1032"/>
                </a:lnTo>
                <a:lnTo>
                  <a:pt x="1668" y="1053"/>
                </a:lnTo>
                <a:lnTo>
                  <a:pt x="1655" y="1074"/>
                </a:lnTo>
                <a:lnTo>
                  <a:pt x="1655" y="1074"/>
                </a:lnTo>
                <a:lnTo>
                  <a:pt x="1673" y="1077"/>
                </a:lnTo>
                <a:lnTo>
                  <a:pt x="1691" y="1078"/>
                </a:lnTo>
                <a:lnTo>
                  <a:pt x="1710" y="1078"/>
                </a:lnTo>
                <a:lnTo>
                  <a:pt x="1728" y="1078"/>
                </a:lnTo>
                <a:lnTo>
                  <a:pt x="1745" y="1077"/>
                </a:lnTo>
                <a:lnTo>
                  <a:pt x="1760" y="1074"/>
                </a:lnTo>
                <a:lnTo>
                  <a:pt x="1774" y="1068"/>
                </a:lnTo>
                <a:lnTo>
                  <a:pt x="1784" y="1063"/>
                </a:lnTo>
                <a:lnTo>
                  <a:pt x="1784" y="1063"/>
                </a:lnTo>
                <a:lnTo>
                  <a:pt x="1783" y="1060"/>
                </a:lnTo>
                <a:lnTo>
                  <a:pt x="1784" y="1057"/>
                </a:lnTo>
                <a:lnTo>
                  <a:pt x="1786" y="1056"/>
                </a:lnTo>
                <a:lnTo>
                  <a:pt x="1788" y="1054"/>
                </a:lnTo>
                <a:lnTo>
                  <a:pt x="1790" y="1053"/>
                </a:lnTo>
                <a:lnTo>
                  <a:pt x="1793" y="1053"/>
                </a:lnTo>
                <a:lnTo>
                  <a:pt x="1794" y="1054"/>
                </a:lnTo>
                <a:lnTo>
                  <a:pt x="1793" y="1057"/>
                </a:lnTo>
                <a:lnTo>
                  <a:pt x="1793" y="1057"/>
                </a:lnTo>
                <a:lnTo>
                  <a:pt x="1788" y="1064"/>
                </a:lnTo>
                <a:lnTo>
                  <a:pt x="1783" y="1070"/>
                </a:lnTo>
                <a:lnTo>
                  <a:pt x="1772" y="1080"/>
                </a:lnTo>
                <a:lnTo>
                  <a:pt x="1822" y="1080"/>
                </a:lnTo>
                <a:lnTo>
                  <a:pt x="1822" y="1080"/>
                </a:lnTo>
                <a:lnTo>
                  <a:pt x="1832" y="1061"/>
                </a:lnTo>
                <a:lnTo>
                  <a:pt x="1843" y="1045"/>
                </a:lnTo>
                <a:lnTo>
                  <a:pt x="1866" y="1011"/>
                </a:lnTo>
                <a:lnTo>
                  <a:pt x="1866" y="1011"/>
                </a:lnTo>
                <a:lnTo>
                  <a:pt x="1866" y="1011"/>
                </a:lnTo>
                <a:lnTo>
                  <a:pt x="1870" y="1008"/>
                </a:lnTo>
                <a:lnTo>
                  <a:pt x="1873" y="1004"/>
                </a:lnTo>
                <a:lnTo>
                  <a:pt x="1878" y="993"/>
                </a:lnTo>
                <a:lnTo>
                  <a:pt x="1874" y="993"/>
                </a:lnTo>
                <a:lnTo>
                  <a:pt x="1874" y="993"/>
                </a:lnTo>
                <a:lnTo>
                  <a:pt x="1888" y="976"/>
                </a:lnTo>
                <a:lnTo>
                  <a:pt x="1901" y="957"/>
                </a:lnTo>
                <a:lnTo>
                  <a:pt x="1912" y="939"/>
                </a:lnTo>
                <a:lnTo>
                  <a:pt x="1923" y="921"/>
                </a:lnTo>
                <a:lnTo>
                  <a:pt x="1791" y="1049"/>
                </a:lnTo>
                <a:lnTo>
                  <a:pt x="1791" y="1049"/>
                </a:lnTo>
                <a:lnTo>
                  <a:pt x="1824" y="1009"/>
                </a:lnTo>
                <a:lnTo>
                  <a:pt x="1857" y="972"/>
                </a:lnTo>
                <a:lnTo>
                  <a:pt x="1892" y="936"/>
                </a:lnTo>
                <a:lnTo>
                  <a:pt x="1929" y="901"/>
                </a:lnTo>
                <a:lnTo>
                  <a:pt x="1929" y="901"/>
                </a:lnTo>
                <a:lnTo>
                  <a:pt x="1918" y="898"/>
                </a:lnTo>
                <a:lnTo>
                  <a:pt x="1905" y="898"/>
                </a:lnTo>
                <a:lnTo>
                  <a:pt x="1878" y="898"/>
                </a:lnTo>
                <a:lnTo>
                  <a:pt x="1878" y="898"/>
                </a:lnTo>
                <a:lnTo>
                  <a:pt x="1866" y="921"/>
                </a:lnTo>
                <a:lnTo>
                  <a:pt x="1853" y="943"/>
                </a:lnTo>
                <a:lnTo>
                  <a:pt x="1825" y="987"/>
                </a:lnTo>
                <a:lnTo>
                  <a:pt x="1825" y="987"/>
                </a:lnTo>
                <a:lnTo>
                  <a:pt x="1821" y="984"/>
                </a:lnTo>
                <a:lnTo>
                  <a:pt x="1818" y="984"/>
                </a:lnTo>
                <a:lnTo>
                  <a:pt x="1818" y="984"/>
                </a:lnTo>
                <a:lnTo>
                  <a:pt x="1818" y="984"/>
                </a:lnTo>
                <a:lnTo>
                  <a:pt x="1800" y="1011"/>
                </a:lnTo>
                <a:lnTo>
                  <a:pt x="1788" y="1023"/>
                </a:lnTo>
                <a:lnTo>
                  <a:pt x="1781" y="1032"/>
                </a:lnTo>
                <a:lnTo>
                  <a:pt x="1781" y="1032"/>
                </a:lnTo>
                <a:lnTo>
                  <a:pt x="1793" y="1014"/>
                </a:lnTo>
                <a:lnTo>
                  <a:pt x="1804" y="997"/>
                </a:lnTo>
                <a:lnTo>
                  <a:pt x="1817" y="980"/>
                </a:lnTo>
                <a:lnTo>
                  <a:pt x="1831" y="966"/>
                </a:lnTo>
                <a:lnTo>
                  <a:pt x="1829" y="962"/>
                </a:lnTo>
                <a:lnTo>
                  <a:pt x="1829" y="962"/>
                </a:lnTo>
                <a:lnTo>
                  <a:pt x="1838" y="949"/>
                </a:lnTo>
                <a:lnTo>
                  <a:pt x="1846" y="936"/>
                </a:lnTo>
                <a:lnTo>
                  <a:pt x="1854" y="922"/>
                </a:lnTo>
                <a:lnTo>
                  <a:pt x="1863" y="908"/>
                </a:lnTo>
                <a:lnTo>
                  <a:pt x="1863" y="908"/>
                </a:lnTo>
                <a:lnTo>
                  <a:pt x="1864" y="904"/>
                </a:lnTo>
                <a:lnTo>
                  <a:pt x="1863" y="903"/>
                </a:lnTo>
                <a:lnTo>
                  <a:pt x="1860" y="903"/>
                </a:lnTo>
                <a:lnTo>
                  <a:pt x="1856" y="905"/>
                </a:lnTo>
                <a:lnTo>
                  <a:pt x="1856" y="905"/>
                </a:lnTo>
                <a:lnTo>
                  <a:pt x="1818" y="941"/>
                </a:lnTo>
                <a:lnTo>
                  <a:pt x="1780" y="977"/>
                </a:lnTo>
                <a:lnTo>
                  <a:pt x="1745" y="1014"/>
                </a:lnTo>
                <a:lnTo>
                  <a:pt x="1711" y="1053"/>
                </a:lnTo>
                <a:lnTo>
                  <a:pt x="1711" y="1053"/>
                </a:lnTo>
                <a:lnTo>
                  <a:pt x="1711" y="1049"/>
                </a:lnTo>
                <a:lnTo>
                  <a:pt x="1711" y="1042"/>
                </a:lnTo>
                <a:lnTo>
                  <a:pt x="1711" y="1040"/>
                </a:lnTo>
                <a:lnTo>
                  <a:pt x="1713" y="1038"/>
                </a:lnTo>
                <a:lnTo>
                  <a:pt x="1714" y="1038"/>
                </a:lnTo>
                <a:lnTo>
                  <a:pt x="1718" y="1039"/>
                </a:lnTo>
                <a:lnTo>
                  <a:pt x="1718" y="1039"/>
                </a:lnTo>
                <a:close/>
                <a:moveTo>
                  <a:pt x="231" y="993"/>
                </a:moveTo>
                <a:lnTo>
                  <a:pt x="231" y="993"/>
                </a:lnTo>
                <a:lnTo>
                  <a:pt x="236" y="990"/>
                </a:lnTo>
                <a:lnTo>
                  <a:pt x="240" y="986"/>
                </a:lnTo>
                <a:lnTo>
                  <a:pt x="248" y="974"/>
                </a:lnTo>
                <a:lnTo>
                  <a:pt x="257" y="964"/>
                </a:lnTo>
                <a:lnTo>
                  <a:pt x="261" y="959"/>
                </a:lnTo>
                <a:lnTo>
                  <a:pt x="267" y="955"/>
                </a:lnTo>
                <a:lnTo>
                  <a:pt x="267" y="955"/>
                </a:lnTo>
                <a:lnTo>
                  <a:pt x="260" y="967"/>
                </a:lnTo>
                <a:lnTo>
                  <a:pt x="254" y="977"/>
                </a:lnTo>
                <a:lnTo>
                  <a:pt x="248" y="988"/>
                </a:lnTo>
                <a:lnTo>
                  <a:pt x="244" y="994"/>
                </a:lnTo>
                <a:lnTo>
                  <a:pt x="237" y="1000"/>
                </a:lnTo>
                <a:lnTo>
                  <a:pt x="237" y="1000"/>
                </a:lnTo>
                <a:lnTo>
                  <a:pt x="245" y="1001"/>
                </a:lnTo>
                <a:lnTo>
                  <a:pt x="255" y="1002"/>
                </a:lnTo>
                <a:lnTo>
                  <a:pt x="275" y="1005"/>
                </a:lnTo>
                <a:lnTo>
                  <a:pt x="275" y="1005"/>
                </a:lnTo>
                <a:lnTo>
                  <a:pt x="286" y="984"/>
                </a:lnTo>
                <a:lnTo>
                  <a:pt x="300" y="966"/>
                </a:lnTo>
                <a:lnTo>
                  <a:pt x="316" y="950"/>
                </a:lnTo>
                <a:lnTo>
                  <a:pt x="333" y="936"/>
                </a:lnTo>
                <a:lnTo>
                  <a:pt x="320" y="941"/>
                </a:lnTo>
                <a:lnTo>
                  <a:pt x="317" y="942"/>
                </a:lnTo>
                <a:lnTo>
                  <a:pt x="316" y="946"/>
                </a:lnTo>
                <a:lnTo>
                  <a:pt x="317" y="942"/>
                </a:lnTo>
                <a:lnTo>
                  <a:pt x="320" y="941"/>
                </a:lnTo>
                <a:lnTo>
                  <a:pt x="320" y="941"/>
                </a:lnTo>
                <a:lnTo>
                  <a:pt x="323" y="934"/>
                </a:lnTo>
                <a:lnTo>
                  <a:pt x="327" y="927"/>
                </a:lnTo>
                <a:lnTo>
                  <a:pt x="335" y="915"/>
                </a:lnTo>
                <a:lnTo>
                  <a:pt x="344" y="903"/>
                </a:lnTo>
                <a:lnTo>
                  <a:pt x="348" y="896"/>
                </a:lnTo>
                <a:lnTo>
                  <a:pt x="351" y="889"/>
                </a:lnTo>
                <a:lnTo>
                  <a:pt x="271" y="962"/>
                </a:lnTo>
                <a:lnTo>
                  <a:pt x="271" y="962"/>
                </a:lnTo>
                <a:lnTo>
                  <a:pt x="279" y="948"/>
                </a:lnTo>
                <a:lnTo>
                  <a:pt x="289" y="935"/>
                </a:lnTo>
                <a:lnTo>
                  <a:pt x="300" y="922"/>
                </a:lnTo>
                <a:lnTo>
                  <a:pt x="312" y="910"/>
                </a:lnTo>
                <a:lnTo>
                  <a:pt x="323" y="900"/>
                </a:lnTo>
                <a:lnTo>
                  <a:pt x="335" y="889"/>
                </a:lnTo>
                <a:lnTo>
                  <a:pt x="362" y="870"/>
                </a:lnTo>
                <a:lnTo>
                  <a:pt x="362" y="870"/>
                </a:lnTo>
                <a:lnTo>
                  <a:pt x="365" y="869"/>
                </a:lnTo>
                <a:lnTo>
                  <a:pt x="369" y="870"/>
                </a:lnTo>
                <a:lnTo>
                  <a:pt x="371" y="872"/>
                </a:lnTo>
                <a:lnTo>
                  <a:pt x="371" y="877"/>
                </a:lnTo>
                <a:lnTo>
                  <a:pt x="371" y="877"/>
                </a:lnTo>
                <a:lnTo>
                  <a:pt x="363" y="893"/>
                </a:lnTo>
                <a:lnTo>
                  <a:pt x="354" y="907"/>
                </a:lnTo>
                <a:lnTo>
                  <a:pt x="344" y="920"/>
                </a:lnTo>
                <a:lnTo>
                  <a:pt x="333" y="929"/>
                </a:lnTo>
                <a:lnTo>
                  <a:pt x="337" y="929"/>
                </a:lnTo>
                <a:lnTo>
                  <a:pt x="292" y="1001"/>
                </a:lnTo>
                <a:lnTo>
                  <a:pt x="292" y="1001"/>
                </a:lnTo>
                <a:lnTo>
                  <a:pt x="290" y="1005"/>
                </a:lnTo>
                <a:lnTo>
                  <a:pt x="290" y="1009"/>
                </a:lnTo>
                <a:lnTo>
                  <a:pt x="292" y="1009"/>
                </a:lnTo>
                <a:lnTo>
                  <a:pt x="293" y="1009"/>
                </a:lnTo>
                <a:lnTo>
                  <a:pt x="296" y="1005"/>
                </a:lnTo>
                <a:lnTo>
                  <a:pt x="296" y="1005"/>
                </a:lnTo>
                <a:lnTo>
                  <a:pt x="297" y="1002"/>
                </a:lnTo>
                <a:lnTo>
                  <a:pt x="299" y="1001"/>
                </a:lnTo>
                <a:lnTo>
                  <a:pt x="300" y="1001"/>
                </a:lnTo>
                <a:lnTo>
                  <a:pt x="302" y="1002"/>
                </a:lnTo>
                <a:lnTo>
                  <a:pt x="303" y="1005"/>
                </a:lnTo>
                <a:lnTo>
                  <a:pt x="303" y="1009"/>
                </a:lnTo>
                <a:lnTo>
                  <a:pt x="303" y="1009"/>
                </a:lnTo>
                <a:lnTo>
                  <a:pt x="309" y="1012"/>
                </a:lnTo>
                <a:lnTo>
                  <a:pt x="314" y="1014"/>
                </a:lnTo>
                <a:lnTo>
                  <a:pt x="320" y="1015"/>
                </a:lnTo>
                <a:lnTo>
                  <a:pt x="327" y="1015"/>
                </a:lnTo>
                <a:lnTo>
                  <a:pt x="392" y="925"/>
                </a:lnTo>
                <a:lnTo>
                  <a:pt x="392" y="925"/>
                </a:lnTo>
                <a:lnTo>
                  <a:pt x="375" y="939"/>
                </a:lnTo>
                <a:lnTo>
                  <a:pt x="358" y="956"/>
                </a:lnTo>
                <a:lnTo>
                  <a:pt x="342" y="972"/>
                </a:lnTo>
                <a:lnTo>
                  <a:pt x="326" y="988"/>
                </a:lnTo>
                <a:lnTo>
                  <a:pt x="324" y="983"/>
                </a:lnTo>
                <a:lnTo>
                  <a:pt x="307" y="998"/>
                </a:lnTo>
                <a:lnTo>
                  <a:pt x="307" y="998"/>
                </a:lnTo>
                <a:lnTo>
                  <a:pt x="307" y="994"/>
                </a:lnTo>
                <a:lnTo>
                  <a:pt x="309" y="991"/>
                </a:lnTo>
                <a:lnTo>
                  <a:pt x="312" y="988"/>
                </a:lnTo>
                <a:lnTo>
                  <a:pt x="313" y="983"/>
                </a:lnTo>
                <a:lnTo>
                  <a:pt x="313" y="983"/>
                </a:lnTo>
                <a:lnTo>
                  <a:pt x="314" y="983"/>
                </a:lnTo>
                <a:lnTo>
                  <a:pt x="317" y="980"/>
                </a:lnTo>
                <a:lnTo>
                  <a:pt x="324" y="974"/>
                </a:lnTo>
                <a:lnTo>
                  <a:pt x="327" y="972"/>
                </a:lnTo>
                <a:lnTo>
                  <a:pt x="328" y="972"/>
                </a:lnTo>
                <a:lnTo>
                  <a:pt x="327" y="976"/>
                </a:lnTo>
                <a:lnTo>
                  <a:pt x="324" y="983"/>
                </a:lnTo>
                <a:lnTo>
                  <a:pt x="324" y="983"/>
                </a:lnTo>
                <a:lnTo>
                  <a:pt x="328" y="980"/>
                </a:lnTo>
                <a:lnTo>
                  <a:pt x="333" y="976"/>
                </a:lnTo>
                <a:lnTo>
                  <a:pt x="338" y="967"/>
                </a:lnTo>
                <a:lnTo>
                  <a:pt x="338" y="964"/>
                </a:lnTo>
                <a:lnTo>
                  <a:pt x="338" y="964"/>
                </a:lnTo>
                <a:lnTo>
                  <a:pt x="340" y="960"/>
                </a:lnTo>
                <a:lnTo>
                  <a:pt x="340" y="960"/>
                </a:lnTo>
                <a:lnTo>
                  <a:pt x="362" y="936"/>
                </a:lnTo>
                <a:lnTo>
                  <a:pt x="386" y="914"/>
                </a:lnTo>
                <a:lnTo>
                  <a:pt x="411" y="893"/>
                </a:lnTo>
                <a:lnTo>
                  <a:pt x="439" y="875"/>
                </a:lnTo>
                <a:lnTo>
                  <a:pt x="439" y="875"/>
                </a:lnTo>
                <a:lnTo>
                  <a:pt x="437" y="882"/>
                </a:lnTo>
                <a:lnTo>
                  <a:pt x="432" y="890"/>
                </a:lnTo>
                <a:lnTo>
                  <a:pt x="421" y="907"/>
                </a:lnTo>
                <a:lnTo>
                  <a:pt x="407" y="922"/>
                </a:lnTo>
                <a:lnTo>
                  <a:pt x="394" y="935"/>
                </a:lnTo>
                <a:lnTo>
                  <a:pt x="394" y="935"/>
                </a:lnTo>
                <a:lnTo>
                  <a:pt x="396" y="939"/>
                </a:lnTo>
                <a:lnTo>
                  <a:pt x="396" y="942"/>
                </a:lnTo>
                <a:lnTo>
                  <a:pt x="392" y="949"/>
                </a:lnTo>
                <a:lnTo>
                  <a:pt x="392" y="949"/>
                </a:lnTo>
                <a:lnTo>
                  <a:pt x="379" y="964"/>
                </a:lnTo>
                <a:lnTo>
                  <a:pt x="366" y="981"/>
                </a:lnTo>
                <a:lnTo>
                  <a:pt x="354" y="1000"/>
                </a:lnTo>
                <a:lnTo>
                  <a:pt x="342" y="1019"/>
                </a:lnTo>
                <a:lnTo>
                  <a:pt x="342" y="1019"/>
                </a:lnTo>
                <a:lnTo>
                  <a:pt x="349" y="1015"/>
                </a:lnTo>
                <a:lnTo>
                  <a:pt x="355" y="1011"/>
                </a:lnTo>
                <a:lnTo>
                  <a:pt x="359" y="1005"/>
                </a:lnTo>
                <a:lnTo>
                  <a:pt x="363" y="1000"/>
                </a:lnTo>
                <a:lnTo>
                  <a:pt x="372" y="988"/>
                </a:lnTo>
                <a:lnTo>
                  <a:pt x="376" y="984"/>
                </a:lnTo>
                <a:lnTo>
                  <a:pt x="383" y="979"/>
                </a:lnTo>
                <a:lnTo>
                  <a:pt x="383" y="979"/>
                </a:lnTo>
                <a:lnTo>
                  <a:pt x="383" y="981"/>
                </a:lnTo>
                <a:lnTo>
                  <a:pt x="382" y="986"/>
                </a:lnTo>
                <a:lnTo>
                  <a:pt x="378" y="991"/>
                </a:lnTo>
                <a:lnTo>
                  <a:pt x="373" y="997"/>
                </a:lnTo>
                <a:lnTo>
                  <a:pt x="372" y="1001"/>
                </a:lnTo>
                <a:lnTo>
                  <a:pt x="372" y="1005"/>
                </a:lnTo>
                <a:lnTo>
                  <a:pt x="372" y="1005"/>
                </a:lnTo>
                <a:lnTo>
                  <a:pt x="371" y="1007"/>
                </a:lnTo>
                <a:lnTo>
                  <a:pt x="368" y="1008"/>
                </a:lnTo>
                <a:lnTo>
                  <a:pt x="362" y="1014"/>
                </a:lnTo>
                <a:lnTo>
                  <a:pt x="361" y="1015"/>
                </a:lnTo>
                <a:lnTo>
                  <a:pt x="361" y="1018"/>
                </a:lnTo>
                <a:lnTo>
                  <a:pt x="362" y="1019"/>
                </a:lnTo>
                <a:lnTo>
                  <a:pt x="366" y="1022"/>
                </a:lnTo>
                <a:lnTo>
                  <a:pt x="366" y="1022"/>
                </a:lnTo>
                <a:lnTo>
                  <a:pt x="380" y="1025"/>
                </a:lnTo>
                <a:lnTo>
                  <a:pt x="394" y="1026"/>
                </a:lnTo>
                <a:lnTo>
                  <a:pt x="421" y="1029"/>
                </a:lnTo>
                <a:lnTo>
                  <a:pt x="421" y="1029"/>
                </a:lnTo>
                <a:lnTo>
                  <a:pt x="424" y="1018"/>
                </a:lnTo>
                <a:lnTo>
                  <a:pt x="430" y="1007"/>
                </a:lnTo>
                <a:lnTo>
                  <a:pt x="437" y="997"/>
                </a:lnTo>
                <a:lnTo>
                  <a:pt x="444" y="987"/>
                </a:lnTo>
                <a:lnTo>
                  <a:pt x="459" y="970"/>
                </a:lnTo>
                <a:lnTo>
                  <a:pt x="465" y="963"/>
                </a:lnTo>
                <a:lnTo>
                  <a:pt x="466" y="957"/>
                </a:lnTo>
                <a:lnTo>
                  <a:pt x="466" y="957"/>
                </a:lnTo>
                <a:lnTo>
                  <a:pt x="479" y="939"/>
                </a:lnTo>
                <a:lnTo>
                  <a:pt x="493" y="921"/>
                </a:lnTo>
                <a:lnTo>
                  <a:pt x="507" y="903"/>
                </a:lnTo>
                <a:lnTo>
                  <a:pt x="514" y="893"/>
                </a:lnTo>
                <a:lnTo>
                  <a:pt x="519" y="880"/>
                </a:lnTo>
                <a:lnTo>
                  <a:pt x="519" y="880"/>
                </a:lnTo>
                <a:lnTo>
                  <a:pt x="500" y="893"/>
                </a:lnTo>
                <a:lnTo>
                  <a:pt x="482" y="905"/>
                </a:lnTo>
                <a:lnTo>
                  <a:pt x="463" y="918"/>
                </a:lnTo>
                <a:lnTo>
                  <a:pt x="446" y="932"/>
                </a:lnTo>
                <a:lnTo>
                  <a:pt x="414" y="960"/>
                </a:lnTo>
                <a:lnTo>
                  <a:pt x="385" y="988"/>
                </a:lnTo>
                <a:lnTo>
                  <a:pt x="385" y="988"/>
                </a:lnTo>
                <a:lnTo>
                  <a:pt x="396" y="972"/>
                </a:lnTo>
                <a:lnTo>
                  <a:pt x="407" y="956"/>
                </a:lnTo>
                <a:lnTo>
                  <a:pt x="420" y="942"/>
                </a:lnTo>
                <a:lnTo>
                  <a:pt x="435" y="928"/>
                </a:lnTo>
                <a:lnTo>
                  <a:pt x="451" y="915"/>
                </a:lnTo>
                <a:lnTo>
                  <a:pt x="467" y="903"/>
                </a:lnTo>
                <a:lnTo>
                  <a:pt x="503" y="880"/>
                </a:lnTo>
                <a:lnTo>
                  <a:pt x="503" y="880"/>
                </a:lnTo>
                <a:lnTo>
                  <a:pt x="480" y="875"/>
                </a:lnTo>
                <a:lnTo>
                  <a:pt x="458" y="870"/>
                </a:lnTo>
                <a:lnTo>
                  <a:pt x="434" y="868"/>
                </a:lnTo>
                <a:lnTo>
                  <a:pt x="408" y="868"/>
                </a:lnTo>
                <a:lnTo>
                  <a:pt x="359" y="865"/>
                </a:lnTo>
                <a:lnTo>
                  <a:pt x="335" y="862"/>
                </a:lnTo>
                <a:lnTo>
                  <a:pt x="313" y="859"/>
                </a:lnTo>
                <a:lnTo>
                  <a:pt x="313" y="859"/>
                </a:lnTo>
                <a:lnTo>
                  <a:pt x="307" y="872"/>
                </a:lnTo>
                <a:lnTo>
                  <a:pt x="297" y="887"/>
                </a:lnTo>
                <a:lnTo>
                  <a:pt x="278" y="914"/>
                </a:lnTo>
                <a:lnTo>
                  <a:pt x="278" y="914"/>
                </a:lnTo>
                <a:lnTo>
                  <a:pt x="252" y="952"/>
                </a:lnTo>
                <a:lnTo>
                  <a:pt x="240" y="973"/>
                </a:lnTo>
                <a:lnTo>
                  <a:pt x="234" y="983"/>
                </a:lnTo>
                <a:lnTo>
                  <a:pt x="231" y="993"/>
                </a:lnTo>
                <a:lnTo>
                  <a:pt x="231" y="993"/>
                </a:lnTo>
                <a:close/>
                <a:moveTo>
                  <a:pt x="992" y="986"/>
                </a:moveTo>
                <a:lnTo>
                  <a:pt x="992" y="986"/>
                </a:lnTo>
                <a:lnTo>
                  <a:pt x="1021" y="956"/>
                </a:lnTo>
                <a:lnTo>
                  <a:pt x="1037" y="942"/>
                </a:lnTo>
                <a:lnTo>
                  <a:pt x="1053" y="928"/>
                </a:lnTo>
                <a:lnTo>
                  <a:pt x="1070" y="914"/>
                </a:lnTo>
                <a:lnTo>
                  <a:pt x="1089" y="901"/>
                </a:lnTo>
                <a:lnTo>
                  <a:pt x="1110" y="890"/>
                </a:lnTo>
                <a:lnTo>
                  <a:pt x="1131" y="879"/>
                </a:lnTo>
                <a:lnTo>
                  <a:pt x="1131" y="879"/>
                </a:lnTo>
                <a:lnTo>
                  <a:pt x="1129" y="890"/>
                </a:lnTo>
                <a:lnTo>
                  <a:pt x="1127" y="901"/>
                </a:lnTo>
                <a:lnTo>
                  <a:pt x="1122" y="911"/>
                </a:lnTo>
                <a:lnTo>
                  <a:pt x="1115" y="921"/>
                </a:lnTo>
                <a:lnTo>
                  <a:pt x="1108" y="931"/>
                </a:lnTo>
                <a:lnTo>
                  <a:pt x="1101" y="938"/>
                </a:lnTo>
                <a:lnTo>
                  <a:pt x="1090" y="950"/>
                </a:lnTo>
                <a:lnTo>
                  <a:pt x="1093" y="949"/>
                </a:lnTo>
                <a:lnTo>
                  <a:pt x="1090" y="950"/>
                </a:lnTo>
                <a:lnTo>
                  <a:pt x="1090" y="950"/>
                </a:lnTo>
                <a:lnTo>
                  <a:pt x="1075" y="973"/>
                </a:lnTo>
                <a:lnTo>
                  <a:pt x="1056" y="998"/>
                </a:lnTo>
                <a:lnTo>
                  <a:pt x="1039" y="1022"/>
                </a:lnTo>
                <a:lnTo>
                  <a:pt x="1024" y="1046"/>
                </a:lnTo>
                <a:lnTo>
                  <a:pt x="1024" y="1046"/>
                </a:lnTo>
                <a:lnTo>
                  <a:pt x="1032" y="1045"/>
                </a:lnTo>
                <a:lnTo>
                  <a:pt x="1037" y="1043"/>
                </a:lnTo>
                <a:lnTo>
                  <a:pt x="1037" y="1042"/>
                </a:lnTo>
                <a:lnTo>
                  <a:pt x="1035" y="1042"/>
                </a:lnTo>
                <a:lnTo>
                  <a:pt x="1030" y="1043"/>
                </a:lnTo>
                <a:lnTo>
                  <a:pt x="1030" y="1043"/>
                </a:lnTo>
                <a:lnTo>
                  <a:pt x="1042" y="1032"/>
                </a:lnTo>
                <a:lnTo>
                  <a:pt x="1053" y="1019"/>
                </a:lnTo>
                <a:lnTo>
                  <a:pt x="1065" y="1007"/>
                </a:lnTo>
                <a:lnTo>
                  <a:pt x="1070" y="1002"/>
                </a:lnTo>
                <a:lnTo>
                  <a:pt x="1077" y="998"/>
                </a:lnTo>
                <a:lnTo>
                  <a:pt x="1082" y="994"/>
                </a:lnTo>
                <a:lnTo>
                  <a:pt x="1083" y="991"/>
                </a:lnTo>
                <a:lnTo>
                  <a:pt x="1083" y="991"/>
                </a:lnTo>
                <a:lnTo>
                  <a:pt x="1084" y="988"/>
                </a:lnTo>
                <a:lnTo>
                  <a:pt x="1084" y="986"/>
                </a:lnTo>
                <a:lnTo>
                  <a:pt x="1084" y="986"/>
                </a:lnTo>
                <a:lnTo>
                  <a:pt x="1094" y="974"/>
                </a:lnTo>
                <a:lnTo>
                  <a:pt x="1104" y="964"/>
                </a:lnTo>
                <a:lnTo>
                  <a:pt x="1125" y="943"/>
                </a:lnTo>
                <a:lnTo>
                  <a:pt x="1125" y="943"/>
                </a:lnTo>
                <a:lnTo>
                  <a:pt x="1143" y="927"/>
                </a:lnTo>
                <a:lnTo>
                  <a:pt x="1164" y="908"/>
                </a:lnTo>
                <a:lnTo>
                  <a:pt x="1176" y="900"/>
                </a:lnTo>
                <a:lnTo>
                  <a:pt x="1187" y="891"/>
                </a:lnTo>
                <a:lnTo>
                  <a:pt x="1200" y="886"/>
                </a:lnTo>
                <a:lnTo>
                  <a:pt x="1212" y="879"/>
                </a:lnTo>
                <a:lnTo>
                  <a:pt x="1212" y="879"/>
                </a:lnTo>
                <a:lnTo>
                  <a:pt x="1209" y="887"/>
                </a:lnTo>
                <a:lnTo>
                  <a:pt x="1205" y="896"/>
                </a:lnTo>
                <a:lnTo>
                  <a:pt x="1193" y="911"/>
                </a:lnTo>
                <a:lnTo>
                  <a:pt x="1181" y="924"/>
                </a:lnTo>
                <a:lnTo>
                  <a:pt x="1177" y="927"/>
                </a:lnTo>
                <a:lnTo>
                  <a:pt x="1174" y="927"/>
                </a:lnTo>
                <a:lnTo>
                  <a:pt x="1174" y="927"/>
                </a:lnTo>
                <a:lnTo>
                  <a:pt x="1173" y="927"/>
                </a:lnTo>
                <a:lnTo>
                  <a:pt x="1170" y="927"/>
                </a:lnTo>
                <a:lnTo>
                  <a:pt x="1167" y="929"/>
                </a:lnTo>
                <a:lnTo>
                  <a:pt x="1166" y="934"/>
                </a:lnTo>
                <a:lnTo>
                  <a:pt x="1166" y="938"/>
                </a:lnTo>
                <a:lnTo>
                  <a:pt x="1172" y="939"/>
                </a:lnTo>
                <a:lnTo>
                  <a:pt x="1172" y="939"/>
                </a:lnTo>
                <a:lnTo>
                  <a:pt x="1143" y="972"/>
                </a:lnTo>
                <a:lnTo>
                  <a:pt x="1131" y="988"/>
                </a:lnTo>
                <a:lnTo>
                  <a:pt x="1120" y="1007"/>
                </a:lnTo>
                <a:lnTo>
                  <a:pt x="1186" y="942"/>
                </a:lnTo>
                <a:lnTo>
                  <a:pt x="1186" y="942"/>
                </a:lnTo>
                <a:lnTo>
                  <a:pt x="1204" y="925"/>
                </a:lnTo>
                <a:lnTo>
                  <a:pt x="1225" y="907"/>
                </a:lnTo>
                <a:lnTo>
                  <a:pt x="1247" y="891"/>
                </a:lnTo>
                <a:lnTo>
                  <a:pt x="1259" y="886"/>
                </a:lnTo>
                <a:lnTo>
                  <a:pt x="1270" y="880"/>
                </a:lnTo>
                <a:lnTo>
                  <a:pt x="1270" y="880"/>
                </a:lnTo>
                <a:lnTo>
                  <a:pt x="1274" y="882"/>
                </a:lnTo>
                <a:lnTo>
                  <a:pt x="1278" y="883"/>
                </a:lnTo>
                <a:lnTo>
                  <a:pt x="1281" y="886"/>
                </a:lnTo>
                <a:lnTo>
                  <a:pt x="1281" y="887"/>
                </a:lnTo>
                <a:lnTo>
                  <a:pt x="1281" y="889"/>
                </a:lnTo>
                <a:lnTo>
                  <a:pt x="1198" y="1004"/>
                </a:lnTo>
                <a:lnTo>
                  <a:pt x="1198" y="1004"/>
                </a:lnTo>
                <a:lnTo>
                  <a:pt x="1214" y="986"/>
                </a:lnTo>
                <a:lnTo>
                  <a:pt x="1231" y="969"/>
                </a:lnTo>
                <a:lnTo>
                  <a:pt x="1247" y="953"/>
                </a:lnTo>
                <a:lnTo>
                  <a:pt x="1264" y="938"/>
                </a:lnTo>
                <a:lnTo>
                  <a:pt x="1283" y="922"/>
                </a:lnTo>
                <a:lnTo>
                  <a:pt x="1301" y="908"/>
                </a:lnTo>
                <a:lnTo>
                  <a:pt x="1319" y="896"/>
                </a:lnTo>
                <a:lnTo>
                  <a:pt x="1339" y="883"/>
                </a:lnTo>
                <a:lnTo>
                  <a:pt x="1339" y="883"/>
                </a:lnTo>
                <a:lnTo>
                  <a:pt x="1342" y="883"/>
                </a:lnTo>
                <a:lnTo>
                  <a:pt x="1343" y="883"/>
                </a:lnTo>
                <a:lnTo>
                  <a:pt x="1344" y="884"/>
                </a:lnTo>
                <a:lnTo>
                  <a:pt x="1346" y="887"/>
                </a:lnTo>
                <a:lnTo>
                  <a:pt x="1347" y="893"/>
                </a:lnTo>
                <a:lnTo>
                  <a:pt x="1347" y="896"/>
                </a:lnTo>
                <a:lnTo>
                  <a:pt x="1285" y="991"/>
                </a:lnTo>
                <a:lnTo>
                  <a:pt x="1285" y="991"/>
                </a:lnTo>
                <a:lnTo>
                  <a:pt x="1315" y="963"/>
                </a:lnTo>
                <a:lnTo>
                  <a:pt x="1344" y="935"/>
                </a:lnTo>
                <a:lnTo>
                  <a:pt x="1377" y="907"/>
                </a:lnTo>
                <a:lnTo>
                  <a:pt x="1394" y="894"/>
                </a:lnTo>
                <a:lnTo>
                  <a:pt x="1410" y="882"/>
                </a:lnTo>
                <a:lnTo>
                  <a:pt x="1410" y="882"/>
                </a:lnTo>
                <a:lnTo>
                  <a:pt x="1367" y="879"/>
                </a:lnTo>
                <a:lnTo>
                  <a:pt x="1323" y="877"/>
                </a:lnTo>
                <a:lnTo>
                  <a:pt x="1235" y="877"/>
                </a:lnTo>
                <a:lnTo>
                  <a:pt x="1149" y="877"/>
                </a:lnTo>
                <a:lnTo>
                  <a:pt x="1107" y="877"/>
                </a:lnTo>
                <a:lnTo>
                  <a:pt x="1065" y="877"/>
                </a:lnTo>
                <a:lnTo>
                  <a:pt x="1065" y="877"/>
                </a:lnTo>
                <a:lnTo>
                  <a:pt x="1059" y="889"/>
                </a:lnTo>
                <a:lnTo>
                  <a:pt x="1052" y="900"/>
                </a:lnTo>
                <a:lnTo>
                  <a:pt x="1035" y="922"/>
                </a:lnTo>
                <a:lnTo>
                  <a:pt x="1032" y="925"/>
                </a:lnTo>
                <a:lnTo>
                  <a:pt x="1032" y="925"/>
                </a:lnTo>
                <a:lnTo>
                  <a:pt x="1024" y="941"/>
                </a:lnTo>
                <a:lnTo>
                  <a:pt x="1013" y="956"/>
                </a:lnTo>
                <a:lnTo>
                  <a:pt x="992" y="986"/>
                </a:lnTo>
                <a:lnTo>
                  <a:pt x="992" y="986"/>
                </a:lnTo>
                <a:close/>
                <a:moveTo>
                  <a:pt x="1617" y="898"/>
                </a:moveTo>
                <a:lnTo>
                  <a:pt x="1617" y="898"/>
                </a:lnTo>
                <a:lnTo>
                  <a:pt x="1593" y="917"/>
                </a:lnTo>
                <a:lnTo>
                  <a:pt x="1571" y="935"/>
                </a:lnTo>
                <a:lnTo>
                  <a:pt x="1548" y="953"/>
                </a:lnTo>
                <a:lnTo>
                  <a:pt x="1527" y="974"/>
                </a:lnTo>
                <a:lnTo>
                  <a:pt x="1507" y="994"/>
                </a:lnTo>
                <a:lnTo>
                  <a:pt x="1488" y="1016"/>
                </a:lnTo>
                <a:lnTo>
                  <a:pt x="1469" y="1039"/>
                </a:lnTo>
                <a:lnTo>
                  <a:pt x="1451" y="1063"/>
                </a:lnTo>
                <a:lnTo>
                  <a:pt x="1451" y="1063"/>
                </a:lnTo>
                <a:lnTo>
                  <a:pt x="1509" y="1066"/>
                </a:lnTo>
                <a:lnTo>
                  <a:pt x="1535" y="1067"/>
                </a:lnTo>
                <a:lnTo>
                  <a:pt x="1562" y="1066"/>
                </a:lnTo>
                <a:lnTo>
                  <a:pt x="1562" y="1066"/>
                </a:lnTo>
                <a:lnTo>
                  <a:pt x="1594" y="1026"/>
                </a:lnTo>
                <a:lnTo>
                  <a:pt x="1628" y="987"/>
                </a:lnTo>
                <a:lnTo>
                  <a:pt x="1645" y="967"/>
                </a:lnTo>
                <a:lnTo>
                  <a:pt x="1661" y="946"/>
                </a:lnTo>
                <a:lnTo>
                  <a:pt x="1675" y="925"/>
                </a:lnTo>
                <a:lnTo>
                  <a:pt x="1687" y="904"/>
                </a:lnTo>
                <a:lnTo>
                  <a:pt x="1687" y="904"/>
                </a:lnTo>
                <a:lnTo>
                  <a:pt x="1663" y="920"/>
                </a:lnTo>
                <a:lnTo>
                  <a:pt x="1639" y="936"/>
                </a:lnTo>
                <a:lnTo>
                  <a:pt x="1616" y="953"/>
                </a:lnTo>
                <a:lnTo>
                  <a:pt x="1594" y="973"/>
                </a:lnTo>
                <a:lnTo>
                  <a:pt x="1572" y="993"/>
                </a:lnTo>
                <a:lnTo>
                  <a:pt x="1552" y="1012"/>
                </a:lnTo>
                <a:lnTo>
                  <a:pt x="1533" y="1033"/>
                </a:lnTo>
                <a:lnTo>
                  <a:pt x="1513" y="1054"/>
                </a:lnTo>
                <a:lnTo>
                  <a:pt x="1513" y="1054"/>
                </a:lnTo>
                <a:lnTo>
                  <a:pt x="1541" y="1015"/>
                </a:lnTo>
                <a:lnTo>
                  <a:pt x="1571" y="974"/>
                </a:lnTo>
                <a:lnTo>
                  <a:pt x="1602" y="934"/>
                </a:lnTo>
                <a:lnTo>
                  <a:pt x="1632" y="891"/>
                </a:lnTo>
                <a:lnTo>
                  <a:pt x="1632" y="891"/>
                </a:lnTo>
                <a:lnTo>
                  <a:pt x="1617" y="898"/>
                </a:lnTo>
                <a:lnTo>
                  <a:pt x="1617" y="898"/>
                </a:lnTo>
                <a:close/>
                <a:moveTo>
                  <a:pt x="2529" y="905"/>
                </a:moveTo>
                <a:lnTo>
                  <a:pt x="2529" y="905"/>
                </a:lnTo>
                <a:lnTo>
                  <a:pt x="2512" y="918"/>
                </a:lnTo>
                <a:lnTo>
                  <a:pt x="2495" y="931"/>
                </a:lnTo>
                <a:lnTo>
                  <a:pt x="2480" y="945"/>
                </a:lnTo>
                <a:lnTo>
                  <a:pt x="2464" y="959"/>
                </a:lnTo>
                <a:lnTo>
                  <a:pt x="2436" y="988"/>
                </a:lnTo>
                <a:lnTo>
                  <a:pt x="2422" y="1001"/>
                </a:lnTo>
                <a:lnTo>
                  <a:pt x="2407" y="1014"/>
                </a:lnTo>
                <a:lnTo>
                  <a:pt x="2407" y="1014"/>
                </a:lnTo>
                <a:lnTo>
                  <a:pt x="2393" y="1028"/>
                </a:lnTo>
                <a:lnTo>
                  <a:pt x="2380" y="1045"/>
                </a:lnTo>
                <a:lnTo>
                  <a:pt x="2369" y="1061"/>
                </a:lnTo>
                <a:lnTo>
                  <a:pt x="2356" y="1077"/>
                </a:lnTo>
                <a:lnTo>
                  <a:pt x="2356" y="1077"/>
                </a:lnTo>
                <a:lnTo>
                  <a:pt x="2388" y="1077"/>
                </a:lnTo>
                <a:lnTo>
                  <a:pt x="2419" y="1077"/>
                </a:lnTo>
                <a:lnTo>
                  <a:pt x="2480" y="1074"/>
                </a:lnTo>
                <a:lnTo>
                  <a:pt x="2480" y="1074"/>
                </a:lnTo>
                <a:lnTo>
                  <a:pt x="2498" y="1046"/>
                </a:lnTo>
                <a:lnTo>
                  <a:pt x="2518" y="1019"/>
                </a:lnTo>
                <a:lnTo>
                  <a:pt x="2557" y="966"/>
                </a:lnTo>
                <a:lnTo>
                  <a:pt x="2560" y="964"/>
                </a:lnTo>
                <a:lnTo>
                  <a:pt x="2563" y="962"/>
                </a:lnTo>
                <a:lnTo>
                  <a:pt x="2564" y="960"/>
                </a:lnTo>
                <a:lnTo>
                  <a:pt x="2567" y="957"/>
                </a:lnTo>
                <a:lnTo>
                  <a:pt x="2567" y="957"/>
                </a:lnTo>
                <a:lnTo>
                  <a:pt x="2568" y="953"/>
                </a:lnTo>
                <a:lnTo>
                  <a:pt x="2570" y="952"/>
                </a:lnTo>
                <a:lnTo>
                  <a:pt x="2571" y="952"/>
                </a:lnTo>
                <a:lnTo>
                  <a:pt x="2571" y="952"/>
                </a:lnTo>
                <a:lnTo>
                  <a:pt x="2573" y="948"/>
                </a:lnTo>
                <a:lnTo>
                  <a:pt x="2573" y="948"/>
                </a:lnTo>
                <a:lnTo>
                  <a:pt x="2575" y="942"/>
                </a:lnTo>
                <a:lnTo>
                  <a:pt x="2581" y="938"/>
                </a:lnTo>
                <a:lnTo>
                  <a:pt x="2585" y="935"/>
                </a:lnTo>
                <a:lnTo>
                  <a:pt x="2591" y="932"/>
                </a:lnTo>
                <a:lnTo>
                  <a:pt x="2591" y="932"/>
                </a:lnTo>
                <a:lnTo>
                  <a:pt x="2591" y="931"/>
                </a:lnTo>
                <a:lnTo>
                  <a:pt x="2591" y="928"/>
                </a:lnTo>
                <a:lnTo>
                  <a:pt x="2592" y="924"/>
                </a:lnTo>
                <a:lnTo>
                  <a:pt x="2592" y="920"/>
                </a:lnTo>
                <a:lnTo>
                  <a:pt x="2591" y="920"/>
                </a:lnTo>
                <a:lnTo>
                  <a:pt x="2589" y="921"/>
                </a:lnTo>
                <a:lnTo>
                  <a:pt x="2589" y="921"/>
                </a:lnTo>
                <a:lnTo>
                  <a:pt x="2554" y="949"/>
                </a:lnTo>
                <a:lnTo>
                  <a:pt x="2519" y="979"/>
                </a:lnTo>
                <a:lnTo>
                  <a:pt x="2487" y="1011"/>
                </a:lnTo>
                <a:lnTo>
                  <a:pt x="2456" y="1043"/>
                </a:lnTo>
                <a:lnTo>
                  <a:pt x="2456" y="1043"/>
                </a:lnTo>
                <a:lnTo>
                  <a:pt x="2450" y="1052"/>
                </a:lnTo>
                <a:lnTo>
                  <a:pt x="2445" y="1060"/>
                </a:lnTo>
                <a:lnTo>
                  <a:pt x="2440" y="1064"/>
                </a:lnTo>
                <a:lnTo>
                  <a:pt x="2436" y="1067"/>
                </a:lnTo>
                <a:lnTo>
                  <a:pt x="2431" y="1068"/>
                </a:lnTo>
                <a:lnTo>
                  <a:pt x="2424" y="1068"/>
                </a:lnTo>
                <a:lnTo>
                  <a:pt x="2424" y="1068"/>
                </a:lnTo>
                <a:lnTo>
                  <a:pt x="2443" y="1035"/>
                </a:lnTo>
                <a:lnTo>
                  <a:pt x="2464" y="1002"/>
                </a:lnTo>
                <a:lnTo>
                  <a:pt x="2487" y="972"/>
                </a:lnTo>
                <a:lnTo>
                  <a:pt x="2508" y="942"/>
                </a:lnTo>
                <a:lnTo>
                  <a:pt x="2508" y="942"/>
                </a:lnTo>
                <a:lnTo>
                  <a:pt x="2509" y="938"/>
                </a:lnTo>
                <a:lnTo>
                  <a:pt x="2512" y="934"/>
                </a:lnTo>
                <a:lnTo>
                  <a:pt x="2519" y="927"/>
                </a:lnTo>
                <a:lnTo>
                  <a:pt x="2522" y="924"/>
                </a:lnTo>
                <a:lnTo>
                  <a:pt x="2526" y="920"/>
                </a:lnTo>
                <a:lnTo>
                  <a:pt x="2528" y="912"/>
                </a:lnTo>
                <a:lnTo>
                  <a:pt x="2529" y="905"/>
                </a:lnTo>
                <a:lnTo>
                  <a:pt x="2529" y="905"/>
                </a:lnTo>
                <a:close/>
                <a:moveTo>
                  <a:pt x="2329" y="969"/>
                </a:moveTo>
                <a:lnTo>
                  <a:pt x="2332" y="964"/>
                </a:lnTo>
                <a:lnTo>
                  <a:pt x="2334" y="962"/>
                </a:lnTo>
                <a:lnTo>
                  <a:pt x="2336" y="957"/>
                </a:lnTo>
                <a:lnTo>
                  <a:pt x="2336" y="957"/>
                </a:lnTo>
                <a:lnTo>
                  <a:pt x="2338" y="953"/>
                </a:lnTo>
                <a:lnTo>
                  <a:pt x="2339" y="952"/>
                </a:lnTo>
                <a:lnTo>
                  <a:pt x="2341" y="950"/>
                </a:lnTo>
                <a:lnTo>
                  <a:pt x="2341" y="950"/>
                </a:lnTo>
                <a:lnTo>
                  <a:pt x="2345" y="945"/>
                </a:lnTo>
                <a:lnTo>
                  <a:pt x="2350" y="939"/>
                </a:lnTo>
                <a:lnTo>
                  <a:pt x="2352" y="936"/>
                </a:lnTo>
                <a:lnTo>
                  <a:pt x="2353" y="932"/>
                </a:lnTo>
                <a:lnTo>
                  <a:pt x="2355" y="929"/>
                </a:lnTo>
                <a:lnTo>
                  <a:pt x="2353" y="927"/>
                </a:lnTo>
                <a:lnTo>
                  <a:pt x="2353" y="927"/>
                </a:lnTo>
                <a:lnTo>
                  <a:pt x="2314" y="962"/>
                </a:lnTo>
                <a:lnTo>
                  <a:pt x="2277" y="1000"/>
                </a:lnTo>
                <a:lnTo>
                  <a:pt x="2242" y="1039"/>
                </a:lnTo>
                <a:lnTo>
                  <a:pt x="2209" y="1081"/>
                </a:lnTo>
                <a:lnTo>
                  <a:pt x="2343" y="1077"/>
                </a:lnTo>
                <a:lnTo>
                  <a:pt x="2343" y="1077"/>
                </a:lnTo>
                <a:lnTo>
                  <a:pt x="2358" y="1050"/>
                </a:lnTo>
                <a:lnTo>
                  <a:pt x="2372" y="1026"/>
                </a:lnTo>
                <a:lnTo>
                  <a:pt x="2387" y="1004"/>
                </a:lnTo>
                <a:lnTo>
                  <a:pt x="2402" y="984"/>
                </a:lnTo>
                <a:lnTo>
                  <a:pt x="2405" y="984"/>
                </a:lnTo>
                <a:lnTo>
                  <a:pt x="2418" y="969"/>
                </a:lnTo>
                <a:lnTo>
                  <a:pt x="2418" y="969"/>
                </a:lnTo>
                <a:lnTo>
                  <a:pt x="2418" y="964"/>
                </a:lnTo>
                <a:lnTo>
                  <a:pt x="2418" y="964"/>
                </a:lnTo>
                <a:lnTo>
                  <a:pt x="2425" y="956"/>
                </a:lnTo>
                <a:lnTo>
                  <a:pt x="2429" y="950"/>
                </a:lnTo>
                <a:lnTo>
                  <a:pt x="2433" y="946"/>
                </a:lnTo>
                <a:lnTo>
                  <a:pt x="2433" y="946"/>
                </a:lnTo>
                <a:lnTo>
                  <a:pt x="2433" y="950"/>
                </a:lnTo>
                <a:lnTo>
                  <a:pt x="2432" y="952"/>
                </a:lnTo>
                <a:lnTo>
                  <a:pt x="2431" y="955"/>
                </a:lnTo>
                <a:lnTo>
                  <a:pt x="2429" y="957"/>
                </a:lnTo>
                <a:lnTo>
                  <a:pt x="2429" y="957"/>
                </a:lnTo>
                <a:lnTo>
                  <a:pt x="2432" y="957"/>
                </a:lnTo>
                <a:lnTo>
                  <a:pt x="2435" y="956"/>
                </a:lnTo>
                <a:lnTo>
                  <a:pt x="2436" y="953"/>
                </a:lnTo>
                <a:lnTo>
                  <a:pt x="2438" y="950"/>
                </a:lnTo>
                <a:lnTo>
                  <a:pt x="2438" y="950"/>
                </a:lnTo>
                <a:lnTo>
                  <a:pt x="2439" y="943"/>
                </a:lnTo>
                <a:lnTo>
                  <a:pt x="2442" y="936"/>
                </a:lnTo>
                <a:lnTo>
                  <a:pt x="2446" y="929"/>
                </a:lnTo>
                <a:lnTo>
                  <a:pt x="2449" y="921"/>
                </a:lnTo>
                <a:lnTo>
                  <a:pt x="2449" y="921"/>
                </a:lnTo>
                <a:lnTo>
                  <a:pt x="2402" y="956"/>
                </a:lnTo>
                <a:lnTo>
                  <a:pt x="2356" y="993"/>
                </a:lnTo>
                <a:lnTo>
                  <a:pt x="2334" y="1011"/>
                </a:lnTo>
                <a:lnTo>
                  <a:pt x="2311" y="1031"/>
                </a:lnTo>
                <a:lnTo>
                  <a:pt x="2291" y="1052"/>
                </a:lnTo>
                <a:lnTo>
                  <a:pt x="2272" y="1073"/>
                </a:lnTo>
                <a:lnTo>
                  <a:pt x="2272" y="1073"/>
                </a:lnTo>
                <a:lnTo>
                  <a:pt x="2270" y="1074"/>
                </a:lnTo>
                <a:lnTo>
                  <a:pt x="2270" y="1073"/>
                </a:lnTo>
                <a:lnTo>
                  <a:pt x="2269" y="1068"/>
                </a:lnTo>
                <a:lnTo>
                  <a:pt x="2268" y="1064"/>
                </a:lnTo>
                <a:lnTo>
                  <a:pt x="2269" y="1060"/>
                </a:lnTo>
                <a:lnTo>
                  <a:pt x="2269" y="1060"/>
                </a:lnTo>
                <a:lnTo>
                  <a:pt x="2282" y="1036"/>
                </a:lnTo>
                <a:lnTo>
                  <a:pt x="2296" y="1014"/>
                </a:lnTo>
                <a:lnTo>
                  <a:pt x="2327" y="970"/>
                </a:lnTo>
                <a:lnTo>
                  <a:pt x="2329" y="969"/>
                </a:lnTo>
                <a:close/>
                <a:moveTo>
                  <a:pt x="1899" y="1078"/>
                </a:moveTo>
                <a:lnTo>
                  <a:pt x="1899" y="1078"/>
                </a:lnTo>
                <a:lnTo>
                  <a:pt x="1904" y="1078"/>
                </a:lnTo>
                <a:lnTo>
                  <a:pt x="1908" y="1075"/>
                </a:lnTo>
                <a:lnTo>
                  <a:pt x="1911" y="1074"/>
                </a:lnTo>
                <a:lnTo>
                  <a:pt x="1912" y="1071"/>
                </a:lnTo>
                <a:lnTo>
                  <a:pt x="1916" y="1066"/>
                </a:lnTo>
                <a:lnTo>
                  <a:pt x="1918" y="1064"/>
                </a:lnTo>
                <a:lnTo>
                  <a:pt x="1919" y="1064"/>
                </a:lnTo>
                <a:lnTo>
                  <a:pt x="1919" y="1064"/>
                </a:lnTo>
                <a:lnTo>
                  <a:pt x="1922" y="1066"/>
                </a:lnTo>
                <a:lnTo>
                  <a:pt x="1923" y="1067"/>
                </a:lnTo>
                <a:lnTo>
                  <a:pt x="1923" y="1068"/>
                </a:lnTo>
                <a:lnTo>
                  <a:pt x="1922" y="1071"/>
                </a:lnTo>
                <a:lnTo>
                  <a:pt x="1912" y="1080"/>
                </a:lnTo>
                <a:lnTo>
                  <a:pt x="1912" y="1080"/>
                </a:lnTo>
                <a:lnTo>
                  <a:pt x="1919" y="1078"/>
                </a:lnTo>
                <a:lnTo>
                  <a:pt x="1926" y="1080"/>
                </a:lnTo>
                <a:lnTo>
                  <a:pt x="1942" y="1081"/>
                </a:lnTo>
                <a:lnTo>
                  <a:pt x="1954" y="1081"/>
                </a:lnTo>
                <a:lnTo>
                  <a:pt x="1960" y="1080"/>
                </a:lnTo>
                <a:lnTo>
                  <a:pt x="1963" y="1078"/>
                </a:lnTo>
                <a:lnTo>
                  <a:pt x="1963" y="1078"/>
                </a:lnTo>
                <a:lnTo>
                  <a:pt x="2032" y="994"/>
                </a:lnTo>
                <a:lnTo>
                  <a:pt x="2067" y="953"/>
                </a:lnTo>
                <a:lnTo>
                  <a:pt x="2099" y="910"/>
                </a:lnTo>
                <a:lnTo>
                  <a:pt x="2099" y="910"/>
                </a:lnTo>
                <a:lnTo>
                  <a:pt x="2084" y="915"/>
                </a:lnTo>
                <a:lnTo>
                  <a:pt x="2076" y="918"/>
                </a:lnTo>
                <a:lnTo>
                  <a:pt x="2071" y="922"/>
                </a:lnTo>
                <a:lnTo>
                  <a:pt x="1923" y="1057"/>
                </a:lnTo>
                <a:lnTo>
                  <a:pt x="1923" y="1057"/>
                </a:lnTo>
                <a:lnTo>
                  <a:pt x="1958" y="1018"/>
                </a:lnTo>
                <a:lnTo>
                  <a:pt x="1995" y="979"/>
                </a:lnTo>
                <a:lnTo>
                  <a:pt x="2034" y="942"/>
                </a:lnTo>
                <a:lnTo>
                  <a:pt x="2055" y="925"/>
                </a:lnTo>
                <a:lnTo>
                  <a:pt x="2075" y="908"/>
                </a:lnTo>
                <a:lnTo>
                  <a:pt x="2075" y="908"/>
                </a:lnTo>
                <a:lnTo>
                  <a:pt x="2064" y="905"/>
                </a:lnTo>
                <a:lnTo>
                  <a:pt x="2053" y="904"/>
                </a:lnTo>
                <a:lnTo>
                  <a:pt x="2029" y="905"/>
                </a:lnTo>
                <a:lnTo>
                  <a:pt x="2029" y="905"/>
                </a:lnTo>
                <a:lnTo>
                  <a:pt x="2023" y="915"/>
                </a:lnTo>
                <a:lnTo>
                  <a:pt x="2016" y="924"/>
                </a:lnTo>
                <a:lnTo>
                  <a:pt x="2010" y="932"/>
                </a:lnTo>
                <a:lnTo>
                  <a:pt x="2005" y="941"/>
                </a:lnTo>
                <a:lnTo>
                  <a:pt x="2003" y="943"/>
                </a:lnTo>
                <a:lnTo>
                  <a:pt x="2003" y="943"/>
                </a:lnTo>
                <a:lnTo>
                  <a:pt x="1978" y="977"/>
                </a:lnTo>
                <a:lnTo>
                  <a:pt x="1951" y="1009"/>
                </a:lnTo>
                <a:lnTo>
                  <a:pt x="1925" y="1043"/>
                </a:lnTo>
                <a:lnTo>
                  <a:pt x="1899" y="1078"/>
                </a:lnTo>
                <a:lnTo>
                  <a:pt x="1899" y="1078"/>
                </a:lnTo>
                <a:close/>
                <a:moveTo>
                  <a:pt x="248" y="839"/>
                </a:moveTo>
                <a:lnTo>
                  <a:pt x="248" y="839"/>
                </a:lnTo>
                <a:lnTo>
                  <a:pt x="243" y="858"/>
                </a:lnTo>
                <a:lnTo>
                  <a:pt x="234" y="877"/>
                </a:lnTo>
                <a:lnTo>
                  <a:pt x="224" y="894"/>
                </a:lnTo>
                <a:lnTo>
                  <a:pt x="213" y="912"/>
                </a:lnTo>
                <a:lnTo>
                  <a:pt x="191" y="945"/>
                </a:lnTo>
                <a:lnTo>
                  <a:pt x="168" y="977"/>
                </a:lnTo>
                <a:lnTo>
                  <a:pt x="168" y="977"/>
                </a:lnTo>
                <a:lnTo>
                  <a:pt x="177" y="970"/>
                </a:lnTo>
                <a:lnTo>
                  <a:pt x="184" y="963"/>
                </a:lnTo>
                <a:lnTo>
                  <a:pt x="189" y="956"/>
                </a:lnTo>
                <a:lnTo>
                  <a:pt x="198" y="949"/>
                </a:lnTo>
                <a:lnTo>
                  <a:pt x="203" y="943"/>
                </a:lnTo>
                <a:lnTo>
                  <a:pt x="203" y="943"/>
                </a:lnTo>
                <a:lnTo>
                  <a:pt x="203" y="945"/>
                </a:lnTo>
                <a:lnTo>
                  <a:pt x="203" y="948"/>
                </a:lnTo>
                <a:lnTo>
                  <a:pt x="200" y="949"/>
                </a:lnTo>
                <a:lnTo>
                  <a:pt x="198" y="949"/>
                </a:lnTo>
                <a:lnTo>
                  <a:pt x="198" y="949"/>
                </a:lnTo>
                <a:lnTo>
                  <a:pt x="196" y="955"/>
                </a:lnTo>
                <a:lnTo>
                  <a:pt x="193" y="960"/>
                </a:lnTo>
                <a:lnTo>
                  <a:pt x="188" y="970"/>
                </a:lnTo>
                <a:lnTo>
                  <a:pt x="170" y="987"/>
                </a:lnTo>
                <a:lnTo>
                  <a:pt x="170" y="987"/>
                </a:lnTo>
                <a:lnTo>
                  <a:pt x="181" y="991"/>
                </a:lnTo>
                <a:lnTo>
                  <a:pt x="193" y="995"/>
                </a:lnTo>
                <a:lnTo>
                  <a:pt x="202" y="995"/>
                </a:lnTo>
                <a:lnTo>
                  <a:pt x="206" y="995"/>
                </a:lnTo>
                <a:lnTo>
                  <a:pt x="208" y="994"/>
                </a:lnTo>
                <a:lnTo>
                  <a:pt x="208" y="994"/>
                </a:lnTo>
                <a:lnTo>
                  <a:pt x="229" y="963"/>
                </a:lnTo>
                <a:lnTo>
                  <a:pt x="250" y="932"/>
                </a:lnTo>
                <a:lnTo>
                  <a:pt x="293" y="875"/>
                </a:lnTo>
                <a:lnTo>
                  <a:pt x="293" y="875"/>
                </a:lnTo>
                <a:lnTo>
                  <a:pt x="271" y="891"/>
                </a:lnTo>
                <a:lnTo>
                  <a:pt x="250" y="910"/>
                </a:lnTo>
                <a:lnTo>
                  <a:pt x="229" y="929"/>
                </a:lnTo>
                <a:lnTo>
                  <a:pt x="209" y="948"/>
                </a:lnTo>
                <a:lnTo>
                  <a:pt x="209" y="948"/>
                </a:lnTo>
                <a:lnTo>
                  <a:pt x="219" y="935"/>
                </a:lnTo>
                <a:lnTo>
                  <a:pt x="229" y="921"/>
                </a:lnTo>
                <a:lnTo>
                  <a:pt x="238" y="908"/>
                </a:lnTo>
                <a:lnTo>
                  <a:pt x="251" y="896"/>
                </a:lnTo>
                <a:lnTo>
                  <a:pt x="262" y="884"/>
                </a:lnTo>
                <a:lnTo>
                  <a:pt x="276" y="873"/>
                </a:lnTo>
                <a:lnTo>
                  <a:pt x="290" y="863"/>
                </a:lnTo>
                <a:lnTo>
                  <a:pt x="304" y="853"/>
                </a:lnTo>
                <a:lnTo>
                  <a:pt x="304" y="853"/>
                </a:lnTo>
                <a:lnTo>
                  <a:pt x="267" y="842"/>
                </a:lnTo>
                <a:lnTo>
                  <a:pt x="248" y="837"/>
                </a:lnTo>
                <a:lnTo>
                  <a:pt x="240" y="832"/>
                </a:lnTo>
                <a:lnTo>
                  <a:pt x="233" y="827"/>
                </a:lnTo>
                <a:lnTo>
                  <a:pt x="233" y="827"/>
                </a:lnTo>
                <a:lnTo>
                  <a:pt x="230" y="832"/>
                </a:lnTo>
                <a:lnTo>
                  <a:pt x="226" y="838"/>
                </a:lnTo>
                <a:lnTo>
                  <a:pt x="216" y="848"/>
                </a:lnTo>
                <a:lnTo>
                  <a:pt x="205" y="858"/>
                </a:lnTo>
                <a:lnTo>
                  <a:pt x="200" y="862"/>
                </a:lnTo>
                <a:lnTo>
                  <a:pt x="196" y="868"/>
                </a:lnTo>
                <a:lnTo>
                  <a:pt x="200" y="869"/>
                </a:lnTo>
                <a:lnTo>
                  <a:pt x="200" y="869"/>
                </a:lnTo>
                <a:lnTo>
                  <a:pt x="200" y="872"/>
                </a:lnTo>
                <a:lnTo>
                  <a:pt x="199" y="875"/>
                </a:lnTo>
                <a:lnTo>
                  <a:pt x="140" y="960"/>
                </a:lnTo>
                <a:lnTo>
                  <a:pt x="140" y="960"/>
                </a:lnTo>
                <a:lnTo>
                  <a:pt x="146" y="959"/>
                </a:lnTo>
                <a:lnTo>
                  <a:pt x="150" y="956"/>
                </a:lnTo>
                <a:lnTo>
                  <a:pt x="160" y="949"/>
                </a:lnTo>
                <a:lnTo>
                  <a:pt x="164" y="946"/>
                </a:lnTo>
                <a:lnTo>
                  <a:pt x="168" y="945"/>
                </a:lnTo>
                <a:lnTo>
                  <a:pt x="172" y="945"/>
                </a:lnTo>
                <a:lnTo>
                  <a:pt x="175" y="946"/>
                </a:lnTo>
                <a:lnTo>
                  <a:pt x="175" y="946"/>
                </a:lnTo>
                <a:lnTo>
                  <a:pt x="195" y="922"/>
                </a:lnTo>
                <a:lnTo>
                  <a:pt x="215" y="896"/>
                </a:lnTo>
                <a:lnTo>
                  <a:pt x="231" y="868"/>
                </a:lnTo>
                <a:lnTo>
                  <a:pt x="248" y="839"/>
                </a:lnTo>
                <a:lnTo>
                  <a:pt x="248" y="839"/>
                </a:lnTo>
                <a:close/>
                <a:moveTo>
                  <a:pt x="2275" y="962"/>
                </a:moveTo>
                <a:lnTo>
                  <a:pt x="2276" y="960"/>
                </a:lnTo>
                <a:lnTo>
                  <a:pt x="2276" y="960"/>
                </a:lnTo>
                <a:lnTo>
                  <a:pt x="2283" y="950"/>
                </a:lnTo>
                <a:lnTo>
                  <a:pt x="2289" y="939"/>
                </a:lnTo>
                <a:lnTo>
                  <a:pt x="2293" y="929"/>
                </a:lnTo>
                <a:lnTo>
                  <a:pt x="2297" y="917"/>
                </a:lnTo>
                <a:lnTo>
                  <a:pt x="2297" y="917"/>
                </a:lnTo>
                <a:lnTo>
                  <a:pt x="2289" y="921"/>
                </a:lnTo>
                <a:lnTo>
                  <a:pt x="2282" y="925"/>
                </a:lnTo>
                <a:lnTo>
                  <a:pt x="2282" y="925"/>
                </a:lnTo>
                <a:lnTo>
                  <a:pt x="2241" y="960"/>
                </a:lnTo>
                <a:lnTo>
                  <a:pt x="2200" y="998"/>
                </a:lnTo>
                <a:lnTo>
                  <a:pt x="2162" y="1038"/>
                </a:lnTo>
                <a:lnTo>
                  <a:pt x="2124" y="1080"/>
                </a:lnTo>
                <a:lnTo>
                  <a:pt x="2124" y="1080"/>
                </a:lnTo>
                <a:lnTo>
                  <a:pt x="2144" y="1081"/>
                </a:lnTo>
                <a:lnTo>
                  <a:pt x="2161" y="1081"/>
                </a:lnTo>
                <a:lnTo>
                  <a:pt x="2178" y="1080"/>
                </a:lnTo>
                <a:lnTo>
                  <a:pt x="2193" y="1080"/>
                </a:lnTo>
                <a:lnTo>
                  <a:pt x="2193" y="1080"/>
                </a:lnTo>
                <a:lnTo>
                  <a:pt x="2210" y="1054"/>
                </a:lnTo>
                <a:lnTo>
                  <a:pt x="2227" y="1029"/>
                </a:lnTo>
                <a:lnTo>
                  <a:pt x="2244" y="1005"/>
                </a:lnTo>
                <a:lnTo>
                  <a:pt x="2263" y="981"/>
                </a:lnTo>
                <a:lnTo>
                  <a:pt x="2263" y="977"/>
                </a:lnTo>
                <a:lnTo>
                  <a:pt x="2275" y="962"/>
                </a:lnTo>
                <a:close/>
                <a:moveTo>
                  <a:pt x="444" y="1031"/>
                </a:moveTo>
                <a:lnTo>
                  <a:pt x="489" y="1033"/>
                </a:lnTo>
                <a:lnTo>
                  <a:pt x="489" y="1033"/>
                </a:lnTo>
                <a:lnTo>
                  <a:pt x="501" y="1011"/>
                </a:lnTo>
                <a:lnTo>
                  <a:pt x="515" y="990"/>
                </a:lnTo>
                <a:lnTo>
                  <a:pt x="546" y="950"/>
                </a:lnTo>
                <a:lnTo>
                  <a:pt x="546" y="950"/>
                </a:lnTo>
                <a:lnTo>
                  <a:pt x="546" y="949"/>
                </a:lnTo>
                <a:lnTo>
                  <a:pt x="590" y="893"/>
                </a:lnTo>
                <a:lnTo>
                  <a:pt x="590" y="893"/>
                </a:lnTo>
                <a:lnTo>
                  <a:pt x="573" y="903"/>
                </a:lnTo>
                <a:lnTo>
                  <a:pt x="556" y="915"/>
                </a:lnTo>
                <a:lnTo>
                  <a:pt x="539" y="931"/>
                </a:lnTo>
                <a:lnTo>
                  <a:pt x="522" y="946"/>
                </a:lnTo>
                <a:lnTo>
                  <a:pt x="522" y="946"/>
                </a:lnTo>
                <a:lnTo>
                  <a:pt x="501" y="966"/>
                </a:lnTo>
                <a:lnTo>
                  <a:pt x="491" y="974"/>
                </a:lnTo>
                <a:lnTo>
                  <a:pt x="490" y="974"/>
                </a:lnTo>
                <a:lnTo>
                  <a:pt x="490" y="974"/>
                </a:lnTo>
                <a:lnTo>
                  <a:pt x="494" y="970"/>
                </a:lnTo>
                <a:lnTo>
                  <a:pt x="487" y="966"/>
                </a:lnTo>
                <a:lnTo>
                  <a:pt x="487" y="966"/>
                </a:lnTo>
                <a:lnTo>
                  <a:pt x="505" y="946"/>
                </a:lnTo>
                <a:lnTo>
                  <a:pt x="525" y="928"/>
                </a:lnTo>
                <a:lnTo>
                  <a:pt x="566" y="891"/>
                </a:lnTo>
                <a:lnTo>
                  <a:pt x="531" y="886"/>
                </a:lnTo>
                <a:lnTo>
                  <a:pt x="531" y="886"/>
                </a:lnTo>
                <a:lnTo>
                  <a:pt x="511" y="918"/>
                </a:lnTo>
                <a:lnTo>
                  <a:pt x="489" y="948"/>
                </a:lnTo>
                <a:lnTo>
                  <a:pt x="466" y="977"/>
                </a:lnTo>
                <a:lnTo>
                  <a:pt x="444" y="1008"/>
                </a:lnTo>
                <a:lnTo>
                  <a:pt x="444" y="1008"/>
                </a:lnTo>
                <a:lnTo>
                  <a:pt x="442" y="1011"/>
                </a:lnTo>
                <a:lnTo>
                  <a:pt x="444" y="1011"/>
                </a:lnTo>
                <a:lnTo>
                  <a:pt x="448" y="1009"/>
                </a:lnTo>
                <a:lnTo>
                  <a:pt x="452" y="1008"/>
                </a:lnTo>
                <a:lnTo>
                  <a:pt x="458" y="1007"/>
                </a:lnTo>
                <a:lnTo>
                  <a:pt x="458" y="1007"/>
                </a:lnTo>
                <a:lnTo>
                  <a:pt x="452" y="1012"/>
                </a:lnTo>
                <a:lnTo>
                  <a:pt x="446" y="1018"/>
                </a:lnTo>
                <a:lnTo>
                  <a:pt x="445" y="1021"/>
                </a:lnTo>
                <a:lnTo>
                  <a:pt x="444" y="1023"/>
                </a:lnTo>
                <a:lnTo>
                  <a:pt x="442" y="1026"/>
                </a:lnTo>
                <a:lnTo>
                  <a:pt x="444" y="1031"/>
                </a:lnTo>
                <a:lnTo>
                  <a:pt x="444" y="1031"/>
                </a:lnTo>
                <a:close/>
                <a:moveTo>
                  <a:pt x="1486" y="903"/>
                </a:moveTo>
                <a:lnTo>
                  <a:pt x="1486" y="903"/>
                </a:lnTo>
                <a:lnTo>
                  <a:pt x="1438" y="936"/>
                </a:lnTo>
                <a:lnTo>
                  <a:pt x="1416" y="953"/>
                </a:lnTo>
                <a:lnTo>
                  <a:pt x="1395" y="972"/>
                </a:lnTo>
                <a:lnTo>
                  <a:pt x="1374" y="991"/>
                </a:lnTo>
                <a:lnTo>
                  <a:pt x="1354" y="1012"/>
                </a:lnTo>
                <a:lnTo>
                  <a:pt x="1335" y="1035"/>
                </a:lnTo>
                <a:lnTo>
                  <a:pt x="1318" y="1059"/>
                </a:lnTo>
                <a:lnTo>
                  <a:pt x="1318" y="1059"/>
                </a:lnTo>
                <a:lnTo>
                  <a:pt x="1335" y="1061"/>
                </a:lnTo>
                <a:lnTo>
                  <a:pt x="1350" y="1063"/>
                </a:lnTo>
                <a:lnTo>
                  <a:pt x="1364" y="1063"/>
                </a:lnTo>
                <a:lnTo>
                  <a:pt x="1368" y="1061"/>
                </a:lnTo>
                <a:lnTo>
                  <a:pt x="1372" y="1059"/>
                </a:lnTo>
                <a:lnTo>
                  <a:pt x="1372" y="1059"/>
                </a:lnTo>
                <a:lnTo>
                  <a:pt x="1387" y="1039"/>
                </a:lnTo>
                <a:lnTo>
                  <a:pt x="1401" y="1019"/>
                </a:lnTo>
                <a:lnTo>
                  <a:pt x="1433" y="980"/>
                </a:lnTo>
                <a:lnTo>
                  <a:pt x="1464" y="942"/>
                </a:lnTo>
                <a:lnTo>
                  <a:pt x="1478" y="922"/>
                </a:lnTo>
                <a:lnTo>
                  <a:pt x="1490" y="903"/>
                </a:lnTo>
                <a:lnTo>
                  <a:pt x="1490" y="903"/>
                </a:lnTo>
                <a:lnTo>
                  <a:pt x="1488" y="903"/>
                </a:lnTo>
                <a:lnTo>
                  <a:pt x="1486" y="903"/>
                </a:lnTo>
                <a:lnTo>
                  <a:pt x="1486" y="903"/>
                </a:lnTo>
                <a:close/>
                <a:moveTo>
                  <a:pt x="505" y="866"/>
                </a:moveTo>
                <a:lnTo>
                  <a:pt x="505" y="866"/>
                </a:lnTo>
                <a:lnTo>
                  <a:pt x="529" y="872"/>
                </a:lnTo>
                <a:lnTo>
                  <a:pt x="556" y="876"/>
                </a:lnTo>
                <a:lnTo>
                  <a:pt x="609" y="882"/>
                </a:lnTo>
                <a:lnTo>
                  <a:pt x="664" y="884"/>
                </a:lnTo>
                <a:lnTo>
                  <a:pt x="722" y="884"/>
                </a:lnTo>
                <a:lnTo>
                  <a:pt x="779" y="883"/>
                </a:lnTo>
                <a:lnTo>
                  <a:pt x="837" y="879"/>
                </a:lnTo>
                <a:lnTo>
                  <a:pt x="893" y="875"/>
                </a:lnTo>
                <a:lnTo>
                  <a:pt x="948" y="869"/>
                </a:lnTo>
                <a:lnTo>
                  <a:pt x="948" y="869"/>
                </a:lnTo>
                <a:lnTo>
                  <a:pt x="869" y="866"/>
                </a:lnTo>
                <a:lnTo>
                  <a:pt x="792" y="863"/>
                </a:lnTo>
                <a:lnTo>
                  <a:pt x="713" y="860"/>
                </a:lnTo>
                <a:lnTo>
                  <a:pt x="674" y="860"/>
                </a:lnTo>
                <a:lnTo>
                  <a:pt x="633" y="862"/>
                </a:lnTo>
                <a:lnTo>
                  <a:pt x="633" y="862"/>
                </a:lnTo>
                <a:lnTo>
                  <a:pt x="570" y="863"/>
                </a:lnTo>
                <a:lnTo>
                  <a:pt x="538" y="865"/>
                </a:lnTo>
                <a:lnTo>
                  <a:pt x="505" y="866"/>
                </a:lnTo>
                <a:lnTo>
                  <a:pt x="505" y="866"/>
                </a:lnTo>
                <a:close/>
                <a:moveTo>
                  <a:pt x="2050" y="1008"/>
                </a:moveTo>
                <a:lnTo>
                  <a:pt x="2050" y="1008"/>
                </a:lnTo>
                <a:lnTo>
                  <a:pt x="2016" y="1042"/>
                </a:lnTo>
                <a:lnTo>
                  <a:pt x="1999" y="1059"/>
                </a:lnTo>
                <a:lnTo>
                  <a:pt x="1984" y="1077"/>
                </a:lnTo>
                <a:lnTo>
                  <a:pt x="1984" y="1077"/>
                </a:lnTo>
                <a:lnTo>
                  <a:pt x="1991" y="1080"/>
                </a:lnTo>
                <a:lnTo>
                  <a:pt x="1998" y="1081"/>
                </a:lnTo>
                <a:lnTo>
                  <a:pt x="2005" y="1081"/>
                </a:lnTo>
                <a:lnTo>
                  <a:pt x="2012" y="1081"/>
                </a:lnTo>
                <a:lnTo>
                  <a:pt x="2027" y="1080"/>
                </a:lnTo>
                <a:lnTo>
                  <a:pt x="2034" y="1080"/>
                </a:lnTo>
                <a:lnTo>
                  <a:pt x="2041" y="1081"/>
                </a:lnTo>
                <a:lnTo>
                  <a:pt x="2041" y="1081"/>
                </a:lnTo>
                <a:lnTo>
                  <a:pt x="2071" y="1040"/>
                </a:lnTo>
                <a:lnTo>
                  <a:pt x="2102" y="1001"/>
                </a:lnTo>
                <a:lnTo>
                  <a:pt x="2166" y="918"/>
                </a:lnTo>
                <a:lnTo>
                  <a:pt x="2166" y="918"/>
                </a:lnTo>
                <a:lnTo>
                  <a:pt x="2166" y="917"/>
                </a:lnTo>
                <a:lnTo>
                  <a:pt x="2165" y="912"/>
                </a:lnTo>
                <a:lnTo>
                  <a:pt x="2162" y="910"/>
                </a:lnTo>
                <a:lnTo>
                  <a:pt x="2161" y="910"/>
                </a:lnTo>
                <a:lnTo>
                  <a:pt x="2159" y="910"/>
                </a:lnTo>
                <a:lnTo>
                  <a:pt x="2159" y="910"/>
                </a:lnTo>
                <a:lnTo>
                  <a:pt x="2130" y="935"/>
                </a:lnTo>
                <a:lnTo>
                  <a:pt x="2102" y="959"/>
                </a:lnTo>
                <a:lnTo>
                  <a:pt x="2075" y="984"/>
                </a:lnTo>
                <a:lnTo>
                  <a:pt x="2050" y="1008"/>
                </a:lnTo>
                <a:lnTo>
                  <a:pt x="2050" y="1008"/>
                </a:lnTo>
                <a:close/>
                <a:moveTo>
                  <a:pt x="1558" y="893"/>
                </a:moveTo>
                <a:lnTo>
                  <a:pt x="1558" y="893"/>
                </a:lnTo>
                <a:lnTo>
                  <a:pt x="1533" y="911"/>
                </a:lnTo>
                <a:lnTo>
                  <a:pt x="1507" y="929"/>
                </a:lnTo>
                <a:lnTo>
                  <a:pt x="1485" y="949"/>
                </a:lnTo>
                <a:lnTo>
                  <a:pt x="1462" y="970"/>
                </a:lnTo>
                <a:lnTo>
                  <a:pt x="1443" y="991"/>
                </a:lnTo>
                <a:lnTo>
                  <a:pt x="1423" y="1014"/>
                </a:lnTo>
                <a:lnTo>
                  <a:pt x="1405" y="1038"/>
                </a:lnTo>
                <a:lnTo>
                  <a:pt x="1388" y="1061"/>
                </a:lnTo>
                <a:lnTo>
                  <a:pt x="1388" y="1061"/>
                </a:lnTo>
                <a:lnTo>
                  <a:pt x="1416" y="1063"/>
                </a:lnTo>
                <a:lnTo>
                  <a:pt x="1430" y="1064"/>
                </a:lnTo>
                <a:lnTo>
                  <a:pt x="1436" y="1063"/>
                </a:lnTo>
                <a:lnTo>
                  <a:pt x="1438" y="1061"/>
                </a:lnTo>
                <a:lnTo>
                  <a:pt x="1513" y="962"/>
                </a:lnTo>
                <a:lnTo>
                  <a:pt x="1513" y="962"/>
                </a:lnTo>
                <a:lnTo>
                  <a:pt x="1535" y="931"/>
                </a:lnTo>
                <a:lnTo>
                  <a:pt x="1548" y="914"/>
                </a:lnTo>
                <a:lnTo>
                  <a:pt x="1552" y="904"/>
                </a:lnTo>
                <a:lnTo>
                  <a:pt x="1558" y="893"/>
                </a:lnTo>
                <a:lnTo>
                  <a:pt x="1558" y="893"/>
                </a:lnTo>
                <a:close/>
                <a:moveTo>
                  <a:pt x="2788" y="931"/>
                </a:moveTo>
                <a:lnTo>
                  <a:pt x="2788" y="931"/>
                </a:lnTo>
                <a:lnTo>
                  <a:pt x="2786" y="929"/>
                </a:lnTo>
                <a:lnTo>
                  <a:pt x="2786" y="927"/>
                </a:lnTo>
                <a:lnTo>
                  <a:pt x="2788" y="924"/>
                </a:lnTo>
                <a:lnTo>
                  <a:pt x="2790" y="922"/>
                </a:lnTo>
                <a:lnTo>
                  <a:pt x="2796" y="921"/>
                </a:lnTo>
                <a:lnTo>
                  <a:pt x="2796" y="921"/>
                </a:lnTo>
                <a:lnTo>
                  <a:pt x="2796" y="915"/>
                </a:lnTo>
                <a:lnTo>
                  <a:pt x="2799" y="911"/>
                </a:lnTo>
                <a:lnTo>
                  <a:pt x="2806" y="903"/>
                </a:lnTo>
                <a:lnTo>
                  <a:pt x="2814" y="893"/>
                </a:lnTo>
                <a:lnTo>
                  <a:pt x="2818" y="886"/>
                </a:lnTo>
                <a:lnTo>
                  <a:pt x="2821" y="879"/>
                </a:lnTo>
                <a:lnTo>
                  <a:pt x="2821" y="879"/>
                </a:lnTo>
                <a:lnTo>
                  <a:pt x="2793" y="898"/>
                </a:lnTo>
                <a:lnTo>
                  <a:pt x="2765" y="918"/>
                </a:lnTo>
                <a:lnTo>
                  <a:pt x="2740" y="939"/>
                </a:lnTo>
                <a:lnTo>
                  <a:pt x="2714" y="962"/>
                </a:lnTo>
                <a:lnTo>
                  <a:pt x="2692" y="984"/>
                </a:lnTo>
                <a:lnTo>
                  <a:pt x="2669" y="1009"/>
                </a:lnTo>
                <a:lnTo>
                  <a:pt x="2648" y="1035"/>
                </a:lnTo>
                <a:lnTo>
                  <a:pt x="2629" y="1060"/>
                </a:lnTo>
                <a:lnTo>
                  <a:pt x="2629" y="1060"/>
                </a:lnTo>
                <a:lnTo>
                  <a:pt x="2647" y="1057"/>
                </a:lnTo>
                <a:lnTo>
                  <a:pt x="2662" y="1053"/>
                </a:lnTo>
                <a:lnTo>
                  <a:pt x="2677" y="1047"/>
                </a:lnTo>
                <a:lnTo>
                  <a:pt x="2689" y="1043"/>
                </a:lnTo>
                <a:lnTo>
                  <a:pt x="2776" y="941"/>
                </a:lnTo>
                <a:lnTo>
                  <a:pt x="2776" y="941"/>
                </a:lnTo>
                <a:lnTo>
                  <a:pt x="2780" y="939"/>
                </a:lnTo>
                <a:lnTo>
                  <a:pt x="2785" y="938"/>
                </a:lnTo>
                <a:lnTo>
                  <a:pt x="2788" y="935"/>
                </a:lnTo>
                <a:lnTo>
                  <a:pt x="2788" y="931"/>
                </a:lnTo>
                <a:lnTo>
                  <a:pt x="2788" y="931"/>
                </a:lnTo>
                <a:close/>
                <a:moveTo>
                  <a:pt x="1167" y="1049"/>
                </a:moveTo>
                <a:lnTo>
                  <a:pt x="1167" y="1049"/>
                </a:lnTo>
                <a:lnTo>
                  <a:pt x="1181" y="1053"/>
                </a:lnTo>
                <a:lnTo>
                  <a:pt x="1197" y="1056"/>
                </a:lnTo>
                <a:lnTo>
                  <a:pt x="1211" y="1057"/>
                </a:lnTo>
                <a:lnTo>
                  <a:pt x="1223" y="1057"/>
                </a:lnTo>
                <a:lnTo>
                  <a:pt x="1223" y="1057"/>
                </a:lnTo>
                <a:lnTo>
                  <a:pt x="1249" y="1021"/>
                </a:lnTo>
                <a:lnTo>
                  <a:pt x="1274" y="986"/>
                </a:lnTo>
                <a:lnTo>
                  <a:pt x="1323" y="915"/>
                </a:lnTo>
                <a:lnTo>
                  <a:pt x="1323" y="915"/>
                </a:lnTo>
                <a:lnTo>
                  <a:pt x="1329" y="907"/>
                </a:lnTo>
                <a:lnTo>
                  <a:pt x="1330" y="903"/>
                </a:lnTo>
                <a:lnTo>
                  <a:pt x="1332" y="897"/>
                </a:lnTo>
                <a:lnTo>
                  <a:pt x="1332" y="897"/>
                </a:lnTo>
                <a:lnTo>
                  <a:pt x="1315" y="908"/>
                </a:lnTo>
                <a:lnTo>
                  <a:pt x="1298" y="921"/>
                </a:lnTo>
                <a:lnTo>
                  <a:pt x="1283" y="934"/>
                </a:lnTo>
                <a:lnTo>
                  <a:pt x="1267" y="948"/>
                </a:lnTo>
                <a:lnTo>
                  <a:pt x="1239" y="976"/>
                </a:lnTo>
                <a:lnTo>
                  <a:pt x="1211" y="1007"/>
                </a:lnTo>
                <a:lnTo>
                  <a:pt x="1208" y="1000"/>
                </a:lnTo>
                <a:lnTo>
                  <a:pt x="1208" y="1000"/>
                </a:lnTo>
                <a:lnTo>
                  <a:pt x="1198" y="1011"/>
                </a:lnTo>
                <a:lnTo>
                  <a:pt x="1188" y="1023"/>
                </a:lnTo>
                <a:lnTo>
                  <a:pt x="1179" y="1036"/>
                </a:lnTo>
                <a:lnTo>
                  <a:pt x="1167" y="1049"/>
                </a:lnTo>
                <a:lnTo>
                  <a:pt x="1167" y="1049"/>
                </a:lnTo>
                <a:close/>
                <a:moveTo>
                  <a:pt x="1263" y="1026"/>
                </a:moveTo>
                <a:lnTo>
                  <a:pt x="1263" y="1026"/>
                </a:lnTo>
                <a:lnTo>
                  <a:pt x="1259" y="1032"/>
                </a:lnTo>
                <a:lnTo>
                  <a:pt x="1253" y="1040"/>
                </a:lnTo>
                <a:lnTo>
                  <a:pt x="1250" y="1050"/>
                </a:lnTo>
                <a:lnTo>
                  <a:pt x="1250" y="1054"/>
                </a:lnTo>
                <a:lnTo>
                  <a:pt x="1250" y="1060"/>
                </a:lnTo>
                <a:lnTo>
                  <a:pt x="1250" y="1060"/>
                </a:lnTo>
                <a:lnTo>
                  <a:pt x="1266" y="1059"/>
                </a:lnTo>
                <a:lnTo>
                  <a:pt x="1281" y="1060"/>
                </a:lnTo>
                <a:lnTo>
                  <a:pt x="1304" y="1061"/>
                </a:lnTo>
                <a:lnTo>
                  <a:pt x="1304" y="1061"/>
                </a:lnTo>
                <a:lnTo>
                  <a:pt x="1313" y="1040"/>
                </a:lnTo>
                <a:lnTo>
                  <a:pt x="1326" y="1021"/>
                </a:lnTo>
                <a:lnTo>
                  <a:pt x="1351" y="980"/>
                </a:lnTo>
                <a:lnTo>
                  <a:pt x="1377" y="943"/>
                </a:lnTo>
                <a:lnTo>
                  <a:pt x="1403" y="910"/>
                </a:lnTo>
                <a:lnTo>
                  <a:pt x="1403" y="910"/>
                </a:lnTo>
                <a:lnTo>
                  <a:pt x="1405" y="907"/>
                </a:lnTo>
                <a:lnTo>
                  <a:pt x="1405" y="904"/>
                </a:lnTo>
                <a:lnTo>
                  <a:pt x="1403" y="898"/>
                </a:lnTo>
                <a:lnTo>
                  <a:pt x="1403" y="898"/>
                </a:lnTo>
                <a:lnTo>
                  <a:pt x="1367" y="929"/>
                </a:lnTo>
                <a:lnTo>
                  <a:pt x="1330" y="962"/>
                </a:lnTo>
                <a:lnTo>
                  <a:pt x="1294" y="994"/>
                </a:lnTo>
                <a:lnTo>
                  <a:pt x="1263" y="1026"/>
                </a:lnTo>
                <a:lnTo>
                  <a:pt x="1263" y="1026"/>
                </a:lnTo>
                <a:close/>
                <a:moveTo>
                  <a:pt x="1104" y="904"/>
                </a:moveTo>
                <a:lnTo>
                  <a:pt x="1104" y="904"/>
                </a:lnTo>
                <a:lnTo>
                  <a:pt x="1082" y="920"/>
                </a:lnTo>
                <a:lnTo>
                  <a:pt x="1062" y="936"/>
                </a:lnTo>
                <a:lnTo>
                  <a:pt x="1041" y="953"/>
                </a:lnTo>
                <a:lnTo>
                  <a:pt x="1021" y="970"/>
                </a:lnTo>
                <a:lnTo>
                  <a:pt x="1003" y="988"/>
                </a:lnTo>
                <a:lnTo>
                  <a:pt x="985" y="1007"/>
                </a:lnTo>
                <a:lnTo>
                  <a:pt x="966" y="1026"/>
                </a:lnTo>
                <a:lnTo>
                  <a:pt x="949" y="1046"/>
                </a:lnTo>
                <a:lnTo>
                  <a:pt x="949" y="1046"/>
                </a:lnTo>
                <a:lnTo>
                  <a:pt x="964" y="1047"/>
                </a:lnTo>
                <a:lnTo>
                  <a:pt x="978" y="1047"/>
                </a:lnTo>
                <a:lnTo>
                  <a:pt x="1010" y="1047"/>
                </a:lnTo>
                <a:lnTo>
                  <a:pt x="1010" y="1047"/>
                </a:lnTo>
                <a:lnTo>
                  <a:pt x="1011" y="1046"/>
                </a:lnTo>
                <a:lnTo>
                  <a:pt x="1014" y="1045"/>
                </a:lnTo>
                <a:lnTo>
                  <a:pt x="1017" y="1039"/>
                </a:lnTo>
                <a:lnTo>
                  <a:pt x="1020" y="1032"/>
                </a:lnTo>
                <a:lnTo>
                  <a:pt x="1024" y="1026"/>
                </a:lnTo>
                <a:lnTo>
                  <a:pt x="1024" y="1026"/>
                </a:lnTo>
                <a:lnTo>
                  <a:pt x="1069" y="964"/>
                </a:lnTo>
                <a:lnTo>
                  <a:pt x="1091" y="934"/>
                </a:lnTo>
                <a:lnTo>
                  <a:pt x="1110" y="903"/>
                </a:lnTo>
                <a:lnTo>
                  <a:pt x="1110" y="903"/>
                </a:lnTo>
                <a:lnTo>
                  <a:pt x="1105" y="903"/>
                </a:lnTo>
                <a:lnTo>
                  <a:pt x="1104" y="904"/>
                </a:lnTo>
                <a:lnTo>
                  <a:pt x="1104" y="904"/>
                </a:lnTo>
                <a:close/>
                <a:moveTo>
                  <a:pt x="1107" y="1032"/>
                </a:moveTo>
                <a:lnTo>
                  <a:pt x="1107" y="1032"/>
                </a:lnTo>
                <a:lnTo>
                  <a:pt x="1103" y="1033"/>
                </a:lnTo>
                <a:lnTo>
                  <a:pt x="1101" y="1035"/>
                </a:lnTo>
                <a:lnTo>
                  <a:pt x="1100" y="1038"/>
                </a:lnTo>
                <a:lnTo>
                  <a:pt x="1098" y="1042"/>
                </a:lnTo>
                <a:lnTo>
                  <a:pt x="1098" y="1042"/>
                </a:lnTo>
                <a:lnTo>
                  <a:pt x="1098" y="1046"/>
                </a:lnTo>
                <a:lnTo>
                  <a:pt x="1098" y="1049"/>
                </a:lnTo>
                <a:lnTo>
                  <a:pt x="1101" y="1052"/>
                </a:lnTo>
                <a:lnTo>
                  <a:pt x="1104" y="1053"/>
                </a:lnTo>
                <a:lnTo>
                  <a:pt x="1111" y="1056"/>
                </a:lnTo>
                <a:lnTo>
                  <a:pt x="1121" y="1057"/>
                </a:lnTo>
                <a:lnTo>
                  <a:pt x="1129" y="1057"/>
                </a:lnTo>
                <a:lnTo>
                  <a:pt x="1138" y="1056"/>
                </a:lnTo>
                <a:lnTo>
                  <a:pt x="1145" y="1053"/>
                </a:lnTo>
                <a:lnTo>
                  <a:pt x="1149" y="1052"/>
                </a:lnTo>
                <a:lnTo>
                  <a:pt x="1261" y="898"/>
                </a:lnTo>
                <a:lnTo>
                  <a:pt x="1261" y="898"/>
                </a:lnTo>
                <a:lnTo>
                  <a:pt x="1257" y="898"/>
                </a:lnTo>
                <a:lnTo>
                  <a:pt x="1256" y="897"/>
                </a:lnTo>
                <a:lnTo>
                  <a:pt x="1254" y="896"/>
                </a:lnTo>
                <a:lnTo>
                  <a:pt x="1256" y="894"/>
                </a:lnTo>
                <a:lnTo>
                  <a:pt x="1233" y="908"/>
                </a:lnTo>
                <a:lnTo>
                  <a:pt x="1238" y="908"/>
                </a:lnTo>
                <a:lnTo>
                  <a:pt x="1240" y="905"/>
                </a:lnTo>
                <a:lnTo>
                  <a:pt x="1238" y="908"/>
                </a:lnTo>
                <a:lnTo>
                  <a:pt x="1238" y="908"/>
                </a:lnTo>
                <a:lnTo>
                  <a:pt x="1222" y="921"/>
                </a:lnTo>
                <a:lnTo>
                  <a:pt x="1208" y="934"/>
                </a:lnTo>
                <a:lnTo>
                  <a:pt x="1180" y="962"/>
                </a:lnTo>
                <a:lnTo>
                  <a:pt x="1152" y="990"/>
                </a:lnTo>
                <a:lnTo>
                  <a:pt x="1136" y="1002"/>
                </a:lnTo>
                <a:lnTo>
                  <a:pt x="1122" y="1014"/>
                </a:lnTo>
                <a:lnTo>
                  <a:pt x="1122" y="1014"/>
                </a:lnTo>
                <a:lnTo>
                  <a:pt x="1118" y="1015"/>
                </a:lnTo>
                <a:lnTo>
                  <a:pt x="1114" y="1015"/>
                </a:lnTo>
                <a:lnTo>
                  <a:pt x="1114" y="1015"/>
                </a:lnTo>
                <a:lnTo>
                  <a:pt x="1115" y="1021"/>
                </a:lnTo>
                <a:lnTo>
                  <a:pt x="1115" y="1026"/>
                </a:lnTo>
                <a:lnTo>
                  <a:pt x="1112" y="1031"/>
                </a:lnTo>
                <a:lnTo>
                  <a:pt x="1107" y="1032"/>
                </a:lnTo>
                <a:lnTo>
                  <a:pt x="1107" y="1032"/>
                </a:lnTo>
                <a:close/>
                <a:moveTo>
                  <a:pt x="663" y="1039"/>
                </a:moveTo>
                <a:lnTo>
                  <a:pt x="663" y="1039"/>
                </a:lnTo>
                <a:lnTo>
                  <a:pt x="695" y="1042"/>
                </a:lnTo>
                <a:lnTo>
                  <a:pt x="711" y="1042"/>
                </a:lnTo>
                <a:lnTo>
                  <a:pt x="725" y="1042"/>
                </a:lnTo>
                <a:lnTo>
                  <a:pt x="725" y="1042"/>
                </a:lnTo>
                <a:lnTo>
                  <a:pt x="747" y="1005"/>
                </a:lnTo>
                <a:lnTo>
                  <a:pt x="770" y="970"/>
                </a:lnTo>
                <a:lnTo>
                  <a:pt x="792" y="938"/>
                </a:lnTo>
                <a:lnTo>
                  <a:pt x="816" y="910"/>
                </a:lnTo>
                <a:lnTo>
                  <a:pt x="816" y="910"/>
                </a:lnTo>
                <a:lnTo>
                  <a:pt x="817" y="907"/>
                </a:lnTo>
                <a:lnTo>
                  <a:pt x="817" y="904"/>
                </a:lnTo>
                <a:lnTo>
                  <a:pt x="817" y="898"/>
                </a:lnTo>
                <a:lnTo>
                  <a:pt x="817" y="898"/>
                </a:lnTo>
                <a:lnTo>
                  <a:pt x="799" y="910"/>
                </a:lnTo>
                <a:lnTo>
                  <a:pt x="782" y="922"/>
                </a:lnTo>
                <a:lnTo>
                  <a:pt x="765" y="935"/>
                </a:lnTo>
                <a:lnTo>
                  <a:pt x="750" y="949"/>
                </a:lnTo>
                <a:lnTo>
                  <a:pt x="720" y="979"/>
                </a:lnTo>
                <a:lnTo>
                  <a:pt x="691" y="1008"/>
                </a:lnTo>
                <a:lnTo>
                  <a:pt x="688" y="1007"/>
                </a:lnTo>
                <a:lnTo>
                  <a:pt x="688" y="1007"/>
                </a:lnTo>
                <a:lnTo>
                  <a:pt x="682" y="1009"/>
                </a:lnTo>
                <a:lnTo>
                  <a:pt x="678" y="1012"/>
                </a:lnTo>
                <a:lnTo>
                  <a:pt x="674" y="1016"/>
                </a:lnTo>
                <a:lnTo>
                  <a:pt x="671" y="1021"/>
                </a:lnTo>
                <a:lnTo>
                  <a:pt x="667" y="1031"/>
                </a:lnTo>
                <a:lnTo>
                  <a:pt x="663" y="1039"/>
                </a:lnTo>
                <a:lnTo>
                  <a:pt x="663" y="1039"/>
                </a:lnTo>
                <a:close/>
                <a:moveTo>
                  <a:pt x="2196" y="964"/>
                </a:moveTo>
                <a:lnTo>
                  <a:pt x="2196" y="964"/>
                </a:lnTo>
                <a:lnTo>
                  <a:pt x="2200" y="957"/>
                </a:lnTo>
                <a:lnTo>
                  <a:pt x="2203" y="953"/>
                </a:lnTo>
                <a:lnTo>
                  <a:pt x="2210" y="945"/>
                </a:lnTo>
                <a:lnTo>
                  <a:pt x="2217" y="936"/>
                </a:lnTo>
                <a:lnTo>
                  <a:pt x="2220" y="931"/>
                </a:lnTo>
                <a:lnTo>
                  <a:pt x="2221" y="922"/>
                </a:lnTo>
                <a:lnTo>
                  <a:pt x="2221" y="922"/>
                </a:lnTo>
                <a:lnTo>
                  <a:pt x="2200" y="939"/>
                </a:lnTo>
                <a:lnTo>
                  <a:pt x="2179" y="956"/>
                </a:lnTo>
                <a:lnTo>
                  <a:pt x="2159" y="973"/>
                </a:lnTo>
                <a:lnTo>
                  <a:pt x="2140" y="991"/>
                </a:lnTo>
                <a:lnTo>
                  <a:pt x="2102" y="1028"/>
                </a:lnTo>
                <a:lnTo>
                  <a:pt x="2068" y="1067"/>
                </a:lnTo>
                <a:lnTo>
                  <a:pt x="2068" y="1067"/>
                </a:lnTo>
                <a:lnTo>
                  <a:pt x="2065" y="1073"/>
                </a:lnTo>
                <a:lnTo>
                  <a:pt x="2064" y="1077"/>
                </a:lnTo>
                <a:lnTo>
                  <a:pt x="2064" y="1078"/>
                </a:lnTo>
                <a:lnTo>
                  <a:pt x="2065" y="1080"/>
                </a:lnTo>
                <a:lnTo>
                  <a:pt x="2068" y="1081"/>
                </a:lnTo>
                <a:lnTo>
                  <a:pt x="2071" y="1081"/>
                </a:lnTo>
                <a:lnTo>
                  <a:pt x="2071" y="1081"/>
                </a:lnTo>
                <a:lnTo>
                  <a:pt x="2093" y="1080"/>
                </a:lnTo>
                <a:lnTo>
                  <a:pt x="2103" y="1080"/>
                </a:lnTo>
                <a:lnTo>
                  <a:pt x="2113" y="1080"/>
                </a:lnTo>
                <a:lnTo>
                  <a:pt x="2193" y="969"/>
                </a:lnTo>
                <a:lnTo>
                  <a:pt x="2196" y="964"/>
                </a:lnTo>
                <a:close/>
                <a:moveTo>
                  <a:pt x="1741" y="910"/>
                </a:moveTo>
                <a:lnTo>
                  <a:pt x="1741" y="910"/>
                </a:lnTo>
                <a:lnTo>
                  <a:pt x="1720" y="927"/>
                </a:lnTo>
                <a:lnTo>
                  <a:pt x="1698" y="945"/>
                </a:lnTo>
                <a:lnTo>
                  <a:pt x="1679" y="964"/>
                </a:lnTo>
                <a:lnTo>
                  <a:pt x="1661" y="984"/>
                </a:lnTo>
                <a:lnTo>
                  <a:pt x="1624" y="1026"/>
                </a:lnTo>
                <a:lnTo>
                  <a:pt x="1589" y="1068"/>
                </a:lnTo>
                <a:lnTo>
                  <a:pt x="1589" y="1068"/>
                </a:lnTo>
                <a:lnTo>
                  <a:pt x="1596" y="1073"/>
                </a:lnTo>
                <a:lnTo>
                  <a:pt x="1604" y="1074"/>
                </a:lnTo>
                <a:lnTo>
                  <a:pt x="1611" y="1074"/>
                </a:lnTo>
                <a:lnTo>
                  <a:pt x="1616" y="1071"/>
                </a:lnTo>
                <a:lnTo>
                  <a:pt x="1616" y="1071"/>
                </a:lnTo>
                <a:lnTo>
                  <a:pt x="1655" y="1032"/>
                </a:lnTo>
                <a:lnTo>
                  <a:pt x="1693" y="991"/>
                </a:lnTo>
                <a:lnTo>
                  <a:pt x="1711" y="970"/>
                </a:lnTo>
                <a:lnTo>
                  <a:pt x="1728" y="949"/>
                </a:lnTo>
                <a:lnTo>
                  <a:pt x="1743" y="927"/>
                </a:lnTo>
                <a:lnTo>
                  <a:pt x="1759" y="904"/>
                </a:lnTo>
                <a:lnTo>
                  <a:pt x="1759" y="904"/>
                </a:lnTo>
                <a:lnTo>
                  <a:pt x="1749" y="905"/>
                </a:lnTo>
                <a:lnTo>
                  <a:pt x="1741" y="910"/>
                </a:lnTo>
                <a:lnTo>
                  <a:pt x="1741" y="910"/>
                </a:lnTo>
                <a:close/>
                <a:moveTo>
                  <a:pt x="1836" y="1078"/>
                </a:moveTo>
                <a:lnTo>
                  <a:pt x="1836" y="1078"/>
                </a:lnTo>
                <a:lnTo>
                  <a:pt x="1852" y="1081"/>
                </a:lnTo>
                <a:lnTo>
                  <a:pt x="1870" y="1084"/>
                </a:lnTo>
                <a:lnTo>
                  <a:pt x="1878" y="1083"/>
                </a:lnTo>
                <a:lnTo>
                  <a:pt x="1887" y="1081"/>
                </a:lnTo>
                <a:lnTo>
                  <a:pt x="1892" y="1078"/>
                </a:lnTo>
                <a:lnTo>
                  <a:pt x="1898" y="1074"/>
                </a:lnTo>
                <a:lnTo>
                  <a:pt x="1898" y="1074"/>
                </a:lnTo>
                <a:lnTo>
                  <a:pt x="1908" y="1059"/>
                </a:lnTo>
                <a:lnTo>
                  <a:pt x="1912" y="1052"/>
                </a:lnTo>
                <a:lnTo>
                  <a:pt x="1915" y="1043"/>
                </a:lnTo>
                <a:lnTo>
                  <a:pt x="1915" y="1043"/>
                </a:lnTo>
                <a:lnTo>
                  <a:pt x="1915" y="1042"/>
                </a:lnTo>
                <a:lnTo>
                  <a:pt x="1916" y="1038"/>
                </a:lnTo>
                <a:lnTo>
                  <a:pt x="1923" y="1028"/>
                </a:lnTo>
                <a:lnTo>
                  <a:pt x="1942" y="1007"/>
                </a:lnTo>
                <a:lnTo>
                  <a:pt x="1942" y="1007"/>
                </a:lnTo>
                <a:lnTo>
                  <a:pt x="1943" y="1007"/>
                </a:lnTo>
                <a:lnTo>
                  <a:pt x="2015" y="908"/>
                </a:lnTo>
                <a:lnTo>
                  <a:pt x="2015" y="908"/>
                </a:lnTo>
                <a:lnTo>
                  <a:pt x="1980" y="938"/>
                </a:lnTo>
                <a:lnTo>
                  <a:pt x="1946" y="967"/>
                </a:lnTo>
                <a:lnTo>
                  <a:pt x="1913" y="1000"/>
                </a:lnTo>
                <a:lnTo>
                  <a:pt x="1881" y="1032"/>
                </a:lnTo>
                <a:lnTo>
                  <a:pt x="1880" y="1026"/>
                </a:lnTo>
                <a:lnTo>
                  <a:pt x="1880" y="1026"/>
                </a:lnTo>
                <a:lnTo>
                  <a:pt x="1874" y="1032"/>
                </a:lnTo>
                <a:lnTo>
                  <a:pt x="1869" y="1038"/>
                </a:lnTo>
                <a:lnTo>
                  <a:pt x="1860" y="1052"/>
                </a:lnTo>
                <a:lnTo>
                  <a:pt x="1849" y="1066"/>
                </a:lnTo>
                <a:lnTo>
                  <a:pt x="1843" y="1073"/>
                </a:lnTo>
                <a:lnTo>
                  <a:pt x="1836" y="1078"/>
                </a:lnTo>
                <a:lnTo>
                  <a:pt x="1836" y="1078"/>
                </a:lnTo>
                <a:close/>
                <a:moveTo>
                  <a:pt x="2650" y="918"/>
                </a:moveTo>
                <a:lnTo>
                  <a:pt x="2650" y="918"/>
                </a:lnTo>
                <a:lnTo>
                  <a:pt x="2608" y="952"/>
                </a:lnTo>
                <a:lnTo>
                  <a:pt x="2588" y="970"/>
                </a:lnTo>
                <a:lnTo>
                  <a:pt x="2568" y="988"/>
                </a:lnTo>
                <a:lnTo>
                  <a:pt x="2549" y="1008"/>
                </a:lnTo>
                <a:lnTo>
                  <a:pt x="2530" y="1028"/>
                </a:lnTo>
                <a:lnTo>
                  <a:pt x="2512" y="1049"/>
                </a:lnTo>
                <a:lnTo>
                  <a:pt x="2495" y="1071"/>
                </a:lnTo>
                <a:lnTo>
                  <a:pt x="2495" y="1071"/>
                </a:lnTo>
                <a:lnTo>
                  <a:pt x="2509" y="1071"/>
                </a:lnTo>
                <a:lnTo>
                  <a:pt x="2525" y="1073"/>
                </a:lnTo>
                <a:lnTo>
                  <a:pt x="2533" y="1073"/>
                </a:lnTo>
                <a:lnTo>
                  <a:pt x="2540" y="1071"/>
                </a:lnTo>
                <a:lnTo>
                  <a:pt x="2544" y="1070"/>
                </a:lnTo>
                <a:lnTo>
                  <a:pt x="2549" y="1067"/>
                </a:lnTo>
                <a:lnTo>
                  <a:pt x="2549" y="1067"/>
                </a:lnTo>
                <a:lnTo>
                  <a:pt x="2570" y="1033"/>
                </a:lnTo>
                <a:lnTo>
                  <a:pt x="2592" y="1001"/>
                </a:lnTo>
                <a:lnTo>
                  <a:pt x="2603" y="986"/>
                </a:lnTo>
                <a:lnTo>
                  <a:pt x="2616" y="972"/>
                </a:lnTo>
                <a:lnTo>
                  <a:pt x="2629" y="957"/>
                </a:lnTo>
                <a:lnTo>
                  <a:pt x="2643" y="945"/>
                </a:lnTo>
                <a:lnTo>
                  <a:pt x="2643" y="945"/>
                </a:lnTo>
                <a:lnTo>
                  <a:pt x="2644" y="943"/>
                </a:lnTo>
                <a:lnTo>
                  <a:pt x="2641" y="946"/>
                </a:lnTo>
                <a:lnTo>
                  <a:pt x="2639" y="948"/>
                </a:lnTo>
                <a:lnTo>
                  <a:pt x="2640" y="945"/>
                </a:lnTo>
                <a:lnTo>
                  <a:pt x="2640" y="945"/>
                </a:lnTo>
                <a:lnTo>
                  <a:pt x="2644" y="939"/>
                </a:lnTo>
                <a:lnTo>
                  <a:pt x="2648" y="931"/>
                </a:lnTo>
                <a:lnTo>
                  <a:pt x="2650" y="924"/>
                </a:lnTo>
                <a:lnTo>
                  <a:pt x="2654" y="917"/>
                </a:lnTo>
                <a:lnTo>
                  <a:pt x="2654" y="917"/>
                </a:lnTo>
                <a:lnTo>
                  <a:pt x="2650" y="918"/>
                </a:lnTo>
                <a:lnTo>
                  <a:pt x="2650" y="918"/>
                </a:lnTo>
                <a:close/>
                <a:moveTo>
                  <a:pt x="23" y="461"/>
                </a:moveTo>
                <a:lnTo>
                  <a:pt x="23" y="461"/>
                </a:lnTo>
                <a:lnTo>
                  <a:pt x="35" y="439"/>
                </a:lnTo>
                <a:lnTo>
                  <a:pt x="46" y="415"/>
                </a:lnTo>
                <a:lnTo>
                  <a:pt x="71" y="370"/>
                </a:lnTo>
                <a:lnTo>
                  <a:pt x="71" y="370"/>
                </a:lnTo>
                <a:lnTo>
                  <a:pt x="61" y="380"/>
                </a:lnTo>
                <a:lnTo>
                  <a:pt x="53" y="391"/>
                </a:lnTo>
                <a:lnTo>
                  <a:pt x="45" y="401"/>
                </a:lnTo>
                <a:lnTo>
                  <a:pt x="35" y="409"/>
                </a:lnTo>
                <a:lnTo>
                  <a:pt x="35" y="409"/>
                </a:lnTo>
                <a:lnTo>
                  <a:pt x="39" y="394"/>
                </a:lnTo>
                <a:lnTo>
                  <a:pt x="45" y="378"/>
                </a:lnTo>
                <a:lnTo>
                  <a:pt x="57" y="349"/>
                </a:lnTo>
                <a:lnTo>
                  <a:pt x="73" y="319"/>
                </a:lnTo>
                <a:lnTo>
                  <a:pt x="87" y="293"/>
                </a:lnTo>
                <a:lnTo>
                  <a:pt x="52" y="339"/>
                </a:lnTo>
                <a:lnTo>
                  <a:pt x="52" y="339"/>
                </a:lnTo>
                <a:lnTo>
                  <a:pt x="49" y="342"/>
                </a:lnTo>
                <a:lnTo>
                  <a:pt x="47" y="343"/>
                </a:lnTo>
                <a:lnTo>
                  <a:pt x="46" y="341"/>
                </a:lnTo>
                <a:lnTo>
                  <a:pt x="45" y="339"/>
                </a:lnTo>
                <a:lnTo>
                  <a:pt x="45" y="332"/>
                </a:lnTo>
                <a:lnTo>
                  <a:pt x="46" y="326"/>
                </a:lnTo>
                <a:lnTo>
                  <a:pt x="46" y="326"/>
                </a:lnTo>
                <a:lnTo>
                  <a:pt x="68" y="290"/>
                </a:lnTo>
                <a:lnTo>
                  <a:pt x="89" y="252"/>
                </a:lnTo>
                <a:lnTo>
                  <a:pt x="111" y="214"/>
                </a:lnTo>
                <a:lnTo>
                  <a:pt x="132" y="178"/>
                </a:lnTo>
                <a:lnTo>
                  <a:pt x="122" y="185"/>
                </a:lnTo>
                <a:lnTo>
                  <a:pt x="122" y="185"/>
                </a:lnTo>
                <a:lnTo>
                  <a:pt x="99" y="208"/>
                </a:lnTo>
                <a:lnTo>
                  <a:pt x="78" y="235"/>
                </a:lnTo>
                <a:lnTo>
                  <a:pt x="68" y="251"/>
                </a:lnTo>
                <a:lnTo>
                  <a:pt x="60" y="266"/>
                </a:lnTo>
                <a:lnTo>
                  <a:pt x="52" y="282"/>
                </a:lnTo>
                <a:lnTo>
                  <a:pt x="43" y="298"/>
                </a:lnTo>
                <a:lnTo>
                  <a:pt x="37" y="315"/>
                </a:lnTo>
                <a:lnTo>
                  <a:pt x="32" y="334"/>
                </a:lnTo>
                <a:lnTo>
                  <a:pt x="26" y="353"/>
                </a:lnTo>
                <a:lnTo>
                  <a:pt x="23" y="373"/>
                </a:lnTo>
                <a:lnTo>
                  <a:pt x="21" y="394"/>
                </a:lnTo>
                <a:lnTo>
                  <a:pt x="21" y="415"/>
                </a:lnTo>
                <a:lnTo>
                  <a:pt x="21" y="438"/>
                </a:lnTo>
                <a:lnTo>
                  <a:pt x="23" y="461"/>
                </a:lnTo>
                <a:lnTo>
                  <a:pt x="23" y="461"/>
                </a:lnTo>
                <a:close/>
                <a:moveTo>
                  <a:pt x="926" y="1002"/>
                </a:moveTo>
                <a:lnTo>
                  <a:pt x="926" y="1002"/>
                </a:lnTo>
                <a:lnTo>
                  <a:pt x="919" y="1005"/>
                </a:lnTo>
                <a:lnTo>
                  <a:pt x="913" y="1008"/>
                </a:lnTo>
                <a:lnTo>
                  <a:pt x="906" y="1012"/>
                </a:lnTo>
                <a:lnTo>
                  <a:pt x="900" y="1018"/>
                </a:lnTo>
                <a:lnTo>
                  <a:pt x="895" y="1025"/>
                </a:lnTo>
                <a:lnTo>
                  <a:pt x="890" y="1032"/>
                </a:lnTo>
                <a:lnTo>
                  <a:pt x="888" y="1040"/>
                </a:lnTo>
                <a:lnTo>
                  <a:pt x="886" y="1049"/>
                </a:lnTo>
                <a:lnTo>
                  <a:pt x="886" y="1049"/>
                </a:lnTo>
                <a:lnTo>
                  <a:pt x="909" y="1050"/>
                </a:lnTo>
                <a:lnTo>
                  <a:pt x="923" y="1050"/>
                </a:lnTo>
                <a:lnTo>
                  <a:pt x="928" y="1050"/>
                </a:lnTo>
                <a:lnTo>
                  <a:pt x="931" y="1049"/>
                </a:lnTo>
                <a:lnTo>
                  <a:pt x="931" y="1049"/>
                </a:lnTo>
                <a:lnTo>
                  <a:pt x="935" y="1046"/>
                </a:lnTo>
                <a:lnTo>
                  <a:pt x="940" y="1040"/>
                </a:lnTo>
                <a:lnTo>
                  <a:pt x="949" y="1028"/>
                </a:lnTo>
                <a:lnTo>
                  <a:pt x="965" y="1004"/>
                </a:lnTo>
                <a:lnTo>
                  <a:pt x="965" y="1004"/>
                </a:lnTo>
                <a:lnTo>
                  <a:pt x="985" y="977"/>
                </a:lnTo>
                <a:lnTo>
                  <a:pt x="1006" y="949"/>
                </a:lnTo>
                <a:lnTo>
                  <a:pt x="1024" y="920"/>
                </a:lnTo>
                <a:lnTo>
                  <a:pt x="1041" y="891"/>
                </a:lnTo>
                <a:lnTo>
                  <a:pt x="1041" y="891"/>
                </a:lnTo>
                <a:lnTo>
                  <a:pt x="1010" y="917"/>
                </a:lnTo>
                <a:lnTo>
                  <a:pt x="980" y="942"/>
                </a:lnTo>
                <a:lnTo>
                  <a:pt x="952" y="972"/>
                </a:lnTo>
                <a:lnTo>
                  <a:pt x="926" y="1002"/>
                </a:lnTo>
                <a:lnTo>
                  <a:pt x="926" y="1002"/>
                </a:lnTo>
                <a:close/>
                <a:moveTo>
                  <a:pt x="948" y="901"/>
                </a:moveTo>
                <a:lnTo>
                  <a:pt x="948" y="901"/>
                </a:lnTo>
                <a:lnTo>
                  <a:pt x="930" y="914"/>
                </a:lnTo>
                <a:lnTo>
                  <a:pt x="913" y="929"/>
                </a:lnTo>
                <a:lnTo>
                  <a:pt x="879" y="960"/>
                </a:lnTo>
                <a:lnTo>
                  <a:pt x="845" y="991"/>
                </a:lnTo>
                <a:lnTo>
                  <a:pt x="829" y="1005"/>
                </a:lnTo>
                <a:lnTo>
                  <a:pt x="810" y="1021"/>
                </a:lnTo>
                <a:lnTo>
                  <a:pt x="810" y="1021"/>
                </a:lnTo>
                <a:lnTo>
                  <a:pt x="810" y="1023"/>
                </a:lnTo>
                <a:lnTo>
                  <a:pt x="810" y="1026"/>
                </a:lnTo>
                <a:lnTo>
                  <a:pt x="808" y="1031"/>
                </a:lnTo>
                <a:lnTo>
                  <a:pt x="803" y="1033"/>
                </a:lnTo>
                <a:lnTo>
                  <a:pt x="798" y="1035"/>
                </a:lnTo>
                <a:lnTo>
                  <a:pt x="798" y="1035"/>
                </a:lnTo>
                <a:lnTo>
                  <a:pt x="795" y="1036"/>
                </a:lnTo>
                <a:lnTo>
                  <a:pt x="793" y="1038"/>
                </a:lnTo>
                <a:lnTo>
                  <a:pt x="793" y="1040"/>
                </a:lnTo>
                <a:lnTo>
                  <a:pt x="793" y="1040"/>
                </a:lnTo>
                <a:lnTo>
                  <a:pt x="795" y="1042"/>
                </a:lnTo>
                <a:lnTo>
                  <a:pt x="796" y="1040"/>
                </a:lnTo>
                <a:lnTo>
                  <a:pt x="798" y="1039"/>
                </a:lnTo>
                <a:lnTo>
                  <a:pt x="798" y="1039"/>
                </a:lnTo>
                <a:lnTo>
                  <a:pt x="802" y="1042"/>
                </a:lnTo>
                <a:lnTo>
                  <a:pt x="809" y="1043"/>
                </a:lnTo>
                <a:lnTo>
                  <a:pt x="816" y="1045"/>
                </a:lnTo>
                <a:lnTo>
                  <a:pt x="824" y="1045"/>
                </a:lnTo>
                <a:lnTo>
                  <a:pt x="840" y="1043"/>
                </a:lnTo>
                <a:lnTo>
                  <a:pt x="855" y="1043"/>
                </a:lnTo>
                <a:lnTo>
                  <a:pt x="855" y="1043"/>
                </a:lnTo>
                <a:lnTo>
                  <a:pt x="867" y="1023"/>
                </a:lnTo>
                <a:lnTo>
                  <a:pt x="879" y="1005"/>
                </a:lnTo>
                <a:lnTo>
                  <a:pt x="906" y="967"/>
                </a:lnTo>
                <a:lnTo>
                  <a:pt x="933" y="931"/>
                </a:lnTo>
                <a:lnTo>
                  <a:pt x="959" y="898"/>
                </a:lnTo>
                <a:lnTo>
                  <a:pt x="959" y="898"/>
                </a:lnTo>
                <a:lnTo>
                  <a:pt x="954" y="898"/>
                </a:lnTo>
                <a:lnTo>
                  <a:pt x="948" y="901"/>
                </a:lnTo>
                <a:lnTo>
                  <a:pt x="948" y="901"/>
                </a:lnTo>
                <a:close/>
                <a:moveTo>
                  <a:pt x="2724" y="912"/>
                </a:moveTo>
                <a:lnTo>
                  <a:pt x="2724" y="912"/>
                </a:lnTo>
                <a:lnTo>
                  <a:pt x="2702" y="929"/>
                </a:lnTo>
                <a:lnTo>
                  <a:pt x="2679" y="946"/>
                </a:lnTo>
                <a:lnTo>
                  <a:pt x="2658" y="964"/>
                </a:lnTo>
                <a:lnTo>
                  <a:pt x="2639" y="983"/>
                </a:lnTo>
                <a:lnTo>
                  <a:pt x="2619" y="1002"/>
                </a:lnTo>
                <a:lnTo>
                  <a:pt x="2599" y="1023"/>
                </a:lnTo>
                <a:lnTo>
                  <a:pt x="2581" y="1046"/>
                </a:lnTo>
                <a:lnTo>
                  <a:pt x="2564" y="1068"/>
                </a:lnTo>
                <a:lnTo>
                  <a:pt x="2564" y="1068"/>
                </a:lnTo>
                <a:lnTo>
                  <a:pt x="2578" y="1068"/>
                </a:lnTo>
                <a:lnTo>
                  <a:pt x="2591" y="1070"/>
                </a:lnTo>
                <a:lnTo>
                  <a:pt x="2602" y="1068"/>
                </a:lnTo>
                <a:lnTo>
                  <a:pt x="2606" y="1067"/>
                </a:lnTo>
                <a:lnTo>
                  <a:pt x="2609" y="1064"/>
                </a:lnTo>
                <a:lnTo>
                  <a:pt x="2692" y="962"/>
                </a:lnTo>
                <a:lnTo>
                  <a:pt x="2692" y="962"/>
                </a:lnTo>
                <a:lnTo>
                  <a:pt x="2698" y="959"/>
                </a:lnTo>
                <a:lnTo>
                  <a:pt x="2703" y="953"/>
                </a:lnTo>
                <a:lnTo>
                  <a:pt x="2709" y="948"/>
                </a:lnTo>
                <a:lnTo>
                  <a:pt x="2714" y="941"/>
                </a:lnTo>
                <a:lnTo>
                  <a:pt x="2720" y="932"/>
                </a:lnTo>
                <a:lnTo>
                  <a:pt x="2724" y="924"/>
                </a:lnTo>
                <a:lnTo>
                  <a:pt x="2729" y="915"/>
                </a:lnTo>
                <a:lnTo>
                  <a:pt x="2730" y="907"/>
                </a:lnTo>
                <a:lnTo>
                  <a:pt x="2730" y="907"/>
                </a:lnTo>
                <a:lnTo>
                  <a:pt x="2724" y="912"/>
                </a:lnTo>
                <a:lnTo>
                  <a:pt x="2724" y="912"/>
                </a:lnTo>
                <a:close/>
                <a:moveTo>
                  <a:pt x="81" y="737"/>
                </a:moveTo>
                <a:lnTo>
                  <a:pt x="81" y="737"/>
                </a:lnTo>
                <a:lnTo>
                  <a:pt x="75" y="747"/>
                </a:lnTo>
                <a:lnTo>
                  <a:pt x="71" y="757"/>
                </a:lnTo>
                <a:lnTo>
                  <a:pt x="71" y="757"/>
                </a:lnTo>
                <a:lnTo>
                  <a:pt x="92" y="730"/>
                </a:lnTo>
                <a:lnTo>
                  <a:pt x="113" y="703"/>
                </a:lnTo>
                <a:lnTo>
                  <a:pt x="136" y="679"/>
                </a:lnTo>
                <a:lnTo>
                  <a:pt x="161" y="657"/>
                </a:lnTo>
                <a:lnTo>
                  <a:pt x="161" y="657"/>
                </a:lnTo>
                <a:lnTo>
                  <a:pt x="160" y="601"/>
                </a:lnTo>
                <a:lnTo>
                  <a:pt x="158" y="574"/>
                </a:lnTo>
                <a:lnTo>
                  <a:pt x="156" y="549"/>
                </a:lnTo>
                <a:lnTo>
                  <a:pt x="156" y="549"/>
                </a:lnTo>
                <a:lnTo>
                  <a:pt x="151" y="558"/>
                </a:lnTo>
                <a:lnTo>
                  <a:pt x="144" y="570"/>
                </a:lnTo>
                <a:lnTo>
                  <a:pt x="137" y="577"/>
                </a:lnTo>
                <a:lnTo>
                  <a:pt x="136" y="578"/>
                </a:lnTo>
                <a:lnTo>
                  <a:pt x="134" y="577"/>
                </a:lnTo>
                <a:lnTo>
                  <a:pt x="134" y="577"/>
                </a:lnTo>
                <a:lnTo>
                  <a:pt x="132" y="577"/>
                </a:lnTo>
                <a:lnTo>
                  <a:pt x="130" y="578"/>
                </a:lnTo>
                <a:lnTo>
                  <a:pt x="129" y="581"/>
                </a:lnTo>
                <a:lnTo>
                  <a:pt x="130" y="584"/>
                </a:lnTo>
                <a:lnTo>
                  <a:pt x="130" y="589"/>
                </a:lnTo>
                <a:lnTo>
                  <a:pt x="130" y="589"/>
                </a:lnTo>
                <a:lnTo>
                  <a:pt x="101" y="636"/>
                </a:lnTo>
                <a:lnTo>
                  <a:pt x="87" y="661"/>
                </a:lnTo>
                <a:lnTo>
                  <a:pt x="73" y="686"/>
                </a:lnTo>
                <a:lnTo>
                  <a:pt x="73" y="686"/>
                </a:lnTo>
                <a:lnTo>
                  <a:pt x="87" y="668"/>
                </a:lnTo>
                <a:lnTo>
                  <a:pt x="101" y="653"/>
                </a:lnTo>
                <a:lnTo>
                  <a:pt x="130" y="622"/>
                </a:lnTo>
                <a:lnTo>
                  <a:pt x="130" y="622"/>
                </a:lnTo>
                <a:lnTo>
                  <a:pt x="136" y="616"/>
                </a:lnTo>
                <a:lnTo>
                  <a:pt x="141" y="612"/>
                </a:lnTo>
                <a:lnTo>
                  <a:pt x="146" y="610"/>
                </a:lnTo>
                <a:lnTo>
                  <a:pt x="148" y="610"/>
                </a:lnTo>
                <a:lnTo>
                  <a:pt x="151" y="610"/>
                </a:lnTo>
                <a:lnTo>
                  <a:pt x="156" y="613"/>
                </a:lnTo>
                <a:lnTo>
                  <a:pt x="112" y="683"/>
                </a:lnTo>
                <a:lnTo>
                  <a:pt x="112" y="683"/>
                </a:lnTo>
                <a:lnTo>
                  <a:pt x="111" y="682"/>
                </a:lnTo>
                <a:lnTo>
                  <a:pt x="112" y="679"/>
                </a:lnTo>
                <a:lnTo>
                  <a:pt x="113" y="675"/>
                </a:lnTo>
                <a:lnTo>
                  <a:pt x="113" y="672"/>
                </a:lnTo>
                <a:lnTo>
                  <a:pt x="94" y="706"/>
                </a:lnTo>
                <a:lnTo>
                  <a:pt x="94" y="707"/>
                </a:lnTo>
                <a:lnTo>
                  <a:pt x="92" y="712"/>
                </a:lnTo>
                <a:lnTo>
                  <a:pt x="89" y="713"/>
                </a:lnTo>
                <a:lnTo>
                  <a:pt x="89" y="713"/>
                </a:lnTo>
                <a:lnTo>
                  <a:pt x="84" y="717"/>
                </a:lnTo>
                <a:lnTo>
                  <a:pt x="82" y="720"/>
                </a:lnTo>
                <a:lnTo>
                  <a:pt x="84" y="723"/>
                </a:lnTo>
                <a:lnTo>
                  <a:pt x="85" y="723"/>
                </a:lnTo>
                <a:lnTo>
                  <a:pt x="85" y="723"/>
                </a:lnTo>
                <a:lnTo>
                  <a:pt x="82" y="727"/>
                </a:lnTo>
                <a:lnTo>
                  <a:pt x="81" y="733"/>
                </a:lnTo>
                <a:lnTo>
                  <a:pt x="81" y="733"/>
                </a:lnTo>
                <a:lnTo>
                  <a:pt x="81" y="737"/>
                </a:lnTo>
                <a:lnTo>
                  <a:pt x="81" y="737"/>
                </a:lnTo>
                <a:close/>
                <a:moveTo>
                  <a:pt x="147" y="324"/>
                </a:moveTo>
                <a:lnTo>
                  <a:pt x="60" y="433"/>
                </a:lnTo>
                <a:lnTo>
                  <a:pt x="60" y="433"/>
                </a:lnTo>
                <a:lnTo>
                  <a:pt x="42" y="454"/>
                </a:lnTo>
                <a:lnTo>
                  <a:pt x="35" y="467"/>
                </a:lnTo>
                <a:lnTo>
                  <a:pt x="28" y="478"/>
                </a:lnTo>
                <a:lnTo>
                  <a:pt x="22" y="492"/>
                </a:lnTo>
                <a:lnTo>
                  <a:pt x="19" y="506"/>
                </a:lnTo>
                <a:lnTo>
                  <a:pt x="19" y="515"/>
                </a:lnTo>
                <a:lnTo>
                  <a:pt x="19" y="523"/>
                </a:lnTo>
                <a:lnTo>
                  <a:pt x="21" y="532"/>
                </a:lnTo>
                <a:lnTo>
                  <a:pt x="23" y="540"/>
                </a:lnTo>
                <a:lnTo>
                  <a:pt x="125" y="370"/>
                </a:lnTo>
                <a:lnTo>
                  <a:pt x="125" y="370"/>
                </a:lnTo>
                <a:lnTo>
                  <a:pt x="130" y="360"/>
                </a:lnTo>
                <a:lnTo>
                  <a:pt x="139" y="349"/>
                </a:lnTo>
                <a:lnTo>
                  <a:pt x="143" y="342"/>
                </a:lnTo>
                <a:lnTo>
                  <a:pt x="146" y="336"/>
                </a:lnTo>
                <a:lnTo>
                  <a:pt x="148" y="331"/>
                </a:lnTo>
                <a:lnTo>
                  <a:pt x="147" y="324"/>
                </a:lnTo>
                <a:lnTo>
                  <a:pt x="147" y="324"/>
                </a:lnTo>
                <a:close/>
                <a:moveTo>
                  <a:pt x="883" y="898"/>
                </a:moveTo>
                <a:lnTo>
                  <a:pt x="883" y="898"/>
                </a:lnTo>
                <a:lnTo>
                  <a:pt x="844" y="929"/>
                </a:lnTo>
                <a:lnTo>
                  <a:pt x="824" y="946"/>
                </a:lnTo>
                <a:lnTo>
                  <a:pt x="805" y="963"/>
                </a:lnTo>
                <a:lnTo>
                  <a:pt x="788" y="981"/>
                </a:lnTo>
                <a:lnTo>
                  <a:pt x="771" y="1001"/>
                </a:lnTo>
                <a:lnTo>
                  <a:pt x="756" y="1021"/>
                </a:lnTo>
                <a:lnTo>
                  <a:pt x="742" y="1043"/>
                </a:lnTo>
                <a:lnTo>
                  <a:pt x="775" y="1045"/>
                </a:lnTo>
                <a:lnTo>
                  <a:pt x="775" y="1045"/>
                </a:lnTo>
                <a:lnTo>
                  <a:pt x="782" y="1033"/>
                </a:lnTo>
                <a:lnTo>
                  <a:pt x="789" y="1022"/>
                </a:lnTo>
                <a:lnTo>
                  <a:pt x="799" y="1011"/>
                </a:lnTo>
                <a:lnTo>
                  <a:pt x="809" y="1002"/>
                </a:lnTo>
                <a:lnTo>
                  <a:pt x="809" y="1000"/>
                </a:lnTo>
                <a:lnTo>
                  <a:pt x="809" y="1000"/>
                </a:lnTo>
                <a:lnTo>
                  <a:pt x="829" y="976"/>
                </a:lnTo>
                <a:lnTo>
                  <a:pt x="850" y="952"/>
                </a:lnTo>
                <a:lnTo>
                  <a:pt x="868" y="925"/>
                </a:lnTo>
                <a:lnTo>
                  <a:pt x="883" y="898"/>
                </a:lnTo>
                <a:lnTo>
                  <a:pt x="883" y="898"/>
                </a:lnTo>
                <a:close/>
                <a:moveTo>
                  <a:pt x="25" y="554"/>
                </a:moveTo>
                <a:lnTo>
                  <a:pt x="25" y="554"/>
                </a:lnTo>
                <a:lnTo>
                  <a:pt x="23" y="558"/>
                </a:lnTo>
                <a:lnTo>
                  <a:pt x="22" y="564"/>
                </a:lnTo>
                <a:lnTo>
                  <a:pt x="22" y="577"/>
                </a:lnTo>
                <a:lnTo>
                  <a:pt x="22" y="603"/>
                </a:lnTo>
                <a:lnTo>
                  <a:pt x="22" y="603"/>
                </a:lnTo>
                <a:lnTo>
                  <a:pt x="39" y="579"/>
                </a:lnTo>
                <a:lnTo>
                  <a:pt x="56" y="554"/>
                </a:lnTo>
                <a:lnTo>
                  <a:pt x="88" y="502"/>
                </a:lnTo>
                <a:lnTo>
                  <a:pt x="119" y="449"/>
                </a:lnTo>
                <a:lnTo>
                  <a:pt x="151" y="398"/>
                </a:lnTo>
                <a:lnTo>
                  <a:pt x="151" y="398"/>
                </a:lnTo>
                <a:lnTo>
                  <a:pt x="133" y="415"/>
                </a:lnTo>
                <a:lnTo>
                  <a:pt x="116" y="433"/>
                </a:lnTo>
                <a:lnTo>
                  <a:pt x="99" y="452"/>
                </a:lnTo>
                <a:lnTo>
                  <a:pt x="82" y="471"/>
                </a:lnTo>
                <a:lnTo>
                  <a:pt x="67" y="491"/>
                </a:lnTo>
                <a:lnTo>
                  <a:pt x="53" y="512"/>
                </a:lnTo>
                <a:lnTo>
                  <a:pt x="39" y="533"/>
                </a:lnTo>
                <a:lnTo>
                  <a:pt x="25" y="554"/>
                </a:lnTo>
                <a:lnTo>
                  <a:pt x="25" y="554"/>
                </a:lnTo>
                <a:close/>
                <a:moveTo>
                  <a:pt x="527" y="1033"/>
                </a:moveTo>
                <a:lnTo>
                  <a:pt x="527" y="1033"/>
                </a:lnTo>
                <a:lnTo>
                  <a:pt x="549" y="1038"/>
                </a:lnTo>
                <a:lnTo>
                  <a:pt x="560" y="1038"/>
                </a:lnTo>
                <a:lnTo>
                  <a:pt x="564" y="1038"/>
                </a:lnTo>
                <a:lnTo>
                  <a:pt x="566" y="1035"/>
                </a:lnTo>
                <a:lnTo>
                  <a:pt x="566" y="1035"/>
                </a:lnTo>
                <a:lnTo>
                  <a:pt x="576" y="1022"/>
                </a:lnTo>
                <a:lnTo>
                  <a:pt x="584" y="1009"/>
                </a:lnTo>
                <a:lnTo>
                  <a:pt x="605" y="987"/>
                </a:lnTo>
                <a:lnTo>
                  <a:pt x="626" y="964"/>
                </a:lnTo>
                <a:lnTo>
                  <a:pt x="636" y="952"/>
                </a:lnTo>
                <a:lnTo>
                  <a:pt x="645" y="939"/>
                </a:lnTo>
                <a:lnTo>
                  <a:pt x="645" y="939"/>
                </a:lnTo>
                <a:lnTo>
                  <a:pt x="652" y="929"/>
                </a:lnTo>
                <a:lnTo>
                  <a:pt x="659" y="922"/>
                </a:lnTo>
                <a:lnTo>
                  <a:pt x="666" y="915"/>
                </a:lnTo>
                <a:lnTo>
                  <a:pt x="668" y="911"/>
                </a:lnTo>
                <a:lnTo>
                  <a:pt x="670" y="904"/>
                </a:lnTo>
                <a:lnTo>
                  <a:pt x="670" y="904"/>
                </a:lnTo>
                <a:lnTo>
                  <a:pt x="654" y="914"/>
                </a:lnTo>
                <a:lnTo>
                  <a:pt x="639" y="925"/>
                </a:lnTo>
                <a:lnTo>
                  <a:pt x="609" y="948"/>
                </a:lnTo>
                <a:lnTo>
                  <a:pt x="581" y="973"/>
                </a:lnTo>
                <a:lnTo>
                  <a:pt x="555" y="998"/>
                </a:lnTo>
                <a:lnTo>
                  <a:pt x="555" y="998"/>
                </a:lnTo>
                <a:lnTo>
                  <a:pt x="550" y="998"/>
                </a:lnTo>
                <a:lnTo>
                  <a:pt x="546" y="1001"/>
                </a:lnTo>
                <a:lnTo>
                  <a:pt x="543" y="1005"/>
                </a:lnTo>
                <a:lnTo>
                  <a:pt x="539" y="1011"/>
                </a:lnTo>
                <a:lnTo>
                  <a:pt x="527" y="1033"/>
                </a:lnTo>
                <a:lnTo>
                  <a:pt x="527" y="1033"/>
                </a:lnTo>
                <a:close/>
                <a:moveTo>
                  <a:pt x="1916" y="949"/>
                </a:moveTo>
                <a:lnTo>
                  <a:pt x="1916" y="949"/>
                </a:lnTo>
                <a:lnTo>
                  <a:pt x="1915" y="955"/>
                </a:lnTo>
                <a:lnTo>
                  <a:pt x="1913" y="959"/>
                </a:lnTo>
                <a:lnTo>
                  <a:pt x="1906" y="969"/>
                </a:lnTo>
                <a:lnTo>
                  <a:pt x="1906" y="969"/>
                </a:lnTo>
                <a:lnTo>
                  <a:pt x="1888" y="993"/>
                </a:lnTo>
                <a:lnTo>
                  <a:pt x="1870" y="1016"/>
                </a:lnTo>
                <a:lnTo>
                  <a:pt x="1852" y="1043"/>
                </a:lnTo>
                <a:lnTo>
                  <a:pt x="1835" y="1071"/>
                </a:lnTo>
                <a:lnTo>
                  <a:pt x="1835" y="1071"/>
                </a:lnTo>
                <a:lnTo>
                  <a:pt x="1839" y="1070"/>
                </a:lnTo>
                <a:lnTo>
                  <a:pt x="1842" y="1067"/>
                </a:lnTo>
                <a:lnTo>
                  <a:pt x="1843" y="1063"/>
                </a:lnTo>
                <a:lnTo>
                  <a:pt x="1843" y="1063"/>
                </a:lnTo>
                <a:lnTo>
                  <a:pt x="1861" y="1040"/>
                </a:lnTo>
                <a:lnTo>
                  <a:pt x="1880" y="1019"/>
                </a:lnTo>
                <a:lnTo>
                  <a:pt x="1919" y="979"/>
                </a:lnTo>
                <a:lnTo>
                  <a:pt x="1961" y="941"/>
                </a:lnTo>
                <a:lnTo>
                  <a:pt x="2002" y="903"/>
                </a:lnTo>
                <a:lnTo>
                  <a:pt x="1951" y="903"/>
                </a:lnTo>
                <a:lnTo>
                  <a:pt x="1951" y="903"/>
                </a:lnTo>
                <a:lnTo>
                  <a:pt x="1943" y="915"/>
                </a:lnTo>
                <a:lnTo>
                  <a:pt x="1932" y="927"/>
                </a:lnTo>
                <a:lnTo>
                  <a:pt x="1920" y="938"/>
                </a:lnTo>
                <a:lnTo>
                  <a:pt x="1909" y="949"/>
                </a:lnTo>
                <a:lnTo>
                  <a:pt x="1916" y="949"/>
                </a:lnTo>
                <a:close/>
                <a:moveTo>
                  <a:pt x="144" y="488"/>
                </a:moveTo>
                <a:lnTo>
                  <a:pt x="144" y="488"/>
                </a:lnTo>
                <a:lnTo>
                  <a:pt x="129" y="504"/>
                </a:lnTo>
                <a:lnTo>
                  <a:pt x="113" y="519"/>
                </a:lnTo>
                <a:lnTo>
                  <a:pt x="85" y="550"/>
                </a:lnTo>
                <a:lnTo>
                  <a:pt x="59" y="584"/>
                </a:lnTo>
                <a:lnTo>
                  <a:pt x="33" y="619"/>
                </a:lnTo>
                <a:lnTo>
                  <a:pt x="33" y="619"/>
                </a:lnTo>
                <a:lnTo>
                  <a:pt x="29" y="626"/>
                </a:lnTo>
                <a:lnTo>
                  <a:pt x="26" y="631"/>
                </a:lnTo>
                <a:lnTo>
                  <a:pt x="23" y="645"/>
                </a:lnTo>
                <a:lnTo>
                  <a:pt x="22" y="662"/>
                </a:lnTo>
                <a:lnTo>
                  <a:pt x="18" y="681"/>
                </a:lnTo>
                <a:lnTo>
                  <a:pt x="18" y="681"/>
                </a:lnTo>
                <a:lnTo>
                  <a:pt x="64" y="620"/>
                </a:lnTo>
                <a:lnTo>
                  <a:pt x="85" y="589"/>
                </a:lnTo>
                <a:lnTo>
                  <a:pt x="94" y="574"/>
                </a:lnTo>
                <a:lnTo>
                  <a:pt x="102" y="557"/>
                </a:lnTo>
                <a:lnTo>
                  <a:pt x="102" y="557"/>
                </a:lnTo>
                <a:lnTo>
                  <a:pt x="125" y="523"/>
                </a:lnTo>
                <a:lnTo>
                  <a:pt x="134" y="506"/>
                </a:lnTo>
                <a:lnTo>
                  <a:pt x="144" y="488"/>
                </a:lnTo>
                <a:lnTo>
                  <a:pt x="144" y="488"/>
                </a:lnTo>
                <a:close/>
                <a:moveTo>
                  <a:pt x="871" y="1045"/>
                </a:moveTo>
                <a:lnTo>
                  <a:pt x="871" y="1045"/>
                </a:lnTo>
                <a:lnTo>
                  <a:pt x="909" y="1001"/>
                </a:lnTo>
                <a:lnTo>
                  <a:pt x="948" y="959"/>
                </a:lnTo>
                <a:lnTo>
                  <a:pt x="990" y="918"/>
                </a:lnTo>
                <a:lnTo>
                  <a:pt x="1032" y="880"/>
                </a:lnTo>
                <a:lnTo>
                  <a:pt x="1032" y="880"/>
                </a:lnTo>
                <a:lnTo>
                  <a:pt x="1023" y="877"/>
                </a:lnTo>
                <a:lnTo>
                  <a:pt x="1010" y="876"/>
                </a:lnTo>
                <a:lnTo>
                  <a:pt x="1004" y="876"/>
                </a:lnTo>
                <a:lnTo>
                  <a:pt x="999" y="877"/>
                </a:lnTo>
                <a:lnTo>
                  <a:pt x="994" y="879"/>
                </a:lnTo>
                <a:lnTo>
                  <a:pt x="990" y="882"/>
                </a:lnTo>
                <a:lnTo>
                  <a:pt x="990" y="882"/>
                </a:lnTo>
                <a:lnTo>
                  <a:pt x="958" y="921"/>
                </a:lnTo>
                <a:lnTo>
                  <a:pt x="927" y="960"/>
                </a:lnTo>
                <a:lnTo>
                  <a:pt x="897" y="1002"/>
                </a:lnTo>
                <a:lnTo>
                  <a:pt x="883" y="1023"/>
                </a:lnTo>
                <a:lnTo>
                  <a:pt x="871" y="1045"/>
                </a:lnTo>
                <a:lnTo>
                  <a:pt x="871" y="1045"/>
                </a:lnTo>
                <a:close/>
                <a:moveTo>
                  <a:pt x="638" y="1032"/>
                </a:moveTo>
                <a:lnTo>
                  <a:pt x="638" y="1032"/>
                </a:lnTo>
                <a:lnTo>
                  <a:pt x="643" y="1031"/>
                </a:lnTo>
                <a:lnTo>
                  <a:pt x="647" y="1026"/>
                </a:lnTo>
                <a:lnTo>
                  <a:pt x="654" y="1016"/>
                </a:lnTo>
                <a:lnTo>
                  <a:pt x="661" y="1007"/>
                </a:lnTo>
                <a:lnTo>
                  <a:pt x="670" y="995"/>
                </a:lnTo>
                <a:lnTo>
                  <a:pt x="670" y="993"/>
                </a:lnTo>
                <a:lnTo>
                  <a:pt x="670" y="993"/>
                </a:lnTo>
                <a:lnTo>
                  <a:pt x="675" y="983"/>
                </a:lnTo>
                <a:lnTo>
                  <a:pt x="678" y="979"/>
                </a:lnTo>
                <a:lnTo>
                  <a:pt x="682" y="976"/>
                </a:lnTo>
                <a:lnTo>
                  <a:pt x="685" y="973"/>
                </a:lnTo>
                <a:lnTo>
                  <a:pt x="685" y="973"/>
                </a:lnTo>
                <a:lnTo>
                  <a:pt x="690" y="966"/>
                </a:lnTo>
                <a:lnTo>
                  <a:pt x="695" y="959"/>
                </a:lnTo>
                <a:lnTo>
                  <a:pt x="706" y="946"/>
                </a:lnTo>
                <a:lnTo>
                  <a:pt x="718" y="932"/>
                </a:lnTo>
                <a:lnTo>
                  <a:pt x="722" y="924"/>
                </a:lnTo>
                <a:lnTo>
                  <a:pt x="725" y="915"/>
                </a:lnTo>
                <a:lnTo>
                  <a:pt x="725" y="915"/>
                </a:lnTo>
                <a:lnTo>
                  <a:pt x="698" y="934"/>
                </a:lnTo>
                <a:lnTo>
                  <a:pt x="673" y="953"/>
                </a:lnTo>
                <a:lnTo>
                  <a:pt x="650" y="976"/>
                </a:lnTo>
                <a:lnTo>
                  <a:pt x="629" y="998"/>
                </a:lnTo>
                <a:lnTo>
                  <a:pt x="629" y="998"/>
                </a:lnTo>
                <a:lnTo>
                  <a:pt x="628" y="1000"/>
                </a:lnTo>
                <a:lnTo>
                  <a:pt x="628" y="998"/>
                </a:lnTo>
                <a:lnTo>
                  <a:pt x="629" y="994"/>
                </a:lnTo>
                <a:lnTo>
                  <a:pt x="629" y="993"/>
                </a:lnTo>
                <a:lnTo>
                  <a:pt x="629" y="991"/>
                </a:lnTo>
                <a:lnTo>
                  <a:pt x="626" y="991"/>
                </a:lnTo>
                <a:lnTo>
                  <a:pt x="623" y="995"/>
                </a:lnTo>
                <a:lnTo>
                  <a:pt x="623" y="995"/>
                </a:lnTo>
                <a:lnTo>
                  <a:pt x="616" y="1005"/>
                </a:lnTo>
                <a:lnTo>
                  <a:pt x="611" y="1015"/>
                </a:lnTo>
                <a:lnTo>
                  <a:pt x="604" y="1025"/>
                </a:lnTo>
                <a:lnTo>
                  <a:pt x="597" y="1033"/>
                </a:lnTo>
                <a:lnTo>
                  <a:pt x="597" y="1033"/>
                </a:lnTo>
                <a:lnTo>
                  <a:pt x="602" y="1036"/>
                </a:lnTo>
                <a:lnTo>
                  <a:pt x="607" y="1038"/>
                </a:lnTo>
                <a:lnTo>
                  <a:pt x="616" y="1038"/>
                </a:lnTo>
                <a:lnTo>
                  <a:pt x="628" y="1036"/>
                </a:lnTo>
                <a:lnTo>
                  <a:pt x="638" y="1032"/>
                </a:lnTo>
                <a:lnTo>
                  <a:pt x="638" y="1032"/>
                </a:lnTo>
                <a:close/>
                <a:moveTo>
                  <a:pt x="50" y="891"/>
                </a:moveTo>
                <a:lnTo>
                  <a:pt x="50" y="891"/>
                </a:lnTo>
                <a:lnTo>
                  <a:pt x="53" y="893"/>
                </a:lnTo>
                <a:lnTo>
                  <a:pt x="53" y="894"/>
                </a:lnTo>
                <a:lnTo>
                  <a:pt x="54" y="896"/>
                </a:lnTo>
                <a:lnTo>
                  <a:pt x="53" y="897"/>
                </a:lnTo>
                <a:lnTo>
                  <a:pt x="50" y="898"/>
                </a:lnTo>
                <a:lnTo>
                  <a:pt x="46" y="898"/>
                </a:lnTo>
                <a:lnTo>
                  <a:pt x="54" y="908"/>
                </a:lnTo>
                <a:lnTo>
                  <a:pt x="94" y="849"/>
                </a:lnTo>
                <a:lnTo>
                  <a:pt x="94" y="849"/>
                </a:lnTo>
                <a:lnTo>
                  <a:pt x="123" y="806"/>
                </a:lnTo>
                <a:lnTo>
                  <a:pt x="139" y="782"/>
                </a:lnTo>
                <a:lnTo>
                  <a:pt x="144" y="771"/>
                </a:lnTo>
                <a:lnTo>
                  <a:pt x="150" y="759"/>
                </a:lnTo>
                <a:lnTo>
                  <a:pt x="150" y="759"/>
                </a:lnTo>
                <a:lnTo>
                  <a:pt x="122" y="783"/>
                </a:lnTo>
                <a:lnTo>
                  <a:pt x="95" y="807"/>
                </a:lnTo>
                <a:lnTo>
                  <a:pt x="70" y="834"/>
                </a:lnTo>
                <a:lnTo>
                  <a:pt x="49" y="860"/>
                </a:lnTo>
                <a:lnTo>
                  <a:pt x="49" y="860"/>
                </a:lnTo>
                <a:lnTo>
                  <a:pt x="50" y="860"/>
                </a:lnTo>
                <a:lnTo>
                  <a:pt x="50" y="863"/>
                </a:lnTo>
                <a:lnTo>
                  <a:pt x="47" y="872"/>
                </a:lnTo>
                <a:lnTo>
                  <a:pt x="45" y="880"/>
                </a:lnTo>
                <a:lnTo>
                  <a:pt x="45" y="886"/>
                </a:lnTo>
                <a:lnTo>
                  <a:pt x="46" y="889"/>
                </a:lnTo>
                <a:lnTo>
                  <a:pt x="46" y="889"/>
                </a:lnTo>
                <a:lnTo>
                  <a:pt x="50" y="891"/>
                </a:lnTo>
                <a:lnTo>
                  <a:pt x="50" y="891"/>
                </a:lnTo>
                <a:close/>
                <a:moveTo>
                  <a:pt x="101" y="943"/>
                </a:moveTo>
                <a:lnTo>
                  <a:pt x="101" y="943"/>
                </a:lnTo>
                <a:lnTo>
                  <a:pt x="104" y="952"/>
                </a:lnTo>
                <a:lnTo>
                  <a:pt x="105" y="957"/>
                </a:lnTo>
                <a:lnTo>
                  <a:pt x="109" y="963"/>
                </a:lnTo>
                <a:lnTo>
                  <a:pt x="116" y="969"/>
                </a:lnTo>
                <a:lnTo>
                  <a:pt x="116" y="969"/>
                </a:lnTo>
                <a:lnTo>
                  <a:pt x="119" y="969"/>
                </a:lnTo>
                <a:lnTo>
                  <a:pt x="123" y="969"/>
                </a:lnTo>
                <a:lnTo>
                  <a:pt x="126" y="966"/>
                </a:lnTo>
                <a:lnTo>
                  <a:pt x="129" y="963"/>
                </a:lnTo>
                <a:lnTo>
                  <a:pt x="129" y="963"/>
                </a:lnTo>
                <a:lnTo>
                  <a:pt x="167" y="904"/>
                </a:lnTo>
                <a:lnTo>
                  <a:pt x="185" y="875"/>
                </a:lnTo>
                <a:lnTo>
                  <a:pt x="206" y="846"/>
                </a:lnTo>
                <a:lnTo>
                  <a:pt x="206" y="846"/>
                </a:lnTo>
                <a:lnTo>
                  <a:pt x="209" y="846"/>
                </a:lnTo>
                <a:lnTo>
                  <a:pt x="212" y="846"/>
                </a:lnTo>
                <a:lnTo>
                  <a:pt x="215" y="845"/>
                </a:lnTo>
                <a:lnTo>
                  <a:pt x="216" y="842"/>
                </a:lnTo>
                <a:lnTo>
                  <a:pt x="216" y="842"/>
                </a:lnTo>
                <a:lnTo>
                  <a:pt x="212" y="844"/>
                </a:lnTo>
                <a:lnTo>
                  <a:pt x="209" y="844"/>
                </a:lnTo>
                <a:lnTo>
                  <a:pt x="209" y="842"/>
                </a:lnTo>
                <a:lnTo>
                  <a:pt x="212" y="839"/>
                </a:lnTo>
                <a:lnTo>
                  <a:pt x="212" y="839"/>
                </a:lnTo>
                <a:lnTo>
                  <a:pt x="213" y="838"/>
                </a:lnTo>
                <a:lnTo>
                  <a:pt x="215" y="835"/>
                </a:lnTo>
                <a:lnTo>
                  <a:pt x="215" y="828"/>
                </a:lnTo>
                <a:lnTo>
                  <a:pt x="215" y="828"/>
                </a:lnTo>
                <a:lnTo>
                  <a:pt x="184" y="855"/>
                </a:lnTo>
                <a:lnTo>
                  <a:pt x="154" y="883"/>
                </a:lnTo>
                <a:lnTo>
                  <a:pt x="126" y="912"/>
                </a:lnTo>
                <a:lnTo>
                  <a:pt x="101" y="943"/>
                </a:lnTo>
                <a:lnTo>
                  <a:pt x="101" y="943"/>
                </a:lnTo>
                <a:close/>
                <a:moveTo>
                  <a:pt x="2304" y="1023"/>
                </a:moveTo>
                <a:lnTo>
                  <a:pt x="2446" y="908"/>
                </a:lnTo>
                <a:lnTo>
                  <a:pt x="2446" y="908"/>
                </a:lnTo>
                <a:lnTo>
                  <a:pt x="2410" y="910"/>
                </a:lnTo>
                <a:lnTo>
                  <a:pt x="2393" y="911"/>
                </a:lnTo>
                <a:lnTo>
                  <a:pt x="2377" y="910"/>
                </a:lnTo>
                <a:lnTo>
                  <a:pt x="2377" y="910"/>
                </a:lnTo>
                <a:lnTo>
                  <a:pt x="2360" y="939"/>
                </a:lnTo>
                <a:lnTo>
                  <a:pt x="2342" y="967"/>
                </a:lnTo>
                <a:lnTo>
                  <a:pt x="2304" y="1023"/>
                </a:lnTo>
                <a:lnTo>
                  <a:pt x="2304" y="1023"/>
                </a:lnTo>
                <a:close/>
                <a:moveTo>
                  <a:pt x="583" y="924"/>
                </a:moveTo>
                <a:lnTo>
                  <a:pt x="583" y="924"/>
                </a:lnTo>
                <a:lnTo>
                  <a:pt x="580" y="928"/>
                </a:lnTo>
                <a:lnTo>
                  <a:pt x="576" y="929"/>
                </a:lnTo>
                <a:lnTo>
                  <a:pt x="573" y="928"/>
                </a:lnTo>
                <a:lnTo>
                  <a:pt x="570" y="927"/>
                </a:lnTo>
                <a:lnTo>
                  <a:pt x="570" y="927"/>
                </a:lnTo>
                <a:lnTo>
                  <a:pt x="566" y="934"/>
                </a:lnTo>
                <a:lnTo>
                  <a:pt x="564" y="938"/>
                </a:lnTo>
                <a:lnTo>
                  <a:pt x="566" y="941"/>
                </a:lnTo>
                <a:lnTo>
                  <a:pt x="569" y="939"/>
                </a:lnTo>
                <a:lnTo>
                  <a:pt x="569" y="939"/>
                </a:lnTo>
                <a:lnTo>
                  <a:pt x="536" y="983"/>
                </a:lnTo>
                <a:lnTo>
                  <a:pt x="519" y="1005"/>
                </a:lnTo>
                <a:lnTo>
                  <a:pt x="505" y="1029"/>
                </a:lnTo>
                <a:lnTo>
                  <a:pt x="505" y="1029"/>
                </a:lnTo>
                <a:lnTo>
                  <a:pt x="508" y="1029"/>
                </a:lnTo>
                <a:lnTo>
                  <a:pt x="512" y="1029"/>
                </a:lnTo>
                <a:lnTo>
                  <a:pt x="515" y="1026"/>
                </a:lnTo>
                <a:lnTo>
                  <a:pt x="515" y="1025"/>
                </a:lnTo>
                <a:lnTo>
                  <a:pt x="515" y="1022"/>
                </a:lnTo>
                <a:lnTo>
                  <a:pt x="515" y="1022"/>
                </a:lnTo>
                <a:lnTo>
                  <a:pt x="548" y="990"/>
                </a:lnTo>
                <a:lnTo>
                  <a:pt x="581" y="959"/>
                </a:lnTo>
                <a:lnTo>
                  <a:pt x="616" y="928"/>
                </a:lnTo>
                <a:lnTo>
                  <a:pt x="635" y="914"/>
                </a:lnTo>
                <a:lnTo>
                  <a:pt x="653" y="901"/>
                </a:lnTo>
                <a:lnTo>
                  <a:pt x="600" y="898"/>
                </a:lnTo>
                <a:lnTo>
                  <a:pt x="600" y="898"/>
                </a:lnTo>
                <a:lnTo>
                  <a:pt x="595" y="904"/>
                </a:lnTo>
                <a:lnTo>
                  <a:pt x="591" y="911"/>
                </a:lnTo>
                <a:lnTo>
                  <a:pt x="586" y="917"/>
                </a:lnTo>
                <a:lnTo>
                  <a:pt x="583" y="924"/>
                </a:lnTo>
                <a:lnTo>
                  <a:pt x="583" y="924"/>
                </a:lnTo>
                <a:close/>
                <a:moveTo>
                  <a:pt x="140" y="863"/>
                </a:moveTo>
                <a:lnTo>
                  <a:pt x="144" y="862"/>
                </a:lnTo>
                <a:lnTo>
                  <a:pt x="144" y="862"/>
                </a:lnTo>
                <a:lnTo>
                  <a:pt x="151" y="855"/>
                </a:lnTo>
                <a:lnTo>
                  <a:pt x="153" y="853"/>
                </a:lnTo>
                <a:lnTo>
                  <a:pt x="151" y="853"/>
                </a:lnTo>
                <a:lnTo>
                  <a:pt x="144" y="856"/>
                </a:lnTo>
                <a:lnTo>
                  <a:pt x="144" y="856"/>
                </a:lnTo>
                <a:lnTo>
                  <a:pt x="153" y="841"/>
                </a:lnTo>
                <a:lnTo>
                  <a:pt x="164" y="827"/>
                </a:lnTo>
                <a:lnTo>
                  <a:pt x="175" y="811"/>
                </a:lnTo>
                <a:lnTo>
                  <a:pt x="179" y="804"/>
                </a:lnTo>
                <a:lnTo>
                  <a:pt x="184" y="796"/>
                </a:lnTo>
                <a:lnTo>
                  <a:pt x="184" y="796"/>
                </a:lnTo>
                <a:lnTo>
                  <a:pt x="156" y="824"/>
                </a:lnTo>
                <a:lnTo>
                  <a:pt x="129" y="852"/>
                </a:lnTo>
                <a:lnTo>
                  <a:pt x="80" y="908"/>
                </a:lnTo>
                <a:lnTo>
                  <a:pt x="80" y="908"/>
                </a:lnTo>
                <a:lnTo>
                  <a:pt x="71" y="915"/>
                </a:lnTo>
                <a:lnTo>
                  <a:pt x="70" y="915"/>
                </a:lnTo>
                <a:lnTo>
                  <a:pt x="71" y="914"/>
                </a:lnTo>
                <a:lnTo>
                  <a:pt x="71" y="914"/>
                </a:lnTo>
                <a:lnTo>
                  <a:pt x="66" y="918"/>
                </a:lnTo>
                <a:lnTo>
                  <a:pt x="64" y="922"/>
                </a:lnTo>
                <a:lnTo>
                  <a:pt x="64" y="927"/>
                </a:lnTo>
                <a:lnTo>
                  <a:pt x="66" y="931"/>
                </a:lnTo>
                <a:lnTo>
                  <a:pt x="68" y="935"/>
                </a:lnTo>
                <a:lnTo>
                  <a:pt x="73" y="939"/>
                </a:lnTo>
                <a:lnTo>
                  <a:pt x="84" y="948"/>
                </a:lnTo>
                <a:lnTo>
                  <a:pt x="137" y="865"/>
                </a:lnTo>
                <a:lnTo>
                  <a:pt x="140" y="863"/>
                </a:lnTo>
                <a:close/>
                <a:moveTo>
                  <a:pt x="1419" y="903"/>
                </a:moveTo>
                <a:lnTo>
                  <a:pt x="1354" y="997"/>
                </a:lnTo>
                <a:lnTo>
                  <a:pt x="1354" y="997"/>
                </a:lnTo>
                <a:lnTo>
                  <a:pt x="1387" y="967"/>
                </a:lnTo>
                <a:lnTo>
                  <a:pt x="1420" y="938"/>
                </a:lnTo>
                <a:lnTo>
                  <a:pt x="1438" y="922"/>
                </a:lnTo>
                <a:lnTo>
                  <a:pt x="1455" y="910"/>
                </a:lnTo>
                <a:lnTo>
                  <a:pt x="1475" y="897"/>
                </a:lnTo>
                <a:lnTo>
                  <a:pt x="1495" y="884"/>
                </a:lnTo>
                <a:lnTo>
                  <a:pt x="1495" y="884"/>
                </a:lnTo>
                <a:lnTo>
                  <a:pt x="1479" y="887"/>
                </a:lnTo>
                <a:lnTo>
                  <a:pt x="1461" y="886"/>
                </a:lnTo>
                <a:lnTo>
                  <a:pt x="1444" y="886"/>
                </a:lnTo>
                <a:lnTo>
                  <a:pt x="1429" y="883"/>
                </a:lnTo>
                <a:lnTo>
                  <a:pt x="1429" y="883"/>
                </a:lnTo>
                <a:lnTo>
                  <a:pt x="1424" y="894"/>
                </a:lnTo>
                <a:lnTo>
                  <a:pt x="1419" y="903"/>
                </a:lnTo>
                <a:lnTo>
                  <a:pt x="1419" y="903"/>
                </a:lnTo>
                <a:close/>
                <a:moveTo>
                  <a:pt x="1075" y="1008"/>
                </a:moveTo>
                <a:lnTo>
                  <a:pt x="1075" y="1008"/>
                </a:lnTo>
                <a:lnTo>
                  <a:pt x="1075" y="1007"/>
                </a:lnTo>
                <a:lnTo>
                  <a:pt x="1076" y="1005"/>
                </a:lnTo>
                <a:lnTo>
                  <a:pt x="1079" y="1001"/>
                </a:lnTo>
                <a:lnTo>
                  <a:pt x="1080" y="1000"/>
                </a:lnTo>
                <a:lnTo>
                  <a:pt x="1079" y="998"/>
                </a:lnTo>
                <a:lnTo>
                  <a:pt x="1077" y="998"/>
                </a:lnTo>
                <a:lnTo>
                  <a:pt x="1077" y="998"/>
                </a:lnTo>
                <a:lnTo>
                  <a:pt x="1068" y="1008"/>
                </a:lnTo>
                <a:lnTo>
                  <a:pt x="1058" y="1021"/>
                </a:lnTo>
                <a:lnTo>
                  <a:pt x="1049" y="1033"/>
                </a:lnTo>
                <a:lnTo>
                  <a:pt x="1046" y="1040"/>
                </a:lnTo>
                <a:lnTo>
                  <a:pt x="1044" y="1047"/>
                </a:lnTo>
                <a:lnTo>
                  <a:pt x="1044" y="1047"/>
                </a:lnTo>
                <a:lnTo>
                  <a:pt x="1053" y="1050"/>
                </a:lnTo>
                <a:lnTo>
                  <a:pt x="1063" y="1050"/>
                </a:lnTo>
                <a:lnTo>
                  <a:pt x="1069" y="1050"/>
                </a:lnTo>
                <a:lnTo>
                  <a:pt x="1075" y="1047"/>
                </a:lnTo>
                <a:lnTo>
                  <a:pt x="1079" y="1045"/>
                </a:lnTo>
                <a:lnTo>
                  <a:pt x="1083" y="1039"/>
                </a:lnTo>
                <a:lnTo>
                  <a:pt x="1083" y="1039"/>
                </a:lnTo>
                <a:lnTo>
                  <a:pt x="1103" y="1008"/>
                </a:lnTo>
                <a:lnTo>
                  <a:pt x="1125" y="979"/>
                </a:lnTo>
                <a:lnTo>
                  <a:pt x="1169" y="920"/>
                </a:lnTo>
                <a:lnTo>
                  <a:pt x="1169" y="920"/>
                </a:lnTo>
                <a:lnTo>
                  <a:pt x="1148" y="936"/>
                </a:lnTo>
                <a:lnTo>
                  <a:pt x="1128" y="955"/>
                </a:lnTo>
                <a:lnTo>
                  <a:pt x="1110" y="974"/>
                </a:lnTo>
                <a:lnTo>
                  <a:pt x="1091" y="994"/>
                </a:lnTo>
                <a:lnTo>
                  <a:pt x="1091" y="994"/>
                </a:lnTo>
                <a:lnTo>
                  <a:pt x="1089" y="995"/>
                </a:lnTo>
                <a:lnTo>
                  <a:pt x="1086" y="995"/>
                </a:lnTo>
                <a:lnTo>
                  <a:pt x="1086" y="995"/>
                </a:lnTo>
                <a:lnTo>
                  <a:pt x="1084" y="1000"/>
                </a:lnTo>
                <a:lnTo>
                  <a:pt x="1082" y="1004"/>
                </a:lnTo>
                <a:lnTo>
                  <a:pt x="1075" y="1008"/>
                </a:lnTo>
                <a:lnTo>
                  <a:pt x="1073" y="1011"/>
                </a:lnTo>
                <a:lnTo>
                  <a:pt x="1075" y="1008"/>
                </a:lnTo>
                <a:close/>
                <a:moveTo>
                  <a:pt x="25" y="699"/>
                </a:moveTo>
                <a:lnTo>
                  <a:pt x="25" y="699"/>
                </a:lnTo>
                <a:lnTo>
                  <a:pt x="23" y="705"/>
                </a:lnTo>
                <a:lnTo>
                  <a:pt x="22" y="709"/>
                </a:lnTo>
                <a:lnTo>
                  <a:pt x="23" y="720"/>
                </a:lnTo>
                <a:lnTo>
                  <a:pt x="25" y="731"/>
                </a:lnTo>
                <a:lnTo>
                  <a:pt x="26" y="742"/>
                </a:lnTo>
                <a:lnTo>
                  <a:pt x="26" y="742"/>
                </a:lnTo>
                <a:lnTo>
                  <a:pt x="75" y="655"/>
                </a:lnTo>
                <a:lnTo>
                  <a:pt x="101" y="613"/>
                </a:lnTo>
                <a:lnTo>
                  <a:pt x="129" y="571"/>
                </a:lnTo>
                <a:lnTo>
                  <a:pt x="129" y="571"/>
                </a:lnTo>
                <a:lnTo>
                  <a:pt x="101" y="601"/>
                </a:lnTo>
                <a:lnTo>
                  <a:pt x="74" y="631"/>
                </a:lnTo>
                <a:lnTo>
                  <a:pt x="49" y="664"/>
                </a:lnTo>
                <a:lnTo>
                  <a:pt x="25" y="699"/>
                </a:lnTo>
                <a:lnTo>
                  <a:pt x="25" y="699"/>
                </a:lnTo>
                <a:close/>
                <a:moveTo>
                  <a:pt x="67" y="821"/>
                </a:moveTo>
                <a:lnTo>
                  <a:pt x="119" y="769"/>
                </a:lnTo>
                <a:lnTo>
                  <a:pt x="119" y="769"/>
                </a:lnTo>
                <a:lnTo>
                  <a:pt x="129" y="761"/>
                </a:lnTo>
                <a:lnTo>
                  <a:pt x="141" y="752"/>
                </a:lnTo>
                <a:lnTo>
                  <a:pt x="153" y="745"/>
                </a:lnTo>
                <a:lnTo>
                  <a:pt x="165" y="741"/>
                </a:lnTo>
                <a:lnTo>
                  <a:pt x="161" y="683"/>
                </a:lnTo>
                <a:lnTo>
                  <a:pt x="148" y="697"/>
                </a:lnTo>
                <a:lnTo>
                  <a:pt x="148" y="697"/>
                </a:lnTo>
                <a:lnTo>
                  <a:pt x="146" y="697"/>
                </a:lnTo>
                <a:lnTo>
                  <a:pt x="141" y="699"/>
                </a:lnTo>
                <a:lnTo>
                  <a:pt x="139" y="703"/>
                </a:lnTo>
                <a:lnTo>
                  <a:pt x="136" y="707"/>
                </a:lnTo>
                <a:lnTo>
                  <a:pt x="134" y="710"/>
                </a:lnTo>
                <a:lnTo>
                  <a:pt x="134" y="713"/>
                </a:lnTo>
                <a:lnTo>
                  <a:pt x="136" y="714"/>
                </a:lnTo>
                <a:lnTo>
                  <a:pt x="139" y="713"/>
                </a:lnTo>
                <a:lnTo>
                  <a:pt x="139" y="713"/>
                </a:lnTo>
                <a:lnTo>
                  <a:pt x="120" y="740"/>
                </a:lnTo>
                <a:lnTo>
                  <a:pt x="102" y="768"/>
                </a:lnTo>
                <a:lnTo>
                  <a:pt x="84" y="794"/>
                </a:lnTo>
                <a:lnTo>
                  <a:pt x="67" y="821"/>
                </a:lnTo>
                <a:lnTo>
                  <a:pt x="67" y="821"/>
                </a:lnTo>
                <a:close/>
                <a:moveTo>
                  <a:pt x="801" y="896"/>
                </a:moveTo>
                <a:lnTo>
                  <a:pt x="801" y="896"/>
                </a:lnTo>
                <a:lnTo>
                  <a:pt x="785" y="897"/>
                </a:lnTo>
                <a:lnTo>
                  <a:pt x="772" y="898"/>
                </a:lnTo>
                <a:lnTo>
                  <a:pt x="758" y="898"/>
                </a:lnTo>
                <a:lnTo>
                  <a:pt x="747" y="900"/>
                </a:lnTo>
                <a:lnTo>
                  <a:pt x="747" y="900"/>
                </a:lnTo>
                <a:lnTo>
                  <a:pt x="742" y="911"/>
                </a:lnTo>
                <a:lnTo>
                  <a:pt x="736" y="922"/>
                </a:lnTo>
                <a:lnTo>
                  <a:pt x="729" y="932"/>
                </a:lnTo>
                <a:lnTo>
                  <a:pt x="720" y="942"/>
                </a:lnTo>
                <a:lnTo>
                  <a:pt x="712" y="950"/>
                </a:lnTo>
                <a:lnTo>
                  <a:pt x="704" y="959"/>
                </a:lnTo>
                <a:lnTo>
                  <a:pt x="685" y="973"/>
                </a:lnTo>
                <a:lnTo>
                  <a:pt x="682" y="976"/>
                </a:lnTo>
                <a:lnTo>
                  <a:pt x="677" y="988"/>
                </a:lnTo>
                <a:lnTo>
                  <a:pt x="677" y="988"/>
                </a:lnTo>
                <a:lnTo>
                  <a:pt x="684" y="984"/>
                </a:lnTo>
                <a:lnTo>
                  <a:pt x="687" y="983"/>
                </a:lnTo>
                <a:lnTo>
                  <a:pt x="685" y="986"/>
                </a:lnTo>
                <a:lnTo>
                  <a:pt x="685" y="986"/>
                </a:lnTo>
                <a:lnTo>
                  <a:pt x="674" y="1001"/>
                </a:lnTo>
                <a:lnTo>
                  <a:pt x="668" y="1009"/>
                </a:lnTo>
                <a:lnTo>
                  <a:pt x="664" y="1019"/>
                </a:lnTo>
                <a:lnTo>
                  <a:pt x="664" y="1019"/>
                </a:lnTo>
                <a:lnTo>
                  <a:pt x="697" y="987"/>
                </a:lnTo>
                <a:lnTo>
                  <a:pt x="729" y="955"/>
                </a:lnTo>
                <a:lnTo>
                  <a:pt x="764" y="924"/>
                </a:lnTo>
                <a:lnTo>
                  <a:pt x="801" y="896"/>
                </a:lnTo>
                <a:lnTo>
                  <a:pt x="801" y="896"/>
                </a:lnTo>
                <a:close/>
                <a:moveTo>
                  <a:pt x="40" y="959"/>
                </a:moveTo>
                <a:lnTo>
                  <a:pt x="40" y="959"/>
                </a:lnTo>
                <a:lnTo>
                  <a:pt x="81" y="980"/>
                </a:lnTo>
                <a:lnTo>
                  <a:pt x="101" y="990"/>
                </a:lnTo>
                <a:lnTo>
                  <a:pt x="122" y="1000"/>
                </a:lnTo>
                <a:lnTo>
                  <a:pt x="146" y="1007"/>
                </a:lnTo>
                <a:lnTo>
                  <a:pt x="170" y="1012"/>
                </a:lnTo>
                <a:lnTo>
                  <a:pt x="196" y="1016"/>
                </a:lnTo>
                <a:lnTo>
                  <a:pt x="224" y="1016"/>
                </a:lnTo>
                <a:lnTo>
                  <a:pt x="224" y="1016"/>
                </a:lnTo>
                <a:lnTo>
                  <a:pt x="199" y="1014"/>
                </a:lnTo>
                <a:lnTo>
                  <a:pt x="174" y="1008"/>
                </a:lnTo>
                <a:lnTo>
                  <a:pt x="151" y="1001"/>
                </a:lnTo>
                <a:lnTo>
                  <a:pt x="129" y="993"/>
                </a:lnTo>
                <a:lnTo>
                  <a:pt x="108" y="983"/>
                </a:lnTo>
                <a:lnTo>
                  <a:pt x="88" y="973"/>
                </a:lnTo>
                <a:lnTo>
                  <a:pt x="50" y="949"/>
                </a:lnTo>
                <a:lnTo>
                  <a:pt x="50" y="949"/>
                </a:lnTo>
                <a:lnTo>
                  <a:pt x="37" y="920"/>
                </a:lnTo>
                <a:lnTo>
                  <a:pt x="29" y="903"/>
                </a:lnTo>
                <a:lnTo>
                  <a:pt x="25" y="897"/>
                </a:lnTo>
                <a:lnTo>
                  <a:pt x="21" y="893"/>
                </a:lnTo>
                <a:lnTo>
                  <a:pt x="21" y="893"/>
                </a:lnTo>
                <a:lnTo>
                  <a:pt x="25" y="911"/>
                </a:lnTo>
                <a:lnTo>
                  <a:pt x="29" y="928"/>
                </a:lnTo>
                <a:lnTo>
                  <a:pt x="35" y="945"/>
                </a:lnTo>
                <a:lnTo>
                  <a:pt x="40" y="959"/>
                </a:lnTo>
                <a:lnTo>
                  <a:pt x="40" y="959"/>
                </a:lnTo>
                <a:close/>
                <a:moveTo>
                  <a:pt x="26" y="783"/>
                </a:moveTo>
                <a:lnTo>
                  <a:pt x="26" y="783"/>
                </a:lnTo>
                <a:lnTo>
                  <a:pt x="25" y="789"/>
                </a:lnTo>
                <a:lnTo>
                  <a:pt x="25" y="796"/>
                </a:lnTo>
                <a:lnTo>
                  <a:pt x="26" y="801"/>
                </a:lnTo>
                <a:lnTo>
                  <a:pt x="28" y="804"/>
                </a:lnTo>
                <a:lnTo>
                  <a:pt x="32" y="807"/>
                </a:lnTo>
                <a:lnTo>
                  <a:pt x="32" y="807"/>
                </a:lnTo>
                <a:lnTo>
                  <a:pt x="52" y="766"/>
                </a:lnTo>
                <a:lnTo>
                  <a:pt x="73" y="726"/>
                </a:lnTo>
                <a:lnTo>
                  <a:pt x="95" y="688"/>
                </a:lnTo>
                <a:lnTo>
                  <a:pt x="119" y="651"/>
                </a:lnTo>
                <a:lnTo>
                  <a:pt x="119" y="651"/>
                </a:lnTo>
                <a:lnTo>
                  <a:pt x="92" y="681"/>
                </a:lnTo>
                <a:lnTo>
                  <a:pt x="78" y="695"/>
                </a:lnTo>
                <a:lnTo>
                  <a:pt x="66" y="710"/>
                </a:lnTo>
                <a:lnTo>
                  <a:pt x="54" y="727"/>
                </a:lnTo>
                <a:lnTo>
                  <a:pt x="43" y="744"/>
                </a:lnTo>
                <a:lnTo>
                  <a:pt x="33" y="764"/>
                </a:lnTo>
                <a:lnTo>
                  <a:pt x="26" y="783"/>
                </a:lnTo>
                <a:lnTo>
                  <a:pt x="26" y="783"/>
                </a:lnTo>
                <a:close/>
                <a:moveTo>
                  <a:pt x="59" y="418"/>
                </a:moveTo>
                <a:lnTo>
                  <a:pt x="59" y="418"/>
                </a:lnTo>
                <a:lnTo>
                  <a:pt x="81" y="390"/>
                </a:lnTo>
                <a:lnTo>
                  <a:pt x="94" y="376"/>
                </a:lnTo>
                <a:lnTo>
                  <a:pt x="105" y="362"/>
                </a:lnTo>
                <a:lnTo>
                  <a:pt x="105" y="362"/>
                </a:lnTo>
                <a:lnTo>
                  <a:pt x="112" y="352"/>
                </a:lnTo>
                <a:lnTo>
                  <a:pt x="120" y="342"/>
                </a:lnTo>
                <a:lnTo>
                  <a:pt x="137" y="324"/>
                </a:lnTo>
                <a:lnTo>
                  <a:pt x="144" y="312"/>
                </a:lnTo>
                <a:lnTo>
                  <a:pt x="150" y="300"/>
                </a:lnTo>
                <a:lnTo>
                  <a:pt x="151" y="293"/>
                </a:lnTo>
                <a:lnTo>
                  <a:pt x="153" y="286"/>
                </a:lnTo>
                <a:lnTo>
                  <a:pt x="153" y="276"/>
                </a:lnTo>
                <a:lnTo>
                  <a:pt x="153" y="266"/>
                </a:lnTo>
                <a:lnTo>
                  <a:pt x="153" y="266"/>
                </a:lnTo>
                <a:lnTo>
                  <a:pt x="148" y="275"/>
                </a:lnTo>
                <a:lnTo>
                  <a:pt x="143" y="282"/>
                </a:lnTo>
                <a:lnTo>
                  <a:pt x="132" y="293"/>
                </a:lnTo>
                <a:lnTo>
                  <a:pt x="122" y="305"/>
                </a:lnTo>
                <a:lnTo>
                  <a:pt x="118" y="312"/>
                </a:lnTo>
                <a:lnTo>
                  <a:pt x="113" y="319"/>
                </a:lnTo>
                <a:lnTo>
                  <a:pt x="113" y="319"/>
                </a:lnTo>
                <a:lnTo>
                  <a:pt x="101" y="345"/>
                </a:lnTo>
                <a:lnTo>
                  <a:pt x="85" y="369"/>
                </a:lnTo>
                <a:lnTo>
                  <a:pt x="71" y="393"/>
                </a:lnTo>
                <a:lnTo>
                  <a:pt x="59" y="418"/>
                </a:lnTo>
                <a:lnTo>
                  <a:pt x="59" y="418"/>
                </a:lnTo>
                <a:close/>
                <a:moveTo>
                  <a:pt x="129" y="439"/>
                </a:moveTo>
                <a:lnTo>
                  <a:pt x="137" y="442"/>
                </a:lnTo>
                <a:lnTo>
                  <a:pt x="70" y="553"/>
                </a:lnTo>
                <a:lnTo>
                  <a:pt x="70" y="553"/>
                </a:lnTo>
                <a:lnTo>
                  <a:pt x="82" y="536"/>
                </a:lnTo>
                <a:lnTo>
                  <a:pt x="97" y="520"/>
                </a:lnTo>
                <a:lnTo>
                  <a:pt x="129" y="488"/>
                </a:lnTo>
                <a:lnTo>
                  <a:pt x="129" y="488"/>
                </a:lnTo>
                <a:lnTo>
                  <a:pt x="136" y="484"/>
                </a:lnTo>
                <a:lnTo>
                  <a:pt x="143" y="478"/>
                </a:lnTo>
                <a:lnTo>
                  <a:pt x="150" y="471"/>
                </a:lnTo>
                <a:lnTo>
                  <a:pt x="154" y="461"/>
                </a:lnTo>
                <a:lnTo>
                  <a:pt x="157" y="452"/>
                </a:lnTo>
                <a:lnTo>
                  <a:pt x="158" y="440"/>
                </a:lnTo>
                <a:lnTo>
                  <a:pt x="157" y="429"/>
                </a:lnTo>
                <a:lnTo>
                  <a:pt x="154" y="418"/>
                </a:lnTo>
                <a:lnTo>
                  <a:pt x="154" y="418"/>
                </a:lnTo>
                <a:lnTo>
                  <a:pt x="151" y="422"/>
                </a:lnTo>
                <a:lnTo>
                  <a:pt x="148" y="425"/>
                </a:lnTo>
                <a:lnTo>
                  <a:pt x="146" y="428"/>
                </a:lnTo>
                <a:lnTo>
                  <a:pt x="143" y="429"/>
                </a:lnTo>
                <a:lnTo>
                  <a:pt x="136" y="432"/>
                </a:lnTo>
                <a:lnTo>
                  <a:pt x="132" y="435"/>
                </a:lnTo>
                <a:lnTo>
                  <a:pt x="129" y="439"/>
                </a:lnTo>
                <a:lnTo>
                  <a:pt x="129" y="439"/>
                </a:lnTo>
                <a:close/>
                <a:moveTo>
                  <a:pt x="146" y="215"/>
                </a:moveTo>
                <a:lnTo>
                  <a:pt x="146" y="215"/>
                </a:lnTo>
                <a:lnTo>
                  <a:pt x="134" y="231"/>
                </a:lnTo>
                <a:lnTo>
                  <a:pt x="125" y="248"/>
                </a:lnTo>
                <a:lnTo>
                  <a:pt x="105" y="282"/>
                </a:lnTo>
                <a:lnTo>
                  <a:pt x="88" y="317"/>
                </a:lnTo>
                <a:lnTo>
                  <a:pt x="71" y="352"/>
                </a:lnTo>
                <a:lnTo>
                  <a:pt x="71" y="352"/>
                </a:lnTo>
                <a:lnTo>
                  <a:pt x="89" y="326"/>
                </a:lnTo>
                <a:lnTo>
                  <a:pt x="108" y="301"/>
                </a:lnTo>
                <a:lnTo>
                  <a:pt x="129" y="276"/>
                </a:lnTo>
                <a:lnTo>
                  <a:pt x="140" y="263"/>
                </a:lnTo>
                <a:lnTo>
                  <a:pt x="151" y="252"/>
                </a:lnTo>
                <a:lnTo>
                  <a:pt x="151" y="252"/>
                </a:lnTo>
                <a:lnTo>
                  <a:pt x="153" y="249"/>
                </a:lnTo>
                <a:lnTo>
                  <a:pt x="154" y="246"/>
                </a:lnTo>
                <a:lnTo>
                  <a:pt x="153" y="235"/>
                </a:lnTo>
                <a:lnTo>
                  <a:pt x="151" y="211"/>
                </a:lnTo>
                <a:lnTo>
                  <a:pt x="151" y="211"/>
                </a:lnTo>
                <a:lnTo>
                  <a:pt x="146" y="215"/>
                </a:lnTo>
                <a:lnTo>
                  <a:pt x="146" y="215"/>
                </a:lnTo>
                <a:close/>
                <a:moveTo>
                  <a:pt x="75" y="900"/>
                </a:moveTo>
                <a:lnTo>
                  <a:pt x="75" y="900"/>
                </a:lnTo>
                <a:lnTo>
                  <a:pt x="97" y="872"/>
                </a:lnTo>
                <a:lnTo>
                  <a:pt x="120" y="845"/>
                </a:lnTo>
                <a:lnTo>
                  <a:pt x="146" y="818"/>
                </a:lnTo>
                <a:lnTo>
                  <a:pt x="171" y="794"/>
                </a:lnTo>
                <a:lnTo>
                  <a:pt x="171" y="794"/>
                </a:lnTo>
                <a:lnTo>
                  <a:pt x="175" y="790"/>
                </a:lnTo>
                <a:lnTo>
                  <a:pt x="177" y="785"/>
                </a:lnTo>
                <a:lnTo>
                  <a:pt x="177" y="780"/>
                </a:lnTo>
                <a:lnTo>
                  <a:pt x="175" y="775"/>
                </a:lnTo>
                <a:lnTo>
                  <a:pt x="171" y="766"/>
                </a:lnTo>
                <a:lnTo>
                  <a:pt x="167" y="758"/>
                </a:lnTo>
                <a:lnTo>
                  <a:pt x="167" y="758"/>
                </a:lnTo>
                <a:lnTo>
                  <a:pt x="161" y="769"/>
                </a:lnTo>
                <a:lnTo>
                  <a:pt x="154" y="779"/>
                </a:lnTo>
                <a:lnTo>
                  <a:pt x="139" y="800"/>
                </a:lnTo>
                <a:lnTo>
                  <a:pt x="136" y="803"/>
                </a:lnTo>
                <a:lnTo>
                  <a:pt x="134" y="808"/>
                </a:lnTo>
                <a:lnTo>
                  <a:pt x="134" y="808"/>
                </a:lnTo>
                <a:lnTo>
                  <a:pt x="104" y="853"/>
                </a:lnTo>
                <a:lnTo>
                  <a:pt x="88" y="876"/>
                </a:lnTo>
                <a:lnTo>
                  <a:pt x="75" y="900"/>
                </a:lnTo>
                <a:lnTo>
                  <a:pt x="75" y="900"/>
                </a:lnTo>
                <a:close/>
                <a:moveTo>
                  <a:pt x="40" y="824"/>
                </a:moveTo>
                <a:lnTo>
                  <a:pt x="40" y="824"/>
                </a:lnTo>
                <a:lnTo>
                  <a:pt x="32" y="821"/>
                </a:lnTo>
                <a:lnTo>
                  <a:pt x="29" y="820"/>
                </a:lnTo>
                <a:lnTo>
                  <a:pt x="28" y="821"/>
                </a:lnTo>
                <a:lnTo>
                  <a:pt x="28" y="823"/>
                </a:lnTo>
                <a:lnTo>
                  <a:pt x="28" y="827"/>
                </a:lnTo>
                <a:lnTo>
                  <a:pt x="28" y="827"/>
                </a:lnTo>
                <a:lnTo>
                  <a:pt x="29" y="832"/>
                </a:lnTo>
                <a:lnTo>
                  <a:pt x="30" y="841"/>
                </a:lnTo>
                <a:lnTo>
                  <a:pt x="30" y="855"/>
                </a:lnTo>
                <a:lnTo>
                  <a:pt x="30" y="855"/>
                </a:lnTo>
                <a:lnTo>
                  <a:pt x="57" y="814"/>
                </a:lnTo>
                <a:lnTo>
                  <a:pt x="85" y="773"/>
                </a:lnTo>
                <a:lnTo>
                  <a:pt x="112" y="733"/>
                </a:lnTo>
                <a:lnTo>
                  <a:pt x="139" y="693"/>
                </a:lnTo>
                <a:lnTo>
                  <a:pt x="139" y="693"/>
                </a:lnTo>
                <a:lnTo>
                  <a:pt x="112" y="723"/>
                </a:lnTo>
                <a:lnTo>
                  <a:pt x="85" y="754"/>
                </a:lnTo>
                <a:lnTo>
                  <a:pt x="73" y="771"/>
                </a:lnTo>
                <a:lnTo>
                  <a:pt x="61" y="787"/>
                </a:lnTo>
                <a:lnTo>
                  <a:pt x="50" y="804"/>
                </a:lnTo>
                <a:lnTo>
                  <a:pt x="40" y="824"/>
                </a:lnTo>
                <a:lnTo>
                  <a:pt x="40" y="824"/>
                </a:lnTo>
                <a:close/>
                <a:moveTo>
                  <a:pt x="2481" y="1001"/>
                </a:moveTo>
                <a:lnTo>
                  <a:pt x="2481" y="1001"/>
                </a:lnTo>
                <a:lnTo>
                  <a:pt x="2532" y="955"/>
                </a:lnTo>
                <a:lnTo>
                  <a:pt x="2560" y="931"/>
                </a:lnTo>
                <a:lnTo>
                  <a:pt x="2587" y="908"/>
                </a:lnTo>
                <a:lnTo>
                  <a:pt x="2587" y="908"/>
                </a:lnTo>
                <a:lnTo>
                  <a:pt x="2580" y="910"/>
                </a:lnTo>
                <a:lnTo>
                  <a:pt x="2574" y="910"/>
                </a:lnTo>
                <a:lnTo>
                  <a:pt x="2560" y="908"/>
                </a:lnTo>
                <a:lnTo>
                  <a:pt x="2550" y="908"/>
                </a:lnTo>
                <a:lnTo>
                  <a:pt x="2546" y="910"/>
                </a:lnTo>
                <a:lnTo>
                  <a:pt x="2543" y="911"/>
                </a:lnTo>
                <a:lnTo>
                  <a:pt x="2481" y="1001"/>
                </a:lnTo>
                <a:close/>
                <a:moveTo>
                  <a:pt x="333" y="936"/>
                </a:moveTo>
                <a:lnTo>
                  <a:pt x="333" y="929"/>
                </a:lnTo>
                <a:lnTo>
                  <a:pt x="333" y="929"/>
                </a:lnTo>
                <a:lnTo>
                  <a:pt x="344" y="920"/>
                </a:lnTo>
                <a:lnTo>
                  <a:pt x="354" y="907"/>
                </a:lnTo>
                <a:lnTo>
                  <a:pt x="363" y="893"/>
                </a:lnTo>
                <a:lnTo>
                  <a:pt x="371" y="877"/>
                </a:lnTo>
                <a:lnTo>
                  <a:pt x="371" y="877"/>
                </a:lnTo>
                <a:lnTo>
                  <a:pt x="371" y="872"/>
                </a:lnTo>
                <a:lnTo>
                  <a:pt x="369" y="870"/>
                </a:lnTo>
                <a:lnTo>
                  <a:pt x="365" y="869"/>
                </a:lnTo>
                <a:lnTo>
                  <a:pt x="362" y="870"/>
                </a:lnTo>
                <a:lnTo>
                  <a:pt x="362" y="870"/>
                </a:lnTo>
                <a:lnTo>
                  <a:pt x="335" y="889"/>
                </a:lnTo>
                <a:lnTo>
                  <a:pt x="323" y="900"/>
                </a:lnTo>
                <a:lnTo>
                  <a:pt x="312" y="910"/>
                </a:lnTo>
                <a:lnTo>
                  <a:pt x="300" y="922"/>
                </a:lnTo>
                <a:lnTo>
                  <a:pt x="289" y="935"/>
                </a:lnTo>
                <a:lnTo>
                  <a:pt x="279" y="948"/>
                </a:lnTo>
                <a:lnTo>
                  <a:pt x="271" y="962"/>
                </a:lnTo>
                <a:lnTo>
                  <a:pt x="351" y="889"/>
                </a:lnTo>
                <a:lnTo>
                  <a:pt x="351" y="889"/>
                </a:lnTo>
                <a:lnTo>
                  <a:pt x="348" y="896"/>
                </a:lnTo>
                <a:lnTo>
                  <a:pt x="344" y="903"/>
                </a:lnTo>
                <a:lnTo>
                  <a:pt x="335" y="915"/>
                </a:lnTo>
                <a:lnTo>
                  <a:pt x="327" y="927"/>
                </a:lnTo>
                <a:lnTo>
                  <a:pt x="323" y="934"/>
                </a:lnTo>
                <a:lnTo>
                  <a:pt x="320" y="941"/>
                </a:lnTo>
                <a:lnTo>
                  <a:pt x="333" y="936"/>
                </a:lnTo>
                <a:close/>
                <a:moveTo>
                  <a:pt x="1122" y="1014"/>
                </a:moveTo>
                <a:lnTo>
                  <a:pt x="1122" y="1014"/>
                </a:lnTo>
                <a:lnTo>
                  <a:pt x="1136" y="1002"/>
                </a:lnTo>
                <a:lnTo>
                  <a:pt x="1152" y="990"/>
                </a:lnTo>
                <a:lnTo>
                  <a:pt x="1180" y="962"/>
                </a:lnTo>
                <a:lnTo>
                  <a:pt x="1208" y="934"/>
                </a:lnTo>
                <a:lnTo>
                  <a:pt x="1222" y="921"/>
                </a:lnTo>
                <a:lnTo>
                  <a:pt x="1238" y="908"/>
                </a:lnTo>
                <a:lnTo>
                  <a:pt x="1233" y="908"/>
                </a:lnTo>
                <a:lnTo>
                  <a:pt x="1256" y="894"/>
                </a:lnTo>
                <a:lnTo>
                  <a:pt x="1256" y="894"/>
                </a:lnTo>
                <a:lnTo>
                  <a:pt x="1260" y="889"/>
                </a:lnTo>
                <a:lnTo>
                  <a:pt x="1263" y="887"/>
                </a:lnTo>
                <a:lnTo>
                  <a:pt x="1266" y="887"/>
                </a:lnTo>
                <a:lnTo>
                  <a:pt x="1266" y="887"/>
                </a:lnTo>
                <a:lnTo>
                  <a:pt x="1266" y="884"/>
                </a:lnTo>
                <a:lnTo>
                  <a:pt x="1267" y="883"/>
                </a:lnTo>
                <a:lnTo>
                  <a:pt x="1270" y="880"/>
                </a:lnTo>
                <a:lnTo>
                  <a:pt x="1270" y="880"/>
                </a:lnTo>
                <a:lnTo>
                  <a:pt x="1259" y="886"/>
                </a:lnTo>
                <a:lnTo>
                  <a:pt x="1247" y="891"/>
                </a:lnTo>
                <a:lnTo>
                  <a:pt x="1225" y="907"/>
                </a:lnTo>
                <a:lnTo>
                  <a:pt x="1204" y="925"/>
                </a:lnTo>
                <a:lnTo>
                  <a:pt x="1186" y="942"/>
                </a:lnTo>
                <a:lnTo>
                  <a:pt x="1120" y="1007"/>
                </a:lnTo>
                <a:lnTo>
                  <a:pt x="1117" y="1009"/>
                </a:lnTo>
                <a:lnTo>
                  <a:pt x="1114" y="1015"/>
                </a:lnTo>
                <a:lnTo>
                  <a:pt x="1114" y="1015"/>
                </a:lnTo>
                <a:lnTo>
                  <a:pt x="1118" y="1015"/>
                </a:lnTo>
                <a:lnTo>
                  <a:pt x="1122" y="1014"/>
                </a:lnTo>
                <a:lnTo>
                  <a:pt x="1122" y="1014"/>
                </a:lnTo>
                <a:close/>
                <a:moveTo>
                  <a:pt x="200" y="776"/>
                </a:moveTo>
                <a:lnTo>
                  <a:pt x="200" y="776"/>
                </a:lnTo>
                <a:lnTo>
                  <a:pt x="200" y="783"/>
                </a:lnTo>
                <a:lnTo>
                  <a:pt x="203" y="789"/>
                </a:lnTo>
                <a:lnTo>
                  <a:pt x="208" y="793"/>
                </a:lnTo>
                <a:lnTo>
                  <a:pt x="212" y="797"/>
                </a:lnTo>
                <a:lnTo>
                  <a:pt x="223" y="803"/>
                </a:lnTo>
                <a:lnTo>
                  <a:pt x="234" y="807"/>
                </a:lnTo>
                <a:lnTo>
                  <a:pt x="234" y="807"/>
                </a:lnTo>
                <a:lnTo>
                  <a:pt x="224" y="794"/>
                </a:lnTo>
                <a:lnTo>
                  <a:pt x="216" y="780"/>
                </a:lnTo>
                <a:lnTo>
                  <a:pt x="209" y="765"/>
                </a:lnTo>
                <a:lnTo>
                  <a:pt x="202" y="748"/>
                </a:lnTo>
                <a:lnTo>
                  <a:pt x="189" y="716"/>
                </a:lnTo>
                <a:lnTo>
                  <a:pt x="178" y="681"/>
                </a:lnTo>
                <a:lnTo>
                  <a:pt x="178" y="681"/>
                </a:lnTo>
                <a:lnTo>
                  <a:pt x="178" y="706"/>
                </a:lnTo>
                <a:lnTo>
                  <a:pt x="181" y="730"/>
                </a:lnTo>
                <a:lnTo>
                  <a:pt x="184" y="752"/>
                </a:lnTo>
                <a:lnTo>
                  <a:pt x="191" y="772"/>
                </a:lnTo>
                <a:lnTo>
                  <a:pt x="191" y="772"/>
                </a:lnTo>
                <a:lnTo>
                  <a:pt x="192" y="775"/>
                </a:lnTo>
                <a:lnTo>
                  <a:pt x="196" y="775"/>
                </a:lnTo>
                <a:lnTo>
                  <a:pt x="199" y="775"/>
                </a:lnTo>
                <a:lnTo>
                  <a:pt x="200" y="776"/>
                </a:lnTo>
                <a:lnTo>
                  <a:pt x="200" y="776"/>
                </a:lnTo>
                <a:close/>
                <a:moveTo>
                  <a:pt x="907" y="887"/>
                </a:moveTo>
                <a:lnTo>
                  <a:pt x="861" y="960"/>
                </a:lnTo>
                <a:lnTo>
                  <a:pt x="861" y="960"/>
                </a:lnTo>
                <a:lnTo>
                  <a:pt x="883" y="939"/>
                </a:lnTo>
                <a:lnTo>
                  <a:pt x="907" y="920"/>
                </a:lnTo>
                <a:lnTo>
                  <a:pt x="931" y="900"/>
                </a:lnTo>
                <a:lnTo>
                  <a:pt x="958" y="882"/>
                </a:lnTo>
                <a:lnTo>
                  <a:pt x="958" y="882"/>
                </a:lnTo>
                <a:lnTo>
                  <a:pt x="935" y="884"/>
                </a:lnTo>
                <a:lnTo>
                  <a:pt x="926" y="884"/>
                </a:lnTo>
                <a:lnTo>
                  <a:pt x="916" y="884"/>
                </a:lnTo>
                <a:lnTo>
                  <a:pt x="916" y="884"/>
                </a:lnTo>
                <a:lnTo>
                  <a:pt x="907" y="887"/>
                </a:lnTo>
                <a:lnTo>
                  <a:pt x="907" y="887"/>
                </a:lnTo>
                <a:close/>
                <a:moveTo>
                  <a:pt x="2720" y="903"/>
                </a:moveTo>
                <a:lnTo>
                  <a:pt x="2720" y="903"/>
                </a:lnTo>
                <a:lnTo>
                  <a:pt x="2709" y="901"/>
                </a:lnTo>
                <a:lnTo>
                  <a:pt x="2699" y="901"/>
                </a:lnTo>
                <a:lnTo>
                  <a:pt x="2675" y="903"/>
                </a:lnTo>
                <a:lnTo>
                  <a:pt x="2675" y="903"/>
                </a:lnTo>
                <a:lnTo>
                  <a:pt x="2664" y="922"/>
                </a:lnTo>
                <a:lnTo>
                  <a:pt x="2653" y="942"/>
                </a:lnTo>
                <a:lnTo>
                  <a:pt x="2627" y="980"/>
                </a:lnTo>
                <a:lnTo>
                  <a:pt x="2627" y="980"/>
                </a:lnTo>
                <a:lnTo>
                  <a:pt x="2671" y="941"/>
                </a:lnTo>
                <a:lnTo>
                  <a:pt x="2695" y="921"/>
                </a:lnTo>
                <a:lnTo>
                  <a:pt x="2720" y="903"/>
                </a:lnTo>
                <a:lnTo>
                  <a:pt x="2720" y="903"/>
                </a:lnTo>
                <a:close/>
                <a:moveTo>
                  <a:pt x="2737" y="51"/>
                </a:moveTo>
                <a:lnTo>
                  <a:pt x="2744" y="47"/>
                </a:lnTo>
                <a:lnTo>
                  <a:pt x="2744" y="47"/>
                </a:lnTo>
                <a:lnTo>
                  <a:pt x="2712" y="44"/>
                </a:lnTo>
                <a:lnTo>
                  <a:pt x="2675" y="41"/>
                </a:lnTo>
                <a:lnTo>
                  <a:pt x="2591" y="36"/>
                </a:lnTo>
                <a:lnTo>
                  <a:pt x="2516" y="34"/>
                </a:lnTo>
                <a:lnTo>
                  <a:pt x="2491" y="34"/>
                </a:lnTo>
                <a:lnTo>
                  <a:pt x="2477" y="36"/>
                </a:lnTo>
                <a:lnTo>
                  <a:pt x="2737" y="51"/>
                </a:lnTo>
                <a:close/>
                <a:moveTo>
                  <a:pt x="725" y="898"/>
                </a:moveTo>
                <a:lnTo>
                  <a:pt x="725" y="898"/>
                </a:lnTo>
                <a:lnTo>
                  <a:pt x="711" y="898"/>
                </a:lnTo>
                <a:lnTo>
                  <a:pt x="705" y="898"/>
                </a:lnTo>
                <a:lnTo>
                  <a:pt x="698" y="900"/>
                </a:lnTo>
                <a:lnTo>
                  <a:pt x="698" y="900"/>
                </a:lnTo>
                <a:lnTo>
                  <a:pt x="697" y="904"/>
                </a:lnTo>
                <a:lnTo>
                  <a:pt x="697" y="905"/>
                </a:lnTo>
                <a:lnTo>
                  <a:pt x="695" y="905"/>
                </a:lnTo>
                <a:lnTo>
                  <a:pt x="694" y="903"/>
                </a:lnTo>
                <a:lnTo>
                  <a:pt x="694" y="900"/>
                </a:lnTo>
                <a:lnTo>
                  <a:pt x="694" y="900"/>
                </a:lnTo>
                <a:lnTo>
                  <a:pt x="684" y="907"/>
                </a:lnTo>
                <a:lnTo>
                  <a:pt x="678" y="914"/>
                </a:lnTo>
                <a:lnTo>
                  <a:pt x="666" y="932"/>
                </a:lnTo>
                <a:lnTo>
                  <a:pt x="666" y="932"/>
                </a:lnTo>
                <a:lnTo>
                  <a:pt x="660" y="938"/>
                </a:lnTo>
                <a:lnTo>
                  <a:pt x="654" y="942"/>
                </a:lnTo>
                <a:lnTo>
                  <a:pt x="649" y="942"/>
                </a:lnTo>
                <a:lnTo>
                  <a:pt x="647" y="941"/>
                </a:lnTo>
                <a:lnTo>
                  <a:pt x="645" y="939"/>
                </a:lnTo>
                <a:lnTo>
                  <a:pt x="645" y="939"/>
                </a:lnTo>
                <a:lnTo>
                  <a:pt x="646" y="945"/>
                </a:lnTo>
                <a:lnTo>
                  <a:pt x="646" y="948"/>
                </a:lnTo>
                <a:lnTo>
                  <a:pt x="646" y="950"/>
                </a:lnTo>
                <a:lnTo>
                  <a:pt x="646" y="950"/>
                </a:lnTo>
                <a:lnTo>
                  <a:pt x="642" y="957"/>
                </a:lnTo>
                <a:lnTo>
                  <a:pt x="638" y="964"/>
                </a:lnTo>
                <a:lnTo>
                  <a:pt x="628" y="977"/>
                </a:lnTo>
                <a:lnTo>
                  <a:pt x="616" y="991"/>
                </a:lnTo>
                <a:lnTo>
                  <a:pt x="608" y="1004"/>
                </a:lnTo>
                <a:lnTo>
                  <a:pt x="608" y="1004"/>
                </a:lnTo>
                <a:lnTo>
                  <a:pt x="635" y="976"/>
                </a:lnTo>
                <a:lnTo>
                  <a:pt x="663" y="949"/>
                </a:lnTo>
                <a:lnTo>
                  <a:pt x="694" y="922"/>
                </a:lnTo>
                <a:lnTo>
                  <a:pt x="725" y="898"/>
                </a:lnTo>
                <a:lnTo>
                  <a:pt x="725" y="898"/>
                </a:lnTo>
                <a:close/>
                <a:moveTo>
                  <a:pt x="2397" y="1012"/>
                </a:moveTo>
                <a:lnTo>
                  <a:pt x="2397" y="1012"/>
                </a:lnTo>
                <a:lnTo>
                  <a:pt x="2449" y="962"/>
                </a:lnTo>
                <a:lnTo>
                  <a:pt x="2476" y="936"/>
                </a:lnTo>
                <a:lnTo>
                  <a:pt x="2502" y="912"/>
                </a:lnTo>
                <a:lnTo>
                  <a:pt x="2502" y="912"/>
                </a:lnTo>
                <a:lnTo>
                  <a:pt x="2494" y="910"/>
                </a:lnTo>
                <a:lnTo>
                  <a:pt x="2485" y="908"/>
                </a:lnTo>
                <a:lnTo>
                  <a:pt x="2477" y="908"/>
                </a:lnTo>
                <a:lnTo>
                  <a:pt x="2474" y="908"/>
                </a:lnTo>
                <a:lnTo>
                  <a:pt x="2471" y="911"/>
                </a:lnTo>
                <a:lnTo>
                  <a:pt x="2397" y="1012"/>
                </a:lnTo>
                <a:close/>
                <a:moveTo>
                  <a:pt x="2128" y="981"/>
                </a:moveTo>
                <a:lnTo>
                  <a:pt x="2128" y="981"/>
                </a:lnTo>
                <a:lnTo>
                  <a:pt x="2133" y="983"/>
                </a:lnTo>
                <a:lnTo>
                  <a:pt x="2133" y="983"/>
                </a:lnTo>
                <a:lnTo>
                  <a:pt x="2173" y="948"/>
                </a:lnTo>
                <a:lnTo>
                  <a:pt x="2195" y="929"/>
                </a:lnTo>
                <a:lnTo>
                  <a:pt x="2218" y="914"/>
                </a:lnTo>
                <a:lnTo>
                  <a:pt x="2179" y="911"/>
                </a:lnTo>
                <a:lnTo>
                  <a:pt x="2140" y="969"/>
                </a:lnTo>
                <a:lnTo>
                  <a:pt x="2137" y="972"/>
                </a:lnTo>
                <a:lnTo>
                  <a:pt x="2140" y="969"/>
                </a:lnTo>
                <a:lnTo>
                  <a:pt x="2140" y="969"/>
                </a:lnTo>
                <a:lnTo>
                  <a:pt x="2141" y="963"/>
                </a:lnTo>
                <a:lnTo>
                  <a:pt x="2144" y="959"/>
                </a:lnTo>
                <a:lnTo>
                  <a:pt x="2147" y="955"/>
                </a:lnTo>
                <a:lnTo>
                  <a:pt x="2148" y="949"/>
                </a:lnTo>
                <a:lnTo>
                  <a:pt x="2148" y="949"/>
                </a:lnTo>
                <a:lnTo>
                  <a:pt x="2141" y="955"/>
                </a:lnTo>
                <a:lnTo>
                  <a:pt x="2137" y="963"/>
                </a:lnTo>
                <a:lnTo>
                  <a:pt x="2128" y="979"/>
                </a:lnTo>
                <a:lnTo>
                  <a:pt x="2128" y="979"/>
                </a:lnTo>
                <a:lnTo>
                  <a:pt x="2131" y="979"/>
                </a:lnTo>
                <a:lnTo>
                  <a:pt x="2131" y="980"/>
                </a:lnTo>
                <a:lnTo>
                  <a:pt x="2131" y="981"/>
                </a:lnTo>
                <a:lnTo>
                  <a:pt x="2128" y="981"/>
                </a:lnTo>
                <a:lnTo>
                  <a:pt x="2128" y="981"/>
                </a:lnTo>
                <a:close/>
                <a:moveTo>
                  <a:pt x="2352" y="912"/>
                </a:moveTo>
                <a:lnTo>
                  <a:pt x="2313" y="911"/>
                </a:lnTo>
                <a:lnTo>
                  <a:pt x="2313" y="911"/>
                </a:lnTo>
                <a:lnTo>
                  <a:pt x="2306" y="931"/>
                </a:lnTo>
                <a:lnTo>
                  <a:pt x="2294" y="949"/>
                </a:lnTo>
                <a:lnTo>
                  <a:pt x="2284" y="967"/>
                </a:lnTo>
                <a:lnTo>
                  <a:pt x="2275" y="984"/>
                </a:lnTo>
                <a:lnTo>
                  <a:pt x="2352" y="912"/>
                </a:lnTo>
                <a:close/>
                <a:moveTo>
                  <a:pt x="2279" y="914"/>
                </a:moveTo>
                <a:lnTo>
                  <a:pt x="2279" y="914"/>
                </a:lnTo>
                <a:lnTo>
                  <a:pt x="2269" y="911"/>
                </a:lnTo>
                <a:lnTo>
                  <a:pt x="2258" y="911"/>
                </a:lnTo>
                <a:lnTo>
                  <a:pt x="2249" y="912"/>
                </a:lnTo>
                <a:lnTo>
                  <a:pt x="2247" y="914"/>
                </a:lnTo>
                <a:lnTo>
                  <a:pt x="2244" y="915"/>
                </a:lnTo>
                <a:lnTo>
                  <a:pt x="2244" y="915"/>
                </a:lnTo>
                <a:lnTo>
                  <a:pt x="2237" y="928"/>
                </a:lnTo>
                <a:lnTo>
                  <a:pt x="2228" y="941"/>
                </a:lnTo>
                <a:lnTo>
                  <a:pt x="2218" y="952"/>
                </a:lnTo>
                <a:lnTo>
                  <a:pt x="2209" y="962"/>
                </a:lnTo>
                <a:lnTo>
                  <a:pt x="2195" y="987"/>
                </a:lnTo>
                <a:lnTo>
                  <a:pt x="2279" y="914"/>
                </a:lnTo>
                <a:close/>
                <a:moveTo>
                  <a:pt x="2051" y="993"/>
                </a:moveTo>
                <a:lnTo>
                  <a:pt x="2141" y="912"/>
                </a:lnTo>
                <a:lnTo>
                  <a:pt x="2110" y="911"/>
                </a:lnTo>
                <a:lnTo>
                  <a:pt x="2110" y="911"/>
                </a:lnTo>
                <a:lnTo>
                  <a:pt x="2096" y="932"/>
                </a:lnTo>
                <a:lnTo>
                  <a:pt x="2081" y="952"/>
                </a:lnTo>
                <a:lnTo>
                  <a:pt x="2065" y="972"/>
                </a:lnTo>
                <a:lnTo>
                  <a:pt x="2051" y="993"/>
                </a:lnTo>
                <a:lnTo>
                  <a:pt x="2051" y="993"/>
                </a:lnTo>
                <a:close/>
                <a:moveTo>
                  <a:pt x="1571" y="891"/>
                </a:moveTo>
                <a:lnTo>
                  <a:pt x="1571" y="891"/>
                </a:lnTo>
                <a:lnTo>
                  <a:pt x="1568" y="901"/>
                </a:lnTo>
                <a:lnTo>
                  <a:pt x="1564" y="910"/>
                </a:lnTo>
                <a:lnTo>
                  <a:pt x="1559" y="918"/>
                </a:lnTo>
                <a:lnTo>
                  <a:pt x="1554" y="927"/>
                </a:lnTo>
                <a:lnTo>
                  <a:pt x="1548" y="934"/>
                </a:lnTo>
                <a:lnTo>
                  <a:pt x="1542" y="939"/>
                </a:lnTo>
                <a:lnTo>
                  <a:pt x="1535" y="945"/>
                </a:lnTo>
                <a:lnTo>
                  <a:pt x="1528" y="948"/>
                </a:lnTo>
                <a:lnTo>
                  <a:pt x="1528" y="948"/>
                </a:lnTo>
                <a:lnTo>
                  <a:pt x="1527" y="949"/>
                </a:lnTo>
                <a:lnTo>
                  <a:pt x="1527" y="948"/>
                </a:lnTo>
                <a:lnTo>
                  <a:pt x="1530" y="946"/>
                </a:lnTo>
                <a:lnTo>
                  <a:pt x="1533" y="945"/>
                </a:lnTo>
                <a:lnTo>
                  <a:pt x="1534" y="945"/>
                </a:lnTo>
                <a:lnTo>
                  <a:pt x="1535" y="946"/>
                </a:lnTo>
                <a:lnTo>
                  <a:pt x="1537" y="949"/>
                </a:lnTo>
                <a:lnTo>
                  <a:pt x="1537" y="949"/>
                </a:lnTo>
                <a:lnTo>
                  <a:pt x="1554" y="935"/>
                </a:lnTo>
                <a:lnTo>
                  <a:pt x="1573" y="918"/>
                </a:lnTo>
                <a:lnTo>
                  <a:pt x="1596" y="901"/>
                </a:lnTo>
                <a:lnTo>
                  <a:pt x="1607" y="893"/>
                </a:lnTo>
                <a:lnTo>
                  <a:pt x="1618" y="887"/>
                </a:lnTo>
                <a:lnTo>
                  <a:pt x="1568" y="890"/>
                </a:lnTo>
                <a:lnTo>
                  <a:pt x="1571" y="891"/>
                </a:lnTo>
                <a:close/>
                <a:moveTo>
                  <a:pt x="98" y="438"/>
                </a:moveTo>
                <a:lnTo>
                  <a:pt x="98" y="438"/>
                </a:lnTo>
                <a:lnTo>
                  <a:pt x="125" y="408"/>
                </a:lnTo>
                <a:lnTo>
                  <a:pt x="139" y="393"/>
                </a:lnTo>
                <a:lnTo>
                  <a:pt x="154" y="378"/>
                </a:lnTo>
                <a:lnTo>
                  <a:pt x="154" y="378"/>
                </a:lnTo>
                <a:lnTo>
                  <a:pt x="156" y="376"/>
                </a:lnTo>
                <a:lnTo>
                  <a:pt x="157" y="371"/>
                </a:lnTo>
                <a:lnTo>
                  <a:pt x="157" y="362"/>
                </a:lnTo>
                <a:lnTo>
                  <a:pt x="153" y="338"/>
                </a:lnTo>
                <a:lnTo>
                  <a:pt x="153" y="338"/>
                </a:lnTo>
                <a:lnTo>
                  <a:pt x="150" y="346"/>
                </a:lnTo>
                <a:lnTo>
                  <a:pt x="146" y="353"/>
                </a:lnTo>
                <a:lnTo>
                  <a:pt x="139" y="366"/>
                </a:lnTo>
                <a:lnTo>
                  <a:pt x="139" y="366"/>
                </a:lnTo>
                <a:lnTo>
                  <a:pt x="136" y="367"/>
                </a:lnTo>
                <a:lnTo>
                  <a:pt x="98" y="438"/>
                </a:lnTo>
                <a:close/>
                <a:moveTo>
                  <a:pt x="146" y="876"/>
                </a:moveTo>
                <a:lnTo>
                  <a:pt x="146" y="876"/>
                </a:lnTo>
                <a:lnTo>
                  <a:pt x="163" y="860"/>
                </a:lnTo>
                <a:lnTo>
                  <a:pt x="179" y="845"/>
                </a:lnTo>
                <a:lnTo>
                  <a:pt x="213" y="817"/>
                </a:lnTo>
                <a:lnTo>
                  <a:pt x="213" y="817"/>
                </a:lnTo>
                <a:lnTo>
                  <a:pt x="209" y="813"/>
                </a:lnTo>
                <a:lnTo>
                  <a:pt x="203" y="810"/>
                </a:lnTo>
                <a:lnTo>
                  <a:pt x="199" y="807"/>
                </a:lnTo>
                <a:lnTo>
                  <a:pt x="195" y="804"/>
                </a:lnTo>
                <a:lnTo>
                  <a:pt x="195" y="804"/>
                </a:lnTo>
                <a:lnTo>
                  <a:pt x="179" y="820"/>
                </a:lnTo>
                <a:lnTo>
                  <a:pt x="168" y="837"/>
                </a:lnTo>
                <a:lnTo>
                  <a:pt x="157" y="855"/>
                </a:lnTo>
                <a:lnTo>
                  <a:pt x="146" y="876"/>
                </a:lnTo>
                <a:lnTo>
                  <a:pt x="146" y="876"/>
                </a:lnTo>
                <a:close/>
                <a:moveTo>
                  <a:pt x="874" y="889"/>
                </a:moveTo>
                <a:lnTo>
                  <a:pt x="874" y="889"/>
                </a:lnTo>
                <a:lnTo>
                  <a:pt x="864" y="890"/>
                </a:lnTo>
                <a:lnTo>
                  <a:pt x="855" y="891"/>
                </a:lnTo>
                <a:lnTo>
                  <a:pt x="845" y="894"/>
                </a:lnTo>
                <a:lnTo>
                  <a:pt x="837" y="897"/>
                </a:lnTo>
                <a:lnTo>
                  <a:pt x="837" y="897"/>
                </a:lnTo>
                <a:lnTo>
                  <a:pt x="833" y="901"/>
                </a:lnTo>
                <a:lnTo>
                  <a:pt x="829" y="905"/>
                </a:lnTo>
                <a:lnTo>
                  <a:pt x="820" y="917"/>
                </a:lnTo>
                <a:lnTo>
                  <a:pt x="812" y="928"/>
                </a:lnTo>
                <a:lnTo>
                  <a:pt x="808" y="932"/>
                </a:lnTo>
                <a:lnTo>
                  <a:pt x="803" y="936"/>
                </a:lnTo>
                <a:lnTo>
                  <a:pt x="808" y="936"/>
                </a:lnTo>
                <a:lnTo>
                  <a:pt x="808" y="936"/>
                </a:lnTo>
                <a:lnTo>
                  <a:pt x="798" y="950"/>
                </a:lnTo>
                <a:lnTo>
                  <a:pt x="793" y="957"/>
                </a:lnTo>
                <a:lnTo>
                  <a:pt x="789" y="964"/>
                </a:lnTo>
                <a:lnTo>
                  <a:pt x="789" y="964"/>
                </a:lnTo>
                <a:lnTo>
                  <a:pt x="830" y="925"/>
                </a:lnTo>
                <a:lnTo>
                  <a:pt x="851" y="905"/>
                </a:lnTo>
                <a:lnTo>
                  <a:pt x="862" y="897"/>
                </a:lnTo>
                <a:lnTo>
                  <a:pt x="874" y="889"/>
                </a:lnTo>
                <a:lnTo>
                  <a:pt x="874" y="889"/>
                </a:lnTo>
                <a:close/>
                <a:moveTo>
                  <a:pt x="1683" y="943"/>
                </a:moveTo>
                <a:lnTo>
                  <a:pt x="1749" y="891"/>
                </a:lnTo>
                <a:lnTo>
                  <a:pt x="1749" y="891"/>
                </a:lnTo>
                <a:lnTo>
                  <a:pt x="1741" y="891"/>
                </a:lnTo>
                <a:lnTo>
                  <a:pt x="1735" y="893"/>
                </a:lnTo>
                <a:lnTo>
                  <a:pt x="1729" y="894"/>
                </a:lnTo>
                <a:lnTo>
                  <a:pt x="1725" y="894"/>
                </a:lnTo>
                <a:lnTo>
                  <a:pt x="1725" y="894"/>
                </a:lnTo>
                <a:lnTo>
                  <a:pt x="1717" y="891"/>
                </a:lnTo>
                <a:lnTo>
                  <a:pt x="1708" y="890"/>
                </a:lnTo>
                <a:lnTo>
                  <a:pt x="1704" y="891"/>
                </a:lnTo>
                <a:lnTo>
                  <a:pt x="1701" y="893"/>
                </a:lnTo>
                <a:lnTo>
                  <a:pt x="1700" y="896"/>
                </a:lnTo>
                <a:lnTo>
                  <a:pt x="1700" y="900"/>
                </a:lnTo>
                <a:lnTo>
                  <a:pt x="1700" y="900"/>
                </a:lnTo>
                <a:lnTo>
                  <a:pt x="1700" y="907"/>
                </a:lnTo>
                <a:lnTo>
                  <a:pt x="1698" y="914"/>
                </a:lnTo>
                <a:lnTo>
                  <a:pt x="1694" y="920"/>
                </a:lnTo>
                <a:lnTo>
                  <a:pt x="1691" y="925"/>
                </a:lnTo>
                <a:lnTo>
                  <a:pt x="1684" y="935"/>
                </a:lnTo>
                <a:lnTo>
                  <a:pt x="1683" y="939"/>
                </a:lnTo>
                <a:lnTo>
                  <a:pt x="1683" y="943"/>
                </a:lnTo>
                <a:lnTo>
                  <a:pt x="1683" y="943"/>
                </a:lnTo>
                <a:close/>
                <a:moveTo>
                  <a:pt x="115" y="550"/>
                </a:moveTo>
                <a:lnTo>
                  <a:pt x="115" y="550"/>
                </a:lnTo>
                <a:lnTo>
                  <a:pt x="122" y="540"/>
                </a:lnTo>
                <a:lnTo>
                  <a:pt x="125" y="537"/>
                </a:lnTo>
                <a:lnTo>
                  <a:pt x="127" y="534"/>
                </a:lnTo>
                <a:lnTo>
                  <a:pt x="127" y="534"/>
                </a:lnTo>
                <a:lnTo>
                  <a:pt x="122" y="546"/>
                </a:lnTo>
                <a:lnTo>
                  <a:pt x="115" y="558"/>
                </a:lnTo>
                <a:lnTo>
                  <a:pt x="106" y="571"/>
                </a:lnTo>
                <a:lnTo>
                  <a:pt x="99" y="584"/>
                </a:lnTo>
                <a:lnTo>
                  <a:pt x="99" y="584"/>
                </a:lnTo>
                <a:lnTo>
                  <a:pt x="125" y="557"/>
                </a:lnTo>
                <a:lnTo>
                  <a:pt x="137" y="546"/>
                </a:lnTo>
                <a:lnTo>
                  <a:pt x="150" y="534"/>
                </a:lnTo>
                <a:lnTo>
                  <a:pt x="150" y="534"/>
                </a:lnTo>
                <a:lnTo>
                  <a:pt x="153" y="530"/>
                </a:lnTo>
                <a:lnTo>
                  <a:pt x="156" y="526"/>
                </a:lnTo>
                <a:lnTo>
                  <a:pt x="156" y="522"/>
                </a:lnTo>
                <a:lnTo>
                  <a:pt x="156" y="518"/>
                </a:lnTo>
                <a:lnTo>
                  <a:pt x="154" y="509"/>
                </a:lnTo>
                <a:lnTo>
                  <a:pt x="153" y="502"/>
                </a:lnTo>
                <a:lnTo>
                  <a:pt x="153" y="502"/>
                </a:lnTo>
                <a:lnTo>
                  <a:pt x="148" y="508"/>
                </a:lnTo>
                <a:lnTo>
                  <a:pt x="144" y="513"/>
                </a:lnTo>
                <a:lnTo>
                  <a:pt x="133" y="523"/>
                </a:lnTo>
                <a:lnTo>
                  <a:pt x="127" y="527"/>
                </a:lnTo>
                <a:lnTo>
                  <a:pt x="123" y="534"/>
                </a:lnTo>
                <a:lnTo>
                  <a:pt x="119" y="542"/>
                </a:lnTo>
                <a:lnTo>
                  <a:pt x="115" y="550"/>
                </a:lnTo>
                <a:lnTo>
                  <a:pt x="115" y="550"/>
                </a:lnTo>
                <a:close/>
                <a:moveTo>
                  <a:pt x="1607" y="946"/>
                </a:moveTo>
                <a:lnTo>
                  <a:pt x="1607" y="946"/>
                </a:lnTo>
                <a:lnTo>
                  <a:pt x="1645" y="917"/>
                </a:lnTo>
                <a:lnTo>
                  <a:pt x="1663" y="903"/>
                </a:lnTo>
                <a:lnTo>
                  <a:pt x="1683" y="891"/>
                </a:lnTo>
                <a:lnTo>
                  <a:pt x="1683" y="891"/>
                </a:lnTo>
                <a:lnTo>
                  <a:pt x="1673" y="889"/>
                </a:lnTo>
                <a:lnTo>
                  <a:pt x="1662" y="887"/>
                </a:lnTo>
                <a:lnTo>
                  <a:pt x="1651" y="887"/>
                </a:lnTo>
                <a:lnTo>
                  <a:pt x="1646" y="889"/>
                </a:lnTo>
                <a:lnTo>
                  <a:pt x="1644" y="891"/>
                </a:lnTo>
                <a:lnTo>
                  <a:pt x="1644" y="891"/>
                </a:lnTo>
                <a:lnTo>
                  <a:pt x="1634" y="903"/>
                </a:lnTo>
                <a:lnTo>
                  <a:pt x="1625" y="915"/>
                </a:lnTo>
                <a:lnTo>
                  <a:pt x="1617" y="931"/>
                </a:lnTo>
                <a:lnTo>
                  <a:pt x="1607" y="946"/>
                </a:lnTo>
                <a:lnTo>
                  <a:pt x="1607" y="946"/>
                </a:lnTo>
                <a:close/>
                <a:moveTo>
                  <a:pt x="2613" y="912"/>
                </a:moveTo>
                <a:lnTo>
                  <a:pt x="2613" y="912"/>
                </a:lnTo>
                <a:lnTo>
                  <a:pt x="2603" y="928"/>
                </a:lnTo>
                <a:lnTo>
                  <a:pt x="2591" y="943"/>
                </a:lnTo>
                <a:lnTo>
                  <a:pt x="2580" y="957"/>
                </a:lnTo>
                <a:lnTo>
                  <a:pt x="2570" y="973"/>
                </a:lnTo>
                <a:lnTo>
                  <a:pt x="2570" y="973"/>
                </a:lnTo>
                <a:lnTo>
                  <a:pt x="2606" y="939"/>
                </a:lnTo>
                <a:lnTo>
                  <a:pt x="2626" y="924"/>
                </a:lnTo>
                <a:lnTo>
                  <a:pt x="2647" y="908"/>
                </a:lnTo>
                <a:lnTo>
                  <a:pt x="2647" y="908"/>
                </a:lnTo>
                <a:lnTo>
                  <a:pt x="2637" y="908"/>
                </a:lnTo>
                <a:lnTo>
                  <a:pt x="2627" y="910"/>
                </a:lnTo>
                <a:lnTo>
                  <a:pt x="2627" y="910"/>
                </a:lnTo>
                <a:lnTo>
                  <a:pt x="2623" y="910"/>
                </a:lnTo>
                <a:lnTo>
                  <a:pt x="2620" y="910"/>
                </a:lnTo>
                <a:lnTo>
                  <a:pt x="2616" y="910"/>
                </a:lnTo>
                <a:lnTo>
                  <a:pt x="2613" y="912"/>
                </a:lnTo>
                <a:lnTo>
                  <a:pt x="2613" y="912"/>
                </a:lnTo>
                <a:close/>
                <a:moveTo>
                  <a:pt x="1510" y="894"/>
                </a:moveTo>
                <a:lnTo>
                  <a:pt x="1510" y="894"/>
                </a:lnTo>
                <a:lnTo>
                  <a:pt x="1505" y="904"/>
                </a:lnTo>
                <a:lnTo>
                  <a:pt x="1499" y="914"/>
                </a:lnTo>
                <a:lnTo>
                  <a:pt x="1490" y="924"/>
                </a:lnTo>
                <a:lnTo>
                  <a:pt x="1483" y="935"/>
                </a:lnTo>
                <a:lnTo>
                  <a:pt x="1483" y="935"/>
                </a:lnTo>
                <a:lnTo>
                  <a:pt x="1499" y="922"/>
                </a:lnTo>
                <a:lnTo>
                  <a:pt x="1516" y="910"/>
                </a:lnTo>
                <a:lnTo>
                  <a:pt x="1533" y="897"/>
                </a:lnTo>
                <a:lnTo>
                  <a:pt x="1548" y="887"/>
                </a:lnTo>
                <a:lnTo>
                  <a:pt x="1548" y="887"/>
                </a:lnTo>
                <a:lnTo>
                  <a:pt x="1526" y="887"/>
                </a:lnTo>
                <a:lnTo>
                  <a:pt x="1517" y="887"/>
                </a:lnTo>
                <a:lnTo>
                  <a:pt x="1510" y="889"/>
                </a:lnTo>
                <a:lnTo>
                  <a:pt x="1510" y="889"/>
                </a:lnTo>
                <a:lnTo>
                  <a:pt x="1510" y="894"/>
                </a:lnTo>
                <a:lnTo>
                  <a:pt x="1510" y="894"/>
                </a:lnTo>
                <a:close/>
                <a:moveTo>
                  <a:pt x="2731" y="1011"/>
                </a:moveTo>
                <a:lnTo>
                  <a:pt x="2731" y="1011"/>
                </a:lnTo>
                <a:lnTo>
                  <a:pt x="2751" y="993"/>
                </a:lnTo>
                <a:lnTo>
                  <a:pt x="2769" y="973"/>
                </a:lnTo>
                <a:lnTo>
                  <a:pt x="2788" y="950"/>
                </a:lnTo>
                <a:lnTo>
                  <a:pt x="2803" y="929"/>
                </a:lnTo>
                <a:lnTo>
                  <a:pt x="2803" y="929"/>
                </a:lnTo>
                <a:lnTo>
                  <a:pt x="2803" y="924"/>
                </a:lnTo>
                <a:lnTo>
                  <a:pt x="2771" y="960"/>
                </a:lnTo>
                <a:lnTo>
                  <a:pt x="2771" y="960"/>
                </a:lnTo>
                <a:lnTo>
                  <a:pt x="2759" y="973"/>
                </a:lnTo>
                <a:lnTo>
                  <a:pt x="2751" y="986"/>
                </a:lnTo>
                <a:lnTo>
                  <a:pt x="2731" y="1011"/>
                </a:lnTo>
                <a:lnTo>
                  <a:pt x="2731" y="1011"/>
                </a:lnTo>
                <a:close/>
                <a:moveTo>
                  <a:pt x="2751" y="896"/>
                </a:moveTo>
                <a:lnTo>
                  <a:pt x="2751" y="896"/>
                </a:lnTo>
                <a:lnTo>
                  <a:pt x="2738" y="918"/>
                </a:lnTo>
                <a:lnTo>
                  <a:pt x="2724" y="939"/>
                </a:lnTo>
                <a:lnTo>
                  <a:pt x="2783" y="891"/>
                </a:lnTo>
                <a:lnTo>
                  <a:pt x="2783" y="891"/>
                </a:lnTo>
                <a:lnTo>
                  <a:pt x="2776" y="891"/>
                </a:lnTo>
                <a:lnTo>
                  <a:pt x="2769" y="891"/>
                </a:lnTo>
                <a:lnTo>
                  <a:pt x="2754" y="894"/>
                </a:lnTo>
                <a:lnTo>
                  <a:pt x="2754" y="894"/>
                </a:lnTo>
                <a:lnTo>
                  <a:pt x="2751" y="896"/>
                </a:lnTo>
                <a:lnTo>
                  <a:pt x="2751" y="896"/>
                </a:lnTo>
                <a:close/>
                <a:moveTo>
                  <a:pt x="151" y="151"/>
                </a:moveTo>
                <a:lnTo>
                  <a:pt x="151" y="151"/>
                </a:lnTo>
                <a:lnTo>
                  <a:pt x="156" y="155"/>
                </a:lnTo>
                <a:lnTo>
                  <a:pt x="157" y="155"/>
                </a:lnTo>
                <a:lnTo>
                  <a:pt x="157" y="155"/>
                </a:lnTo>
                <a:lnTo>
                  <a:pt x="158" y="148"/>
                </a:lnTo>
                <a:lnTo>
                  <a:pt x="158" y="148"/>
                </a:lnTo>
                <a:lnTo>
                  <a:pt x="160" y="142"/>
                </a:lnTo>
                <a:lnTo>
                  <a:pt x="158" y="138"/>
                </a:lnTo>
                <a:lnTo>
                  <a:pt x="158" y="134"/>
                </a:lnTo>
                <a:lnTo>
                  <a:pt x="160" y="130"/>
                </a:lnTo>
                <a:lnTo>
                  <a:pt x="160" y="130"/>
                </a:lnTo>
                <a:lnTo>
                  <a:pt x="150" y="140"/>
                </a:lnTo>
                <a:lnTo>
                  <a:pt x="140" y="149"/>
                </a:lnTo>
                <a:lnTo>
                  <a:pt x="122" y="172"/>
                </a:lnTo>
                <a:lnTo>
                  <a:pt x="122" y="172"/>
                </a:lnTo>
                <a:lnTo>
                  <a:pt x="120" y="173"/>
                </a:lnTo>
                <a:lnTo>
                  <a:pt x="120" y="175"/>
                </a:lnTo>
                <a:lnTo>
                  <a:pt x="120" y="175"/>
                </a:lnTo>
                <a:lnTo>
                  <a:pt x="129" y="172"/>
                </a:lnTo>
                <a:lnTo>
                  <a:pt x="137" y="166"/>
                </a:lnTo>
                <a:lnTo>
                  <a:pt x="146" y="161"/>
                </a:lnTo>
                <a:lnTo>
                  <a:pt x="148" y="156"/>
                </a:lnTo>
                <a:lnTo>
                  <a:pt x="151" y="151"/>
                </a:lnTo>
                <a:lnTo>
                  <a:pt x="151" y="151"/>
                </a:lnTo>
                <a:close/>
                <a:moveTo>
                  <a:pt x="1625" y="1074"/>
                </a:moveTo>
                <a:lnTo>
                  <a:pt x="1625" y="1074"/>
                </a:lnTo>
                <a:lnTo>
                  <a:pt x="1631" y="1075"/>
                </a:lnTo>
                <a:lnTo>
                  <a:pt x="1637" y="1075"/>
                </a:lnTo>
                <a:lnTo>
                  <a:pt x="1642" y="1074"/>
                </a:lnTo>
                <a:lnTo>
                  <a:pt x="1645" y="1073"/>
                </a:lnTo>
                <a:lnTo>
                  <a:pt x="1646" y="1071"/>
                </a:lnTo>
                <a:lnTo>
                  <a:pt x="1646" y="1071"/>
                </a:lnTo>
                <a:lnTo>
                  <a:pt x="1659" y="1050"/>
                </a:lnTo>
                <a:lnTo>
                  <a:pt x="1665" y="1039"/>
                </a:lnTo>
                <a:lnTo>
                  <a:pt x="1668" y="1032"/>
                </a:lnTo>
                <a:lnTo>
                  <a:pt x="1668" y="1032"/>
                </a:lnTo>
                <a:lnTo>
                  <a:pt x="1656" y="1043"/>
                </a:lnTo>
                <a:lnTo>
                  <a:pt x="1645" y="1053"/>
                </a:lnTo>
                <a:lnTo>
                  <a:pt x="1635" y="1063"/>
                </a:lnTo>
                <a:lnTo>
                  <a:pt x="1625" y="1074"/>
                </a:lnTo>
                <a:lnTo>
                  <a:pt x="1625" y="1074"/>
                </a:lnTo>
                <a:close/>
                <a:moveTo>
                  <a:pt x="132" y="210"/>
                </a:moveTo>
                <a:lnTo>
                  <a:pt x="132" y="210"/>
                </a:lnTo>
                <a:lnTo>
                  <a:pt x="137" y="207"/>
                </a:lnTo>
                <a:lnTo>
                  <a:pt x="141" y="201"/>
                </a:lnTo>
                <a:lnTo>
                  <a:pt x="150" y="187"/>
                </a:lnTo>
                <a:lnTo>
                  <a:pt x="150" y="187"/>
                </a:lnTo>
                <a:lnTo>
                  <a:pt x="153" y="182"/>
                </a:lnTo>
                <a:lnTo>
                  <a:pt x="154" y="173"/>
                </a:lnTo>
                <a:lnTo>
                  <a:pt x="153" y="168"/>
                </a:lnTo>
                <a:lnTo>
                  <a:pt x="151" y="165"/>
                </a:lnTo>
                <a:lnTo>
                  <a:pt x="150" y="165"/>
                </a:lnTo>
                <a:lnTo>
                  <a:pt x="150" y="165"/>
                </a:lnTo>
                <a:lnTo>
                  <a:pt x="150" y="166"/>
                </a:lnTo>
                <a:lnTo>
                  <a:pt x="150" y="169"/>
                </a:lnTo>
                <a:lnTo>
                  <a:pt x="147" y="175"/>
                </a:lnTo>
                <a:lnTo>
                  <a:pt x="139" y="192"/>
                </a:lnTo>
                <a:lnTo>
                  <a:pt x="130" y="207"/>
                </a:lnTo>
                <a:lnTo>
                  <a:pt x="130" y="211"/>
                </a:lnTo>
                <a:lnTo>
                  <a:pt x="130" y="211"/>
                </a:lnTo>
                <a:lnTo>
                  <a:pt x="132" y="210"/>
                </a:lnTo>
                <a:lnTo>
                  <a:pt x="132" y="210"/>
                </a:lnTo>
                <a:close/>
                <a:moveTo>
                  <a:pt x="140" y="977"/>
                </a:moveTo>
                <a:lnTo>
                  <a:pt x="140" y="977"/>
                </a:lnTo>
                <a:lnTo>
                  <a:pt x="144" y="980"/>
                </a:lnTo>
                <a:lnTo>
                  <a:pt x="150" y="980"/>
                </a:lnTo>
                <a:lnTo>
                  <a:pt x="156" y="977"/>
                </a:lnTo>
                <a:lnTo>
                  <a:pt x="157" y="974"/>
                </a:lnTo>
                <a:lnTo>
                  <a:pt x="158" y="973"/>
                </a:lnTo>
                <a:lnTo>
                  <a:pt x="158" y="973"/>
                </a:lnTo>
                <a:lnTo>
                  <a:pt x="161" y="967"/>
                </a:lnTo>
                <a:lnTo>
                  <a:pt x="165" y="962"/>
                </a:lnTo>
                <a:lnTo>
                  <a:pt x="172" y="952"/>
                </a:lnTo>
                <a:lnTo>
                  <a:pt x="172" y="952"/>
                </a:lnTo>
                <a:lnTo>
                  <a:pt x="163" y="957"/>
                </a:lnTo>
                <a:lnTo>
                  <a:pt x="153" y="962"/>
                </a:lnTo>
                <a:lnTo>
                  <a:pt x="148" y="964"/>
                </a:lnTo>
                <a:lnTo>
                  <a:pt x="144" y="969"/>
                </a:lnTo>
                <a:lnTo>
                  <a:pt x="141" y="973"/>
                </a:lnTo>
                <a:lnTo>
                  <a:pt x="140" y="977"/>
                </a:lnTo>
                <a:lnTo>
                  <a:pt x="140" y="977"/>
                </a:lnTo>
                <a:close/>
                <a:moveTo>
                  <a:pt x="473" y="981"/>
                </a:moveTo>
                <a:lnTo>
                  <a:pt x="473" y="981"/>
                </a:lnTo>
                <a:lnTo>
                  <a:pt x="467" y="984"/>
                </a:lnTo>
                <a:lnTo>
                  <a:pt x="462" y="991"/>
                </a:lnTo>
                <a:lnTo>
                  <a:pt x="458" y="998"/>
                </a:lnTo>
                <a:lnTo>
                  <a:pt x="456" y="1002"/>
                </a:lnTo>
                <a:lnTo>
                  <a:pt x="458" y="1007"/>
                </a:lnTo>
                <a:lnTo>
                  <a:pt x="458" y="1007"/>
                </a:lnTo>
                <a:lnTo>
                  <a:pt x="462" y="1005"/>
                </a:lnTo>
                <a:lnTo>
                  <a:pt x="465" y="1002"/>
                </a:lnTo>
                <a:lnTo>
                  <a:pt x="466" y="1000"/>
                </a:lnTo>
                <a:lnTo>
                  <a:pt x="467" y="995"/>
                </a:lnTo>
                <a:lnTo>
                  <a:pt x="470" y="988"/>
                </a:lnTo>
                <a:lnTo>
                  <a:pt x="472" y="984"/>
                </a:lnTo>
                <a:lnTo>
                  <a:pt x="473" y="981"/>
                </a:lnTo>
                <a:lnTo>
                  <a:pt x="473" y="981"/>
                </a:lnTo>
                <a:close/>
                <a:moveTo>
                  <a:pt x="313" y="983"/>
                </a:moveTo>
                <a:lnTo>
                  <a:pt x="313" y="983"/>
                </a:lnTo>
                <a:lnTo>
                  <a:pt x="312" y="988"/>
                </a:lnTo>
                <a:lnTo>
                  <a:pt x="309" y="991"/>
                </a:lnTo>
                <a:lnTo>
                  <a:pt x="307" y="994"/>
                </a:lnTo>
                <a:lnTo>
                  <a:pt x="307" y="998"/>
                </a:lnTo>
                <a:lnTo>
                  <a:pt x="324" y="983"/>
                </a:lnTo>
                <a:lnTo>
                  <a:pt x="324" y="983"/>
                </a:lnTo>
                <a:lnTo>
                  <a:pt x="327" y="976"/>
                </a:lnTo>
                <a:lnTo>
                  <a:pt x="328" y="972"/>
                </a:lnTo>
                <a:lnTo>
                  <a:pt x="327" y="972"/>
                </a:lnTo>
                <a:lnTo>
                  <a:pt x="324" y="974"/>
                </a:lnTo>
                <a:lnTo>
                  <a:pt x="317" y="980"/>
                </a:lnTo>
                <a:lnTo>
                  <a:pt x="314" y="983"/>
                </a:lnTo>
                <a:lnTo>
                  <a:pt x="313" y="983"/>
                </a:lnTo>
                <a:lnTo>
                  <a:pt x="313" y="983"/>
                </a:lnTo>
                <a:close/>
                <a:moveTo>
                  <a:pt x="2824" y="898"/>
                </a:moveTo>
                <a:lnTo>
                  <a:pt x="2824" y="898"/>
                </a:lnTo>
                <a:lnTo>
                  <a:pt x="2830" y="891"/>
                </a:lnTo>
                <a:lnTo>
                  <a:pt x="2834" y="886"/>
                </a:lnTo>
                <a:lnTo>
                  <a:pt x="2838" y="879"/>
                </a:lnTo>
                <a:lnTo>
                  <a:pt x="2841" y="870"/>
                </a:lnTo>
                <a:lnTo>
                  <a:pt x="2841" y="870"/>
                </a:lnTo>
                <a:lnTo>
                  <a:pt x="2835" y="877"/>
                </a:lnTo>
                <a:lnTo>
                  <a:pt x="2830" y="883"/>
                </a:lnTo>
                <a:lnTo>
                  <a:pt x="2827" y="891"/>
                </a:lnTo>
                <a:lnTo>
                  <a:pt x="2824" y="898"/>
                </a:lnTo>
                <a:lnTo>
                  <a:pt x="2824" y="898"/>
                </a:lnTo>
                <a:close/>
                <a:moveTo>
                  <a:pt x="2332" y="969"/>
                </a:moveTo>
                <a:lnTo>
                  <a:pt x="2332" y="969"/>
                </a:lnTo>
                <a:lnTo>
                  <a:pt x="2342" y="960"/>
                </a:lnTo>
                <a:lnTo>
                  <a:pt x="2346" y="955"/>
                </a:lnTo>
                <a:lnTo>
                  <a:pt x="2349" y="949"/>
                </a:lnTo>
                <a:lnTo>
                  <a:pt x="2349" y="949"/>
                </a:lnTo>
                <a:lnTo>
                  <a:pt x="2348" y="948"/>
                </a:lnTo>
                <a:lnTo>
                  <a:pt x="2346" y="948"/>
                </a:lnTo>
                <a:lnTo>
                  <a:pt x="2343" y="949"/>
                </a:lnTo>
                <a:lnTo>
                  <a:pt x="2341" y="950"/>
                </a:lnTo>
                <a:lnTo>
                  <a:pt x="2341" y="950"/>
                </a:lnTo>
                <a:lnTo>
                  <a:pt x="2339" y="955"/>
                </a:lnTo>
                <a:lnTo>
                  <a:pt x="2338" y="957"/>
                </a:lnTo>
                <a:lnTo>
                  <a:pt x="2336" y="957"/>
                </a:lnTo>
                <a:lnTo>
                  <a:pt x="2334" y="962"/>
                </a:lnTo>
                <a:lnTo>
                  <a:pt x="2332" y="964"/>
                </a:lnTo>
                <a:lnTo>
                  <a:pt x="2332" y="969"/>
                </a:lnTo>
                <a:close/>
                <a:moveTo>
                  <a:pt x="136" y="803"/>
                </a:moveTo>
                <a:lnTo>
                  <a:pt x="139" y="800"/>
                </a:lnTo>
                <a:lnTo>
                  <a:pt x="139" y="800"/>
                </a:lnTo>
                <a:lnTo>
                  <a:pt x="139" y="796"/>
                </a:lnTo>
                <a:lnTo>
                  <a:pt x="137" y="793"/>
                </a:lnTo>
                <a:lnTo>
                  <a:pt x="136" y="793"/>
                </a:lnTo>
                <a:lnTo>
                  <a:pt x="133" y="796"/>
                </a:lnTo>
                <a:lnTo>
                  <a:pt x="133" y="796"/>
                </a:lnTo>
                <a:lnTo>
                  <a:pt x="129" y="806"/>
                </a:lnTo>
                <a:lnTo>
                  <a:pt x="126" y="810"/>
                </a:lnTo>
                <a:lnTo>
                  <a:pt x="126" y="814"/>
                </a:lnTo>
                <a:lnTo>
                  <a:pt x="134" y="808"/>
                </a:lnTo>
                <a:lnTo>
                  <a:pt x="136" y="803"/>
                </a:lnTo>
                <a:close/>
                <a:moveTo>
                  <a:pt x="71" y="364"/>
                </a:moveTo>
                <a:lnTo>
                  <a:pt x="71" y="364"/>
                </a:lnTo>
                <a:lnTo>
                  <a:pt x="78" y="360"/>
                </a:lnTo>
                <a:lnTo>
                  <a:pt x="84" y="353"/>
                </a:lnTo>
                <a:lnTo>
                  <a:pt x="88" y="346"/>
                </a:lnTo>
                <a:lnTo>
                  <a:pt x="88" y="343"/>
                </a:lnTo>
                <a:lnTo>
                  <a:pt x="87" y="342"/>
                </a:lnTo>
                <a:lnTo>
                  <a:pt x="87" y="342"/>
                </a:lnTo>
                <a:lnTo>
                  <a:pt x="78" y="353"/>
                </a:lnTo>
                <a:lnTo>
                  <a:pt x="75" y="359"/>
                </a:lnTo>
                <a:lnTo>
                  <a:pt x="71" y="364"/>
                </a:lnTo>
                <a:lnTo>
                  <a:pt x="71" y="364"/>
                </a:lnTo>
                <a:close/>
                <a:moveTo>
                  <a:pt x="538" y="964"/>
                </a:moveTo>
                <a:lnTo>
                  <a:pt x="538" y="964"/>
                </a:lnTo>
                <a:lnTo>
                  <a:pt x="541" y="964"/>
                </a:lnTo>
                <a:lnTo>
                  <a:pt x="545" y="963"/>
                </a:lnTo>
                <a:lnTo>
                  <a:pt x="550" y="956"/>
                </a:lnTo>
                <a:lnTo>
                  <a:pt x="553" y="953"/>
                </a:lnTo>
                <a:lnTo>
                  <a:pt x="553" y="950"/>
                </a:lnTo>
                <a:lnTo>
                  <a:pt x="550" y="950"/>
                </a:lnTo>
                <a:lnTo>
                  <a:pt x="546" y="950"/>
                </a:lnTo>
                <a:lnTo>
                  <a:pt x="538" y="964"/>
                </a:lnTo>
                <a:close/>
                <a:moveTo>
                  <a:pt x="2571" y="957"/>
                </a:moveTo>
                <a:lnTo>
                  <a:pt x="2571" y="957"/>
                </a:lnTo>
                <a:lnTo>
                  <a:pt x="2581" y="949"/>
                </a:lnTo>
                <a:lnTo>
                  <a:pt x="2584" y="945"/>
                </a:lnTo>
                <a:lnTo>
                  <a:pt x="2585" y="942"/>
                </a:lnTo>
                <a:lnTo>
                  <a:pt x="2585" y="939"/>
                </a:lnTo>
                <a:lnTo>
                  <a:pt x="2571" y="952"/>
                </a:lnTo>
                <a:lnTo>
                  <a:pt x="2571" y="957"/>
                </a:lnTo>
                <a:close/>
                <a:moveTo>
                  <a:pt x="2421" y="967"/>
                </a:moveTo>
                <a:lnTo>
                  <a:pt x="2428" y="960"/>
                </a:lnTo>
                <a:lnTo>
                  <a:pt x="2429" y="957"/>
                </a:lnTo>
                <a:lnTo>
                  <a:pt x="2429" y="957"/>
                </a:lnTo>
                <a:lnTo>
                  <a:pt x="2431" y="955"/>
                </a:lnTo>
                <a:lnTo>
                  <a:pt x="2432" y="952"/>
                </a:lnTo>
                <a:lnTo>
                  <a:pt x="2433" y="950"/>
                </a:lnTo>
                <a:lnTo>
                  <a:pt x="2433" y="946"/>
                </a:lnTo>
                <a:lnTo>
                  <a:pt x="2433" y="946"/>
                </a:lnTo>
                <a:lnTo>
                  <a:pt x="2429" y="950"/>
                </a:lnTo>
                <a:lnTo>
                  <a:pt x="2425" y="956"/>
                </a:lnTo>
                <a:lnTo>
                  <a:pt x="2418" y="964"/>
                </a:lnTo>
                <a:lnTo>
                  <a:pt x="2418" y="964"/>
                </a:lnTo>
                <a:lnTo>
                  <a:pt x="2418" y="969"/>
                </a:lnTo>
                <a:lnTo>
                  <a:pt x="2421" y="967"/>
                </a:lnTo>
                <a:close/>
                <a:moveTo>
                  <a:pt x="198" y="685"/>
                </a:moveTo>
                <a:lnTo>
                  <a:pt x="198" y="685"/>
                </a:lnTo>
                <a:lnTo>
                  <a:pt x="198" y="676"/>
                </a:lnTo>
                <a:lnTo>
                  <a:pt x="195" y="669"/>
                </a:lnTo>
                <a:lnTo>
                  <a:pt x="191" y="657"/>
                </a:lnTo>
                <a:lnTo>
                  <a:pt x="191" y="657"/>
                </a:lnTo>
                <a:lnTo>
                  <a:pt x="189" y="657"/>
                </a:lnTo>
                <a:lnTo>
                  <a:pt x="189" y="660"/>
                </a:lnTo>
                <a:lnTo>
                  <a:pt x="191" y="665"/>
                </a:lnTo>
                <a:lnTo>
                  <a:pt x="191" y="665"/>
                </a:lnTo>
                <a:lnTo>
                  <a:pt x="193" y="675"/>
                </a:lnTo>
                <a:lnTo>
                  <a:pt x="195" y="679"/>
                </a:lnTo>
                <a:lnTo>
                  <a:pt x="198" y="685"/>
                </a:lnTo>
                <a:lnTo>
                  <a:pt x="198" y="685"/>
                </a:lnTo>
                <a:close/>
                <a:moveTo>
                  <a:pt x="861" y="948"/>
                </a:moveTo>
                <a:lnTo>
                  <a:pt x="861" y="948"/>
                </a:lnTo>
                <a:lnTo>
                  <a:pt x="872" y="936"/>
                </a:lnTo>
                <a:lnTo>
                  <a:pt x="876" y="931"/>
                </a:lnTo>
                <a:lnTo>
                  <a:pt x="875" y="931"/>
                </a:lnTo>
                <a:lnTo>
                  <a:pt x="874" y="932"/>
                </a:lnTo>
                <a:lnTo>
                  <a:pt x="874" y="932"/>
                </a:lnTo>
                <a:lnTo>
                  <a:pt x="864" y="941"/>
                </a:lnTo>
                <a:lnTo>
                  <a:pt x="862" y="943"/>
                </a:lnTo>
                <a:lnTo>
                  <a:pt x="861" y="948"/>
                </a:lnTo>
                <a:lnTo>
                  <a:pt x="861" y="948"/>
                </a:lnTo>
                <a:close/>
                <a:moveTo>
                  <a:pt x="2209" y="962"/>
                </a:moveTo>
                <a:lnTo>
                  <a:pt x="2209" y="962"/>
                </a:lnTo>
                <a:lnTo>
                  <a:pt x="2209" y="959"/>
                </a:lnTo>
                <a:lnTo>
                  <a:pt x="2209" y="956"/>
                </a:lnTo>
                <a:lnTo>
                  <a:pt x="2207" y="956"/>
                </a:lnTo>
                <a:lnTo>
                  <a:pt x="2206" y="957"/>
                </a:lnTo>
                <a:lnTo>
                  <a:pt x="2203" y="960"/>
                </a:lnTo>
                <a:lnTo>
                  <a:pt x="2200" y="963"/>
                </a:lnTo>
                <a:lnTo>
                  <a:pt x="2196" y="964"/>
                </a:lnTo>
                <a:lnTo>
                  <a:pt x="2193" y="969"/>
                </a:lnTo>
                <a:lnTo>
                  <a:pt x="2193" y="969"/>
                </a:lnTo>
                <a:lnTo>
                  <a:pt x="2196" y="969"/>
                </a:lnTo>
                <a:lnTo>
                  <a:pt x="2199" y="969"/>
                </a:lnTo>
                <a:lnTo>
                  <a:pt x="2202" y="967"/>
                </a:lnTo>
                <a:lnTo>
                  <a:pt x="2204" y="964"/>
                </a:lnTo>
                <a:lnTo>
                  <a:pt x="2209" y="962"/>
                </a:lnTo>
                <a:lnTo>
                  <a:pt x="2209" y="962"/>
                </a:lnTo>
                <a:close/>
                <a:moveTo>
                  <a:pt x="1086" y="995"/>
                </a:moveTo>
                <a:lnTo>
                  <a:pt x="1082" y="994"/>
                </a:lnTo>
                <a:lnTo>
                  <a:pt x="1077" y="998"/>
                </a:lnTo>
                <a:lnTo>
                  <a:pt x="1077" y="998"/>
                </a:lnTo>
                <a:lnTo>
                  <a:pt x="1079" y="998"/>
                </a:lnTo>
                <a:lnTo>
                  <a:pt x="1080" y="1000"/>
                </a:lnTo>
                <a:lnTo>
                  <a:pt x="1079" y="1001"/>
                </a:lnTo>
                <a:lnTo>
                  <a:pt x="1076" y="1005"/>
                </a:lnTo>
                <a:lnTo>
                  <a:pt x="1075" y="1007"/>
                </a:lnTo>
                <a:lnTo>
                  <a:pt x="1075" y="1008"/>
                </a:lnTo>
                <a:lnTo>
                  <a:pt x="1075" y="1008"/>
                </a:lnTo>
                <a:lnTo>
                  <a:pt x="1082" y="1004"/>
                </a:lnTo>
                <a:lnTo>
                  <a:pt x="1084" y="1000"/>
                </a:lnTo>
                <a:lnTo>
                  <a:pt x="1086" y="995"/>
                </a:lnTo>
                <a:lnTo>
                  <a:pt x="1086" y="995"/>
                </a:lnTo>
                <a:close/>
                <a:moveTo>
                  <a:pt x="671" y="994"/>
                </a:moveTo>
                <a:lnTo>
                  <a:pt x="674" y="991"/>
                </a:lnTo>
                <a:lnTo>
                  <a:pt x="677" y="988"/>
                </a:lnTo>
                <a:lnTo>
                  <a:pt x="682" y="976"/>
                </a:lnTo>
                <a:lnTo>
                  <a:pt x="682" y="976"/>
                </a:lnTo>
                <a:lnTo>
                  <a:pt x="678" y="979"/>
                </a:lnTo>
                <a:lnTo>
                  <a:pt x="675" y="983"/>
                </a:lnTo>
                <a:lnTo>
                  <a:pt x="670" y="993"/>
                </a:lnTo>
                <a:lnTo>
                  <a:pt x="671" y="994"/>
                </a:lnTo>
                <a:close/>
                <a:moveTo>
                  <a:pt x="46" y="898"/>
                </a:moveTo>
                <a:lnTo>
                  <a:pt x="46" y="898"/>
                </a:lnTo>
                <a:lnTo>
                  <a:pt x="50" y="898"/>
                </a:lnTo>
                <a:lnTo>
                  <a:pt x="53" y="897"/>
                </a:lnTo>
                <a:lnTo>
                  <a:pt x="54" y="896"/>
                </a:lnTo>
                <a:lnTo>
                  <a:pt x="53" y="894"/>
                </a:lnTo>
                <a:lnTo>
                  <a:pt x="53" y="893"/>
                </a:lnTo>
                <a:lnTo>
                  <a:pt x="50" y="891"/>
                </a:lnTo>
                <a:lnTo>
                  <a:pt x="50" y="891"/>
                </a:lnTo>
                <a:lnTo>
                  <a:pt x="46" y="889"/>
                </a:lnTo>
                <a:lnTo>
                  <a:pt x="46" y="898"/>
                </a:lnTo>
                <a:close/>
                <a:moveTo>
                  <a:pt x="42" y="894"/>
                </a:moveTo>
                <a:lnTo>
                  <a:pt x="46" y="898"/>
                </a:lnTo>
                <a:lnTo>
                  <a:pt x="46" y="889"/>
                </a:lnTo>
                <a:lnTo>
                  <a:pt x="42" y="894"/>
                </a:lnTo>
                <a:close/>
                <a:moveTo>
                  <a:pt x="269" y="915"/>
                </a:moveTo>
                <a:lnTo>
                  <a:pt x="269" y="915"/>
                </a:lnTo>
                <a:lnTo>
                  <a:pt x="269" y="920"/>
                </a:lnTo>
                <a:lnTo>
                  <a:pt x="269" y="920"/>
                </a:lnTo>
                <a:lnTo>
                  <a:pt x="272" y="920"/>
                </a:lnTo>
                <a:lnTo>
                  <a:pt x="275" y="915"/>
                </a:lnTo>
                <a:lnTo>
                  <a:pt x="278" y="914"/>
                </a:lnTo>
                <a:lnTo>
                  <a:pt x="278" y="914"/>
                </a:lnTo>
                <a:lnTo>
                  <a:pt x="278" y="911"/>
                </a:lnTo>
                <a:lnTo>
                  <a:pt x="276" y="908"/>
                </a:lnTo>
                <a:lnTo>
                  <a:pt x="275" y="908"/>
                </a:lnTo>
                <a:lnTo>
                  <a:pt x="274" y="908"/>
                </a:lnTo>
                <a:lnTo>
                  <a:pt x="272" y="912"/>
                </a:lnTo>
                <a:lnTo>
                  <a:pt x="269" y="915"/>
                </a:lnTo>
                <a:lnTo>
                  <a:pt x="269" y="915"/>
                </a:lnTo>
                <a:close/>
                <a:moveTo>
                  <a:pt x="2776" y="941"/>
                </a:moveTo>
                <a:lnTo>
                  <a:pt x="2776" y="941"/>
                </a:lnTo>
                <a:lnTo>
                  <a:pt x="2771" y="950"/>
                </a:lnTo>
                <a:lnTo>
                  <a:pt x="2769" y="955"/>
                </a:lnTo>
                <a:lnTo>
                  <a:pt x="2769" y="957"/>
                </a:lnTo>
                <a:lnTo>
                  <a:pt x="2771" y="960"/>
                </a:lnTo>
                <a:lnTo>
                  <a:pt x="2771" y="960"/>
                </a:lnTo>
                <a:lnTo>
                  <a:pt x="2772" y="955"/>
                </a:lnTo>
                <a:lnTo>
                  <a:pt x="2773" y="950"/>
                </a:lnTo>
                <a:lnTo>
                  <a:pt x="2776" y="946"/>
                </a:lnTo>
                <a:lnTo>
                  <a:pt x="2776" y="941"/>
                </a:lnTo>
                <a:lnTo>
                  <a:pt x="2776" y="941"/>
                </a:lnTo>
                <a:close/>
                <a:moveTo>
                  <a:pt x="2283" y="955"/>
                </a:moveTo>
                <a:lnTo>
                  <a:pt x="2276" y="960"/>
                </a:lnTo>
                <a:lnTo>
                  <a:pt x="2275" y="962"/>
                </a:lnTo>
                <a:lnTo>
                  <a:pt x="2272" y="972"/>
                </a:lnTo>
                <a:lnTo>
                  <a:pt x="2272" y="972"/>
                </a:lnTo>
                <a:lnTo>
                  <a:pt x="2276" y="969"/>
                </a:lnTo>
                <a:lnTo>
                  <a:pt x="2279" y="964"/>
                </a:lnTo>
                <a:lnTo>
                  <a:pt x="2283" y="955"/>
                </a:lnTo>
                <a:lnTo>
                  <a:pt x="2283" y="955"/>
                </a:lnTo>
                <a:close/>
                <a:moveTo>
                  <a:pt x="584" y="1026"/>
                </a:moveTo>
                <a:lnTo>
                  <a:pt x="584" y="1026"/>
                </a:lnTo>
                <a:lnTo>
                  <a:pt x="586" y="1029"/>
                </a:lnTo>
                <a:lnTo>
                  <a:pt x="587" y="1032"/>
                </a:lnTo>
                <a:lnTo>
                  <a:pt x="590" y="1032"/>
                </a:lnTo>
                <a:lnTo>
                  <a:pt x="594" y="1032"/>
                </a:lnTo>
                <a:lnTo>
                  <a:pt x="597" y="1033"/>
                </a:lnTo>
                <a:lnTo>
                  <a:pt x="597" y="1033"/>
                </a:lnTo>
                <a:lnTo>
                  <a:pt x="597" y="1026"/>
                </a:lnTo>
                <a:lnTo>
                  <a:pt x="597" y="1026"/>
                </a:lnTo>
                <a:lnTo>
                  <a:pt x="595" y="1026"/>
                </a:lnTo>
                <a:lnTo>
                  <a:pt x="591" y="1028"/>
                </a:lnTo>
                <a:lnTo>
                  <a:pt x="588" y="1028"/>
                </a:lnTo>
                <a:lnTo>
                  <a:pt x="584" y="1026"/>
                </a:lnTo>
                <a:lnTo>
                  <a:pt x="584" y="1026"/>
                </a:lnTo>
                <a:close/>
                <a:moveTo>
                  <a:pt x="2521" y="931"/>
                </a:moveTo>
                <a:lnTo>
                  <a:pt x="2521" y="931"/>
                </a:lnTo>
                <a:lnTo>
                  <a:pt x="2518" y="934"/>
                </a:lnTo>
                <a:lnTo>
                  <a:pt x="2516" y="936"/>
                </a:lnTo>
                <a:lnTo>
                  <a:pt x="2514" y="942"/>
                </a:lnTo>
                <a:lnTo>
                  <a:pt x="2514" y="942"/>
                </a:lnTo>
                <a:lnTo>
                  <a:pt x="2518" y="941"/>
                </a:lnTo>
                <a:lnTo>
                  <a:pt x="2521" y="938"/>
                </a:lnTo>
                <a:lnTo>
                  <a:pt x="2522" y="934"/>
                </a:lnTo>
                <a:lnTo>
                  <a:pt x="2521" y="931"/>
                </a:lnTo>
                <a:lnTo>
                  <a:pt x="2521" y="931"/>
                </a:lnTo>
                <a:close/>
                <a:moveTo>
                  <a:pt x="2270" y="973"/>
                </a:moveTo>
                <a:lnTo>
                  <a:pt x="2272" y="972"/>
                </a:lnTo>
                <a:lnTo>
                  <a:pt x="2275" y="962"/>
                </a:lnTo>
                <a:lnTo>
                  <a:pt x="2263" y="977"/>
                </a:lnTo>
                <a:lnTo>
                  <a:pt x="2270" y="973"/>
                </a:lnTo>
                <a:close/>
                <a:moveTo>
                  <a:pt x="81" y="733"/>
                </a:moveTo>
                <a:lnTo>
                  <a:pt x="82" y="727"/>
                </a:lnTo>
                <a:lnTo>
                  <a:pt x="84" y="723"/>
                </a:lnTo>
                <a:lnTo>
                  <a:pt x="84" y="723"/>
                </a:lnTo>
                <a:lnTo>
                  <a:pt x="78" y="730"/>
                </a:lnTo>
                <a:lnTo>
                  <a:pt x="75" y="733"/>
                </a:lnTo>
                <a:lnTo>
                  <a:pt x="74" y="737"/>
                </a:lnTo>
                <a:lnTo>
                  <a:pt x="81" y="733"/>
                </a:lnTo>
                <a:close/>
                <a:moveTo>
                  <a:pt x="1646" y="973"/>
                </a:moveTo>
                <a:lnTo>
                  <a:pt x="1646" y="973"/>
                </a:lnTo>
                <a:lnTo>
                  <a:pt x="1654" y="967"/>
                </a:lnTo>
                <a:lnTo>
                  <a:pt x="1656" y="964"/>
                </a:lnTo>
                <a:lnTo>
                  <a:pt x="1658" y="960"/>
                </a:lnTo>
                <a:lnTo>
                  <a:pt x="1658" y="960"/>
                </a:lnTo>
                <a:lnTo>
                  <a:pt x="1649" y="966"/>
                </a:lnTo>
                <a:lnTo>
                  <a:pt x="1648" y="969"/>
                </a:lnTo>
                <a:lnTo>
                  <a:pt x="1646" y="973"/>
                </a:lnTo>
                <a:lnTo>
                  <a:pt x="1646" y="973"/>
                </a:lnTo>
                <a:close/>
                <a:moveTo>
                  <a:pt x="1235" y="942"/>
                </a:moveTo>
                <a:lnTo>
                  <a:pt x="1235" y="942"/>
                </a:lnTo>
                <a:lnTo>
                  <a:pt x="1239" y="938"/>
                </a:lnTo>
                <a:lnTo>
                  <a:pt x="1243" y="934"/>
                </a:lnTo>
                <a:lnTo>
                  <a:pt x="1243" y="932"/>
                </a:lnTo>
                <a:lnTo>
                  <a:pt x="1242" y="932"/>
                </a:lnTo>
                <a:lnTo>
                  <a:pt x="1235" y="936"/>
                </a:lnTo>
                <a:lnTo>
                  <a:pt x="1235" y="936"/>
                </a:lnTo>
                <a:lnTo>
                  <a:pt x="1235" y="942"/>
                </a:lnTo>
                <a:lnTo>
                  <a:pt x="1235" y="942"/>
                </a:lnTo>
                <a:close/>
                <a:moveTo>
                  <a:pt x="1035" y="922"/>
                </a:moveTo>
                <a:lnTo>
                  <a:pt x="1035" y="922"/>
                </a:lnTo>
                <a:lnTo>
                  <a:pt x="1037" y="918"/>
                </a:lnTo>
                <a:lnTo>
                  <a:pt x="1035" y="917"/>
                </a:lnTo>
                <a:lnTo>
                  <a:pt x="1035" y="917"/>
                </a:lnTo>
                <a:lnTo>
                  <a:pt x="1032" y="917"/>
                </a:lnTo>
                <a:lnTo>
                  <a:pt x="1030" y="921"/>
                </a:lnTo>
                <a:lnTo>
                  <a:pt x="1028" y="924"/>
                </a:lnTo>
                <a:lnTo>
                  <a:pt x="1028" y="924"/>
                </a:lnTo>
                <a:lnTo>
                  <a:pt x="1028" y="925"/>
                </a:lnTo>
                <a:lnTo>
                  <a:pt x="1030" y="927"/>
                </a:lnTo>
                <a:lnTo>
                  <a:pt x="1032" y="925"/>
                </a:lnTo>
                <a:lnTo>
                  <a:pt x="1035" y="922"/>
                </a:lnTo>
                <a:close/>
                <a:moveTo>
                  <a:pt x="1935" y="920"/>
                </a:moveTo>
                <a:lnTo>
                  <a:pt x="1935" y="920"/>
                </a:lnTo>
                <a:lnTo>
                  <a:pt x="1933" y="918"/>
                </a:lnTo>
                <a:lnTo>
                  <a:pt x="1933" y="917"/>
                </a:lnTo>
                <a:lnTo>
                  <a:pt x="1932" y="915"/>
                </a:lnTo>
                <a:lnTo>
                  <a:pt x="1930" y="915"/>
                </a:lnTo>
                <a:lnTo>
                  <a:pt x="1926" y="918"/>
                </a:lnTo>
                <a:lnTo>
                  <a:pt x="1926" y="918"/>
                </a:lnTo>
                <a:lnTo>
                  <a:pt x="1926" y="920"/>
                </a:lnTo>
                <a:lnTo>
                  <a:pt x="1928" y="922"/>
                </a:lnTo>
                <a:lnTo>
                  <a:pt x="1928" y="924"/>
                </a:lnTo>
                <a:lnTo>
                  <a:pt x="1929" y="924"/>
                </a:lnTo>
                <a:lnTo>
                  <a:pt x="1930" y="922"/>
                </a:lnTo>
                <a:lnTo>
                  <a:pt x="1935" y="920"/>
                </a:lnTo>
                <a:lnTo>
                  <a:pt x="1935" y="920"/>
                </a:lnTo>
                <a:close/>
                <a:moveTo>
                  <a:pt x="659" y="1038"/>
                </a:moveTo>
                <a:lnTo>
                  <a:pt x="659" y="1038"/>
                </a:lnTo>
                <a:lnTo>
                  <a:pt x="659" y="1032"/>
                </a:lnTo>
                <a:lnTo>
                  <a:pt x="659" y="1029"/>
                </a:lnTo>
                <a:lnTo>
                  <a:pt x="657" y="1028"/>
                </a:lnTo>
                <a:lnTo>
                  <a:pt x="657" y="1028"/>
                </a:lnTo>
                <a:lnTo>
                  <a:pt x="657" y="1029"/>
                </a:lnTo>
                <a:lnTo>
                  <a:pt x="656" y="1031"/>
                </a:lnTo>
                <a:lnTo>
                  <a:pt x="653" y="1035"/>
                </a:lnTo>
                <a:lnTo>
                  <a:pt x="652" y="1038"/>
                </a:lnTo>
                <a:lnTo>
                  <a:pt x="653" y="1038"/>
                </a:lnTo>
                <a:lnTo>
                  <a:pt x="654" y="1039"/>
                </a:lnTo>
                <a:lnTo>
                  <a:pt x="659" y="1038"/>
                </a:lnTo>
                <a:lnTo>
                  <a:pt x="659" y="1038"/>
                </a:lnTo>
                <a:close/>
                <a:moveTo>
                  <a:pt x="2811" y="914"/>
                </a:moveTo>
                <a:lnTo>
                  <a:pt x="2811" y="914"/>
                </a:lnTo>
                <a:lnTo>
                  <a:pt x="2806" y="918"/>
                </a:lnTo>
                <a:lnTo>
                  <a:pt x="2804" y="921"/>
                </a:lnTo>
                <a:lnTo>
                  <a:pt x="2803" y="924"/>
                </a:lnTo>
                <a:lnTo>
                  <a:pt x="2803" y="924"/>
                </a:lnTo>
                <a:lnTo>
                  <a:pt x="2807" y="922"/>
                </a:lnTo>
                <a:lnTo>
                  <a:pt x="2810" y="921"/>
                </a:lnTo>
                <a:lnTo>
                  <a:pt x="2811" y="917"/>
                </a:lnTo>
                <a:lnTo>
                  <a:pt x="2811" y="914"/>
                </a:lnTo>
                <a:lnTo>
                  <a:pt x="2811" y="914"/>
                </a:lnTo>
                <a:close/>
                <a:moveTo>
                  <a:pt x="213" y="735"/>
                </a:moveTo>
                <a:lnTo>
                  <a:pt x="213" y="735"/>
                </a:lnTo>
                <a:lnTo>
                  <a:pt x="215" y="734"/>
                </a:lnTo>
                <a:lnTo>
                  <a:pt x="215" y="731"/>
                </a:lnTo>
                <a:lnTo>
                  <a:pt x="213" y="726"/>
                </a:lnTo>
                <a:lnTo>
                  <a:pt x="210" y="723"/>
                </a:lnTo>
                <a:lnTo>
                  <a:pt x="210" y="723"/>
                </a:lnTo>
                <a:lnTo>
                  <a:pt x="210" y="727"/>
                </a:lnTo>
                <a:lnTo>
                  <a:pt x="210" y="727"/>
                </a:lnTo>
                <a:lnTo>
                  <a:pt x="212" y="733"/>
                </a:lnTo>
                <a:lnTo>
                  <a:pt x="213" y="735"/>
                </a:lnTo>
                <a:lnTo>
                  <a:pt x="213" y="735"/>
                </a:lnTo>
                <a:close/>
              </a:path>
            </a:pathLst>
          </a:custGeom>
          <a:solidFill>
            <a:schemeClr val="tx1"/>
          </a:solidFill>
          <a:ln w="9525">
            <a:noFill/>
            <a:round/>
          </a:ln>
        </p:spPr>
        <p:txBody>
          <a:bodyPr vert="horz" wrap="square" lIns="91440" tIns="45720" rIns="91440" bIns="45720" numCol="1" anchor="t" anchorCtr="0" compatLnSpc="1"/>
          <a:lstStyle/>
          <a:p>
            <a:endParaRPr lang="zh-CN" altLang="en-US" dirty="0"/>
          </a:p>
        </p:txBody>
      </p:sp>
      <p:sp>
        <p:nvSpPr>
          <p:cNvPr id="44" name="Freeform 100"/>
          <p:cNvSpPr>
            <a:spLocks noEditPoints="1"/>
          </p:cNvSpPr>
          <p:nvPr/>
        </p:nvSpPr>
        <p:spPr bwMode="auto">
          <a:xfrm flipH="1" flipV="1">
            <a:off x="3157271" y="2791434"/>
            <a:ext cx="202859" cy="189164"/>
          </a:xfrm>
          <a:custGeom>
            <a:avLst/>
            <a:gdLst/>
            <a:ahLst/>
            <a:cxnLst>
              <a:cxn ang="0">
                <a:pos x="49" y="26"/>
              </a:cxn>
              <a:cxn ang="0">
                <a:pos x="117" y="2"/>
              </a:cxn>
              <a:cxn ang="0">
                <a:pos x="191" y="6"/>
              </a:cxn>
              <a:cxn ang="0">
                <a:pos x="233" y="33"/>
              </a:cxn>
              <a:cxn ang="0">
                <a:pos x="256" y="85"/>
              </a:cxn>
              <a:cxn ang="0">
                <a:pos x="254" y="147"/>
              </a:cxn>
              <a:cxn ang="0">
                <a:pos x="230" y="193"/>
              </a:cxn>
              <a:cxn ang="0">
                <a:pos x="199" y="227"/>
              </a:cxn>
              <a:cxn ang="0">
                <a:pos x="152" y="244"/>
              </a:cxn>
              <a:cxn ang="0">
                <a:pos x="91" y="239"/>
              </a:cxn>
              <a:cxn ang="0">
                <a:pos x="42" y="211"/>
              </a:cxn>
              <a:cxn ang="0">
                <a:pos x="18" y="182"/>
              </a:cxn>
              <a:cxn ang="0">
                <a:pos x="0" y="110"/>
              </a:cxn>
              <a:cxn ang="0">
                <a:pos x="15" y="69"/>
              </a:cxn>
              <a:cxn ang="0">
                <a:pos x="59" y="155"/>
              </a:cxn>
              <a:cxn ang="0">
                <a:pos x="128" y="107"/>
              </a:cxn>
              <a:cxn ang="0">
                <a:pos x="198" y="54"/>
              </a:cxn>
              <a:cxn ang="0">
                <a:pos x="183" y="38"/>
              </a:cxn>
              <a:cxn ang="0">
                <a:pos x="174" y="52"/>
              </a:cxn>
              <a:cxn ang="0">
                <a:pos x="124" y="88"/>
              </a:cxn>
              <a:cxn ang="0">
                <a:pos x="59" y="151"/>
              </a:cxn>
              <a:cxn ang="0">
                <a:pos x="46" y="109"/>
              </a:cxn>
              <a:cxn ang="0">
                <a:pos x="63" y="95"/>
              </a:cxn>
              <a:cxn ang="0">
                <a:pos x="129" y="29"/>
              </a:cxn>
              <a:cxn ang="0">
                <a:pos x="63" y="68"/>
              </a:cxn>
              <a:cxn ang="0">
                <a:pos x="35" y="86"/>
              </a:cxn>
              <a:cxn ang="0">
                <a:pos x="29" y="125"/>
              </a:cxn>
              <a:cxn ang="0">
                <a:pos x="216" y="140"/>
              </a:cxn>
              <a:cxn ang="0">
                <a:pos x="216" y="109"/>
              </a:cxn>
              <a:cxn ang="0">
                <a:pos x="149" y="182"/>
              </a:cxn>
              <a:cxn ang="0">
                <a:pos x="83" y="211"/>
              </a:cxn>
              <a:cxn ang="0">
                <a:pos x="135" y="175"/>
              </a:cxn>
              <a:cxn ang="0">
                <a:pos x="150" y="151"/>
              </a:cxn>
              <a:cxn ang="0">
                <a:pos x="46" y="180"/>
              </a:cxn>
              <a:cxn ang="0">
                <a:pos x="56" y="193"/>
              </a:cxn>
              <a:cxn ang="0">
                <a:pos x="132" y="120"/>
              </a:cxn>
              <a:cxn ang="0">
                <a:pos x="46" y="180"/>
              </a:cxn>
              <a:cxn ang="0">
                <a:pos x="152" y="24"/>
              </a:cxn>
              <a:cxn ang="0">
                <a:pos x="91" y="90"/>
              </a:cxn>
              <a:cxn ang="0">
                <a:pos x="156" y="48"/>
              </a:cxn>
              <a:cxn ang="0">
                <a:pos x="143" y="138"/>
              </a:cxn>
              <a:cxn ang="0">
                <a:pos x="209" y="90"/>
              </a:cxn>
              <a:cxn ang="0">
                <a:pos x="208" y="71"/>
              </a:cxn>
              <a:cxn ang="0">
                <a:pos x="169" y="102"/>
              </a:cxn>
              <a:cxn ang="0">
                <a:pos x="143" y="138"/>
              </a:cxn>
              <a:cxn ang="0">
                <a:pos x="239" y="121"/>
              </a:cxn>
              <a:cxn ang="0">
                <a:pos x="236" y="71"/>
              </a:cxn>
              <a:cxn ang="0">
                <a:pos x="230" y="79"/>
              </a:cxn>
              <a:cxn ang="0">
                <a:pos x="139" y="222"/>
              </a:cxn>
              <a:cxn ang="0">
                <a:pos x="173" y="204"/>
              </a:cxn>
              <a:cxn ang="0">
                <a:pos x="174" y="190"/>
              </a:cxn>
              <a:cxn ang="0">
                <a:pos x="103" y="26"/>
              </a:cxn>
              <a:cxn ang="0">
                <a:pos x="76" y="38"/>
              </a:cxn>
              <a:cxn ang="0">
                <a:pos x="84" y="44"/>
              </a:cxn>
              <a:cxn ang="0">
                <a:pos x="103" y="26"/>
              </a:cxn>
              <a:cxn ang="0">
                <a:pos x="38" y="155"/>
              </a:cxn>
              <a:cxn ang="0">
                <a:pos x="49" y="141"/>
              </a:cxn>
              <a:cxn ang="0">
                <a:pos x="29" y="145"/>
              </a:cxn>
              <a:cxn ang="0">
                <a:pos x="34" y="156"/>
              </a:cxn>
              <a:cxn ang="0">
                <a:pos x="201" y="200"/>
              </a:cxn>
              <a:cxn ang="0">
                <a:pos x="136" y="151"/>
              </a:cxn>
              <a:cxn ang="0">
                <a:pos x="126" y="148"/>
              </a:cxn>
              <a:cxn ang="0">
                <a:pos x="136" y="151"/>
              </a:cxn>
            </a:cxnLst>
            <a:rect l="0" t="0" r="r" b="b"/>
            <a:pathLst>
              <a:path w="258" h="245">
                <a:moveTo>
                  <a:pt x="24" y="51"/>
                </a:moveTo>
                <a:lnTo>
                  <a:pt x="24" y="51"/>
                </a:lnTo>
                <a:lnTo>
                  <a:pt x="31" y="43"/>
                </a:lnTo>
                <a:lnTo>
                  <a:pt x="39" y="33"/>
                </a:lnTo>
                <a:lnTo>
                  <a:pt x="49" y="26"/>
                </a:lnTo>
                <a:lnTo>
                  <a:pt x="62" y="19"/>
                </a:lnTo>
                <a:lnTo>
                  <a:pt x="74" y="13"/>
                </a:lnTo>
                <a:lnTo>
                  <a:pt x="87" y="7"/>
                </a:lnTo>
                <a:lnTo>
                  <a:pt x="103" y="5"/>
                </a:lnTo>
                <a:lnTo>
                  <a:pt x="117" y="2"/>
                </a:lnTo>
                <a:lnTo>
                  <a:pt x="132" y="0"/>
                </a:lnTo>
                <a:lnTo>
                  <a:pt x="147" y="0"/>
                </a:lnTo>
                <a:lnTo>
                  <a:pt x="162" y="0"/>
                </a:lnTo>
                <a:lnTo>
                  <a:pt x="177" y="3"/>
                </a:lnTo>
                <a:lnTo>
                  <a:pt x="191" y="6"/>
                </a:lnTo>
                <a:lnTo>
                  <a:pt x="204" y="12"/>
                </a:lnTo>
                <a:lnTo>
                  <a:pt x="215" y="17"/>
                </a:lnTo>
                <a:lnTo>
                  <a:pt x="226" y="26"/>
                </a:lnTo>
                <a:lnTo>
                  <a:pt x="226" y="26"/>
                </a:lnTo>
                <a:lnTo>
                  <a:pt x="233" y="33"/>
                </a:lnTo>
                <a:lnTo>
                  <a:pt x="240" y="41"/>
                </a:lnTo>
                <a:lnTo>
                  <a:pt x="246" y="51"/>
                </a:lnTo>
                <a:lnTo>
                  <a:pt x="250" y="62"/>
                </a:lnTo>
                <a:lnTo>
                  <a:pt x="253" y="73"/>
                </a:lnTo>
                <a:lnTo>
                  <a:pt x="256" y="85"/>
                </a:lnTo>
                <a:lnTo>
                  <a:pt x="257" y="97"/>
                </a:lnTo>
                <a:lnTo>
                  <a:pt x="258" y="110"/>
                </a:lnTo>
                <a:lnTo>
                  <a:pt x="257" y="123"/>
                </a:lnTo>
                <a:lnTo>
                  <a:pt x="257" y="134"/>
                </a:lnTo>
                <a:lnTo>
                  <a:pt x="254" y="147"/>
                </a:lnTo>
                <a:lnTo>
                  <a:pt x="251" y="158"/>
                </a:lnTo>
                <a:lnTo>
                  <a:pt x="247" y="168"/>
                </a:lnTo>
                <a:lnTo>
                  <a:pt x="243" y="177"/>
                </a:lnTo>
                <a:lnTo>
                  <a:pt x="237" y="186"/>
                </a:lnTo>
                <a:lnTo>
                  <a:pt x="230" y="193"/>
                </a:lnTo>
                <a:lnTo>
                  <a:pt x="230" y="193"/>
                </a:lnTo>
                <a:lnTo>
                  <a:pt x="223" y="201"/>
                </a:lnTo>
                <a:lnTo>
                  <a:pt x="216" y="211"/>
                </a:lnTo>
                <a:lnTo>
                  <a:pt x="208" y="220"/>
                </a:lnTo>
                <a:lnTo>
                  <a:pt x="199" y="227"/>
                </a:lnTo>
                <a:lnTo>
                  <a:pt x="199" y="227"/>
                </a:lnTo>
                <a:lnTo>
                  <a:pt x="188" y="232"/>
                </a:lnTo>
                <a:lnTo>
                  <a:pt x="177" y="236"/>
                </a:lnTo>
                <a:lnTo>
                  <a:pt x="164" y="241"/>
                </a:lnTo>
                <a:lnTo>
                  <a:pt x="152" y="244"/>
                </a:lnTo>
                <a:lnTo>
                  <a:pt x="140" y="245"/>
                </a:lnTo>
                <a:lnTo>
                  <a:pt x="128" y="245"/>
                </a:lnTo>
                <a:lnTo>
                  <a:pt x="115" y="244"/>
                </a:lnTo>
                <a:lnTo>
                  <a:pt x="103" y="242"/>
                </a:lnTo>
                <a:lnTo>
                  <a:pt x="91" y="239"/>
                </a:lnTo>
                <a:lnTo>
                  <a:pt x="80" y="236"/>
                </a:lnTo>
                <a:lnTo>
                  <a:pt x="69" y="231"/>
                </a:lnTo>
                <a:lnTo>
                  <a:pt x="59" y="225"/>
                </a:lnTo>
                <a:lnTo>
                  <a:pt x="51" y="220"/>
                </a:lnTo>
                <a:lnTo>
                  <a:pt x="42" y="211"/>
                </a:lnTo>
                <a:lnTo>
                  <a:pt x="35" y="204"/>
                </a:lnTo>
                <a:lnTo>
                  <a:pt x="28" y="194"/>
                </a:lnTo>
                <a:lnTo>
                  <a:pt x="28" y="194"/>
                </a:lnTo>
                <a:lnTo>
                  <a:pt x="22" y="189"/>
                </a:lnTo>
                <a:lnTo>
                  <a:pt x="18" y="182"/>
                </a:lnTo>
                <a:lnTo>
                  <a:pt x="13" y="175"/>
                </a:lnTo>
                <a:lnTo>
                  <a:pt x="8" y="166"/>
                </a:lnTo>
                <a:lnTo>
                  <a:pt x="3" y="148"/>
                </a:lnTo>
                <a:lnTo>
                  <a:pt x="0" y="130"/>
                </a:lnTo>
                <a:lnTo>
                  <a:pt x="0" y="110"/>
                </a:lnTo>
                <a:lnTo>
                  <a:pt x="1" y="102"/>
                </a:lnTo>
                <a:lnTo>
                  <a:pt x="3" y="92"/>
                </a:lnTo>
                <a:lnTo>
                  <a:pt x="6" y="85"/>
                </a:lnTo>
                <a:lnTo>
                  <a:pt x="10" y="76"/>
                </a:lnTo>
                <a:lnTo>
                  <a:pt x="15" y="69"/>
                </a:lnTo>
                <a:lnTo>
                  <a:pt x="21" y="62"/>
                </a:lnTo>
                <a:lnTo>
                  <a:pt x="21" y="62"/>
                </a:lnTo>
                <a:lnTo>
                  <a:pt x="27" y="57"/>
                </a:lnTo>
                <a:lnTo>
                  <a:pt x="24" y="51"/>
                </a:lnTo>
                <a:close/>
                <a:moveTo>
                  <a:pt x="59" y="155"/>
                </a:moveTo>
                <a:lnTo>
                  <a:pt x="60" y="159"/>
                </a:lnTo>
                <a:lnTo>
                  <a:pt x="60" y="159"/>
                </a:lnTo>
                <a:lnTo>
                  <a:pt x="77" y="145"/>
                </a:lnTo>
                <a:lnTo>
                  <a:pt x="94" y="132"/>
                </a:lnTo>
                <a:lnTo>
                  <a:pt x="128" y="107"/>
                </a:lnTo>
                <a:lnTo>
                  <a:pt x="162" y="85"/>
                </a:lnTo>
                <a:lnTo>
                  <a:pt x="195" y="61"/>
                </a:lnTo>
                <a:lnTo>
                  <a:pt x="195" y="61"/>
                </a:lnTo>
                <a:lnTo>
                  <a:pt x="198" y="58"/>
                </a:lnTo>
                <a:lnTo>
                  <a:pt x="198" y="54"/>
                </a:lnTo>
                <a:lnTo>
                  <a:pt x="198" y="51"/>
                </a:lnTo>
                <a:lnTo>
                  <a:pt x="195" y="48"/>
                </a:lnTo>
                <a:lnTo>
                  <a:pt x="190" y="41"/>
                </a:lnTo>
                <a:lnTo>
                  <a:pt x="183" y="38"/>
                </a:lnTo>
                <a:lnTo>
                  <a:pt x="183" y="38"/>
                </a:lnTo>
                <a:lnTo>
                  <a:pt x="178" y="37"/>
                </a:lnTo>
                <a:lnTo>
                  <a:pt x="176" y="38"/>
                </a:lnTo>
                <a:lnTo>
                  <a:pt x="174" y="41"/>
                </a:lnTo>
                <a:lnTo>
                  <a:pt x="173" y="44"/>
                </a:lnTo>
                <a:lnTo>
                  <a:pt x="174" y="52"/>
                </a:lnTo>
                <a:lnTo>
                  <a:pt x="173" y="55"/>
                </a:lnTo>
                <a:lnTo>
                  <a:pt x="173" y="57"/>
                </a:lnTo>
                <a:lnTo>
                  <a:pt x="173" y="57"/>
                </a:lnTo>
                <a:lnTo>
                  <a:pt x="139" y="76"/>
                </a:lnTo>
                <a:lnTo>
                  <a:pt x="124" y="88"/>
                </a:lnTo>
                <a:lnTo>
                  <a:pt x="110" y="99"/>
                </a:lnTo>
                <a:lnTo>
                  <a:pt x="95" y="111"/>
                </a:lnTo>
                <a:lnTo>
                  <a:pt x="81" y="124"/>
                </a:lnTo>
                <a:lnTo>
                  <a:pt x="70" y="137"/>
                </a:lnTo>
                <a:lnTo>
                  <a:pt x="59" y="151"/>
                </a:lnTo>
                <a:lnTo>
                  <a:pt x="59" y="155"/>
                </a:lnTo>
                <a:close/>
                <a:moveTo>
                  <a:pt x="34" y="123"/>
                </a:moveTo>
                <a:lnTo>
                  <a:pt x="34" y="123"/>
                </a:lnTo>
                <a:lnTo>
                  <a:pt x="42" y="113"/>
                </a:lnTo>
                <a:lnTo>
                  <a:pt x="46" y="109"/>
                </a:lnTo>
                <a:lnTo>
                  <a:pt x="52" y="106"/>
                </a:lnTo>
                <a:lnTo>
                  <a:pt x="55" y="103"/>
                </a:lnTo>
                <a:lnTo>
                  <a:pt x="58" y="100"/>
                </a:lnTo>
                <a:lnTo>
                  <a:pt x="60" y="97"/>
                </a:lnTo>
                <a:lnTo>
                  <a:pt x="63" y="95"/>
                </a:lnTo>
                <a:lnTo>
                  <a:pt x="67" y="92"/>
                </a:lnTo>
                <a:lnTo>
                  <a:pt x="67" y="92"/>
                </a:lnTo>
                <a:lnTo>
                  <a:pt x="97" y="64"/>
                </a:lnTo>
                <a:lnTo>
                  <a:pt x="112" y="47"/>
                </a:lnTo>
                <a:lnTo>
                  <a:pt x="129" y="29"/>
                </a:lnTo>
                <a:lnTo>
                  <a:pt x="129" y="29"/>
                </a:lnTo>
                <a:lnTo>
                  <a:pt x="117" y="34"/>
                </a:lnTo>
                <a:lnTo>
                  <a:pt x="105" y="41"/>
                </a:lnTo>
                <a:lnTo>
                  <a:pt x="84" y="55"/>
                </a:lnTo>
                <a:lnTo>
                  <a:pt x="63" y="68"/>
                </a:lnTo>
                <a:lnTo>
                  <a:pt x="53" y="73"/>
                </a:lnTo>
                <a:lnTo>
                  <a:pt x="43" y="78"/>
                </a:lnTo>
                <a:lnTo>
                  <a:pt x="43" y="78"/>
                </a:lnTo>
                <a:lnTo>
                  <a:pt x="38" y="80"/>
                </a:lnTo>
                <a:lnTo>
                  <a:pt x="35" y="86"/>
                </a:lnTo>
                <a:lnTo>
                  <a:pt x="32" y="92"/>
                </a:lnTo>
                <a:lnTo>
                  <a:pt x="29" y="99"/>
                </a:lnTo>
                <a:lnTo>
                  <a:pt x="28" y="114"/>
                </a:lnTo>
                <a:lnTo>
                  <a:pt x="28" y="120"/>
                </a:lnTo>
                <a:lnTo>
                  <a:pt x="29" y="125"/>
                </a:lnTo>
                <a:lnTo>
                  <a:pt x="34" y="123"/>
                </a:lnTo>
                <a:close/>
                <a:moveTo>
                  <a:pt x="129" y="210"/>
                </a:moveTo>
                <a:lnTo>
                  <a:pt x="214" y="144"/>
                </a:lnTo>
                <a:lnTo>
                  <a:pt x="214" y="144"/>
                </a:lnTo>
                <a:lnTo>
                  <a:pt x="216" y="140"/>
                </a:lnTo>
                <a:lnTo>
                  <a:pt x="218" y="137"/>
                </a:lnTo>
                <a:lnTo>
                  <a:pt x="218" y="128"/>
                </a:lnTo>
                <a:lnTo>
                  <a:pt x="216" y="118"/>
                </a:lnTo>
                <a:lnTo>
                  <a:pt x="216" y="109"/>
                </a:lnTo>
                <a:lnTo>
                  <a:pt x="216" y="109"/>
                </a:lnTo>
                <a:lnTo>
                  <a:pt x="211" y="103"/>
                </a:lnTo>
                <a:lnTo>
                  <a:pt x="211" y="103"/>
                </a:lnTo>
                <a:lnTo>
                  <a:pt x="191" y="130"/>
                </a:lnTo>
                <a:lnTo>
                  <a:pt x="170" y="156"/>
                </a:lnTo>
                <a:lnTo>
                  <a:pt x="149" y="182"/>
                </a:lnTo>
                <a:lnTo>
                  <a:pt x="129" y="210"/>
                </a:lnTo>
                <a:lnTo>
                  <a:pt x="129" y="210"/>
                </a:lnTo>
                <a:close/>
                <a:moveTo>
                  <a:pt x="79" y="207"/>
                </a:moveTo>
                <a:lnTo>
                  <a:pt x="79" y="207"/>
                </a:lnTo>
                <a:lnTo>
                  <a:pt x="83" y="211"/>
                </a:lnTo>
                <a:lnTo>
                  <a:pt x="88" y="214"/>
                </a:lnTo>
                <a:lnTo>
                  <a:pt x="101" y="220"/>
                </a:lnTo>
                <a:lnTo>
                  <a:pt x="101" y="220"/>
                </a:lnTo>
                <a:lnTo>
                  <a:pt x="118" y="199"/>
                </a:lnTo>
                <a:lnTo>
                  <a:pt x="135" y="175"/>
                </a:lnTo>
                <a:lnTo>
                  <a:pt x="155" y="152"/>
                </a:lnTo>
                <a:lnTo>
                  <a:pt x="164" y="142"/>
                </a:lnTo>
                <a:lnTo>
                  <a:pt x="174" y="134"/>
                </a:lnTo>
                <a:lnTo>
                  <a:pt x="174" y="134"/>
                </a:lnTo>
                <a:lnTo>
                  <a:pt x="150" y="151"/>
                </a:lnTo>
                <a:lnTo>
                  <a:pt x="125" y="168"/>
                </a:lnTo>
                <a:lnTo>
                  <a:pt x="101" y="187"/>
                </a:lnTo>
                <a:lnTo>
                  <a:pt x="79" y="207"/>
                </a:lnTo>
                <a:lnTo>
                  <a:pt x="79" y="207"/>
                </a:lnTo>
                <a:close/>
                <a:moveTo>
                  <a:pt x="46" y="180"/>
                </a:moveTo>
                <a:lnTo>
                  <a:pt x="46" y="180"/>
                </a:lnTo>
                <a:lnTo>
                  <a:pt x="45" y="182"/>
                </a:lnTo>
                <a:lnTo>
                  <a:pt x="46" y="184"/>
                </a:lnTo>
                <a:lnTo>
                  <a:pt x="51" y="189"/>
                </a:lnTo>
                <a:lnTo>
                  <a:pt x="56" y="193"/>
                </a:lnTo>
                <a:lnTo>
                  <a:pt x="59" y="194"/>
                </a:lnTo>
                <a:lnTo>
                  <a:pt x="60" y="193"/>
                </a:lnTo>
                <a:lnTo>
                  <a:pt x="146" y="113"/>
                </a:lnTo>
                <a:lnTo>
                  <a:pt x="146" y="113"/>
                </a:lnTo>
                <a:lnTo>
                  <a:pt x="132" y="120"/>
                </a:lnTo>
                <a:lnTo>
                  <a:pt x="119" y="127"/>
                </a:lnTo>
                <a:lnTo>
                  <a:pt x="95" y="145"/>
                </a:lnTo>
                <a:lnTo>
                  <a:pt x="72" y="163"/>
                </a:lnTo>
                <a:lnTo>
                  <a:pt x="46" y="180"/>
                </a:lnTo>
                <a:lnTo>
                  <a:pt x="46" y="180"/>
                </a:lnTo>
                <a:close/>
                <a:moveTo>
                  <a:pt x="174" y="30"/>
                </a:moveTo>
                <a:lnTo>
                  <a:pt x="174" y="30"/>
                </a:lnTo>
                <a:lnTo>
                  <a:pt x="160" y="24"/>
                </a:lnTo>
                <a:lnTo>
                  <a:pt x="155" y="24"/>
                </a:lnTo>
                <a:lnTo>
                  <a:pt x="152" y="24"/>
                </a:lnTo>
                <a:lnTo>
                  <a:pt x="149" y="26"/>
                </a:lnTo>
                <a:lnTo>
                  <a:pt x="149" y="26"/>
                </a:lnTo>
                <a:lnTo>
                  <a:pt x="119" y="57"/>
                </a:lnTo>
                <a:lnTo>
                  <a:pt x="104" y="73"/>
                </a:lnTo>
                <a:lnTo>
                  <a:pt x="91" y="90"/>
                </a:lnTo>
                <a:lnTo>
                  <a:pt x="91" y="90"/>
                </a:lnTo>
                <a:lnTo>
                  <a:pt x="112" y="76"/>
                </a:lnTo>
                <a:lnTo>
                  <a:pt x="135" y="64"/>
                </a:lnTo>
                <a:lnTo>
                  <a:pt x="146" y="57"/>
                </a:lnTo>
                <a:lnTo>
                  <a:pt x="156" y="48"/>
                </a:lnTo>
                <a:lnTo>
                  <a:pt x="166" y="40"/>
                </a:lnTo>
                <a:lnTo>
                  <a:pt x="174" y="30"/>
                </a:lnTo>
                <a:lnTo>
                  <a:pt x="174" y="30"/>
                </a:lnTo>
                <a:close/>
                <a:moveTo>
                  <a:pt x="143" y="138"/>
                </a:moveTo>
                <a:lnTo>
                  <a:pt x="143" y="138"/>
                </a:lnTo>
                <a:lnTo>
                  <a:pt x="159" y="125"/>
                </a:lnTo>
                <a:lnTo>
                  <a:pt x="174" y="114"/>
                </a:lnTo>
                <a:lnTo>
                  <a:pt x="207" y="92"/>
                </a:lnTo>
                <a:lnTo>
                  <a:pt x="207" y="92"/>
                </a:lnTo>
                <a:lnTo>
                  <a:pt x="209" y="90"/>
                </a:lnTo>
                <a:lnTo>
                  <a:pt x="211" y="88"/>
                </a:lnTo>
                <a:lnTo>
                  <a:pt x="212" y="80"/>
                </a:lnTo>
                <a:lnTo>
                  <a:pt x="211" y="78"/>
                </a:lnTo>
                <a:lnTo>
                  <a:pt x="209" y="73"/>
                </a:lnTo>
                <a:lnTo>
                  <a:pt x="208" y="71"/>
                </a:lnTo>
                <a:lnTo>
                  <a:pt x="204" y="69"/>
                </a:lnTo>
                <a:lnTo>
                  <a:pt x="204" y="69"/>
                </a:lnTo>
                <a:lnTo>
                  <a:pt x="194" y="76"/>
                </a:lnTo>
                <a:lnTo>
                  <a:pt x="185" y="85"/>
                </a:lnTo>
                <a:lnTo>
                  <a:pt x="169" y="102"/>
                </a:lnTo>
                <a:lnTo>
                  <a:pt x="153" y="121"/>
                </a:lnTo>
                <a:lnTo>
                  <a:pt x="136" y="140"/>
                </a:lnTo>
                <a:lnTo>
                  <a:pt x="136" y="140"/>
                </a:lnTo>
                <a:lnTo>
                  <a:pt x="140" y="140"/>
                </a:lnTo>
                <a:lnTo>
                  <a:pt x="143" y="138"/>
                </a:lnTo>
                <a:lnTo>
                  <a:pt x="143" y="138"/>
                </a:lnTo>
                <a:close/>
                <a:moveTo>
                  <a:pt x="232" y="138"/>
                </a:moveTo>
                <a:lnTo>
                  <a:pt x="232" y="138"/>
                </a:lnTo>
                <a:lnTo>
                  <a:pt x="236" y="131"/>
                </a:lnTo>
                <a:lnTo>
                  <a:pt x="239" y="121"/>
                </a:lnTo>
                <a:lnTo>
                  <a:pt x="242" y="111"/>
                </a:lnTo>
                <a:lnTo>
                  <a:pt x="243" y="100"/>
                </a:lnTo>
                <a:lnTo>
                  <a:pt x="243" y="90"/>
                </a:lnTo>
                <a:lnTo>
                  <a:pt x="240" y="79"/>
                </a:lnTo>
                <a:lnTo>
                  <a:pt x="236" y="71"/>
                </a:lnTo>
                <a:lnTo>
                  <a:pt x="230" y="62"/>
                </a:lnTo>
                <a:lnTo>
                  <a:pt x="230" y="62"/>
                </a:lnTo>
                <a:lnTo>
                  <a:pt x="226" y="59"/>
                </a:lnTo>
                <a:lnTo>
                  <a:pt x="226" y="59"/>
                </a:lnTo>
                <a:lnTo>
                  <a:pt x="230" y="79"/>
                </a:lnTo>
                <a:lnTo>
                  <a:pt x="233" y="99"/>
                </a:lnTo>
                <a:lnTo>
                  <a:pt x="233" y="118"/>
                </a:lnTo>
                <a:lnTo>
                  <a:pt x="232" y="138"/>
                </a:lnTo>
                <a:lnTo>
                  <a:pt x="232" y="138"/>
                </a:lnTo>
                <a:close/>
                <a:moveTo>
                  <a:pt x="139" y="222"/>
                </a:moveTo>
                <a:lnTo>
                  <a:pt x="139" y="222"/>
                </a:lnTo>
                <a:lnTo>
                  <a:pt x="149" y="221"/>
                </a:lnTo>
                <a:lnTo>
                  <a:pt x="157" y="217"/>
                </a:lnTo>
                <a:lnTo>
                  <a:pt x="166" y="211"/>
                </a:lnTo>
                <a:lnTo>
                  <a:pt x="173" y="204"/>
                </a:lnTo>
                <a:lnTo>
                  <a:pt x="178" y="197"/>
                </a:lnTo>
                <a:lnTo>
                  <a:pt x="183" y="192"/>
                </a:lnTo>
                <a:lnTo>
                  <a:pt x="188" y="182"/>
                </a:lnTo>
                <a:lnTo>
                  <a:pt x="188" y="182"/>
                </a:lnTo>
                <a:lnTo>
                  <a:pt x="174" y="190"/>
                </a:lnTo>
                <a:lnTo>
                  <a:pt x="162" y="200"/>
                </a:lnTo>
                <a:lnTo>
                  <a:pt x="150" y="211"/>
                </a:lnTo>
                <a:lnTo>
                  <a:pt x="139" y="222"/>
                </a:lnTo>
                <a:lnTo>
                  <a:pt x="139" y="222"/>
                </a:lnTo>
                <a:close/>
                <a:moveTo>
                  <a:pt x="103" y="26"/>
                </a:moveTo>
                <a:lnTo>
                  <a:pt x="103" y="26"/>
                </a:lnTo>
                <a:lnTo>
                  <a:pt x="95" y="27"/>
                </a:lnTo>
                <a:lnTo>
                  <a:pt x="88" y="30"/>
                </a:lnTo>
                <a:lnTo>
                  <a:pt x="81" y="34"/>
                </a:lnTo>
                <a:lnTo>
                  <a:pt x="76" y="38"/>
                </a:lnTo>
                <a:lnTo>
                  <a:pt x="63" y="50"/>
                </a:lnTo>
                <a:lnTo>
                  <a:pt x="55" y="59"/>
                </a:lnTo>
                <a:lnTo>
                  <a:pt x="55" y="59"/>
                </a:lnTo>
                <a:lnTo>
                  <a:pt x="67" y="54"/>
                </a:lnTo>
                <a:lnTo>
                  <a:pt x="84" y="44"/>
                </a:lnTo>
                <a:lnTo>
                  <a:pt x="101" y="34"/>
                </a:lnTo>
                <a:lnTo>
                  <a:pt x="105" y="29"/>
                </a:lnTo>
                <a:lnTo>
                  <a:pt x="107" y="26"/>
                </a:lnTo>
                <a:lnTo>
                  <a:pt x="107" y="26"/>
                </a:lnTo>
                <a:lnTo>
                  <a:pt x="103" y="26"/>
                </a:lnTo>
                <a:lnTo>
                  <a:pt x="103" y="26"/>
                </a:lnTo>
                <a:close/>
                <a:moveTo>
                  <a:pt x="34" y="156"/>
                </a:moveTo>
                <a:lnTo>
                  <a:pt x="34" y="156"/>
                </a:lnTo>
                <a:lnTo>
                  <a:pt x="36" y="156"/>
                </a:lnTo>
                <a:lnTo>
                  <a:pt x="38" y="155"/>
                </a:lnTo>
                <a:lnTo>
                  <a:pt x="39" y="149"/>
                </a:lnTo>
                <a:lnTo>
                  <a:pt x="39" y="145"/>
                </a:lnTo>
                <a:lnTo>
                  <a:pt x="42" y="142"/>
                </a:lnTo>
                <a:lnTo>
                  <a:pt x="45" y="140"/>
                </a:lnTo>
                <a:lnTo>
                  <a:pt x="49" y="141"/>
                </a:lnTo>
                <a:lnTo>
                  <a:pt x="46" y="138"/>
                </a:lnTo>
                <a:lnTo>
                  <a:pt x="46" y="138"/>
                </a:lnTo>
                <a:lnTo>
                  <a:pt x="43" y="140"/>
                </a:lnTo>
                <a:lnTo>
                  <a:pt x="38" y="142"/>
                </a:lnTo>
                <a:lnTo>
                  <a:pt x="29" y="145"/>
                </a:lnTo>
                <a:lnTo>
                  <a:pt x="27" y="147"/>
                </a:lnTo>
                <a:lnTo>
                  <a:pt x="25" y="149"/>
                </a:lnTo>
                <a:lnTo>
                  <a:pt x="28" y="152"/>
                </a:lnTo>
                <a:lnTo>
                  <a:pt x="34" y="156"/>
                </a:lnTo>
                <a:lnTo>
                  <a:pt x="34" y="156"/>
                </a:lnTo>
                <a:close/>
                <a:moveTo>
                  <a:pt x="190" y="206"/>
                </a:moveTo>
                <a:lnTo>
                  <a:pt x="190" y="206"/>
                </a:lnTo>
                <a:lnTo>
                  <a:pt x="194" y="204"/>
                </a:lnTo>
                <a:lnTo>
                  <a:pt x="198" y="203"/>
                </a:lnTo>
                <a:lnTo>
                  <a:pt x="201" y="200"/>
                </a:lnTo>
                <a:lnTo>
                  <a:pt x="202" y="196"/>
                </a:lnTo>
                <a:lnTo>
                  <a:pt x="205" y="187"/>
                </a:lnTo>
                <a:lnTo>
                  <a:pt x="208" y="180"/>
                </a:lnTo>
                <a:lnTo>
                  <a:pt x="190" y="206"/>
                </a:lnTo>
                <a:close/>
                <a:moveTo>
                  <a:pt x="136" y="151"/>
                </a:moveTo>
                <a:lnTo>
                  <a:pt x="133" y="144"/>
                </a:lnTo>
                <a:lnTo>
                  <a:pt x="133" y="144"/>
                </a:lnTo>
                <a:lnTo>
                  <a:pt x="129" y="144"/>
                </a:lnTo>
                <a:lnTo>
                  <a:pt x="126" y="145"/>
                </a:lnTo>
                <a:lnTo>
                  <a:pt x="126" y="148"/>
                </a:lnTo>
                <a:lnTo>
                  <a:pt x="126" y="149"/>
                </a:lnTo>
                <a:lnTo>
                  <a:pt x="128" y="152"/>
                </a:lnTo>
                <a:lnTo>
                  <a:pt x="129" y="152"/>
                </a:lnTo>
                <a:lnTo>
                  <a:pt x="132" y="152"/>
                </a:lnTo>
                <a:lnTo>
                  <a:pt x="136" y="151"/>
                </a:lnTo>
                <a:lnTo>
                  <a:pt x="136" y="151"/>
                </a:lnTo>
                <a:close/>
              </a:path>
            </a:pathLst>
          </a:custGeom>
          <a:solidFill>
            <a:schemeClr val="bg1"/>
          </a:solidFill>
          <a:ln w="9525">
            <a:solidFill>
              <a:schemeClr val="tx1"/>
            </a:solidFill>
            <a:round/>
          </a:ln>
        </p:spPr>
        <p:txBody>
          <a:bodyPr vert="horz" wrap="square" lIns="91440" tIns="45720" rIns="91440" bIns="45720" numCol="1" anchor="t" anchorCtr="0" compatLnSpc="1"/>
          <a:lstStyle/>
          <a:p>
            <a:endParaRPr lang="zh-CN" altLang="en-US" dirty="0"/>
          </a:p>
        </p:txBody>
      </p:sp>
      <p:sp>
        <p:nvSpPr>
          <p:cNvPr id="45" name="Freeform 100"/>
          <p:cNvSpPr>
            <a:spLocks noEditPoints="1"/>
          </p:cNvSpPr>
          <p:nvPr/>
        </p:nvSpPr>
        <p:spPr bwMode="auto">
          <a:xfrm flipH="1" flipV="1">
            <a:off x="4442043" y="2791434"/>
            <a:ext cx="202859" cy="189164"/>
          </a:xfrm>
          <a:custGeom>
            <a:avLst/>
            <a:gdLst/>
            <a:ahLst/>
            <a:cxnLst>
              <a:cxn ang="0">
                <a:pos x="49" y="26"/>
              </a:cxn>
              <a:cxn ang="0">
                <a:pos x="117" y="2"/>
              </a:cxn>
              <a:cxn ang="0">
                <a:pos x="191" y="6"/>
              </a:cxn>
              <a:cxn ang="0">
                <a:pos x="233" y="33"/>
              </a:cxn>
              <a:cxn ang="0">
                <a:pos x="256" y="85"/>
              </a:cxn>
              <a:cxn ang="0">
                <a:pos x="254" y="147"/>
              </a:cxn>
              <a:cxn ang="0">
                <a:pos x="230" y="193"/>
              </a:cxn>
              <a:cxn ang="0">
                <a:pos x="199" y="227"/>
              </a:cxn>
              <a:cxn ang="0">
                <a:pos x="152" y="244"/>
              </a:cxn>
              <a:cxn ang="0">
                <a:pos x="91" y="239"/>
              </a:cxn>
              <a:cxn ang="0">
                <a:pos x="42" y="211"/>
              </a:cxn>
              <a:cxn ang="0">
                <a:pos x="18" y="182"/>
              </a:cxn>
              <a:cxn ang="0">
                <a:pos x="0" y="110"/>
              </a:cxn>
              <a:cxn ang="0">
                <a:pos x="15" y="69"/>
              </a:cxn>
              <a:cxn ang="0">
                <a:pos x="59" y="155"/>
              </a:cxn>
              <a:cxn ang="0">
                <a:pos x="128" y="107"/>
              </a:cxn>
              <a:cxn ang="0">
                <a:pos x="198" y="54"/>
              </a:cxn>
              <a:cxn ang="0">
                <a:pos x="183" y="38"/>
              </a:cxn>
              <a:cxn ang="0">
                <a:pos x="174" y="52"/>
              </a:cxn>
              <a:cxn ang="0">
                <a:pos x="124" y="88"/>
              </a:cxn>
              <a:cxn ang="0">
                <a:pos x="59" y="151"/>
              </a:cxn>
              <a:cxn ang="0">
                <a:pos x="46" y="109"/>
              </a:cxn>
              <a:cxn ang="0">
                <a:pos x="63" y="95"/>
              </a:cxn>
              <a:cxn ang="0">
                <a:pos x="129" y="29"/>
              </a:cxn>
              <a:cxn ang="0">
                <a:pos x="63" y="68"/>
              </a:cxn>
              <a:cxn ang="0">
                <a:pos x="35" y="86"/>
              </a:cxn>
              <a:cxn ang="0">
                <a:pos x="29" y="125"/>
              </a:cxn>
              <a:cxn ang="0">
                <a:pos x="216" y="140"/>
              </a:cxn>
              <a:cxn ang="0">
                <a:pos x="216" y="109"/>
              </a:cxn>
              <a:cxn ang="0">
                <a:pos x="149" y="182"/>
              </a:cxn>
              <a:cxn ang="0">
                <a:pos x="83" y="211"/>
              </a:cxn>
              <a:cxn ang="0">
                <a:pos x="135" y="175"/>
              </a:cxn>
              <a:cxn ang="0">
                <a:pos x="150" y="151"/>
              </a:cxn>
              <a:cxn ang="0">
                <a:pos x="46" y="180"/>
              </a:cxn>
              <a:cxn ang="0">
                <a:pos x="56" y="193"/>
              </a:cxn>
              <a:cxn ang="0">
                <a:pos x="132" y="120"/>
              </a:cxn>
              <a:cxn ang="0">
                <a:pos x="46" y="180"/>
              </a:cxn>
              <a:cxn ang="0">
                <a:pos x="152" y="24"/>
              </a:cxn>
              <a:cxn ang="0">
                <a:pos x="91" y="90"/>
              </a:cxn>
              <a:cxn ang="0">
                <a:pos x="156" y="48"/>
              </a:cxn>
              <a:cxn ang="0">
                <a:pos x="143" y="138"/>
              </a:cxn>
              <a:cxn ang="0">
                <a:pos x="209" y="90"/>
              </a:cxn>
              <a:cxn ang="0">
                <a:pos x="208" y="71"/>
              </a:cxn>
              <a:cxn ang="0">
                <a:pos x="169" y="102"/>
              </a:cxn>
              <a:cxn ang="0">
                <a:pos x="143" y="138"/>
              </a:cxn>
              <a:cxn ang="0">
                <a:pos x="239" y="121"/>
              </a:cxn>
              <a:cxn ang="0">
                <a:pos x="236" y="71"/>
              </a:cxn>
              <a:cxn ang="0">
                <a:pos x="230" y="79"/>
              </a:cxn>
              <a:cxn ang="0">
                <a:pos x="139" y="222"/>
              </a:cxn>
              <a:cxn ang="0">
                <a:pos x="173" y="204"/>
              </a:cxn>
              <a:cxn ang="0">
                <a:pos x="174" y="190"/>
              </a:cxn>
              <a:cxn ang="0">
                <a:pos x="103" y="26"/>
              </a:cxn>
              <a:cxn ang="0">
                <a:pos x="76" y="38"/>
              </a:cxn>
              <a:cxn ang="0">
                <a:pos x="84" y="44"/>
              </a:cxn>
              <a:cxn ang="0">
                <a:pos x="103" y="26"/>
              </a:cxn>
              <a:cxn ang="0">
                <a:pos x="38" y="155"/>
              </a:cxn>
              <a:cxn ang="0">
                <a:pos x="49" y="141"/>
              </a:cxn>
              <a:cxn ang="0">
                <a:pos x="29" y="145"/>
              </a:cxn>
              <a:cxn ang="0">
                <a:pos x="34" y="156"/>
              </a:cxn>
              <a:cxn ang="0">
                <a:pos x="201" y="200"/>
              </a:cxn>
              <a:cxn ang="0">
                <a:pos x="136" y="151"/>
              </a:cxn>
              <a:cxn ang="0">
                <a:pos x="126" y="148"/>
              </a:cxn>
              <a:cxn ang="0">
                <a:pos x="136" y="151"/>
              </a:cxn>
            </a:cxnLst>
            <a:rect l="0" t="0" r="r" b="b"/>
            <a:pathLst>
              <a:path w="258" h="245">
                <a:moveTo>
                  <a:pt x="24" y="51"/>
                </a:moveTo>
                <a:lnTo>
                  <a:pt x="24" y="51"/>
                </a:lnTo>
                <a:lnTo>
                  <a:pt x="31" y="43"/>
                </a:lnTo>
                <a:lnTo>
                  <a:pt x="39" y="33"/>
                </a:lnTo>
                <a:lnTo>
                  <a:pt x="49" y="26"/>
                </a:lnTo>
                <a:lnTo>
                  <a:pt x="62" y="19"/>
                </a:lnTo>
                <a:lnTo>
                  <a:pt x="74" y="13"/>
                </a:lnTo>
                <a:lnTo>
                  <a:pt x="87" y="7"/>
                </a:lnTo>
                <a:lnTo>
                  <a:pt x="103" y="5"/>
                </a:lnTo>
                <a:lnTo>
                  <a:pt x="117" y="2"/>
                </a:lnTo>
                <a:lnTo>
                  <a:pt x="132" y="0"/>
                </a:lnTo>
                <a:lnTo>
                  <a:pt x="147" y="0"/>
                </a:lnTo>
                <a:lnTo>
                  <a:pt x="162" y="0"/>
                </a:lnTo>
                <a:lnTo>
                  <a:pt x="177" y="3"/>
                </a:lnTo>
                <a:lnTo>
                  <a:pt x="191" y="6"/>
                </a:lnTo>
                <a:lnTo>
                  <a:pt x="204" y="12"/>
                </a:lnTo>
                <a:lnTo>
                  <a:pt x="215" y="17"/>
                </a:lnTo>
                <a:lnTo>
                  <a:pt x="226" y="26"/>
                </a:lnTo>
                <a:lnTo>
                  <a:pt x="226" y="26"/>
                </a:lnTo>
                <a:lnTo>
                  <a:pt x="233" y="33"/>
                </a:lnTo>
                <a:lnTo>
                  <a:pt x="240" y="41"/>
                </a:lnTo>
                <a:lnTo>
                  <a:pt x="246" y="51"/>
                </a:lnTo>
                <a:lnTo>
                  <a:pt x="250" y="62"/>
                </a:lnTo>
                <a:lnTo>
                  <a:pt x="253" y="73"/>
                </a:lnTo>
                <a:lnTo>
                  <a:pt x="256" y="85"/>
                </a:lnTo>
                <a:lnTo>
                  <a:pt x="257" y="97"/>
                </a:lnTo>
                <a:lnTo>
                  <a:pt x="258" y="110"/>
                </a:lnTo>
                <a:lnTo>
                  <a:pt x="257" y="123"/>
                </a:lnTo>
                <a:lnTo>
                  <a:pt x="257" y="134"/>
                </a:lnTo>
                <a:lnTo>
                  <a:pt x="254" y="147"/>
                </a:lnTo>
                <a:lnTo>
                  <a:pt x="251" y="158"/>
                </a:lnTo>
                <a:lnTo>
                  <a:pt x="247" y="168"/>
                </a:lnTo>
                <a:lnTo>
                  <a:pt x="243" y="177"/>
                </a:lnTo>
                <a:lnTo>
                  <a:pt x="237" y="186"/>
                </a:lnTo>
                <a:lnTo>
                  <a:pt x="230" y="193"/>
                </a:lnTo>
                <a:lnTo>
                  <a:pt x="230" y="193"/>
                </a:lnTo>
                <a:lnTo>
                  <a:pt x="223" y="201"/>
                </a:lnTo>
                <a:lnTo>
                  <a:pt x="216" y="211"/>
                </a:lnTo>
                <a:lnTo>
                  <a:pt x="208" y="220"/>
                </a:lnTo>
                <a:lnTo>
                  <a:pt x="199" y="227"/>
                </a:lnTo>
                <a:lnTo>
                  <a:pt x="199" y="227"/>
                </a:lnTo>
                <a:lnTo>
                  <a:pt x="188" y="232"/>
                </a:lnTo>
                <a:lnTo>
                  <a:pt x="177" y="236"/>
                </a:lnTo>
                <a:lnTo>
                  <a:pt x="164" y="241"/>
                </a:lnTo>
                <a:lnTo>
                  <a:pt x="152" y="244"/>
                </a:lnTo>
                <a:lnTo>
                  <a:pt x="140" y="245"/>
                </a:lnTo>
                <a:lnTo>
                  <a:pt x="128" y="245"/>
                </a:lnTo>
                <a:lnTo>
                  <a:pt x="115" y="244"/>
                </a:lnTo>
                <a:lnTo>
                  <a:pt x="103" y="242"/>
                </a:lnTo>
                <a:lnTo>
                  <a:pt x="91" y="239"/>
                </a:lnTo>
                <a:lnTo>
                  <a:pt x="80" y="236"/>
                </a:lnTo>
                <a:lnTo>
                  <a:pt x="69" y="231"/>
                </a:lnTo>
                <a:lnTo>
                  <a:pt x="59" y="225"/>
                </a:lnTo>
                <a:lnTo>
                  <a:pt x="51" y="220"/>
                </a:lnTo>
                <a:lnTo>
                  <a:pt x="42" y="211"/>
                </a:lnTo>
                <a:lnTo>
                  <a:pt x="35" y="204"/>
                </a:lnTo>
                <a:lnTo>
                  <a:pt x="28" y="194"/>
                </a:lnTo>
                <a:lnTo>
                  <a:pt x="28" y="194"/>
                </a:lnTo>
                <a:lnTo>
                  <a:pt x="22" y="189"/>
                </a:lnTo>
                <a:lnTo>
                  <a:pt x="18" y="182"/>
                </a:lnTo>
                <a:lnTo>
                  <a:pt x="13" y="175"/>
                </a:lnTo>
                <a:lnTo>
                  <a:pt x="8" y="166"/>
                </a:lnTo>
                <a:lnTo>
                  <a:pt x="3" y="148"/>
                </a:lnTo>
                <a:lnTo>
                  <a:pt x="0" y="130"/>
                </a:lnTo>
                <a:lnTo>
                  <a:pt x="0" y="110"/>
                </a:lnTo>
                <a:lnTo>
                  <a:pt x="1" y="102"/>
                </a:lnTo>
                <a:lnTo>
                  <a:pt x="3" y="92"/>
                </a:lnTo>
                <a:lnTo>
                  <a:pt x="6" y="85"/>
                </a:lnTo>
                <a:lnTo>
                  <a:pt x="10" y="76"/>
                </a:lnTo>
                <a:lnTo>
                  <a:pt x="15" y="69"/>
                </a:lnTo>
                <a:lnTo>
                  <a:pt x="21" y="62"/>
                </a:lnTo>
                <a:lnTo>
                  <a:pt x="21" y="62"/>
                </a:lnTo>
                <a:lnTo>
                  <a:pt x="27" y="57"/>
                </a:lnTo>
                <a:lnTo>
                  <a:pt x="24" y="51"/>
                </a:lnTo>
                <a:close/>
                <a:moveTo>
                  <a:pt x="59" y="155"/>
                </a:moveTo>
                <a:lnTo>
                  <a:pt x="60" y="159"/>
                </a:lnTo>
                <a:lnTo>
                  <a:pt x="60" y="159"/>
                </a:lnTo>
                <a:lnTo>
                  <a:pt x="77" y="145"/>
                </a:lnTo>
                <a:lnTo>
                  <a:pt x="94" y="132"/>
                </a:lnTo>
                <a:lnTo>
                  <a:pt x="128" y="107"/>
                </a:lnTo>
                <a:lnTo>
                  <a:pt x="162" y="85"/>
                </a:lnTo>
                <a:lnTo>
                  <a:pt x="195" y="61"/>
                </a:lnTo>
                <a:lnTo>
                  <a:pt x="195" y="61"/>
                </a:lnTo>
                <a:lnTo>
                  <a:pt x="198" y="58"/>
                </a:lnTo>
                <a:lnTo>
                  <a:pt x="198" y="54"/>
                </a:lnTo>
                <a:lnTo>
                  <a:pt x="198" y="51"/>
                </a:lnTo>
                <a:lnTo>
                  <a:pt x="195" y="48"/>
                </a:lnTo>
                <a:lnTo>
                  <a:pt x="190" y="41"/>
                </a:lnTo>
                <a:lnTo>
                  <a:pt x="183" y="38"/>
                </a:lnTo>
                <a:lnTo>
                  <a:pt x="183" y="38"/>
                </a:lnTo>
                <a:lnTo>
                  <a:pt x="178" y="37"/>
                </a:lnTo>
                <a:lnTo>
                  <a:pt x="176" y="38"/>
                </a:lnTo>
                <a:lnTo>
                  <a:pt x="174" y="41"/>
                </a:lnTo>
                <a:lnTo>
                  <a:pt x="173" y="44"/>
                </a:lnTo>
                <a:lnTo>
                  <a:pt x="174" y="52"/>
                </a:lnTo>
                <a:lnTo>
                  <a:pt x="173" y="55"/>
                </a:lnTo>
                <a:lnTo>
                  <a:pt x="173" y="57"/>
                </a:lnTo>
                <a:lnTo>
                  <a:pt x="173" y="57"/>
                </a:lnTo>
                <a:lnTo>
                  <a:pt x="139" y="76"/>
                </a:lnTo>
                <a:lnTo>
                  <a:pt x="124" y="88"/>
                </a:lnTo>
                <a:lnTo>
                  <a:pt x="110" y="99"/>
                </a:lnTo>
                <a:lnTo>
                  <a:pt x="95" y="111"/>
                </a:lnTo>
                <a:lnTo>
                  <a:pt x="81" y="124"/>
                </a:lnTo>
                <a:lnTo>
                  <a:pt x="70" y="137"/>
                </a:lnTo>
                <a:lnTo>
                  <a:pt x="59" y="151"/>
                </a:lnTo>
                <a:lnTo>
                  <a:pt x="59" y="155"/>
                </a:lnTo>
                <a:close/>
                <a:moveTo>
                  <a:pt x="34" y="123"/>
                </a:moveTo>
                <a:lnTo>
                  <a:pt x="34" y="123"/>
                </a:lnTo>
                <a:lnTo>
                  <a:pt x="42" y="113"/>
                </a:lnTo>
                <a:lnTo>
                  <a:pt x="46" y="109"/>
                </a:lnTo>
                <a:lnTo>
                  <a:pt x="52" y="106"/>
                </a:lnTo>
                <a:lnTo>
                  <a:pt x="55" y="103"/>
                </a:lnTo>
                <a:lnTo>
                  <a:pt x="58" y="100"/>
                </a:lnTo>
                <a:lnTo>
                  <a:pt x="60" y="97"/>
                </a:lnTo>
                <a:lnTo>
                  <a:pt x="63" y="95"/>
                </a:lnTo>
                <a:lnTo>
                  <a:pt x="67" y="92"/>
                </a:lnTo>
                <a:lnTo>
                  <a:pt x="67" y="92"/>
                </a:lnTo>
                <a:lnTo>
                  <a:pt x="97" y="64"/>
                </a:lnTo>
                <a:lnTo>
                  <a:pt x="112" y="47"/>
                </a:lnTo>
                <a:lnTo>
                  <a:pt x="129" y="29"/>
                </a:lnTo>
                <a:lnTo>
                  <a:pt x="129" y="29"/>
                </a:lnTo>
                <a:lnTo>
                  <a:pt x="117" y="34"/>
                </a:lnTo>
                <a:lnTo>
                  <a:pt x="105" y="41"/>
                </a:lnTo>
                <a:lnTo>
                  <a:pt x="84" y="55"/>
                </a:lnTo>
                <a:lnTo>
                  <a:pt x="63" y="68"/>
                </a:lnTo>
                <a:lnTo>
                  <a:pt x="53" y="73"/>
                </a:lnTo>
                <a:lnTo>
                  <a:pt x="43" y="78"/>
                </a:lnTo>
                <a:lnTo>
                  <a:pt x="43" y="78"/>
                </a:lnTo>
                <a:lnTo>
                  <a:pt x="38" y="80"/>
                </a:lnTo>
                <a:lnTo>
                  <a:pt x="35" y="86"/>
                </a:lnTo>
                <a:lnTo>
                  <a:pt x="32" y="92"/>
                </a:lnTo>
                <a:lnTo>
                  <a:pt x="29" y="99"/>
                </a:lnTo>
                <a:lnTo>
                  <a:pt x="28" y="114"/>
                </a:lnTo>
                <a:lnTo>
                  <a:pt x="28" y="120"/>
                </a:lnTo>
                <a:lnTo>
                  <a:pt x="29" y="125"/>
                </a:lnTo>
                <a:lnTo>
                  <a:pt x="34" y="123"/>
                </a:lnTo>
                <a:close/>
                <a:moveTo>
                  <a:pt x="129" y="210"/>
                </a:moveTo>
                <a:lnTo>
                  <a:pt x="214" y="144"/>
                </a:lnTo>
                <a:lnTo>
                  <a:pt x="214" y="144"/>
                </a:lnTo>
                <a:lnTo>
                  <a:pt x="216" y="140"/>
                </a:lnTo>
                <a:lnTo>
                  <a:pt x="218" y="137"/>
                </a:lnTo>
                <a:lnTo>
                  <a:pt x="218" y="128"/>
                </a:lnTo>
                <a:lnTo>
                  <a:pt x="216" y="118"/>
                </a:lnTo>
                <a:lnTo>
                  <a:pt x="216" y="109"/>
                </a:lnTo>
                <a:lnTo>
                  <a:pt x="216" y="109"/>
                </a:lnTo>
                <a:lnTo>
                  <a:pt x="211" y="103"/>
                </a:lnTo>
                <a:lnTo>
                  <a:pt x="211" y="103"/>
                </a:lnTo>
                <a:lnTo>
                  <a:pt x="191" y="130"/>
                </a:lnTo>
                <a:lnTo>
                  <a:pt x="170" y="156"/>
                </a:lnTo>
                <a:lnTo>
                  <a:pt x="149" y="182"/>
                </a:lnTo>
                <a:lnTo>
                  <a:pt x="129" y="210"/>
                </a:lnTo>
                <a:lnTo>
                  <a:pt x="129" y="210"/>
                </a:lnTo>
                <a:close/>
                <a:moveTo>
                  <a:pt x="79" y="207"/>
                </a:moveTo>
                <a:lnTo>
                  <a:pt x="79" y="207"/>
                </a:lnTo>
                <a:lnTo>
                  <a:pt x="83" y="211"/>
                </a:lnTo>
                <a:lnTo>
                  <a:pt x="88" y="214"/>
                </a:lnTo>
                <a:lnTo>
                  <a:pt x="101" y="220"/>
                </a:lnTo>
                <a:lnTo>
                  <a:pt x="101" y="220"/>
                </a:lnTo>
                <a:lnTo>
                  <a:pt x="118" y="199"/>
                </a:lnTo>
                <a:lnTo>
                  <a:pt x="135" y="175"/>
                </a:lnTo>
                <a:lnTo>
                  <a:pt x="155" y="152"/>
                </a:lnTo>
                <a:lnTo>
                  <a:pt x="164" y="142"/>
                </a:lnTo>
                <a:lnTo>
                  <a:pt x="174" y="134"/>
                </a:lnTo>
                <a:lnTo>
                  <a:pt x="174" y="134"/>
                </a:lnTo>
                <a:lnTo>
                  <a:pt x="150" y="151"/>
                </a:lnTo>
                <a:lnTo>
                  <a:pt x="125" y="168"/>
                </a:lnTo>
                <a:lnTo>
                  <a:pt x="101" y="187"/>
                </a:lnTo>
                <a:lnTo>
                  <a:pt x="79" y="207"/>
                </a:lnTo>
                <a:lnTo>
                  <a:pt x="79" y="207"/>
                </a:lnTo>
                <a:close/>
                <a:moveTo>
                  <a:pt x="46" y="180"/>
                </a:moveTo>
                <a:lnTo>
                  <a:pt x="46" y="180"/>
                </a:lnTo>
                <a:lnTo>
                  <a:pt x="45" y="182"/>
                </a:lnTo>
                <a:lnTo>
                  <a:pt x="46" y="184"/>
                </a:lnTo>
                <a:lnTo>
                  <a:pt x="51" y="189"/>
                </a:lnTo>
                <a:lnTo>
                  <a:pt x="56" y="193"/>
                </a:lnTo>
                <a:lnTo>
                  <a:pt x="59" y="194"/>
                </a:lnTo>
                <a:lnTo>
                  <a:pt x="60" y="193"/>
                </a:lnTo>
                <a:lnTo>
                  <a:pt x="146" y="113"/>
                </a:lnTo>
                <a:lnTo>
                  <a:pt x="146" y="113"/>
                </a:lnTo>
                <a:lnTo>
                  <a:pt x="132" y="120"/>
                </a:lnTo>
                <a:lnTo>
                  <a:pt x="119" y="127"/>
                </a:lnTo>
                <a:lnTo>
                  <a:pt x="95" y="145"/>
                </a:lnTo>
                <a:lnTo>
                  <a:pt x="72" y="163"/>
                </a:lnTo>
                <a:lnTo>
                  <a:pt x="46" y="180"/>
                </a:lnTo>
                <a:lnTo>
                  <a:pt x="46" y="180"/>
                </a:lnTo>
                <a:close/>
                <a:moveTo>
                  <a:pt x="174" y="30"/>
                </a:moveTo>
                <a:lnTo>
                  <a:pt x="174" y="30"/>
                </a:lnTo>
                <a:lnTo>
                  <a:pt x="160" y="24"/>
                </a:lnTo>
                <a:lnTo>
                  <a:pt x="155" y="24"/>
                </a:lnTo>
                <a:lnTo>
                  <a:pt x="152" y="24"/>
                </a:lnTo>
                <a:lnTo>
                  <a:pt x="149" y="26"/>
                </a:lnTo>
                <a:lnTo>
                  <a:pt x="149" y="26"/>
                </a:lnTo>
                <a:lnTo>
                  <a:pt x="119" y="57"/>
                </a:lnTo>
                <a:lnTo>
                  <a:pt x="104" y="73"/>
                </a:lnTo>
                <a:lnTo>
                  <a:pt x="91" y="90"/>
                </a:lnTo>
                <a:lnTo>
                  <a:pt x="91" y="90"/>
                </a:lnTo>
                <a:lnTo>
                  <a:pt x="112" y="76"/>
                </a:lnTo>
                <a:lnTo>
                  <a:pt x="135" y="64"/>
                </a:lnTo>
                <a:lnTo>
                  <a:pt x="146" y="57"/>
                </a:lnTo>
                <a:lnTo>
                  <a:pt x="156" y="48"/>
                </a:lnTo>
                <a:lnTo>
                  <a:pt x="166" y="40"/>
                </a:lnTo>
                <a:lnTo>
                  <a:pt x="174" y="30"/>
                </a:lnTo>
                <a:lnTo>
                  <a:pt x="174" y="30"/>
                </a:lnTo>
                <a:close/>
                <a:moveTo>
                  <a:pt x="143" y="138"/>
                </a:moveTo>
                <a:lnTo>
                  <a:pt x="143" y="138"/>
                </a:lnTo>
                <a:lnTo>
                  <a:pt x="159" y="125"/>
                </a:lnTo>
                <a:lnTo>
                  <a:pt x="174" y="114"/>
                </a:lnTo>
                <a:lnTo>
                  <a:pt x="207" y="92"/>
                </a:lnTo>
                <a:lnTo>
                  <a:pt x="207" y="92"/>
                </a:lnTo>
                <a:lnTo>
                  <a:pt x="209" y="90"/>
                </a:lnTo>
                <a:lnTo>
                  <a:pt x="211" y="88"/>
                </a:lnTo>
                <a:lnTo>
                  <a:pt x="212" y="80"/>
                </a:lnTo>
                <a:lnTo>
                  <a:pt x="211" y="78"/>
                </a:lnTo>
                <a:lnTo>
                  <a:pt x="209" y="73"/>
                </a:lnTo>
                <a:lnTo>
                  <a:pt x="208" y="71"/>
                </a:lnTo>
                <a:lnTo>
                  <a:pt x="204" y="69"/>
                </a:lnTo>
                <a:lnTo>
                  <a:pt x="204" y="69"/>
                </a:lnTo>
                <a:lnTo>
                  <a:pt x="194" y="76"/>
                </a:lnTo>
                <a:lnTo>
                  <a:pt x="185" y="85"/>
                </a:lnTo>
                <a:lnTo>
                  <a:pt x="169" y="102"/>
                </a:lnTo>
                <a:lnTo>
                  <a:pt x="153" y="121"/>
                </a:lnTo>
                <a:lnTo>
                  <a:pt x="136" y="140"/>
                </a:lnTo>
                <a:lnTo>
                  <a:pt x="136" y="140"/>
                </a:lnTo>
                <a:lnTo>
                  <a:pt x="140" y="140"/>
                </a:lnTo>
                <a:lnTo>
                  <a:pt x="143" y="138"/>
                </a:lnTo>
                <a:lnTo>
                  <a:pt x="143" y="138"/>
                </a:lnTo>
                <a:close/>
                <a:moveTo>
                  <a:pt x="232" y="138"/>
                </a:moveTo>
                <a:lnTo>
                  <a:pt x="232" y="138"/>
                </a:lnTo>
                <a:lnTo>
                  <a:pt x="236" y="131"/>
                </a:lnTo>
                <a:lnTo>
                  <a:pt x="239" y="121"/>
                </a:lnTo>
                <a:lnTo>
                  <a:pt x="242" y="111"/>
                </a:lnTo>
                <a:lnTo>
                  <a:pt x="243" y="100"/>
                </a:lnTo>
                <a:lnTo>
                  <a:pt x="243" y="90"/>
                </a:lnTo>
                <a:lnTo>
                  <a:pt x="240" y="79"/>
                </a:lnTo>
                <a:lnTo>
                  <a:pt x="236" y="71"/>
                </a:lnTo>
                <a:lnTo>
                  <a:pt x="230" y="62"/>
                </a:lnTo>
                <a:lnTo>
                  <a:pt x="230" y="62"/>
                </a:lnTo>
                <a:lnTo>
                  <a:pt x="226" y="59"/>
                </a:lnTo>
                <a:lnTo>
                  <a:pt x="226" y="59"/>
                </a:lnTo>
                <a:lnTo>
                  <a:pt x="230" y="79"/>
                </a:lnTo>
                <a:lnTo>
                  <a:pt x="233" y="99"/>
                </a:lnTo>
                <a:lnTo>
                  <a:pt x="233" y="118"/>
                </a:lnTo>
                <a:lnTo>
                  <a:pt x="232" y="138"/>
                </a:lnTo>
                <a:lnTo>
                  <a:pt x="232" y="138"/>
                </a:lnTo>
                <a:close/>
                <a:moveTo>
                  <a:pt x="139" y="222"/>
                </a:moveTo>
                <a:lnTo>
                  <a:pt x="139" y="222"/>
                </a:lnTo>
                <a:lnTo>
                  <a:pt x="149" y="221"/>
                </a:lnTo>
                <a:lnTo>
                  <a:pt x="157" y="217"/>
                </a:lnTo>
                <a:lnTo>
                  <a:pt x="166" y="211"/>
                </a:lnTo>
                <a:lnTo>
                  <a:pt x="173" y="204"/>
                </a:lnTo>
                <a:lnTo>
                  <a:pt x="178" y="197"/>
                </a:lnTo>
                <a:lnTo>
                  <a:pt x="183" y="192"/>
                </a:lnTo>
                <a:lnTo>
                  <a:pt x="188" y="182"/>
                </a:lnTo>
                <a:lnTo>
                  <a:pt x="188" y="182"/>
                </a:lnTo>
                <a:lnTo>
                  <a:pt x="174" y="190"/>
                </a:lnTo>
                <a:lnTo>
                  <a:pt x="162" y="200"/>
                </a:lnTo>
                <a:lnTo>
                  <a:pt x="150" y="211"/>
                </a:lnTo>
                <a:lnTo>
                  <a:pt x="139" y="222"/>
                </a:lnTo>
                <a:lnTo>
                  <a:pt x="139" y="222"/>
                </a:lnTo>
                <a:close/>
                <a:moveTo>
                  <a:pt x="103" y="26"/>
                </a:moveTo>
                <a:lnTo>
                  <a:pt x="103" y="26"/>
                </a:lnTo>
                <a:lnTo>
                  <a:pt x="95" y="27"/>
                </a:lnTo>
                <a:lnTo>
                  <a:pt x="88" y="30"/>
                </a:lnTo>
                <a:lnTo>
                  <a:pt x="81" y="34"/>
                </a:lnTo>
                <a:lnTo>
                  <a:pt x="76" y="38"/>
                </a:lnTo>
                <a:lnTo>
                  <a:pt x="63" y="50"/>
                </a:lnTo>
                <a:lnTo>
                  <a:pt x="55" y="59"/>
                </a:lnTo>
                <a:lnTo>
                  <a:pt x="55" y="59"/>
                </a:lnTo>
                <a:lnTo>
                  <a:pt x="67" y="54"/>
                </a:lnTo>
                <a:lnTo>
                  <a:pt x="84" y="44"/>
                </a:lnTo>
                <a:lnTo>
                  <a:pt x="101" y="34"/>
                </a:lnTo>
                <a:lnTo>
                  <a:pt x="105" y="29"/>
                </a:lnTo>
                <a:lnTo>
                  <a:pt x="107" y="26"/>
                </a:lnTo>
                <a:lnTo>
                  <a:pt x="107" y="26"/>
                </a:lnTo>
                <a:lnTo>
                  <a:pt x="103" y="26"/>
                </a:lnTo>
                <a:lnTo>
                  <a:pt x="103" y="26"/>
                </a:lnTo>
                <a:close/>
                <a:moveTo>
                  <a:pt x="34" y="156"/>
                </a:moveTo>
                <a:lnTo>
                  <a:pt x="34" y="156"/>
                </a:lnTo>
                <a:lnTo>
                  <a:pt x="36" y="156"/>
                </a:lnTo>
                <a:lnTo>
                  <a:pt x="38" y="155"/>
                </a:lnTo>
                <a:lnTo>
                  <a:pt x="39" y="149"/>
                </a:lnTo>
                <a:lnTo>
                  <a:pt x="39" y="145"/>
                </a:lnTo>
                <a:lnTo>
                  <a:pt x="42" y="142"/>
                </a:lnTo>
                <a:lnTo>
                  <a:pt x="45" y="140"/>
                </a:lnTo>
                <a:lnTo>
                  <a:pt x="49" y="141"/>
                </a:lnTo>
                <a:lnTo>
                  <a:pt x="46" y="138"/>
                </a:lnTo>
                <a:lnTo>
                  <a:pt x="46" y="138"/>
                </a:lnTo>
                <a:lnTo>
                  <a:pt x="43" y="140"/>
                </a:lnTo>
                <a:lnTo>
                  <a:pt x="38" y="142"/>
                </a:lnTo>
                <a:lnTo>
                  <a:pt x="29" y="145"/>
                </a:lnTo>
                <a:lnTo>
                  <a:pt x="27" y="147"/>
                </a:lnTo>
                <a:lnTo>
                  <a:pt x="25" y="149"/>
                </a:lnTo>
                <a:lnTo>
                  <a:pt x="28" y="152"/>
                </a:lnTo>
                <a:lnTo>
                  <a:pt x="34" y="156"/>
                </a:lnTo>
                <a:lnTo>
                  <a:pt x="34" y="156"/>
                </a:lnTo>
                <a:close/>
                <a:moveTo>
                  <a:pt x="190" y="206"/>
                </a:moveTo>
                <a:lnTo>
                  <a:pt x="190" y="206"/>
                </a:lnTo>
                <a:lnTo>
                  <a:pt x="194" y="204"/>
                </a:lnTo>
                <a:lnTo>
                  <a:pt x="198" y="203"/>
                </a:lnTo>
                <a:lnTo>
                  <a:pt x="201" y="200"/>
                </a:lnTo>
                <a:lnTo>
                  <a:pt x="202" y="196"/>
                </a:lnTo>
                <a:lnTo>
                  <a:pt x="205" y="187"/>
                </a:lnTo>
                <a:lnTo>
                  <a:pt x="208" y="180"/>
                </a:lnTo>
                <a:lnTo>
                  <a:pt x="190" y="206"/>
                </a:lnTo>
                <a:close/>
                <a:moveTo>
                  <a:pt x="136" y="151"/>
                </a:moveTo>
                <a:lnTo>
                  <a:pt x="133" y="144"/>
                </a:lnTo>
                <a:lnTo>
                  <a:pt x="133" y="144"/>
                </a:lnTo>
                <a:lnTo>
                  <a:pt x="129" y="144"/>
                </a:lnTo>
                <a:lnTo>
                  <a:pt x="126" y="145"/>
                </a:lnTo>
                <a:lnTo>
                  <a:pt x="126" y="148"/>
                </a:lnTo>
                <a:lnTo>
                  <a:pt x="126" y="149"/>
                </a:lnTo>
                <a:lnTo>
                  <a:pt x="128" y="152"/>
                </a:lnTo>
                <a:lnTo>
                  <a:pt x="129" y="152"/>
                </a:lnTo>
                <a:lnTo>
                  <a:pt x="132" y="152"/>
                </a:lnTo>
                <a:lnTo>
                  <a:pt x="136" y="151"/>
                </a:lnTo>
                <a:lnTo>
                  <a:pt x="136" y="151"/>
                </a:lnTo>
                <a:close/>
              </a:path>
            </a:pathLst>
          </a:custGeom>
          <a:solidFill>
            <a:schemeClr val="bg1"/>
          </a:solidFill>
          <a:ln w="9525">
            <a:solidFill>
              <a:schemeClr val="tx1"/>
            </a:solidFill>
            <a:round/>
          </a:ln>
        </p:spPr>
        <p:txBody>
          <a:bodyPr vert="horz" wrap="square" lIns="91440" tIns="45720" rIns="91440" bIns="45720" numCol="1" anchor="t" anchorCtr="0" compatLnSpc="1"/>
          <a:lstStyle/>
          <a:p>
            <a:endParaRPr lang="zh-CN" altLang="en-US" dirty="0"/>
          </a:p>
        </p:txBody>
      </p:sp>
      <p:sp>
        <p:nvSpPr>
          <p:cNvPr id="24" name="文本框 13"/>
          <p:cNvSpPr txBox="1"/>
          <p:nvPr/>
        </p:nvSpPr>
        <p:spPr>
          <a:xfrm>
            <a:off x="3554256" y="1962941"/>
            <a:ext cx="955407" cy="253916"/>
          </a:xfrm>
          <a:prstGeom prst="rect">
            <a:avLst/>
          </a:prstGeom>
          <a:noFill/>
          <a:ln>
            <a:noFill/>
          </a:ln>
        </p:spPr>
        <p:txBody>
          <a:bodyPr wrap="square" lIns="68580" tIns="34290" rIns="68580" bIns="34290" rtlCol="0">
            <a:spAutoFit/>
          </a:bodyPr>
          <a:lstStyle/>
          <a:p>
            <a:pPr algn="ctr"/>
            <a:r>
              <a:rPr lang="zh-CN" altLang="en-US" sz="1200" dirty="0">
                <a:solidFill>
                  <a:schemeClr val="tx1">
                    <a:lumMod val="75000"/>
                    <a:lumOff val="25000"/>
                  </a:schemeClr>
                </a:solidFill>
                <a:latin typeface="微软雅黑" pitchFamily="34" charset="-122"/>
                <a:ea typeface="微软雅黑" pitchFamily="34" charset="-122"/>
              </a:rPr>
              <a:t>添加标题</a:t>
            </a:r>
          </a:p>
        </p:txBody>
      </p:sp>
      <p:sp>
        <p:nvSpPr>
          <p:cNvPr id="25" name="文本框 13"/>
          <p:cNvSpPr txBox="1"/>
          <p:nvPr/>
        </p:nvSpPr>
        <p:spPr>
          <a:xfrm>
            <a:off x="4906647" y="1971726"/>
            <a:ext cx="955407" cy="253916"/>
          </a:xfrm>
          <a:prstGeom prst="rect">
            <a:avLst/>
          </a:prstGeom>
          <a:noFill/>
          <a:ln>
            <a:noFill/>
          </a:ln>
        </p:spPr>
        <p:txBody>
          <a:bodyPr wrap="square" lIns="68580" tIns="34290" rIns="68580" bIns="34290" rtlCol="0">
            <a:spAutoFit/>
          </a:bodyPr>
          <a:lstStyle/>
          <a:p>
            <a:pPr algn="ctr"/>
            <a:r>
              <a:rPr lang="zh-CN" altLang="en-US" sz="1200" dirty="0">
                <a:solidFill>
                  <a:schemeClr val="tx1">
                    <a:lumMod val="75000"/>
                    <a:lumOff val="25000"/>
                  </a:schemeClr>
                </a:solidFill>
                <a:latin typeface="微软雅黑" pitchFamily="34" charset="-122"/>
                <a:ea typeface="微软雅黑" pitchFamily="34" charset="-122"/>
              </a:rPr>
              <a:t>添加标题</a:t>
            </a: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60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childTnLst>
                                </p:cTn>
                              </p:par>
                              <p:par>
                                <p:cTn id="14" presetID="10" presetClass="entr" presetSubtype="0" fill="hold" grpId="0" nodeType="withEffect">
                                  <p:stCondLst>
                                    <p:cond delay="90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500"/>
                                        <p:tgtEl>
                                          <p:spTgt spid="41"/>
                                        </p:tgtEl>
                                      </p:cBhvr>
                                    </p:animEffect>
                                  </p:childTnLst>
                                </p:cTn>
                              </p:par>
                              <p:par>
                                <p:cTn id="17" presetID="10" presetClass="entr" presetSubtype="0" fill="hold" grpId="0" nodeType="withEffect">
                                  <p:stCondLst>
                                    <p:cond delay="120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500"/>
                                        <p:tgtEl>
                                          <p:spTgt spid="42"/>
                                        </p:tgtEl>
                                      </p:cBhvr>
                                    </p:animEffect>
                                  </p:childTnLst>
                                </p:cTn>
                              </p:par>
                              <p:par>
                                <p:cTn id="20" presetID="10"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childTnLst>
                                </p:cTn>
                              </p:par>
                              <p:par>
                                <p:cTn id="23" presetID="10" presetClass="entr" presetSubtype="0" fill="hold" grpId="0" nodeType="withEffect">
                                  <p:stCondLst>
                                    <p:cond delay="180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500"/>
                                        <p:tgtEl>
                                          <p:spTgt spid="44"/>
                                        </p:tgtEl>
                                      </p:cBhvr>
                                    </p:animEffect>
                                  </p:childTnLst>
                                </p:cTn>
                              </p:par>
                              <p:par>
                                <p:cTn id="26" presetID="10" presetClass="entr" presetSubtype="0" fill="hold" grpId="0" nodeType="withEffect">
                                  <p:stCondLst>
                                    <p:cond delay="2100"/>
                                  </p:stCondLst>
                                  <p:childTnLst>
                                    <p:set>
                                      <p:cBhvr>
                                        <p:cTn id="27" dur="1" fill="hold">
                                          <p:stCondLst>
                                            <p:cond delay="0"/>
                                          </p:stCondLst>
                                        </p:cTn>
                                        <p:tgtEl>
                                          <p:spTgt spid="45"/>
                                        </p:tgtEl>
                                        <p:attrNameLst>
                                          <p:attrName>style.visibility</p:attrName>
                                        </p:attrNameLst>
                                      </p:cBhvr>
                                      <p:to>
                                        <p:strVal val="visible"/>
                                      </p:to>
                                    </p:set>
                                    <p:animEffect transition="in" filter="fade">
                                      <p:cBhvr>
                                        <p:cTn id="28" dur="500"/>
                                        <p:tgtEl>
                                          <p:spTgt spid="45"/>
                                        </p:tgtEl>
                                      </p:cBhvr>
                                    </p:animEffect>
                                  </p:childTnLst>
                                </p:cTn>
                              </p:par>
                              <p:par>
                                <p:cTn id="29" presetID="10" presetClass="entr" presetSubtype="0" fill="hold" grpId="0" nodeType="withEffect">
                                  <p:stCondLst>
                                    <p:cond delay="240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par>
                                <p:cTn id="32" presetID="10" presetClass="entr" presetSubtype="0" fill="hold" grpId="0" nodeType="withEffect">
                                  <p:stCondLst>
                                    <p:cond delay="270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P spid="40" grpId="0" animBg="1"/>
      <p:bldP spid="41" grpId="0" animBg="1"/>
      <p:bldP spid="42" grpId="0" animBg="1"/>
      <p:bldP spid="43" grpId="0" animBg="1"/>
      <p:bldP spid="44" grpId="0" animBg="1"/>
      <p:bldP spid="45" grpId="0" animBg="1"/>
      <p:bldP spid="24" grpId="0"/>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17"/>
          <p:cNvGrpSpPr/>
          <p:nvPr/>
        </p:nvGrpSpPr>
        <p:grpSpPr>
          <a:xfrm>
            <a:off x="557090" y="1942601"/>
            <a:ext cx="2349078" cy="1460413"/>
            <a:chOff x="742786" y="2589336"/>
            <a:chExt cx="3132104" cy="1946616"/>
          </a:xfrm>
          <a:solidFill>
            <a:schemeClr val="accent1"/>
          </a:solidFill>
        </p:grpSpPr>
        <p:sp>
          <p:nvSpPr>
            <p:cNvPr id="19" name="文本框 18"/>
            <p:cNvSpPr txBox="1"/>
            <p:nvPr/>
          </p:nvSpPr>
          <p:spPr>
            <a:xfrm>
              <a:off x="1846382" y="2981208"/>
              <a:ext cx="2028508" cy="1148677"/>
            </a:xfrm>
            <a:prstGeom prst="rect">
              <a:avLst/>
            </a:prstGeom>
            <a:noFill/>
          </p:spPr>
          <p:txBody>
            <a:bodyPr wrap="square" rtlCol="0">
              <a:spAutoFit/>
            </a:bodyPr>
            <a:lstStyle/>
            <a:p>
              <a:r>
                <a:rPr lang="en-US" altLang="zh-CN" sz="5000" dirty="0">
                  <a:solidFill>
                    <a:schemeClr val="accent3"/>
                  </a:solidFill>
                  <a:latin typeface="Arial Black" panose="020B0A04020102020204" pitchFamily="34" charset="0"/>
                  <a:ea typeface="迷你简卡通" pitchFamily="65" charset="-122"/>
                  <a:cs typeface="Aharoni" panose="02010803020104030203" pitchFamily="2" charset="-79"/>
                </a:rPr>
                <a:t>01</a:t>
              </a:r>
              <a:endParaRPr lang="zh-CN" altLang="en-US" sz="5000" dirty="0">
                <a:solidFill>
                  <a:schemeClr val="accent3"/>
                </a:solidFill>
                <a:latin typeface="Arial Black" panose="020B0A04020102020204" pitchFamily="34" charset="0"/>
                <a:ea typeface="迷你简卡通" pitchFamily="65" charset="-122"/>
                <a:cs typeface="Aharoni" panose="02010803020104030203" pitchFamily="2" charset="-79"/>
              </a:endParaRPr>
            </a:p>
          </p:txBody>
        </p:sp>
        <p:sp>
          <p:nvSpPr>
            <p:cNvPr id="20" name="Freeform 49"/>
            <p:cNvSpPr>
              <a:spLocks noEditPoints="1"/>
            </p:cNvSpPr>
            <p:nvPr/>
          </p:nvSpPr>
          <p:spPr bwMode="auto">
            <a:xfrm>
              <a:off x="742786" y="2589336"/>
              <a:ext cx="2852970" cy="1946616"/>
            </a:xfrm>
            <a:custGeom>
              <a:avLst/>
              <a:gdLst>
                <a:gd name="T0" fmla="*/ 336 w 1420"/>
                <a:gd name="T1" fmla="*/ 215 h 1076"/>
                <a:gd name="T2" fmla="*/ 247 w 1420"/>
                <a:gd name="T3" fmla="*/ 269 h 1076"/>
                <a:gd name="T4" fmla="*/ 339 w 1420"/>
                <a:gd name="T5" fmla="*/ 658 h 1076"/>
                <a:gd name="T6" fmla="*/ 4 w 1420"/>
                <a:gd name="T7" fmla="*/ 999 h 1076"/>
                <a:gd name="T8" fmla="*/ 71 w 1420"/>
                <a:gd name="T9" fmla="*/ 1045 h 1076"/>
                <a:gd name="T10" fmla="*/ 430 w 1420"/>
                <a:gd name="T11" fmla="*/ 846 h 1076"/>
                <a:gd name="T12" fmla="*/ 621 w 1420"/>
                <a:gd name="T13" fmla="*/ 1030 h 1076"/>
                <a:gd name="T14" fmla="*/ 1168 w 1420"/>
                <a:gd name="T15" fmla="*/ 1058 h 1076"/>
                <a:gd name="T16" fmla="*/ 1418 w 1420"/>
                <a:gd name="T17" fmla="*/ 477 h 1076"/>
                <a:gd name="T18" fmla="*/ 285 w 1420"/>
                <a:gd name="T19" fmla="*/ 309 h 1076"/>
                <a:gd name="T20" fmla="*/ 235 w 1420"/>
                <a:gd name="T21" fmla="*/ 317 h 1076"/>
                <a:gd name="T22" fmla="*/ 255 w 1420"/>
                <a:gd name="T23" fmla="*/ 410 h 1076"/>
                <a:gd name="T24" fmla="*/ 262 w 1420"/>
                <a:gd name="T25" fmla="*/ 418 h 1076"/>
                <a:gd name="T26" fmla="*/ 272 w 1420"/>
                <a:gd name="T27" fmla="*/ 467 h 1076"/>
                <a:gd name="T28" fmla="*/ 333 w 1420"/>
                <a:gd name="T29" fmla="*/ 444 h 1076"/>
                <a:gd name="T30" fmla="*/ 289 w 1420"/>
                <a:gd name="T31" fmla="*/ 439 h 1076"/>
                <a:gd name="T32" fmla="*/ 331 w 1420"/>
                <a:gd name="T33" fmla="*/ 457 h 1076"/>
                <a:gd name="T34" fmla="*/ 355 w 1420"/>
                <a:gd name="T35" fmla="*/ 550 h 1076"/>
                <a:gd name="T36" fmla="*/ 329 w 1420"/>
                <a:gd name="T37" fmla="*/ 494 h 1076"/>
                <a:gd name="T38" fmla="*/ 320 w 1420"/>
                <a:gd name="T39" fmla="*/ 546 h 1076"/>
                <a:gd name="T40" fmla="*/ 350 w 1420"/>
                <a:gd name="T41" fmla="*/ 611 h 1076"/>
                <a:gd name="T42" fmla="*/ 350 w 1420"/>
                <a:gd name="T43" fmla="*/ 644 h 1076"/>
                <a:gd name="T44" fmla="*/ 379 w 1420"/>
                <a:gd name="T45" fmla="*/ 723 h 1076"/>
                <a:gd name="T46" fmla="*/ 411 w 1420"/>
                <a:gd name="T47" fmla="*/ 629 h 1076"/>
                <a:gd name="T48" fmla="*/ 365 w 1420"/>
                <a:gd name="T49" fmla="*/ 679 h 1076"/>
                <a:gd name="T50" fmla="*/ 373 w 1420"/>
                <a:gd name="T51" fmla="*/ 700 h 1076"/>
                <a:gd name="T52" fmla="*/ 368 w 1420"/>
                <a:gd name="T53" fmla="*/ 718 h 1076"/>
                <a:gd name="T54" fmla="*/ 193 w 1420"/>
                <a:gd name="T55" fmla="*/ 809 h 1076"/>
                <a:gd name="T56" fmla="*/ 252 w 1420"/>
                <a:gd name="T57" fmla="*/ 778 h 1076"/>
                <a:gd name="T58" fmla="*/ 193 w 1420"/>
                <a:gd name="T59" fmla="*/ 774 h 1076"/>
                <a:gd name="T60" fmla="*/ 71 w 1420"/>
                <a:gd name="T61" fmla="*/ 874 h 1076"/>
                <a:gd name="T62" fmla="*/ 13 w 1420"/>
                <a:gd name="T63" fmla="*/ 1006 h 1076"/>
                <a:gd name="T64" fmla="*/ 28 w 1420"/>
                <a:gd name="T65" fmla="*/ 983 h 1076"/>
                <a:gd name="T66" fmla="*/ 153 w 1420"/>
                <a:gd name="T67" fmla="*/ 845 h 1076"/>
                <a:gd name="T68" fmla="*/ 471 w 1420"/>
                <a:gd name="T69" fmla="*/ 813 h 1076"/>
                <a:gd name="T70" fmla="*/ 456 w 1420"/>
                <a:gd name="T71" fmla="*/ 811 h 1076"/>
                <a:gd name="T72" fmla="*/ 457 w 1420"/>
                <a:gd name="T73" fmla="*/ 872 h 1076"/>
                <a:gd name="T74" fmla="*/ 551 w 1420"/>
                <a:gd name="T75" fmla="*/ 992 h 1076"/>
                <a:gd name="T76" fmla="*/ 565 w 1420"/>
                <a:gd name="T77" fmla="*/ 958 h 1076"/>
                <a:gd name="T78" fmla="*/ 532 w 1420"/>
                <a:gd name="T79" fmla="*/ 919 h 1076"/>
                <a:gd name="T80" fmla="*/ 496 w 1420"/>
                <a:gd name="T81" fmla="*/ 877 h 1076"/>
                <a:gd name="T82" fmla="*/ 501 w 1420"/>
                <a:gd name="T83" fmla="*/ 960 h 1076"/>
                <a:gd name="T84" fmla="*/ 542 w 1420"/>
                <a:gd name="T85" fmla="*/ 1007 h 1076"/>
                <a:gd name="T86" fmla="*/ 584 w 1420"/>
                <a:gd name="T87" fmla="*/ 1007 h 1076"/>
                <a:gd name="T88" fmla="*/ 634 w 1420"/>
                <a:gd name="T89" fmla="*/ 1007 h 1076"/>
                <a:gd name="T90" fmla="*/ 709 w 1420"/>
                <a:gd name="T91" fmla="*/ 987 h 1076"/>
                <a:gd name="T92" fmla="*/ 752 w 1420"/>
                <a:gd name="T93" fmla="*/ 1009 h 1076"/>
                <a:gd name="T94" fmla="*/ 825 w 1420"/>
                <a:gd name="T95" fmla="*/ 1005 h 1076"/>
                <a:gd name="T96" fmla="*/ 863 w 1420"/>
                <a:gd name="T97" fmla="*/ 1012 h 1076"/>
                <a:gd name="T98" fmla="*/ 967 w 1420"/>
                <a:gd name="T99" fmla="*/ 999 h 1076"/>
                <a:gd name="T100" fmla="*/ 967 w 1420"/>
                <a:gd name="T101" fmla="*/ 1028 h 1076"/>
                <a:gd name="T102" fmla="*/ 1003 w 1420"/>
                <a:gd name="T103" fmla="*/ 1012 h 1076"/>
                <a:gd name="T104" fmla="*/ 1047 w 1420"/>
                <a:gd name="T105" fmla="*/ 1018 h 1076"/>
                <a:gd name="T106" fmla="*/ 1088 w 1420"/>
                <a:gd name="T107" fmla="*/ 1034 h 1076"/>
                <a:gd name="T108" fmla="*/ 1128 w 1420"/>
                <a:gd name="T109" fmla="*/ 1042 h 1076"/>
                <a:gd name="T110" fmla="*/ 1193 w 1420"/>
                <a:gd name="T111" fmla="*/ 1042 h 1076"/>
                <a:gd name="T112" fmla="*/ 1309 w 1420"/>
                <a:gd name="T113" fmla="*/ 956 h 1076"/>
                <a:gd name="T114" fmla="*/ 598 w 1420"/>
                <a:gd name="T115" fmla="*/ 959 h 1076"/>
                <a:gd name="T116" fmla="*/ 189 w 1420"/>
                <a:gd name="T117" fmla="*/ 913 h 1076"/>
                <a:gd name="T118" fmla="*/ 355 w 1420"/>
                <a:gd name="T119" fmla="*/ 750 h 1076"/>
                <a:gd name="T120" fmla="*/ 297 w 1420"/>
                <a:gd name="T121" fmla="*/ 279 h 1076"/>
                <a:gd name="T122" fmla="*/ 928 w 1420"/>
                <a:gd name="T123" fmla="*/ 46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20" h="1076">
                  <a:moveTo>
                    <a:pt x="1160" y="164"/>
                  </a:moveTo>
                  <a:lnTo>
                    <a:pt x="1160" y="164"/>
                  </a:lnTo>
                  <a:lnTo>
                    <a:pt x="1097" y="127"/>
                  </a:lnTo>
                  <a:lnTo>
                    <a:pt x="1033" y="88"/>
                  </a:lnTo>
                  <a:lnTo>
                    <a:pt x="1002" y="69"/>
                  </a:lnTo>
                  <a:lnTo>
                    <a:pt x="969" y="51"/>
                  </a:lnTo>
                  <a:lnTo>
                    <a:pt x="937" y="35"/>
                  </a:lnTo>
                  <a:lnTo>
                    <a:pt x="903" y="20"/>
                  </a:lnTo>
                  <a:lnTo>
                    <a:pt x="903" y="20"/>
                  </a:lnTo>
                  <a:lnTo>
                    <a:pt x="885" y="13"/>
                  </a:lnTo>
                  <a:lnTo>
                    <a:pt x="868" y="8"/>
                  </a:lnTo>
                  <a:lnTo>
                    <a:pt x="850" y="4"/>
                  </a:lnTo>
                  <a:lnTo>
                    <a:pt x="833" y="2"/>
                  </a:lnTo>
                  <a:lnTo>
                    <a:pt x="817" y="0"/>
                  </a:lnTo>
                  <a:lnTo>
                    <a:pt x="801" y="0"/>
                  </a:lnTo>
                  <a:lnTo>
                    <a:pt x="784" y="2"/>
                  </a:lnTo>
                  <a:lnTo>
                    <a:pt x="768" y="4"/>
                  </a:lnTo>
                  <a:lnTo>
                    <a:pt x="752" y="8"/>
                  </a:lnTo>
                  <a:lnTo>
                    <a:pt x="737" y="13"/>
                  </a:lnTo>
                  <a:lnTo>
                    <a:pt x="720" y="17"/>
                  </a:lnTo>
                  <a:lnTo>
                    <a:pt x="704" y="25"/>
                  </a:lnTo>
                  <a:lnTo>
                    <a:pt x="673" y="40"/>
                  </a:lnTo>
                  <a:lnTo>
                    <a:pt x="642" y="58"/>
                  </a:lnTo>
                  <a:lnTo>
                    <a:pt x="642" y="58"/>
                  </a:lnTo>
                  <a:lnTo>
                    <a:pt x="571" y="100"/>
                  </a:lnTo>
                  <a:lnTo>
                    <a:pt x="500" y="143"/>
                  </a:lnTo>
                  <a:lnTo>
                    <a:pt x="463" y="163"/>
                  </a:lnTo>
                  <a:lnTo>
                    <a:pt x="427" y="181"/>
                  </a:lnTo>
                  <a:lnTo>
                    <a:pt x="390" y="199"/>
                  </a:lnTo>
                  <a:lnTo>
                    <a:pt x="352" y="215"/>
                  </a:lnTo>
                  <a:lnTo>
                    <a:pt x="352" y="215"/>
                  </a:lnTo>
                  <a:lnTo>
                    <a:pt x="349" y="214"/>
                  </a:lnTo>
                  <a:lnTo>
                    <a:pt x="349" y="214"/>
                  </a:lnTo>
                  <a:lnTo>
                    <a:pt x="336" y="215"/>
                  </a:lnTo>
                  <a:lnTo>
                    <a:pt x="325" y="217"/>
                  </a:lnTo>
                  <a:lnTo>
                    <a:pt x="314" y="222"/>
                  </a:lnTo>
                  <a:lnTo>
                    <a:pt x="306" y="228"/>
                  </a:lnTo>
                  <a:lnTo>
                    <a:pt x="299" y="235"/>
                  </a:lnTo>
                  <a:lnTo>
                    <a:pt x="293" y="245"/>
                  </a:lnTo>
                  <a:lnTo>
                    <a:pt x="289" y="256"/>
                  </a:lnTo>
                  <a:lnTo>
                    <a:pt x="288" y="268"/>
                  </a:lnTo>
                  <a:lnTo>
                    <a:pt x="288" y="268"/>
                  </a:lnTo>
                  <a:lnTo>
                    <a:pt x="287" y="265"/>
                  </a:lnTo>
                  <a:lnTo>
                    <a:pt x="284" y="264"/>
                  </a:lnTo>
                  <a:lnTo>
                    <a:pt x="282" y="265"/>
                  </a:lnTo>
                  <a:lnTo>
                    <a:pt x="279" y="267"/>
                  </a:lnTo>
                  <a:lnTo>
                    <a:pt x="274" y="271"/>
                  </a:lnTo>
                  <a:lnTo>
                    <a:pt x="271" y="276"/>
                  </a:lnTo>
                  <a:lnTo>
                    <a:pt x="271" y="276"/>
                  </a:lnTo>
                  <a:lnTo>
                    <a:pt x="277" y="267"/>
                  </a:lnTo>
                  <a:lnTo>
                    <a:pt x="284" y="253"/>
                  </a:lnTo>
                  <a:lnTo>
                    <a:pt x="287" y="247"/>
                  </a:lnTo>
                  <a:lnTo>
                    <a:pt x="288" y="244"/>
                  </a:lnTo>
                  <a:lnTo>
                    <a:pt x="287" y="244"/>
                  </a:lnTo>
                  <a:lnTo>
                    <a:pt x="285" y="244"/>
                  </a:lnTo>
                  <a:lnTo>
                    <a:pt x="281" y="246"/>
                  </a:lnTo>
                  <a:lnTo>
                    <a:pt x="281" y="246"/>
                  </a:lnTo>
                  <a:lnTo>
                    <a:pt x="281" y="246"/>
                  </a:lnTo>
                  <a:lnTo>
                    <a:pt x="281" y="246"/>
                  </a:lnTo>
                  <a:lnTo>
                    <a:pt x="282" y="243"/>
                  </a:lnTo>
                  <a:lnTo>
                    <a:pt x="281" y="241"/>
                  </a:lnTo>
                  <a:lnTo>
                    <a:pt x="281" y="241"/>
                  </a:lnTo>
                  <a:lnTo>
                    <a:pt x="277" y="241"/>
                  </a:lnTo>
                  <a:lnTo>
                    <a:pt x="272" y="244"/>
                  </a:lnTo>
                  <a:lnTo>
                    <a:pt x="262" y="250"/>
                  </a:lnTo>
                  <a:lnTo>
                    <a:pt x="256" y="256"/>
                  </a:lnTo>
                  <a:lnTo>
                    <a:pt x="256" y="256"/>
                  </a:lnTo>
                  <a:lnTo>
                    <a:pt x="247" y="269"/>
                  </a:lnTo>
                  <a:lnTo>
                    <a:pt x="238" y="282"/>
                  </a:lnTo>
                  <a:lnTo>
                    <a:pt x="232" y="297"/>
                  </a:lnTo>
                  <a:lnTo>
                    <a:pt x="228" y="311"/>
                  </a:lnTo>
                  <a:lnTo>
                    <a:pt x="225" y="327"/>
                  </a:lnTo>
                  <a:lnTo>
                    <a:pt x="225" y="341"/>
                  </a:lnTo>
                  <a:lnTo>
                    <a:pt x="228" y="358"/>
                  </a:lnTo>
                  <a:lnTo>
                    <a:pt x="231" y="375"/>
                  </a:lnTo>
                  <a:lnTo>
                    <a:pt x="231" y="375"/>
                  </a:lnTo>
                  <a:lnTo>
                    <a:pt x="231" y="379"/>
                  </a:lnTo>
                  <a:lnTo>
                    <a:pt x="231" y="380"/>
                  </a:lnTo>
                  <a:lnTo>
                    <a:pt x="232" y="382"/>
                  </a:lnTo>
                  <a:lnTo>
                    <a:pt x="232" y="382"/>
                  </a:lnTo>
                  <a:lnTo>
                    <a:pt x="243" y="415"/>
                  </a:lnTo>
                  <a:lnTo>
                    <a:pt x="254" y="448"/>
                  </a:lnTo>
                  <a:lnTo>
                    <a:pt x="267" y="481"/>
                  </a:lnTo>
                  <a:lnTo>
                    <a:pt x="281" y="512"/>
                  </a:lnTo>
                  <a:lnTo>
                    <a:pt x="281" y="512"/>
                  </a:lnTo>
                  <a:lnTo>
                    <a:pt x="278" y="518"/>
                  </a:lnTo>
                  <a:lnTo>
                    <a:pt x="278" y="526"/>
                  </a:lnTo>
                  <a:lnTo>
                    <a:pt x="278" y="528"/>
                  </a:lnTo>
                  <a:lnTo>
                    <a:pt x="281" y="529"/>
                  </a:lnTo>
                  <a:lnTo>
                    <a:pt x="283" y="530"/>
                  </a:lnTo>
                  <a:lnTo>
                    <a:pt x="287" y="529"/>
                  </a:lnTo>
                  <a:lnTo>
                    <a:pt x="287" y="529"/>
                  </a:lnTo>
                  <a:lnTo>
                    <a:pt x="300" y="559"/>
                  </a:lnTo>
                  <a:lnTo>
                    <a:pt x="312" y="591"/>
                  </a:lnTo>
                  <a:lnTo>
                    <a:pt x="324" y="621"/>
                  </a:lnTo>
                  <a:lnTo>
                    <a:pt x="337" y="651"/>
                  </a:lnTo>
                  <a:lnTo>
                    <a:pt x="337" y="651"/>
                  </a:lnTo>
                  <a:lnTo>
                    <a:pt x="336" y="653"/>
                  </a:lnTo>
                  <a:lnTo>
                    <a:pt x="337" y="656"/>
                  </a:lnTo>
                  <a:lnTo>
                    <a:pt x="338" y="657"/>
                  </a:lnTo>
                  <a:lnTo>
                    <a:pt x="339" y="658"/>
                  </a:lnTo>
                  <a:lnTo>
                    <a:pt x="339" y="658"/>
                  </a:lnTo>
                  <a:lnTo>
                    <a:pt x="344" y="666"/>
                  </a:lnTo>
                  <a:lnTo>
                    <a:pt x="344" y="666"/>
                  </a:lnTo>
                  <a:lnTo>
                    <a:pt x="339" y="677"/>
                  </a:lnTo>
                  <a:lnTo>
                    <a:pt x="339" y="677"/>
                  </a:lnTo>
                  <a:lnTo>
                    <a:pt x="330" y="688"/>
                  </a:lnTo>
                  <a:lnTo>
                    <a:pt x="320" y="697"/>
                  </a:lnTo>
                  <a:lnTo>
                    <a:pt x="309" y="705"/>
                  </a:lnTo>
                  <a:lnTo>
                    <a:pt x="299" y="713"/>
                  </a:lnTo>
                  <a:lnTo>
                    <a:pt x="273" y="727"/>
                  </a:lnTo>
                  <a:lnTo>
                    <a:pt x="248" y="739"/>
                  </a:lnTo>
                  <a:lnTo>
                    <a:pt x="196" y="763"/>
                  </a:lnTo>
                  <a:lnTo>
                    <a:pt x="172" y="776"/>
                  </a:lnTo>
                  <a:lnTo>
                    <a:pt x="160" y="783"/>
                  </a:lnTo>
                  <a:lnTo>
                    <a:pt x="149" y="792"/>
                  </a:lnTo>
                  <a:lnTo>
                    <a:pt x="149" y="792"/>
                  </a:lnTo>
                  <a:lnTo>
                    <a:pt x="129" y="806"/>
                  </a:lnTo>
                  <a:lnTo>
                    <a:pt x="107" y="823"/>
                  </a:lnTo>
                  <a:lnTo>
                    <a:pt x="87" y="841"/>
                  </a:lnTo>
                  <a:lnTo>
                    <a:pt x="67" y="860"/>
                  </a:lnTo>
                  <a:lnTo>
                    <a:pt x="49" y="881"/>
                  </a:lnTo>
                  <a:lnTo>
                    <a:pt x="41" y="892"/>
                  </a:lnTo>
                  <a:lnTo>
                    <a:pt x="33" y="903"/>
                  </a:lnTo>
                  <a:lnTo>
                    <a:pt x="27" y="913"/>
                  </a:lnTo>
                  <a:lnTo>
                    <a:pt x="20" y="925"/>
                  </a:lnTo>
                  <a:lnTo>
                    <a:pt x="14" y="937"/>
                  </a:lnTo>
                  <a:lnTo>
                    <a:pt x="11" y="949"/>
                  </a:lnTo>
                  <a:lnTo>
                    <a:pt x="11" y="949"/>
                  </a:lnTo>
                  <a:lnTo>
                    <a:pt x="8" y="952"/>
                  </a:lnTo>
                  <a:lnTo>
                    <a:pt x="7" y="954"/>
                  </a:lnTo>
                  <a:lnTo>
                    <a:pt x="6" y="957"/>
                  </a:lnTo>
                  <a:lnTo>
                    <a:pt x="8" y="959"/>
                  </a:lnTo>
                  <a:lnTo>
                    <a:pt x="8" y="959"/>
                  </a:lnTo>
                  <a:lnTo>
                    <a:pt x="6" y="976"/>
                  </a:lnTo>
                  <a:lnTo>
                    <a:pt x="4" y="999"/>
                  </a:lnTo>
                  <a:lnTo>
                    <a:pt x="4" y="999"/>
                  </a:lnTo>
                  <a:lnTo>
                    <a:pt x="2" y="1002"/>
                  </a:lnTo>
                  <a:lnTo>
                    <a:pt x="0" y="1006"/>
                  </a:lnTo>
                  <a:lnTo>
                    <a:pt x="0" y="1010"/>
                  </a:lnTo>
                  <a:lnTo>
                    <a:pt x="1" y="1011"/>
                  </a:lnTo>
                  <a:lnTo>
                    <a:pt x="4" y="1012"/>
                  </a:lnTo>
                  <a:lnTo>
                    <a:pt x="4" y="1012"/>
                  </a:lnTo>
                  <a:lnTo>
                    <a:pt x="4" y="1024"/>
                  </a:lnTo>
                  <a:lnTo>
                    <a:pt x="5" y="1037"/>
                  </a:lnTo>
                  <a:lnTo>
                    <a:pt x="5" y="1037"/>
                  </a:lnTo>
                  <a:lnTo>
                    <a:pt x="5" y="1040"/>
                  </a:lnTo>
                  <a:lnTo>
                    <a:pt x="5" y="1040"/>
                  </a:lnTo>
                  <a:lnTo>
                    <a:pt x="7" y="1051"/>
                  </a:lnTo>
                  <a:lnTo>
                    <a:pt x="11" y="1063"/>
                  </a:lnTo>
                  <a:lnTo>
                    <a:pt x="13" y="1068"/>
                  </a:lnTo>
                  <a:lnTo>
                    <a:pt x="17" y="1072"/>
                  </a:lnTo>
                  <a:lnTo>
                    <a:pt x="22" y="1075"/>
                  </a:lnTo>
                  <a:lnTo>
                    <a:pt x="28" y="1076"/>
                  </a:lnTo>
                  <a:lnTo>
                    <a:pt x="28" y="1076"/>
                  </a:lnTo>
                  <a:lnTo>
                    <a:pt x="30" y="1076"/>
                  </a:lnTo>
                  <a:lnTo>
                    <a:pt x="33" y="1075"/>
                  </a:lnTo>
                  <a:lnTo>
                    <a:pt x="34" y="1074"/>
                  </a:lnTo>
                  <a:lnTo>
                    <a:pt x="34" y="1072"/>
                  </a:lnTo>
                  <a:lnTo>
                    <a:pt x="31" y="1069"/>
                  </a:lnTo>
                  <a:lnTo>
                    <a:pt x="27" y="1066"/>
                  </a:lnTo>
                  <a:lnTo>
                    <a:pt x="27" y="1066"/>
                  </a:lnTo>
                  <a:lnTo>
                    <a:pt x="35" y="1065"/>
                  </a:lnTo>
                  <a:lnTo>
                    <a:pt x="46" y="1063"/>
                  </a:lnTo>
                  <a:lnTo>
                    <a:pt x="52" y="1060"/>
                  </a:lnTo>
                  <a:lnTo>
                    <a:pt x="55" y="1058"/>
                  </a:lnTo>
                  <a:lnTo>
                    <a:pt x="59" y="1055"/>
                  </a:lnTo>
                  <a:lnTo>
                    <a:pt x="60" y="1052"/>
                  </a:lnTo>
                  <a:lnTo>
                    <a:pt x="60" y="1052"/>
                  </a:lnTo>
                  <a:lnTo>
                    <a:pt x="71" y="1045"/>
                  </a:lnTo>
                  <a:lnTo>
                    <a:pt x="81" y="1036"/>
                  </a:lnTo>
                  <a:lnTo>
                    <a:pt x="101" y="1019"/>
                  </a:lnTo>
                  <a:lnTo>
                    <a:pt x="119" y="1001"/>
                  </a:lnTo>
                  <a:lnTo>
                    <a:pt x="137" y="982"/>
                  </a:lnTo>
                  <a:lnTo>
                    <a:pt x="155" y="962"/>
                  </a:lnTo>
                  <a:lnTo>
                    <a:pt x="173" y="943"/>
                  </a:lnTo>
                  <a:lnTo>
                    <a:pt x="193" y="925"/>
                  </a:lnTo>
                  <a:lnTo>
                    <a:pt x="203" y="918"/>
                  </a:lnTo>
                  <a:lnTo>
                    <a:pt x="214" y="910"/>
                  </a:lnTo>
                  <a:lnTo>
                    <a:pt x="214" y="910"/>
                  </a:lnTo>
                  <a:lnTo>
                    <a:pt x="241" y="893"/>
                  </a:lnTo>
                  <a:lnTo>
                    <a:pt x="268" y="877"/>
                  </a:lnTo>
                  <a:lnTo>
                    <a:pt x="297" y="863"/>
                  </a:lnTo>
                  <a:lnTo>
                    <a:pt x="326" y="850"/>
                  </a:lnTo>
                  <a:lnTo>
                    <a:pt x="385" y="823"/>
                  </a:lnTo>
                  <a:lnTo>
                    <a:pt x="443" y="797"/>
                  </a:lnTo>
                  <a:lnTo>
                    <a:pt x="443" y="797"/>
                  </a:lnTo>
                  <a:lnTo>
                    <a:pt x="437" y="803"/>
                  </a:lnTo>
                  <a:lnTo>
                    <a:pt x="432" y="807"/>
                  </a:lnTo>
                  <a:lnTo>
                    <a:pt x="429" y="811"/>
                  </a:lnTo>
                  <a:lnTo>
                    <a:pt x="427" y="815"/>
                  </a:lnTo>
                  <a:lnTo>
                    <a:pt x="429" y="816"/>
                  </a:lnTo>
                  <a:lnTo>
                    <a:pt x="432" y="816"/>
                  </a:lnTo>
                  <a:lnTo>
                    <a:pt x="437" y="813"/>
                  </a:lnTo>
                  <a:lnTo>
                    <a:pt x="445" y="809"/>
                  </a:lnTo>
                  <a:lnTo>
                    <a:pt x="445" y="809"/>
                  </a:lnTo>
                  <a:lnTo>
                    <a:pt x="432" y="827"/>
                  </a:lnTo>
                  <a:lnTo>
                    <a:pt x="432" y="827"/>
                  </a:lnTo>
                  <a:lnTo>
                    <a:pt x="429" y="825"/>
                  </a:lnTo>
                  <a:lnTo>
                    <a:pt x="427" y="827"/>
                  </a:lnTo>
                  <a:lnTo>
                    <a:pt x="427" y="827"/>
                  </a:lnTo>
                  <a:lnTo>
                    <a:pt x="426" y="830"/>
                  </a:lnTo>
                  <a:lnTo>
                    <a:pt x="427" y="835"/>
                  </a:lnTo>
                  <a:lnTo>
                    <a:pt x="430" y="846"/>
                  </a:lnTo>
                  <a:lnTo>
                    <a:pt x="432" y="851"/>
                  </a:lnTo>
                  <a:lnTo>
                    <a:pt x="432" y="851"/>
                  </a:lnTo>
                  <a:lnTo>
                    <a:pt x="431" y="857"/>
                  </a:lnTo>
                  <a:lnTo>
                    <a:pt x="431" y="860"/>
                  </a:lnTo>
                  <a:lnTo>
                    <a:pt x="431" y="863"/>
                  </a:lnTo>
                  <a:lnTo>
                    <a:pt x="433" y="863"/>
                  </a:lnTo>
                  <a:lnTo>
                    <a:pt x="436" y="863"/>
                  </a:lnTo>
                  <a:lnTo>
                    <a:pt x="438" y="863"/>
                  </a:lnTo>
                  <a:lnTo>
                    <a:pt x="438" y="863"/>
                  </a:lnTo>
                  <a:lnTo>
                    <a:pt x="467" y="906"/>
                  </a:lnTo>
                  <a:lnTo>
                    <a:pt x="479" y="928"/>
                  </a:lnTo>
                  <a:lnTo>
                    <a:pt x="484" y="940"/>
                  </a:lnTo>
                  <a:lnTo>
                    <a:pt x="489" y="952"/>
                  </a:lnTo>
                  <a:lnTo>
                    <a:pt x="489" y="952"/>
                  </a:lnTo>
                  <a:lnTo>
                    <a:pt x="486" y="956"/>
                  </a:lnTo>
                  <a:lnTo>
                    <a:pt x="485" y="960"/>
                  </a:lnTo>
                  <a:lnTo>
                    <a:pt x="486" y="963"/>
                  </a:lnTo>
                  <a:lnTo>
                    <a:pt x="486" y="964"/>
                  </a:lnTo>
                  <a:lnTo>
                    <a:pt x="489" y="964"/>
                  </a:lnTo>
                  <a:lnTo>
                    <a:pt x="491" y="963"/>
                  </a:lnTo>
                  <a:lnTo>
                    <a:pt x="491" y="963"/>
                  </a:lnTo>
                  <a:lnTo>
                    <a:pt x="496" y="974"/>
                  </a:lnTo>
                  <a:lnTo>
                    <a:pt x="501" y="984"/>
                  </a:lnTo>
                  <a:lnTo>
                    <a:pt x="506" y="993"/>
                  </a:lnTo>
                  <a:lnTo>
                    <a:pt x="512" y="1000"/>
                  </a:lnTo>
                  <a:lnTo>
                    <a:pt x="519" y="1007"/>
                  </a:lnTo>
                  <a:lnTo>
                    <a:pt x="526" y="1013"/>
                  </a:lnTo>
                  <a:lnTo>
                    <a:pt x="533" y="1018"/>
                  </a:lnTo>
                  <a:lnTo>
                    <a:pt x="542" y="1022"/>
                  </a:lnTo>
                  <a:lnTo>
                    <a:pt x="550" y="1025"/>
                  </a:lnTo>
                  <a:lnTo>
                    <a:pt x="559" y="1028"/>
                  </a:lnTo>
                  <a:lnTo>
                    <a:pt x="578" y="1030"/>
                  </a:lnTo>
                  <a:lnTo>
                    <a:pt x="598" y="1031"/>
                  </a:lnTo>
                  <a:lnTo>
                    <a:pt x="621" y="1030"/>
                  </a:lnTo>
                  <a:lnTo>
                    <a:pt x="621" y="1030"/>
                  </a:lnTo>
                  <a:lnTo>
                    <a:pt x="672" y="1027"/>
                  </a:lnTo>
                  <a:lnTo>
                    <a:pt x="722" y="1024"/>
                  </a:lnTo>
                  <a:lnTo>
                    <a:pt x="773" y="1022"/>
                  </a:lnTo>
                  <a:lnTo>
                    <a:pt x="798" y="1023"/>
                  </a:lnTo>
                  <a:lnTo>
                    <a:pt x="825" y="1024"/>
                  </a:lnTo>
                  <a:lnTo>
                    <a:pt x="825" y="1024"/>
                  </a:lnTo>
                  <a:lnTo>
                    <a:pt x="826" y="1024"/>
                  </a:lnTo>
                  <a:lnTo>
                    <a:pt x="828" y="1024"/>
                  </a:lnTo>
                  <a:lnTo>
                    <a:pt x="828" y="1024"/>
                  </a:lnTo>
                  <a:lnTo>
                    <a:pt x="880" y="1029"/>
                  </a:lnTo>
                  <a:lnTo>
                    <a:pt x="880" y="1029"/>
                  </a:lnTo>
                  <a:lnTo>
                    <a:pt x="882" y="1030"/>
                  </a:lnTo>
                  <a:lnTo>
                    <a:pt x="885" y="1030"/>
                  </a:lnTo>
                  <a:lnTo>
                    <a:pt x="890" y="1029"/>
                  </a:lnTo>
                  <a:lnTo>
                    <a:pt x="890" y="1029"/>
                  </a:lnTo>
                  <a:lnTo>
                    <a:pt x="939" y="1035"/>
                  </a:lnTo>
                  <a:lnTo>
                    <a:pt x="939" y="1035"/>
                  </a:lnTo>
                  <a:lnTo>
                    <a:pt x="951" y="1037"/>
                  </a:lnTo>
                  <a:lnTo>
                    <a:pt x="967" y="1040"/>
                  </a:lnTo>
                  <a:lnTo>
                    <a:pt x="981" y="1042"/>
                  </a:lnTo>
                  <a:lnTo>
                    <a:pt x="987" y="1042"/>
                  </a:lnTo>
                  <a:lnTo>
                    <a:pt x="993" y="1041"/>
                  </a:lnTo>
                  <a:lnTo>
                    <a:pt x="993" y="1041"/>
                  </a:lnTo>
                  <a:lnTo>
                    <a:pt x="1110" y="1053"/>
                  </a:lnTo>
                  <a:lnTo>
                    <a:pt x="1110" y="1053"/>
                  </a:lnTo>
                  <a:lnTo>
                    <a:pt x="1114" y="1054"/>
                  </a:lnTo>
                  <a:lnTo>
                    <a:pt x="1117" y="1054"/>
                  </a:lnTo>
                  <a:lnTo>
                    <a:pt x="1117" y="1054"/>
                  </a:lnTo>
                  <a:lnTo>
                    <a:pt x="1135" y="1055"/>
                  </a:lnTo>
                  <a:lnTo>
                    <a:pt x="1154" y="1055"/>
                  </a:lnTo>
                  <a:lnTo>
                    <a:pt x="1154" y="1055"/>
                  </a:lnTo>
                  <a:lnTo>
                    <a:pt x="1160" y="1058"/>
                  </a:lnTo>
                  <a:lnTo>
                    <a:pt x="1168" y="1058"/>
                  </a:lnTo>
                  <a:lnTo>
                    <a:pt x="1177" y="1057"/>
                  </a:lnTo>
                  <a:lnTo>
                    <a:pt x="1187" y="1054"/>
                  </a:lnTo>
                  <a:lnTo>
                    <a:pt x="1210" y="1046"/>
                  </a:lnTo>
                  <a:lnTo>
                    <a:pt x="1234" y="1035"/>
                  </a:lnTo>
                  <a:lnTo>
                    <a:pt x="1256" y="1023"/>
                  </a:lnTo>
                  <a:lnTo>
                    <a:pt x="1274" y="1012"/>
                  </a:lnTo>
                  <a:lnTo>
                    <a:pt x="1286" y="1002"/>
                  </a:lnTo>
                  <a:lnTo>
                    <a:pt x="1288" y="1000"/>
                  </a:lnTo>
                  <a:lnTo>
                    <a:pt x="1288" y="998"/>
                  </a:lnTo>
                  <a:lnTo>
                    <a:pt x="1288" y="998"/>
                  </a:lnTo>
                  <a:lnTo>
                    <a:pt x="1296" y="992"/>
                  </a:lnTo>
                  <a:lnTo>
                    <a:pt x="1304" y="984"/>
                  </a:lnTo>
                  <a:lnTo>
                    <a:pt x="1310" y="977"/>
                  </a:lnTo>
                  <a:lnTo>
                    <a:pt x="1316" y="969"/>
                  </a:lnTo>
                  <a:lnTo>
                    <a:pt x="1322" y="962"/>
                  </a:lnTo>
                  <a:lnTo>
                    <a:pt x="1325" y="953"/>
                  </a:lnTo>
                  <a:lnTo>
                    <a:pt x="1334" y="935"/>
                  </a:lnTo>
                  <a:lnTo>
                    <a:pt x="1339" y="916"/>
                  </a:lnTo>
                  <a:lnTo>
                    <a:pt x="1342" y="896"/>
                  </a:lnTo>
                  <a:lnTo>
                    <a:pt x="1345" y="877"/>
                  </a:lnTo>
                  <a:lnTo>
                    <a:pt x="1347" y="857"/>
                  </a:lnTo>
                  <a:lnTo>
                    <a:pt x="1347" y="857"/>
                  </a:lnTo>
                  <a:lnTo>
                    <a:pt x="1352" y="810"/>
                  </a:lnTo>
                  <a:lnTo>
                    <a:pt x="1357" y="763"/>
                  </a:lnTo>
                  <a:lnTo>
                    <a:pt x="1363" y="716"/>
                  </a:lnTo>
                  <a:lnTo>
                    <a:pt x="1370" y="669"/>
                  </a:lnTo>
                  <a:lnTo>
                    <a:pt x="1370" y="669"/>
                  </a:lnTo>
                  <a:lnTo>
                    <a:pt x="1375" y="651"/>
                  </a:lnTo>
                  <a:lnTo>
                    <a:pt x="1380" y="630"/>
                  </a:lnTo>
                  <a:lnTo>
                    <a:pt x="1392" y="588"/>
                  </a:lnTo>
                  <a:lnTo>
                    <a:pt x="1404" y="545"/>
                  </a:lnTo>
                  <a:lnTo>
                    <a:pt x="1410" y="522"/>
                  </a:lnTo>
                  <a:lnTo>
                    <a:pt x="1414" y="500"/>
                  </a:lnTo>
                  <a:lnTo>
                    <a:pt x="1418" y="477"/>
                  </a:lnTo>
                  <a:lnTo>
                    <a:pt x="1419" y="456"/>
                  </a:lnTo>
                  <a:lnTo>
                    <a:pt x="1420" y="434"/>
                  </a:lnTo>
                  <a:lnTo>
                    <a:pt x="1419" y="412"/>
                  </a:lnTo>
                  <a:lnTo>
                    <a:pt x="1416" y="392"/>
                  </a:lnTo>
                  <a:lnTo>
                    <a:pt x="1412" y="382"/>
                  </a:lnTo>
                  <a:lnTo>
                    <a:pt x="1408" y="373"/>
                  </a:lnTo>
                  <a:lnTo>
                    <a:pt x="1405" y="363"/>
                  </a:lnTo>
                  <a:lnTo>
                    <a:pt x="1400" y="353"/>
                  </a:lnTo>
                  <a:lnTo>
                    <a:pt x="1394" y="345"/>
                  </a:lnTo>
                  <a:lnTo>
                    <a:pt x="1387" y="336"/>
                  </a:lnTo>
                  <a:lnTo>
                    <a:pt x="1387" y="336"/>
                  </a:lnTo>
                  <a:lnTo>
                    <a:pt x="1376" y="322"/>
                  </a:lnTo>
                  <a:lnTo>
                    <a:pt x="1364" y="310"/>
                  </a:lnTo>
                  <a:lnTo>
                    <a:pt x="1337" y="285"/>
                  </a:lnTo>
                  <a:lnTo>
                    <a:pt x="1310" y="262"/>
                  </a:lnTo>
                  <a:lnTo>
                    <a:pt x="1282" y="240"/>
                  </a:lnTo>
                  <a:lnTo>
                    <a:pt x="1252" y="220"/>
                  </a:lnTo>
                  <a:lnTo>
                    <a:pt x="1222" y="200"/>
                  </a:lnTo>
                  <a:lnTo>
                    <a:pt x="1160" y="164"/>
                  </a:lnTo>
                  <a:lnTo>
                    <a:pt x="1160" y="164"/>
                  </a:lnTo>
                  <a:close/>
                  <a:moveTo>
                    <a:pt x="291" y="317"/>
                  </a:moveTo>
                  <a:lnTo>
                    <a:pt x="291" y="317"/>
                  </a:lnTo>
                  <a:lnTo>
                    <a:pt x="290" y="317"/>
                  </a:lnTo>
                  <a:lnTo>
                    <a:pt x="288" y="318"/>
                  </a:lnTo>
                  <a:lnTo>
                    <a:pt x="282" y="322"/>
                  </a:lnTo>
                  <a:lnTo>
                    <a:pt x="268" y="338"/>
                  </a:lnTo>
                  <a:lnTo>
                    <a:pt x="254" y="356"/>
                  </a:lnTo>
                  <a:lnTo>
                    <a:pt x="244" y="365"/>
                  </a:lnTo>
                  <a:lnTo>
                    <a:pt x="244" y="365"/>
                  </a:lnTo>
                  <a:lnTo>
                    <a:pt x="254" y="351"/>
                  </a:lnTo>
                  <a:lnTo>
                    <a:pt x="265" y="338"/>
                  </a:lnTo>
                  <a:lnTo>
                    <a:pt x="265" y="338"/>
                  </a:lnTo>
                  <a:lnTo>
                    <a:pt x="279" y="318"/>
                  </a:lnTo>
                  <a:lnTo>
                    <a:pt x="285" y="309"/>
                  </a:lnTo>
                  <a:lnTo>
                    <a:pt x="288" y="303"/>
                  </a:lnTo>
                  <a:lnTo>
                    <a:pt x="289" y="298"/>
                  </a:lnTo>
                  <a:lnTo>
                    <a:pt x="289" y="298"/>
                  </a:lnTo>
                  <a:lnTo>
                    <a:pt x="291" y="317"/>
                  </a:lnTo>
                  <a:lnTo>
                    <a:pt x="291" y="317"/>
                  </a:lnTo>
                  <a:close/>
                  <a:moveTo>
                    <a:pt x="288" y="271"/>
                  </a:moveTo>
                  <a:lnTo>
                    <a:pt x="288" y="271"/>
                  </a:lnTo>
                  <a:lnTo>
                    <a:pt x="288" y="283"/>
                  </a:lnTo>
                  <a:lnTo>
                    <a:pt x="288" y="297"/>
                  </a:lnTo>
                  <a:lnTo>
                    <a:pt x="288" y="297"/>
                  </a:lnTo>
                  <a:lnTo>
                    <a:pt x="288" y="294"/>
                  </a:lnTo>
                  <a:lnTo>
                    <a:pt x="285" y="294"/>
                  </a:lnTo>
                  <a:lnTo>
                    <a:pt x="281" y="297"/>
                  </a:lnTo>
                  <a:lnTo>
                    <a:pt x="274" y="302"/>
                  </a:lnTo>
                  <a:lnTo>
                    <a:pt x="268" y="309"/>
                  </a:lnTo>
                  <a:lnTo>
                    <a:pt x="256" y="323"/>
                  </a:lnTo>
                  <a:lnTo>
                    <a:pt x="249" y="332"/>
                  </a:lnTo>
                  <a:lnTo>
                    <a:pt x="249" y="332"/>
                  </a:lnTo>
                  <a:lnTo>
                    <a:pt x="260" y="317"/>
                  </a:lnTo>
                  <a:lnTo>
                    <a:pt x="271" y="303"/>
                  </a:lnTo>
                  <a:lnTo>
                    <a:pt x="277" y="296"/>
                  </a:lnTo>
                  <a:lnTo>
                    <a:pt x="281" y="288"/>
                  </a:lnTo>
                  <a:lnTo>
                    <a:pt x="285" y="280"/>
                  </a:lnTo>
                  <a:lnTo>
                    <a:pt x="288" y="271"/>
                  </a:lnTo>
                  <a:lnTo>
                    <a:pt x="288" y="271"/>
                  </a:lnTo>
                  <a:close/>
                  <a:moveTo>
                    <a:pt x="240" y="299"/>
                  </a:moveTo>
                  <a:lnTo>
                    <a:pt x="240" y="299"/>
                  </a:lnTo>
                  <a:lnTo>
                    <a:pt x="242" y="299"/>
                  </a:lnTo>
                  <a:lnTo>
                    <a:pt x="244" y="297"/>
                  </a:lnTo>
                  <a:lnTo>
                    <a:pt x="248" y="293"/>
                  </a:lnTo>
                  <a:lnTo>
                    <a:pt x="255" y="283"/>
                  </a:lnTo>
                  <a:lnTo>
                    <a:pt x="255" y="283"/>
                  </a:lnTo>
                  <a:lnTo>
                    <a:pt x="235" y="317"/>
                  </a:lnTo>
                  <a:lnTo>
                    <a:pt x="235" y="317"/>
                  </a:lnTo>
                  <a:lnTo>
                    <a:pt x="236" y="308"/>
                  </a:lnTo>
                  <a:lnTo>
                    <a:pt x="240" y="299"/>
                  </a:lnTo>
                  <a:lnTo>
                    <a:pt x="240" y="299"/>
                  </a:lnTo>
                  <a:close/>
                  <a:moveTo>
                    <a:pt x="234" y="336"/>
                  </a:moveTo>
                  <a:lnTo>
                    <a:pt x="234" y="336"/>
                  </a:lnTo>
                  <a:lnTo>
                    <a:pt x="238" y="333"/>
                  </a:lnTo>
                  <a:lnTo>
                    <a:pt x="238" y="333"/>
                  </a:lnTo>
                  <a:lnTo>
                    <a:pt x="235" y="344"/>
                  </a:lnTo>
                  <a:lnTo>
                    <a:pt x="235" y="344"/>
                  </a:lnTo>
                  <a:lnTo>
                    <a:pt x="234" y="336"/>
                  </a:lnTo>
                  <a:lnTo>
                    <a:pt x="234" y="336"/>
                  </a:lnTo>
                  <a:close/>
                  <a:moveTo>
                    <a:pt x="236" y="351"/>
                  </a:moveTo>
                  <a:lnTo>
                    <a:pt x="236" y="351"/>
                  </a:lnTo>
                  <a:lnTo>
                    <a:pt x="237" y="352"/>
                  </a:lnTo>
                  <a:lnTo>
                    <a:pt x="240" y="352"/>
                  </a:lnTo>
                  <a:lnTo>
                    <a:pt x="243" y="351"/>
                  </a:lnTo>
                  <a:lnTo>
                    <a:pt x="243" y="351"/>
                  </a:lnTo>
                  <a:lnTo>
                    <a:pt x="237" y="361"/>
                  </a:lnTo>
                  <a:lnTo>
                    <a:pt x="237" y="361"/>
                  </a:lnTo>
                  <a:lnTo>
                    <a:pt x="236" y="351"/>
                  </a:lnTo>
                  <a:lnTo>
                    <a:pt x="236" y="351"/>
                  </a:lnTo>
                  <a:close/>
                  <a:moveTo>
                    <a:pt x="246" y="389"/>
                  </a:moveTo>
                  <a:lnTo>
                    <a:pt x="246" y="389"/>
                  </a:lnTo>
                  <a:lnTo>
                    <a:pt x="242" y="380"/>
                  </a:lnTo>
                  <a:lnTo>
                    <a:pt x="242" y="380"/>
                  </a:lnTo>
                  <a:lnTo>
                    <a:pt x="253" y="373"/>
                  </a:lnTo>
                  <a:lnTo>
                    <a:pt x="253" y="373"/>
                  </a:lnTo>
                  <a:lnTo>
                    <a:pt x="246" y="389"/>
                  </a:lnTo>
                  <a:lnTo>
                    <a:pt x="246" y="389"/>
                  </a:lnTo>
                  <a:close/>
                  <a:moveTo>
                    <a:pt x="254" y="414"/>
                  </a:moveTo>
                  <a:lnTo>
                    <a:pt x="254" y="414"/>
                  </a:lnTo>
                  <a:lnTo>
                    <a:pt x="253" y="411"/>
                  </a:lnTo>
                  <a:lnTo>
                    <a:pt x="253" y="411"/>
                  </a:lnTo>
                  <a:lnTo>
                    <a:pt x="255" y="410"/>
                  </a:lnTo>
                  <a:lnTo>
                    <a:pt x="255" y="410"/>
                  </a:lnTo>
                  <a:lnTo>
                    <a:pt x="254" y="414"/>
                  </a:lnTo>
                  <a:lnTo>
                    <a:pt x="254" y="414"/>
                  </a:lnTo>
                  <a:close/>
                  <a:moveTo>
                    <a:pt x="253" y="399"/>
                  </a:moveTo>
                  <a:lnTo>
                    <a:pt x="253" y="399"/>
                  </a:lnTo>
                  <a:lnTo>
                    <a:pt x="255" y="389"/>
                  </a:lnTo>
                  <a:lnTo>
                    <a:pt x="260" y="380"/>
                  </a:lnTo>
                  <a:lnTo>
                    <a:pt x="265" y="370"/>
                  </a:lnTo>
                  <a:lnTo>
                    <a:pt x="270" y="361"/>
                  </a:lnTo>
                  <a:lnTo>
                    <a:pt x="282" y="342"/>
                  </a:lnTo>
                  <a:lnTo>
                    <a:pt x="293" y="324"/>
                  </a:lnTo>
                  <a:lnTo>
                    <a:pt x="293" y="324"/>
                  </a:lnTo>
                  <a:lnTo>
                    <a:pt x="299" y="349"/>
                  </a:lnTo>
                  <a:lnTo>
                    <a:pt x="299" y="349"/>
                  </a:lnTo>
                  <a:lnTo>
                    <a:pt x="296" y="349"/>
                  </a:lnTo>
                  <a:lnTo>
                    <a:pt x="294" y="350"/>
                  </a:lnTo>
                  <a:lnTo>
                    <a:pt x="288" y="355"/>
                  </a:lnTo>
                  <a:lnTo>
                    <a:pt x="282" y="362"/>
                  </a:lnTo>
                  <a:lnTo>
                    <a:pt x="274" y="370"/>
                  </a:lnTo>
                  <a:lnTo>
                    <a:pt x="262" y="388"/>
                  </a:lnTo>
                  <a:lnTo>
                    <a:pt x="258" y="395"/>
                  </a:lnTo>
                  <a:lnTo>
                    <a:pt x="253" y="399"/>
                  </a:lnTo>
                  <a:lnTo>
                    <a:pt x="253" y="399"/>
                  </a:lnTo>
                  <a:close/>
                  <a:moveTo>
                    <a:pt x="301" y="357"/>
                  </a:moveTo>
                  <a:lnTo>
                    <a:pt x="301" y="357"/>
                  </a:lnTo>
                  <a:lnTo>
                    <a:pt x="307" y="374"/>
                  </a:lnTo>
                  <a:lnTo>
                    <a:pt x="307" y="374"/>
                  </a:lnTo>
                  <a:lnTo>
                    <a:pt x="301" y="376"/>
                  </a:lnTo>
                  <a:lnTo>
                    <a:pt x="295" y="381"/>
                  </a:lnTo>
                  <a:lnTo>
                    <a:pt x="290" y="387"/>
                  </a:lnTo>
                  <a:lnTo>
                    <a:pt x="284" y="394"/>
                  </a:lnTo>
                  <a:lnTo>
                    <a:pt x="272" y="408"/>
                  </a:lnTo>
                  <a:lnTo>
                    <a:pt x="267" y="415"/>
                  </a:lnTo>
                  <a:lnTo>
                    <a:pt x="262" y="418"/>
                  </a:lnTo>
                  <a:lnTo>
                    <a:pt x="262" y="418"/>
                  </a:lnTo>
                  <a:lnTo>
                    <a:pt x="266" y="409"/>
                  </a:lnTo>
                  <a:lnTo>
                    <a:pt x="271" y="398"/>
                  </a:lnTo>
                  <a:lnTo>
                    <a:pt x="278" y="388"/>
                  </a:lnTo>
                  <a:lnTo>
                    <a:pt x="287" y="379"/>
                  </a:lnTo>
                  <a:lnTo>
                    <a:pt x="287" y="379"/>
                  </a:lnTo>
                  <a:lnTo>
                    <a:pt x="295" y="368"/>
                  </a:lnTo>
                  <a:lnTo>
                    <a:pt x="301" y="357"/>
                  </a:lnTo>
                  <a:lnTo>
                    <a:pt x="301" y="357"/>
                  </a:lnTo>
                  <a:close/>
                  <a:moveTo>
                    <a:pt x="260" y="432"/>
                  </a:moveTo>
                  <a:lnTo>
                    <a:pt x="260" y="432"/>
                  </a:lnTo>
                  <a:lnTo>
                    <a:pt x="270" y="424"/>
                  </a:lnTo>
                  <a:lnTo>
                    <a:pt x="270" y="424"/>
                  </a:lnTo>
                  <a:lnTo>
                    <a:pt x="262" y="439"/>
                  </a:lnTo>
                  <a:lnTo>
                    <a:pt x="262" y="439"/>
                  </a:lnTo>
                  <a:lnTo>
                    <a:pt x="260" y="432"/>
                  </a:lnTo>
                  <a:lnTo>
                    <a:pt x="260" y="432"/>
                  </a:lnTo>
                  <a:close/>
                  <a:moveTo>
                    <a:pt x="265" y="446"/>
                  </a:moveTo>
                  <a:lnTo>
                    <a:pt x="265" y="446"/>
                  </a:lnTo>
                  <a:lnTo>
                    <a:pt x="271" y="445"/>
                  </a:lnTo>
                  <a:lnTo>
                    <a:pt x="277" y="441"/>
                  </a:lnTo>
                  <a:lnTo>
                    <a:pt x="277" y="441"/>
                  </a:lnTo>
                  <a:lnTo>
                    <a:pt x="268" y="456"/>
                  </a:lnTo>
                  <a:lnTo>
                    <a:pt x="268" y="456"/>
                  </a:lnTo>
                  <a:lnTo>
                    <a:pt x="265" y="446"/>
                  </a:lnTo>
                  <a:lnTo>
                    <a:pt x="265" y="446"/>
                  </a:lnTo>
                  <a:close/>
                  <a:moveTo>
                    <a:pt x="272" y="467"/>
                  </a:moveTo>
                  <a:lnTo>
                    <a:pt x="272" y="467"/>
                  </a:lnTo>
                  <a:lnTo>
                    <a:pt x="276" y="464"/>
                  </a:lnTo>
                  <a:lnTo>
                    <a:pt x="279" y="461"/>
                  </a:lnTo>
                  <a:lnTo>
                    <a:pt x="279" y="461"/>
                  </a:lnTo>
                  <a:lnTo>
                    <a:pt x="273" y="470"/>
                  </a:lnTo>
                  <a:lnTo>
                    <a:pt x="273" y="470"/>
                  </a:lnTo>
                  <a:lnTo>
                    <a:pt x="272" y="467"/>
                  </a:lnTo>
                  <a:lnTo>
                    <a:pt x="272" y="467"/>
                  </a:lnTo>
                  <a:close/>
                  <a:moveTo>
                    <a:pt x="279" y="485"/>
                  </a:moveTo>
                  <a:lnTo>
                    <a:pt x="279" y="485"/>
                  </a:lnTo>
                  <a:lnTo>
                    <a:pt x="278" y="483"/>
                  </a:lnTo>
                  <a:lnTo>
                    <a:pt x="278" y="483"/>
                  </a:lnTo>
                  <a:lnTo>
                    <a:pt x="279" y="482"/>
                  </a:lnTo>
                  <a:lnTo>
                    <a:pt x="279" y="482"/>
                  </a:lnTo>
                  <a:lnTo>
                    <a:pt x="279" y="485"/>
                  </a:lnTo>
                  <a:lnTo>
                    <a:pt x="279" y="485"/>
                  </a:lnTo>
                  <a:close/>
                  <a:moveTo>
                    <a:pt x="279" y="428"/>
                  </a:moveTo>
                  <a:lnTo>
                    <a:pt x="279" y="428"/>
                  </a:lnTo>
                  <a:lnTo>
                    <a:pt x="287" y="417"/>
                  </a:lnTo>
                  <a:lnTo>
                    <a:pt x="294" y="405"/>
                  </a:lnTo>
                  <a:lnTo>
                    <a:pt x="309" y="383"/>
                  </a:lnTo>
                  <a:lnTo>
                    <a:pt x="309" y="383"/>
                  </a:lnTo>
                  <a:lnTo>
                    <a:pt x="314" y="398"/>
                  </a:lnTo>
                  <a:lnTo>
                    <a:pt x="314" y="398"/>
                  </a:lnTo>
                  <a:lnTo>
                    <a:pt x="312" y="397"/>
                  </a:lnTo>
                  <a:lnTo>
                    <a:pt x="309" y="398"/>
                  </a:lnTo>
                  <a:lnTo>
                    <a:pt x="306" y="399"/>
                  </a:lnTo>
                  <a:lnTo>
                    <a:pt x="303" y="403"/>
                  </a:lnTo>
                  <a:lnTo>
                    <a:pt x="299" y="409"/>
                  </a:lnTo>
                  <a:lnTo>
                    <a:pt x="295" y="414"/>
                  </a:lnTo>
                  <a:lnTo>
                    <a:pt x="295" y="414"/>
                  </a:lnTo>
                  <a:lnTo>
                    <a:pt x="288" y="421"/>
                  </a:lnTo>
                  <a:lnTo>
                    <a:pt x="279" y="428"/>
                  </a:lnTo>
                  <a:lnTo>
                    <a:pt x="279" y="428"/>
                  </a:lnTo>
                  <a:close/>
                  <a:moveTo>
                    <a:pt x="308" y="455"/>
                  </a:moveTo>
                  <a:lnTo>
                    <a:pt x="308" y="455"/>
                  </a:lnTo>
                  <a:lnTo>
                    <a:pt x="319" y="444"/>
                  </a:lnTo>
                  <a:lnTo>
                    <a:pt x="330" y="436"/>
                  </a:lnTo>
                  <a:lnTo>
                    <a:pt x="330" y="436"/>
                  </a:lnTo>
                  <a:lnTo>
                    <a:pt x="333" y="444"/>
                  </a:lnTo>
                  <a:lnTo>
                    <a:pt x="333" y="444"/>
                  </a:lnTo>
                  <a:lnTo>
                    <a:pt x="331" y="444"/>
                  </a:lnTo>
                  <a:lnTo>
                    <a:pt x="329" y="444"/>
                  </a:lnTo>
                  <a:lnTo>
                    <a:pt x="323" y="447"/>
                  </a:lnTo>
                  <a:lnTo>
                    <a:pt x="318" y="452"/>
                  </a:lnTo>
                  <a:lnTo>
                    <a:pt x="312" y="458"/>
                  </a:lnTo>
                  <a:lnTo>
                    <a:pt x="302" y="471"/>
                  </a:lnTo>
                  <a:lnTo>
                    <a:pt x="296" y="481"/>
                  </a:lnTo>
                  <a:lnTo>
                    <a:pt x="296" y="481"/>
                  </a:lnTo>
                  <a:lnTo>
                    <a:pt x="295" y="480"/>
                  </a:lnTo>
                  <a:lnTo>
                    <a:pt x="291" y="479"/>
                  </a:lnTo>
                  <a:lnTo>
                    <a:pt x="291" y="479"/>
                  </a:lnTo>
                  <a:lnTo>
                    <a:pt x="297" y="468"/>
                  </a:lnTo>
                  <a:lnTo>
                    <a:pt x="297" y="468"/>
                  </a:lnTo>
                  <a:lnTo>
                    <a:pt x="301" y="467"/>
                  </a:lnTo>
                  <a:lnTo>
                    <a:pt x="307" y="463"/>
                  </a:lnTo>
                  <a:lnTo>
                    <a:pt x="308" y="462"/>
                  </a:lnTo>
                  <a:lnTo>
                    <a:pt x="309" y="459"/>
                  </a:lnTo>
                  <a:lnTo>
                    <a:pt x="311" y="457"/>
                  </a:lnTo>
                  <a:lnTo>
                    <a:pt x="308" y="455"/>
                  </a:lnTo>
                  <a:lnTo>
                    <a:pt x="308" y="455"/>
                  </a:lnTo>
                  <a:close/>
                  <a:moveTo>
                    <a:pt x="291" y="462"/>
                  </a:moveTo>
                  <a:lnTo>
                    <a:pt x="291" y="462"/>
                  </a:lnTo>
                  <a:lnTo>
                    <a:pt x="290" y="462"/>
                  </a:lnTo>
                  <a:lnTo>
                    <a:pt x="290" y="462"/>
                  </a:lnTo>
                  <a:lnTo>
                    <a:pt x="305" y="442"/>
                  </a:lnTo>
                  <a:lnTo>
                    <a:pt x="320" y="423"/>
                  </a:lnTo>
                  <a:lnTo>
                    <a:pt x="320" y="423"/>
                  </a:lnTo>
                  <a:lnTo>
                    <a:pt x="320" y="418"/>
                  </a:lnTo>
                  <a:lnTo>
                    <a:pt x="319" y="416"/>
                  </a:lnTo>
                  <a:lnTo>
                    <a:pt x="317" y="416"/>
                  </a:lnTo>
                  <a:lnTo>
                    <a:pt x="313" y="417"/>
                  </a:lnTo>
                  <a:lnTo>
                    <a:pt x="313" y="417"/>
                  </a:lnTo>
                  <a:lnTo>
                    <a:pt x="301" y="428"/>
                  </a:lnTo>
                  <a:lnTo>
                    <a:pt x="289" y="439"/>
                  </a:lnTo>
                  <a:lnTo>
                    <a:pt x="289" y="439"/>
                  </a:lnTo>
                  <a:lnTo>
                    <a:pt x="302" y="420"/>
                  </a:lnTo>
                  <a:lnTo>
                    <a:pt x="302" y="420"/>
                  </a:lnTo>
                  <a:lnTo>
                    <a:pt x="311" y="412"/>
                  </a:lnTo>
                  <a:lnTo>
                    <a:pt x="314" y="408"/>
                  </a:lnTo>
                  <a:lnTo>
                    <a:pt x="317" y="403"/>
                  </a:lnTo>
                  <a:lnTo>
                    <a:pt x="317" y="403"/>
                  </a:lnTo>
                  <a:lnTo>
                    <a:pt x="326" y="428"/>
                  </a:lnTo>
                  <a:lnTo>
                    <a:pt x="326" y="428"/>
                  </a:lnTo>
                  <a:lnTo>
                    <a:pt x="321" y="430"/>
                  </a:lnTo>
                  <a:lnTo>
                    <a:pt x="315" y="433"/>
                  </a:lnTo>
                  <a:lnTo>
                    <a:pt x="307" y="442"/>
                  </a:lnTo>
                  <a:lnTo>
                    <a:pt x="297" y="452"/>
                  </a:lnTo>
                  <a:lnTo>
                    <a:pt x="291" y="462"/>
                  </a:lnTo>
                  <a:lnTo>
                    <a:pt x="291" y="462"/>
                  </a:lnTo>
                  <a:close/>
                  <a:moveTo>
                    <a:pt x="285" y="501"/>
                  </a:moveTo>
                  <a:lnTo>
                    <a:pt x="285" y="501"/>
                  </a:lnTo>
                  <a:lnTo>
                    <a:pt x="283" y="494"/>
                  </a:lnTo>
                  <a:lnTo>
                    <a:pt x="283" y="494"/>
                  </a:lnTo>
                  <a:lnTo>
                    <a:pt x="283" y="494"/>
                  </a:lnTo>
                  <a:lnTo>
                    <a:pt x="283" y="494"/>
                  </a:lnTo>
                  <a:lnTo>
                    <a:pt x="288" y="492"/>
                  </a:lnTo>
                  <a:lnTo>
                    <a:pt x="293" y="489"/>
                  </a:lnTo>
                  <a:lnTo>
                    <a:pt x="293" y="489"/>
                  </a:lnTo>
                  <a:lnTo>
                    <a:pt x="285" y="501"/>
                  </a:lnTo>
                  <a:lnTo>
                    <a:pt x="285" y="501"/>
                  </a:lnTo>
                  <a:close/>
                  <a:moveTo>
                    <a:pt x="290" y="514"/>
                  </a:moveTo>
                  <a:lnTo>
                    <a:pt x="290" y="514"/>
                  </a:lnTo>
                  <a:lnTo>
                    <a:pt x="300" y="495"/>
                  </a:lnTo>
                  <a:lnTo>
                    <a:pt x="311" y="477"/>
                  </a:lnTo>
                  <a:lnTo>
                    <a:pt x="311" y="477"/>
                  </a:lnTo>
                  <a:lnTo>
                    <a:pt x="317" y="471"/>
                  </a:lnTo>
                  <a:lnTo>
                    <a:pt x="324" y="464"/>
                  </a:lnTo>
                  <a:lnTo>
                    <a:pt x="331" y="457"/>
                  </a:lnTo>
                  <a:lnTo>
                    <a:pt x="333" y="453"/>
                  </a:lnTo>
                  <a:lnTo>
                    <a:pt x="336" y="450"/>
                  </a:lnTo>
                  <a:lnTo>
                    <a:pt x="336" y="450"/>
                  </a:lnTo>
                  <a:lnTo>
                    <a:pt x="342" y="465"/>
                  </a:lnTo>
                  <a:lnTo>
                    <a:pt x="342" y="465"/>
                  </a:lnTo>
                  <a:lnTo>
                    <a:pt x="337" y="468"/>
                  </a:lnTo>
                  <a:lnTo>
                    <a:pt x="331" y="471"/>
                  </a:lnTo>
                  <a:lnTo>
                    <a:pt x="325" y="476"/>
                  </a:lnTo>
                  <a:lnTo>
                    <a:pt x="320" y="482"/>
                  </a:lnTo>
                  <a:lnTo>
                    <a:pt x="309" y="495"/>
                  </a:lnTo>
                  <a:lnTo>
                    <a:pt x="302" y="506"/>
                  </a:lnTo>
                  <a:lnTo>
                    <a:pt x="302" y="506"/>
                  </a:lnTo>
                  <a:lnTo>
                    <a:pt x="291" y="515"/>
                  </a:lnTo>
                  <a:lnTo>
                    <a:pt x="291" y="515"/>
                  </a:lnTo>
                  <a:lnTo>
                    <a:pt x="290" y="514"/>
                  </a:lnTo>
                  <a:lnTo>
                    <a:pt x="290" y="514"/>
                  </a:lnTo>
                  <a:close/>
                  <a:moveTo>
                    <a:pt x="366" y="520"/>
                  </a:moveTo>
                  <a:lnTo>
                    <a:pt x="366" y="520"/>
                  </a:lnTo>
                  <a:lnTo>
                    <a:pt x="365" y="520"/>
                  </a:lnTo>
                  <a:lnTo>
                    <a:pt x="362" y="520"/>
                  </a:lnTo>
                  <a:lnTo>
                    <a:pt x="358" y="522"/>
                  </a:lnTo>
                  <a:lnTo>
                    <a:pt x="352" y="528"/>
                  </a:lnTo>
                  <a:lnTo>
                    <a:pt x="344" y="535"/>
                  </a:lnTo>
                  <a:lnTo>
                    <a:pt x="332" y="551"/>
                  </a:lnTo>
                  <a:lnTo>
                    <a:pt x="324" y="560"/>
                  </a:lnTo>
                  <a:lnTo>
                    <a:pt x="324" y="560"/>
                  </a:lnTo>
                  <a:lnTo>
                    <a:pt x="331" y="546"/>
                  </a:lnTo>
                  <a:lnTo>
                    <a:pt x="341" y="533"/>
                  </a:lnTo>
                  <a:lnTo>
                    <a:pt x="352" y="521"/>
                  </a:lnTo>
                  <a:lnTo>
                    <a:pt x="361" y="509"/>
                  </a:lnTo>
                  <a:lnTo>
                    <a:pt x="361" y="509"/>
                  </a:lnTo>
                  <a:lnTo>
                    <a:pt x="372" y="530"/>
                  </a:lnTo>
                  <a:lnTo>
                    <a:pt x="372" y="530"/>
                  </a:lnTo>
                  <a:lnTo>
                    <a:pt x="355" y="550"/>
                  </a:lnTo>
                  <a:lnTo>
                    <a:pt x="346" y="558"/>
                  </a:lnTo>
                  <a:lnTo>
                    <a:pt x="336" y="567"/>
                  </a:lnTo>
                  <a:lnTo>
                    <a:pt x="336" y="567"/>
                  </a:lnTo>
                  <a:lnTo>
                    <a:pt x="343" y="554"/>
                  </a:lnTo>
                  <a:lnTo>
                    <a:pt x="343" y="554"/>
                  </a:lnTo>
                  <a:lnTo>
                    <a:pt x="349" y="548"/>
                  </a:lnTo>
                  <a:lnTo>
                    <a:pt x="359" y="538"/>
                  </a:lnTo>
                  <a:lnTo>
                    <a:pt x="362" y="533"/>
                  </a:lnTo>
                  <a:lnTo>
                    <a:pt x="366" y="527"/>
                  </a:lnTo>
                  <a:lnTo>
                    <a:pt x="367" y="523"/>
                  </a:lnTo>
                  <a:lnTo>
                    <a:pt x="367" y="521"/>
                  </a:lnTo>
                  <a:lnTo>
                    <a:pt x="366" y="520"/>
                  </a:lnTo>
                  <a:lnTo>
                    <a:pt x="366" y="520"/>
                  </a:lnTo>
                  <a:close/>
                  <a:moveTo>
                    <a:pt x="317" y="536"/>
                  </a:moveTo>
                  <a:lnTo>
                    <a:pt x="317" y="536"/>
                  </a:lnTo>
                  <a:lnTo>
                    <a:pt x="323" y="524"/>
                  </a:lnTo>
                  <a:lnTo>
                    <a:pt x="331" y="512"/>
                  </a:lnTo>
                  <a:lnTo>
                    <a:pt x="342" y="501"/>
                  </a:lnTo>
                  <a:lnTo>
                    <a:pt x="353" y="489"/>
                  </a:lnTo>
                  <a:lnTo>
                    <a:pt x="353" y="489"/>
                  </a:lnTo>
                  <a:lnTo>
                    <a:pt x="353" y="489"/>
                  </a:lnTo>
                  <a:lnTo>
                    <a:pt x="353" y="489"/>
                  </a:lnTo>
                  <a:lnTo>
                    <a:pt x="358" y="499"/>
                  </a:lnTo>
                  <a:lnTo>
                    <a:pt x="358" y="499"/>
                  </a:lnTo>
                  <a:lnTo>
                    <a:pt x="337" y="518"/>
                  </a:lnTo>
                  <a:lnTo>
                    <a:pt x="327" y="528"/>
                  </a:lnTo>
                  <a:lnTo>
                    <a:pt x="317" y="536"/>
                  </a:lnTo>
                  <a:lnTo>
                    <a:pt x="317" y="536"/>
                  </a:lnTo>
                  <a:close/>
                  <a:moveTo>
                    <a:pt x="305" y="522"/>
                  </a:moveTo>
                  <a:lnTo>
                    <a:pt x="305" y="522"/>
                  </a:lnTo>
                  <a:lnTo>
                    <a:pt x="309" y="512"/>
                  </a:lnTo>
                  <a:lnTo>
                    <a:pt x="309" y="512"/>
                  </a:lnTo>
                  <a:lnTo>
                    <a:pt x="319" y="504"/>
                  </a:lnTo>
                  <a:lnTo>
                    <a:pt x="329" y="494"/>
                  </a:lnTo>
                  <a:lnTo>
                    <a:pt x="346" y="474"/>
                  </a:lnTo>
                  <a:lnTo>
                    <a:pt x="346" y="474"/>
                  </a:lnTo>
                  <a:lnTo>
                    <a:pt x="349" y="482"/>
                  </a:lnTo>
                  <a:lnTo>
                    <a:pt x="349" y="482"/>
                  </a:lnTo>
                  <a:lnTo>
                    <a:pt x="344" y="483"/>
                  </a:lnTo>
                  <a:lnTo>
                    <a:pt x="338" y="487"/>
                  </a:lnTo>
                  <a:lnTo>
                    <a:pt x="326" y="499"/>
                  </a:lnTo>
                  <a:lnTo>
                    <a:pt x="314" y="514"/>
                  </a:lnTo>
                  <a:lnTo>
                    <a:pt x="305" y="522"/>
                  </a:lnTo>
                  <a:lnTo>
                    <a:pt x="305" y="522"/>
                  </a:lnTo>
                  <a:close/>
                  <a:moveTo>
                    <a:pt x="301" y="538"/>
                  </a:moveTo>
                  <a:lnTo>
                    <a:pt x="301" y="538"/>
                  </a:lnTo>
                  <a:lnTo>
                    <a:pt x="308" y="532"/>
                  </a:lnTo>
                  <a:lnTo>
                    <a:pt x="308" y="532"/>
                  </a:lnTo>
                  <a:lnTo>
                    <a:pt x="305" y="545"/>
                  </a:lnTo>
                  <a:lnTo>
                    <a:pt x="305" y="545"/>
                  </a:lnTo>
                  <a:lnTo>
                    <a:pt x="301" y="538"/>
                  </a:lnTo>
                  <a:lnTo>
                    <a:pt x="301" y="538"/>
                  </a:lnTo>
                  <a:close/>
                  <a:moveTo>
                    <a:pt x="319" y="577"/>
                  </a:moveTo>
                  <a:lnTo>
                    <a:pt x="319" y="577"/>
                  </a:lnTo>
                  <a:lnTo>
                    <a:pt x="319" y="577"/>
                  </a:lnTo>
                  <a:lnTo>
                    <a:pt x="319" y="577"/>
                  </a:lnTo>
                  <a:lnTo>
                    <a:pt x="320" y="576"/>
                  </a:lnTo>
                  <a:lnTo>
                    <a:pt x="320" y="576"/>
                  </a:lnTo>
                  <a:lnTo>
                    <a:pt x="319" y="577"/>
                  </a:lnTo>
                  <a:lnTo>
                    <a:pt x="319" y="577"/>
                  </a:lnTo>
                  <a:close/>
                  <a:moveTo>
                    <a:pt x="313" y="564"/>
                  </a:moveTo>
                  <a:lnTo>
                    <a:pt x="313" y="564"/>
                  </a:lnTo>
                  <a:lnTo>
                    <a:pt x="308" y="552"/>
                  </a:lnTo>
                  <a:lnTo>
                    <a:pt x="308" y="552"/>
                  </a:lnTo>
                  <a:lnTo>
                    <a:pt x="312" y="552"/>
                  </a:lnTo>
                  <a:lnTo>
                    <a:pt x="314" y="551"/>
                  </a:lnTo>
                  <a:lnTo>
                    <a:pt x="320" y="546"/>
                  </a:lnTo>
                  <a:lnTo>
                    <a:pt x="320" y="546"/>
                  </a:lnTo>
                  <a:lnTo>
                    <a:pt x="317" y="554"/>
                  </a:lnTo>
                  <a:lnTo>
                    <a:pt x="313" y="564"/>
                  </a:lnTo>
                  <a:lnTo>
                    <a:pt x="313" y="564"/>
                  </a:lnTo>
                  <a:close/>
                  <a:moveTo>
                    <a:pt x="323" y="587"/>
                  </a:moveTo>
                  <a:lnTo>
                    <a:pt x="323" y="587"/>
                  </a:lnTo>
                  <a:lnTo>
                    <a:pt x="324" y="587"/>
                  </a:lnTo>
                  <a:lnTo>
                    <a:pt x="324" y="587"/>
                  </a:lnTo>
                  <a:lnTo>
                    <a:pt x="332" y="581"/>
                  </a:lnTo>
                  <a:lnTo>
                    <a:pt x="332" y="581"/>
                  </a:lnTo>
                  <a:lnTo>
                    <a:pt x="329" y="589"/>
                  </a:lnTo>
                  <a:lnTo>
                    <a:pt x="326" y="598"/>
                  </a:lnTo>
                  <a:lnTo>
                    <a:pt x="326" y="598"/>
                  </a:lnTo>
                  <a:lnTo>
                    <a:pt x="323" y="587"/>
                  </a:lnTo>
                  <a:lnTo>
                    <a:pt x="323" y="587"/>
                  </a:lnTo>
                  <a:close/>
                  <a:moveTo>
                    <a:pt x="335" y="619"/>
                  </a:moveTo>
                  <a:lnTo>
                    <a:pt x="335" y="619"/>
                  </a:lnTo>
                  <a:lnTo>
                    <a:pt x="332" y="615"/>
                  </a:lnTo>
                  <a:lnTo>
                    <a:pt x="332" y="615"/>
                  </a:lnTo>
                  <a:lnTo>
                    <a:pt x="337" y="612"/>
                  </a:lnTo>
                  <a:lnTo>
                    <a:pt x="337" y="612"/>
                  </a:lnTo>
                  <a:lnTo>
                    <a:pt x="335" y="619"/>
                  </a:lnTo>
                  <a:lnTo>
                    <a:pt x="335" y="619"/>
                  </a:lnTo>
                  <a:close/>
                  <a:moveTo>
                    <a:pt x="342" y="639"/>
                  </a:moveTo>
                  <a:lnTo>
                    <a:pt x="342" y="639"/>
                  </a:lnTo>
                  <a:lnTo>
                    <a:pt x="341" y="636"/>
                  </a:lnTo>
                  <a:lnTo>
                    <a:pt x="341" y="636"/>
                  </a:lnTo>
                  <a:lnTo>
                    <a:pt x="344" y="635"/>
                  </a:lnTo>
                  <a:lnTo>
                    <a:pt x="344" y="635"/>
                  </a:lnTo>
                  <a:lnTo>
                    <a:pt x="342" y="639"/>
                  </a:lnTo>
                  <a:lnTo>
                    <a:pt x="342" y="639"/>
                  </a:lnTo>
                  <a:close/>
                  <a:moveTo>
                    <a:pt x="342" y="626"/>
                  </a:moveTo>
                  <a:lnTo>
                    <a:pt x="342" y="626"/>
                  </a:lnTo>
                  <a:lnTo>
                    <a:pt x="346" y="618"/>
                  </a:lnTo>
                  <a:lnTo>
                    <a:pt x="350" y="611"/>
                  </a:lnTo>
                  <a:lnTo>
                    <a:pt x="360" y="597"/>
                  </a:lnTo>
                  <a:lnTo>
                    <a:pt x="383" y="571"/>
                  </a:lnTo>
                  <a:lnTo>
                    <a:pt x="383" y="571"/>
                  </a:lnTo>
                  <a:lnTo>
                    <a:pt x="385" y="568"/>
                  </a:lnTo>
                  <a:lnTo>
                    <a:pt x="385" y="567"/>
                  </a:lnTo>
                  <a:lnTo>
                    <a:pt x="384" y="567"/>
                  </a:lnTo>
                  <a:lnTo>
                    <a:pt x="382" y="567"/>
                  </a:lnTo>
                  <a:lnTo>
                    <a:pt x="377" y="569"/>
                  </a:lnTo>
                  <a:lnTo>
                    <a:pt x="368" y="574"/>
                  </a:lnTo>
                  <a:lnTo>
                    <a:pt x="365" y="576"/>
                  </a:lnTo>
                  <a:lnTo>
                    <a:pt x="365" y="576"/>
                  </a:lnTo>
                  <a:lnTo>
                    <a:pt x="350" y="589"/>
                  </a:lnTo>
                  <a:lnTo>
                    <a:pt x="343" y="597"/>
                  </a:lnTo>
                  <a:lnTo>
                    <a:pt x="336" y="603"/>
                  </a:lnTo>
                  <a:lnTo>
                    <a:pt x="336" y="603"/>
                  </a:lnTo>
                  <a:lnTo>
                    <a:pt x="337" y="595"/>
                  </a:lnTo>
                  <a:lnTo>
                    <a:pt x="339" y="589"/>
                  </a:lnTo>
                  <a:lnTo>
                    <a:pt x="347" y="577"/>
                  </a:lnTo>
                  <a:lnTo>
                    <a:pt x="355" y="565"/>
                  </a:lnTo>
                  <a:lnTo>
                    <a:pt x="365" y="553"/>
                  </a:lnTo>
                  <a:lnTo>
                    <a:pt x="365" y="553"/>
                  </a:lnTo>
                  <a:lnTo>
                    <a:pt x="377" y="540"/>
                  </a:lnTo>
                  <a:lnTo>
                    <a:pt x="377" y="540"/>
                  </a:lnTo>
                  <a:lnTo>
                    <a:pt x="391" y="568"/>
                  </a:lnTo>
                  <a:lnTo>
                    <a:pt x="403" y="597"/>
                  </a:lnTo>
                  <a:lnTo>
                    <a:pt x="403" y="597"/>
                  </a:lnTo>
                  <a:lnTo>
                    <a:pt x="398" y="599"/>
                  </a:lnTo>
                  <a:lnTo>
                    <a:pt x="395" y="603"/>
                  </a:lnTo>
                  <a:lnTo>
                    <a:pt x="386" y="611"/>
                  </a:lnTo>
                  <a:lnTo>
                    <a:pt x="371" y="629"/>
                  </a:lnTo>
                  <a:lnTo>
                    <a:pt x="371" y="629"/>
                  </a:lnTo>
                  <a:lnTo>
                    <a:pt x="361" y="638"/>
                  </a:lnTo>
                  <a:lnTo>
                    <a:pt x="350" y="644"/>
                  </a:lnTo>
                  <a:lnTo>
                    <a:pt x="350" y="644"/>
                  </a:lnTo>
                  <a:lnTo>
                    <a:pt x="360" y="629"/>
                  </a:lnTo>
                  <a:lnTo>
                    <a:pt x="371" y="617"/>
                  </a:lnTo>
                  <a:lnTo>
                    <a:pt x="382" y="605"/>
                  </a:lnTo>
                  <a:lnTo>
                    <a:pt x="394" y="593"/>
                  </a:lnTo>
                  <a:lnTo>
                    <a:pt x="394" y="593"/>
                  </a:lnTo>
                  <a:lnTo>
                    <a:pt x="396" y="591"/>
                  </a:lnTo>
                  <a:lnTo>
                    <a:pt x="395" y="587"/>
                  </a:lnTo>
                  <a:lnTo>
                    <a:pt x="395" y="587"/>
                  </a:lnTo>
                  <a:lnTo>
                    <a:pt x="392" y="586"/>
                  </a:lnTo>
                  <a:lnTo>
                    <a:pt x="391" y="587"/>
                  </a:lnTo>
                  <a:lnTo>
                    <a:pt x="385" y="589"/>
                  </a:lnTo>
                  <a:lnTo>
                    <a:pt x="377" y="595"/>
                  </a:lnTo>
                  <a:lnTo>
                    <a:pt x="368" y="603"/>
                  </a:lnTo>
                  <a:lnTo>
                    <a:pt x="353" y="617"/>
                  </a:lnTo>
                  <a:lnTo>
                    <a:pt x="342" y="626"/>
                  </a:lnTo>
                  <a:lnTo>
                    <a:pt x="342" y="626"/>
                  </a:lnTo>
                  <a:close/>
                  <a:moveTo>
                    <a:pt x="392" y="703"/>
                  </a:moveTo>
                  <a:lnTo>
                    <a:pt x="392" y="703"/>
                  </a:lnTo>
                  <a:lnTo>
                    <a:pt x="394" y="700"/>
                  </a:lnTo>
                  <a:lnTo>
                    <a:pt x="394" y="698"/>
                  </a:lnTo>
                  <a:lnTo>
                    <a:pt x="394" y="698"/>
                  </a:lnTo>
                  <a:lnTo>
                    <a:pt x="396" y="698"/>
                  </a:lnTo>
                  <a:lnTo>
                    <a:pt x="400" y="697"/>
                  </a:lnTo>
                  <a:lnTo>
                    <a:pt x="403" y="694"/>
                  </a:lnTo>
                  <a:lnTo>
                    <a:pt x="403" y="693"/>
                  </a:lnTo>
                  <a:lnTo>
                    <a:pt x="403" y="691"/>
                  </a:lnTo>
                  <a:lnTo>
                    <a:pt x="403" y="691"/>
                  </a:lnTo>
                  <a:lnTo>
                    <a:pt x="411" y="691"/>
                  </a:lnTo>
                  <a:lnTo>
                    <a:pt x="411" y="691"/>
                  </a:lnTo>
                  <a:lnTo>
                    <a:pt x="404" y="701"/>
                  </a:lnTo>
                  <a:lnTo>
                    <a:pt x="397" y="710"/>
                  </a:lnTo>
                  <a:lnTo>
                    <a:pt x="389" y="717"/>
                  </a:lnTo>
                  <a:lnTo>
                    <a:pt x="379" y="723"/>
                  </a:lnTo>
                  <a:lnTo>
                    <a:pt x="379" y="723"/>
                  </a:lnTo>
                  <a:lnTo>
                    <a:pt x="378" y="722"/>
                  </a:lnTo>
                  <a:lnTo>
                    <a:pt x="378" y="722"/>
                  </a:lnTo>
                  <a:lnTo>
                    <a:pt x="383" y="710"/>
                  </a:lnTo>
                  <a:lnTo>
                    <a:pt x="383" y="710"/>
                  </a:lnTo>
                  <a:lnTo>
                    <a:pt x="392" y="703"/>
                  </a:lnTo>
                  <a:lnTo>
                    <a:pt x="392" y="703"/>
                  </a:lnTo>
                  <a:close/>
                  <a:moveTo>
                    <a:pt x="389" y="681"/>
                  </a:moveTo>
                  <a:lnTo>
                    <a:pt x="389" y="681"/>
                  </a:lnTo>
                  <a:lnTo>
                    <a:pt x="394" y="679"/>
                  </a:lnTo>
                  <a:lnTo>
                    <a:pt x="394" y="679"/>
                  </a:lnTo>
                  <a:lnTo>
                    <a:pt x="391" y="681"/>
                  </a:lnTo>
                  <a:lnTo>
                    <a:pt x="391" y="681"/>
                  </a:lnTo>
                  <a:lnTo>
                    <a:pt x="389" y="681"/>
                  </a:lnTo>
                  <a:lnTo>
                    <a:pt x="389" y="681"/>
                  </a:lnTo>
                  <a:close/>
                  <a:moveTo>
                    <a:pt x="403" y="681"/>
                  </a:moveTo>
                  <a:lnTo>
                    <a:pt x="403" y="681"/>
                  </a:lnTo>
                  <a:lnTo>
                    <a:pt x="418" y="665"/>
                  </a:lnTo>
                  <a:lnTo>
                    <a:pt x="418" y="665"/>
                  </a:lnTo>
                  <a:lnTo>
                    <a:pt x="417" y="674"/>
                  </a:lnTo>
                  <a:lnTo>
                    <a:pt x="414" y="681"/>
                  </a:lnTo>
                  <a:lnTo>
                    <a:pt x="414" y="681"/>
                  </a:lnTo>
                  <a:lnTo>
                    <a:pt x="403" y="681"/>
                  </a:lnTo>
                  <a:lnTo>
                    <a:pt x="403" y="681"/>
                  </a:lnTo>
                  <a:close/>
                  <a:moveTo>
                    <a:pt x="376" y="679"/>
                  </a:moveTo>
                  <a:lnTo>
                    <a:pt x="376" y="679"/>
                  </a:lnTo>
                  <a:lnTo>
                    <a:pt x="384" y="669"/>
                  </a:lnTo>
                  <a:lnTo>
                    <a:pt x="397" y="653"/>
                  </a:lnTo>
                  <a:lnTo>
                    <a:pt x="404" y="646"/>
                  </a:lnTo>
                  <a:lnTo>
                    <a:pt x="409" y="639"/>
                  </a:lnTo>
                  <a:lnTo>
                    <a:pt x="412" y="633"/>
                  </a:lnTo>
                  <a:lnTo>
                    <a:pt x="412" y="630"/>
                  </a:lnTo>
                  <a:lnTo>
                    <a:pt x="412" y="629"/>
                  </a:lnTo>
                  <a:lnTo>
                    <a:pt x="412" y="629"/>
                  </a:lnTo>
                  <a:lnTo>
                    <a:pt x="411" y="629"/>
                  </a:lnTo>
                  <a:lnTo>
                    <a:pt x="408" y="629"/>
                  </a:lnTo>
                  <a:lnTo>
                    <a:pt x="402" y="633"/>
                  </a:lnTo>
                  <a:lnTo>
                    <a:pt x="384" y="645"/>
                  </a:lnTo>
                  <a:lnTo>
                    <a:pt x="356" y="668"/>
                  </a:lnTo>
                  <a:lnTo>
                    <a:pt x="356" y="668"/>
                  </a:lnTo>
                  <a:lnTo>
                    <a:pt x="355" y="665"/>
                  </a:lnTo>
                  <a:lnTo>
                    <a:pt x="355" y="665"/>
                  </a:lnTo>
                  <a:lnTo>
                    <a:pt x="360" y="658"/>
                  </a:lnTo>
                  <a:lnTo>
                    <a:pt x="365" y="651"/>
                  </a:lnTo>
                  <a:lnTo>
                    <a:pt x="378" y="636"/>
                  </a:lnTo>
                  <a:lnTo>
                    <a:pt x="378" y="636"/>
                  </a:lnTo>
                  <a:lnTo>
                    <a:pt x="392" y="622"/>
                  </a:lnTo>
                  <a:lnTo>
                    <a:pt x="407" y="606"/>
                  </a:lnTo>
                  <a:lnTo>
                    <a:pt x="407" y="606"/>
                  </a:lnTo>
                  <a:lnTo>
                    <a:pt x="414" y="630"/>
                  </a:lnTo>
                  <a:lnTo>
                    <a:pt x="417" y="642"/>
                  </a:lnTo>
                  <a:lnTo>
                    <a:pt x="418" y="653"/>
                  </a:lnTo>
                  <a:lnTo>
                    <a:pt x="418" y="653"/>
                  </a:lnTo>
                  <a:lnTo>
                    <a:pt x="413" y="654"/>
                  </a:lnTo>
                  <a:lnTo>
                    <a:pt x="407" y="656"/>
                  </a:lnTo>
                  <a:lnTo>
                    <a:pt x="396" y="663"/>
                  </a:lnTo>
                  <a:lnTo>
                    <a:pt x="376" y="679"/>
                  </a:lnTo>
                  <a:lnTo>
                    <a:pt x="376" y="679"/>
                  </a:lnTo>
                  <a:close/>
                  <a:moveTo>
                    <a:pt x="377" y="689"/>
                  </a:moveTo>
                  <a:lnTo>
                    <a:pt x="377" y="689"/>
                  </a:lnTo>
                  <a:lnTo>
                    <a:pt x="377" y="689"/>
                  </a:lnTo>
                  <a:lnTo>
                    <a:pt x="377" y="689"/>
                  </a:lnTo>
                  <a:lnTo>
                    <a:pt x="377" y="689"/>
                  </a:lnTo>
                  <a:lnTo>
                    <a:pt x="377" y="689"/>
                  </a:lnTo>
                  <a:lnTo>
                    <a:pt x="377" y="689"/>
                  </a:lnTo>
                  <a:lnTo>
                    <a:pt x="377" y="689"/>
                  </a:lnTo>
                  <a:close/>
                  <a:moveTo>
                    <a:pt x="371" y="670"/>
                  </a:moveTo>
                  <a:lnTo>
                    <a:pt x="371" y="670"/>
                  </a:lnTo>
                  <a:lnTo>
                    <a:pt x="365" y="679"/>
                  </a:lnTo>
                  <a:lnTo>
                    <a:pt x="365" y="679"/>
                  </a:lnTo>
                  <a:lnTo>
                    <a:pt x="364" y="679"/>
                  </a:lnTo>
                  <a:lnTo>
                    <a:pt x="364" y="679"/>
                  </a:lnTo>
                  <a:lnTo>
                    <a:pt x="361" y="676"/>
                  </a:lnTo>
                  <a:lnTo>
                    <a:pt x="361" y="676"/>
                  </a:lnTo>
                  <a:lnTo>
                    <a:pt x="371" y="670"/>
                  </a:lnTo>
                  <a:lnTo>
                    <a:pt x="371" y="670"/>
                  </a:lnTo>
                  <a:close/>
                  <a:moveTo>
                    <a:pt x="350" y="654"/>
                  </a:moveTo>
                  <a:lnTo>
                    <a:pt x="350" y="654"/>
                  </a:lnTo>
                  <a:lnTo>
                    <a:pt x="349" y="656"/>
                  </a:lnTo>
                  <a:lnTo>
                    <a:pt x="349" y="656"/>
                  </a:lnTo>
                  <a:lnTo>
                    <a:pt x="349" y="656"/>
                  </a:lnTo>
                  <a:lnTo>
                    <a:pt x="349" y="656"/>
                  </a:lnTo>
                  <a:lnTo>
                    <a:pt x="350" y="654"/>
                  </a:lnTo>
                  <a:lnTo>
                    <a:pt x="350" y="654"/>
                  </a:lnTo>
                  <a:close/>
                  <a:moveTo>
                    <a:pt x="346" y="686"/>
                  </a:moveTo>
                  <a:lnTo>
                    <a:pt x="346" y="686"/>
                  </a:lnTo>
                  <a:lnTo>
                    <a:pt x="349" y="685"/>
                  </a:lnTo>
                  <a:lnTo>
                    <a:pt x="354" y="681"/>
                  </a:lnTo>
                  <a:lnTo>
                    <a:pt x="354" y="681"/>
                  </a:lnTo>
                  <a:lnTo>
                    <a:pt x="360" y="689"/>
                  </a:lnTo>
                  <a:lnTo>
                    <a:pt x="360" y="689"/>
                  </a:lnTo>
                  <a:lnTo>
                    <a:pt x="359" y="689"/>
                  </a:lnTo>
                  <a:lnTo>
                    <a:pt x="359" y="689"/>
                  </a:lnTo>
                  <a:lnTo>
                    <a:pt x="341" y="691"/>
                  </a:lnTo>
                  <a:lnTo>
                    <a:pt x="341" y="691"/>
                  </a:lnTo>
                  <a:lnTo>
                    <a:pt x="346" y="686"/>
                  </a:lnTo>
                  <a:lnTo>
                    <a:pt x="346" y="686"/>
                  </a:lnTo>
                  <a:close/>
                  <a:moveTo>
                    <a:pt x="331" y="700"/>
                  </a:moveTo>
                  <a:lnTo>
                    <a:pt x="331" y="700"/>
                  </a:lnTo>
                  <a:lnTo>
                    <a:pt x="341" y="701"/>
                  </a:lnTo>
                  <a:lnTo>
                    <a:pt x="352" y="701"/>
                  </a:lnTo>
                  <a:lnTo>
                    <a:pt x="373" y="700"/>
                  </a:lnTo>
                  <a:lnTo>
                    <a:pt x="373" y="700"/>
                  </a:lnTo>
                  <a:lnTo>
                    <a:pt x="377" y="700"/>
                  </a:lnTo>
                  <a:lnTo>
                    <a:pt x="377" y="700"/>
                  </a:lnTo>
                  <a:lnTo>
                    <a:pt x="376" y="704"/>
                  </a:lnTo>
                  <a:lnTo>
                    <a:pt x="376" y="704"/>
                  </a:lnTo>
                  <a:lnTo>
                    <a:pt x="367" y="707"/>
                  </a:lnTo>
                  <a:lnTo>
                    <a:pt x="359" y="712"/>
                  </a:lnTo>
                  <a:lnTo>
                    <a:pt x="339" y="718"/>
                  </a:lnTo>
                  <a:lnTo>
                    <a:pt x="339" y="718"/>
                  </a:lnTo>
                  <a:lnTo>
                    <a:pt x="330" y="719"/>
                  </a:lnTo>
                  <a:lnTo>
                    <a:pt x="314" y="723"/>
                  </a:lnTo>
                  <a:lnTo>
                    <a:pt x="306" y="724"/>
                  </a:lnTo>
                  <a:lnTo>
                    <a:pt x="301" y="728"/>
                  </a:lnTo>
                  <a:lnTo>
                    <a:pt x="299" y="729"/>
                  </a:lnTo>
                  <a:lnTo>
                    <a:pt x="299" y="730"/>
                  </a:lnTo>
                  <a:lnTo>
                    <a:pt x="299" y="732"/>
                  </a:lnTo>
                  <a:lnTo>
                    <a:pt x="300" y="734"/>
                  </a:lnTo>
                  <a:lnTo>
                    <a:pt x="300" y="734"/>
                  </a:lnTo>
                  <a:lnTo>
                    <a:pt x="278" y="733"/>
                  </a:lnTo>
                  <a:lnTo>
                    <a:pt x="278" y="733"/>
                  </a:lnTo>
                  <a:lnTo>
                    <a:pt x="293" y="725"/>
                  </a:lnTo>
                  <a:lnTo>
                    <a:pt x="306" y="718"/>
                  </a:lnTo>
                  <a:lnTo>
                    <a:pt x="319" y="710"/>
                  </a:lnTo>
                  <a:lnTo>
                    <a:pt x="331" y="700"/>
                  </a:lnTo>
                  <a:lnTo>
                    <a:pt x="331" y="700"/>
                  </a:lnTo>
                  <a:close/>
                  <a:moveTo>
                    <a:pt x="368" y="718"/>
                  </a:moveTo>
                  <a:lnTo>
                    <a:pt x="368" y="718"/>
                  </a:lnTo>
                  <a:lnTo>
                    <a:pt x="368" y="719"/>
                  </a:lnTo>
                  <a:lnTo>
                    <a:pt x="368" y="719"/>
                  </a:lnTo>
                  <a:lnTo>
                    <a:pt x="368" y="721"/>
                  </a:lnTo>
                  <a:lnTo>
                    <a:pt x="368" y="721"/>
                  </a:lnTo>
                  <a:lnTo>
                    <a:pt x="365" y="719"/>
                  </a:lnTo>
                  <a:lnTo>
                    <a:pt x="365" y="719"/>
                  </a:lnTo>
                  <a:lnTo>
                    <a:pt x="368" y="718"/>
                  </a:lnTo>
                  <a:lnTo>
                    <a:pt x="368" y="718"/>
                  </a:lnTo>
                  <a:close/>
                  <a:moveTo>
                    <a:pt x="320" y="733"/>
                  </a:moveTo>
                  <a:lnTo>
                    <a:pt x="320" y="733"/>
                  </a:lnTo>
                  <a:lnTo>
                    <a:pt x="341" y="728"/>
                  </a:lnTo>
                  <a:lnTo>
                    <a:pt x="341" y="728"/>
                  </a:lnTo>
                  <a:lnTo>
                    <a:pt x="358" y="728"/>
                  </a:lnTo>
                  <a:lnTo>
                    <a:pt x="358" y="728"/>
                  </a:lnTo>
                  <a:lnTo>
                    <a:pt x="339" y="732"/>
                  </a:lnTo>
                  <a:lnTo>
                    <a:pt x="320" y="733"/>
                  </a:lnTo>
                  <a:lnTo>
                    <a:pt x="320" y="733"/>
                  </a:lnTo>
                  <a:close/>
                  <a:moveTo>
                    <a:pt x="338" y="741"/>
                  </a:moveTo>
                  <a:lnTo>
                    <a:pt x="338" y="741"/>
                  </a:lnTo>
                  <a:lnTo>
                    <a:pt x="335" y="742"/>
                  </a:lnTo>
                  <a:lnTo>
                    <a:pt x="335" y="742"/>
                  </a:lnTo>
                  <a:lnTo>
                    <a:pt x="335" y="741"/>
                  </a:lnTo>
                  <a:lnTo>
                    <a:pt x="335" y="741"/>
                  </a:lnTo>
                  <a:lnTo>
                    <a:pt x="338" y="741"/>
                  </a:lnTo>
                  <a:lnTo>
                    <a:pt x="338" y="741"/>
                  </a:lnTo>
                  <a:close/>
                  <a:moveTo>
                    <a:pt x="214" y="794"/>
                  </a:moveTo>
                  <a:lnTo>
                    <a:pt x="214" y="794"/>
                  </a:lnTo>
                  <a:lnTo>
                    <a:pt x="234" y="791"/>
                  </a:lnTo>
                  <a:lnTo>
                    <a:pt x="234" y="791"/>
                  </a:lnTo>
                  <a:lnTo>
                    <a:pt x="213" y="804"/>
                  </a:lnTo>
                  <a:lnTo>
                    <a:pt x="193" y="818"/>
                  </a:lnTo>
                  <a:lnTo>
                    <a:pt x="193" y="818"/>
                  </a:lnTo>
                  <a:lnTo>
                    <a:pt x="190" y="817"/>
                  </a:lnTo>
                  <a:lnTo>
                    <a:pt x="188" y="817"/>
                  </a:lnTo>
                  <a:lnTo>
                    <a:pt x="182" y="817"/>
                  </a:lnTo>
                  <a:lnTo>
                    <a:pt x="163" y="823"/>
                  </a:lnTo>
                  <a:lnTo>
                    <a:pt x="131" y="834"/>
                  </a:lnTo>
                  <a:lnTo>
                    <a:pt x="131" y="834"/>
                  </a:lnTo>
                  <a:lnTo>
                    <a:pt x="146" y="827"/>
                  </a:lnTo>
                  <a:lnTo>
                    <a:pt x="161" y="819"/>
                  </a:lnTo>
                  <a:lnTo>
                    <a:pt x="193" y="809"/>
                  </a:lnTo>
                  <a:lnTo>
                    <a:pt x="193" y="809"/>
                  </a:lnTo>
                  <a:lnTo>
                    <a:pt x="199" y="807"/>
                  </a:lnTo>
                  <a:lnTo>
                    <a:pt x="208" y="805"/>
                  </a:lnTo>
                  <a:lnTo>
                    <a:pt x="213" y="803"/>
                  </a:lnTo>
                  <a:lnTo>
                    <a:pt x="216" y="800"/>
                  </a:lnTo>
                  <a:lnTo>
                    <a:pt x="217" y="798"/>
                  </a:lnTo>
                  <a:lnTo>
                    <a:pt x="214" y="794"/>
                  </a:lnTo>
                  <a:lnTo>
                    <a:pt x="214" y="794"/>
                  </a:lnTo>
                  <a:close/>
                  <a:moveTo>
                    <a:pt x="189" y="787"/>
                  </a:moveTo>
                  <a:lnTo>
                    <a:pt x="189" y="787"/>
                  </a:lnTo>
                  <a:lnTo>
                    <a:pt x="206" y="782"/>
                  </a:lnTo>
                  <a:lnTo>
                    <a:pt x="234" y="776"/>
                  </a:lnTo>
                  <a:lnTo>
                    <a:pt x="247" y="772"/>
                  </a:lnTo>
                  <a:lnTo>
                    <a:pt x="259" y="769"/>
                  </a:lnTo>
                  <a:lnTo>
                    <a:pt x="267" y="765"/>
                  </a:lnTo>
                  <a:lnTo>
                    <a:pt x="270" y="763"/>
                  </a:lnTo>
                  <a:lnTo>
                    <a:pt x="271" y="760"/>
                  </a:lnTo>
                  <a:lnTo>
                    <a:pt x="271" y="760"/>
                  </a:lnTo>
                  <a:lnTo>
                    <a:pt x="287" y="758"/>
                  </a:lnTo>
                  <a:lnTo>
                    <a:pt x="302" y="754"/>
                  </a:lnTo>
                  <a:lnTo>
                    <a:pt x="302" y="754"/>
                  </a:lnTo>
                  <a:lnTo>
                    <a:pt x="305" y="754"/>
                  </a:lnTo>
                  <a:lnTo>
                    <a:pt x="306" y="752"/>
                  </a:lnTo>
                  <a:lnTo>
                    <a:pt x="306" y="750"/>
                  </a:lnTo>
                  <a:lnTo>
                    <a:pt x="305" y="747"/>
                  </a:lnTo>
                  <a:lnTo>
                    <a:pt x="305" y="747"/>
                  </a:lnTo>
                  <a:lnTo>
                    <a:pt x="311" y="746"/>
                  </a:lnTo>
                  <a:lnTo>
                    <a:pt x="311" y="746"/>
                  </a:lnTo>
                  <a:lnTo>
                    <a:pt x="324" y="746"/>
                  </a:lnTo>
                  <a:lnTo>
                    <a:pt x="324" y="746"/>
                  </a:lnTo>
                  <a:lnTo>
                    <a:pt x="306" y="753"/>
                  </a:lnTo>
                  <a:lnTo>
                    <a:pt x="288" y="762"/>
                  </a:lnTo>
                  <a:lnTo>
                    <a:pt x="254" y="780"/>
                  </a:lnTo>
                  <a:lnTo>
                    <a:pt x="254" y="780"/>
                  </a:lnTo>
                  <a:lnTo>
                    <a:pt x="252" y="778"/>
                  </a:lnTo>
                  <a:lnTo>
                    <a:pt x="249" y="777"/>
                  </a:lnTo>
                  <a:lnTo>
                    <a:pt x="242" y="776"/>
                  </a:lnTo>
                  <a:lnTo>
                    <a:pt x="232" y="776"/>
                  </a:lnTo>
                  <a:lnTo>
                    <a:pt x="223" y="778"/>
                  </a:lnTo>
                  <a:lnTo>
                    <a:pt x="202" y="783"/>
                  </a:lnTo>
                  <a:lnTo>
                    <a:pt x="189" y="787"/>
                  </a:lnTo>
                  <a:lnTo>
                    <a:pt x="189" y="787"/>
                  </a:lnTo>
                  <a:close/>
                  <a:moveTo>
                    <a:pt x="248" y="747"/>
                  </a:moveTo>
                  <a:lnTo>
                    <a:pt x="248" y="747"/>
                  </a:lnTo>
                  <a:lnTo>
                    <a:pt x="264" y="740"/>
                  </a:lnTo>
                  <a:lnTo>
                    <a:pt x="264" y="740"/>
                  </a:lnTo>
                  <a:lnTo>
                    <a:pt x="268" y="742"/>
                  </a:lnTo>
                  <a:lnTo>
                    <a:pt x="276" y="744"/>
                  </a:lnTo>
                  <a:lnTo>
                    <a:pt x="276" y="744"/>
                  </a:lnTo>
                  <a:lnTo>
                    <a:pt x="259" y="747"/>
                  </a:lnTo>
                  <a:lnTo>
                    <a:pt x="243" y="748"/>
                  </a:lnTo>
                  <a:lnTo>
                    <a:pt x="243" y="748"/>
                  </a:lnTo>
                  <a:lnTo>
                    <a:pt x="248" y="747"/>
                  </a:lnTo>
                  <a:lnTo>
                    <a:pt x="248" y="747"/>
                  </a:lnTo>
                  <a:close/>
                  <a:moveTo>
                    <a:pt x="231" y="754"/>
                  </a:moveTo>
                  <a:lnTo>
                    <a:pt x="231" y="754"/>
                  </a:lnTo>
                  <a:lnTo>
                    <a:pt x="231" y="756"/>
                  </a:lnTo>
                  <a:lnTo>
                    <a:pt x="231" y="756"/>
                  </a:lnTo>
                  <a:lnTo>
                    <a:pt x="225" y="757"/>
                  </a:lnTo>
                  <a:lnTo>
                    <a:pt x="225" y="757"/>
                  </a:lnTo>
                  <a:lnTo>
                    <a:pt x="231" y="754"/>
                  </a:lnTo>
                  <a:lnTo>
                    <a:pt x="231" y="754"/>
                  </a:lnTo>
                  <a:close/>
                  <a:moveTo>
                    <a:pt x="193" y="774"/>
                  </a:moveTo>
                  <a:lnTo>
                    <a:pt x="193" y="774"/>
                  </a:lnTo>
                  <a:lnTo>
                    <a:pt x="193" y="775"/>
                  </a:lnTo>
                  <a:lnTo>
                    <a:pt x="193" y="775"/>
                  </a:lnTo>
                  <a:lnTo>
                    <a:pt x="187" y="777"/>
                  </a:lnTo>
                  <a:lnTo>
                    <a:pt x="187" y="777"/>
                  </a:lnTo>
                  <a:lnTo>
                    <a:pt x="193" y="774"/>
                  </a:lnTo>
                  <a:lnTo>
                    <a:pt x="193" y="774"/>
                  </a:lnTo>
                  <a:close/>
                  <a:moveTo>
                    <a:pt x="160" y="795"/>
                  </a:moveTo>
                  <a:lnTo>
                    <a:pt x="160" y="795"/>
                  </a:lnTo>
                  <a:lnTo>
                    <a:pt x="161" y="798"/>
                  </a:lnTo>
                  <a:lnTo>
                    <a:pt x="161" y="798"/>
                  </a:lnTo>
                  <a:lnTo>
                    <a:pt x="155" y="800"/>
                  </a:lnTo>
                  <a:lnTo>
                    <a:pt x="147" y="805"/>
                  </a:lnTo>
                  <a:lnTo>
                    <a:pt x="147" y="805"/>
                  </a:lnTo>
                  <a:lnTo>
                    <a:pt x="160" y="795"/>
                  </a:lnTo>
                  <a:lnTo>
                    <a:pt x="160" y="795"/>
                  </a:lnTo>
                  <a:close/>
                  <a:moveTo>
                    <a:pt x="101" y="845"/>
                  </a:moveTo>
                  <a:lnTo>
                    <a:pt x="101" y="845"/>
                  </a:lnTo>
                  <a:lnTo>
                    <a:pt x="120" y="828"/>
                  </a:lnTo>
                  <a:lnTo>
                    <a:pt x="141" y="810"/>
                  </a:lnTo>
                  <a:lnTo>
                    <a:pt x="141" y="810"/>
                  </a:lnTo>
                  <a:lnTo>
                    <a:pt x="137" y="815"/>
                  </a:lnTo>
                  <a:lnTo>
                    <a:pt x="137" y="817"/>
                  </a:lnTo>
                  <a:lnTo>
                    <a:pt x="137" y="819"/>
                  </a:lnTo>
                  <a:lnTo>
                    <a:pt x="137" y="819"/>
                  </a:lnTo>
                  <a:lnTo>
                    <a:pt x="130" y="824"/>
                  </a:lnTo>
                  <a:lnTo>
                    <a:pt x="118" y="833"/>
                  </a:lnTo>
                  <a:lnTo>
                    <a:pt x="112" y="837"/>
                  </a:lnTo>
                  <a:lnTo>
                    <a:pt x="108" y="841"/>
                  </a:lnTo>
                  <a:lnTo>
                    <a:pt x="108" y="844"/>
                  </a:lnTo>
                  <a:lnTo>
                    <a:pt x="108" y="845"/>
                  </a:lnTo>
                  <a:lnTo>
                    <a:pt x="110" y="847"/>
                  </a:lnTo>
                  <a:lnTo>
                    <a:pt x="112" y="847"/>
                  </a:lnTo>
                  <a:lnTo>
                    <a:pt x="112" y="847"/>
                  </a:lnTo>
                  <a:lnTo>
                    <a:pt x="87" y="858"/>
                  </a:lnTo>
                  <a:lnTo>
                    <a:pt x="87" y="858"/>
                  </a:lnTo>
                  <a:lnTo>
                    <a:pt x="101" y="845"/>
                  </a:lnTo>
                  <a:lnTo>
                    <a:pt x="101" y="845"/>
                  </a:lnTo>
                  <a:close/>
                  <a:moveTo>
                    <a:pt x="71" y="874"/>
                  </a:moveTo>
                  <a:lnTo>
                    <a:pt x="71" y="874"/>
                  </a:lnTo>
                  <a:lnTo>
                    <a:pt x="76" y="875"/>
                  </a:lnTo>
                  <a:lnTo>
                    <a:pt x="83" y="874"/>
                  </a:lnTo>
                  <a:lnTo>
                    <a:pt x="95" y="870"/>
                  </a:lnTo>
                  <a:lnTo>
                    <a:pt x="95" y="870"/>
                  </a:lnTo>
                  <a:lnTo>
                    <a:pt x="81" y="880"/>
                  </a:lnTo>
                  <a:lnTo>
                    <a:pt x="67" y="888"/>
                  </a:lnTo>
                  <a:lnTo>
                    <a:pt x="41" y="909"/>
                  </a:lnTo>
                  <a:lnTo>
                    <a:pt x="41" y="909"/>
                  </a:lnTo>
                  <a:lnTo>
                    <a:pt x="55" y="890"/>
                  </a:lnTo>
                  <a:lnTo>
                    <a:pt x="71" y="874"/>
                  </a:lnTo>
                  <a:lnTo>
                    <a:pt x="71" y="874"/>
                  </a:lnTo>
                  <a:close/>
                  <a:moveTo>
                    <a:pt x="28" y="931"/>
                  </a:moveTo>
                  <a:lnTo>
                    <a:pt x="28" y="931"/>
                  </a:lnTo>
                  <a:lnTo>
                    <a:pt x="35" y="930"/>
                  </a:lnTo>
                  <a:lnTo>
                    <a:pt x="41" y="928"/>
                  </a:lnTo>
                  <a:lnTo>
                    <a:pt x="41" y="928"/>
                  </a:lnTo>
                  <a:lnTo>
                    <a:pt x="25" y="939"/>
                  </a:lnTo>
                  <a:lnTo>
                    <a:pt x="25" y="939"/>
                  </a:lnTo>
                  <a:lnTo>
                    <a:pt x="28" y="931"/>
                  </a:lnTo>
                  <a:lnTo>
                    <a:pt x="28" y="931"/>
                  </a:lnTo>
                  <a:close/>
                  <a:moveTo>
                    <a:pt x="18" y="960"/>
                  </a:moveTo>
                  <a:lnTo>
                    <a:pt x="18" y="960"/>
                  </a:lnTo>
                  <a:lnTo>
                    <a:pt x="18" y="958"/>
                  </a:lnTo>
                  <a:lnTo>
                    <a:pt x="18" y="958"/>
                  </a:lnTo>
                  <a:lnTo>
                    <a:pt x="29" y="953"/>
                  </a:lnTo>
                  <a:lnTo>
                    <a:pt x="40" y="948"/>
                  </a:lnTo>
                  <a:lnTo>
                    <a:pt x="40" y="948"/>
                  </a:lnTo>
                  <a:lnTo>
                    <a:pt x="28" y="959"/>
                  </a:lnTo>
                  <a:lnTo>
                    <a:pt x="16" y="971"/>
                  </a:lnTo>
                  <a:lnTo>
                    <a:pt x="16" y="971"/>
                  </a:lnTo>
                  <a:lnTo>
                    <a:pt x="18" y="960"/>
                  </a:lnTo>
                  <a:lnTo>
                    <a:pt x="18" y="960"/>
                  </a:lnTo>
                  <a:close/>
                  <a:moveTo>
                    <a:pt x="13" y="1006"/>
                  </a:moveTo>
                  <a:lnTo>
                    <a:pt x="13" y="1006"/>
                  </a:lnTo>
                  <a:lnTo>
                    <a:pt x="17" y="1004"/>
                  </a:lnTo>
                  <a:lnTo>
                    <a:pt x="17" y="1004"/>
                  </a:lnTo>
                  <a:lnTo>
                    <a:pt x="13" y="1011"/>
                  </a:lnTo>
                  <a:lnTo>
                    <a:pt x="13" y="1011"/>
                  </a:lnTo>
                  <a:lnTo>
                    <a:pt x="13" y="1006"/>
                  </a:lnTo>
                  <a:lnTo>
                    <a:pt x="13" y="1006"/>
                  </a:lnTo>
                  <a:close/>
                  <a:moveTo>
                    <a:pt x="28" y="1057"/>
                  </a:moveTo>
                  <a:lnTo>
                    <a:pt x="28" y="1057"/>
                  </a:lnTo>
                  <a:lnTo>
                    <a:pt x="19" y="1057"/>
                  </a:lnTo>
                  <a:lnTo>
                    <a:pt x="19" y="1057"/>
                  </a:lnTo>
                  <a:lnTo>
                    <a:pt x="17" y="1049"/>
                  </a:lnTo>
                  <a:lnTo>
                    <a:pt x="16" y="1040"/>
                  </a:lnTo>
                  <a:lnTo>
                    <a:pt x="16" y="1040"/>
                  </a:lnTo>
                  <a:lnTo>
                    <a:pt x="25" y="1030"/>
                  </a:lnTo>
                  <a:lnTo>
                    <a:pt x="25" y="1030"/>
                  </a:lnTo>
                  <a:lnTo>
                    <a:pt x="23" y="1036"/>
                  </a:lnTo>
                  <a:lnTo>
                    <a:pt x="23" y="1042"/>
                  </a:lnTo>
                  <a:lnTo>
                    <a:pt x="23" y="1045"/>
                  </a:lnTo>
                  <a:lnTo>
                    <a:pt x="24" y="1046"/>
                  </a:lnTo>
                  <a:lnTo>
                    <a:pt x="27" y="1046"/>
                  </a:lnTo>
                  <a:lnTo>
                    <a:pt x="31" y="1046"/>
                  </a:lnTo>
                  <a:lnTo>
                    <a:pt x="31" y="1046"/>
                  </a:lnTo>
                  <a:lnTo>
                    <a:pt x="28" y="1057"/>
                  </a:lnTo>
                  <a:lnTo>
                    <a:pt x="28" y="1057"/>
                  </a:lnTo>
                  <a:close/>
                  <a:moveTo>
                    <a:pt x="19" y="1022"/>
                  </a:moveTo>
                  <a:lnTo>
                    <a:pt x="19" y="1022"/>
                  </a:lnTo>
                  <a:lnTo>
                    <a:pt x="27" y="1007"/>
                  </a:lnTo>
                  <a:lnTo>
                    <a:pt x="27" y="1007"/>
                  </a:lnTo>
                  <a:lnTo>
                    <a:pt x="29" y="1001"/>
                  </a:lnTo>
                  <a:lnTo>
                    <a:pt x="31" y="993"/>
                  </a:lnTo>
                  <a:lnTo>
                    <a:pt x="33" y="989"/>
                  </a:lnTo>
                  <a:lnTo>
                    <a:pt x="33" y="986"/>
                  </a:lnTo>
                  <a:lnTo>
                    <a:pt x="31" y="983"/>
                  </a:lnTo>
                  <a:lnTo>
                    <a:pt x="28" y="983"/>
                  </a:lnTo>
                  <a:lnTo>
                    <a:pt x="28" y="983"/>
                  </a:lnTo>
                  <a:lnTo>
                    <a:pt x="45" y="964"/>
                  </a:lnTo>
                  <a:lnTo>
                    <a:pt x="54" y="953"/>
                  </a:lnTo>
                  <a:lnTo>
                    <a:pt x="57" y="948"/>
                  </a:lnTo>
                  <a:lnTo>
                    <a:pt x="57" y="946"/>
                  </a:lnTo>
                  <a:lnTo>
                    <a:pt x="57" y="945"/>
                  </a:lnTo>
                  <a:lnTo>
                    <a:pt x="57" y="945"/>
                  </a:lnTo>
                  <a:lnTo>
                    <a:pt x="60" y="940"/>
                  </a:lnTo>
                  <a:lnTo>
                    <a:pt x="67" y="933"/>
                  </a:lnTo>
                  <a:lnTo>
                    <a:pt x="70" y="929"/>
                  </a:lnTo>
                  <a:lnTo>
                    <a:pt x="71" y="925"/>
                  </a:lnTo>
                  <a:lnTo>
                    <a:pt x="71" y="922"/>
                  </a:lnTo>
                  <a:lnTo>
                    <a:pt x="69" y="919"/>
                  </a:lnTo>
                  <a:lnTo>
                    <a:pt x="69" y="919"/>
                  </a:lnTo>
                  <a:lnTo>
                    <a:pt x="76" y="915"/>
                  </a:lnTo>
                  <a:lnTo>
                    <a:pt x="87" y="907"/>
                  </a:lnTo>
                  <a:lnTo>
                    <a:pt x="92" y="903"/>
                  </a:lnTo>
                  <a:lnTo>
                    <a:pt x="95" y="898"/>
                  </a:lnTo>
                  <a:lnTo>
                    <a:pt x="96" y="894"/>
                  </a:lnTo>
                  <a:lnTo>
                    <a:pt x="96" y="892"/>
                  </a:lnTo>
                  <a:lnTo>
                    <a:pt x="95" y="890"/>
                  </a:lnTo>
                  <a:lnTo>
                    <a:pt x="95" y="890"/>
                  </a:lnTo>
                  <a:lnTo>
                    <a:pt x="114" y="878"/>
                  </a:lnTo>
                  <a:lnTo>
                    <a:pt x="119" y="875"/>
                  </a:lnTo>
                  <a:lnTo>
                    <a:pt x="123" y="870"/>
                  </a:lnTo>
                  <a:lnTo>
                    <a:pt x="125" y="866"/>
                  </a:lnTo>
                  <a:lnTo>
                    <a:pt x="126" y="865"/>
                  </a:lnTo>
                  <a:lnTo>
                    <a:pt x="125" y="864"/>
                  </a:lnTo>
                  <a:lnTo>
                    <a:pt x="125" y="864"/>
                  </a:lnTo>
                  <a:lnTo>
                    <a:pt x="132" y="860"/>
                  </a:lnTo>
                  <a:lnTo>
                    <a:pt x="142" y="854"/>
                  </a:lnTo>
                  <a:lnTo>
                    <a:pt x="147" y="852"/>
                  </a:lnTo>
                  <a:lnTo>
                    <a:pt x="151" y="848"/>
                  </a:lnTo>
                  <a:lnTo>
                    <a:pt x="153" y="845"/>
                  </a:lnTo>
                  <a:lnTo>
                    <a:pt x="153" y="844"/>
                  </a:lnTo>
                  <a:lnTo>
                    <a:pt x="152" y="841"/>
                  </a:lnTo>
                  <a:lnTo>
                    <a:pt x="152" y="841"/>
                  </a:lnTo>
                  <a:lnTo>
                    <a:pt x="171" y="834"/>
                  </a:lnTo>
                  <a:lnTo>
                    <a:pt x="171" y="834"/>
                  </a:lnTo>
                  <a:lnTo>
                    <a:pt x="151" y="851"/>
                  </a:lnTo>
                  <a:lnTo>
                    <a:pt x="128" y="869"/>
                  </a:lnTo>
                  <a:lnTo>
                    <a:pt x="107" y="889"/>
                  </a:lnTo>
                  <a:lnTo>
                    <a:pt x="87" y="911"/>
                  </a:lnTo>
                  <a:lnTo>
                    <a:pt x="67" y="934"/>
                  </a:lnTo>
                  <a:lnTo>
                    <a:pt x="60" y="946"/>
                  </a:lnTo>
                  <a:lnTo>
                    <a:pt x="52" y="959"/>
                  </a:lnTo>
                  <a:lnTo>
                    <a:pt x="46" y="971"/>
                  </a:lnTo>
                  <a:lnTo>
                    <a:pt x="40" y="984"/>
                  </a:lnTo>
                  <a:lnTo>
                    <a:pt x="36" y="998"/>
                  </a:lnTo>
                  <a:lnTo>
                    <a:pt x="33" y="1011"/>
                  </a:lnTo>
                  <a:lnTo>
                    <a:pt x="33" y="1011"/>
                  </a:lnTo>
                  <a:lnTo>
                    <a:pt x="27" y="1016"/>
                  </a:lnTo>
                  <a:lnTo>
                    <a:pt x="19" y="1022"/>
                  </a:lnTo>
                  <a:lnTo>
                    <a:pt x="19" y="1022"/>
                  </a:lnTo>
                  <a:close/>
                  <a:moveTo>
                    <a:pt x="438" y="841"/>
                  </a:moveTo>
                  <a:lnTo>
                    <a:pt x="438" y="841"/>
                  </a:lnTo>
                  <a:lnTo>
                    <a:pt x="437" y="836"/>
                  </a:lnTo>
                  <a:lnTo>
                    <a:pt x="437" y="836"/>
                  </a:lnTo>
                  <a:lnTo>
                    <a:pt x="442" y="834"/>
                  </a:lnTo>
                  <a:lnTo>
                    <a:pt x="442" y="834"/>
                  </a:lnTo>
                  <a:lnTo>
                    <a:pt x="438" y="841"/>
                  </a:lnTo>
                  <a:lnTo>
                    <a:pt x="438" y="841"/>
                  </a:lnTo>
                  <a:close/>
                  <a:moveTo>
                    <a:pt x="444" y="848"/>
                  </a:moveTo>
                  <a:lnTo>
                    <a:pt x="444" y="848"/>
                  </a:lnTo>
                  <a:lnTo>
                    <a:pt x="453" y="836"/>
                  </a:lnTo>
                  <a:lnTo>
                    <a:pt x="462" y="823"/>
                  </a:lnTo>
                  <a:lnTo>
                    <a:pt x="462" y="823"/>
                  </a:lnTo>
                  <a:lnTo>
                    <a:pt x="471" y="813"/>
                  </a:lnTo>
                  <a:lnTo>
                    <a:pt x="476" y="807"/>
                  </a:lnTo>
                  <a:lnTo>
                    <a:pt x="477" y="805"/>
                  </a:lnTo>
                  <a:lnTo>
                    <a:pt x="477" y="803"/>
                  </a:lnTo>
                  <a:lnTo>
                    <a:pt x="477" y="803"/>
                  </a:lnTo>
                  <a:lnTo>
                    <a:pt x="484" y="812"/>
                  </a:lnTo>
                  <a:lnTo>
                    <a:pt x="484" y="812"/>
                  </a:lnTo>
                  <a:lnTo>
                    <a:pt x="473" y="825"/>
                  </a:lnTo>
                  <a:lnTo>
                    <a:pt x="463" y="839"/>
                  </a:lnTo>
                  <a:lnTo>
                    <a:pt x="463" y="839"/>
                  </a:lnTo>
                  <a:lnTo>
                    <a:pt x="462" y="836"/>
                  </a:lnTo>
                  <a:lnTo>
                    <a:pt x="460" y="836"/>
                  </a:lnTo>
                  <a:lnTo>
                    <a:pt x="457" y="837"/>
                  </a:lnTo>
                  <a:lnTo>
                    <a:pt x="454" y="839"/>
                  </a:lnTo>
                  <a:lnTo>
                    <a:pt x="444" y="848"/>
                  </a:lnTo>
                  <a:lnTo>
                    <a:pt x="444" y="848"/>
                  </a:lnTo>
                  <a:close/>
                  <a:moveTo>
                    <a:pt x="455" y="792"/>
                  </a:moveTo>
                  <a:lnTo>
                    <a:pt x="456" y="791"/>
                  </a:lnTo>
                  <a:lnTo>
                    <a:pt x="456" y="791"/>
                  </a:lnTo>
                  <a:lnTo>
                    <a:pt x="455" y="792"/>
                  </a:lnTo>
                  <a:lnTo>
                    <a:pt x="455" y="792"/>
                  </a:lnTo>
                  <a:lnTo>
                    <a:pt x="455" y="792"/>
                  </a:lnTo>
                  <a:lnTo>
                    <a:pt x="455" y="792"/>
                  </a:lnTo>
                  <a:close/>
                  <a:moveTo>
                    <a:pt x="466" y="794"/>
                  </a:moveTo>
                  <a:lnTo>
                    <a:pt x="466" y="794"/>
                  </a:lnTo>
                  <a:lnTo>
                    <a:pt x="467" y="793"/>
                  </a:lnTo>
                  <a:lnTo>
                    <a:pt x="467" y="791"/>
                  </a:lnTo>
                  <a:lnTo>
                    <a:pt x="467" y="791"/>
                  </a:lnTo>
                  <a:lnTo>
                    <a:pt x="473" y="798"/>
                  </a:lnTo>
                  <a:lnTo>
                    <a:pt x="473" y="798"/>
                  </a:lnTo>
                  <a:lnTo>
                    <a:pt x="471" y="798"/>
                  </a:lnTo>
                  <a:lnTo>
                    <a:pt x="468" y="799"/>
                  </a:lnTo>
                  <a:lnTo>
                    <a:pt x="463" y="803"/>
                  </a:lnTo>
                  <a:lnTo>
                    <a:pt x="456" y="811"/>
                  </a:lnTo>
                  <a:lnTo>
                    <a:pt x="456" y="811"/>
                  </a:lnTo>
                  <a:lnTo>
                    <a:pt x="462" y="803"/>
                  </a:lnTo>
                  <a:lnTo>
                    <a:pt x="466" y="794"/>
                  </a:lnTo>
                  <a:lnTo>
                    <a:pt x="466" y="794"/>
                  </a:lnTo>
                  <a:close/>
                  <a:moveTo>
                    <a:pt x="462" y="788"/>
                  </a:moveTo>
                  <a:lnTo>
                    <a:pt x="463" y="788"/>
                  </a:lnTo>
                  <a:lnTo>
                    <a:pt x="463" y="788"/>
                  </a:lnTo>
                  <a:lnTo>
                    <a:pt x="463" y="788"/>
                  </a:lnTo>
                  <a:lnTo>
                    <a:pt x="463" y="788"/>
                  </a:lnTo>
                  <a:lnTo>
                    <a:pt x="462" y="788"/>
                  </a:lnTo>
                  <a:lnTo>
                    <a:pt x="462" y="788"/>
                  </a:lnTo>
                  <a:close/>
                  <a:moveTo>
                    <a:pt x="489" y="822"/>
                  </a:moveTo>
                  <a:lnTo>
                    <a:pt x="489" y="822"/>
                  </a:lnTo>
                  <a:lnTo>
                    <a:pt x="494" y="829"/>
                  </a:lnTo>
                  <a:lnTo>
                    <a:pt x="494" y="829"/>
                  </a:lnTo>
                  <a:lnTo>
                    <a:pt x="483" y="844"/>
                  </a:lnTo>
                  <a:lnTo>
                    <a:pt x="483" y="844"/>
                  </a:lnTo>
                  <a:lnTo>
                    <a:pt x="480" y="842"/>
                  </a:lnTo>
                  <a:lnTo>
                    <a:pt x="478" y="842"/>
                  </a:lnTo>
                  <a:lnTo>
                    <a:pt x="476" y="844"/>
                  </a:lnTo>
                  <a:lnTo>
                    <a:pt x="473" y="846"/>
                  </a:lnTo>
                  <a:lnTo>
                    <a:pt x="465" y="854"/>
                  </a:lnTo>
                  <a:lnTo>
                    <a:pt x="465" y="854"/>
                  </a:lnTo>
                  <a:lnTo>
                    <a:pt x="477" y="837"/>
                  </a:lnTo>
                  <a:lnTo>
                    <a:pt x="489" y="822"/>
                  </a:lnTo>
                  <a:lnTo>
                    <a:pt x="489" y="822"/>
                  </a:lnTo>
                  <a:close/>
                  <a:moveTo>
                    <a:pt x="450" y="863"/>
                  </a:moveTo>
                  <a:lnTo>
                    <a:pt x="450" y="863"/>
                  </a:lnTo>
                  <a:lnTo>
                    <a:pt x="448" y="858"/>
                  </a:lnTo>
                  <a:lnTo>
                    <a:pt x="448" y="858"/>
                  </a:lnTo>
                  <a:lnTo>
                    <a:pt x="456" y="852"/>
                  </a:lnTo>
                  <a:lnTo>
                    <a:pt x="456" y="852"/>
                  </a:lnTo>
                  <a:lnTo>
                    <a:pt x="450" y="863"/>
                  </a:lnTo>
                  <a:lnTo>
                    <a:pt x="450" y="863"/>
                  </a:lnTo>
                  <a:close/>
                  <a:moveTo>
                    <a:pt x="457" y="872"/>
                  </a:moveTo>
                  <a:lnTo>
                    <a:pt x="457" y="872"/>
                  </a:lnTo>
                  <a:lnTo>
                    <a:pt x="467" y="865"/>
                  </a:lnTo>
                  <a:lnTo>
                    <a:pt x="467" y="865"/>
                  </a:lnTo>
                  <a:lnTo>
                    <a:pt x="465" y="871"/>
                  </a:lnTo>
                  <a:lnTo>
                    <a:pt x="462" y="878"/>
                  </a:lnTo>
                  <a:lnTo>
                    <a:pt x="462" y="878"/>
                  </a:lnTo>
                  <a:lnTo>
                    <a:pt x="457" y="872"/>
                  </a:lnTo>
                  <a:lnTo>
                    <a:pt x="457" y="872"/>
                  </a:lnTo>
                  <a:close/>
                  <a:moveTo>
                    <a:pt x="472" y="892"/>
                  </a:moveTo>
                  <a:lnTo>
                    <a:pt x="472" y="892"/>
                  </a:lnTo>
                  <a:lnTo>
                    <a:pt x="467" y="886"/>
                  </a:lnTo>
                  <a:lnTo>
                    <a:pt x="467" y="886"/>
                  </a:lnTo>
                  <a:lnTo>
                    <a:pt x="468" y="884"/>
                  </a:lnTo>
                  <a:lnTo>
                    <a:pt x="468" y="884"/>
                  </a:lnTo>
                  <a:lnTo>
                    <a:pt x="477" y="880"/>
                  </a:lnTo>
                  <a:lnTo>
                    <a:pt x="477" y="880"/>
                  </a:lnTo>
                  <a:lnTo>
                    <a:pt x="474" y="886"/>
                  </a:lnTo>
                  <a:lnTo>
                    <a:pt x="472" y="892"/>
                  </a:lnTo>
                  <a:lnTo>
                    <a:pt x="472" y="892"/>
                  </a:lnTo>
                  <a:close/>
                  <a:moveTo>
                    <a:pt x="490" y="850"/>
                  </a:moveTo>
                  <a:lnTo>
                    <a:pt x="490" y="850"/>
                  </a:lnTo>
                  <a:lnTo>
                    <a:pt x="498" y="839"/>
                  </a:lnTo>
                  <a:lnTo>
                    <a:pt x="498" y="839"/>
                  </a:lnTo>
                  <a:lnTo>
                    <a:pt x="502" y="846"/>
                  </a:lnTo>
                  <a:lnTo>
                    <a:pt x="502" y="846"/>
                  </a:lnTo>
                  <a:lnTo>
                    <a:pt x="490" y="857"/>
                  </a:lnTo>
                  <a:lnTo>
                    <a:pt x="478" y="868"/>
                  </a:lnTo>
                  <a:lnTo>
                    <a:pt x="478" y="868"/>
                  </a:lnTo>
                  <a:lnTo>
                    <a:pt x="484" y="858"/>
                  </a:lnTo>
                  <a:lnTo>
                    <a:pt x="490" y="850"/>
                  </a:lnTo>
                  <a:lnTo>
                    <a:pt x="490" y="850"/>
                  </a:lnTo>
                  <a:close/>
                  <a:moveTo>
                    <a:pt x="563" y="983"/>
                  </a:moveTo>
                  <a:lnTo>
                    <a:pt x="563" y="983"/>
                  </a:lnTo>
                  <a:lnTo>
                    <a:pt x="551" y="992"/>
                  </a:lnTo>
                  <a:lnTo>
                    <a:pt x="538" y="998"/>
                  </a:lnTo>
                  <a:lnTo>
                    <a:pt x="538" y="998"/>
                  </a:lnTo>
                  <a:lnTo>
                    <a:pt x="545" y="988"/>
                  </a:lnTo>
                  <a:lnTo>
                    <a:pt x="555" y="980"/>
                  </a:lnTo>
                  <a:lnTo>
                    <a:pt x="573" y="964"/>
                  </a:lnTo>
                  <a:lnTo>
                    <a:pt x="573" y="964"/>
                  </a:lnTo>
                  <a:lnTo>
                    <a:pt x="583" y="970"/>
                  </a:lnTo>
                  <a:lnTo>
                    <a:pt x="583" y="970"/>
                  </a:lnTo>
                  <a:lnTo>
                    <a:pt x="574" y="976"/>
                  </a:lnTo>
                  <a:lnTo>
                    <a:pt x="563" y="983"/>
                  </a:lnTo>
                  <a:lnTo>
                    <a:pt x="563" y="983"/>
                  </a:lnTo>
                  <a:close/>
                  <a:moveTo>
                    <a:pt x="591" y="974"/>
                  </a:moveTo>
                  <a:lnTo>
                    <a:pt x="591" y="974"/>
                  </a:lnTo>
                  <a:lnTo>
                    <a:pt x="603" y="977"/>
                  </a:lnTo>
                  <a:lnTo>
                    <a:pt x="603" y="977"/>
                  </a:lnTo>
                  <a:lnTo>
                    <a:pt x="580" y="994"/>
                  </a:lnTo>
                  <a:lnTo>
                    <a:pt x="567" y="1001"/>
                  </a:lnTo>
                  <a:lnTo>
                    <a:pt x="555" y="1006"/>
                  </a:lnTo>
                  <a:lnTo>
                    <a:pt x="555" y="1006"/>
                  </a:lnTo>
                  <a:lnTo>
                    <a:pt x="569" y="992"/>
                  </a:lnTo>
                  <a:lnTo>
                    <a:pt x="569" y="992"/>
                  </a:lnTo>
                  <a:lnTo>
                    <a:pt x="581" y="983"/>
                  </a:lnTo>
                  <a:lnTo>
                    <a:pt x="587" y="978"/>
                  </a:lnTo>
                  <a:lnTo>
                    <a:pt x="590" y="976"/>
                  </a:lnTo>
                  <a:lnTo>
                    <a:pt x="591" y="974"/>
                  </a:lnTo>
                  <a:lnTo>
                    <a:pt x="591" y="974"/>
                  </a:lnTo>
                  <a:close/>
                  <a:moveTo>
                    <a:pt x="536" y="980"/>
                  </a:moveTo>
                  <a:lnTo>
                    <a:pt x="536" y="980"/>
                  </a:lnTo>
                  <a:lnTo>
                    <a:pt x="548" y="969"/>
                  </a:lnTo>
                  <a:lnTo>
                    <a:pt x="561" y="958"/>
                  </a:lnTo>
                  <a:lnTo>
                    <a:pt x="561" y="958"/>
                  </a:lnTo>
                  <a:lnTo>
                    <a:pt x="563" y="957"/>
                  </a:lnTo>
                  <a:lnTo>
                    <a:pt x="563" y="957"/>
                  </a:lnTo>
                  <a:lnTo>
                    <a:pt x="565" y="958"/>
                  </a:lnTo>
                  <a:lnTo>
                    <a:pt x="565" y="958"/>
                  </a:lnTo>
                  <a:lnTo>
                    <a:pt x="550" y="969"/>
                  </a:lnTo>
                  <a:lnTo>
                    <a:pt x="536" y="980"/>
                  </a:lnTo>
                  <a:lnTo>
                    <a:pt x="536" y="980"/>
                  </a:lnTo>
                  <a:close/>
                  <a:moveTo>
                    <a:pt x="521" y="970"/>
                  </a:moveTo>
                  <a:lnTo>
                    <a:pt x="521" y="970"/>
                  </a:lnTo>
                  <a:lnTo>
                    <a:pt x="527" y="963"/>
                  </a:lnTo>
                  <a:lnTo>
                    <a:pt x="533" y="954"/>
                  </a:lnTo>
                  <a:lnTo>
                    <a:pt x="548" y="940"/>
                  </a:lnTo>
                  <a:lnTo>
                    <a:pt x="548" y="940"/>
                  </a:lnTo>
                  <a:lnTo>
                    <a:pt x="556" y="949"/>
                  </a:lnTo>
                  <a:lnTo>
                    <a:pt x="556" y="949"/>
                  </a:lnTo>
                  <a:lnTo>
                    <a:pt x="539" y="960"/>
                  </a:lnTo>
                  <a:lnTo>
                    <a:pt x="521" y="970"/>
                  </a:lnTo>
                  <a:lnTo>
                    <a:pt x="521" y="970"/>
                  </a:lnTo>
                  <a:close/>
                  <a:moveTo>
                    <a:pt x="522" y="947"/>
                  </a:moveTo>
                  <a:lnTo>
                    <a:pt x="522" y="947"/>
                  </a:lnTo>
                  <a:lnTo>
                    <a:pt x="528" y="940"/>
                  </a:lnTo>
                  <a:lnTo>
                    <a:pt x="528" y="940"/>
                  </a:lnTo>
                  <a:lnTo>
                    <a:pt x="534" y="934"/>
                  </a:lnTo>
                  <a:lnTo>
                    <a:pt x="538" y="927"/>
                  </a:lnTo>
                  <a:lnTo>
                    <a:pt x="538" y="927"/>
                  </a:lnTo>
                  <a:lnTo>
                    <a:pt x="543" y="933"/>
                  </a:lnTo>
                  <a:lnTo>
                    <a:pt x="543" y="933"/>
                  </a:lnTo>
                  <a:lnTo>
                    <a:pt x="522" y="947"/>
                  </a:lnTo>
                  <a:lnTo>
                    <a:pt x="522" y="947"/>
                  </a:lnTo>
                  <a:close/>
                  <a:moveTo>
                    <a:pt x="515" y="934"/>
                  </a:moveTo>
                  <a:lnTo>
                    <a:pt x="515" y="934"/>
                  </a:lnTo>
                  <a:lnTo>
                    <a:pt x="524" y="923"/>
                  </a:lnTo>
                  <a:lnTo>
                    <a:pt x="531" y="913"/>
                  </a:lnTo>
                  <a:lnTo>
                    <a:pt x="531" y="913"/>
                  </a:lnTo>
                  <a:lnTo>
                    <a:pt x="534" y="919"/>
                  </a:lnTo>
                  <a:lnTo>
                    <a:pt x="534" y="919"/>
                  </a:lnTo>
                  <a:lnTo>
                    <a:pt x="532" y="919"/>
                  </a:lnTo>
                  <a:lnTo>
                    <a:pt x="530" y="922"/>
                  </a:lnTo>
                  <a:lnTo>
                    <a:pt x="524" y="925"/>
                  </a:lnTo>
                  <a:lnTo>
                    <a:pt x="515" y="934"/>
                  </a:lnTo>
                  <a:lnTo>
                    <a:pt x="515" y="934"/>
                  </a:lnTo>
                  <a:close/>
                  <a:moveTo>
                    <a:pt x="513" y="911"/>
                  </a:moveTo>
                  <a:lnTo>
                    <a:pt x="513" y="911"/>
                  </a:lnTo>
                  <a:lnTo>
                    <a:pt x="524" y="898"/>
                  </a:lnTo>
                  <a:lnTo>
                    <a:pt x="524" y="898"/>
                  </a:lnTo>
                  <a:lnTo>
                    <a:pt x="525" y="901"/>
                  </a:lnTo>
                  <a:lnTo>
                    <a:pt x="525" y="901"/>
                  </a:lnTo>
                  <a:lnTo>
                    <a:pt x="513" y="911"/>
                  </a:lnTo>
                  <a:lnTo>
                    <a:pt x="513" y="911"/>
                  </a:lnTo>
                  <a:close/>
                  <a:moveTo>
                    <a:pt x="495" y="910"/>
                  </a:moveTo>
                  <a:lnTo>
                    <a:pt x="495" y="910"/>
                  </a:lnTo>
                  <a:lnTo>
                    <a:pt x="501" y="898"/>
                  </a:lnTo>
                  <a:lnTo>
                    <a:pt x="509" y="884"/>
                  </a:lnTo>
                  <a:lnTo>
                    <a:pt x="509" y="884"/>
                  </a:lnTo>
                  <a:lnTo>
                    <a:pt x="514" y="877"/>
                  </a:lnTo>
                  <a:lnTo>
                    <a:pt x="514" y="877"/>
                  </a:lnTo>
                  <a:lnTo>
                    <a:pt x="519" y="888"/>
                  </a:lnTo>
                  <a:lnTo>
                    <a:pt x="519" y="888"/>
                  </a:lnTo>
                  <a:lnTo>
                    <a:pt x="507" y="899"/>
                  </a:lnTo>
                  <a:lnTo>
                    <a:pt x="501" y="905"/>
                  </a:lnTo>
                  <a:lnTo>
                    <a:pt x="495" y="910"/>
                  </a:lnTo>
                  <a:lnTo>
                    <a:pt x="495" y="910"/>
                  </a:lnTo>
                  <a:close/>
                  <a:moveTo>
                    <a:pt x="483" y="890"/>
                  </a:moveTo>
                  <a:lnTo>
                    <a:pt x="483" y="890"/>
                  </a:lnTo>
                  <a:lnTo>
                    <a:pt x="488" y="881"/>
                  </a:lnTo>
                  <a:lnTo>
                    <a:pt x="494" y="872"/>
                  </a:lnTo>
                  <a:lnTo>
                    <a:pt x="506" y="857"/>
                  </a:lnTo>
                  <a:lnTo>
                    <a:pt x="506" y="857"/>
                  </a:lnTo>
                  <a:lnTo>
                    <a:pt x="509" y="864"/>
                  </a:lnTo>
                  <a:lnTo>
                    <a:pt x="509" y="864"/>
                  </a:lnTo>
                  <a:lnTo>
                    <a:pt x="496" y="877"/>
                  </a:lnTo>
                  <a:lnTo>
                    <a:pt x="490" y="884"/>
                  </a:lnTo>
                  <a:lnTo>
                    <a:pt x="483" y="890"/>
                  </a:lnTo>
                  <a:lnTo>
                    <a:pt x="483" y="890"/>
                  </a:lnTo>
                  <a:close/>
                  <a:moveTo>
                    <a:pt x="484" y="911"/>
                  </a:moveTo>
                  <a:lnTo>
                    <a:pt x="484" y="911"/>
                  </a:lnTo>
                  <a:lnTo>
                    <a:pt x="479" y="904"/>
                  </a:lnTo>
                  <a:lnTo>
                    <a:pt x="479" y="904"/>
                  </a:lnTo>
                  <a:lnTo>
                    <a:pt x="491" y="895"/>
                  </a:lnTo>
                  <a:lnTo>
                    <a:pt x="491" y="895"/>
                  </a:lnTo>
                  <a:lnTo>
                    <a:pt x="484" y="911"/>
                  </a:lnTo>
                  <a:lnTo>
                    <a:pt x="484" y="911"/>
                  </a:lnTo>
                  <a:close/>
                  <a:moveTo>
                    <a:pt x="490" y="927"/>
                  </a:moveTo>
                  <a:lnTo>
                    <a:pt x="490" y="927"/>
                  </a:lnTo>
                  <a:lnTo>
                    <a:pt x="489" y="924"/>
                  </a:lnTo>
                  <a:lnTo>
                    <a:pt x="489" y="924"/>
                  </a:lnTo>
                  <a:lnTo>
                    <a:pt x="492" y="922"/>
                  </a:lnTo>
                  <a:lnTo>
                    <a:pt x="492" y="922"/>
                  </a:lnTo>
                  <a:lnTo>
                    <a:pt x="490" y="927"/>
                  </a:lnTo>
                  <a:lnTo>
                    <a:pt x="490" y="927"/>
                  </a:lnTo>
                  <a:close/>
                  <a:moveTo>
                    <a:pt x="494" y="936"/>
                  </a:moveTo>
                  <a:lnTo>
                    <a:pt x="494" y="936"/>
                  </a:lnTo>
                  <a:lnTo>
                    <a:pt x="502" y="931"/>
                  </a:lnTo>
                  <a:lnTo>
                    <a:pt x="510" y="925"/>
                  </a:lnTo>
                  <a:lnTo>
                    <a:pt x="510" y="925"/>
                  </a:lnTo>
                  <a:lnTo>
                    <a:pt x="496" y="943"/>
                  </a:lnTo>
                  <a:lnTo>
                    <a:pt x="496" y="943"/>
                  </a:lnTo>
                  <a:lnTo>
                    <a:pt x="494" y="936"/>
                  </a:lnTo>
                  <a:lnTo>
                    <a:pt x="494" y="936"/>
                  </a:lnTo>
                  <a:close/>
                  <a:moveTo>
                    <a:pt x="500" y="958"/>
                  </a:moveTo>
                  <a:lnTo>
                    <a:pt x="500" y="958"/>
                  </a:lnTo>
                  <a:lnTo>
                    <a:pt x="506" y="954"/>
                  </a:lnTo>
                  <a:lnTo>
                    <a:pt x="506" y="954"/>
                  </a:lnTo>
                  <a:lnTo>
                    <a:pt x="501" y="960"/>
                  </a:lnTo>
                  <a:lnTo>
                    <a:pt x="501" y="960"/>
                  </a:lnTo>
                  <a:lnTo>
                    <a:pt x="500" y="958"/>
                  </a:lnTo>
                  <a:lnTo>
                    <a:pt x="500" y="958"/>
                  </a:lnTo>
                  <a:close/>
                  <a:moveTo>
                    <a:pt x="504" y="969"/>
                  </a:moveTo>
                  <a:lnTo>
                    <a:pt x="504" y="969"/>
                  </a:lnTo>
                  <a:lnTo>
                    <a:pt x="509" y="968"/>
                  </a:lnTo>
                  <a:lnTo>
                    <a:pt x="514" y="964"/>
                  </a:lnTo>
                  <a:lnTo>
                    <a:pt x="514" y="964"/>
                  </a:lnTo>
                  <a:lnTo>
                    <a:pt x="510" y="971"/>
                  </a:lnTo>
                  <a:lnTo>
                    <a:pt x="507" y="977"/>
                  </a:lnTo>
                  <a:lnTo>
                    <a:pt x="507" y="977"/>
                  </a:lnTo>
                  <a:lnTo>
                    <a:pt x="504" y="969"/>
                  </a:lnTo>
                  <a:lnTo>
                    <a:pt x="504" y="969"/>
                  </a:lnTo>
                  <a:close/>
                  <a:moveTo>
                    <a:pt x="514" y="990"/>
                  </a:moveTo>
                  <a:lnTo>
                    <a:pt x="514" y="990"/>
                  </a:lnTo>
                  <a:lnTo>
                    <a:pt x="510" y="986"/>
                  </a:lnTo>
                  <a:lnTo>
                    <a:pt x="510" y="986"/>
                  </a:lnTo>
                  <a:lnTo>
                    <a:pt x="516" y="983"/>
                  </a:lnTo>
                  <a:lnTo>
                    <a:pt x="521" y="981"/>
                  </a:lnTo>
                  <a:lnTo>
                    <a:pt x="521" y="981"/>
                  </a:lnTo>
                  <a:lnTo>
                    <a:pt x="514" y="990"/>
                  </a:lnTo>
                  <a:lnTo>
                    <a:pt x="514" y="990"/>
                  </a:lnTo>
                  <a:close/>
                  <a:moveTo>
                    <a:pt x="524" y="1004"/>
                  </a:moveTo>
                  <a:lnTo>
                    <a:pt x="524" y="1004"/>
                  </a:lnTo>
                  <a:lnTo>
                    <a:pt x="519" y="999"/>
                  </a:lnTo>
                  <a:lnTo>
                    <a:pt x="519" y="999"/>
                  </a:lnTo>
                  <a:lnTo>
                    <a:pt x="528" y="994"/>
                  </a:lnTo>
                  <a:lnTo>
                    <a:pt x="528" y="994"/>
                  </a:lnTo>
                  <a:lnTo>
                    <a:pt x="524" y="1004"/>
                  </a:lnTo>
                  <a:lnTo>
                    <a:pt x="524" y="1004"/>
                  </a:lnTo>
                  <a:close/>
                  <a:moveTo>
                    <a:pt x="538" y="1012"/>
                  </a:moveTo>
                  <a:lnTo>
                    <a:pt x="538" y="1012"/>
                  </a:lnTo>
                  <a:lnTo>
                    <a:pt x="533" y="1010"/>
                  </a:lnTo>
                  <a:lnTo>
                    <a:pt x="533" y="1010"/>
                  </a:lnTo>
                  <a:lnTo>
                    <a:pt x="542" y="1007"/>
                  </a:lnTo>
                  <a:lnTo>
                    <a:pt x="542" y="1007"/>
                  </a:lnTo>
                  <a:lnTo>
                    <a:pt x="539" y="1010"/>
                  </a:lnTo>
                  <a:lnTo>
                    <a:pt x="538" y="1012"/>
                  </a:lnTo>
                  <a:lnTo>
                    <a:pt x="538" y="1012"/>
                  </a:lnTo>
                  <a:close/>
                  <a:moveTo>
                    <a:pt x="561" y="1019"/>
                  </a:moveTo>
                  <a:lnTo>
                    <a:pt x="561" y="1019"/>
                  </a:lnTo>
                  <a:lnTo>
                    <a:pt x="551" y="1017"/>
                  </a:lnTo>
                  <a:lnTo>
                    <a:pt x="551" y="1017"/>
                  </a:lnTo>
                  <a:lnTo>
                    <a:pt x="559" y="1015"/>
                  </a:lnTo>
                  <a:lnTo>
                    <a:pt x="567" y="1012"/>
                  </a:lnTo>
                  <a:lnTo>
                    <a:pt x="567" y="1012"/>
                  </a:lnTo>
                  <a:lnTo>
                    <a:pt x="561" y="1019"/>
                  </a:lnTo>
                  <a:lnTo>
                    <a:pt x="561" y="1019"/>
                  </a:lnTo>
                  <a:close/>
                  <a:moveTo>
                    <a:pt x="593" y="1022"/>
                  </a:moveTo>
                  <a:lnTo>
                    <a:pt x="593" y="1022"/>
                  </a:lnTo>
                  <a:lnTo>
                    <a:pt x="579" y="1021"/>
                  </a:lnTo>
                  <a:lnTo>
                    <a:pt x="579" y="1021"/>
                  </a:lnTo>
                  <a:lnTo>
                    <a:pt x="596" y="1011"/>
                  </a:lnTo>
                  <a:lnTo>
                    <a:pt x="596" y="1011"/>
                  </a:lnTo>
                  <a:lnTo>
                    <a:pt x="593" y="1016"/>
                  </a:lnTo>
                  <a:lnTo>
                    <a:pt x="593" y="1022"/>
                  </a:lnTo>
                  <a:lnTo>
                    <a:pt x="593" y="1022"/>
                  </a:lnTo>
                  <a:close/>
                  <a:moveTo>
                    <a:pt x="584" y="1007"/>
                  </a:moveTo>
                  <a:lnTo>
                    <a:pt x="584" y="1007"/>
                  </a:lnTo>
                  <a:lnTo>
                    <a:pt x="593" y="998"/>
                  </a:lnTo>
                  <a:lnTo>
                    <a:pt x="604" y="988"/>
                  </a:lnTo>
                  <a:lnTo>
                    <a:pt x="604" y="988"/>
                  </a:lnTo>
                  <a:lnTo>
                    <a:pt x="615" y="981"/>
                  </a:lnTo>
                  <a:lnTo>
                    <a:pt x="615" y="981"/>
                  </a:lnTo>
                  <a:lnTo>
                    <a:pt x="620" y="982"/>
                  </a:lnTo>
                  <a:lnTo>
                    <a:pt x="620" y="982"/>
                  </a:lnTo>
                  <a:lnTo>
                    <a:pt x="602" y="995"/>
                  </a:lnTo>
                  <a:lnTo>
                    <a:pt x="584" y="1007"/>
                  </a:lnTo>
                  <a:lnTo>
                    <a:pt x="584" y="1007"/>
                  </a:lnTo>
                  <a:close/>
                  <a:moveTo>
                    <a:pt x="609" y="1022"/>
                  </a:moveTo>
                  <a:lnTo>
                    <a:pt x="609" y="1022"/>
                  </a:lnTo>
                  <a:lnTo>
                    <a:pt x="613" y="1019"/>
                  </a:lnTo>
                  <a:lnTo>
                    <a:pt x="613" y="1019"/>
                  </a:lnTo>
                  <a:lnTo>
                    <a:pt x="613" y="1022"/>
                  </a:lnTo>
                  <a:lnTo>
                    <a:pt x="613" y="1022"/>
                  </a:lnTo>
                  <a:lnTo>
                    <a:pt x="609" y="1022"/>
                  </a:lnTo>
                  <a:lnTo>
                    <a:pt x="609" y="1022"/>
                  </a:lnTo>
                  <a:close/>
                  <a:moveTo>
                    <a:pt x="607" y="1012"/>
                  </a:moveTo>
                  <a:lnTo>
                    <a:pt x="607" y="1012"/>
                  </a:lnTo>
                  <a:lnTo>
                    <a:pt x="612" y="1006"/>
                  </a:lnTo>
                  <a:lnTo>
                    <a:pt x="616" y="1000"/>
                  </a:lnTo>
                  <a:lnTo>
                    <a:pt x="628" y="988"/>
                  </a:lnTo>
                  <a:lnTo>
                    <a:pt x="628" y="988"/>
                  </a:lnTo>
                  <a:lnTo>
                    <a:pt x="633" y="984"/>
                  </a:lnTo>
                  <a:lnTo>
                    <a:pt x="633" y="984"/>
                  </a:lnTo>
                  <a:lnTo>
                    <a:pt x="646" y="986"/>
                  </a:lnTo>
                  <a:lnTo>
                    <a:pt x="646" y="986"/>
                  </a:lnTo>
                  <a:lnTo>
                    <a:pt x="633" y="995"/>
                  </a:lnTo>
                  <a:lnTo>
                    <a:pt x="633" y="995"/>
                  </a:lnTo>
                  <a:lnTo>
                    <a:pt x="620" y="1005"/>
                  </a:lnTo>
                  <a:lnTo>
                    <a:pt x="613" y="1009"/>
                  </a:lnTo>
                  <a:lnTo>
                    <a:pt x="607" y="1012"/>
                  </a:lnTo>
                  <a:lnTo>
                    <a:pt x="607" y="1012"/>
                  </a:lnTo>
                  <a:close/>
                  <a:moveTo>
                    <a:pt x="638" y="1019"/>
                  </a:moveTo>
                  <a:lnTo>
                    <a:pt x="638" y="1019"/>
                  </a:lnTo>
                  <a:lnTo>
                    <a:pt x="631" y="1021"/>
                  </a:lnTo>
                  <a:lnTo>
                    <a:pt x="631" y="1021"/>
                  </a:lnTo>
                  <a:lnTo>
                    <a:pt x="639" y="1016"/>
                  </a:lnTo>
                  <a:lnTo>
                    <a:pt x="639" y="1016"/>
                  </a:lnTo>
                  <a:lnTo>
                    <a:pt x="638" y="1019"/>
                  </a:lnTo>
                  <a:lnTo>
                    <a:pt x="638" y="1019"/>
                  </a:lnTo>
                  <a:close/>
                  <a:moveTo>
                    <a:pt x="634" y="1007"/>
                  </a:moveTo>
                  <a:lnTo>
                    <a:pt x="634" y="1007"/>
                  </a:lnTo>
                  <a:lnTo>
                    <a:pt x="639" y="1004"/>
                  </a:lnTo>
                  <a:lnTo>
                    <a:pt x="639" y="1004"/>
                  </a:lnTo>
                  <a:lnTo>
                    <a:pt x="652" y="993"/>
                  </a:lnTo>
                  <a:lnTo>
                    <a:pt x="652" y="993"/>
                  </a:lnTo>
                  <a:lnTo>
                    <a:pt x="648" y="999"/>
                  </a:lnTo>
                  <a:lnTo>
                    <a:pt x="648" y="999"/>
                  </a:lnTo>
                  <a:lnTo>
                    <a:pt x="634" y="1007"/>
                  </a:lnTo>
                  <a:lnTo>
                    <a:pt x="634" y="1007"/>
                  </a:lnTo>
                  <a:close/>
                  <a:moveTo>
                    <a:pt x="666" y="1017"/>
                  </a:moveTo>
                  <a:lnTo>
                    <a:pt x="666" y="1017"/>
                  </a:lnTo>
                  <a:lnTo>
                    <a:pt x="671" y="1013"/>
                  </a:lnTo>
                  <a:lnTo>
                    <a:pt x="671" y="1013"/>
                  </a:lnTo>
                  <a:lnTo>
                    <a:pt x="672" y="1016"/>
                  </a:lnTo>
                  <a:lnTo>
                    <a:pt x="672" y="1016"/>
                  </a:lnTo>
                  <a:lnTo>
                    <a:pt x="666" y="1017"/>
                  </a:lnTo>
                  <a:lnTo>
                    <a:pt x="666" y="1017"/>
                  </a:lnTo>
                  <a:close/>
                  <a:moveTo>
                    <a:pt x="650" y="1012"/>
                  </a:moveTo>
                  <a:lnTo>
                    <a:pt x="650" y="1012"/>
                  </a:lnTo>
                  <a:lnTo>
                    <a:pt x="654" y="1006"/>
                  </a:lnTo>
                  <a:lnTo>
                    <a:pt x="654" y="1006"/>
                  </a:lnTo>
                  <a:lnTo>
                    <a:pt x="666" y="996"/>
                  </a:lnTo>
                  <a:lnTo>
                    <a:pt x="678" y="987"/>
                  </a:lnTo>
                  <a:lnTo>
                    <a:pt x="678" y="987"/>
                  </a:lnTo>
                  <a:lnTo>
                    <a:pt x="693" y="987"/>
                  </a:lnTo>
                  <a:lnTo>
                    <a:pt x="693" y="987"/>
                  </a:lnTo>
                  <a:lnTo>
                    <a:pt x="686" y="993"/>
                  </a:lnTo>
                  <a:lnTo>
                    <a:pt x="686" y="993"/>
                  </a:lnTo>
                  <a:lnTo>
                    <a:pt x="669" y="1004"/>
                  </a:lnTo>
                  <a:lnTo>
                    <a:pt x="660" y="1009"/>
                  </a:lnTo>
                  <a:lnTo>
                    <a:pt x="650" y="1012"/>
                  </a:lnTo>
                  <a:lnTo>
                    <a:pt x="650" y="1012"/>
                  </a:lnTo>
                  <a:close/>
                  <a:moveTo>
                    <a:pt x="693" y="1000"/>
                  </a:moveTo>
                  <a:lnTo>
                    <a:pt x="693" y="1000"/>
                  </a:lnTo>
                  <a:lnTo>
                    <a:pt x="709" y="987"/>
                  </a:lnTo>
                  <a:lnTo>
                    <a:pt x="709" y="987"/>
                  </a:lnTo>
                  <a:lnTo>
                    <a:pt x="727" y="986"/>
                  </a:lnTo>
                  <a:lnTo>
                    <a:pt x="727" y="986"/>
                  </a:lnTo>
                  <a:lnTo>
                    <a:pt x="708" y="996"/>
                  </a:lnTo>
                  <a:lnTo>
                    <a:pt x="687" y="1005"/>
                  </a:lnTo>
                  <a:lnTo>
                    <a:pt x="687" y="1005"/>
                  </a:lnTo>
                  <a:lnTo>
                    <a:pt x="693" y="1000"/>
                  </a:lnTo>
                  <a:lnTo>
                    <a:pt x="693" y="1000"/>
                  </a:lnTo>
                  <a:close/>
                  <a:moveTo>
                    <a:pt x="701" y="1013"/>
                  </a:moveTo>
                  <a:lnTo>
                    <a:pt x="701" y="1013"/>
                  </a:lnTo>
                  <a:lnTo>
                    <a:pt x="690" y="1015"/>
                  </a:lnTo>
                  <a:lnTo>
                    <a:pt x="690" y="1015"/>
                  </a:lnTo>
                  <a:lnTo>
                    <a:pt x="703" y="1010"/>
                  </a:lnTo>
                  <a:lnTo>
                    <a:pt x="703" y="1010"/>
                  </a:lnTo>
                  <a:lnTo>
                    <a:pt x="701" y="1013"/>
                  </a:lnTo>
                  <a:lnTo>
                    <a:pt x="701" y="1013"/>
                  </a:lnTo>
                  <a:close/>
                  <a:moveTo>
                    <a:pt x="737" y="992"/>
                  </a:moveTo>
                  <a:lnTo>
                    <a:pt x="737" y="992"/>
                  </a:lnTo>
                  <a:lnTo>
                    <a:pt x="746" y="986"/>
                  </a:lnTo>
                  <a:lnTo>
                    <a:pt x="746" y="986"/>
                  </a:lnTo>
                  <a:lnTo>
                    <a:pt x="767" y="984"/>
                  </a:lnTo>
                  <a:lnTo>
                    <a:pt x="767" y="984"/>
                  </a:lnTo>
                  <a:lnTo>
                    <a:pt x="764" y="987"/>
                  </a:lnTo>
                  <a:lnTo>
                    <a:pt x="764" y="987"/>
                  </a:lnTo>
                  <a:lnTo>
                    <a:pt x="751" y="994"/>
                  </a:lnTo>
                  <a:lnTo>
                    <a:pt x="739" y="1000"/>
                  </a:lnTo>
                  <a:lnTo>
                    <a:pt x="727" y="1005"/>
                  </a:lnTo>
                  <a:lnTo>
                    <a:pt x="715" y="1010"/>
                  </a:lnTo>
                  <a:lnTo>
                    <a:pt x="715" y="1010"/>
                  </a:lnTo>
                  <a:lnTo>
                    <a:pt x="726" y="1000"/>
                  </a:lnTo>
                  <a:lnTo>
                    <a:pt x="737" y="992"/>
                  </a:lnTo>
                  <a:lnTo>
                    <a:pt x="737" y="992"/>
                  </a:lnTo>
                  <a:close/>
                  <a:moveTo>
                    <a:pt x="752" y="1009"/>
                  </a:moveTo>
                  <a:lnTo>
                    <a:pt x="752" y="1009"/>
                  </a:lnTo>
                  <a:lnTo>
                    <a:pt x="761" y="1001"/>
                  </a:lnTo>
                  <a:lnTo>
                    <a:pt x="769" y="994"/>
                  </a:lnTo>
                  <a:lnTo>
                    <a:pt x="769" y="994"/>
                  </a:lnTo>
                  <a:lnTo>
                    <a:pt x="785" y="983"/>
                  </a:lnTo>
                  <a:lnTo>
                    <a:pt x="785" y="983"/>
                  </a:lnTo>
                  <a:lnTo>
                    <a:pt x="795" y="983"/>
                  </a:lnTo>
                  <a:lnTo>
                    <a:pt x="795" y="983"/>
                  </a:lnTo>
                  <a:lnTo>
                    <a:pt x="786" y="990"/>
                  </a:lnTo>
                  <a:lnTo>
                    <a:pt x="778" y="999"/>
                  </a:lnTo>
                  <a:lnTo>
                    <a:pt x="778" y="999"/>
                  </a:lnTo>
                  <a:lnTo>
                    <a:pt x="766" y="1005"/>
                  </a:lnTo>
                  <a:lnTo>
                    <a:pt x="752" y="1009"/>
                  </a:lnTo>
                  <a:lnTo>
                    <a:pt x="752" y="1009"/>
                  </a:lnTo>
                  <a:close/>
                  <a:moveTo>
                    <a:pt x="793" y="1012"/>
                  </a:moveTo>
                  <a:lnTo>
                    <a:pt x="793" y="1012"/>
                  </a:lnTo>
                  <a:lnTo>
                    <a:pt x="784" y="1012"/>
                  </a:lnTo>
                  <a:lnTo>
                    <a:pt x="784" y="1012"/>
                  </a:lnTo>
                  <a:lnTo>
                    <a:pt x="798" y="1006"/>
                  </a:lnTo>
                  <a:lnTo>
                    <a:pt x="798" y="1006"/>
                  </a:lnTo>
                  <a:lnTo>
                    <a:pt x="793" y="1012"/>
                  </a:lnTo>
                  <a:lnTo>
                    <a:pt x="793" y="1012"/>
                  </a:lnTo>
                  <a:close/>
                  <a:moveTo>
                    <a:pt x="807" y="1011"/>
                  </a:moveTo>
                  <a:lnTo>
                    <a:pt x="807" y="1011"/>
                  </a:lnTo>
                  <a:lnTo>
                    <a:pt x="813" y="1005"/>
                  </a:lnTo>
                  <a:lnTo>
                    <a:pt x="819" y="999"/>
                  </a:lnTo>
                  <a:lnTo>
                    <a:pt x="833" y="988"/>
                  </a:lnTo>
                  <a:lnTo>
                    <a:pt x="833" y="988"/>
                  </a:lnTo>
                  <a:lnTo>
                    <a:pt x="837" y="984"/>
                  </a:lnTo>
                  <a:lnTo>
                    <a:pt x="837" y="984"/>
                  </a:lnTo>
                  <a:lnTo>
                    <a:pt x="857" y="987"/>
                  </a:lnTo>
                  <a:lnTo>
                    <a:pt x="857" y="987"/>
                  </a:lnTo>
                  <a:lnTo>
                    <a:pt x="841" y="996"/>
                  </a:lnTo>
                  <a:lnTo>
                    <a:pt x="841" y="996"/>
                  </a:lnTo>
                  <a:lnTo>
                    <a:pt x="825" y="1005"/>
                  </a:lnTo>
                  <a:lnTo>
                    <a:pt x="816" y="1009"/>
                  </a:lnTo>
                  <a:lnTo>
                    <a:pt x="807" y="1011"/>
                  </a:lnTo>
                  <a:lnTo>
                    <a:pt x="807" y="1011"/>
                  </a:lnTo>
                  <a:close/>
                  <a:moveTo>
                    <a:pt x="803" y="993"/>
                  </a:moveTo>
                  <a:lnTo>
                    <a:pt x="803" y="993"/>
                  </a:lnTo>
                  <a:lnTo>
                    <a:pt x="813" y="983"/>
                  </a:lnTo>
                  <a:lnTo>
                    <a:pt x="813" y="983"/>
                  </a:lnTo>
                  <a:lnTo>
                    <a:pt x="819" y="984"/>
                  </a:lnTo>
                  <a:lnTo>
                    <a:pt x="819" y="984"/>
                  </a:lnTo>
                  <a:lnTo>
                    <a:pt x="803" y="993"/>
                  </a:lnTo>
                  <a:lnTo>
                    <a:pt x="803" y="993"/>
                  </a:lnTo>
                  <a:close/>
                  <a:moveTo>
                    <a:pt x="846" y="1005"/>
                  </a:moveTo>
                  <a:lnTo>
                    <a:pt x="846" y="1005"/>
                  </a:lnTo>
                  <a:lnTo>
                    <a:pt x="861" y="998"/>
                  </a:lnTo>
                  <a:lnTo>
                    <a:pt x="868" y="993"/>
                  </a:lnTo>
                  <a:lnTo>
                    <a:pt x="873" y="987"/>
                  </a:lnTo>
                  <a:lnTo>
                    <a:pt x="873" y="987"/>
                  </a:lnTo>
                  <a:lnTo>
                    <a:pt x="886" y="988"/>
                  </a:lnTo>
                  <a:lnTo>
                    <a:pt x="886" y="988"/>
                  </a:lnTo>
                  <a:lnTo>
                    <a:pt x="885" y="988"/>
                  </a:lnTo>
                  <a:lnTo>
                    <a:pt x="885" y="988"/>
                  </a:lnTo>
                  <a:lnTo>
                    <a:pt x="875" y="995"/>
                  </a:lnTo>
                  <a:lnTo>
                    <a:pt x="863" y="1001"/>
                  </a:lnTo>
                  <a:lnTo>
                    <a:pt x="851" y="1007"/>
                  </a:lnTo>
                  <a:lnTo>
                    <a:pt x="839" y="1011"/>
                  </a:lnTo>
                  <a:lnTo>
                    <a:pt x="839" y="1011"/>
                  </a:lnTo>
                  <a:lnTo>
                    <a:pt x="846" y="1005"/>
                  </a:lnTo>
                  <a:lnTo>
                    <a:pt x="846" y="1005"/>
                  </a:lnTo>
                  <a:close/>
                  <a:moveTo>
                    <a:pt x="862" y="1017"/>
                  </a:moveTo>
                  <a:lnTo>
                    <a:pt x="862" y="1017"/>
                  </a:lnTo>
                  <a:lnTo>
                    <a:pt x="853" y="1017"/>
                  </a:lnTo>
                  <a:lnTo>
                    <a:pt x="853" y="1017"/>
                  </a:lnTo>
                  <a:lnTo>
                    <a:pt x="863" y="1012"/>
                  </a:lnTo>
                  <a:lnTo>
                    <a:pt x="863" y="1012"/>
                  </a:lnTo>
                  <a:lnTo>
                    <a:pt x="862" y="1017"/>
                  </a:lnTo>
                  <a:lnTo>
                    <a:pt x="862" y="1017"/>
                  </a:lnTo>
                  <a:close/>
                  <a:moveTo>
                    <a:pt x="874" y="1013"/>
                  </a:moveTo>
                  <a:lnTo>
                    <a:pt x="874" y="1013"/>
                  </a:lnTo>
                  <a:lnTo>
                    <a:pt x="878" y="1010"/>
                  </a:lnTo>
                  <a:lnTo>
                    <a:pt x="881" y="1005"/>
                  </a:lnTo>
                  <a:lnTo>
                    <a:pt x="891" y="996"/>
                  </a:lnTo>
                  <a:lnTo>
                    <a:pt x="891" y="996"/>
                  </a:lnTo>
                  <a:lnTo>
                    <a:pt x="896" y="993"/>
                  </a:lnTo>
                  <a:lnTo>
                    <a:pt x="900" y="989"/>
                  </a:lnTo>
                  <a:lnTo>
                    <a:pt x="900" y="989"/>
                  </a:lnTo>
                  <a:lnTo>
                    <a:pt x="917" y="990"/>
                  </a:lnTo>
                  <a:lnTo>
                    <a:pt x="917" y="990"/>
                  </a:lnTo>
                  <a:lnTo>
                    <a:pt x="896" y="1002"/>
                  </a:lnTo>
                  <a:lnTo>
                    <a:pt x="874" y="1013"/>
                  </a:lnTo>
                  <a:lnTo>
                    <a:pt x="874" y="1013"/>
                  </a:lnTo>
                  <a:close/>
                  <a:moveTo>
                    <a:pt x="912" y="1007"/>
                  </a:moveTo>
                  <a:lnTo>
                    <a:pt x="912" y="1007"/>
                  </a:lnTo>
                  <a:lnTo>
                    <a:pt x="922" y="1000"/>
                  </a:lnTo>
                  <a:lnTo>
                    <a:pt x="927" y="996"/>
                  </a:lnTo>
                  <a:lnTo>
                    <a:pt x="928" y="994"/>
                  </a:lnTo>
                  <a:lnTo>
                    <a:pt x="928" y="992"/>
                  </a:lnTo>
                  <a:lnTo>
                    <a:pt x="928" y="992"/>
                  </a:lnTo>
                  <a:lnTo>
                    <a:pt x="944" y="993"/>
                  </a:lnTo>
                  <a:lnTo>
                    <a:pt x="944" y="993"/>
                  </a:lnTo>
                  <a:lnTo>
                    <a:pt x="903" y="1013"/>
                  </a:lnTo>
                  <a:lnTo>
                    <a:pt x="903" y="1013"/>
                  </a:lnTo>
                  <a:lnTo>
                    <a:pt x="912" y="1007"/>
                  </a:lnTo>
                  <a:lnTo>
                    <a:pt x="912" y="1007"/>
                  </a:lnTo>
                  <a:close/>
                  <a:moveTo>
                    <a:pt x="963" y="994"/>
                  </a:moveTo>
                  <a:lnTo>
                    <a:pt x="963" y="994"/>
                  </a:lnTo>
                  <a:lnTo>
                    <a:pt x="971" y="995"/>
                  </a:lnTo>
                  <a:lnTo>
                    <a:pt x="971" y="995"/>
                  </a:lnTo>
                  <a:lnTo>
                    <a:pt x="967" y="999"/>
                  </a:lnTo>
                  <a:lnTo>
                    <a:pt x="967" y="999"/>
                  </a:lnTo>
                  <a:lnTo>
                    <a:pt x="950" y="1006"/>
                  </a:lnTo>
                  <a:lnTo>
                    <a:pt x="933" y="1012"/>
                  </a:lnTo>
                  <a:lnTo>
                    <a:pt x="933" y="1012"/>
                  </a:lnTo>
                  <a:lnTo>
                    <a:pt x="940" y="1007"/>
                  </a:lnTo>
                  <a:lnTo>
                    <a:pt x="947" y="1004"/>
                  </a:lnTo>
                  <a:lnTo>
                    <a:pt x="956" y="999"/>
                  </a:lnTo>
                  <a:lnTo>
                    <a:pt x="963" y="994"/>
                  </a:lnTo>
                  <a:lnTo>
                    <a:pt x="963" y="994"/>
                  </a:lnTo>
                  <a:close/>
                  <a:moveTo>
                    <a:pt x="908" y="1022"/>
                  </a:moveTo>
                  <a:lnTo>
                    <a:pt x="908" y="1022"/>
                  </a:lnTo>
                  <a:lnTo>
                    <a:pt x="911" y="1019"/>
                  </a:lnTo>
                  <a:lnTo>
                    <a:pt x="911" y="1019"/>
                  </a:lnTo>
                  <a:lnTo>
                    <a:pt x="912" y="1022"/>
                  </a:lnTo>
                  <a:lnTo>
                    <a:pt x="912" y="1022"/>
                  </a:lnTo>
                  <a:lnTo>
                    <a:pt x="908" y="1022"/>
                  </a:lnTo>
                  <a:lnTo>
                    <a:pt x="908" y="1022"/>
                  </a:lnTo>
                  <a:close/>
                  <a:moveTo>
                    <a:pt x="939" y="1025"/>
                  </a:moveTo>
                  <a:lnTo>
                    <a:pt x="939" y="1025"/>
                  </a:lnTo>
                  <a:lnTo>
                    <a:pt x="926" y="1024"/>
                  </a:lnTo>
                  <a:lnTo>
                    <a:pt x="926" y="1024"/>
                  </a:lnTo>
                  <a:lnTo>
                    <a:pt x="935" y="1022"/>
                  </a:lnTo>
                  <a:lnTo>
                    <a:pt x="945" y="1018"/>
                  </a:lnTo>
                  <a:lnTo>
                    <a:pt x="945" y="1018"/>
                  </a:lnTo>
                  <a:lnTo>
                    <a:pt x="939" y="1025"/>
                  </a:lnTo>
                  <a:lnTo>
                    <a:pt x="939" y="1025"/>
                  </a:lnTo>
                  <a:close/>
                  <a:moveTo>
                    <a:pt x="967" y="1028"/>
                  </a:moveTo>
                  <a:lnTo>
                    <a:pt x="967" y="1028"/>
                  </a:lnTo>
                  <a:lnTo>
                    <a:pt x="963" y="1028"/>
                  </a:lnTo>
                  <a:lnTo>
                    <a:pt x="963" y="1028"/>
                  </a:lnTo>
                  <a:lnTo>
                    <a:pt x="969" y="1025"/>
                  </a:lnTo>
                  <a:lnTo>
                    <a:pt x="969" y="1025"/>
                  </a:lnTo>
                  <a:lnTo>
                    <a:pt x="967" y="1028"/>
                  </a:lnTo>
                  <a:lnTo>
                    <a:pt x="967" y="1028"/>
                  </a:lnTo>
                  <a:close/>
                  <a:moveTo>
                    <a:pt x="958" y="1019"/>
                  </a:moveTo>
                  <a:lnTo>
                    <a:pt x="958" y="1019"/>
                  </a:lnTo>
                  <a:lnTo>
                    <a:pt x="973" y="1006"/>
                  </a:lnTo>
                  <a:lnTo>
                    <a:pt x="973" y="1006"/>
                  </a:lnTo>
                  <a:lnTo>
                    <a:pt x="980" y="1002"/>
                  </a:lnTo>
                  <a:lnTo>
                    <a:pt x="986" y="996"/>
                  </a:lnTo>
                  <a:lnTo>
                    <a:pt x="986" y="996"/>
                  </a:lnTo>
                  <a:lnTo>
                    <a:pt x="999" y="998"/>
                  </a:lnTo>
                  <a:lnTo>
                    <a:pt x="999" y="998"/>
                  </a:lnTo>
                  <a:lnTo>
                    <a:pt x="979" y="1010"/>
                  </a:lnTo>
                  <a:lnTo>
                    <a:pt x="958" y="1019"/>
                  </a:lnTo>
                  <a:lnTo>
                    <a:pt x="958" y="1019"/>
                  </a:lnTo>
                  <a:close/>
                  <a:moveTo>
                    <a:pt x="988" y="1030"/>
                  </a:moveTo>
                  <a:lnTo>
                    <a:pt x="988" y="1030"/>
                  </a:lnTo>
                  <a:lnTo>
                    <a:pt x="985" y="1030"/>
                  </a:lnTo>
                  <a:lnTo>
                    <a:pt x="985" y="1030"/>
                  </a:lnTo>
                  <a:lnTo>
                    <a:pt x="991" y="1028"/>
                  </a:lnTo>
                  <a:lnTo>
                    <a:pt x="991" y="1028"/>
                  </a:lnTo>
                  <a:lnTo>
                    <a:pt x="988" y="1030"/>
                  </a:lnTo>
                  <a:lnTo>
                    <a:pt x="988" y="1030"/>
                  </a:lnTo>
                  <a:close/>
                  <a:moveTo>
                    <a:pt x="991" y="1017"/>
                  </a:moveTo>
                  <a:lnTo>
                    <a:pt x="991" y="1017"/>
                  </a:lnTo>
                  <a:lnTo>
                    <a:pt x="999" y="1011"/>
                  </a:lnTo>
                  <a:lnTo>
                    <a:pt x="1008" y="1005"/>
                  </a:lnTo>
                  <a:lnTo>
                    <a:pt x="1008" y="1005"/>
                  </a:lnTo>
                  <a:lnTo>
                    <a:pt x="1012" y="1001"/>
                  </a:lnTo>
                  <a:lnTo>
                    <a:pt x="1012" y="1001"/>
                  </a:lnTo>
                  <a:lnTo>
                    <a:pt x="1015" y="1000"/>
                  </a:lnTo>
                  <a:lnTo>
                    <a:pt x="1015" y="1000"/>
                  </a:lnTo>
                  <a:lnTo>
                    <a:pt x="1022" y="1000"/>
                  </a:lnTo>
                  <a:lnTo>
                    <a:pt x="1022" y="1000"/>
                  </a:lnTo>
                  <a:lnTo>
                    <a:pt x="1014" y="1006"/>
                  </a:lnTo>
                  <a:lnTo>
                    <a:pt x="1014" y="1006"/>
                  </a:lnTo>
                  <a:lnTo>
                    <a:pt x="1003" y="1012"/>
                  </a:lnTo>
                  <a:lnTo>
                    <a:pt x="991" y="1017"/>
                  </a:lnTo>
                  <a:lnTo>
                    <a:pt x="991" y="1017"/>
                  </a:lnTo>
                  <a:close/>
                  <a:moveTo>
                    <a:pt x="1020" y="1015"/>
                  </a:moveTo>
                  <a:lnTo>
                    <a:pt x="1020" y="1015"/>
                  </a:lnTo>
                  <a:lnTo>
                    <a:pt x="1028" y="1009"/>
                  </a:lnTo>
                  <a:lnTo>
                    <a:pt x="1038" y="1002"/>
                  </a:lnTo>
                  <a:lnTo>
                    <a:pt x="1038" y="1002"/>
                  </a:lnTo>
                  <a:lnTo>
                    <a:pt x="1050" y="1004"/>
                  </a:lnTo>
                  <a:lnTo>
                    <a:pt x="1050" y="1004"/>
                  </a:lnTo>
                  <a:lnTo>
                    <a:pt x="1028" y="1015"/>
                  </a:lnTo>
                  <a:lnTo>
                    <a:pt x="1008" y="1024"/>
                  </a:lnTo>
                  <a:lnTo>
                    <a:pt x="1008" y="1024"/>
                  </a:lnTo>
                  <a:lnTo>
                    <a:pt x="1020" y="1015"/>
                  </a:lnTo>
                  <a:lnTo>
                    <a:pt x="1020" y="1015"/>
                  </a:lnTo>
                  <a:close/>
                  <a:moveTo>
                    <a:pt x="1016" y="1034"/>
                  </a:moveTo>
                  <a:lnTo>
                    <a:pt x="1016" y="1034"/>
                  </a:lnTo>
                  <a:lnTo>
                    <a:pt x="1012" y="1033"/>
                  </a:lnTo>
                  <a:lnTo>
                    <a:pt x="1012" y="1033"/>
                  </a:lnTo>
                  <a:lnTo>
                    <a:pt x="1018" y="1030"/>
                  </a:lnTo>
                  <a:lnTo>
                    <a:pt x="1018" y="1030"/>
                  </a:lnTo>
                  <a:lnTo>
                    <a:pt x="1016" y="1034"/>
                  </a:lnTo>
                  <a:lnTo>
                    <a:pt x="1016" y="1034"/>
                  </a:lnTo>
                  <a:close/>
                  <a:moveTo>
                    <a:pt x="1065" y="1007"/>
                  </a:moveTo>
                  <a:lnTo>
                    <a:pt x="1065" y="1007"/>
                  </a:lnTo>
                  <a:lnTo>
                    <a:pt x="1067" y="1006"/>
                  </a:lnTo>
                  <a:lnTo>
                    <a:pt x="1067" y="1006"/>
                  </a:lnTo>
                  <a:lnTo>
                    <a:pt x="1080" y="1007"/>
                  </a:lnTo>
                  <a:lnTo>
                    <a:pt x="1080" y="1007"/>
                  </a:lnTo>
                  <a:lnTo>
                    <a:pt x="1057" y="1019"/>
                  </a:lnTo>
                  <a:lnTo>
                    <a:pt x="1045" y="1025"/>
                  </a:lnTo>
                  <a:lnTo>
                    <a:pt x="1032" y="1030"/>
                  </a:lnTo>
                  <a:lnTo>
                    <a:pt x="1032" y="1030"/>
                  </a:lnTo>
                  <a:lnTo>
                    <a:pt x="1040" y="1024"/>
                  </a:lnTo>
                  <a:lnTo>
                    <a:pt x="1047" y="1018"/>
                  </a:lnTo>
                  <a:lnTo>
                    <a:pt x="1065" y="1007"/>
                  </a:lnTo>
                  <a:lnTo>
                    <a:pt x="1065" y="1007"/>
                  </a:lnTo>
                  <a:close/>
                  <a:moveTo>
                    <a:pt x="1086" y="1009"/>
                  </a:moveTo>
                  <a:lnTo>
                    <a:pt x="1086" y="1009"/>
                  </a:lnTo>
                  <a:lnTo>
                    <a:pt x="1086" y="1009"/>
                  </a:lnTo>
                  <a:lnTo>
                    <a:pt x="1086" y="1009"/>
                  </a:lnTo>
                  <a:lnTo>
                    <a:pt x="1112" y="1012"/>
                  </a:lnTo>
                  <a:lnTo>
                    <a:pt x="1112" y="1012"/>
                  </a:lnTo>
                  <a:lnTo>
                    <a:pt x="1071" y="1028"/>
                  </a:lnTo>
                  <a:lnTo>
                    <a:pt x="1071" y="1028"/>
                  </a:lnTo>
                  <a:lnTo>
                    <a:pt x="1075" y="1024"/>
                  </a:lnTo>
                  <a:lnTo>
                    <a:pt x="1082" y="1019"/>
                  </a:lnTo>
                  <a:lnTo>
                    <a:pt x="1085" y="1017"/>
                  </a:lnTo>
                  <a:lnTo>
                    <a:pt x="1087" y="1015"/>
                  </a:lnTo>
                  <a:lnTo>
                    <a:pt x="1087" y="1011"/>
                  </a:lnTo>
                  <a:lnTo>
                    <a:pt x="1086" y="1009"/>
                  </a:lnTo>
                  <a:lnTo>
                    <a:pt x="1086" y="1009"/>
                  </a:lnTo>
                  <a:close/>
                  <a:moveTo>
                    <a:pt x="1046" y="1036"/>
                  </a:moveTo>
                  <a:lnTo>
                    <a:pt x="1046" y="1036"/>
                  </a:lnTo>
                  <a:lnTo>
                    <a:pt x="1044" y="1036"/>
                  </a:lnTo>
                  <a:lnTo>
                    <a:pt x="1044" y="1036"/>
                  </a:lnTo>
                  <a:lnTo>
                    <a:pt x="1047" y="1035"/>
                  </a:lnTo>
                  <a:lnTo>
                    <a:pt x="1047" y="1035"/>
                  </a:lnTo>
                  <a:lnTo>
                    <a:pt x="1046" y="1036"/>
                  </a:lnTo>
                  <a:lnTo>
                    <a:pt x="1046" y="1036"/>
                  </a:lnTo>
                  <a:close/>
                  <a:moveTo>
                    <a:pt x="1082" y="1040"/>
                  </a:moveTo>
                  <a:lnTo>
                    <a:pt x="1082" y="1040"/>
                  </a:lnTo>
                  <a:lnTo>
                    <a:pt x="1068" y="1039"/>
                  </a:lnTo>
                  <a:lnTo>
                    <a:pt x="1068" y="1039"/>
                  </a:lnTo>
                  <a:lnTo>
                    <a:pt x="1070" y="1039"/>
                  </a:lnTo>
                  <a:lnTo>
                    <a:pt x="1070" y="1039"/>
                  </a:lnTo>
                  <a:lnTo>
                    <a:pt x="1095" y="1028"/>
                  </a:lnTo>
                  <a:lnTo>
                    <a:pt x="1095" y="1028"/>
                  </a:lnTo>
                  <a:lnTo>
                    <a:pt x="1088" y="1034"/>
                  </a:lnTo>
                  <a:lnTo>
                    <a:pt x="1085" y="1037"/>
                  </a:lnTo>
                  <a:lnTo>
                    <a:pt x="1082" y="1040"/>
                  </a:lnTo>
                  <a:lnTo>
                    <a:pt x="1082" y="1040"/>
                  </a:lnTo>
                  <a:close/>
                  <a:moveTo>
                    <a:pt x="1111" y="1043"/>
                  </a:moveTo>
                  <a:lnTo>
                    <a:pt x="1111" y="1043"/>
                  </a:lnTo>
                  <a:lnTo>
                    <a:pt x="1099" y="1042"/>
                  </a:lnTo>
                  <a:lnTo>
                    <a:pt x="1099" y="1042"/>
                  </a:lnTo>
                  <a:lnTo>
                    <a:pt x="1127" y="1029"/>
                  </a:lnTo>
                  <a:lnTo>
                    <a:pt x="1127" y="1029"/>
                  </a:lnTo>
                  <a:lnTo>
                    <a:pt x="1111" y="1043"/>
                  </a:lnTo>
                  <a:lnTo>
                    <a:pt x="1111" y="1043"/>
                  </a:lnTo>
                  <a:close/>
                  <a:moveTo>
                    <a:pt x="1124" y="1013"/>
                  </a:moveTo>
                  <a:lnTo>
                    <a:pt x="1124" y="1013"/>
                  </a:lnTo>
                  <a:lnTo>
                    <a:pt x="1138" y="1016"/>
                  </a:lnTo>
                  <a:lnTo>
                    <a:pt x="1138" y="1016"/>
                  </a:lnTo>
                  <a:lnTo>
                    <a:pt x="1126" y="1019"/>
                  </a:lnTo>
                  <a:lnTo>
                    <a:pt x="1115" y="1025"/>
                  </a:lnTo>
                  <a:lnTo>
                    <a:pt x="1115" y="1025"/>
                  </a:lnTo>
                  <a:lnTo>
                    <a:pt x="1123" y="1018"/>
                  </a:lnTo>
                  <a:lnTo>
                    <a:pt x="1123" y="1018"/>
                  </a:lnTo>
                  <a:lnTo>
                    <a:pt x="1124" y="1016"/>
                  </a:lnTo>
                  <a:lnTo>
                    <a:pt x="1124" y="1013"/>
                  </a:lnTo>
                  <a:lnTo>
                    <a:pt x="1124" y="1013"/>
                  </a:lnTo>
                  <a:close/>
                  <a:moveTo>
                    <a:pt x="1156" y="1046"/>
                  </a:moveTo>
                  <a:lnTo>
                    <a:pt x="1156" y="1046"/>
                  </a:lnTo>
                  <a:lnTo>
                    <a:pt x="1144" y="1046"/>
                  </a:lnTo>
                  <a:lnTo>
                    <a:pt x="1144" y="1046"/>
                  </a:lnTo>
                  <a:lnTo>
                    <a:pt x="1156" y="1040"/>
                  </a:lnTo>
                  <a:lnTo>
                    <a:pt x="1156" y="1040"/>
                  </a:lnTo>
                  <a:lnTo>
                    <a:pt x="1169" y="1035"/>
                  </a:lnTo>
                  <a:lnTo>
                    <a:pt x="1169" y="1035"/>
                  </a:lnTo>
                  <a:lnTo>
                    <a:pt x="1156" y="1046"/>
                  </a:lnTo>
                  <a:lnTo>
                    <a:pt x="1156" y="1046"/>
                  </a:lnTo>
                  <a:close/>
                  <a:moveTo>
                    <a:pt x="1128" y="1042"/>
                  </a:moveTo>
                  <a:lnTo>
                    <a:pt x="1128" y="1042"/>
                  </a:lnTo>
                  <a:lnTo>
                    <a:pt x="1140" y="1031"/>
                  </a:lnTo>
                  <a:lnTo>
                    <a:pt x="1150" y="1021"/>
                  </a:lnTo>
                  <a:lnTo>
                    <a:pt x="1150" y="1021"/>
                  </a:lnTo>
                  <a:lnTo>
                    <a:pt x="1151" y="1018"/>
                  </a:lnTo>
                  <a:lnTo>
                    <a:pt x="1151" y="1017"/>
                  </a:lnTo>
                  <a:lnTo>
                    <a:pt x="1151" y="1017"/>
                  </a:lnTo>
                  <a:lnTo>
                    <a:pt x="1182" y="1019"/>
                  </a:lnTo>
                  <a:lnTo>
                    <a:pt x="1182" y="1019"/>
                  </a:lnTo>
                  <a:lnTo>
                    <a:pt x="1169" y="1024"/>
                  </a:lnTo>
                  <a:lnTo>
                    <a:pt x="1154" y="1030"/>
                  </a:lnTo>
                  <a:lnTo>
                    <a:pt x="1141" y="1036"/>
                  </a:lnTo>
                  <a:lnTo>
                    <a:pt x="1128" y="1042"/>
                  </a:lnTo>
                  <a:lnTo>
                    <a:pt x="1128" y="1042"/>
                  </a:lnTo>
                  <a:close/>
                  <a:moveTo>
                    <a:pt x="1191" y="1022"/>
                  </a:moveTo>
                  <a:lnTo>
                    <a:pt x="1191" y="1022"/>
                  </a:lnTo>
                  <a:lnTo>
                    <a:pt x="1191" y="1021"/>
                  </a:lnTo>
                  <a:lnTo>
                    <a:pt x="1191" y="1021"/>
                  </a:lnTo>
                  <a:lnTo>
                    <a:pt x="1205" y="1021"/>
                  </a:lnTo>
                  <a:lnTo>
                    <a:pt x="1205" y="1021"/>
                  </a:lnTo>
                  <a:lnTo>
                    <a:pt x="1186" y="1033"/>
                  </a:lnTo>
                  <a:lnTo>
                    <a:pt x="1186" y="1033"/>
                  </a:lnTo>
                  <a:lnTo>
                    <a:pt x="1188" y="1030"/>
                  </a:lnTo>
                  <a:lnTo>
                    <a:pt x="1191" y="1028"/>
                  </a:lnTo>
                  <a:lnTo>
                    <a:pt x="1191" y="1024"/>
                  </a:lnTo>
                  <a:lnTo>
                    <a:pt x="1191" y="1022"/>
                  </a:lnTo>
                  <a:lnTo>
                    <a:pt x="1191" y="1022"/>
                  </a:lnTo>
                  <a:close/>
                  <a:moveTo>
                    <a:pt x="1188" y="1043"/>
                  </a:moveTo>
                  <a:lnTo>
                    <a:pt x="1188" y="1043"/>
                  </a:lnTo>
                  <a:lnTo>
                    <a:pt x="1192" y="1041"/>
                  </a:lnTo>
                  <a:lnTo>
                    <a:pt x="1192" y="1041"/>
                  </a:lnTo>
                  <a:lnTo>
                    <a:pt x="1192" y="1041"/>
                  </a:lnTo>
                  <a:lnTo>
                    <a:pt x="1192" y="1041"/>
                  </a:lnTo>
                  <a:lnTo>
                    <a:pt x="1193" y="1042"/>
                  </a:lnTo>
                  <a:lnTo>
                    <a:pt x="1193" y="1042"/>
                  </a:lnTo>
                  <a:lnTo>
                    <a:pt x="1188" y="1043"/>
                  </a:lnTo>
                  <a:lnTo>
                    <a:pt x="1188" y="1043"/>
                  </a:lnTo>
                  <a:close/>
                  <a:moveTo>
                    <a:pt x="1205" y="1039"/>
                  </a:moveTo>
                  <a:lnTo>
                    <a:pt x="1205" y="1039"/>
                  </a:lnTo>
                  <a:lnTo>
                    <a:pt x="1223" y="1030"/>
                  </a:lnTo>
                  <a:lnTo>
                    <a:pt x="1233" y="1024"/>
                  </a:lnTo>
                  <a:lnTo>
                    <a:pt x="1236" y="1021"/>
                  </a:lnTo>
                  <a:lnTo>
                    <a:pt x="1237" y="1017"/>
                  </a:lnTo>
                  <a:lnTo>
                    <a:pt x="1237" y="1017"/>
                  </a:lnTo>
                  <a:lnTo>
                    <a:pt x="1248" y="1015"/>
                  </a:lnTo>
                  <a:lnTo>
                    <a:pt x="1259" y="1012"/>
                  </a:lnTo>
                  <a:lnTo>
                    <a:pt x="1259" y="1012"/>
                  </a:lnTo>
                  <a:lnTo>
                    <a:pt x="1245" y="1021"/>
                  </a:lnTo>
                  <a:lnTo>
                    <a:pt x="1231" y="1028"/>
                  </a:lnTo>
                  <a:lnTo>
                    <a:pt x="1218" y="1034"/>
                  </a:lnTo>
                  <a:lnTo>
                    <a:pt x="1205" y="1039"/>
                  </a:lnTo>
                  <a:lnTo>
                    <a:pt x="1205" y="1039"/>
                  </a:lnTo>
                  <a:close/>
                  <a:moveTo>
                    <a:pt x="1377" y="597"/>
                  </a:moveTo>
                  <a:lnTo>
                    <a:pt x="1377" y="597"/>
                  </a:lnTo>
                  <a:lnTo>
                    <a:pt x="1370" y="627"/>
                  </a:lnTo>
                  <a:lnTo>
                    <a:pt x="1364" y="656"/>
                  </a:lnTo>
                  <a:lnTo>
                    <a:pt x="1358" y="686"/>
                  </a:lnTo>
                  <a:lnTo>
                    <a:pt x="1353" y="716"/>
                  </a:lnTo>
                  <a:lnTo>
                    <a:pt x="1345" y="777"/>
                  </a:lnTo>
                  <a:lnTo>
                    <a:pt x="1339" y="839"/>
                  </a:lnTo>
                  <a:lnTo>
                    <a:pt x="1339" y="839"/>
                  </a:lnTo>
                  <a:lnTo>
                    <a:pt x="1336" y="866"/>
                  </a:lnTo>
                  <a:lnTo>
                    <a:pt x="1331" y="894"/>
                  </a:lnTo>
                  <a:lnTo>
                    <a:pt x="1328" y="907"/>
                  </a:lnTo>
                  <a:lnTo>
                    <a:pt x="1324" y="919"/>
                  </a:lnTo>
                  <a:lnTo>
                    <a:pt x="1321" y="933"/>
                  </a:lnTo>
                  <a:lnTo>
                    <a:pt x="1315" y="943"/>
                  </a:lnTo>
                  <a:lnTo>
                    <a:pt x="1309" y="956"/>
                  </a:lnTo>
                  <a:lnTo>
                    <a:pt x="1301" y="965"/>
                  </a:lnTo>
                  <a:lnTo>
                    <a:pt x="1293" y="975"/>
                  </a:lnTo>
                  <a:lnTo>
                    <a:pt x="1283" y="983"/>
                  </a:lnTo>
                  <a:lnTo>
                    <a:pt x="1272" y="990"/>
                  </a:lnTo>
                  <a:lnTo>
                    <a:pt x="1260" y="996"/>
                  </a:lnTo>
                  <a:lnTo>
                    <a:pt x="1247" y="1001"/>
                  </a:lnTo>
                  <a:lnTo>
                    <a:pt x="1231" y="1004"/>
                  </a:lnTo>
                  <a:lnTo>
                    <a:pt x="1231" y="1004"/>
                  </a:lnTo>
                  <a:lnTo>
                    <a:pt x="1229" y="1004"/>
                  </a:lnTo>
                  <a:lnTo>
                    <a:pt x="1227" y="1005"/>
                  </a:lnTo>
                  <a:lnTo>
                    <a:pt x="1227" y="1005"/>
                  </a:lnTo>
                  <a:lnTo>
                    <a:pt x="1201" y="1006"/>
                  </a:lnTo>
                  <a:lnTo>
                    <a:pt x="1175" y="1006"/>
                  </a:lnTo>
                  <a:lnTo>
                    <a:pt x="1150" y="1004"/>
                  </a:lnTo>
                  <a:lnTo>
                    <a:pt x="1123" y="1001"/>
                  </a:lnTo>
                  <a:lnTo>
                    <a:pt x="1071" y="993"/>
                  </a:lnTo>
                  <a:lnTo>
                    <a:pt x="1046" y="989"/>
                  </a:lnTo>
                  <a:lnTo>
                    <a:pt x="1021" y="986"/>
                  </a:lnTo>
                  <a:lnTo>
                    <a:pt x="1021" y="986"/>
                  </a:lnTo>
                  <a:lnTo>
                    <a:pt x="969" y="981"/>
                  </a:lnTo>
                  <a:lnTo>
                    <a:pt x="916" y="976"/>
                  </a:lnTo>
                  <a:lnTo>
                    <a:pt x="811" y="969"/>
                  </a:lnTo>
                  <a:lnTo>
                    <a:pt x="811" y="969"/>
                  </a:lnTo>
                  <a:lnTo>
                    <a:pt x="790" y="969"/>
                  </a:lnTo>
                  <a:lnTo>
                    <a:pt x="769" y="969"/>
                  </a:lnTo>
                  <a:lnTo>
                    <a:pt x="726" y="971"/>
                  </a:lnTo>
                  <a:lnTo>
                    <a:pt x="684" y="972"/>
                  </a:lnTo>
                  <a:lnTo>
                    <a:pt x="663" y="972"/>
                  </a:lnTo>
                  <a:lnTo>
                    <a:pt x="642" y="971"/>
                  </a:lnTo>
                  <a:lnTo>
                    <a:pt x="642" y="971"/>
                  </a:lnTo>
                  <a:lnTo>
                    <a:pt x="630" y="969"/>
                  </a:lnTo>
                  <a:lnTo>
                    <a:pt x="618" y="966"/>
                  </a:lnTo>
                  <a:lnTo>
                    <a:pt x="608" y="963"/>
                  </a:lnTo>
                  <a:lnTo>
                    <a:pt x="598" y="959"/>
                  </a:lnTo>
                  <a:lnTo>
                    <a:pt x="589" y="954"/>
                  </a:lnTo>
                  <a:lnTo>
                    <a:pt x="580" y="949"/>
                  </a:lnTo>
                  <a:lnTo>
                    <a:pt x="573" y="943"/>
                  </a:lnTo>
                  <a:lnTo>
                    <a:pt x="566" y="937"/>
                  </a:lnTo>
                  <a:lnTo>
                    <a:pt x="559" y="930"/>
                  </a:lnTo>
                  <a:lnTo>
                    <a:pt x="553" y="923"/>
                  </a:lnTo>
                  <a:lnTo>
                    <a:pt x="542" y="905"/>
                  </a:lnTo>
                  <a:lnTo>
                    <a:pt x="531" y="886"/>
                  </a:lnTo>
                  <a:lnTo>
                    <a:pt x="522" y="865"/>
                  </a:lnTo>
                  <a:lnTo>
                    <a:pt x="522" y="865"/>
                  </a:lnTo>
                  <a:lnTo>
                    <a:pt x="522" y="862"/>
                  </a:lnTo>
                  <a:lnTo>
                    <a:pt x="522" y="858"/>
                  </a:lnTo>
                  <a:lnTo>
                    <a:pt x="521" y="856"/>
                  </a:lnTo>
                  <a:lnTo>
                    <a:pt x="520" y="854"/>
                  </a:lnTo>
                  <a:lnTo>
                    <a:pt x="518" y="856"/>
                  </a:lnTo>
                  <a:lnTo>
                    <a:pt x="518" y="856"/>
                  </a:lnTo>
                  <a:lnTo>
                    <a:pt x="509" y="836"/>
                  </a:lnTo>
                  <a:lnTo>
                    <a:pt x="503" y="822"/>
                  </a:lnTo>
                  <a:lnTo>
                    <a:pt x="495" y="806"/>
                  </a:lnTo>
                  <a:lnTo>
                    <a:pt x="486" y="792"/>
                  </a:lnTo>
                  <a:lnTo>
                    <a:pt x="478" y="781"/>
                  </a:lnTo>
                  <a:lnTo>
                    <a:pt x="474" y="776"/>
                  </a:lnTo>
                  <a:lnTo>
                    <a:pt x="469" y="774"/>
                  </a:lnTo>
                  <a:lnTo>
                    <a:pt x="466" y="772"/>
                  </a:lnTo>
                  <a:lnTo>
                    <a:pt x="462" y="772"/>
                  </a:lnTo>
                  <a:lnTo>
                    <a:pt x="462" y="772"/>
                  </a:lnTo>
                  <a:lnTo>
                    <a:pt x="353" y="823"/>
                  </a:lnTo>
                  <a:lnTo>
                    <a:pt x="299" y="848"/>
                  </a:lnTo>
                  <a:lnTo>
                    <a:pt x="246" y="876"/>
                  </a:lnTo>
                  <a:lnTo>
                    <a:pt x="246" y="876"/>
                  </a:lnTo>
                  <a:lnTo>
                    <a:pt x="231" y="884"/>
                  </a:lnTo>
                  <a:lnTo>
                    <a:pt x="217" y="894"/>
                  </a:lnTo>
                  <a:lnTo>
                    <a:pt x="202" y="903"/>
                  </a:lnTo>
                  <a:lnTo>
                    <a:pt x="189" y="913"/>
                  </a:lnTo>
                  <a:lnTo>
                    <a:pt x="164" y="935"/>
                  </a:lnTo>
                  <a:lnTo>
                    <a:pt x="140" y="959"/>
                  </a:lnTo>
                  <a:lnTo>
                    <a:pt x="140" y="959"/>
                  </a:lnTo>
                  <a:lnTo>
                    <a:pt x="118" y="983"/>
                  </a:lnTo>
                  <a:lnTo>
                    <a:pt x="95" y="1006"/>
                  </a:lnTo>
                  <a:lnTo>
                    <a:pt x="83" y="1017"/>
                  </a:lnTo>
                  <a:lnTo>
                    <a:pt x="71" y="1028"/>
                  </a:lnTo>
                  <a:lnTo>
                    <a:pt x="58" y="1037"/>
                  </a:lnTo>
                  <a:lnTo>
                    <a:pt x="43" y="1045"/>
                  </a:lnTo>
                  <a:lnTo>
                    <a:pt x="43" y="1045"/>
                  </a:lnTo>
                  <a:lnTo>
                    <a:pt x="42" y="1037"/>
                  </a:lnTo>
                  <a:lnTo>
                    <a:pt x="42" y="1037"/>
                  </a:lnTo>
                  <a:lnTo>
                    <a:pt x="41" y="1029"/>
                  </a:lnTo>
                  <a:lnTo>
                    <a:pt x="41" y="1029"/>
                  </a:lnTo>
                  <a:lnTo>
                    <a:pt x="42" y="1015"/>
                  </a:lnTo>
                  <a:lnTo>
                    <a:pt x="46" y="1000"/>
                  </a:lnTo>
                  <a:lnTo>
                    <a:pt x="51" y="987"/>
                  </a:lnTo>
                  <a:lnTo>
                    <a:pt x="57" y="974"/>
                  </a:lnTo>
                  <a:lnTo>
                    <a:pt x="64" y="960"/>
                  </a:lnTo>
                  <a:lnTo>
                    <a:pt x="72" y="947"/>
                  </a:lnTo>
                  <a:lnTo>
                    <a:pt x="82" y="935"/>
                  </a:lnTo>
                  <a:lnTo>
                    <a:pt x="93" y="922"/>
                  </a:lnTo>
                  <a:lnTo>
                    <a:pt x="114" y="899"/>
                  </a:lnTo>
                  <a:lnTo>
                    <a:pt x="138" y="877"/>
                  </a:lnTo>
                  <a:lnTo>
                    <a:pt x="161" y="858"/>
                  </a:lnTo>
                  <a:lnTo>
                    <a:pt x="183" y="841"/>
                  </a:lnTo>
                  <a:lnTo>
                    <a:pt x="183" y="841"/>
                  </a:lnTo>
                  <a:lnTo>
                    <a:pt x="216" y="818"/>
                  </a:lnTo>
                  <a:lnTo>
                    <a:pt x="248" y="798"/>
                  </a:lnTo>
                  <a:lnTo>
                    <a:pt x="283" y="780"/>
                  </a:lnTo>
                  <a:lnTo>
                    <a:pt x="300" y="771"/>
                  </a:lnTo>
                  <a:lnTo>
                    <a:pt x="318" y="764"/>
                  </a:lnTo>
                  <a:lnTo>
                    <a:pt x="318" y="764"/>
                  </a:lnTo>
                  <a:lnTo>
                    <a:pt x="355" y="750"/>
                  </a:lnTo>
                  <a:lnTo>
                    <a:pt x="373" y="741"/>
                  </a:lnTo>
                  <a:lnTo>
                    <a:pt x="390" y="733"/>
                  </a:lnTo>
                  <a:lnTo>
                    <a:pt x="390" y="733"/>
                  </a:lnTo>
                  <a:lnTo>
                    <a:pt x="401" y="724"/>
                  </a:lnTo>
                  <a:lnTo>
                    <a:pt x="414" y="711"/>
                  </a:lnTo>
                  <a:lnTo>
                    <a:pt x="420" y="703"/>
                  </a:lnTo>
                  <a:lnTo>
                    <a:pt x="424" y="695"/>
                  </a:lnTo>
                  <a:lnTo>
                    <a:pt x="426" y="689"/>
                  </a:lnTo>
                  <a:lnTo>
                    <a:pt x="426" y="686"/>
                  </a:lnTo>
                  <a:lnTo>
                    <a:pt x="425" y="683"/>
                  </a:lnTo>
                  <a:lnTo>
                    <a:pt x="425" y="683"/>
                  </a:lnTo>
                  <a:lnTo>
                    <a:pt x="427" y="671"/>
                  </a:lnTo>
                  <a:lnTo>
                    <a:pt x="427" y="659"/>
                  </a:lnTo>
                  <a:lnTo>
                    <a:pt x="427" y="659"/>
                  </a:lnTo>
                  <a:lnTo>
                    <a:pt x="427" y="647"/>
                  </a:lnTo>
                  <a:lnTo>
                    <a:pt x="426" y="635"/>
                  </a:lnTo>
                  <a:lnTo>
                    <a:pt x="424" y="623"/>
                  </a:lnTo>
                  <a:lnTo>
                    <a:pt x="421" y="611"/>
                  </a:lnTo>
                  <a:lnTo>
                    <a:pt x="413" y="588"/>
                  </a:lnTo>
                  <a:lnTo>
                    <a:pt x="403" y="567"/>
                  </a:lnTo>
                  <a:lnTo>
                    <a:pt x="392" y="544"/>
                  </a:lnTo>
                  <a:lnTo>
                    <a:pt x="382" y="522"/>
                  </a:lnTo>
                  <a:lnTo>
                    <a:pt x="371" y="500"/>
                  </a:lnTo>
                  <a:lnTo>
                    <a:pt x="360" y="479"/>
                  </a:lnTo>
                  <a:lnTo>
                    <a:pt x="360" y="479"/>
                  </a:lnTo>
                  <a:lnTo>
                    <a:pt x="343" y="438"/>
                  </a:lnTo>
                  <a:lnTo>
                    <a:pt x="332" y="412"/>
                  </a:lnTo>
                  <a:lnTo>
                    <a:pt x="323" y="385"/>
                  </a:lnTo>
                  <a:lnTo>
                    <a:pt x="313" y="357"/>
                  </a:lnTo>
                  <a:lnTo>
                    <a:pt x="305" y="329"/>
                  </a:lnTo>
                  <a:lnTo>
                    <a:pt x="300" y="303"/>
                  </a:lnTo>
                  <a:lnTo>
                    <a:pt x="297" y="290"/>
                  </a:lnTo>
                  <a:lnTo>
                    <a:pt x="297" y="279"/>
                  </a:lnTo>
                  <a:lnTo>
                    <a:pt x="297" y="279"/>
                  </a:lnTo>
                  <a:lnTo>
                    <a:pt x="297" y="268"/>
                  </a:lnTo>
                  <a:lnTo>
                    <a:pt x="300" y="258"/>
                  </a:lnTo>
                  <a:lnTo>
                    <a:pt x="305" y="249"/>
                  </a:lnTo>
                  <a:lnTo>
                    <a:pt x="307" y="244"/>
                  </a:lnTo>
                  <a:lnTo>
                    <a:pt x="311" y="240"/>
                  </a:lnTo>
                  <a:lnTo>
                    <a:pt x="311" y="240"/>
                  </a:lnTo>
                  <a:lnTo>
                    <a:pt x="313" y="243"/>
                  </a:lnTo>
                  <a:lnTo>
                    <a:pt x="317" y="243"/>
                  </a:lnTo>
                  <a:lnTo>
                    <a:pt x="321" y="243"/>
                  </a:lnTo>
                  <a:lnTo>
                    <a:pt x="327" y="241"/>
                  </a:lnTo>
                  <a:lnTo>
                    <a:pt x="344" y="235"/>
                  </a:lnTo>
                  <a:lnTo>
                    <a:pt x="366" y="227"/>
                  </a:lnTo>
                  <a:lnTo>
                    <a:pt x="391" y="215"/>
                  </a:lnTo>
                  <a:lnTo>
                    <a:pt x="418" y="202"/>
                  </a:lnTo>
                  <a:lnTo>
                    <a:pt x="478" y="169"/>
                  </a:lnTo>
                  <a:lnTo>
                    <a:pt x="538" y="134"/>
                  </a:lnTo>
                  <a:lnTo>
                    <a:pt x="593" y="103"/>
                  </a:lnTo>
                  <a:lnTo>
                    <a:pt x="658" y="63"/>
                  </a:lnTo>
                  <a:lnTo>
                    <a:pt x="658" y="63"/>
                  </a:lnTo>
                  <a:lnTo>
                    <a:pt x="678" y="52"/>
                  </a:lnTo>
                  <a:lnTo>
                    <a:pt x="698" y="41"/>
                  </a:lnTo>
                  <a:lnTo>
                    <a:pt x="719" y="32"/>
                  </a:lnTo>
                  <a:lnTo>
                    <a:pt x="740" y="23"/>
                  </a:lnTo>
                  <a:lnTo>
                    <a:pt x="761" y="17"/>
                  </a:lnTo>
                  <a:lnTo>
                    <a:pt x="784" y="14"/>
                  </a:lnTo>
                  <a:lnTo>
                    <a:pt x="807" y="11"/>
                  </a:lnTo>
                  <a:lnTo>
                    <a:pt x="817" y="13"/>
                  </a:lnTo>
                  <a:lnTo>
                    <a:pt x="829" y="14"/>
                  </a:lnTo>
                  <a:lnTo>
                    <a:pt x="829" y="14"/>
                  </a:lnTo>
                  <a:lnTo>
                    <a:pt x="850" y="17"/>
                  </a:lnTo>
                  <a:lnTo>
                    <a:pt x="870" y="22"/>
                  </a:lnTo>
                  <a:lnTo>
                    <a:pt x="890" y="29"/>
                  </a:lnTo>
                  <a:lnTo>
                    <a:pt x="909" y="38"/>
                  </a:lnTo>
                  <a:lnTo>
                    <a:pt x="928" y="46"/>
                  </a:lnTo>
                  <a:lnTo>
                    <a:pt x="946" y="57"/>
                  </a:lnTo>
                  <a:lnTo>
                    <a:pt x="982" y="78"/>
                  </a:lnTo>
                  <a:lnTo>
                    <a:pt x="982" y="78"/>
                  </a:lnTo>
                  <a:lnTo>
                    <a:pt x="1023" y="102"/>
                  </a:lnTo>
                  <a:lnTo>
                    <a:pt x="1064" y="126"/>
                  </a:lnTo>
                  <a:lnTo>
                    <a:pt x="1147" y="171"/>
                  </a:lnTo>
                  <a:lnTo>
                    <a:pt x="1188" y="196"/>
                  </a:lnTo>
                  <a:lnTo>
                    <a:pt x="1229" y="221"/>
                  </a:lnTo>
                  <a:lnTo>
                    <a:pt x="1268" y="247"/>
                  </a:lnTo>
                  <a:lnTo>
                    <a:pt x="1305" y="276"/>
                  </a:lnTo>
                  <a:lnTo>
                    <a:pt x="1305" y="276"/>
                  </a:lnTo>
                  <a:lnTo>
                    <a:pt x="1322" y="290"/>
                  </a:lnTo>
                  <a:lnTo>
                    <a:pt x="1339" y="304"/>
                  </a:lnTo>
                  <a:lnTo>
                    <a:pt x="1355" y="318"/>
                  </a:lnTo>
                  <a:lnTo>
                    <a:pt x="1370" y="334"/>
                  </a:lnTo>
                  <a:lnTo>
                    <a:pt x="1383" y="352"/>
                  </a:lnTo>
                  <a:lnTo>
                    <a:pt x="1388" y="361"/>
                  </a:lnTo>
                  <a:lnTo>
                    <a:pt x="1393" y="370"/>
                  </a:lnTo>
                  <a:lnTo>
                    <a:pt x="1398" y="380"/>
                  </a:lnTo>
                  <a:lnTo>
                    <a:pt x="1401" y="391"/>
                  </a:lnTo>
                  <a:lnTo>
                    <a:pt x="1404" y="400"/>
                  </a:lnTo>
                  <a:lnTo>
                    <a:pt x="1406" y="411"/>
                  </a:lnTo>
                  <a:lnTo>
                    <a:pt x="1406" y="411"/>
                  </a:lnTo>
                  <a:lnTo>
                    <a:pt x="1407" y="435"/>
                  </a:lnTo>
                  <a:lnTo>
                    <a:pt x="1407" y="458"/>
                  </a:lnTo>
                  <a:lnTo>
                    <a:pt x="1405" y="482"/>
                  </a:lnTo>
                  <a:lnTo>
                    <a:pt x="1401" y="505"/>
                  </a:lnTo>
                  <a:lnTo>
                    <a:pt x="1395" y="528"/>
                  </a:lnTo>
                  <a:lnTo>
                    <a:pt x="1390" y="551"/>
                  </a:lnTo>
                  <a:lnTo>
                    <a:pt x="1377" y="597"/>
                  </a:lnTo>
                  <a:lnTo>
                    <a:pt x="1377" y="597"/>
                  </a:lnTo>
                  <a:close/>
                </a:path>
              </a:pathLst>
            </a:custGeom>
            <a:grpFill/>
            <a:ln>
              <a:noFill/>
            </a:ln>
            <a:extLst/>
          </p:spPr>
          <p:txBody>
            <a:bodyPr vert="horz" wrap="square" lIns="91440" tIns="45720" rIns="91440" bIns="45720" numCol="1" anchor="t" anchorCtr="0" compatLnSpc="1"/>
            <a:lstStyle/>
            <a:p>
              <a:endParaRPr lang="zh-CN" altLang="en-US"/>
            </a:p>
          </p:txBody>
        </p:sp>
      </p:grpSp>
      <p:grpSp>
        <p:nvGrpSpPr>
          <p:cNvPr id="18" name="组合 20"/>
          <p:cNvGrpSpPr/>
          <p:nvPr/>
        </p:nvGrpSpPr>
        <p:grpSpPr>
          <a:xfrm>
            <a:off x="3363417" y="1934067"/>
            <a:ext cx="2326153" cy="1460413"/>
            <a:chOff x="4484556" y="2577960"/>
            <a:chExt cx="3101537" cy="1946616"/>
          </a:xfrm>
          <a:solidFill>
            <a:schemeClr val="accent2"/>
          </a:solidFill>
        </p:grpSpPr>
        <p:sp>
          <p:nvSpPr>
            <p:cNvPr id="22" name="文本框 21"/>
            <p:cNvSpPr txBox="1"/>
            <p:nvPr/>
          </p:nvSpPr>
          <p:spPr>
            <a:xfrm>
              <a:off x="5557585" y="3008646"/>
              <a:ext cx="2028508" cy="1148677"/>
            </a:xfrm>
            <a:prstGeom prst="rect">
              <a:avLst/>
            </a:prstGeom>
            <a:noFill/>
          </p:spPr>
          <p:txBody>
            <a:bodyPr wrap="square" rtlCol="0">
              <a:spAutoFit/>
            </a:bodyPr>
            <a:lstStyle/>
            <a:p>
              <a:r>
                <a:rPr lang="en-US" altLang="zh-CN" sz="5000" dirty="0">
                  <a:solidFill>
                    <a:schemeClr val="accent2"/>
                  </a:solidFill>
                  <a:latin typeface="Arial Black" panose="020B0A04020102020204" pitchFamily="34" charset="0"/>
                  <a:ea typeface="迷你简卡通" pitchFamily="65" charset="-122"/>
                  <a:cs typeface="Aharoni" panose="02010803020104030203" pitchFamily="2" charset="-79"/>
                </a:rPr>
                <a:t>02</a:t>
              </a:r>
              <a:endParaRPr lang="zh-CN" altLang="en-US" sz="5000" dirty="0">
                <a:solidFill>
                  <a:schemeClr val="accent2"/>
                </a:solidFill>
                <a:latin typeface="Arial Black" panose="020B0A04020102020204" pitchFamily="34" charset="0"/>
                <a:ea typeface="迷你简卡通" pitchFamily="65" charset="-122"/>
                <a:cs typeface="Aharoni" panose="02010803020104030203" pitchFamily="2" charset="-79"/>
              </a:endParaRPr>
            </a:p>
          </p:txBody>
        </p:sp>
        <p:sp>
          <p:nvSpPr>
            <p:cNvPr id="23" name="Freeform 49"/>
            <p:cNvSpPr>
              <a:spLocks noEditPoints="1"/>
            </p:cNvSpPr>
            <p:nvPr/>
          </p:nvSpPr>
          <p:spPr bwMode="auto">
            <a:xfrm>
              <a:off x="4484556" y="2577960"/>
              <a:ext cx="2852970" cy="1946616"/>
            </a:xfrm>
            <a:custGeom>
              <a:avLst/>
              <a:gdLst>
                <a:gd name="T0" fmla="*/ 336 w 1420"/>
                <a:gd name="T1" fmla="*/ 215 h 1076"/>
                <a:gd name="T2" fmla="*/ 247 w 1420"/>
                <a:gd name="T3" fmla="*/ 269 h 1076"/>
                <a:gd name="T4" fmla="*/ 339 w 1420"/>
                <a:gd name="T5" fmla="*/ 658 h 1076"/>
                <a:gd name="T6" fmla="*/ 4 w 1420"/>
                <a:gd name="T7" fmla="*/ 999 h 1076"/>
                <a:gd name="T8" fmla="*/ 71 w 1420"/>
                <a:gd name="T9" fmla="*/ 1045 h 1076"/>
                <a:gd name="T10" fmla="*/ 430 w 1420"/>
                <a:gd name="T11" fmla="*/ 846 h 1076"/>
                <a:gd name="T12" fmla="*/ 621 w 1420"/>
                <a:gd name="T13" fmla="*/ 1030 h 1076"/>
                <a:gd name="T14" fmla="*/ 1168 w 1420"/>
                <a:gd name="T15" fmla="*/ 1058 h 1076"/>
                <a:gd name="T16" fmla="*/ 1418 w 1420"/>
                <a:gd name="T17" fmla="*/ 477 h 1076"/>
                <a:gd name="T18" fmla="*/ 285 w 1420"/>
                <a:gd name="T19" fmla="*/ 309 h 1076"/>
                <a:gd name="T20" fmla="*/ 235 w 1420"/>
                <a:gd name="T21" fmla="*/ 317 h 1076"/>
                <a:gd name="T22" fmla="*/ 255 w 1420"/>
                <a:gd name="T23" fmla="*/ 410 h 1076"/>
                <a:gd name="T24" fmla="*/ 262 w 1420"/>
                <a:gd name="T25" fmla="*/ 418 h 1076"/>
                <a:gd name="T26" fmla="*/ 272 w 1420"/>
                <a:gd name="T27" fmla="*/ 467 h 1076"/>
                <a:gd name="T28" fmla="*/ 333 w 1420"/>
                <a:gd name="T29" fmla="*/ 444 h 1076"/>
                <a:gd name="T30" fmla="*/ 289 w 1420"/>
                <a:gd name="T31" fmla="*/ 439 h 1076"/>
                <a:gd name="T32" fmla="*/ 331 w 1420"/>
                <a:gd name="T33" fmla="*/ 457 h 1076"/>
                <a:gd name="T34" fmla="*/ 355 w 1420"/>
                <a:gd name="T35" fmla="*/ 550 h 1076"/>
                <a:gd name="T36" fmla="*/ 329 w 1420"/>
                <a:gd name="T37" fmla="*/ 494 h 1076"/>
                <a:gd name="T38" fmla="*/ 320 w 1420"/>
                <a:gd name="T39" fmla="*/ 546 h 1076"/>
                <a:gd name="T40" fmla="*/ 350 w 1420"/>
                <a:gd name="T41" fmla="*/ 611 h 1076"/>
                <a:gd name="T42" fmla="*/ 350 w 1420"/>
                <a:gd name="T43" fmla="*/ 644 h 1076"/>
                <a:gd name="T44" fmla="*/ 379 w 1420"/>
                <a:gd name="T45" fmla="*/ 723 h 1076"/>
                <a:gd name="T46" fmla="*/ 411 w 1420"/>
                <a:gd name="T47" fmla="*/ 629 h 1076"/>
                <a:gd name="T48" fmla="*/ 365 w 1420"/>
                <a:gd name="T49" fmla="*/ 679 h 1076"/>
                <a:gd name="T50" fmla="*/ 373 w 1420"/>
                <a:gd name="T51" fmla="*/ 700 h 1076"/>
                <a:gd name="T52" fmla="*/ 368 w 1420"/>
                <a:gd name="T53" fmla="*/ 718 h 1076"/>
                <a:gd name="T54" fmla="*/ 193 w 1420"/>
                <a:gd name="T55" fmla="*/ 809 h 1076"/>
                <a:gd name="T56" fmla="*/ 252 w 1420"/>
                <a:gd name="T57" fmla="*/ 778 h 1076"/>
                <a:gd name="T58" fmla="*/ 193 w 1420"/>
                <a:gd name="T59" fmla="*/ 774 h 1076"/>
                <a:gd name="T60" fmla="*/ 71 w 1420"/>
                <a:gd name="T61" fmla="*/ 874 h 1076"/>
                <a:gd name="T62" fmla="*/ 13 w 1420"/>
                <a:gd name="T63" fmla="*/ 1006 h 1076"/>
                <a:gd name="T64" fmla="*/ 28 w 1420"/>
                <a:gd name="T65" fmla="*/ 983 h 1076"/>
                <a:gd name="T66" fmla="*/ 153 w 1420"/>
                <a:gd name="T67" fmla="*/ 845 h 1076"/>
                <a:gd name="T68" fmla="*/ 471 w 1420"/>
                <a:gd name="T69" fmla="*/ 813 h 1076"/>
                <a:gd name="T70" fmla="*/ 456 w 1420"/>
                <a:gd name="T71" fmla="*/ 811 h 1076"/>
                <a:gd name="T72" fmla="*/ 457 w 1420"/>
                <a:gd name="T73" fmla="*/ 872 h 1076"/>
                <a:gd name="T74" fmla="*/ 551 w 1420"/>
                <a:gd name="T75" fmla="*/ 992 h 1076"/>
                <a:gd name="T76" fmla="*/ 565 w 1420"/>
                <a:gd name="T77" fmla="*/ 958 h 1076"/>
                <a:gd name="T78" fmla="*/ 532 w 1420"/>
                <a:gd name="T79" fmla="*/ 919 h 1076"/>
                <a:gd name="T80" fmla="*/ 496 w 1420"/>
                <a:gd name="T81" fmla="*/ 877 h 1076"/>
                <a:gd name="T82" fmla="*/ 501 w 1420"/>
                <a:gd name="T83" fmla="*/ 960 h 1076"/>
                <a:gd name="T84" fmla="*/ 542 w 1420"/>
                <a:gd name="T85" fmla="*/ 1007 h 1076"/>
                <a:gd name="T86" fmla="*/ 584 w 1420"/>
                <a:gd name="T87" fmla="*/ 1007 h 1076"/>
                <a:gd name="T88" fmla="*/ 634 w 1420"/>
                <a:gd name="T89" fmla="*/ 1007 h 1076"/>
                <a:gd name="T90" fmla="*/ 709 w 1420"/>
                <a:gd name="T91" fmla="*/ 987 h 1076"/>
                <a:gd name="T92" fmla="*/ 752 w 1420"/>
                <a:gd name="T93" fmla="*/ 1009 h 1076"/>
                <a:gd name="T94" fmla="*/ 825 w 1420"/>
                <a:gd name="T95" fmla="*/ 1005 h 1076"/>
                <a:gd name="T96" fmla="*/ 863 w 1420"/>
                <a:gd name="T97" fmla="*/ 1012 h 1076"/>
                <a:gd name="T98" fmla="*/ 967 w 1420"/>
                <a:gd name="T99" fmla="*/ 999 h 1076"/>
                <a:gd name="T100" fmla="*/ 967 w 1420"/>
                <a:gd name="T101" fmla="*/ 1028 h 1076"/>
                <a:gd name="T102" fmla="*/ 1003 w 1420"/>
                <a:gd name="T103" fmla="*/ 1012 h 1076"/>
                <a:gd name="T104" fmla="*/ 1047 w 1420"/>
                <a:gd name="T105" fmla="*/ 1018 h 1076"/>
                <a:gd name="T106" fmla="*/ 1088 w 1420"/>
                <a:gd name="T107" fmla="*/ 1034 h 1076"/>
                <a:gd name="T108" fmla="*/ 1128 w 1420"/>
                <a:gd name="T109" fmla="*/ 1042 h 1076"/>
                <a:gd name="T110" fmla="*/ 1193 w 1420"/>
                <a:gd name="T111" fmla="*/ 1042 h 1076"/>
                <a:gd name="T112" fmla="*/ 1309 w 1420"/>
                <a:gd name="T113" fmla="*/ 956 h 1076"/>
                <a:gd name="T114" fmla="*/ 598 w 1420"/>
                <a:gd name="T115" fmla="*/ 959 h 1076"/>
                <a:gd name="T116" fmla="*/ 189 w 1420"/>
                <a:gd name="T117" fmla="*/ 913 h 1076"/>
                <a:gd name="T118" fmla="*/ 355 w 1420"/>
                <a:gd name="T119" fmla="*/ 750 h 1076"/>
                <a:gd name="T120" fmla="*/ 297 w 1420"/>
                <a:gd name="T121" fmla="*/ 279 h 1076"/>
                <a:gd name="T122" fmla="*/ 928 w 1420"/>
                <a:gd name="T123" fmla="*/ 46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20" h="1076">
                  <a:moveTo>
                    <a:pt x="1160" y="164"/>
                  </a:moveTo>
                  <a:lnTo>
                    <a:pt x="1160" y="164"/>
                  </a:lnTo>
                  <a:lnTo>
                    <a:pt x="1097" y="127"/>
                  </a:lnTo>
                  <a:lnTo>
                    <a:pt x="1033" y="88"/>
                  </a:lnTo>
                  <a:lnTo>
                    <a:pt x="1002" y="69"/>
                  </a:lnTo>
                  <a:lnTo>
                    <a:pt x="969" y="51"/>
                  </a:lnTo>
                  <a:lnTo>
                    <a:pt x="937" y="35"/>
                  </a:lnTo>
                  <a:lnTo>
                    <a:pt x="903" y="20"/>
                  </a:lnTo>
                  <a:lnTo>
                    <a:pt x="903" y="20"/>
                  </a:lnTo>
                  <a:lnTo>
                    <a:pt x="885" y="13"/>
                  </a:lnTo>
                  <a:lnTo>
                    <a:pt x="868" y="8"/>
                  </a:lnTo>
                  <a:lnTo>
                    <a:pt x="850" y="4"/>
                  </a:lnTo>
                  <a:lnTo>
                    <a:pt x="833" y="2"/>
                  </a:lnTo>
                  <a:lnTo>
                    <a:pt x="817" y="0"/>
                  </a:lnTo>
                  <a:lnTo>
                    <a:pt x="801" y="0"/>
                  </a:lnTo>
                  <a:lnTo>
                    <a:pt x="784" y="2"/>
                  </a:lnTo>
                  <a:lnTo>
                    <a:pt x="768" y="4"/>
                  </a:lnTo>
                  <a:lnTo>
                    <a:pt x="752" y="8"/>
                  </a:lnTo>
                  <a:lnTo>
                    <a:pt x="737" y="13"/>
                  </a:lnTo>
                  <a:lnTo>
                    <a:pt x="720" y="17"/>
                  </a:lnTo>
                  <a:lnTo>
                    <a:pt x="704" y="25"/>
                  </a:lnTo>
                  <a:lnTo>
                    <a:pt x="673" y="40"/>
                  </a:lnTo>
                  <a:lnTo>
                    <a:pt x="642" y="58"/>
                  </a:lnTo>
                  <a:lnTo>
                    <a:pt x="642" y="58"/>
                  </a:lnTo>
                  <a:lnTo>
                    <a:pt x="571" y="100"/>
                  </a:lnTo>
                  <a:lnTo>
                    <a:pt x="500" y="143"/>
                  </a:lnTo>
                  <a:lnTo>
                    <a:pt x="463" y="163"/>
                  </a:lnTo>
                  <a:lnTo>
                    <a:pt x="427" y="181"/>
                  </a:lnTo>
                  <a:lnTo>
                    <a:pt x="390" y="199"/>
                  </a:lnTo>
                  <a:lnTo>
                    <a:pt x="352" y="215"/>
                  </a:lnTo>
                  <a:lnTo>
                    <a:pt x="352" y="215"/>
                  </a:lnTo>
                  <a:lnTo>
                    <a:pt x="349" y="214"/>
                  </a:lnTo>
                  <a:lnTo>
                    <a:pt x="349" y="214"/>
                  </a:lnTo>
                  <a:lnTo>
                    <a:pt x="336" y="215"/>
                  </a:lnTo>
                  <a:lnTo>
                    <a:pt x="325" y="217"/>
                  </a:lnTo>
                  <a:lnTo>
                    <a:pt x="314" y="222"/>
                  </a:lnTo>
                  <a:lnTo>
                    <a:pt x="306" y="228"/>
                  </a:lnTo>
                  <a:lnTo>
                    <a:pt x="299" y="235"/>
                  </a:lnTo>
                  <a:lnTo>
                    <a:pt x="293" y="245"/>
                  </a:lnTo>
                  <a:lnTo>
                    <a:pt x="289" y="256"/>
                  </a:lnTo>
                  <a:lnTo>
                    <a:pt x="288" y="268"/>
                  </a:lnTo>
                  <a:lnTo>
                    <a:pt x="288" y="268"/>
                  </a:lnTo>
                  <a:lnTo>
                    <a:pt x="287" y="265"/>
                  </a:lnTo>
                  <a:lnTo>
                    <a:pt x="284" y="264"/>
                  </a:lnTo>
                  <a:lnTo>
                    <a:pt x="282" y="265"/>
                  </a:lnTo>
                  <a:lnTo>
                    <a:pt x="279" y="267"/>
                  </a:lnTo>
                  <a:lnTo>
                    <a:pt x="274" y="271"/>
                  </a:lnTo>
                  <a:lnTo>
                    <a:pt x="271" y="276"/>
                  </a:lnTo>
                  <a:lnTo>
                    <a:pt x="271" y="276"/>
                  </a:lnTo>
                  <a:lnTo>
                    <a:pt x="277" y="267"/>
                  </a:lnTo>
                  <a:lnTo>
                    <a:pt x="284" y="253"/>
                  </a:lnTo>
                  <a:lnTo>
                    <a:pt x="287" y="247"/>
                  </a:lnTo>
                  <a:lnTo>
                    <a:pt x="288" y="244"/>
                  </a:lnTo>
                  <a:lnTo>
                    <a:pt x="287" y="244"/>
                  </a:lnTo>
                  <a:lnTo>
                    <a:pt x="285" y="244"/>
                  </a:lnTo>
                  <a:lnTo>
                    <a:pt x="281" y="246"/>
                  </a:lnTo>
                  <a:lnTo>
                    <a:pt x="281" y="246"/>
                  </a:lnTo>
                  <a:lnTo>
                    <a:pt x="281" y="246"/>
                  </a:lnTo>
                  <a:lnTo>
                    <a:pt x="281" y="246"/>
                  </a:lnTo>
                  <a:lnTo>
                    <a:pt x="282" y="243"/>
                  </a:lnTo>
                  <a:lnTo>
                    <a:pt x="281" y="241"/>
                  </a:lnTo>
                  <a:lnTo>
                    <a:pt x="281" y="241"/>
                  </a:lnTo>
                  <a:lnTo>
                    <a:pt x="277" y="241"/>
                  </a:lnTo>
                  <a:lnTo>
                    <a:pt x="272" y="244"/>
                  </a:lnTo>
                  <a:lnTo>
                    <a:pt x="262" y="250"/>
                  </a:lnTo>
                  <a:lnTo>
                    <a:pt x="256" y="256"/>
                  </a:lnTo>
                  <a:lnTo>
                    <a:pt x="256" y="256"/>
                  </a:lnTo>
                  <a:lnTo>
                    <a:pt x="247" y="269"/>
                  </a:lnTo>
                  <a:lnTo>
                    <a:pt x="238" y="282"/>
                  </a:lnTo>
                  <a:lnTo>
                    <a:pt x="232" y="297"/>
                  </a:lnTo>
                  <a:lnTo>
                    <a:pt x="228" y="311"/>
                  </a:lnTo>
                  <a:lnTo>
                    <a:pt x="225" y="327"/>
                  </a:lnTo>
                  <a:lnTo>
                    <a:pt x="225" y="341"/>
                  </a:lnTo>
                  <a:lnTo>
                    <a:pt x="228" y="358"/>
                  </a:lnTo>
                  <a:lnTo>
                    <a:pt x="231" y="375"/>
                  </a:lnTo>
                  <a:lnTo>
                    <a:pt x="231" y="375"/>
                  </a:lnTo>
                  <a:lnTo>
                    <a:pt x="231" y="379"/>
                  </a:lnTo>
                  <a:lnTo>
                    <a:pt x="231" y="380"/>
                  </a:lnTo>
                  <a:lnTo>
                    <a:pt x="232" y="382"/>
                  </a:lnTo>
                  <a:lnTo>
                    <a:pt x="232" y="382"/>
                  </a:lnTo>
                  <a:lnTo>
                    <a:pt x="243" y="415"/>
                  </a:lnTo>
                  <a:lnTo>
                    <a:pt x="254" y="448"/>
                  </a:lnTo>
                  <a:lnTo>
                    <a:pt x="267" y="481"/>
                  </a:lnTo>
                  <a:lnTo>
                    <a:pt x="281" y="512"/>
                  </a:lnTo>
                  <a:lnTo>
                    <a:pt x="281" y="512"/>
                  </a:lnTo>
                  <a:lnTo>
                    <a:pt x="278" y="518"/>
                  </a:lnTo>
                  <a:lnTo>
                    <a:pt x="278" y="526"/>
                  </a:lnTo>
                  <a:lnTo>
                    <a:pt x="278" y="528"/>
                  </a:lnTo>
                  <a:lnTo>
                    <a:pt x="281" y="529"/>
                  </a:lnTo>
                  <a:lnTo>
                    <a:pt x="283" y="530"/>
                  </a:lnTo>
                  <a:lnTo>
                    <a:pt x="287" y="529"/>
                  </a:lnTo>
                  <a:lnTo>
                    <a:pt x="287" y="529"/>
                  </a:lnTo>
                  <a:lnTo>
                    <a:pt x="300" y="559"/>
                  </a:lnTo>
                  <a:lnTo>
                    <a:pt x="312" y="591"/>
                  </a:lnTo>
                  <a:lnTo>
                    <a:pt x="324" y="621"/>
                  </a:lnTo>
                  <a:lnTo>
                    <a:pt x="337" y="651"/>
                  </a:lnTo>
                  <a:lnTo>
                    <a:pt x="337" y="651"/>
                  </a:lnTo>
                  <a:lnTo>
                    <a:pt x="336" y="653"/>
                  </a:lnTo>
                  <a:lnTo>
                    <a:pt x="337" y="656"/>
                  </a:lnTo>
                  <a:lnTo>
                    <a:pt x="338" y="657"/>
                  </a:lnTo>
                  <a:lnTo>
                    <a:pt x="339" y="658"/>
                  </a:lnTo>
                  <a:lnTo>
                    <a:pt x="339" y="658"/>
                  </a:lnTo>
                  <a:lnTo>
                    <a:pt x="344" y="666"/>
                  </a:lnTo>
                  <a:lnTo>
                    <a:pt x="344" y="666"/>
                  </a:lnTo>
                  <a:lnTo>
                    <a:pt x="339" y="677"/>
                  </a:lnTo>
                  <a:lnTo>
                    <a:pt x="339" y="677"/>
                  </a:lnTo>
                  <a:lnTo>
                    <a:pt x="330" y="688"/>
                  </a:lnTo>
                  <a:lnTo>
                    <a:pt x="320" y="697"/>
                  </a:lnTo>
                  <a:lnTo>
                    <a:pt x="309" y="705"/>
                  </a:lnTo>
                  <a:lnTo>
                    <a:pt x="299" y="713"/>
                  </a:lnTo>
                  <a:lnTo>
                    <a:pt x="273" y="727"/>
                  </a:lnTo>
                  <a:lnTo>
                    <a:pt x="248" y="739"/>
                  </a:lnTo>
                  <a:lnTo>
                    <a:pt x="196" y="763"/>
                  </a:lnTo>
                  <a:lnTo>
                    <a:pt x="172" y="776"/>
                  </a:lnTo>
                  <a:lnTo>
                    <a:pt x="160" y="783"/>
                  </a:lnTo>
                  <a:lnTo>
                    <a:pt x="149" y="792"/>
                  </a:lnTo>
                  <a:lnTo>
                    <a:pt x="149" y="792"/>
                  </a:lnTo>
                  <a:lnTo>
                    <a:pt x="129" y="806"/>
                  </a:lnTo>
                  <a:lnTo>
                    <a:pt x="107" y="823"/>
                  </a:lnTo>
                  <a:lnTo>
                    <a:pt x="87" y="841"/>
                  </a:lnTo>
                  <a:lnTo>
                    <a:pt x="67" y="860"/>
                  </a:lnTo>
                  <a:lnTo>
                    <a:pt x="49" y="881"/>
                  </a:lnTo>
                  <a:lnTo>
                    <a:pt x="41" y="892"/>
                  </a:lnTo>
                  <a:lnTo>
                    <a:pt x="33" y="903"/>
                  </a:lnTo>
                  <a:lnTo>
                    <a:pt x="27" y="913"/>
                  </a:lnTo>
                  <a:lnTo>
                    <a:pt x="20" y="925"/>
                  </a:lnTo>
                  <a:lnTo>
                    <a:pt x="14" y="937"/>
                  </a:lnTo>
                  <a:lnTo>
                    <a:pt x="11" y="949"/>
                  </a:lnTo>
                  <a:lnTo>
                    <a:pt x="11" y="949"/>
                  </a:lnTo>
                  <a:lnTo>
                    <a:pt x="8" y="952"/>
                  </a:lnTo>
                  <a:lnTo>
                    <a:pt x="7" y="954"/>
                  </a:lnTo>
                  <a:lnTo>
                    <a:pt x="6" y="957"/>
                  </a:lnTo>
                  <a:lnTo>
                    <a:pt x="8" y="959"/>
                  </a:lnTo>
                  <a:lnTo>
                    <a:pt x="8" y="959"/>
                  </a:lnTo>
                  <a:lnTo>
                    <a:pt x="6" y="976"/>
                  </a:lnTo>
                  <a:lnTo>
                    <a:pt x="4" y="999"/>
                  </a:lnTo>
                  <a:lnTo>
                    <a:pt x="4" y="999"/>
                  </a:lnTo>
                  <a:lnTo>
                    <a:pt x="2" y="1002"/>
                  </a:lnTo>
                  <a:lnTo>
                    <a:pt x="0" y="1006"/>
                  </a:lnTo>
                  <a:lnTo>
                    <a:pt x="0" y="1010"/>
                  </a:lnTo>
                  <a:lnTo>
                    <a:pt x="1" y="1011"/>
                  </a:lnTo>
                  <a:lnTo>
                    <a:pt x="4" y="1012"/>
                  </a:lnTo>
                  <a:lnTo>
                    <a:pt x="4" y="1012"/>
                  </a:lnTo>
                  <a:lnTo>
                    <a:pt x="4" y="1024"/>
                  </a:lnTo>
                  <a:lnTo>
                    <a:pt x="5" y="1037"/>
                  </a:lnTo>
                  <a:lnTo>
                    <a:pt x="5" y="1037"/>
                  </a:lnTo>
                  <a:lnTo>
                    <a:pt x="5" y="1040"/>
                  </a:lnTo>
                  <a:lnTo>
                    <a:pt x="5" y="1040"/>
                  </a:lnTo>
                  <a:lnTo>
                    <a:pt x="7" y="1051"/>
                  </a:lnTo>
                  <a:lnTo>
                    <a:pt x="11" y="1063"/>
                  </a:lnTo>
                  <a:lnTo>
                    <a:pt x="13" y="1068"/>
                  </a:lnTo>
                  <a:lnTo>
                    <a:pt x="17" y="1072"/>
                  </a:lnTo>
                  <a:lnTo>
                    <a:pt x="22" y="1075"/>
                  </a:lnTo>
                  <a:lnTo>
                    <a:pt x="28" y="1076"/>
                  </a:lnTo>
                  <a:lnTo>
                    <a:pt x="28" y="1076"/>
                  </a:lnTo>
                  <a:lnTo>
                    <a:pt x="30" y="1076"/>
                  </a:lnTo>
                  <a:lnTo>
                    <a:pt x="33" y="1075"/>
                  </a:lnTo>
                  <a:lnTo>
                    <a:pt x="34" y="1074"/>
                  </a:lnTo>
                  <a:lnTo>
                    <a:pt x="34" y="1072"/>
                  </a:lnTo>
                  <a:lnTo>
                    <a:pt x="31" y="1069"/>
                  </a:lnTo>
                  <a:lnTo>
                    <a:pt x="27" y="1066"/>
                  </a:lnTo>
                  <a:lnTo>
                    <a:pt x="27" y="1066"/>
                  </a:lnTo>
                  <a:lnTo>
                    <a:pt x="35" y="1065"/>
                  </a:lnTo>
                  <a:lnTo>
                    <a:pt x="46" y="1063"/>
                  </a:lnTo>
                  <a:lnTo>
                    <a:pt x="52" y="1060"/>
                  </a:lnTo>
                  <a:lnTo>
                    <a:pt x="55" y="1058"/>
                  </a:lnTo>
                  <a:lnTo>
                    <a:pt x="59" y="1055"/>
                  </a:lnTo>
                  <a:lnTo>
                    <a:pt x="60" y="1052"/>
                  </a:lnTo>
                  <a:lnTo>
                    <a:pt x="60" y="1052"/>
                  </a:lnTo>
                  <a:lnTo>
                    <a:pt x="71" y="1045"/>
                  </a:lnTo>
                  <a:lnTo>
                    <a:pt x="81" y="1036"/>
                  </a:lnTo>
                  <a:lnTo>
                    <a:pt x="101" y="1019"/>
                  </a:lnTo>
                  <a:lnTo>
                    <a:pt x="119" y="1001"/>
                  </a:lnTo>
                  <a:lnTo>
                    <a:pt x="137" y="982"/>
                  </a:lnTo>
                  <a:lnTo>
                    <a:pt x="155" y="962"/>
                  </a:lnTo>
                  <a:lnTo>
                    <a:pt x="173" y="943"/>
                  </a:lnTo>
                  <a:lnTo>
                    <a:pt x="193" y="925"/>
                  </a:lnTo>
                  <a:lnTo>
                    <a:pt x="203" y="918"/>
                  </a:lnTo>
                  <a:lnTo>
                    <a:pt x="214" y="910"/>
                  </a:lnTo>
                  <a:lnTo>
                    <a:pt x="214" y="910"/>
                  </a:lnTo>
                  <a:lnTo>
                    <a:pt x="241" y="893"/>
                  </a:lnTo>
                  <a:lnTo>
                    <a:pt x="268" y="877"/>
                  </a:lnTo>
                  <a:lnTo>
                    <a:pt x="297" y="863"/>
                  </a:lnTo>
                  <a:lnTo>
                    <a:pt x="326" y="850"/>
                  </a:lnTo>
                  <a:lnTo>
                    <a:pt x="385" y="823"/>
                  </a:lnTo>
                  <a:lnTo>
                    <a:pt x="443" y="797"/>
                  </a:lnTo>
                  <a:lnTo>
                    <a:pt x="443" y="797"/>
                  </a:lnTo>
                  <a:lnTo>
                    <a:pt x="437" y="803"/>
                  </a:lnTo>
                  <a:lnTo>
                    <a:pt x="432" y="807"/>
                  </a:lnTo>
                  <a:lnTo>
                    <a:pt x="429" y="811"/>
                  </a:lnTo>
                  <a:lnTo>
                    <a:pt x="427" y="815"/>
                  </a:lnTo>
                  <a:lnTo>
                    <a:pt x="429" y="816"/>
                  </a:lnTo>
                  <a:lnTo>
                    <a:pt x="432" y="816"/>
                  </a:lnTo>
                  <a:lnTo>
                    <a:pt x="437" y="813"/>
                  </a:lnTo>
                  <a:lnTo>
                    <a:pt x="445" y="809"/>
                  </a:lnTo>
                  <a:lnTo>
                    <a:pt x="445" y="809"/>
                  </a:lnTo>
                  <a:lnTo>
                    <a:pt x="432" y="827"/>
                  </a:lnTo>
                  <a:lnTo>
                    <a:pt x="432" y="827"/>
                  </a:lnTo>
                  <a:lnTo>
                    <a:pt x="429" y="825"/>
                  </a:lnTo>
                  <a:lnTo>
                    <a:pt x="427" y="827"/>
                  </a:lnTo>
                  <a:lnTo>
                    <a:pt x="427" y="827"/>
                  </a:lnTo>
                  <a:lnTo>
                    <a:pt x="426" y="830"/>
                  </a:lnTo>
                  <a:lnTo>
                    <a:pt x="427" y="835"/>
                  </a:lnTo>
                  <a:lnTo>
                    <a:pt x="430" y="846"/>
                  </a:lnTo>
                  <a:lnTo>
                    <a:pt x="432" y="851"/>
                  </a:lnTo>
                  <a:lnTo>
                    <a:pt x="432" y="851"/>
                  </a:lnTo>
                  <a:lnTo>
                    <a:pt x="431" y="857"/>
                  </a:lnTo>
                  <a:lnTo>
                    <a:pt x="431" y="860"/>
                  </a:lnTo>
                  <a:lnTo>
                    <a:pt x="431" y="863"/>
                  </a:lnTo>
                  <a:lnTo>
                    <a:pt x="433" y="863"/>
                  </a:lnTo>
                  <a:lnTo>
                    <a:pt x="436" y="863"/>
                  </a:lnTo>
                  <a:lnTo>
                    <a:pt x="438" y="863"/>
                  </a:lnTo>
                  <a:lnTo>
                    <a:pt x="438" y="863"/>
                  </a:lnTo>
                  <a:lnTo>
                    <a:pt x="467" y="906"/>
                  </a:lnTo>
                  <a:lnTo>
                    <a:pt x="479" y="928"/>
                  </a:lnTo>
                  <a:lnTo>
                    <a:pt x="484" y="940"/>
                  </a:lnTo>
                  <a:lnTo>
                    <a:pt x="489" y="952"/>
                  </a:lnTo>
                  <a:lnTo>
                    <a:pt x="489" y="952"/>
                  </a:lnTo>
                  <a:lnTo>
                    <a:pt x="486" y="956"/>
                  </a:lnTo>
                  <a:lnTo>
                    <a:pt x="485" y="960"/>
                  </a:lnTo>
                  <a:lnTo>
                    <a:pt x="486" y="963"/>
                  </a:lnTo>
                  <a:lnTo>
                    <a:pt x="486" y="964"/>
                  </a:lnTo>
                  <a:lnTo>
                    <a:pt x="489" y="964"/>
                  </a:lnTo>
                  <a:lnTo>
                    <a:pt x="491" y="963"/>
                  </a:lnTo>
                  <a:lnTo>
                    <a:pt x="491" y="963"/>
                  </a:lnTo>
                  <a:lnTo>
                    <a:pt x="496" y="974"/>
                  </a:lnTo>
                  <a:lnTo>
                    <a:pt x="501" y="984"/>
                  </a:lnTo>
                  <a:lnTo>
                    <a:pt x="506" y="993"/>
                  </a:lnTo>
                  <a:lnTo>
                    <a:pt x="512" y="1000"/>
                  </a:lnTo>
                  <a:lnTo>
                    <a:pt x="519" y="1007"/>
                  </a:lnTo>
                  <a:lnTo>
                    <a:pt x="526" y="1013"/>
                  </a:lnTo>
                  <a:lnTo>
                    <a:pt x="533" y="1018"/>
                  </a:lnTo>
                  <a:lnTo>
                    <a:pt x="542" y="1022"/>
                  </a:lnTo>
                  <a:lnTo>
                    <a:pt x="550" y="1025"/>
                  </a:lnTo>
                  <a:lnTo>
                    <a:pt x="559" y="1028"/>
                  </a:lnTo>
                  <a:lnTo>
                    <a:pt x="578" y="1030"/>
                  </a:lnTo>
                  <a:lnTo>
                    <a:pt x="598" y="1031"/>
                  </a:lnTo>
                  <a:lnTo>
                    <a:pt x="621" y="1030"/>
                  </a:lnTo>
                  <a:lnTo>
                    <a:pt x="621" y="1030"/>
                  </a:lnTo>
                  <a:lnTo>
                    <a:pt x="672" y="1027"/>
                  </a:lnTo>
                  <a:lnTo>
                    <a:pt x="722" y="1024"/>
                  </a:lnTo>
                  <a:lnTo>
                    <a:pt x="773" y="1022"/>
                  </a:lnTo>
                  <a:lnTo>
                    <a:pt x="798" y="1023"/>
                  </a:lnTo>
                  <a:lnTo>
                    <a:pt x="825" y="1024"/>
                  </a:lnTo>
                  <a:lnTo>
                    <a:pt x="825" y="1024"/>
                  </a:lnTo>
                  <a:lnTo>
                    <a:pt x="826" y="1024"/>
                  </a:lnTo>
                  <a:lnTo>
                    <a:pt x="828" y="1024"/>
                  </a:lnTo>
                  <a:lnTo>
                    <a:pt x="828" y="1024"/>
                  </a:lnTo>
                  <a:lnTo>
                    <a:pt x="880" y="1029"/>
                  </a:lnTo>
                  <a:lnTo>
                    <a:pt x="880" y="1029"/>
                  </a:lnTo>
                  <a:lnTo>
                    <a:pt x="882" y="1030"/>
                  </a:lnTo>
                  <a:lnTo>
                    <a:pt x="885" y="1030"/>
                  </a:lnTo>
                  <a:lnTo>
                    <a:pt x="890" y="1029"/>
                  </a:lnTo>
                  <a:lnTo>
                    <a:pt x="890" y="1029"/>
                  </a:lnTo>
                  <a:lnTo>
                    <a:pt x="939" y="1035"/>
                  </a:lnTo>
                  <a:lnTo>
                    <a:pt x="939" y="1035"/>
                  </a:lnTo>
                  <a:lnTo>
                    <a:pt x="951" y="1037"/>
                  </a:lnTo>
                  <a:lnTo>
                    <a:pt x="967" y="1040"/>
                  </a:lnTo>
                  <a:lnTo>
                    <a:pt x="981" y="1042"/>
                  </a:lnTo>
                  <a:lnTo>
                    <a:pt x="987" y="1042"/>
                  </a:lnTo>
                  <a:lnTo>
                    <a:pt x="993" y="1041"/>
                  </a:lnTo>
                  <a:lnTo>
                    <a:pt x="993" y="1041"/>
                  </a:lnTo>
                  <a:lnTo>
                    <a:pt x="1110" y="1053"/>
                  </a:lnTo>
                  <a:lnTo>
                    <a:pt x="1110" y="1053"/>
                  </a:lnTo>
                  <a:lnTo>
                    <a:pt x="1114" y="1054"/>
                  </a:lnTo>
                  <a:lnTo>
                    <a:pt x="1117" y="1054"/>
                  </a:lnTo>
                  <a:lnTo>
                    <a:pt x="1117" y="1054"/>
                  </a:lnTo>
                  <a:lnTo>
                    <a:pt x="1135" y="1055"/>
                  </a:lnTo>
                  <a:lnTo>
                    <a:pt x="1154" y="1055"/>
                  </a:lnTo>
                  <a:lnTo>
                    <a:pt x="1154" y="1055"/>
                  </a:lnTo>
                  <a:lnTo>
                    <a:pt x="1160" y="1058"/>
                  </a:lnTo>
                  <a:lnTo>
                    <a:pt x="1168" y="1058"/>
                  </a:lnTo>
                  <a:lnTo>
                    <a:pt x="1177" y="1057"/>
                  </a:lnTo>
                  <a:lnTo>
                    <a:pt x="1187" y="1054"/>
                  </a:lnTo>
                  <a:lnTo>
                    <a:pt x="1210" y="1046"/>
                  </a:lnTo>
                  <a:lnTo>
                    <a:pt x="1234" y="1035"/>
                  </a:lnTo>
                  <a:lnTo>
                    <a:pt x="1256" y="1023"/>
                  </a:lnTo>
                  <a:lnTo>
                    <a:pt x="1274" y="1012"/>
                  </a:lnTo>
                  <a:lnTo>
                    <a:pt x="1286" y="1002"/>
                  </a:lnTo>
                  <a:lnTo>
                    <a:pt x="1288" y="1000"/>
                  </a:lnTo>
                  <a:lnTo>
                    <a:pt x="1288" y="998"/>
                  </a:lnTo>
                  <a:lnTo>
                    <a:pt x="1288" y="998"/>
                  </a:lnTo>
                  <a:lnTo>
                    <a:pt x="1296" y="992"/>
                  </a:lnTo>
                  <a:lnTo>
                    <a:pt x="1304" y="984"/>
                  </a:lnTo>
                  <a:lnTo>
                    <a:pt x="1310" y="977"/>
                  </a:lnTo>
                  <a:lnTo>
                    <a:pt x="1316" y="969"/>
                  </a:lnTo>
                  <a:lnTo>
                    <a:pt x="1322" y="962"/>
                  </a:lnTo>
                  <a:lnTo>
                    <a:pt x="1325" y="953"/>
                  </a:lnTo>
                  <a:lnTo>
                    <a:pt x="1334" y="935"/>
                  </a:lnTo>
                  <a:lnTo>
                    <a:pt x="1339" y="916"/>
                  </a:lnTo>
                  <a:lnTo>
                    <a:pt x="1342" y="896"/>
                  </a:lnTo>
                  <a:lnTo>
                    <a:pt x="1345" y="877"/>
                  </a:lnTo>
                  <a:lnTo>
                    <a:pt x="1347" y="857"/>
                  </a:lnTo>
                  <a:lnTo>
                    <a:pt x="1347" y="857"/>
                  </a:lnTo>
                  <a:lnTo>
                    <a:pt x="1352" y="810"/>
                  </a:lnTo>
                  <a:lnTo>
                    <a:pt x="1357" y="763"/>
                  </a:lnTo>
                  <a:lnTo>
                    <a:pt x="1363" y="716"/>
                  </a:lnTo>
                  <a:lnTo>
                    <a:pt x="1370" y="669"/>
                  </a:lnTo>
                  <a:lnTo>
                    <a:pt x="1370" y="669"/>
                  </a:lnTo>
                  <a:lnTo>
                    <a:pt x="1375" y="651"/>
                  </a:lnTo>
                  <a:lnTo>
                    <a:pt x="1380" y="630"/>
                  </a:lnTo>
                  <a:lnTo>
                    <a:pt x="1392" y="588"/>
                  </a:lnTo>
                  <a:lnTo>
                    <a:pt x="1404" y="545"/>
                  </a:lnTo>
                  <a:lnTo>
                    <a:pt x="1410" y="522"/>
                  </a:lnTo>
                  <a:lnTo>
                    <a:pt x="1414" y="500"/>
                  </a:lnTo>
                  <a:lnTo>
                    <a:pt x="1418" y="477"/>
                  </a:lnTo>
                  <a:lnTo>
                    <a:pt x="1419" y="456"/>
                  </a:lnTo>
                  <a:lnTo>
                    <a:pt x="1420" y="434"/>
                  </a:lnTo>
                  <a:lnTo>
                    <a:pt x="1419" y="412"/>
                  </a:lnTo>
                  <a:lnTo>
                    <a:pt x="1416" y="392"/>
                  </a:lnTo>
                  <a:lnTo>
                    <a:pt x="1412" y="382"/>
                  </a:lnTo>
                  <a:lnTo>
                    <a:pt x="1408" y="373"/>
                  </a:lnTo>
                  <a:lnTo>
                    <a:pt x="1405" y="363"/>
                  </a:lnTo>
                  <a:lnTo>
                    <a:pt x="1400" y="353"/>
                  </a:lnTo>
                  <a:lnTo>
                    <a:pt x="1394" y="345"/>
                  </a:lnTo>
                  <a:lnTo>
                    <a:pt x="1387" y="336"/>
                  </a:lnTo>
                  <a:lnTo>
                    <a:pt x="1387" y="336"/>
                  </a:lnTo>
                  <a:lnTo>
                    <a:pt x="1376" y="322"/>
                  </a:lnTo>
                  <a:lnTo>
                    <a:pt x="1364" y="310"/>
                  </a:lnTo>
                  <a:lnTo>
                    <a:pt x="1337" y="285"/>
                  </a:lnTo>
                  <a:lnTo>
                    <a:pt x="1310" y="262"/>
                  </a:lnTo>
                  <a:lnTo>
                    <a:pt x="1282" y="240"/>
                  </a:lnTo>
                  <a:lnTo>
                    <a:pt x="1252" y="220"/>
                  </a:lnTo>
                  <a:lnTo>
                    <a:pt x="1222" y="200"/>
                  </a:lnTo>
                  <a:lnTo>
                    <a:pt x="1160" y="164"/>
                  </a:lnTo>
                  <a:lnTo>
                    <a:pt x="1160" y="164"/>
                  </a:lnTo>
                  <a:close/>
                  <a:moveTo>
                    <a:pt x="291" y="317"/>
                  </a:moveTo>
                  <a:lnTo>
                    <a:pt x="291" y="317"/>
                  </a:lnTo>
                  <a:lnTo>
                    <a:pt x="290" y="317"/>
                  </a:lnTo>
                  <a:lnTo>
                    <a:pt x="288" y="318"/>
                  </a:lnTo>
                  <a:lnTo>
                    <a:pt x="282" y="322"/>
                  </a:lnTo>
                  <a:lnTo>
                    <a:pt x="268" y="338"/>
                  </a:lnTo>
                  <a:lnTo>
                    <a:pt x="254" y="356"/>
                  </a:lnTo>
                  <a:lnTo>
                    <a:pt x="244" y="365"/>
                  </a:lnTo>
                  <a:lnTo>
                    <a:pt x="244" y="365"/>
                  </a:lnTo>
                  <a:lnTo>
                    <a:pt x="254" y="351"/>
                  </a:lnTo>
                  <a:lnTo>
                    <a:pt x="265" y="338"/>
                  </a:lnTo>
                  <a:lnTo>
                    <a:pt x="265" y="338"/>
                  </a:lnTo>
                  <a:lnTo>
                    <a:pt x="279" y="318"/>
                  </a:lnTo>
                  <a:lnTo>
                    <a:pt x="285" y="309"/>
                  </a:lnTo>
                  <a:lnTo>
                    <a:pt x="288" y="303"/>
                  </a:lnTo>
                  <a:lnTo>
                    <a:pt x="289" y="298"/>
                  </a:lnTo>
                  <a:lnTo>
                    <a:pt x="289" y="298"/>
                  </a:lnTo>
                  <a:lnTo>
                    <a:pt x="291" y="317"/>
                  </a:lnTo>
                  <a:lnTo>
                    <a:pt x="291" y="317"/>
                  </a:lnTo>
                  <a:close/>
                  <a:moveTo>
                    <a:pt x="288" y="271"/>
                  </a:moveTo>
                  <a:lnTo>
                    <a:pt x="288" y="271"/>
                  </a:lnTo>
                  <a:lnTo>
                    <a:pt x="288" y="283"/>
                  </a:lnTo>
                  <a:lnTo>
                    <a:pt x="288" y="297"/>
                  </a:lnTo>
                  <a:lnTo>
                    <a:pt x="288" y="297"/>
                  </a:lnTo>
                  <a:lnTo>
                    <a:pt x="288" y="294"/>
                  </a:lnTo>
                  <a:lnTo>
                    <a:pt x="285" y="294"/>
                  </a:lnTo>
                  <a:lnTo>
                    <a:pt x="281" y="297"/>
                  </a:lnTo>
                  <a:lnTo>
                    <a:pt x="274" y="302"/>
                  </a:lnTo>
                  <a:lnTo>
                    <a:pt x="268" y="309"/>
                  </a:lnTo>
                  <a:lnTo>
                    <a:pt x="256" y="323"/>
                  </a:lnTo>
                  <a:lnTo>
                    <a:pt x="249" y="332"/>
                  </a:lnTo>
                  <a:lnTo>
                    <a:pt x="249" y="332"/>
                  </a:lnTo>
                  <a:lnTo>
                    <a:pt x="260" y="317"/>
                  </a:lnTo>
                  <a:lnTo>
                    <a:pt x="271" y="303"/>
                  </a:lnTo>
                  <a:lnTo>
                    <a:pt x="277" y="296"/>
                  </a:lnTo>
                  <a:lnTo>
                    <a:pt x="281" y="288"/>
                  </a:lnTo>
                  <a:lnTo>
                    <a:pt x="285" y="280"/>
                  </a:lnTo>
                  <a:lnTo>
                    <a:pt x="288" y="271"/>
                  </a:lnTo>
                  <a:lnTo>
                    <a:pt x="288" y="271"/>
                  </a:lnTo>
                  <a:close/>
                  <a:moveTo>
                    <a:pt x="240" y="299"/>
                  </a:moveTo>
                  <a:lnTo>
                    <a:pt x="240" y="299"/>
                  </a:lnTo>
                  <a:lnTo>
                    <a:pt x="242" y="299"/>
                  </a:lnTo>
                  <a:lnTo>
                    <a:pt x="244" y="297"/>
                  </a:lnTo>
                  <a:lnTo>
                    <a:pt x="248" y="293"/>
                  </a:lnTo>
                  <a:lnTo>
                    <a:pt x="255" y="283"/>
                  </a:lnTo>
                  <a:lnTo>
                    <a:pt x="255" y="283"/>
                  </a:lnTo>
                  <a:lnTo>
                    <a:pt x="235" y="317"/>
                  </a:lnTo>
                  <a:lnTo>
                    <a:pt x="235" y="317"/>
                  </a:lnTo>
                  <a:lnTo>
                    <a:pt x="236" y="308"/>
                  </a:lnTo>
                  <a:lnTo>
                    <a:pt x="240" y="299"/>
                  </a:lnTo>
                  <a:lnTo>
                    <a:pt x="240" y="299"/>
                  </a:lnTo>
                  <a:close/>
                  <a:moveTo>
                    <a:pt x="234" y="336"/>
                  </a:moveTo>
                  <a:lnTo>
                    <a:pt x="234" y="336"/>
                  </a:lnTo>
                  <a:lnTo>
                    <a:pt x="238" y="333"/>
                  </a:lnTo>
                  <a:lnTo>
                    <a:pt x="238" y="333"/>
                  </a:lnTo>
                  <a:lnTo>
                    <a:pt x="235" y="344"/>
                  </a:lnTo>
                  <a:lnTo>
                    <a:pt x="235" y="344"/>
                  </a:lnTo>
                  <a:lnTo>
                    <a:pt x="234" y="336"/>
                  </a:lnTo>
                  <a:lnTo>
                    <a:pt x="234" y="336"/>
                  </a:lnTo>
                  <a:close/>
                  <a:moveTo>
                    <a:pt x="236" y="351"/>
                  </a:moveTo>
                  <a:lnTo>
                    <a:pt x="236" y="351"/>
                  </a:lnTo>
                  <a:lnTo>
                    <a:pt x="237" y="352"/>
                  </a:lnTo>
                  <a:lnTo>
                    <a:pt x="240" y="352"/>
                  </a:lnTo>
                  <a:lnTo>
                    <a:pt x="243" y="351"/>
                  </a:lnTo>
                  <a:lnTo>
                    <a:pt x="243" y="351"/>
                  </a:lnTo>
                  <a:lnTo>
                    <a:pt x="237" y="361"/>
                  </a:lnTo>
                  <a:lnTo>
                    <a:pt x="237" y="361"/>
                  </a:lnTo>
                  <a:lnTo>
                    <a:pt x="236" y="351"/>
                  </a:lnTo>
                  <a:lnTo>
                    <a:pt x="236" y="351"/>
                  </a:lnTo>
                  <a:close/>
                  <a:moveTo>
                    <a:pt x="246" y="389"/>
                  </a:moveTo>
                  <a:lnTo>
                    <a:pt x="246" y="389"/>
                  </a:lnTo>
                  <a:lnTo>
                    <a:pt x="242" y="380"/>
                  </a:lnTo>
                  <a:lnTo>
                    <a:pt x="242" y="380"/>
                  </a:lnTo>
                  <a:lnTo>
                    <a:pt x="253" y="373"/>
                  </a:lnTo>
                  <a:lnTo>
                    <a:pt x="253" y="373"/>
                  </a:lnTo>
                  <a:lnTo>
                    <a:pt x="246" y="389"/>
                  </a:lnTo>
                  <a:lnTo>
                    <a:pt x="246" y="389"/>
                  </a:lnTo>
                  <a:close/>
                  <a:moveTo>
                    <a:pt x="254" y="414"/>
                  </a:moveTo>
                  <a:lnTo>
                    <a:pt x="254" y="414"/>
                  </a:lnTo>
                  <a:lnTo>
                    <a:pt x="253" y="411"/>
                  </a:lnTo>
                  <a:lnTo>
                    <a:pt x="253" y="411"/>
                  </a:lnTo>
                  <a:lnTo>
                    <a:pt x="255" y="410"/>
                  </a:lnTo>
                  <a:lnTo>
                    <a:pt x="255" y="410"/>
                  </a:lnTo>
                  <a:lnTo>
                    <a:pt x="254" y="414"/>
                  </a:lnTo>
                  <a:lnTo>
                    <a:pt x="254" y="414"/>
                  </a:lnTo>
                  <a:close/>
                  <a:moveTo>
                    <a:pt x="253" y="399"/>
                  </a:moveTo>
                  <a:lnTo>
                    <a:pt x="253" y="399"/>
                  </a:lnTo>
                  <a:lnTo>
                    <a:pt x="255" y="389"/>
                  </a:lnTo>
                  <a:lnTo>
                    <a:pt x="260" y="380"/>
                  </a:lnTo>
                  <a:lnTo>
                    <a:pt x="265" y="370"/>
                  </a:lnTo>
                  <a:lnTo>
                    <a:pt x="270" y="361"/>
                  </a:lnTo>
                  <a:lnTo>
                    <a:pt x="282" y="342"/>
                  </a:lnTo>
                  <a:lnTo>
                    <a:pt x="293" y="324"/>
                  </a:lnTo>
                  <a:lnTo>
                    <a:pt x="293" y="324"/>
                  </a:lnTo>
                  <a:lnTo>
                    <a:pt x="299" y="349"/>
                  </a:lnTo>
                  <a:lnTo>
                    <a:pt x="299" y="349"/>
                  </a:lnTo>
                  <a:lnTo>
                    <a:pt x="296" y="349"/>
                  </a:lnTo>
                  <a:lnTo>
                    <a:pt x="294" y="350"/>
                  </a:lnTo>
                  <a:lnTo>
                    <a:pt x="288" y="355"/>
                  </a:lnTo>
                  <a:lnTo>
                    <a:pt x="282" y="362"/>
                  </a:lnTo>
                  <a:lnTo>
                    <a:pt x="274" y="370"/>
                  </a:lnTo>
                  <a:lnTo>
                    <a:pt x="262" y="388"/>
                  </a:lnTo>
                  <a:lnTo>
                    <a:pt x="258" y="395"/>
                  </a:lnTo>
                  <a:lnTo>
                    <a:pt x="253" y="399"/>
                  </a:lnTo>
                  <a:lnTo>
                    <a:pt x="253" y="399"/>
                  </a:lnTo>
                  <a:close/>
                  <a:moveTo>
                    <a:pt x="301" y="357"/>
                  </a:moveTo>
                  <a:lnTo>
                    <a:pt x="301" y="357"/>
                  </a:lnTo>
                  <a:lnTo>
                    <a:pt x="307" y="374"/>
                  </a:lnTo>
                  <a:lnTo>
                    <a:pt x="307" y="374"/>
                  </a:lnTo>
                  <a:lnTo>
                    <a:pt x="301" y="376"/>
                  </a:lnTo>
                  <a:lnTo>
                    <a:pt x="295" y="381"/>
                  </a:lnTo>
                  <a:lnTo>
                    <a:pt x="290" y="387"/>
                  </a:lnTo>
                  <a:lnTo>
                    <a:pt x="284" y="394"/>
                  </a:lnTo>
                  <a:lnTo>
                    <a:pt x="272" y="408"/>
                  </a:lnTo>
                  <a:lnTo>
                    <a:pt x="267" y="415"/>
                  </a:lnTo>
                  <a:lnTo>
                    <a:pt x="262" y="418"/>
                  </a:lnTo>
                  <a:lnTo>
                    <a:pt x="262" y="418"/>
                  </a:lnTo>
                  <a:lnTo>
                    <a:pt x="266" y="409"/>
                  </a:lnTo>
                  <a:lnTo>
                    <a:pt x="271" y="398"/>
                  </a:lnTo>
                  <a:lnTo>
                    <a:pt x="278" y="388"/>
                  </a:lnTo>
                  <a:lnTo>
                    <a:pt x="287" y="379"/>
                  </a:lnTo>
                  <a:lnTo>
                    <a:pt x="287" y="379"/>
                  </a:lnTo>
                  <a:lnTo>
                    <a:pt x="295" y="368"/>
                  </a:lnTo>
                  <a:lnTo>
                    <a:pt x="301" y="357"/>
                  </a:lnTo>
                  <a:lnTo>
                    <a:pt x="301" y="357"/>
                  </a:lnTo>
                  <a:close/>
                  <a:moveTo>
                    <a:pt x="260" y="432"/>
                  </a:moveTo>
                  <a:lnTo>
                    <a:pt x="260" y="432"/>
                  </a:lnTo>
                  <a:lnTo>
                    <a:pt x="270" y="424"/>
                  </a:lnTo>
                  <a:lnTo>
                    <a:pt x="270" y="424"/>
                  </a:lnTo>
                  <a:lnTo>
                    <a:pt x="262" y="439"/>
                  </a:lnTo>
                  <a:lnTo>
                    <a:pt x="262" y="439"/>
                  </a:lnTo>
                  <a:lnTo>
                    <a:pt x="260" y="432"/>
                  </a:lnTo>
                  <a:lnTo>
                    <a:pt x="260" y="432"/>
                  </a:lnTo>
                  <a:close/>
                  <a:moveTo>
                    <a:pt x="265" y="446"/>
                  </a:moveTo>
                  <a:lnTo>
                    <a:pt x="265" y="446"/>
                  </a:lnTo>
                  <a:lnTo>
                    <a:pt x="271" y="445"/>
                  </a:lnTo>
                  <a:lnTo>
                    <a:pt x="277" y="441"/>
                  </a:lnTo>
                  <a:lnTo>
                    <a:pt x="277" y="441"/>
                  </a:lnTo>
                  <a:lnTo>
                    <a:pt x="268" y="456"/>
                  </a:lnTo>
                  <a:lnTo>
                    <a:pt x="268" y="456"/>
                  </a:lnTo>
                  <a:lnTo>
                    <a:pt x="265" y="446"/>
                  </a:lnTo>
                  <a:lnTo>
                    <a:pt x="265" y="446"/>
                  </a:lnTo>
                  <a:close/>
                  <a:moveTo>
                    <a:pt x="272" y="467"/>
                  </a:moveTo>
                  <a:lnTo>
                    <a:pt x="272" y="467"/>
                  </a:lnTo>
                  <a:lnTo>
                    <a:pt x="276" y="464"/>
                  </a:lnTo>
                  <a:lnTo>
                    <a:pt x="279" y="461"/>
                  </a:lnTo>
                  <a:lnTo>
                    <a:pt x="279" y="461"/>
                  </a:lnTo>
                  <a:lnTo>
                    <a:pt x="273" y="470"/>
                  </a:lnTo>
                  <a:lnTo>
                    <a:pt x="273" y="470"/>
                  </a:lnTo>
                  <a:lnTo>
                    <a:pt x="272" y="467"/>
                  </a:lnTo>
                  <a:lnTo>
                    <a:pt x="272" y="467"/>
                  </a:lnTo>
                  <a:close/>
                  <a:moveTo>
                    <a:pt x="279" y="485"/>
                  </a:moveTo>
                  <a:lnTo>
                    <a:pt x="279" y="485"/>
                  </a:lnTo>
                  <a:lnTo>
                    <a:pt x="278" y="483"/>
                  </a:lnTo>
                  <a:lnTo>
                    <a:pt x="278" y="483"/>
                  </a:lnTo>
                  <a:lnTo>
                    <a:pt x="279" y="482"/>
                  </a:lnTo>
                  <a:lnTo>
                    <a:pt x="279" y="482"/>
                  </a:lnTo>
                  <a:lnTo>
                    <a:pt x="279" y="485"/>
                  </a:lnTo>
                  <a:lnTo>
                    <a:pt x="279" y="485"/>
                  </a:lnTo>
                  <a:close/>
                  <a:moveTo>
                    <a:pt x="279" y="428"/>
                  </a:moveTo>
                  <a:lnTo>
                    <a:pt x="279" y="428"/>
                  </a:lnTo>
                  <a:lnTo>
                    <a:pt x="287" y="417"/>
                  </a:lnTo>
                  <a:lnTo>
                    <a:pt x="294" y="405"/>
                  </a:lnTo>
                  <a:lnTo>
                    <a:pt x="309" y="383"/>
                  </a:lnTo>
                  <a:lnTo>
                    <a:pt x="309" y="383"/>
                  </a:lnTo>
                  <a:lnTo>
                    <a:pt x="314" y="398"/>
                  </a:lnTo>
                  <a:lnTo>
                    <a:pt x="314" y="398"/>
                  </a:lnTo>
                  <a:lnTo>
                    <a:pt x="312" y="397"/>
                  </a:lnTo>
                  <a:lnTo>
                    <a:pt x="309" y="398"/>
                  </a:lnTo>
                  <a:lnTo>
                    <a:pt x="306" y="399"/>
                  </a:lnTo>
                  <a:lnTo>
                    <a:pt x="303" y="403"/>
                  </a:lnTo>
                  <a:lnTo>
                    <a:pt x="299" y="409"/>
                  </a:lnTo>
                  <a:lnTo>
                    <a:pt x="295" y="414"/>
                  </a:lnTo>
                  <a:lnTo>
                    <a:pt x="295" y="414"/>
                  </a:lnTo>
                  <a:lnTo>
                    <a:pt x="288" y="421"/>
                  </a:lnTo>
                  <a:lnTo>
                    <a:pt x="279" y="428"/>
                  </a:lnTo>
                  <a:lnTo>
                    <a:pt x="279" y="428"/>
                  </a:lnTo>
                  <a:close/>
                  <a:moveTo>
                    <a:pt x="308" y="455"/>
                  </a:moveTo>
                  <a:lnTo>
                    <a:pt x="308" y="455"/>
                  </a:lnTo>
                  <a:lnTo>
                    <a:pt x="319" y="444"/>
                  </a:lnTo>
                  <a:lnTo>
                    <a:pt x="330" y="436"/>
                  </a:lnTo>
                  <a:lnTo>
                    <a:pt x="330" y="436"/>
                  </a:lnTo>
                  <a:lnTo>
                    <a:pt x="333" y="444"/>
                  </a:lnTo>
                  <a:lnTo>
                    <a:pt x="333" y="444"/>
                  </a:lnTo>
                  <a:lnTo>
                    <a:pt x="331" y="444"/>
                  </a:lnTo>
                  <a:lnTo>
                    <a:pt x="329" y="444"/>
                  </a:lnTo>
                  <a:lnTo>
                    <a:pt x="323" y="447"/>
                  </a:lnTo>
                  <a:lnTo>
                    <a:pt x="318" y="452"/>
                  </a:lnTo>
                  <a:lnTo>
                    <a:pt x="312" y="458"/>
                  </a:lnTo>
                  <a:lnTo>
                    <a:pt x="302" y="471"/>
                  </a:lnTo>
                  <a:lnTo>
                    <a:pt x="296" y="481"/>
                  </a:lnTo>
                  <a:lnTo>
                    <a:pt x="296" y="481"/>
                  </a:lnTo>
                  <a:lnTo>
                    <a:pt x="295" y="480"/>
                  </a:lnTo>
                  <a:lnTo>
                    <a:pt x="291" y="479"/>
                  </a:lnTo>
                  <a:lnTo>
                    <a:pt x="291" y="479"/>
                  </a:lnTo>
                  <a:lnTo>
                    <a:pt x="297" y="468"/>
                  </a:lnTo>
                  <a:lnTo>
                    <a:pt x="297" y="468"/>
                  </a:lnTo>
                  <a:lnTo>
                    <a:pt x="301" y="467"/>
                  </a:lnTo>
                  <a:lnTo>
                    <a:pt x="307" y="463"/>
                  </a:lnTo>
                  <a:lnTo>
                    <a:pt x="308" y="462"/>
                  </a:lnTo>
                  <a:lnTo>
                    <a:pt x="309" y="459"/>
                  </a:lnTo>
                  <a:lnTo>
                    <a:pt x="311" y="457"/>
                  </a:lnTo>
                  <a:lnTo>
                    <a:pt x="308" y="455"/>
                  </a:lnTo>
                  <a:lnTo>
                    <a:pt x="308" y="455"/>
                  </a:lnTo>
                  <a:close/>
                  <a:moveTo>
                    <a:pt x="291" y="462"/>
                  </a:moveTo>
                  <a:lnTo>
                    <a:pt x="291" y="462"/>
                  </a:lnTo>
                  <a:lnTo>
                    <a:pt x="290" y="462"/>
                  </a:lnTo>
                  <a:lnTo>
                    <a:pt x="290" y="462"/>
                  </a:lnTo>
                  <a:lnTo>
                    <a:pt x="305" y="442"/>
                  </a:lnTo>
                  <a:lnTo>
                    <a:pt x="320" y="423"/>
                  </a:lnTo>
                  <a:lnTo>
                    <a:pt x="320" y="423"/>
                  </a:lnTo>
                  <a:lnTo>
                    <a:pt x="320" y="418"/>
                  </a:lnTo>
                  <a:lnTo>
                    <a:pt x="319" y="416"/>
                  </a:lnTo>
                  <a:lnTo>
                    <a:pt x="317" y="416"/>
                  </a:lnTo>
                  <a:lnTo>
                    <a:pt x="313" y="417"/>
                  </a:lnTo>
                  <a:lnTo>
                    <a:pt x="313" y="417"/>
                  </a:lnTo>
                  <a:lnTo>
                    <a:pt x="301" y="428"/>
                  </a:lnTo>
                  <a:lnTo>
                    <a:pt x="289" y="439"/>
                  </a:lnTo>
                  <a:lnTo>
                    <a:pt x="289" y="439"/>
                  </a:lnTo>
                  <a:lnTo>
                    <a:pt x="302" y="420"/>
                  </a:lnTo>
                  <a:lnTo>
                    <a:pt x="302" y="420"/>
                  </a:lnTo>
                  <a:lnTo>
                    <a:pt x="311" y="412"/>
                  </a:lnTo>
                  <a:lnTo>
                    <a:pt x="314" y="408"/>
                  </a:lnTo>
                  <a:lnTo>
                    <a:pt x="317" y="403"/>
                  </a:lnTo>
                  <a:lnTo>
                    <a:pt x="317" y="403"/>
                  </a:lnTo>
                  <a:lnTo>
                    <a:pt x="326" y="428"/>
                  </a:lnTo>
                  <a:lnTo>
                    <a:pt x="326" y="428"/>
                  </a:lnTo>
                  <a:lnTo>
                    <a:pt x="321" y="430"/>
                  </a:lnTo>
                  <a:lnTo>
                    <a:pt x="315" y="433"/>
                  </a:lnTo>
                  <a:lnTo>
                    <a:pt x="307" y="442"/>
                  </a:lnTo>
                  <a:lnTo>
                    <a:pt x="297" y="452"/>
                  </a:lnTo>
                  <a:lnTo>
                    <a:pt x="291" y="462"/>
                  </a:lnTo>
                  <a:lnTo>
                    <a:pt x="291" y="462"/>
                  </a:lnTo>
                  <a:close/>
                  <a:moveTo>
                    <a:pt x="285" y="501"/>
                  </a:moveTo>
                  <a:lnTo>
                    <a:pt x="285" y="501"/>
                  </a:lnTo>
                  <a:lnTo>
                    <a:pt x="283" y="494"/>
                  </a:lnTo>
                  <a:lnTo>
                    <a:pt x="283" y="494"/>
                  </a:lnTo>
                  <a:lnTo>
                    <a:pt x="283" y="494"/>
                  </a:lnTo>
                  <a:lnTo>
                    <a:pt x="283" y="494"/>
                  </a:lnTo>
                  <a:lnTo>
                    <a:pt x="288" y="492"/>
                  </a:lnTo>
                  <a:lnTo>
                    <a:pt x="293" y="489"/>
                  </a:lnTo>
                  <a:lnTo>
                    <a:pt x="293" y="489"/>
                  </a:lnTo>
                  <a:lnTo>
                    <a:pt x="285" y="501"/>
                  </a:lnTo>
                  <a:lnTo>
                    <a:pt x="285" y="501"/>
                  </a:lnTo>
                  <a:close/>
                  <a:moveTo>
                    <a:pt x="290" y="514"/>
                  </a:moveTo>
                  <a:lnTo>
                    <a:pt x="290" y="514"/>
                  </a:lnTo>
                  <a:lnTo>
                    <a:pt x="300" y="495"/>
                  </a:lnTo>
                  <a:lnTo>
                    <a:pt x="311" y="477"/>
                  </a:lnTo>
                  <a:lnTo>
                    <a:pt x="311" y="477"/>
                  </a:lnTo>
                  <a:lnTo>
                    <a:pt x="317" y="471"/>
                  </a:lnTo>
                  <a:lnTo>
                    <a:pt x="324" y="464"/>
                  </a:lnTo>
                  <a:lnTo>
                    <a:pt x="331" y="457"/>
                  </a:lnTo>
                  <a:lnTo>
                    <a:pt x="333" y="453"/>
                  </a:lnTo>
                  <a:lnTo>
                    <a:pt x="336" y="450"/>
                  </a:lnTo>
                  <a:lnTo>
                    <a:pt x="336" y="450"/>
                  </a:lnTo>
                  <a:lnTo>
                    <a:pt x="342" y="465"/>
                  </a:lnTo>
                  <a:lnTo>
                    <a:pt x="342" y="465"/>
                  </a:lnTo>
                  <a:lnTo>
                    <a:pt x="337" y="468"/>
                  </a:lnTo>
                  <a:lnTo>
                    <a:pt x="331" y="471"/>
                  </a:lnTo>
                  <a:lnTo>
                    <a:pt x="325" y="476"/>
                  </a:lnTo>
                  <a:lnTo>
                    <a:pt x="320" y="482"/>
                  </a:lnTo>
                  <a:lnTo>
                    <a:pt x="309" y="495"/>
                  </a:lnTo>
                  <a:lnTo>
                    <a:pt x="302" y="506"/>
                  </a:lnTo>
                  <a:lnTo>
                    <a:pt x="302" y="506"/>
                  </a:lnTo>
                  <a:lnTo>
                    <a:pt x="291" y="515"/>
                  </a:lnTo>
                  <a:lnTo>
                    <a:pt x="291" y="515"/>
                  </a:lnTo>
                  <a:lnTo>
                    <a:pt x="290" y="514"/>
                  </a:lnTo>
                  <a:lnTo>
                    <a:pt x="290" y="514"/>
                  </a:lnTo>
                  <a:close/>
                  <a:moveTo>
                    <a:pt x="366" y="520"/>
                  </a:moveTo>
                  <a:lnTo>
                    <a:pt x="366" y="520"/>
                  </a:lnTo>
                  <a:lnTo>
                    <a:pt x="365" y="520"/>
                  </a:lnTo>
                  <a:lnTo>
                    <a:pt x="362" y="520"/>
                  </a:lnTo>
                  <a:lnTo>
                    <a:pt x="358" y="522"/>
                  </a:lnTo>
                  <a:lnTo>
                    <a:pt x="352" y="528"/>
                  </a:lnTo>
                  <a:lnTo>
                    <a:pt x="344" y="535"/>
                  </a:lnTo>
                  <a:lnTo>
                    <a:pt x="332" y="551"/>
                  </a:lnTo>
                  <a:lnTo>
                    <a:pt x="324" y="560"/>
                  </a:lnTo>
                  <a:lnTo>
                    <a:pt x="324" y="560"/>
                  </a:lnTo>
                  <a:lnTo>
                    <a:pt x="331" y="546"/>
                  </a:lnTo>
                  <a:lnTo>
                    <a:pt x="341" y="533"/>
                  </a:lnTo>
                  <a:lnTo>
                    <a:pt x="352" y="521"/>
                  </a:lnTo>
                  <a:lnTo>
                    <a:pt x="361" y="509"/>
                  </a:lnTo>
                  <a:lnTo>
                    <a:pt x="361" y="509"/>
                  </a:lnTo>
                  <a:lnTo>
                    <a:pt x="372" y="530"/>
                  </a:lnTo>
                  <a:lnTo>
                    <a:pt x="372" y="530"/>
                  </a:lnTo>
                  <a:lnTo>
                    <a:pt x="355" y="550"/>
                  </a:lnTo>
                  <a:lnTo>
                    <a:pt x="346" y="558"/>
                  </a:lnTo>
                  <a:lnTo>
                    <a:pt x="336" y="567"/>
                  </a:lnTo>
                  <a:lnTo>
                    <a:pt x="336" y="567"/>
                  </a:lnTo>
                  <a:lnTo>
                    <a:pt x="343" y="554"/>
                  </a:lnTo>
                  <a:lnTo>
                    <a:pt x="343" y="554"/>
                  </a:lnTo>
                  <a:lnTo>
                    <a:pt x="349" y="548"/>
                  </a:lnTo>
                  <a:lnTo>
                    <a:pt x="359" y="538"/>
                  </a:lnTo>
                  <a:lnTo>
                    <a:pt x="362" y="533"/>
                  </a:lnTo>
                  <a:lnTo>
                    <a:pt x="366" y="527"/>
                  </a:lnTo>
                  <a:lnTo>
                    <a:pt x="367" y="523"/>
                  </a:lnTo>
                  <a:lnTo>
                    <a:pt x="367" y="521"/>
                  </a:lnTo>
                  <a:lnTo>
                    <a:pt x="366" y="520"/>
                  </a:lnTo>
                  <a:lnTo>
                    <a:pt x="366" y="520"/>
                  </a:lnTo>
                  <a:close/>
                  <a:moveTo>
                    <a:pt x="317" y="536"/>
                  </a:moveTo>
                  <a:lnTo>
                    <a:pt x="317" y="536"/>
                  </a:lnTo>
                  <a:lnTo>
                    <a:pt x="323" y="524"/>
                  </a:lnTo>
                  <a:lnTo>
                    <a:pt x="331" y="512"/>
                  </a:lnTo>
                  <a:lnTo>
                    <a:pt x="342" y="501"/>
                  </a:lnTo>
                  <a:lnTo>
                    <a:pt x="353" y="489"/>
                  </a:lnTo>
                  <a:lnTo>
                    <a:pt x="353" y="489"/>
                  </a:lnTo>
                  <a:lnTo>
                    <a:pt x="353" y="489"/>
                  </a:lnTo>
                  <a:lnTo>
                    <a:pt x="353" y="489"/>
                  </a:lnTo>
                  <a:lnTo>
                    <a:pt x="358" y="499"/>
                  </a:lnTo>
                  <a:lnTo>
                    <a:pt x="358" y="499"/>
                  </a:lnTo>
                  <a:lnTo>
                    <a:pt x="337" y="518"/>
                  </a:lnTo>
                  <a:lnTo>
                    <a:pt x="327" y="528"/>
                  </a:lnTo>
                  <a:lnTo>
                    <a:pt x="317" y="536"/>
                  </a:lnTo>
                  <a:lnTo>
                    <a:pt x="317" y="536"/>
                  </a:lnTo>
                  <a:close/>
                  <a:moveTo>
                    <a:pt x="305" y="522"/>
                  </a:moveTo>
                  <a:lnTo>
                    <a:pt x="305" y="522"/>
                  </a:lnTo>
                  <a:lnTo>
                    <a:pt x="309" y="512"/>
                  </a:lnTo>
                  <a:lnTo>
                    <a:pt x="309" y="512"/>
                  </a:lnTo>
                  <a:lnTo>
                    <a:pt x="319" y="504"/>
                  </a:lnTo>
                  <a:lnTo>
                    <a:pt x="329" y="494"/>
                  </a:lnTo>
                  <a:lnTo>
                    <a:pt x="346" y="474"/>
                  </a:lnTo>
                  <a:lnTo>
                    <a:pt x="346" y="474"/>
                  </a:lnTo>
                  <a:lnTo>
                    <a:pt x="349" y="482"/>
                  </a:lnTo>
                  <a:lnTo>
                    <a:pt x="349" y="482"/>
                  </a:lnTo>
                  <a:lnTo>
                    <a:pt x="344" y="483"/>
                  </a:lnTo>
                  <a:lnTo>
                    <a:pt x="338" y="487"/>
                  </a:lnTo>
                  <a:lnTo>
                    <a:pt x="326" y="499"/>
                  </a:lnTo>
                  <a:lnTo>
                    <a:pt x="314" y="514"/>
                  </a:lnTo>
                  <a:lnTo>
                    <a:pt x="305" y="522"/>
                  </a:lnTo>
                  <a:lnTo>
                    <a:pt x="305" y="522"/>
                  </a:lnTo>
                  <a:close/>
                  <a:moveTo>
                    <a:pt x="301" y="538"/>
                  </a:moveTo>
                  <a:lnTo>
                    <a:pt x="301" y="538"/>
                  </a:lnTo>
                  <a:lnTo>
                    <a:pt x="308" y="532"/>
                  </a:lnTo>
                  <a:lnTo>
                    <a:pt x="308" y="532"/>
                  </a:lnTo>
                  <a:lnTo>
                    <a:pt x="305" y="545"/>
                  </a:lnTo>
                  <a:lnTo>
                    <a:pt x="305" y="545"/>
                  </a:lnTo>
                  <a:lnTo>
                    <a:pt x="301" y="538"/>
                  </a:lnTo>
                  <a:lnTo>
                    <a:pt x="301" y="538"/>
                  </a:lnTo>
                  <a:close/>
                  <a:moveTo>
                    <a:pt x="319" y="577"/>
                  </a:moveTo>
                  <a:lnTo>
                    <a:pt x="319" y="577"/>
                  </a:lnTo>
                  <a:lnTo>
                    <a:pt x="319" y="577"/>
                  </a:lnTo>
                  <a:lnTo>
                    <a:pt x="319" y="577"/>
                  </a:lnTo>
                  <a:lnTo>
                    <a:pt x="320" y="576"/>
                  </a:lnTo>
                  <a:lnTo>
                    <a:pt x="320" y="576"/>
                  </a:lnTo>
                  <a:lnTo>
                    <a:pt x="319" y="577"/>
                  </a:lnTo>
                  <a:lnTo>
                    <a:pt x="319" y="577"/>
                  </a:lnTo>
                  <a:close/>
                  <a:moveTo>
                    <a:pt x="313" y="564"/>
                  </a:moveTo>
                  <a:lnTo>
                    <a:pt x="313" y="564"/>
                  </a:lnTo>
                  <a:lnTo>
                    <a:pt x="308" y="552"/>
                  </a:lnTo>
                  <a:lnTo>
                    <a:pt x="308" y="552"/>
                  </a:lnTo>
                  <a:lnTo>
                    <a:pt x="312" y="552"/>
                  </a:lnTo>
                  <a:lnTo>
                    <a:pt x="314" y="551"/>
                  </a:lnTo>
                  <a:lnTo>
                    <a:pt x="320" y="546"/>
                  </a:lnTo>
                  <a:lnTo>
                    <a:pt x="320" y="546"/>
                  </a:lnTo>
                  <a:lnTo>
                    <a:pt x="317" y="554"/>
                  </a:lnTo>
                  <a:lnTo>
                    <a:pt x="313" y="564"/>
                  </a:lnTo>
                  <a:lnTo>
                    <a:pt x="313" y="564"/>
                  </a:lnTo>
                  <a:close/>
                  <a:moveTo>
                    <a:pt x="323" y="587"/>
                  </a:moveTo>
                  <a:lnTo>
                    <a:pt x="323" y="587"/>
                  </a:lnTo>
                  <a:lnTo>
                    <a:pt x="324" y="587"/>
                  </a:lnTo>
                  <a:lnTo>
                    <a:pt x="324" y="587"/>
                  </a:lnTo>
                  <a:lnTo>
                    <a:pt x="332" y="581"/>
                  </a:lnTo>
                  <a:lnTo>
                    <a:pt x="332" y="581"/>
                  </a:lnTo>
                  <a:lnTo>
                    <a:pt x="329" y="589"/>
                  </a:lnTo>
                  <a:lnTo>
                    <a:pt x="326" y="598"/>
                  </a:lnTo>
                  <a:lnTo>
                    <a:pt x="326" y="598"/>
                  </a:lnTo>
                  <a:lnTo>
                    <a:pt x="323" y="587"/>
                  </a:lnTo>
                  <a:lnTo>
                    <a:pt x="323" y="587"/>
                  </a:lnTo>
                  <a:close/>
                  <a:moveTo>
                    <a:pt x="335" y="619"/>
                  </a:moveTo>
                  <a:lnTo>
                    <a:pt x="335" y="619"/>
                  </a:lnTo>
                  <a:lnTo>
                    <a:pt x="332" y="615"/>
                  </a:lnTo>
                  <a:lnTo>
                    <a:pt x="332" y="615"/>
                  </a:lnTo>
                  <a:lnTo>
                    <a:pt x="337" y="612"/>
                  </a:lnTo>
                  <a:lnTo>
                    <a:pt x="337" y="612"/>
                  </a:lnTo>
                  <a:lnTo>
                    <a:pt x="335" y="619"/>
                  </a:lnTo>
                  <a:lnTo>
                    <a:pt x="335" y="619"/>
                  </a:lnTo>
                  <a:close/>
                  <a:moveTo>
                    <a:pt x="342" y="639"/>
                  </a:moveTo>
                  <a:lnTo>
                    <a:pt x="342" y="639"/>
                  </a:lnTo>
                  <a:lnTo>
                    <a:pt x="341" y="636"/>
                  </a:lnTo>
                  <a:lnTo>
                    <a:pt x="341" y="636"/>
                  </a:lnTo>
                  <a:lnTo>
                    <a:pt x="344" y="635"/>
                  </a:lnTo>
                  <a:lnTo>
                    <a:pt x="344" y="635"/>
                  </a:lnTo>
                  <a:lnTo>
                    <a:pt x="342" y="639"/>
                  </a:lnTo>
                  <a:lnTo>
                    <a:pt x="342" y="639"/>
                  </a:lnTo>
                  <a:close/>
                  <a:moveTo>
                    <a:pt x="342" y="626"/>
                  </a:moveTo>
                  <a:lnTo>
                    <a:pt x="342" y="626"/>
                  </a:lnTo>
                  <a:lnTo>
                    <a:pt x="346" y="618"/>
                  </a:lnTo>
                  <a:lnTo>
                    <a:pt x="350" y="611"/>
                  </a:lnTo>
                  <a:lnTo>
                    <a:pt x="360" y="597"/>
                  </a:lnTo>
                  <a:lnTo>
                    <a:pt x="383" y="571"/>
                  </a:lnTo>
                  <a:lnTo>
                    <a:pt x="383" y="571"/>
                  </a:lnTo>
                  <a:lnTo>
                    <a:pt x="385" y="568"/>
                  </a:lnTo>
                  <a:lnTo>
                    <a:pt x="385" y="567"/>
                  </a:lnTo>
                  <a:lnTo>
                    <a:pt x="384" y="567"/>
                  </a:lnTo>
                  <a:lnTo>
                    <a:pt x="382" y="567"/>
                  </a:lnTo>
                  <a:lnTo>
                    <a:pt x="377" y="569"/>
                  </a:lnTo>
                  <a:lnTo>
                    <a:pt x="368" y="574"/>
                  </a:lnTo>
                  <a:lnTo>
                    <a:pt x="365" y="576"/>
                  </a:lnTo>
                  <a:lnTo>
                    <a:pt x="365" y="576"/>
                  </a:lnTo>
                  <a:lnTo>
                    <a:pt x="350" y="589"/>
                  </a:lnTo>
                  <a:lnTo>
                    <a:pt x="343" y="597"/>
                  </a:lnTo>
                  <a:lnTo>
                    <a:pt x="336" y="603"/>
                  </a:lnTo>
                  <a:lnTo>
                    <a:pt x="336" y="603"/>
                  </a:lnTo>
                  <a:lnTo>
                    <a:pt x="337" y="595"/>
                  </a:lnTo>
                  <a:lnTo>
                    <a:pt x="339" y="589"/>
                  </a:lnTo>
                  <a:lnTo>
                    <a:pt x="347" y="577"/>
                  </a:lnTo>
                  <a:lnTo>
                    <a:pt x="355" y="565"/>
                  </a:lnTo>
                  <a:lnTo>
                    <a:pt x="365" y="553"/>
                  </a:lnTo>
                  <a:lnTo>
                    <a:pt x="365" y="553"/>
                  </a:lnTo>
                  <a:lnTo>
                    <a:pt x="377" y="540"/>
                  </a:lnTo>
                  <a:lnTo>
                    <a:pt x="377" y="540"/>
                  </a:lnTo>
                  <a:lnTo>
                    <a:pt x="391" y="568"/>
                  </a:lnTo>
                  <a:lnTo>
                    <a:pt x="403" y="597"/>
                  </a:lnTo>
                  <a:lnTo>
                    <a:pt x="403" y="597"/>
                  </a:lnTo>
                  <a:lnTo>
                    <a:pt x="398" y="599"/>
                  </a:lnTo>
                  <a:lnTo>
                    <a:pt x="395" y="603"/>
                  </a:lnTo>
                  <a:lnTo>
                    <a:pt x="386" y="611"/>
                  </a:lnTo>
                  <a:lnTo>
                    <a:pt x="371" y="629"/>
                  </a:lnTo>
                  <a:lnTo>
                    <a:pt x="371" y="629"/>
                  </a:lnTo>
                  <a:lnTo>
                    <a:pt x="361" y="638"/>
                  </a:lnTo>
                  <a:lnTo>
                    <a:pt x="350" y="644"/>
                  </a:lnTo>
                  <a:lnTo>
                    <a:pt x="350" y="644"/>
                  </a:lnTo>
                  <a:lnTo>
                    <a:pt x="360" y="629"/>
                  </a:lnTo>
                  <a:lnTo>
                    <a:pt x="371" y="617"/>
                  </a:lnTo>
                  <a:lnTo>
                    <a:pt x="382" y="605"/>
                  </a:lnTo>
                  <a:lnTo>
                    <a:pt x="394" y="593"/>
                  </a:lnTo>
                  <a:lnTo>
                    <a:pt x="394" y="593"/>
                  </a:lnTo>
                  <a:lnTo>
                    <a:pt x="396" y="591"/>
                  </a:lnTo>
                  <a:lnTo>
                    <a:pt x="395" y="587"/>
                  </a:lnTo>
                  <a:lnTo>
                    <a:pt x="395" y="587"/>
                  </a:lnTo>
                  <a:lnTo>
                    <a:pt x="392" y="586"/>
                  </a:lnTo>
                  <a:lnTo>
                    <a:pt x="391" y="587"/>
                  </a:lnTo>
                  <a:lnTo>
                    <a:pt x="385" y="589"/>
                  </a:lnTo>
                  <a:lnTo>
                    <a:pt x="377" y="595"/>
                  </a:lnTo>
                  <a:lnTo>
                    <a:pt x="368" y="603"/>
                  </a:lnTo>
                  <a:lnTo>
                    <a:pt x="353" y="617"/>
                  </a:lnTo>
                  <a:lnTo>
                    <a:pt x="342" y="626"/>
                  </a:lnTo>
                  <a:lnTo>
                    <a:pt x="342" y="626"/>
                  </a:lnTo>
                  <a:close/>
                  <a:moveTo>
                    <a:pt x="392" y="703"/>
                  </a:moveTo>
                  <a:lnTo>
                    <a:pt x="392" y="703"/>
                  </a:lnTo>
                  <a:lnTo>
                    <a:pt x="394" y="700"/>
                  </a:lnTo>
                  <a:lnTo>
                    <a:pt x="394" y="698"/>
                  </a:lnTo>
                  <a:lnTo>
                    <a:pt x="394" y="698"/>
                  </a:lnTo>
                  <a:lnTo>
                    <a:pt x="396" y="698"/>
                  </a:lnTo>
                  <a:lnTo>
                    <a:pt x="400" y="697"/>
                  </a:lnTo>
                  <a:lnTo>
                    <a:pt x="403" y="694"/>
                  </a:lnTo>
                  <a:lnTo>
                    <a:pt x="403" y="693"/>
                  </a:lnTo>
                  <a:lnTo>
                    <a:pt x="403" y="691"/>
                  </a:lnTo>
                  <a:lnTo>
                    <a:pt x="403" y="691"/>
                  </a:lnTo>
                  <a:lnTo>
                    <a:pt x="411" y="691"/>
                  </a:lnTo>
                  <a:lnTo>
                    <a:pt x="411" y="691"/>
                  </a:lnTo>
                  <a:lnTo>
                    <a:pt x="404" y="701"/>
                  </a:lnTo>
                  <a:lnTo>
                    <a:pt x="397" y="710"/>
                  </a:lnTo>
                  <a:lnTo>
                    <a:pt x="389" y="717"/>
                  </a:lnTo>
                  <a:lnTo>
                    <a:pt x="379" y="723"/>
                  </a:lnTo>
                  <a:lnTo>
                    <a:pt x="379" y="723"/>
                  </a:lnTo>
                  <a:lnTo>
                    <a:pt x="378" y="722"/>
                  </a:lnTo>
                  <a:lnTo>
                    <a:pt x="378" y="722"/>
                  </a:lnTo>
                  <a:lnTo>
                    <a:pt x="383" y="710"/>
                  </a:lnTo>
                  <a:lnTo>
                    <a:pt x="383" y="710"/>
                  </a:lnTo>
                  <a:lnTo>
                    <a:pt x="392" y="703"/>
                  </a:lnTo>
                  <a:lnTo>
                    <a:pt x="392" y="703"/>
                  </a:lnTo>
                  <a:close/>
                  <a:moveTo>
                    <a:pt x="389" y="681"/>
                  </a:moveTo>
                  <a:lnTo>
                    <a:pt x="389" y="681"/>
                  </a:lnTo>
                  <a:lnTo>
                    <a:pt x="394" y="679"/>
                  </a:lnTo>
                  <a:lnTo>
                    <a:pt x="394" y="679"/>
                  </a:lnTo>
                  <a:lnTo>
                    <a:pt x="391" y="681"/>
                  </a:lnTo>
                  <a:lnTo>
                    <a:pt x="391" y="681"/>
                  </a:lnTo>
                  <a:lnTo>
                    <a:pt x="389" y="681"/>
                  </a:lnTo>
                  <a:lnTo>
                    <a:pt x="389" y="681"/>
                  </a:lnTo>
                  <a:close/>
                  <a:moveTo>
                    <a:pt x="403" y="681"/>
                  </a:moveTo>
                  <a:lnTo>
                    <a:pt x="403" y="681"/>
                  </a:lnTo>
                  <a:lnTo>
                    <a:pt x="418" y="665"/>
                  </a:lnTo>
                  <a:lnTo>
                    <a:pt x="418" y="665"/>
                  </a:lnTo>
                  <a:lnTo>
                    <a:pt x="417" y="674"/>
                  </a:lnTo>
                  <a:lnTo>
                    <a:pt x="414" y="681"/>
                  </a:lnTo>
                  <a:lnTo>
                    <a:pt x="414" y="681"/>
                  </a:lnTo>
                  <a:lnTo>
                    <a:pt x="403" y="681"/>
                  </a:lnTo>
                  <a:lnTo>
                    <a:pt x="403" y="681"/>
                  </a:lnTo>
                  <a:close/>
                  <a:moveTo>
                    <a:pt x="376" y="679"/>
                  </a:moveTo>
                  <a:lnTo>
                    <a:pt x="376" y="679"/>
                  </a:lnTo>
                  <a:lnTo>
                    <a:pt x="384" y="669"/>
                  </a:lnTo>
                  <a:lnTo>
                    <a:pt x="397" y="653"/>
                  </a:lnTo>
                  <a:lnTo>
                    <a:pt x="404" y="646"/>
                  </a:lnTo>
                  <a:lnTo>
                    <a:pt x="409" y="639"/>
                  </a:lnTo>
                  <a:lnTo>
                    <a:pt x="412" y="633"/>
                  </a:lnTo>
                  <a:lnTo>
                    <a:pt x="412" y="630"/>
                  </a:lnTo>
                  <a:lnTo>
                    <a:pt x="412" y="629"/>
                  </a:lnTo>
                  <a:lnTo>
                    <a:pt x="412" y="629"/>
                  </a:lnTo>
                  <a:lnTo>
                    <a:pt x="411" y="629"/>
                  </a:lnTo>
                  <a:lnTo>
                    <a:pt x="408" y="629"/>
                  </a:lnTo>
                  <a:lnTo>
                    <a:pt x="402" y="633"/>
                  </a:lnTo>
                  <a:lnTo>
                    <a:pt x="384" y="645"/>
                  </a:lnTo>
                  <a:lnTo>
                    <a:pt x="356" y="668"/>
                  </a:lnTo>
                  <a:lnTo>
                    <a:pt x="356" y="668"/>
                  </a:lnTo>
                  <a:lnTo>
                    <a:pt x="355" y="665"/>
                  </a:lnTo>
                  <a:lnTo>
                    <a:pt x="355" y="665"/>
                  </a:lnTo>
                  <a:lnTo>
                    <a:pt x="360" y="658"/>
                  </a:lnTo>
                  <a:lnTo>
                    <a:pt x="365" y="651"/>
                  </a:lnTo>
                  <a:lnTo>
                    <a:pt x="378" y="636"/>
                  </a:lnTo>
                  <a:lnTo>
                    <a:pt x="378" y="636"/>
                  </a:lnTo>
                  <a:lnTo>
                    <a:pt x="392" y="622"/>
                  </a:lnTo>
                  <a:lnTo>
                    <a:pt x="407" y="606"/>
                  </a:lnTo>
                  <a:lnTo>
                    <a:pt x="407" y="606"/>
                  </a:lnTo>
                  <a:lnTo>
                    <a:pt x="414" y="630"/>
                  </a:lnTo>
                  <a:lnTo>
                    <a:pt x="417" y="642"/>
                  </a:lnTo>
                  <a:lnTo>
                    <a:pt x="418" y="653"/>
                  </a:lnTo>
                  <a:lnTo>
                    <a:pt x="418" y="653"/>
                  </a:lnTo>
                  <a:lnTo>
                    <a:pt x="413" y="654"/>
                  </a:lnTo>
                  <a:lnTo>
                    <a:pt x="407" y="656"/>
                  </a:lnTo>
                  <a:lnTo>
                    <a:pt x="396" y="663"/>
                  </a:lnTo>
                  <a:lnTo>
                    <a:pt x="376" y="679"/>
                  </a:lnTo>
                  <a:lnTo>
                    <a:pt x="376" y="679"/>
                  </a:lnTo>
                  <a:close/>
                  <a:moveTo>
                    <a:pt x="377" y="689"/>
                  </a:moveTo>
                  <a:lnTo>
                    <a:pt x="377" y="689"/>
                  </a:lnTo>
                  <a:lnTo>
                    <a:pt x="377" y="689"/>
                  </a:lnTo>
                  <a:lnTo>
                    <a:pt x="377" y="689"/>
                  </a:lnTo>
                  <a:lnTo>
                    <a:pt x="377" y="689"/>
                  </a:lnTo>
                  <a:lnTo>
                    <a:pt x="377" y="689"/>
                  </a:lnTo>
                  <a:lnTo>
                    <a:pt x="377" y="689"/>
                  </a:lnTo>
                  <a:lnTo>
                    <a:pt x="377" y="689"/>
                  </a:lnTo>
                  <a:close/>
                  <a:moveTo>
                    <a:pt x="371" y="670"/>
                  </a:moveTo>
                  <a:lnTo>
                    <a:pt x="371" y="670"/>
                  </a:lnTo>
                  <a:lnTo>
                    <a:pt x="365" y="679"/>
                  </a:lnTo>
                  <a:lnTo>
                    <a:pt x="365" y="679"/>
                  </a:lnTo>
                  <a:lnTo>
                    <a:pt x="364" y="679"/>
                  </a:lnTo>
                  <a:lnTo>
                    <a:pt x="364" y="679"/>
                  </a:lnTo>
                  <a:lnTo>
                    <a:pt x="361" y="676"/>
                  </a:lnTo>
                  <a:lnTo>
                    <a:pt x="361" y="676"/>
                  </a:lnTo>
                  <a:lnTo>
                    <a:pt x="371" y="670"/>
                  </a:lnTo>
                  <a:lnTo>
                    <a:pt x="371" y="670"/>
                  </a:lnTo>
                  <a:close/>
                  <a:moveTo>
                    <a:pt x="350" y="654"/>
                  </a:moveTo>
                  <a:lnTo>
                    <a:pt x="350" y="654"/>
                  </a:lnTo>
                  <a:lnTo>
                    <a:pt x="349" y="656"/>
                  </a:lnTo>
                  <a:lnTo>
                    <a:pt x="349" y="656"/>
                  </a:lnTo>
                  <a:lnTo>
                    <a:pt x="349" y="656"/>
                  </a:lnTo>
                  <a:lnTo>
                    <a:pt x="349" y="656"/>
                  </a:lnTo>
                  <a:lnTo>
                    <a:pt x="350" y="654"/>
                  </a:lnTo>
                  <a:lnTo>
                    <a:pt x="350" y="654"/>
                  </a:lnTo>
                  <a:close/>
                  <a:moveTo>
                    <a:pt x="346" y="686"/>
                  </a:moveTo>
                  <a:lnTo>
                    <a:pt x="346" y="686"/>
                  </a:lnTo>
                  <a:lnTo>
                    <a:pt x="349" y="685"/>
                  </a:lnTo>
                  <a:lnTo>
                    <a:pt x="354" y="681"/>
                  </a:lnTo>
                  <a:lnTo>
                    <a:pt x="354" y="681"/>
                  </a:lnTo>
                  <a:lnTo>
                    <a:pt x="360" y="689"/>
                  </a:lnTo>
                  <a:lnTo>
                    <a:pt x="360" y="689"/>
                  </a:lnTo>
                  <a:lnTo>
                    <a:pt x="359" y="689"/>
                  </a:lnTo>
                  <a:lnTo>
                    <a:pt x="359" y="689"/>
                  </a:lnTo>
                  <a:lnTo>
                    <a:pt x="341" y="691"/>
                  </a:lnTo>
                  <a:lnTo>
                    <a:pt x="341" y="691"/>
                  </a:lnTo>
                  <a:lnTo>
                    <a:pt x="346" y="686"/>
                  </a:lnTo>
                  <a:lnTo>
                    <a:pt x="346" y="686"/>
                  </a:lnTo>
                  <a:close/>
                  <a:moveTo>
                    <a:pt x="331" y="700"/>
                  </a:moveTo>
                  <a:lnTo>
                    <a:pt x="331" y="700"/>
                  </a:lnTo>
                  <a:lnTo>
                    <a:pt x="341" y="701"/>
                  </a:lnTo>
                  <a:lnTo>
                    <a:pt x="352" y="701"/>
                  </a:lnTo>
                  <a:lnTo>
                    <a:pt x="373" y="700"/>
                  </a:lnTo>
                  <a:lnTo>
                    <a:pt x="373" y="700"/>
                  </a:lnTo>
                  <a:lnTo>
                    <a:pt x="377" y="700"/>
                  </a:lnTo>
                  <a:lnTo>
                    <a:pt x="377" y="700"/>
                  </a:lnTo>
                  <a:lnTo>
                    <a:pt x="376" y="704"/>
                  </a:lnTo>
                  <a:lnTo>
                    <a:pt x="376" y="704"/>
                  </a:lnTo>
                  <a:lnTo>
                    <a:pt x="367" y="707"/>
                  </a:lnTo>
                  <a:lnTo>
                    <a:pt x="359" y="712"/>
                  </a:lnTo>
                  <a:lnTo>
                    <a:pt x="339" y="718"/>
                  </a:lnTo>
                  <a:lnTo>
                    <a:pt x="339" y="718"/>
                  </a:lnTo>
                  <a:lnTo>
                    <a:pt x="330" y="719"/>
                  </a:lnTo>
                  <a:lnTo>
                    <a:pt x="314" y="723"/>
                  </a:lnTo>
                  <a:lnTo>
                    <a:pt x="306" y="724"/>
                  </a:lnTo>
                  <a:lnTo>
                    <a:pt x="301" y="728"/>
                  </a:lnTo>
                  <a:lnTo>
                    <a:pt x="299" y="729"/>
                  </a:lnTo>
                  <a:lnTo>
                    <a:pt x="299" y="730"/>
                  </a:lnTo>
                  <a:lnTo>
                    <a:pt x="299" y="732"/>
                  </a:lnTo>
                  <a:lnTo>
                    <a:pt x="300" y="734"/>
                  </a:lnTo>
                  <a:lnTo>
                    <a:pt x="300" y="734"/>
                  </a:lnTo>
                  <a:lnTo>
                    <a:pt x="278" y="733"/>
                  </a:lnTo>
                  <a:lnTo>
                    <a:pt x="278" y="733"/>
                  </a:lnTo>
                  <a:lnTo>
                    <a:pt x="293" y="725"/>
                  </a:lnTo>
                  <a:lnTo>
                    <a:pt x="306" y="718"/>
                  </a:lnTo>
                  <a:lnTo>
                    <a:pt x="319" y="710"/>
                  </a:lnTo>
                  <a:lnTo>
                    <a:pt x="331" y="700"/>
                  </a:lnTo>
                  <a:lnTo>
                    <a:pt x="331" y="700"/>
                  </a:lnTo>
                  <a:close/>
                  <a:moveTo>
                    <a:pt x="368" y="718"/>
                  </a:moveTo>
                  <a:lnTo>
                    <a:pt x="368" y="718"/>
                  </a:lnTo>
                  <a:lnTo>
                    <a:pt x="368" y="719"/>
                  </a:lnTo>
                  <a:lnTo>
                    <a:pt x="368" y="719"/>
                  </a:lnTo>
                  <a:lnTo>
                    <a:pt x="368" y="721"/>
                  </a:lnTo>
                  <a:lnTo>
                    <a:pt x="368" y="721"/>
                  </a:lnTo>
                  <a:lnTo>
                    <a:pt x="365" y="719"/>
                  </a:lnTo>
                  <a:lnTo>
                    <a:pt x="365" y="719"/>
                  </a:lnTo>
                  <a:lnTo>
                    <a:pt x="368" y="718"/>
                  </a:lnTo>
                  <a:lnTo>
                    <a:pt x="368" y="718"/>
                  </a:lnTo>
                  <a:close/>
                  <a:moveTo>
                    <a:pt x="320" y="733"/>
                  </a:moveTo>
                  <a:lnTo>
                    <a:pt x="320" y="733"/>
                  </a:lnTo>
                  <a:lnTo>
                    <a:pt x="341" y="728"/>
                  </a:lnTo>
                  <a:lnTo>
                    <a:pt x="341" y="728"/>
                  </a:lnTo>
                  <a:lnTo>
                    <a:pt x="358" y="728"/>
                  </a:lnTo>
                  <a:lnTo>
                    <a:pt x="358" y="728"/>
                  </a:lnTo>
                  <a:lnTo>
                    <a:pt x="339" y="732"/>
                  </a:lnTo>
                  <a:lnTo>
                    <a:pt x="320" y="733"/>
                  </a:lnTo>
                  <a:lnTo>
                    <a:pt x="320" y="733"/>
                  </a:lnTo>
                  <a:close/>
                  <a:moveTo>
                    <a:pt x="338" y="741"/>
                  </a:moveTo>
                  <a:lnTo>
                    <a:pt x="338" y="741"/>
                  </a:lnTo>
                  <a:lnTo>
                    <a:pt x="335" y="742"/>
                  </a:lnTo>
                  <a:lnTo>
                    <a:pt x="335" y="742"/>
                  </a:lnTo>
                  <a:lnTo>
                    <a:pt x="335" y="741"/>
                  </a:lnTo>
                  <a:lnTo>
                    <a:pt x="335" y="741"/>
                  </a:lnTo>
                  <a:lnTo>
                    <a:pt x="338" y="741"/>
                  </a:lnTo>
                  <a:lnTo>
                    <a:pt x="338" y="741"/>
                  </a:lnTo>
                  <a:close/>
                  <a:moveTo>
                    <a:pt x="214" y="794"/>
                  </a:moveTo>
                  <a:lnTo>
                    <a:pt x="214" y="794"/>
                  </a:lnTo>
                  <a:lnTo>
                    <a:pt x="234" y="791"/>
                  </a:lnTo>
                  <a:lnTo>
                    <a:pt x="234" y="791"/>
                  </a:lnTo>
                  <a:lnTo>
                    <a:pt x="213" y="804"/>
                  </a:lnTo>
                  <a:lnTo>
                    <a:pt x="193" y="818"/>
                  </a:lnTo>
                  <a:lnTo>
                    <a:pt x="193" y="818"/>
                  </a:lnTo>
                  <a:lnTo>
                    <a:pt x="190" y="817"/>
                  </a:lnTo>
                  <a:lnTo>
                    <a:pt x="188" y="817"/>
                  </a:lnTo>
                  <a:lnTo>
                    <a:pt x="182" y="817"/>
                  </a:lnTo>
                  <a:lnTo>
                    <a:pt x="163" y="823"/>
                  </a:lnTo>
                  <a:lnTo>
                    <a:pt x="131" y="834"/>
                  </a:lnTo>
                  <a:lnTo>
                    <a:pt x="131" y="834"/>
                  </a:lnTo>
                  <a:lnTo>
                    <a:pt x="146" y="827"/>
                  </a:lnTo>
                  <a:lnTo>
                    <a:pt x="161" y="819"/>
                  </a:lnTo>
                  <a:lnTo>
                    <a:pt x="193" y="809"/>
                  </a:lnTo>
                  <a:lnTo>
                    <a:pt x="193" y="809"/>
                  </a:lnTo>
                  <a:lnTo>
                    <a:pt x="199" y="807"/>
                  </a:lnTo>
                  <a:lnTo>
                    <a:pt x="208" y="805"/>
                  </a:lnTo>
                  <a:lnTo>
                    <a:pt x="213" y="803"/>
                  </a:lnTo>
                  <a:lnTo>
                    <a:pt x="216" y="800"/>
                  </a:lnTo>
                  <a:lnTo>
                    <a:pt x="217" y="798"/>
                  </a:lnTo>
                  <a:lnTo>
                    <a:pt x="214" y="794"/>
                  </a:lnTo>
                  <a:lnTo>
                    <a:pt x="214" y="794"/>
                  </a:lnTo>
                  <a:close/>
                  <a:moveTo>
                    <a:pt x="189" y="787"/>
                  </a:moveTo>
                  <a:lnTo>
                    <a:pt x="189" y="787"/>
                  </a:lnTo>
                  <a:lnTo>
                    <a:pt x="206" y="782"/>
                  </a:lnTo>
                  <a:lnTo>
                    <a:pt x="234" y="776"/>
                  </a:lnTo>
                  <a:lnTo>
                    <a:pt x="247" y="772"/>
                  </a:lnTo>
                  <a:lnTo>
                    <a:pt x="259" y="769"/>
                  </a:lnTo>
                  <a:lnTo>
                    <a:pt x="267" y="765"/>
                  </a:lnTo>
                  <a:lnTo>
                    <a:pt x="270" y="763"/>
                  </a:lnTo>
                  <a:lnTo>
                    <a:pt x="271" y="760"/>
                  </a:lnTo>
                  <a:lnTo>
                    <a:pt x="271" y="760"/>
                  </a:lnTo>
                  <a:lnTo>
                    <a:pt x="287" y="758"/>
                  </a:lnTo>
                  <a:lnTo>
                    <a:pt x="302" y="754"/>
                  </a:lnTo>
                  <a:lnTo>
                    <a:pt x="302" y="754"/>
                  </a:lnTo>
                  <a:lnTo>
                    <a:pt x="305" y="754"/>
                  </a:lnTo>
                  <a:lnTo>
                    <a:pt x="306" y="752"/>
                  </a:lnTo>
                  <a:lnTo>
                    <a:pt x="306" y="750"/>
                  </a:lnTo>
                  <a:lnTo>
                    <a:pt x="305" y="747"/>
                  </a:lnTo>
                  <a:lnTo>
                    <a:pt x="305" y="747"/>
                  </a:lnTo>
                  <a:lnTo>
                    <a:pt x="311" y="746"/>
                  </a:lnTo>
                  <a:lnTo>
                    <a:pt x="311" y="746"/>
                  </a:lnTo>
                  <a:lnTo>
                    <a:pt x="324" y="746"/>
                  </a:lnTo>
                  <a:lnTo>
                    <a:pt x="324" y="746"/>
                  </a:lnTo>
                  <a:lnTo>
                    <a:pt x="306" y="753"/>
                  </a:lnTo>
                  <a:lnTo>
                    <a:pt x="288" y="762"/>
                  </a:lnTo>
                  <a:lnTo>
                    <a:pt x="254" y="780"/>
                  </a:lnTo>
                  <a:lnTo>
                    <a:pt x="254" y="780"/>
                  </a:lnTo>
                  <a:lnTo>
                    <a:pt x="252" y="778"/>
                  </a:lnTo>
                  <a:lnTo>
                    <a:pt x="249" y="777"/>
                  </a:lnTo>
                  <a:lnTo>
                    <a:pt x="242" y="776"/>
                  </a:lnTo>
                  <a:lnTo>
                    <a:pt x="232" y="776"/>
                  </a:lnTo>
                  <a:lnTo>
                    <a:pt x="223" y="778"/>
                  </a:lnTo>
                  <a:lnTo>
                    <a:pt x="202" y="783"/>
                  </a:lnTo>
                  <a:lnTo>
                    <a:pt x="189" y="787"/>
                  </a:lnTo>
                  <a:lnTo>
                    <a:pt x="189" y="787"/>
                  </a:lnTo>
                  <a:close/>
                  <a:moveTo>
                    <a:pt x="248" y="747"/>
                  </a:moveTo>
                  <a:lnTo>
                    <a:pt x="248" y="747"/>
                  </a:lnTo>
                  <a:lnTo>
                    <a:pt x="264" y="740"/>
                  </a:lnTo>
                  <a:lnTo>
                    <a:pt x="264" y="740"/>
                  </a:lnTo>
                  <a:lnTo>
                    <a:pt x="268" y="742"/>
                  </a:lnTo>
                  <a:lnTo>
                    <a:pt x="276" y="744"/>
                  </a:lnTo>
                  <a:lnTo>
                    <a:pt x="276" y="744"/>
                  </a:lnTo>
                  <a:lnTo>
                    <a:pt x="259" y="747"/>
                  </a:lnTo>
                  <a:lnTo>
                    <a:pt x="243" y="748"/>
                  </a:lnTo>
                  <a:lnTo>
                    <a:pt x="243" y="748"/>
                  </a:lnTo>
                  <a:lnTo>
                    <a:pt x="248" y="747"/>
                  </a:lnTo>
                  <a:lnTo>
                    <a:pt x="248" y="747"/>
                  </a:lnTo>
                  <a:close/>
                  <a:moveTo>
                    <a:pt x="231" y="754"/>
                  </a:moveTo>
                  <a:lnTo>
                    <a:pt x="231" y="754"/>
                  </a:lnTo>
                  <a:lnTo>
                    <a:pt x="231" y="756"/>
                  </a:lnTo>
                  <a:lnTo>
                    <a:pt x="231" y="756"/>
                  </a:lnTo>
                  <a:lnTo>
                    <a:pt x="225" y="757"/>
                  </a:lnTo>
                  <a:lnTo>
                    <a:pt x="225" y="757"/>
                  </a:lnTo>
                  <a:lnTo>
                    <a:pt x="231" y="754"/>
                  </a:lnTo>
                  <a:lnTo>
                    <a:pt x="231" y="754"/>
                  </a:lnTo>
                  <a:close/>
                  <a:moveTo>
                    <a:pt x="193" y="774"/>
                  </a:moveTo>
                  <a:lnTo>
                    <a:pt x="193" y="774"/>
                  </a:lnTo>
                  <a:lnTo>
                    <a:pt x="193" y="775"/>
                  </a:lnTo>
                  <a:lnTo>
                    <a:pt x="193" y="775"/>
                  </a:lnTo>
                  <a:lnTo>
                    <a:pt x="187" y="777"/>
                  </a:lnTo>
                  <a:lnTo>
                    <a:pt x="187" y="777"/>
                  </a:lnTo>
                  <a:lnTo>
                    <a:pt x="193" y="774"/>
                  </a:lnTo>
                  <a:lnTo>
                    <a:pt x="193" y="774"/>
                  </a:lnTo>
                  <a:close/>
                  <a:moveTo>
                    <a:pt x="160" y="795"/>
                  </a:moveTo>
                  <a:lnTo>
                    <a:pt x="160" y="795"/>
                  </a:lnTo>
                  <a:lnTo>
                    <a:pt x="161" y="798"/>
                  </a:lnTo>
                  <a:lnTo>
                    <a:pt x="161" y="798"/>
                  </a:lnTo>
                  <a:lnTo>
                    <a:pt x="155" y="800"/>
                  </a:lnTo>
                  <a:lnTo>
                    <a:pt x="147" y="805"/>
                  </a:lnTo>
                  <a:lnTo>
                    <a:pt x="147" y="805"/>
                  </a:lnTo>
                  <a:lnTo>
                    <a:pt x="160" y="795"/>
                  </a:lnTo>
                  <a:lnTo>
                    <a:pt x="160" y="795"/>
                  </a:lnTo>
                  <a:close/>
                  <a:moveTo>
                    <a:pt x="101" y="845"/>
                  </a:moveTo>
                  <a:lnTo>
                    <a:pt x="101" y="845"/>
                  </a:lnTo>
                  <a:lnTo>
                    <a:pt x="120" y="828"/>
                  </a:lnTo>
                  <a:lnTo>
                    <a:pt x="141" y="810"/>
                  </a:lnTo>
                  <a:lnTo>
                    <a:pt x="141" y="810"/>
                  </a:lnTo>
                  <a:lnTo>
                    <a:pt x="137" y="815"/>
                  </a:lnTo>
                  <a:lnTo>
                    <a:pt x="137" y="817"/>
                  </a:lnTo>
                  <a:lnTo>
                    <a:pt x="137" y="819"/>
                  </a:lnTo>
                  <a:lnTo>
                    <a:pt x="137" y="819"/>
                  </a:lnTo>
                  <a:lnTo>
                    <a:pt x="130" y="824"/>
                  </a:lnTo>
                  <a:lnTo>
                    <a:pt x="118" y="833"/>
                  </a:lnTo>
                  <a:lnTo>
                    <a:pt x="112" y="837"/>
                  </a:lnTo>
                  <a:lnTo>
                    <a:pt x="108" y="841"/>
                  </a:lnTo>
                  <a:lnTo>
                    <a:pt x="108" y="844"/>
                  </a:lnTo>
                  <a:lnTo>
                    <a:pt x="108" y="845"/>
                  </a:lnTo>
                  <a:lnTo>
                    <a:pt x="110" y="847"/>
                  </a:lnTo>
                  <a:lnTo>
                    <a:pt x="112" y="847"/>
                  </a:lnTo>
                  <a:lnTo>
                    <a:pt x="112" y="847"/>
                  </a:lnTo>
                  <a:lnTo>
                    <a:pt x="87" y="858"/>
                  </a:lnTo>
                  <a:lnTo>
                    <a:pt x="87" y="858"/>
                  </a:lnTo>
                  <a:lnTo>
                    <a:pt x="101" y="845"/>
                  </a:lnTo>
                  <a:lnTo>
                    <a:pt x="101" y="845"/>
                  </a:lnTo>
                  <a:close/>
                  <a:moveTo>
                    <a:pt x="71" y="874"/>
                  </a:moveTo>
                  <a:lnTo>
                    <a:pt x="71" y="874"/>
                  </a:lnTo>
                  <a:lnTo>
                    <a:pt x="76" y="875"/>
                  </a:lnTo>
                  <a:lnTo>
                    <a:pt x="83" y="874"/>
                  </a:lnTo>
                  <a:lnTo>
                    <a:pt x="95" y="870"/>
                  </a:lnTo>
                  <a:lnTo>
                    <a:pt x="95" y="870"/>
                  </a:lnTo>
                  <a:lnTo>
                    <a:pt x="81" y="880"/>
                  </a:lnTo>
                  <a:lnTo>
                    <a:pt x="67" y="888"/>
                  </a:lnTo>
                  <a:lnTo>
                    <a:pt x="41" y="909"/>
                  </a:lnTo>
                  <a:lnTo>
                    <a:pt x="41" y="909"/>
                  </a:lnTo>
                  <a:lnTo>
                    <a:pt x="55" y="890"/>
                  </a:lnTo>
                  <a:lnTo>
                    <a:pt x="71" y="874"/>
                  </a:lnTo>
                  <a:lnTo>
                    <a:pt x="71" y="874"/>
                  </a:lnTo>
                  <a:close/>
                  <a:moveTo>
                    <a:pt x="28" y="931"/>
                  </a:moveTo>
                  <a:lnTo>
                    <a:pt x="28" y="931"/>
                  </a:lnTo>
                  <a:lnTo>
                    <a:pt x="35" y="930"/>
                  </a:lnTo>
                  <a:lnTo>
                    <a:pt x="41" y="928"/>
                  </a:lnTo>
                  <a:lnTo>
                    <a:pt x="41" y="928"/>
                  </a:lnTo>
                  <a:lnTo>
                    <a:pt x="25" y="939"/>
                  </a:lnTo>
                  <a:lnTo>
                    <a:pt x="25" y="939"/>
                  </a:lnTo>
                  <a:lnTo>
                    <a:pt x="28" y="931"/>
                  </a:lnTo>
                  <a:lnTo>
                    <a:pt x="28" y="931"/>
                  </a:lnTo>
                  <a:close/>
                  <a:moveTo>
                    <a:pt x="18" y="960"/>
                  </a:moveTo>
                  <a:lnTo>
                    <a:pt x="18" y="960"/>
                  </a:lnTo>
                  <a:lnTo>
                    <a:pt x="18" y="958"/>
                  </a:lnTo>
                  <a:lnTo>
                    <a:pt x="18" y="958"/>
                  </a:lnTo>
                  <a:lnTo>
                    <a:pt x="29" y="953"/>
                  </a:lnTo>
                  <a:lnTo>
                    <a:pt x="40" y="948"/>
                  </a:lnTo>
                  <a:lnTo>
                    <a:pt x="40" y="948"/>
                  </a:lnTo>
                  <a:lnTo>
                    <a:pt x="28" y="959"/>
                  </a:lnTo>
                  <a:lnTo>
                    <a:pt x="16" y="971"/>
                  </a:lnTo>
                  <a:lnTo>
                    <a:pt x="16" y="971"/>
                  </a:lnTo>
                  <a:lnTo>
                    <a:pt x="18" y="960"/>
                  </a:lnTo>
                  <a:lnTo>
                    <a:pt x="18" y="960"/>
                  </a:lnTo>
                  <a:close/>
                  <a:moveTo>
                    <a:pt x="13" y="1006"/>
                  </a:moveTo>
                  <a:lnTo>
                    <a:pt x="13" y="1006"/>
                  </a:lnTo>
                  <a:lnTo>
                    <a:pt x="17" y="1004"/>
                  </a:lnTo>
                  <a:lnTo>
                    <a:pt x="17" y="1004"/>
                  </a:lnTo>
                  <a:lnTo>
                    <a:pt x="13" y="1011"/>
                  </a:lnTo>
                  <a:lnTo>
                    <a:pt x="13" y="1011"/>
                  </a:lnTo>
                  <a:lnTo>
                    <a:pt x="13" y="1006"/>
                  </a:lnTo>
                  <a:lnTo>
                    <a:pt x="13" y="1006"/>
                  </a:lnTo>
                  <a:close/>
                  <a:moveTo>
                    <a:pt x="28" y="1057"/>
                  </a:moveTo>
                  <a:lnTo>
                    <a:pt x="28" y="1057"/>
                  </a:lnTo>
                  <a:lnTo>
                    <a:pt x="19" y="1057"/>
                  </a:lnTo>
                  <a:lnTo>
                    <a:pt x="19" y="1057"/>
                  </a:lnTo>
                  <a:lnTo>
                    <a:pt x="17" y="1049"/>
                  </a:lnTo>
                  <a:lnTo>
                    <a:pt x="16" y="1040"/>
                  </a:lnTo>
                  <a:lnTo>
                    <a:pt x="16" y="1040"/>
                  </a:lnTo>
                  <a:lnTo>
                    <a:pt x="25" y="1030"/>
                  </a:lnTo>
                  <a:lnTo>
                    <a:pt x="25" y="1030"/>
                  </a:lnTo>
                  <a:lnTo>
                    <a:pt x="23" y="1036"/>
                  </a:lnTo>
                  <a:lnTo>
                    <a:pt x="23" y="1042"/>
                  </a:lnTo>
                  <a:lnTo>
                    <a:pt x="23" y="1045"/>
                  </a:lnTo>
                  <a:lnTo>
                    <a:pt x="24" y="1046"/>
                  </a:lnTo>
                  <a:lnTo>
                    <a:pt x="27" y="1046"/>
                  </a:lnTo>
                  <a:lnTo>
                    <a:pt x="31" y="1046"/>
                  </a:lnTo>
                  <a:lnTo>
                    <a:pt x="31" y="1046"/>
                  </a:lnTo>
                  <a:lnTo>
                    <a:pt x="28" y="1057"/>
                  </a:lnTo>
                  <a:lnTo>
                    <a:pt x="28" y="1057"/>
                  </a:lnTo>
                  <a:close/>
                  <a:moveTo>
                    <a:pt x="19" y="1022"/>
                  </a:moveTo>
                  <a:lnTo>
                    <a:pt x="19" y="1022"/>
                  </a:lnTo>
                  <a:lnTo>
                    <a:pt x="27" y="1007"/>
                  </a:lnTo>
                  <a:lnTo>
                    <a:pt x="27" y="1007"/>
                  </a:lnTo>
                  <a:lnTo>
                    <a:pt x="29" y="1001"/>
                  </a:lnTo>
                  <a:lnTo>
                    <a:pt x="31" y="993"/>
                  </a:lnTo>
                  <a:lnTo>
                    <a:pt x="33" y="989"/>
                  </a:lnTo>
                  <a:lnTo>
                    <a:pt x="33" y="986"/>
                  </a:lnTo>
                  <a:lnTo>
                    <a:pt x="31" y="983"/>
                  </a:lnTo>
                  <a:lnTo>
                    <a:pt x="28" y="983"/>
                  </a:lnTo>
                  <a:lnTo>
                    <a:pt x="28" y="983"/>
                  </a:lnTo>
                  <a:lnTo>
                    <a:pt x="45" y="964"/>
                  </a:lnTo>
                  <a:lnTo>
                    <a:pt x="54" y="953"/>
                  </a:lnTo>
                  <a:lnTo>
                    <a:pt x="57" y="948"/>
                  </a:lnTo>
                  <a:lnTo>
                    <a:pt x="57" y="946"/>
                  </a:lnTo>
                  <a:lnTo>
                    <a:pt x="57" y="945"/>
                  </a:lnTo>
                  <a:lnTo>
                    <a:pt x="57" y="945"/>
                  </a:lnTo>
                  <a:lnTo>
                    <a:pt x="60" y="940"/>
                  </a:lnTo>
                  <a:lnTo>
                    <a:pt x="67" y="933"/>
                  </a:lnTo>
                  <a:lnTo>
                    <a:pt x="70" y="929"/>
                  </a:lnTo>
                  <a:lnTo>
                    <a:pt x="71" y="925"/>
                  </a:lnTo>
                  <a:lnTo>
                    <a:pt x="71" y="922"/>
                  </a:lnTo>
                  <a:lnTo>
                    <a:pt x="69" y="919"/>
                  </a:lnTo>
                  <a:lnTo>
                    <a:pt x="69" y="919"/>
                  </a:lnTo>
                  <a:lnTo>
                    <a:pt x="76" y="915"/>
                  </a:lnTo>
                  <a:lnTo>
                    <a:pt x="87" y="907"/>
                  </a:lnTo>
                  <a:lnTo>
                    <a:pt x="92" y="903"/>
                  </a:lnTo>
                  <a:lnTo>
                    <a:pt x="95" y="898"/>
                  </a:lnTo>
                  <a:lnTo>
                    <a:pt x="96" y="894"/>
                  </a:lnTo>
                  <a:lnTo>
                    <a:pt x="96" y="892"/>
                  </a:lnTo>
                  <a:lnTo>
                    <a:pt x="95" y="890"/>
                  </a:lnTo>
                  <a:lnTo>
                    <a:pt x="95" y="890"/>
                  </a:lnTo>
                  <a:lnTo>
                    <a:pt x="114" y="878"/>
                  </a:lnTo>
                  <a:lnTo>
                    <a:pt x="119" y="875"/>
                  </a:lnTo>
                  <a:lnTo>
                    <a:pt x="123" y="870"/>
                  </a:lnTo>
                  <a:lnTo>
                    <a:pt x="125" y="866"/>
                  </a:lnTo>
                  <a:lnTo>
                    <a:pt x="126" y="865"/>
                  </a:lnTo>
                  <a:lnTo>
                    <a:pt x="125" y="864"/>
                  </a:lnTo>
                  <a:lnTo>
                    <a:pt x="125" y="864"/>
                  </a:lnTo>
                  <a:lnTo>
                    <a:pt x="132" y="860"/>
                  </a:lnTo>
                  <a:lnTo>
                    <a:pt x="142" y="854"/>
                  </a:lnTo>
                  <a:lnTo>
                    <a:pt x="147" y="852"/>
                  </a:lnTo>
                  <a:lnTo>
                    <a:pt x="151" y="848"/>
                  </a:lnTo>
                  <a:lnTo>
                    <a:pt x="153" y="845"/>
                  </a:lnTo>
                  <a:lnTo>
                    <a:pt x="153" y="844"/>
                  </a:lnTo>
                  <a:lnTo>
                    <a:pt x="152" y="841"/>
                  </a:lnTo>
                  <a:lnTo>
                    <a:pt x="152" y="841"/>
                  </a:lnTo>
                  <a:lnTo>
                    <a:pt x="171" y="834"/>
                  </a:lnTo>
                  <a:lnTo>
                    <a:pt x="171" y="834"/>
                  </a:lnTo>
                  <a:lnTo>
                    <a:pt x="151" y="851"/>
                  </a:lnTo>
                  <a:lnTo>
                    <a:pt x="128" y="869"/>
                  </a:lnTo>
                  <a:lnTo>
                    <a:pt x="107" y="889"/>
                  </a:lnTo>
                  <a:lnTo>
                    <a:pt x="87" y="911"/>
                  </a:lnTo>
                  <a:lnTo>
                    <a:pt x="67" y="934"/>
                  </a:lnTo>
                  <a:lnTo>
                    <a:pt x="60" y="946"/>
                  </a:lnTo>
                  <a:lnTo>
                    <a:pt x="52" y="959"/>
                  </a:lnTo>
                  <a:lnTo>
                    <a:pt x="46" y="971"/>
                  </a:lnTo>
                  <a:lnTo>
                    <a:pt x="40" y="984"/>
                  </a:lnTo>
                  <a:lnTo>
                    <a:pt x="36" y="998"/>
                  </a:lnTo>
                  <a:lnTo>
                    <a:pt x="33" y="1011"/>
                  </a:lnTo>
                  <a:lnTo>
                    <a:pt x="33" y="1011"/>
                  </a:lnTo>
                  <a:lnTo>
                    <a:pt x="27" y="1016"/>
                  </a:lnTo>
                  <a:lnTo>
                    <a:pt x="19" y="1022"/>
                  </a:lnTo>
                  <a:lnTo>
                    <a:pt x="19" y="1022"/>
                  </a:lnTo>
                  <a:close/>
                  <a:moveTo>
                    <a:pt x="438" y="841"/>
                  </a:moveTo>
                  <a:lnTo>
                    <a:pt x="438" y="841"/>
                  </a:lnTo>
                  <a:lnTo>
                    <a:pt x="437" y="836"/>
                  </a:lnTo>
                  <a:lnTo>
                    <a:pt x="437" y="836"/>
                  </a:lnTo>
                  <a:lnTo>
                    <a:pt x="442" y="834"/>
                  </a:lnTo>
                  <a:lnTo>
                    <a:pt x="442" y="834"/>
                  </a:lnTo>
                  <a:lnTo>
                    <a:pt x="438" y="841"/>
                  </a:lnTo>
                  <a:lnTo>
                    <a:pt x="438" y="841"/>
                  </a:lnTo>
                  <a:close/>
                  <a:moveTo>
                    <a:pt x="444" y="848"/>
                  </a:moveTo>
                  <a:lnTo>
                    <a:pt x="444" y="848"/>
                  </a:lnTo>
                  <a:lnTo>
                    <a:pt x="453" y="836"/>
                  </a:lnTo>
                  <a:lnTo>
                    <a:pt x="462" y="823"/>
                  </a:lnTo>
                  <a:lnTo>
                    <a:pt x="462" y="823"/>
                  </a:lnTo>
                  <a:lnTo>
                    <a:pt x="471" y="813"/>
                  </a:lnTo>
                  <a:lnTo>
                    <a:pt x="476" y="807"/>
                  </a:lnTo>
                  <a:lnTo>
                    <a:pt x="477" y="805"/>
                  </a:lnTo>
                  <a:lnTo>
                    <a:pt x="477" y="803"/>
                  </a:lnTo>
                  <a:lnTo>
                    <a:pt x="477" y="803"/>
                  </a:lnTo>
                  <a:lnTo>
                    <a:pt x="484" y="812"/>
                  </a:lnTo>
                  <a:lnTo>
                    <a:pt x="484" y="812"/>
                  </a:lnTo>
                  <a:lnTo>
                    <a:pt x="473" y="825"/>
                  </a:lnTo>
                  <a:lnTo>
                    <a:pt x="463" y="839"/>
                  </a:lnTo>
                  <a:lnTo>
                    <a:pt x="463" y="839"/>
                  </a:lnTo>
                  <a:lnTo>
                    <a:pt x="462" y="836"/>
                  </a:lnTo>
                  <a:lnTo>
                    <a:pt x="460" y="836"/>
                  </a:lnTo>
                  <a:lnTo>
                    <a:pt x="457" y="837"/>
                  </a:lnTo>
                  <a:lnTo>
                    <a:pt x="454" y="839"/>
                  </a:lnTo>
                  <a:lnTo>
                    <a:pt x="444" y="848"/>
                  </a:lnTo>
                  <a:lnTo>
                    <a:pt x="444" y="848"/>
                  </a:lnTo>
                  <a:close/>
                  <a:moveTo>
                    <a:pt x="455" y="792"/>
                  </a:moveTo>
                  <a:lnTo>
                    <a:pt x="456" y="791"/>
                  </a:lnTo>
                  <a:lnTo>
                    <a:pt x="456" y="791"/>
                  </a:lnTo>
                  <a:lnTo>
                    <a:pt x="455" y="792"/>
                  </a:lnTo>
                  <a:lnTo>
                    <a:pt x="455" y="792"/>
                  </a:lnTo>
                  <a:lnTo>
                    <a:pt x="455" y="792"/>
                  </a:lnTo>
                  <a:lnTo>
                    <a:pt x="455" y="792"/>
                  </a:lnTo>
                  <a:close/>
                  <a:moveTo>
                    <a:pt x="466" y="794"/>
                  </a:moveTo>
                  <a:lnTo>
                    <a:pt x="466" y="794"/>
                  </a:lnTo>
                  <a:lnTo>
                    <a:pt x="467" y="793"/>
                  </a:lnTo>
                  <a:lnTo>
                    <a:pt x="467" y="791"/>
                  </a:lnTo>
                  <a:lnTo>
                    <a:pt x="467" y="791"/>
                  </a:lnTo>
                  <a:lnTo>
                    <a:pt x="473" y="798"/>
                  </a:lnTo>
                  <a:lnTo>
                    <a:pt x="473" y="798"/>
                  </a:lnTo>
                  <a:lnTo>
                    <a:pt x="471" y="798"/>
                  </a:lnTo>
                  <a:lnTo>
                    <a:pt x="468" y="799"/>
                  </a:lnTo>
                  <a:lnTo>
                    <a:pt x="463" y="803"/>
                  </a:lnTo>
                  <a:lnTo>
                    <a:pt x="456" y="811"/>
                  </a:lnTo>
                  <a:lnTo>
                    <a:pt x="456" y="811"/>
                  </a:lnTo>
                  <a:lnTo>
                    <a:pt x="462" y="803"/>
                  </a:lnTo>
                  <a:lnTo>
                    <a:pt x="466" y="794"/>
                  </a:lnTo>
                  <a:lnTo>
                    <a:pt x="466" y="794"/>
                  </a:lnTo>
                  <a:close/>
                  <a:moveTo>
                    <a:pt x="462" y="788"/>
                  </a:moveTo>
                  <a:lnTo>
                    <a:pt x="463" y="788"/>
                  </a:lnTo>
                  <a:lnTo>
                    <a:pt x="463" y="788"/>
                  </a:lnTo>
                  <a:lnTo>
                    <a:pt x="463" y="788"/>
                  </a:lnTo>
                  <a:lnTo>
                    <a:pt x="463" y="788"/>
                  </a:lnTo>
                  <a:lnTo>
                    <a:pt x="462" y="788"/>
                  </a:lnTo>
                  <a:lnTo>
                    <a:pt x="462" y="788"/>
                  </a:lnTo>
                  <a:close/>
                  <a:moveTo>
                    <a:pt x="489" y="822"/>
                  </a:moveTo>
                  <a:lnTo>
                    <a:pt x="489" y="822"/>
                  </a:lnTo>
                  <a:lnTo>
                    <a:pt x="494" y="829"/>
                  </a:lnTo>
                  <a:lnTo>
                    <a:pt x="494" y="829"/>
                  </a:lnTo>
                  <a:lnTo>
                    <a:pt x="483" y="844"/>
                  </a:lnTo>
                  <a:lnTo>
                    <a:pt x="483" y="844"/>
                  </a:lnTo>
                  <a:lnTo>
                    <a:pt x="480" y="842"/>
                  </a:lnTo>
                  <a:lnTo>
                    <a:pt x="478" y="842"/>
                  </a:lnTo>
                  <a:lnTo>
                    <a:pt x="476" y="844"/>
                  </a:lnTo>
                  <a:lnTo>
                    <a:pt x="473" y="846"/>
                  </a:lnTo>
                  <a:lnTo>
                    <a:pt x="465" y="854"/>
                  </a:lnTo>
                  <a:lnTo>
                    <a:pt x="465" y="854"/>
                  </a:lnTo>
                  <a:lnTo>
                    <a:pt x="477" y="837"/>
                  </a:lnTo>
                  <a:lnTo>
                    <a:pt x="489" y="822"/>
                  </a:lnTo>
                  <a:lnTo>
                    <a:pt x="489" y="822"/>
                  </a:lnTo>
                  <a:close/>
                  <a:moveTo>
                    <a:pt x="450" y="863"/>
                  </a:moveTo>
                  <a:lnTo>
                    <a:pt x="450" y="863"/>
                  </a:lnTo>
                  <a:lnTo>
                    <a:pt x="448" y="858"/>
                  </a:lnTo>
                  <a:lnTo>
                    <a:pt x="448" y="858"/>
                  </a:lnTo>
                  <a:lnTo>
                    <a:pt x="456" y="852"/>
                  </a:lnTo>
                  <a:lnTo>
                    <a:pt x="456" y="852"/>
                  </a:lnTo>
                  <a:lnTo>
                    <a:pt x="450" y="863"/>
                  </a:lnTo>
                  <a:lnTo>
                    <a:pt x="450" y="863"/>
                  </a:lnTo>
                  <a:close/>
                  <a:moveTo>
                    <a:pt x="457" y="872"/>
                  </a:moveTo>
                  <a:lnTo>
                    <a:pt x="457" y="872"/>
                  </a:lnTo>
                  <a:lnTo>
                    <a:pt x="467" y="865"/>
                  </a:lnTo>
                  <a:lnTo>
                    <a:pt x="467" y="865"/>
                  </a:lnTo>
                  <a:lnTo>
                    <a:pt x="465" y="871"/>
                  </a:lnTo>
                  <a:lnTo>
                    <a:pt x="462" y="878"/>
                  </a:lnTo>
                  <a:lnTo>
                    <a:pt x="462" y="878"/>
                  </a:lnTo>
                  <a:lnTo>
                    <a:pt x="457" y="872"/>
                  </a:lnTo>
                  <a:lnTo>
                    <a:pt x="457" y="872"/>
                  </a:lnTo>
                  <a:close/>
                  <a:moveTo>
                    <a:pt x="472" y="892"/>
                  </a:moveTo>
                  <a:lnTo>
                    <a:pt x="472" y="892"/>
                  </a:lnTo>
                  <a:lnTo>
                    <a:pt x="467" y="886"/>
                  </a:lnTo>
                  <a:lnTo>
                    <a:pt x="467" y="886"/>
                  </a:lnTo>
                  <a:lnTo>
                    <a:pt x="468" y="884"/>
                  </a:lnTo>
                  <a:lnTo>
                    <a:pt x="468" y="884"/>
                  </a:lnTo>
                  <a:lnTo>
                    <a:pt x="477" y="880"/>
                  </a:lnTo>
                  <a:lnTo>
                    <a:pt x="477" y="880"/>
                  </a:lnTo>
                  <a:lnTo>
                    <a:pt x="474" y="886"/>
                  </a:lnTo>
                  <a:lnTo>
                    <a:pt x="472" y="892"/>
                  </a:lnTo>
                  <a:lnTo>
                    <a:pt x="472" y="892"/>
                  </a:lnTo>
                  <a:close/>
                  <a:moveTo>
                    <a:pt x="490" y="850"/>
                  </a:moveTo>
                  <a:lnTo>
                    <a:pt x="490" y="850"/>
                  </a:lnTo>
                  <a:lnTo>
                    <a:pt x="498" y="839"/>
                  </a:lnTo>
                  <a:lnTo>
                    <a:pt x="498" y="839"/>
                  </a:lnTo>
                  <a:lnTo>
                    <a:pt x="502" y="846"/>
                  </a:lnTo>
                  <a:lnTo>
                    <a:pt x="502" y="846"/>
                  </a:lnTo>
                  <a:lnTo>
                    <a:pt x="490" y="857"/>
                  </a:lnTo>
                  <a:lnTo>
                    <a:pt x="478" y="868"/>
                  </a:lnTo>
                  <a:lnTo>
                    <a:pt x="478" y="868"/>
                  </a:lnTo>
                  <a:lnTo>
                    <a:pt x="484" y="858"/>
                  </a:lnTo>
                  <a:lnTo>
                    <a:pt x="490" y="850"/>
                  </a:lnTo>
                  <a:lnTo>
                    <a:pt x="490" y="850"/>
                  </a:lnTo>
                  <a:close/>
                  <a:moveTo>
                    <a:pt x="563" y="983"/>
                  </a:moveTo>
                  <a:lnTo>
                    <a:pt x="563" y="983"/>
                  </a:lnTo>
                  <a:lnTo>
                    <a:pt x="551" y="992"/>
                  </a:lnTo>
                  <a:lnTo>
                    <a:pt x="538" y="998"/>
                  </a:lnTo>
                  <a:lnTo>
                    <a:pt x="538" y="998"/>
                  </a:lnTo>
                  <a:lnTo>
                    <a:pt x="545" y="988"/>
                  </a:lnTo>
                  <a:lnTo>
                    <a:pt x="555" y="980"/>
                  </a:lnTo>
                  <a:lnTo>
                    <a:pt x="573" y="964"/>
                  </a:lnTo>
                  <a:lnTo>
                    <a:pt x="573" y="964"/>
                  </a:lnTo>
                  <a:lnTo>
                    <a:pt x="583" y="970"/>
                  </a:lnTo>
                  <a:lnTo>
                    <a:pt x="583" y="970"/>
                  </a:lnTo>
                  <a:lnTo>
                    <a:pt x="574" y="976"/>
                  </a:lnTo>
                  <a:lnTo>
                    <a:pt x="563" y="983"/>
                  </a:lnTo>
                  <a:lnTo>
                    <a:pt x="563" y="983"/>
                  </a:lnTo>
                  <a:close/>
                  <a:moveTo>
                    <a:pt x="591" y="974"/>
                  </a:moveTo>
                  <a:lnTo>
                    <a:pt x="591" y="974"/>
                  </a:lnTo>
                  <a:lnTo>
                    <a:pt x="603" y="977"/>
                  </a:lnTo>
                  <a:lnTo>
                    <a:pt x="603" y="977"/>
                  </a:lnTo>
                  <a:lnTo>
                    <a:pt x="580" y="994"/>
                  </a:lnTo>
                  <a:lnTo>
                    <a:pt x="567" y="1001"/>
                  </a:lnTo>
                  <a:lnTo>
                    <a:pt x="555" y="1006"/>
                  </a:lnTo>
                  <a:lnTo>
                    <a:pt x="555" y="1006"/>
                  </a:lnTo>
                  <a:lnTo>
                    <a:pt x="569" y="992"/>
                  </a:lnTo>
                  <a:lnTo>
                    <a:pt x="569" y="992"/>
                  </a:lnTo>
                  <a:lnTo>
                    <a:pt x="581" y="983"/>
                  </a:lnTo>
                  <a:lnTo>
                    <a:pt x="587" y="978"/>
                  </a:lnTo>
                  <a:lnTo>
                    <a:pt x="590" y="976"/>
                  </a:lnTo>
                  <a:lnTo>
                    <a:pt x="591" y="974"/>
                  </a:lnTo>
                  <a:lnTo>
                    <a:pt x="591" y="974"/>
                  </a:lnTo>
                  <a:close/>
                  <a:moveTo>
                    <a:pt x="536" y="980"/>
                  </a:moveTo>
                  <a:lnTo>
                    <a:pt x="536" y="980"/>
                  </a:lnTo>
                  <a:lnTo>
                    <a:pt x="548" y="969"/>
                  </a:lnTo>
                  <a:lnTo>
                    <a:pt x="561" y="958"/>
                  </a:lnTo>
                  <a:lnTo>
                    <a:pt x="561" y="958"/>
                  </a:lnTo>
                  <a:lnTo>
                    <a:pt x="563" y="957"/>
                  </a:lnTo>
                  <a:lnTo>
                    <a:pt x="563" y="957"/>
                  </a:lnTo>
                  <a:lnTo>
                    <a:pt x="565" y="958"/>
                  </a:lnTo>
                  <a:lnTo>
                    <a:pt x="565" y="958"/>
                  </a:lnTo>
                  <a:lnTo>
                    <a:pt x="550" y="969"/>
                  </a:lnTo>
                  <a:lnTo>
                    <a:pt x="536" y="980"/>
                  </a:lnTo>
                  <a:lnTo>
                    <a:pt x="536" y="980"/>
                  </a:lnTo>
                  <a:close/>
                  <a:moveTo>
                    <a:pt x="521" y="970"/>
                  </a:moveTo>
                  <a:lnTo>
                    <a:pt x="521" y="970"/>
                  </a:lnTo>
                  <a:lnTo>
                    <a:pt x="527" y="963"/>
                  </a:lnTo>
                  <a:lnTo>
                    <a:pt x="533" y="954"/>
                  </a:lnTo>
                  <a:lnTo>
                    <a:pt x="548" y="940"/>
                  </a:lnTo>
                  <a:lnTo>
                    <a:pt x="548" y="940"/>
                  </a:lnTo>
                  <a:lnTo>
                    <a:pt x="556" y="949"/>
                  </a:lnTo>
                  <a:lnTo>
                    <a:pt x="556" y="949"/>
                  </a:lnTo>
                  <a:lnTo>
                    <a:pt x="539" y="960"/>
                  </a:lnTo>
                  <a:lnTo>
                    <a:pt x="521" y="970"/>
                  </a:lnTo>
                  <a:lnTo>
                    <a:pt x="521" y="970"/>
                  </a:lnTo>
                  <a:close/>
                  <a:moveTo>
                    <a:pt x="522" y="947"/>
                  </a:moveTo>
                  <a:lnTo>
                    <a:pt x="522" y="947"/>
                  </a:lnTo>
                  <a:lnTo>
                    <a:pt x="528" y="940"/>
                  </a:lnTo>
                  <a:lnTo>
                    <a:pt x="528" y="940"/>
                  </a:lnTo>
                  <a:lnTo>
                    <a:pt x="534" y="934"/>
                  </a:lnTo>
                  <a:lnTo>
                    <a:pt x="538" y="927"/>
                  </a:lnTo>
                  <a:lnTo>
                    <a:pt x="538" y="927"/>
                  </a:lnTo>
                  <a:lnTo>
                    <a:pt x="543" y="933"/>
                  </a:lnTo>
                  <a:lnTo>
                    <a:pt x="543" y="933"/>
                  </a:lnTo>
                  <a:lnTo>
                    <a:pt x="522" y="947"/>
                  </a:lnTo>
                  <a:lnTo>
                    <a:pt x="522" y="947"/>
                  </a:lnTo>
                  <a:close/>
                  <a:moveTo>
                    <a:pt x="515" y="934"/>
                  </a:moveTo>
                  <a:lnTo>
                    <a:pt x="515" y="934"/>
                  </a:lnTo>
                  <a:lnTo>
                    <a:pt x="524" y="923"/>
                  </a:lnTo>
                  <a:lnTo>
                    <a:pt x="531" y="913"/>
                  </a:lnTo>
                  <a:lnTo>
                    <a:pt x="531" y="913"/>
                  </a:lnTo>
                  <a:lnTo>
                    <a:pt x="534" y="919"/>
                  </a:lnTo>
                  <a:lnTo>
                    <a:pt x="534" y="919"/>
                  </a:lnTo>
                  <a:lnTo>
                    <a:pt x="532" y="919"/>
                  </a:lnTo>
                  <a:lnTo>
                    <a:pt x="530" y="922"/>
                  </a:lnTo>
                  <a:lnTo>
                    <a:pt x="524" y="925"/>
                  </a:lnTo>
                  <a:lnTo>
                    <a:pt x="515" y="934"/>
                  </a:lnTo>
                  <a:lnTo>
                    <a:pt x="515" y="934"/>
                  </a:lnTo>
                  <a:close/>
                  <a:moveTo>
                    <a:pt x="513" y="911"/>
                  </a:moveTo>
                  <a:lnTo>
                    <a:pt x="513" y="911"/>
                  </a:lnTo>
                  <a:lnTo>
                    <a:pt x="524" y="898"/>
                  </a:lnTo>
                  <a:lnTo>
                    <a:pt x="524" y="898"/>
                  </a:lnTo>
                  <a:lnTo>
                    <a:pt x="525" y="901"/>
                  </a:lnTo>
                  <a:lnTo>
                    <a:pt x="525" y="901"/>
                  </a:lnTo>
                  <a:lnTo>
                    <a:pt x="513" y="911"/>
                  </a:lnTo>
                  <a:lnTo>
                    <a:pt x="513" y="911"/>
                  </a:lnTo>
                  <a:close/>
                  <a:moveTo>
                    <a:pt x="495" y="910"/>
                  </a:moveTo>
                  <a:lnTo>
                    <a:pt x="495" y="910"/>
                  </a:lnTo>
                  <a:lnTo>
                    <a:pt x="501" y="898"/>
                  </a:lnTo>
                  <a:lnTo>
                    <a:pt x="509" y="884"/>
                  </a:lnTo>
                  <a:lnTo>
                    <a:pt x="509" y="884"/>
                  </a:lnTo>
                  <a:lnTo>
                    <a:pt x="514" y="877"/>
                  </a:lnTo>
                  <a:lnTo>
                    <a:pt x="514" y="877"/>
                  </a:lnTo>
                  <a:lnTo>
                    <a:pt x="519" y="888"/>
                  </a:lnTo>
                  <a:lnTo>
                    <a:pt x="519" y="888"/>
                  </a:lnTo>
                  <a:lnTo>
                    <a:pt x="507" y="899"/>
                  </a:lnTo>
                  <a:lnTo>
                    <a:pt x="501" y="905"/>
                  </a:lnTo>
                  <a:lnTo>
                    <a:pt x="495" y="910"/>
                  </a:lnTo>
                  <a:lnTo>
                    <a:pt x="495" y="910"/>
                  </a:lnTo>
                  <a:close/>
                  <a:moveTo>
                    <a:pt x="483" y="890"/>
                  </a:moveTo>
                  <a:lnTo>
                    <a:pt x="483" y="890"/>
                  </a:lnTo>
                  <a:lnTo>
                    <a:pt x="488" y="881"/>
                  </a:lnTo>
                  <a:lnTo>
                    <a:pt x="494" y="872"/>
                  </a:lnTo>
                  <a:lnTo>
                    <a:pt x="506" y="857"/>
                  </a:lnTo>
                  <a:lnTo>
                    <a:pt x="506" y="857"/>
                  </a:lnTo>
                  <a:lnTo>
                    <a:pt x="509" y="864"/>
                  </a:lnTo>
                  <a:lnTo>
                    <a:pt x="509" y="864"/>
                  </a:lnTo>
                  <a:lnTo>
                    <a:pt x="496" y="877"/>
                  </a:lnTo>
                  <a:lnTo>
                    <a:pt x="490" y="884"/>
                  </a:lnTo>
                  <a:lnTo>
                    <a:pt x="483" y="890"/>
                  </a:lnTo>
                  <a:lnTo>
                    <a:pt x="483" y="890"/>
                  </a:lnTo>
                  <a:close/>
                  <a:moveTo>
                    <a:pt x="484" y="911"/>
                  </a:moveTo>
                  <a:lnTo>
                    <a:pt x="484" y="911"/>
                  </a:lnTo>
                  <a:lnTo>
                    <a:pt x="479" y="904"/>
                  </a:lnTo>
                  <a:lnTo>
                    <a:pt x="479" y="904"/>
                  </a:lnTo>
                  <a:lnTo>
                    <a:pt x="491" y="895"/>
                  </a:lnTo>
                  <a:lnTo>
                    <a:pt x="491" y="895"/>
                  </a:lnTo>
                  <a:lnTo>
                    <a:pt x="484" y="911"/>
                  </a:lnTo>
                  <a:lnTo>
                    <a:pt x="484" y="911"/>
                  </a:lnTo>
                  <a:close/>
                  <a:moveTo>
                    <a:pt x="490" y="927"/>
                  </a:moveTo>
                  <a:lnTo>
                    <a:pt x="490" y="927"/>
                  </a:lnTo>
                  <a:lnTo>
                    <a:pt x="489" y="924"/>
                  </a:lnTo>
                  <a:lnTo>
                    <a:pt x="489" y="924"/>
                  </a:lnTo>
                  <a:lnTo>
                    <a:pt x="492" y="922"/>
                  </a:lnTo>
                  <a:lnTo>
                    <a:pt x="492" y="922"/>
                  </a:lnTo>
                  <a:lnTo>
                    <a:pt x="490" y="927"/>
                  </a:lnTo>
                  <a:lnTo>
                    <a:pt x="490" y="927"/>
                  </a:lnTo>
                  <a:close/>
                  <a:moveTo>
                    <a:pt x="494" y="936"/>
                  </a:moveTo>
                  <a:lnTo>
                    <a:pt x="494" y="936"/>
                  </a:lnTo>
                  <a:lnTo>
                    <a:pt x="502" y="931"/>
                  </a:lnTo>
                  <a:lnTo>
                    <a:pt x="510" y="925"/>
                  </a:lnTo>
                  <a:lnTo>
                    <a:pt x="510" y="925"/>
                  </a:lnTo>
                  <a:lnTo>
                    <a:pt x="496" y="943"/>
                  </a:lnTo>
                  <a:lnTo>
                    <a:pt x="496" y="943"/>
                  </a:lnTo>
                  <a:lnTo>
                    <a:pt x="494" y="936"/>
                  </a:lnTo>
                  <a:lnTo>
                    <a:pt x="494" y="936"/>
                  </a:lnTo>
                  <a:close/>
                  <a:moveTo>
                    <a:pt x="500" y="958"/>
                  </a:moveTo>
                  <a:lnTo>
                    <a:pt x="500" y="958"/>
                  </a:lnTo>
                  <a:lnTo>
                    <a:pt x="506" y="954"/>
                  </a:lnTo>
                  <a:lnTo>
                    <a:pt x="506" y="954"/>
                  </a:lnTo>
                  <a:lnTo>
                    <a:pt x="501" y="960"/>
                  </a:lnTo>
                  <a:lnTo>
                    <a:pt x="501" y="960"/>
                  </a:lnTo>
                  <a:lnTo>
                    <a:pt x="500" y="958"/>
                  </a:lnTo>
                  <a:lnTo>
                    <a:pt x="500" y="958"/>
                  </a:lnTo>
                  <a:close/>
                  <a:moveTo>
                    <a:pt x="504" y="969"/>
                  </a:moveTo>
                  <a:lnTo>
                    <a:pt x="504" y="969"/>
                  </a:lnTo>
                  <a:lnTo>
                    <a:pt x="509" y="968"/>
                  </a:lnTo>
                  <a:lnTo>
                    <a:pt x="514" y="964"/>
                  </a:lnTo>
                  <a:lnTo>
                    <a:pt x="514" y="964"/>
                  </a:lnTo>
                  <a:lnTo>
                    <a:pt x="510" y="971"/>
                  </a:lnTo>
                  <a:lnTo>
                    <a:pt x="507" y="977"/>
                  </a:lnTo>
                  <a:lnTo>
                    <a:pt x="507" y="977"/>
                  </a:lnTo>
                  <a:lnTo>
                    <a:pt x="504" y="969"/>
                  </a:lnTo>
                  <a:lnTo>
                    <a:pt x="504" y="969"/>
                  </a:lnTo>
                  <a:close/>
                  <a:moveTo>
                    <a:pt x="514" y="990"/>
                  </a:moveTo>
                  <a:lnTo>
                    <a:pt x="514" y="990"/>
                  </a:lnTo>
                  <a:lnTo>
                    <a:pt x="510" y="986"/>
                  </a:lnTo>
                  <a:lnTo>
                    <a:pt x="510" y="986"/>
                  </a:lnTo>
                  <a:lnTo>
                    <a:pt x="516" y="983"/>
                  </a:lnTo>
                  <a:lnTo>
                    <a:pt x="521" y="981"/>
                  </a:lnTo>
                  <a:lnTo>
                    <a:pt x="521" y="981"/>
                  </a:lnTo>
                  <a:lnTo>
                    <a:pt x="514" y="990"/>
                  </a:lnTo>
                  <a:lnTo>
                    <a:pt x="514" y="990"/>
                  </a:lnTo>
                  <a:close/>
                  <a:moveTo>
                    <a:pt x="524" y="1004"/>
                  </a:moveTo>
                  <a:lnTo>
                    <a:pt x="524" y="1004"/>
                  </a:lnTo>
                  <a:lnTo>
                    <a:pt x="519" y="999"/>
                  </a:lnTo>
                  <a:lnTo>
                    <a:pt x="519" y="999"/>
                  </a:lnTo>
                  <a:lnTo>
                    <a:pt x="528" y="994"/>
                  </a:lnTo>
                  <a:lnTo>
                    <a:pt x="528" y="994"/>
                  </a:lnTo>
                  <a:lnTo>
                    <a:pt x="524" y="1004"/>
                  </a:lnTo>
                  <a:lnTo>
                    <a:pt x="524" y="1004"/>
                  </a:lnTo>
                  <a:close/>
                  <a:moveTo>
                    <a:pt x="538" y="1012"/>
                  </a:moveTo>
                  <a:lnTo>
                    <a:pt x="538" y="1012"/>
                  </a:lnTo>
                  <a:lnTo>
                    <a:pt x="533" y="1010"/>
                  </a:lnTo>
                  <a:lnTo>
                    <a:pt x="533" y="1010"/>
                  </a:lnTo>
                  <a:lnTo>
                    <a:pt x="542" y="1007"/>
                  </a:lnTo>
                  <a:lnTo>
                    <a:pt x="542" y="1007"/>
                  </a:lnTo>
                  <a:lnTo>
                    <a:pt x="539" y="1010"/>
                  </a:lnTo>
                  <a:lnTo>
                    <a:pt x="538" y="1012"/>
                  </a:lnTo>
                  <a:lnTo>
                    <a:pt x="538" y="1012"/>
                  </a:lnTo>
                  <a:close/>
                  <a:moveTo>
                    <a:pt x="561" y="1019"/>
                  </a:moveTo>
                  <a:lnTo>
                    <a:pt x="561" y="1019"/>
                  </a:lnTo>
                  <a:lnTo>
                    <a:pt x="551" y="1017"/>
                  </a:lnTo>
                  <a:lnTo>
                    <a:pt x="551" y="1017"/>
                  </a:lnTo>
                  <a:lnTo>
                    <a:pt x="559" y="1015"/>
                  </a:lnTo>
                  <a:lnTo>
                    <a:pt x="567" y="1012"/>
                  </a:lnTo>
                  <a:lnTo>
                    <a:pt x="567" y="1012"/>
                  </a:lnTo>
                  <a:lnTo>
                    <a:pt x="561" y="1019"/>
                  </a:lnTo>
                  <a:lnTo>
                    <a:pt x="561" y="1019"/>
                  </a:lnTo>
                  <a:close/>
                  <a:moveTo>
                    <a:pt x="593" y="1022"/>
                  </a:moveTo>
                  <a:lnTo>
                    <a:pt x="593" y="1022"/>
                  </a:lnTo>
                  <a:lnTo>
                    <a:pt x="579" y="1021"/>
                  </a:lnTo>
                  <a:lnTo>
                    <a:pt x="579" y="1021"/>
                  </a:lnTo>
                  <a:lnTo>
                    <a:pt x="596" y="1011"/>
                  </a:lnTo>
                  <a:lnTo>
                    <a:pt x="596" y="1011"/>
                  </a:lnTo>
                  <a:lnTo>
                    <a:pt x="593" y="1016"/>
                  </a:lnTo>
                  <a:lnTo>
                    <a:pt x="593" y="1022"/>
                  </a:lnTo>
                  <a:lnTo>
                    <a:pt x="593" y="1022"/>
                  </a:lnTo>
                  <a:close/>
                  <a:moveTo>
                    <a:pt x="584" y="1007"/>
                  </a:moveTo>
                  <a:lnTo>
                    <a:pt x="584" y="1007"/>
                  </a:lnTo>
                  <a:lnTo>
                    <a:pt x="593" y="998"/>
                  </a:lnTo>
                  <a:lnTo>
                    <a:pt x="604" y="988"/>
                  </a:lnTo>
                  <a:lnTo>
                    <a:pt x="604" y="988"/>
                  </a:lnTo>
                  <a:lnTo>
                    <a:pt x="615" y="981"/>
                  </a:lnTo>
                  <a:lnTo>
                    <a:pt x="615" y="981"/>
                  </a:lnTo>
                  <a:lnTo>
                    <a:pt x="620" y="982"/>
                  </a:lnTo>
                  <a:lnTo>
                    <a:pt x="620" y="982"/>
                  </a:lnTo>
                  <a:lnTo>
                    <a:pt x="602" y="995"/>
                  </a:lnTo>
                  <a:lnTo>
                    <a:pt x="584" y="1007"/>
                  </a:lnTo>
                  <a:lnTo>
                    <a:pt x="584" y="1007"/>
                  </a:lnTo>
                  <a:close/>
                  <a:moveTo>
                    <a:pt x="609" y="1022"/>
                  </a:moveTo>
                  <a:lnTo>
                    <a:pt x="609" y="1022"/>
                  </a:lnTo>
                  <a:lnTo>
                    <a:pt x="613" y="1019"/>
                  </a:lnTo>
                  <a:lnTo>
                    <a:pt x="613" y="1019"/>
                  </a:lnTo>
                  <a:lnTo>
                    <a:pt x="613" y="1022"/>
                  </a:lnTo>
                  <a:lnTo>
                    <a:pt x="613" y="1022"/>
                  </a:lnTo>
                  <a:lnTo>
                    <a:pt x="609" y="1022"/>
                  </a:lnTo>
                  <a:lnTo>
                    <a:pt x="609" y="1022"/>
                  </a:lnTo>
                  <a:close/>
                  <a:moveTo>
                    <a:pt x="607" y="1012"/>
                  </a:moveTo>
                  <a:lnTo>
                    <a:pt x="607" y="1012"/>
                  </a:lnTo>
                  <a:lnTo>
                    <a:pt x="612" y="1006"/>
                  </a:lnTo>
                  <a:lnTo>
                    <a:pt x="616" y="1000"/>
                  </a:lnTo>
                  <a:lnTo>
                    <a:pt x="628" y="988"/>
                  </a:lnTo>
                  <a:lnTo>
                    <a:pt x="628" y="988"/>
                  </a:lnTo>
                  <a:lnTo>
                    <a:pt x="633" y="984"/>
                  </a:lnTo>
                  <a:lnTo>
                    <a:pt x="633" y="984"/>
                  </a:lnTo>
                  <a:lnTo>
                    <a:pt x="646" y="986"/>
                  </a:lnTo>
                  <a:lnTo>
                    <a:pt x="646" y="986"/>
                  </a:lnTo>
                  <a:lnTo>
                    <a:pt x="633" y="995"/>
                  </a:lnTo>
                  <a:lnTo>
                    <a:pt x="633" y="995"/>
                  </a:lnTo>
                  <a:lnTo>
                    <a:pt x="620" y="1005"/>
                  </a:lnTo>
                  <a:lnTo>
                    <a:pt x="613" y="1009"/>
                  </a:lnTo>
                  <a:lnTo>
                    <a:pt x="607" y="1012"/>
                  </a:lnTo>
                  <a:lnTo>
                    <a:pt x="607" y="1012"/>
                  </a:lnTo>
                  <a:close/>
                  <a:moveTo>
                    <a:pt x="638" y="1019"/>
                  </a:moveTo>
                  <a:lnTo>
                    <a:pt x="638" y="1019"/>
                  </a:lnTo>
                  <a:lnTo>
                    <a:pt x="631" y="1021"/>
                  </a:lnTo>
                  <a:lnTo>
                    <a:pt x="631" y="1021"/>
                  </a:lnTo>
                  <a:lnTo>
                    <a:pt x="639" y="1016"/>
                  </a:lnTo>
                  <a:lnTo>
                    <a:pt x="639" y="1016"/>
                  </a:lnTo>
                  <a:lnTo>
                    <a:pt x="638" y="1019"/>
                  </a:lnTo>
                  <a:lnTo>
                    <a:pt x="638" y="1019"/>
                  </a:lnTo>
                  <a:close/>
                  <a:moveTo>
                    <a:pt x="634" y="1007"/>
                  </a:moveTo>
                  <a:lnTo>
                    <a:pt x="634" y="1007"/>
                  </a:lnTo>
                  <a:lnTo>
                    <a:pt x="639" y="1004"/>
                  </a:lnTo>
                  <a:lnTo>
                    <a:pt x="639" y="1004"/>
                  </a:lnTo>
                  <a:lnTo>
                    <a:pt x="652" y="993"/>
                  </a:lnTo>
                  <a:lnTo>
                    <a:pt x="652" y="993"/>
                  </a:lnTo>
                  <a:lnTo>
                    <a:pt x="648" y="999"/>
                  </a:lnTo>
                  <a:lnTo>
                    <a:pt x="648" y="999"/>
                  </a:lnTo>
                  <a:lnTo>
                    <a:pt x="634" y="1007"/>
                  </a:lnTo>
                  <a:lnTo>
                    <a:pt x="634" y="1007"/>
                  </a:lnTo>
                  <a:close/>
                  <a:moveTo>
                    <a:pt x="666" y="1017"/>
                  </a:moveTo>
                  <a:lnTo>
                    <a:pt x="666" y="1017"/>
                  </a:lnTo>
                  <a:lnTo>
                    <a:pt x="671" y="1013"/>
                  </a:lnTo>
                  <a:lnTo>
                    <a:pt x="671" y="1013"/>
                  </a:lnTo>
                  <a:lnTo>
                    <a:pt x="672" y="1016"/>
                  </a:lnTo>
                  <a:lnTo>
                    <a:pt x="672" y="1016"/>
                  </a:lnTo>
                  <a:lnTo>
                    <a:pt x="666" y="1017"/>
                  </a:lnTo>
                  <a:lnTo>
                    <a:pt x="666" y="1017"/>
                  </a:lnTo>
                  <a:close/>
                  <a:moveTo>
                    <a:pt x="650" y="1012"/>
                  </a:moveTo>
                  <a:lnTo>
                    <a:pt x="650" y="1012"/>
                  </a:lnTo>
                  <a:lnTo>
                    <a:pt x="654" y="1006"/>
                  </a:lnTo>
                  <a:lnTo>
                    <a:pt x="654" y="1006"/>
                  </a:lnTo>
                  <a:lnTo>
                    <a:pt x="666" y="996"/>
                  </a:lnTo>
                  <a:lnTo>
                    <a:pt x="678" y="987"/>
                  </a:lnTo>
                  <a:lnTo>
                    <a:pt x="678" y="987"/>
                  </a:lnTo>
                  <a:lnTo>
                    <a:pt x="693" y="987"/>
                  </a:lnTo>
                  <a:lnTo>
                    <a:pt x="693" y="987"/>
                  </a:lnTo>
                  <a:lnTo>
                    <a:pt x="686" y="993"/>
                  </a:lnTo>
                  <a:lnTo>
                    <a:pt x="686" y="993"/>
                  </a:lnTo>
                  <a:lnTo>
                    <a:pt x="669" y="1004"/>
                  </a:lnTo>
                  <a:lnTo>
                    <a:pt x="660" y="1009"/>
                  </a:lnTo>
                  <a:lnTo>
                    <a:pt x="650" y="1012"/>
                  </a:lnTo>
                  <a:lnTo>
                    <a:pt x="650" y="1012"/>
                  </a:lnTo>
                  <a:close/>
                  <a:moveTo>
                    <a:pt x="693" y="1000"/>
                  </a:moveTo>
                  <a:lnTo>
                    <a:pt x="693" y="1000"/>
                  </a:lnTo>
                  <a:lnTo>
                    <a:pt x="709" y="987"/>
                  </a:lnTo>
                  <a:lnTo>
                    <a:pt x="709" y="987"/>
                  </a:lnTo>
                  <a:lnTo>
                    <a:pt x="727" y="986"/>
                  </a:lnTo>
                  <a:lnTo>
                    <a:pt x="727" y="986"/>
                  </a:lnTo>
                  <a:lnTo>
                    <a:pt x="708" y="996"/>
                  </a:lnTo>
                  <a:lnTo>
                    <a:pt x="687" y="1005"/>
                  </a:lnTo>
                  <a:lnTo>
                    <a:pt x="687" y="1005"/>
                  </a:lnTo>
                  <a:lnTo>
                    <a:pt x="693" y="1000"/>
                  </a:lnTo>
                  <a:lnTo>
                    <a:pt x="693" y="1000"/>
                  </a:lnTo>
                  <a:close/>
                  <a:moveTo>
                    <a:pt x="701" y="1013"/>
                  </a:moveTo>
                  <a:lnTo>
                    <a:pt x="701" y="1013"/>
                  </a:lnTo>
                  <a:lnTo>
                    <a:pt x="690" y="1015"/>
                  </a:lnTo>
                  <a:lnTo>
                    <a:pt x="690" y="1015"/>
                  </a:lnTo>
                  <a:lnTo>
                    <a:pt x="703" y="1010"/>
                  </a:lnTo>
                  <a:lnTo>
                    <a:pt x="703" y="1010"/>
                  </a:lnTo>
                  <a:lnTo>
                    <a:pt x="701" y="1013"/>
                  </a:lnTo>
                  <a:lnTo>
                    <a:pt x="701" y="1013"/>
                  </a:lnTo>
                  <a:close/>
                  <a:moveTo>
                    <a:pt x="737" y="992"/>
                  </a:moveTo>
                  <a:lnTo>
                    <a:pt x="737" y="992"/>
                  </a:lnTo>
                  <a:lnTo>
                    <a:pt x="746" y="986"/>
                  </a:lnTo>
                  <a:lnTo>
                    <a:pt x="746" y="986"/>
                  </a:lnTo>
                  <a:lnTo>
                    <a:pt x="767" y="984"/>
                  </a:lnTo>
                  <a:lnTo>
                    <a:pt x="767" y="984"/>
                  </a:lnTo>
                  <a:lnTo>
                    <a:pt x="764" y="987"/>
                  </a:lnTo>
                  <a:lnTo>
                    <a:pt x="764" y="987"/>
                  </a:lnTo>
                  <a:lnTo>
                    <a:pt x="751" y="994"/>
                  </a:lnTo>
                  <a:lnTo>
                    <a:pt x="739" y="1000"/>
                  </a:lnTo>
                  <a:lnTo>
                    <a:pt x="727" y="1005"/>
                  </a:lnTo>
                  <a:lnTo>
                    <a:pt x="715" y="1010"/>
                  </a:lnTo>
                  <a:lnTo>
                    <a:pt x="715" y="1010"/>
                  </a:lnTo>
                  <a:lnTo>
                    <a:pt x="726" y="1000"/>
                  </a:lnTo>
                  <a:lnTo>
                    <a:pt x="737" y="992"/>
                  </a:lnTo>
                  <a:lnTo>
                    <a:pt x="737" y="992"/>
                  </a:lnTo>
                  <a:close/>
                  <a:moveTo>
                    <a:pt x="752" y="1009"/>
                  </a:moveTo>
                  <a:lnTo>
                    <a:pt x="752" y="1009"/>
                  </a:lnTo>
                  <a:lnTo>
                    <a:pt x="761" y="1001"/>
                  </a:lnTo>
                  <a:lnTo>
                    <a:pt x="769" y="994"/>
                  </a:lnTo>
                  <a:lnTo>
                    <a:pt x="769" y="994"/>
                  </a:lnTo>
                  <a:lnTo>
                    <a:pt x="785" y="983"/>
                  </a:lnTo>
                  <a:lnTo>
                    <a:pt x="785" y="983"/>
                  </a:lnTo>
                  <a:lnTo>
                    <a:pt x="795" y="983"/>
                  </a:lnTo>
                  <a:lnTo>
                    <a:pt x="795" y="983"/>
                  </a:lnTo>
                  <a:lnTo>
                    <a:pt x="786" y="990"/>
                  </a:lnTo>
                  <a:lnTo>
                    <a:pt x="778" y="999"/>
                  </a:lnTo>
                  <a:lnTo>
                    <a:pt x="778" y="999"/>
                  </a:lnTo>
                  <a:lnTo>
                    <a:pt x="766" y="1005"/>
                  </a:lnTo>
                  <a:lnTo>
                    <a:pt x="752" y="1009"/>
                  </a:lnTo>
                  <a:lnTo>
                    <a:pt x="752" y="1009"/>
                  </a:lnTo>
                  <a:close/>
                  <a:moveTo>
                    <a:pt x="793" y="1012"/>
                  </a:moveTo>
                  <a:lnTo>
                    <a:pt x="793" y="1012"/>
                  </a:lnTo>
                  <a:lnTo>
                    <a:pt x="784" y="1012"/>
                  </a:lnTo>
                  <a:lnTo>
                    <a:pt x="784" y="1012"/>
                  </a:lnTo>
                  <a:lnTo>
                    <a:pt x="798" y="1006"/>
                  </a:lnTo>
                  <a:lnTo>
                    <a:pt x="798" y="1006"/>
                  </a:lnTo>
                  <a:lnTo>
                    <a:pt x="793" y="1012"/>
                  </a:lnTo>
                  <a:lnTo>
                    <a:pt x="793" y="1012"/>
                  </a:lnTo>
                  <a:close/>
                  <a:moveTo>
                    <a:pt x="807" y="1011"/>
                  </a:moveTo>
                  <a:lnTo>
                    <a:pt x="807" y="1011"/>
                  </a:lnTo>
                  <a:lnTo>
                    <a:pt x="813" y="1005"/>
                  </a:lnTo>
                  <a:lnTo>
                    <a:pt x="819" y="999"/>
                  </a:lnTo>
                  <a:lnTo>
                    <a:pt x="833" y="988"/>
                  </a:lnTo>
                  <a:lnTo>
                    <a:pt x="833" y="988"/>
                  </a:lnTo>
                  <a:lnTo>
                    <a:pt x="837" y="984"/>
                  </a:lnTo>
                  <a:lnTo>
                    <a:pt x="837" y="984"/>
                  </a:lnTo>
                  <a:lnTo>
                    <a:pt x="857" y="987"/>
                  </a:lnTo>
                  <a:lnTo>
                    <a:pt x="857" y="987"/>
                  </a:lnTo>
                  <a:lnTo>
                    <a:pt x="841" y="996"/>
                  </a:lnTo>
                  <a:lnTo>
                    <a:pt x="841" y="996"/>
                  </a:lnTo>
                  <a:lnTo>
                    <a:pt x="825" y="1005"/>
                  </a:lnTo>
                  <a:lnTo>
                    <a:pt x="816" y="1009"/>
                  </a:lnTo>
                  <a:lnTo>
                    <a:pt x="807" y="1011"/>
                  </a:lnTo>
                  <a:lnTo>
                    <a:pt x="807" y="1011"/>
                  </a:lnTo>
                  <a:close/>
                  <a:moveTo>
                    <a:pt x="803" y="993"/>
                  </a:moveTo>
                  <a:lnTo>
                    <a:pt x="803" y="993"/>
                  </a:lnTo>
                  <a:lnTo>
                    <a:pt x="813" y="983"/>
                  </a:lnTo>
                  <a:lnTo>
                    <a:pt x="813" y="983"/>
                  </a:lnTo>
                  <a:lnTo>
                    <a:pt x="819" y="984"/>
                  </a:lnTo>
                  <a:lnTo>
                    <a:pt x="819" y="984"/>
                  </a:lnTo>
                  <a:lnTo>
                    <a:pt x="803" y="993"/>
                  </a:lnTo>
                  <a:lnTo>
                    <a:pt x="803" y="993"/>
                  </a:lnTo>
                  <a:close/>
                  <a:moveTo>
                    <a:pt x="846" y="1005"/>
                  </a:moveTo>
                  <a:lnTo>
                    <a:pt x="846" y="1005"/>
                  </a:lnTo>
                  <a:lnTo>
                    <a:pt x="861" y="998"/>
                  </a:lnTo>
                  <a:lnTo>
                    <a:pt x="868" y="993"/>
                  </a:lnTo>
                  <a:lnTo>
                    <a:pt x="873" y="987"/>
                  </a:lnTo>
                  <a:lnTo>
                    <a:pt x="873" y="987"/>
                  </a:lnTo>
                  <a:lnTo>
                    <a:pt x="886" y="988"/>
                  </a:lnTo>
                  <a:lnTo>
                    <a:pt x="886" y="988"/>
                  </a:lnTo>
                  <a:lnTo>
                    <a:pt x="885" y="988"/>
                  </a:lnTo>
                  <a:lnTo>
                    <a:pt x="885" y="988"/>
                  </a:lnTo>
                  <a:lnTo>
                    <a:pt x="875" y="995"/>
                  </a:lnTo>
                  <a:lnTo>
                    <a:pt x="863" y="1001"/>
                  </a:lnTo>
                  <a:lnTo>
                    <a:pt x="851" y="1007"/>
                  </a:lnTo>
                  <a:lnTo>
                    <a:pt x="839" y="1011"/>
                  </a:lnTo>
                  <a:lnTo>
                    <a:pt x="839" y="1011"/>
                  </a:lnTo>
                  <a:lnTo>
                    <a:pt x="846" y="1005"/>
                  </a:lnTo>
                  <a:lnTo>
                    <a:pt x="846" y="1005"/>
                  </a:lnTo>
                  <a:close/>
                  <a:moveTo>
                    <a:pt x="862" y="1017"/>
                  </a:moveTo>
                  <a:lnTo>
                    <a:pt x="862" y="1017"/>
                  </a:lnTo>
                  <a:lnTo>
                    <a:pt x="853" y="1017"/>
                  </a:lnTo>
                  <a:lnTo>
                    <a:pt x="853" y="1017"/>
                  </a:lnTo>
                  <a:lnTo>
                    <a:pt x="863" y="1012"/>
                  </a:lnTo>
                  <a:lnTo>
                    <a:pt x="863" y="1012"/>
                  </a:lnTo>
                  <a:lnTo>
                    <a:pt x="862" y="1017"/>
                  </a:lnTo>
                  <a:lnTo>
                    <a:pt x="862" y="1017"/>
                  </a:lnTo>
                  <a:close/>
                  <a:moveTo>
                    <a:pt x="874" y="1013"/>
                  </a:moveTo>
                  <a:lnTo>
                    <a:pt x="874" y="1013"/>
                  </a:lnTo>
                  <a:lnTo>
                    <a:pt x="878" y="1010"/>
                  </a:lnTo>
                  <a:lnTo>
                    <a:pt x="881" y="1005"/>
                  </a:lnTo>
                  <a:lnTo>
                    <a:pt x="891" y="996"/>
                  </a:lnTo>
                  <a:lnTo>
                    <a:pt x="891" y="996"/>
                  </a:lnTo>
                  <a:lnTo>
                    <a:pt x="896" y="993"/>
                  </a:lnTo>
                  <a:lnTo>
                    <a:pt x="900" y="989"/>
                  </a:lnTo>
                  <a:lnTo>
                    <a:pt x="900" y="989"/>
                  </a:lnTo>
                  <a:lnTo>
                    <a:pt x="917" y="990"/>
                  </a:lnTo>
                  <a:lnTo>
                    <a:pt x="917" y="990"/>
                  </a:lnTo>
                  <a:lnTo>
                    <a:pt x="896" y="1002"/>
                  </a:lnTo>
                  <a:lnTo>
                    <a:pt x="874" y="1013"/>
                  </a:lnTo>
                  <a:lnTo>
                    <a:pt x="874" y="1013"/>
                  </a:lnTo>
                  <a:close/>
                  <a:moveTo>
                    <a:pt x="912" y="1007"/>
                  </a:moveTo>
                  <a:lnTo>
                    <a:pt x="912" y="1007"/>
                  </a:lnTo>
                  <a:lnTo>
                    <a:pt x="922" y="1000"/>
                  </a:lnTo>
                  <a:lnTo>
                    <a:pt x="927" y="996"/>
                  </a:lnTo>
                  <a:lnTo>
                    <a:pt x="928" y="994"/>
                  </a:lnTo>
                  <a:lnTo>
                    <a:pt x="928" y="992"/>
                  </a:lnTo>
                  <a:lnTo>
                    <a:pt x="928" y="992"/>
                  </a:lnTo>
                  <a:lnTo>
                    <a:pt x="944" y="993"/>
                  </a:lnTo>
                  <a:lnTo>
                    <a:pt x="944" y="993"/>
                  </a:lnTo>
                  <a:lnTo>
                    <a:pt x="903" y="1013"/>
                  </a:lnTo>
                  <a:lnTo>
                    <a:pt x="903" y="1013"/>
                  </a:lnTo>
                  <a:lnTo>
                    <a:pt x="912" y="1007"/>
                  </a:lnTo>
                  <a:lnTo>
                    <a:pt x="912" y="1007"/>
                  </a:lnTo>
                  <a:close/>
                  <a:moveTo>
                    <a:pt x="963" y="994"/>
                  </a:moveTo>
                  <a:lnTo>
                    <a:pt x="963" y="994"/>
                  </a:lnTo>
                  <a:lnTo>
                    <a:pt x="971" y="995"/>
                  </a:lnTo>
                  <a:lnTo>
                    <a:pt x="971" y="995"/>
                  </a:lnTo>
                  <a:lnTo>
                    <a:pt x="967" y="999"/>
                  </a:lnTo>
                  <a:lnTo>
                    <a:pt x="967" y="999"/>
                  </a:lnTo>
                  <a:lnTo>
                    <a:pt x="950" y="1006"/>
                  </a:lnTo>
                  <a:lnTo>
                    <a:pt x="933" y="1012"/>
                  </a:lnTo>
                  <a:lnTo>
                    <a:pt x="933" y="1012"/>
                  </a:lnTo>
                  <a:lnTo>
                    <a:pt x="940" y="1007"/>
                  </a:lnTo>
                  <a:lnTo>
                    <a:pt x="947" y="1004"/>
                  </a:lnTo>
                  <a:lnTo>
                    <a:pt x="956" y="999"/>
                  </a:lnTo>
                  <a:lnTo>
                    <a:pt x="963" y="994"/>
                  </a:lnTo>
                  <a:lnTo>
                    <a:pt x="963" y="994"/>
                  </a:lnTo>
                  <a:close/>
                  <a:moveTo>
                    <a:pt x="908" y="1022"/>
                  </a:moveTo>
                  <a:lnTo>
                    <a:pt x="908" y="1022"/>
                  </a:lnTo>
                  <a:lnTo>
                    <a:pt x="911" y="1019"/>
                  </a:lnTo>
                  <a:lnTo>
                    <a:pt x="911" y="1019"/>
                  </a:lnTo>
                  <a:lnTo>
                    <a:pt x="912" y="1022"/>
                  </a:lnTo>
                  <a:lnTo>
                    <a:pt x="912" y="1022"/>
                  </a:lnTo>
                  <a:lnTo>
                    <a:pt x="908" y="1022"/>
                  </a:lnTo>
                  <a:lnTo>
                    <a:pt x="908" y="1022"/>
                  </a:lnTo>
                  <a:close/>
                  <a:moveTo>
                    <a:pt x="939" y="1025"/>
                  </a:moveTo>
                  <a:lnTo>
                    <a:pt x="939" y="1025"/>
                  </a:lnTo>
                  <a:lnTo>
                    <a:pt x="926" y="1024"/>
                  </a:lnTo>
                  <a:lnTo>
                    <a:pt x="926" y="1024"/>
                  </a:lnTo>
                  <a:lnTo>
                    <a:pt x="935" y="1022"/>
                  </a:lnTo>
                  <a:lnTo>
                    <a:pt x="945" y="1018"/>
                  </a:lnTo>
                  <a:lnTo>
                    <a:pt x="945" y="1018"/>
                  </a:lnTo>
                  <a:lnTo>
                    <a:pt x="939" y="1025"/>
                  </a:lnTo>
                  <a:lnTo>
                    <a:pt x="939" y="1025"/>
                  </a:lnTo>
                  <a:close/>
                  <a:moveTo>
                    <a:pt x="967" y="1028"/>
                  </a:moveTo>
                  <a:lnTo>
                    <a:pt x="967" y="1028"/>
                  </a:lnTo>
                  <a:lnTo>
                    <a:pt x="963" y="1028"/>
                  </a:lnTo>
                  <a:lnTo>
                    <a:pt x="963" y="1028"/>
                  </a:lnTo>
                  <a:lnTo>
                    <a:pt x="969" y="1025"/>
                  </a:lnTo>
                  <a:lnTo>
                    <a:pt x="969" y="1025"/>
                  </a:lnTo>
                  <a:lnTo>
                    <a:pt x="967" y="1028"/>
                  </a:lnTo>
                  <a:lnTo>
                    <a:pt x="967" y="1028"/>
                  </a:lnTo>
                  <a:close/>
                  <a:moveTo>
                    <a:pt x="958" y="1019"/>
                  </a:moveTo>
                  <a:lnTo>
                    <a:pt x="958" y="1019"/>
                  </a:lnTo>
                  <a:lnTo>
                    <a:pt x="973" y="1006"/>
                  </a:lnTo>
                  <a:lnTo>
                    <a:pt x="973" y="1006"/>
                  </a:lnTo>
                  <a:lnTo>
                    <a:pt x="980" y="1002"/>
                  </a:lnTo>
                  <a:lnTo>
                    <a:pt x="986" y="996"/>
                  </a:lnTo>
                  <a:lnTo>
                    <a:pt x="986" y="996"/>
                  </a:lnTo>
                  <a:lnTo>
                    <a:pt x="999" y="998"/>
                  </a:lnTo>
                  <a:lnTo>
                    <a:pt x="999" y="998"/>
                  </a:lnTo>
                  <a:lnTo>
                    <a:pt x="979" y="1010"/>
                  </a:lnTo>
                  <a:lnTo>
                    <a:pt x="958" y="1019"/>
                  </a:lnTo>
                  <a:lnTo>
                    <a:pt x="958" y="1019"/>
                  </a:lnTo>
                  <a:close/>
                  <a:moveTo>
                    <a:pt x="988" y="1030"/>
                  </a:moveTo>
                  <a:lnTo>
                    <a:pt x="988" y="1030"/>
                  </a:lnTo>
                  <a:lnTo>
                    <a:pt x="985" y="1030"/>
                  </a:lnTo>
                  <a:lnTo>
                    <a:pt x="985" y="1030"/>
                  </a:lnTo>
                  <a:lnTo>
                    <a:pt x="991" y="1028"/>
                  </a:lnTo>
                  <a:lnTo>
                    <a:pt x="991" y="1028"/>
                  </a:lnTo>
                  <a:lnTo>
                    <a:pt x="988" y="1030"/>
                  </a:lnTo>
                  <a:lnTo>
                    <a:pt x="988" y="1030"/>
                  </a:lnTo>
                  <a:close/>
                  <a:moveTo>
                    <a:pt x="991" y="1017"/>
                  </a:moveTo>
                  <a:lnTo>
                    <a:pt x="991" y="1017"/>
                  </a:lnTo>
                  <a:lnTo>
                    <a:pt x="999" y="1011"/>
                  </a:lnTo>
                  <a:lnTo>
                    <a:pt x="1008" y="1005"/>
                  </a:lnTo>
                  <a:lnTo>
                    <a:pt x="1008" y="1005"/>
                  </a:lnTo>
                  <a:lnTo>
                    <a:pt x="1012" y="1001"/>
                  </a:lnTo>
                  <a:lnTo>
                    <a:pt x="1012" y="1001"/>
                  </a:lnTo>
                  <a:lnTo>
                    <a:pt x="1015" y="1000"/>
                  </a:lnTo>
                  <a:lnTo>
                    <a:pt x="1015" y="1000"/>
                  </a:lnTo>
                  <a:lnTo>
                    <a:pt x="1022" y="1000"/>
                  </a:lnTo>
                  <a:lnTo>
                    <a:pt x="1022" y="1000"/>
                  </a:lnTo>
                  <a:lnTo>
                    <a:pt x="1014" y="1006"/>
                  </a:lnTo>
                  <a:lnTo>
                    <a:pt x="1014" y="1006"/>
                  </a:lnTo>
                  <a:lnTo>
                    <a:pt x="1003" y="1012"/>
                  </a:lnTo>
                  <a:lnTo>
                    <a:pt x="991" y="1017"/>
                  </a:lnTo>
                  <a:lnTo>
                    <a:pt x="991" y="1017"/>
                  </a:lnTo>
                  <a:close/>
                  <a:moveTo>
                    <a:pt x="1020" y="1015"/>
                  </a:moveTo>
                  <a:lnTo>
                    <a:pt x="1020" y="1015"/>
                  </a:lnTo>
                  <a:lnTo>
                    <a:pt x="1028" y="1009"/>
                  </a:lnTo>
                  <a:lnTo>
                    <a:pt x="1038" y="1002"/>
                  </a:lnTo>
                  <a:lnTo>
                    <a:pt x="1038" y="1002"/>
                  </a:lnTo>
                  <a:lnTo>
                    <a:pt x="1050" y="1004"/>
                  </a:lnTo>
                  <a:lnTo>
                    <a:pt x="1050" y="1004"/>
                  </a:lnTo>
                  <a:lnTo>
                    <a:pt x="1028" y="1015"/>
                  </a:lnTo>
                  <a:lnTo>
                    <a:pt x="1008" y="1024"/>
                  </a:lnTo>
                  <a:lnTo>
                    <a:pt x="1008" y="1024"/>
                  </a:lnTo>
                  <a:lnTo>
                    <a:pt x="1020" y="1015"/>
                  </a:lnTo>
                  <a:lnTo>
                    <a:pt x="1020" y="1015"/>
                  </a:lnTo>
                  <a:close/>
                  <a:moveTo>
                    <a:pt x="1016" y="1034"/>
                  </a:moveTo>
                  <a:lnTo>
                    <a:pt x="1016" y="1034"/>
                  </a:lnTo>
                  <a:lnTo>
                    <a:pt x="1012" y="1033"/>
                  </a:lnTo>
                  <a:lnTo>
                    <a:pt x="1012" y="1033"/>
                  </a:lnTo>
                  <a:lnTo>
                    <a:pt x="1018" y="1030"/>
                  </a:lnTo>
                  <a:lnTo>
                    <a:pt x="1018" y="1030"/>
                  </a:lnTo>
                  <a:lnTo>
                    <a:pt x="1016" y="1034"/>
                  </a:lnTo>
                  <a:lnTo>
                    <a:pt x="1016" y="1034"/>
                  </a:lnTo>
                  <a:close/>
                  <a:moveTo>
                    <a:pt x="1065" y="1007"/>
                  </a:moveTo>
                  <a:lnTo>
                    <a:pt x="1065" y="1007"/>
                  </a:lnTo>
                  <a:lnTo>
                    <a:pt x="1067" y="1006"/>
                  </a:lnTo>
                  <a:lnTo>
                    <a:pt x="1067" y="1006"/>
                  </a:lnTo>
                  <a:lnTo>
                    <a:pt x="1080" y="1007"/>
                  </a:lnTo>
                  <a:lnTo>
                    <a:pt x="1080" y="1007"/>
                  </a:lnTo>
                  <a:lnTo>
                    <a:pt x="1057" y="1019"/>
                  </a:lnTo>
                  <a:lnTo>
                    <a:pt x="1045" y="1025"/>
                  </a:lnTo>
                  <a:lnTo>
                    <a:pt x="1032" y="1030"/>
                  </a:lnTo>
                  <a:lnTo>
                    <a:pt x="1032" y="1030"/>
                  </a:lnTo>
                  <a:lnTo>
                    <a:pt x="1040" y="1024"/>
                  </a:lnTo>
                  <a:lnTo>
                    <a:pt x="1047" y="1018"/>
                  </a:lnTo>
                  <a:lnTo>
                    <a:pt x="1065" y="1007"/>
                  </a:lnTo>
                  <a:lnTo>
                    <a:pt x="1065" y="1007"/>
                  </a:lnTo>
                  <a:close/>
                  <a:moveTo>
                    <a:pt x="1086" y="1009"/>
                  </a:moveTo>
                  <a:lnTo>
                    <a:pt x="1086" y="1009"/>
                  </a:lnTo>
                  <a:lnTo>
                    <a:pt x="1086" y="1009"/>
                  </a:lnTo>
                  <a:lnTo>
                    <a:pt x="1086" y="1009"/>
                  </a:lnTo>
                  <a:lnTo>
                    <a:pt x="1112" y="1012"/>
                  </a:lnTo>
                  <a:lnTo>
                    <a:pt x="1112" y="1012"/>
                  </a:lnTo>
                  <a:lnTo>
                    <a:pt x="1071" y="1028"/>
                  </a:lnTo>
                  <a:lnTo>
                    <a:pt x="1071" y="1028"/>
                  </a:lnTo>
                  <a:lnTo>
                    <a:pt x="1075" y="1024"/>
                  </a:lnTo>
                  <a:lnTo>
                    <a:pt x="1082" y="1019"/>
                  </a:lnTo>
                  <a:lnTo>
                    <a:pt x="1085" y="1017"/>
                  </a:lnTo>
                  <a:lnTo>
                    <a:pt x="1087" y="1015"/>
                  </a:lnTo>
                  <a:lnTo>
                    <a:pt x="1087" y="1011"/>
                  </a:lnTo>
                  <a:lnTo>
                    <a:pt x="1086" y="1009"/>
                  </a:lnTo>
                  <a:lnTo>
                    <a:pt x="1086" y="1009"/>
                  </a:lnTo>
                  <a:close/>
                  <a:moveTo>
                    <a:pt x="1046" y="1036"/>
                  </a:moveTo>
                  <a:lnTo>
                    <a:pt x="1046" y="1036"/>
                  </a:lnTo>
                  <a:lnTo>
                    <a:pt x="1044" y="1036"/>
                  </a:lnTo>
                  <a:lnTo>
                    <a:pt x="1044" y="1036"/>
                  </a:lnTo>
                  <a:lnTo>
                    <a:pt x="1047" y="1035"/>
                  </a:lnTo>
                  <a:lnTo>
                    <a:pt x="1047" y="1035"/>
                  </a:lnTo>
                  <a:lnTo>
                    <a:pt x="1046" y="1036"/>
                  </a:lnTo>
                  <a:lnTo>
                    <a:pt x="1046" y="1036"/>
                  </a:lnTo>
                  <a:close/>
                  <a:moveTo>
                    <a:pt x="1082" y="1040"/>
                  </a:moveTo>
                  <a:lnTo>
                    <a:pt x="1082" y="1040"/>
                  </a:lnTo>
                  <a:lnTo>
                    <a:pt x="1068" y="1039"/>
                  </a:lnTo>
                  <a:lnTo>
                    <a:pt x="1068" y="1039"/>
                  </a:lnTo>
                  <a:lnTo>
                    <a:pt x="1070" y="1039"/>
                  </a:lnTo>
                  <a:lnTo>
                    <a:pt x="1070" y="1039"/>
                  </a:lnTo>
                  <a:lnTo>
                    <a:pt x="1095" y="1028"/>
                  </a:lnTo>
                  <a:lnTo>
                    <a:pt x="1095" y="1028"/>
                  </a:lnTo>
                  <a:lnTo>
                    <a:pt x="1088" y="1034"/>
                  </a:lnTo>
                  <a:lnTo>
                    <a:pt x="1085" y="1037"/>
                  </a:lnTo>
                  <a:lnTo>
                    <a:pt x="1082" y="1040"/>
                  </a:lnTo>
                  <a:lnTo>
                    <a:pt x="1082" y="1040"/>
                  </a:lnTo>
                  <a:close/>
                  <a:moveTo>
                    <a:pt x="1111" y="1043"/>
                  </a:moveTo>
                  <a:lnTo>
                    <a:pt x="1111" y="1043"/>
                  </a:lnTo>
                  <a:lnTo>
                    <a:pt x="1099" y="1042"/>
                  </a:lnTo>
                  <a:lnTo>
                    <a:pt x="1099" y="1042"/>
                  </a:lnTo>
                  <a:lnTo>
                    <a:pt x="1127" y="1029"/>
                  </a:lnTo>
                  <a:lnTo>
                    <a:pt x="1127" y="1029"/>
                  </a:lnTo>
                  <a:lnTo>
                    <a:pt x="1111" y="1043"/>
                  </a:lnTo>
                  <a:lnTo>
                    <a:pt x="1111" y="1043"/>
                  </a:lnTo>
                  <a:close/>
                  <a:moveTo>
                    <a:pt x="1124" y="1013"/>
                  </a:moveTo>
                  <a:lnTo>
                    <a:pt x="1124" y="1013"/>
                  </a:lnTo>
                  <a:lnTo>
                    <a:pt x="1138" y="1016"/>
                  </a:lnTo>
                  <a:lnTo>
                    <a:pt x="1138" y="1016"/>
                  </a:lnTo>
                  <a:lnTo>
                    <a:pt x="1126" y="1019"/>
                  </a:lnTo>
                  <a:lnTo>
                    <a:pt x="1115" y="1025"/>
                  </a:lnTo>
                  <a:lnTo>
                    <a:pt x="1115" y="1025"/>
                  </a:lnTo>
                  <a:lnTo>
                    <a:pt x="1123" y="1018"/>
                  </a:lnTo>
                  <a:lnTo>
                    <a:pt x="1123" y="1018"/>
                  </a:lnTo>
                  <a:lnTo>
                    <a:pt x="1124" y="1016"/>
                  </a:lnTo>
                  <a:lnTo>
                    <a:pt x="1124" y="1013"/>
                  </a:lnTo>
                  <a:lnTo>
                    <a:pt x="1124" y="1013"/>
                  </a:lnTo>
                  <a:close/>
                  <a:moveTo>
                    <a:pt x="1156" y="1046"/>
                  </a:moveTo>
                  <a:lnTo>
                    <a:pt x="1156" y="1046"/>
                  </a:lnTo>
                  <a:lnTo>
                    <a:pt x="1144" y="1046"/>
                  </a:lnTo>
                  <a:lnTo>
                    <a:pt x="1144" y="1046"/>
                  </a:lnTo>
                  <a:lnTo>
                    <a:pt x="1156" y="1040"/>
                  </a:lnTo>
                  <a:lnTo>
                    <a:pt x="1156" y="1040"/>
                  </a:lnTo>
                  <a:lnTo>
                    <a:pt x="1169" y="1035"/>
                  </a:lnTo>
                  <a:lnTo>
                    <a:pt x="1169" y="1035"/>
                  </a:lnTo>
                  <a:lnTo>
                    <a:pt x="1156" y="1046"/>
                  </a:lnTo>
                  <a:lnTo>
                    <a:pt x="1156" y="1046"/>
                  </a:lnTo>
                  <a:close/>
                  <a:moveTo>
                    <a:pt x="1128" y="1042"/>
                  </a:moveTo>
                  <a:lnTo>
                    <a:pt x="1128" y="1042"/>
                  </a:lnTo>
                  <a:lnTo>
                    <a:pt x="1140" y="1031"/>
                  </a:lnTo>
                  <a:lnTo>
                    <a:pt x="1150" y="1021"/>
                  </a:lnTo>
                  <a:lnTo>
                    <a:pt x="1150" y="1021"/>
                  </a:lnTo>
                  <a:lnTo>
                    <a:pt x="1151" y="1018"/>
                  </a:lnTo>
                  <a:lnTo>
                    <a:pt x="1151" y="1017"/>
                  </a:lnTo>
                  <a:lnTo>
                    <a:pt x="1151" y="1017"/>
                  </a:lnTo>
                  <a:lnTo>
                    <a:pt x="1182" y="1019"/>
                  </a:lnTo>
                  <a:lnTo>
                    <a:pt x="1182" y="1019"/>
                  </a:lnTo>
                  <a:lnTo>
                    <a:pt x="1169" y="1024"/>
                  </a:lnTo>
                  <a:lnTo>
                    <a:pt x="1154" y="1030"/>
                  </a:lnTo>
                  <a:lnTo>
                    <a:pt x="1141" y="1036"/>
                  </a:lnTo>
                  <a:lnTo>
                    <a:pt x="1128" y="1042"/>
                  </a:lnTo>
                  <a:lnTo>
                    <a:pt x="1128" y="1042"/>
                  </a:lnTo>
                  <a:close/>
                  <a:moveTo>
                    <a:pt x="1191" y="1022"/>
                  </a:moveTo>
                  <a:lnTo>
                    <a:pt x="1191" y="1022"/>
                  </a:lnTo>
                  <a:lnTo>
                    <a:pt x="1191" y="1021"/>
                  </a:lnTo>
                  <a:lnTo>
                    <a:pt x="1191" y="1021"/>
                  </a:lnTo>
                  <a:lnTo>
                    <a:pt x="1205" y="1021"/>
                  </a:lnTo>
                  <a:lnTo>
                    <a:pt x="1205" y="1021"/>
                  </a:lnTo>
                  <a:lnTo>
                    <a:pt x="1186" y="1033"/>
                  </a:lnTo>
                  <a:lnTo>
                    <a:pt x="1186" y="1033"/>
                  </a:lnTo>
                  <a:lnTo>
                    <a:pt x="1188" y="1030"/>
                  </a:lnTo>
                  <a:lnTo>
                    <a:pt x="1191" y="1028"/>
                  </a:lnTo>
                  <a:lnTo>
                    <a:pt x="1191" y="1024"/>
                  </a:lnTo>
                  <a:lnTo>
                    <a:pt x="1191" y="1022"/>
                  </a:lnTo>
                  <a:lnTo>
                    <a:pt x="1191" y="1022"/>
                  </a:lnTo>
                  <a:close/>
                  <a:moveTo>
                    <a:pt x="1188" y="1043"/>
                  </a:moveTo>
                  <a:lnTo>
                    <a:pt x="1188" y="1043"/>
                  </a:lnTo>
                  <a:lnTo>
                    <a:pt x="1192" y="1041"/>
                  </a:lnTo>
                  <a:lnTo>
                    <a:pt x="1192" y="1041"/>
                  </a:lnTo>
                  <a:lnTo>
                    <a:pt x="1192" y="1041"/>
                  </a:lnTo>
                  <a:lnTo>
                    <a:pt x="1192" y="1041"/>
                  </a:lnTo>
                  <a:lnTo>
                    <a:pt x="1193" y="1042"/>
                  </a:lnTo>
                  <a:lnTo>
                    <a:pt x="1193" y="1042"/>
                  </a:lnTo>
                  <a:lnTo>
                    <a:pt x="1188" y="1043"/>
                  </a:lnTo>
                  <a:lnTo>
                    <a:pt x="1188" y="1043"/>
                  </a:lnTo>
                  <a:close/>
                  <a:moveTo>
                    <a:pt x="1205" y="1039"/>
                  </a:moveTo>
                  <a:lnTo>
                    <a:pt x="1205" y="1039"/>
                  </a:lnTo>
                  <a:lnTo>
                    <a:pt x="1223" y="1030"/>
                  </a:lnTo>
                  <a:lnTo>
                    <a:pt x="1233" y="1024"/>
                  </a:lnTo>
                  <a:lnTo>
                    <a:pt x="1236" y="1021"/>
                  </a:lnTo>
                  <a:lnTo>
                    <a:pt x="1237" y="1017"/>
                  </a:lnTo>
                  <a:lnTo>
                    <a:pt x="1237" y="1017"/>
                  </a:lnTo>
                  <a:lnTo>
                    <a:pt x="1248" y="1015"/>
                  </a:lnTo>
                  <a:lnTo>
                    <a:pt x="1259" y="1012"/>
                  </a:lnTo>
                  <a:lnTo>
                    <a:pt x="1259" y="1012"/>
                  </a:lnTo>
                  <a:lnTo>
                    <a:pt x="1245" y="1021"/>
                  </a:lnTo>
                  <a:lnTo>
                    <a:pt x="1231" y="1028"/>
                  </a:lnTo>
                  <a:lnTo>
                    <a:pt x="1218" y="1034"/>
                  </a:lnTo>
                  <a:lnTo>
                    <a:pt x="1205" y="1039"/>
                  </a:lnTo>
                  <a:lnTo>
                    <a:pt x="1205" y="1039"/>
                  </a:lnTo>
                  <a:close/>
                  <a:moveTo>
                    <a:pt x="1377" y="597"/>
                  </a:moveTo>
                  <a:lnTo>
                    <a:pt x="1377" y="597"/>
                  </a:lnTo>
                  <a:lnTo>
                    <a:pt x="1370" y="627"/>
                  </a:lnTo>
                  <a:lnTo>
                    <a:pt x="1364" y="656"/>
                  </a:lnTo>
                  <a:lnTo>
                    <a:pt x="1358" y="686"/>
                  </a:lnTo>
                  <a:lnTo>
                    <a:pt x="1353" y="716"/>
                  </a:lnTo>
                  <a:lnTo>
                    <a:pt x="1345" y="777"/>
                  </a:lnTo>
                  <a:lnTo>
                    <a:pt x="1339" y="839"/>
                  </a:lnTo>
                  <a:lnTo>
                    <a:pt x="1339" y="839"/>
                  </a:lnTo>
                  <a:lnTo>
                    <a:pt x="1336" y="866"/>
                  </a:lnTo>
                  <a:lnTo>
                    <a:pt x="1331" y="894"/>
                  </a:lnTo>
                  <a:lnTo>
                    <a:pt x="1328" y="907"/>
                  </a:lnTo>
                  <a:lnTo>
                    <a:pt x="1324" y="919"/>
                  </a:lnTo>
                  <a:lnTo>
                    <a:pt x="1321" y="933"/>
                  </a:lnTo>
                  <a:lnTo>
                    <a:pt x="1315" y="943"/>
                  </a:lnTo>
                  <a:lnTo>
                    <a:pt x="1309" y="956"/>
                  </a:lnTo>
                  <a:lnTo>
                    <a:pt x="1301" y="965"/>
                  </a:lnTo>
                  <a:lnTo>
                    <a:pt x="1293" y="975"/>
                  </a:lnTo>
                  <a:lnTo>
                    <a:pt x="1283" y="983"/>
                  </a:lnTo>
                  <a:lnTo>
                    <a:pt x="1272" y="990"/>
                  </a:lnTo>
                  <a:lnTo>
                    <a:pt x="1260" y="996"/>
                  </a:lnTo>
                  <a:lnTo>
                    <a:pt x="1247" y="1001"/>
                  </a:lnTo>
                  <a:lnTo>
                    <a:pt x="1231" y="1004"/>
                  </a:lnTo>
                  <a:lnTo>
                    <a:pt x="1231" y="1004"/>
                  </a:lnTo>
                  <a:lnTo>
                    <a:pt x="1229" y="1004"/>
                  </a:lnTo>
                  <a:lnTo>
                    <a:pt x="1227" y="1005"/>
                  </a:lnTo>
                  <a:lnTo>
                    <a:pt x="1227" y="1005"/>
                  </a:lnTo>
                  <a:lnTo>
                    <a:pt x="1201" y="1006"/>
                  </a:lnTo>
                  <a:lnTo>
                    <a:pt x="1175" y="1006"/>
                  </a:lnTo>
                  <a:lnTo>
                    <a:pt x="1150" y="1004"/>
                  </a:lnTo>
                  <a:lnTo>
                    <a:pt x="1123" y="1001"/>
                  </a:lnTo>
                  <a:lnTo>
                    <a:pt x="1071" y="993"/>
                  </a:lnTo>
                  <a:lnTo>
                    <a:pt x="1046" y="989"/>
                  </a:lnTo>
                  <a:lnTo>
                    <a:pt x="1021" y="986"/>
                  </a:lnTo>
                  <a:lnTo>
                    <a:pt x="1021" y="986"/>
                  </a:lnTo>
                  <a:lnTo>
                    <a:pt x="969" y="981"/>
                  </a:lnTo>
                  <a:lnTo>
                    <a:pt x="916" y="976"/>
                  </a:lnTo>
                  <a:lnTo>
                    <a:pt x="811" y="969"/>
                  </a:lnTo>
                  <a:lnTo>
                    <a:pt x="811" y="969"/>
                  </a:lnTo>
                  <a:lnTo>
                    <a:pt x="790" y="969"/>
                  </a:lnTo>
                  <a:lnTo>
                    <a:pt x="769" y="969"/>
                  </a:lnTo>
                  <a:lnTo>
                    <a:pt x="726" y="971"/>
                  </a:lnTo>
                  <a:lnTo>
                    <a:pt x="684" y="972"/>
                  </a:lnTo>
                  <a:lnTo>
                    <a:pt x="663" y="972"/>
                  </a:lnTo>
                  <a:lnTo>
                    <a:pt x="642" y="971"/>
                  </a:lnTo>
                  <a:lnTo>
                    <a:pt x="642" y="971"/>
                  </a:lnTo>
                  <a:lnTo>
                    <a:pt x="630" y="969"/>
                  </a:lnTo>
                  <a:lnTo>
                    <a:pt x="618" y="966"/>
                  </a:lnTo>
                  <a:lnTo>
                    <a:pt x="608" y="963"/>
                  </a:lnTo>
                  <a:lnTo>
                    <a:pt x="598" y="959"/>
                  </a:lnTo>
                  <a:lnTo>
                    <a:pt x="589" y="954"/>
                  </a:lnTo>
                  <a:lnTo>
                    <a:pt x="580" y="949"/>
                  </a:lnTo>
                  <a:lnTo>
                    <a:pt x="573" y="943"/>
                  </a:lnTo>
                  <a:lnTo>
                    <a:pt x="566" y="937"/>
                  </a:lnTo>
                  <a:lnTo>
                    <a:pt x="559" y="930"/>
                  </a:lnTo>
                  <a:lnTo>
                    <a:pt x="553" y="923"/>
                  </a:lnTo>
                  <a:lnTo>
                    <a:pt x="542" y="905"/>
                  </a:lnTo>
                  <a:lnTo>
                    <a:pt x="531" y="886"/>
                  </a:lnTo>
                  <a:lnTo>
                    <a:pt x="522" y="865"/>
                  </a:lnTo>
                  <a:lnTo>
                    <a:pt x="522" y="865"/>
                  </a:lnTo>
                  <a:lnTo>
                    <a:pt x="522" y="862"/>
                  </a:lnTo>
                  <a:lnTo>
                    <a:pt x="522" y="858"/>
                  </a:lnTo>
                  <a:lnTo>
                    <a:pt x="521" y="856"/>
                  </a:lnTo>
                  <a:lnTo>
                    <a:pt x="520" y="854"/>
                  </a:lnTo>
                  <a:lnTo>
                    <a:pt x="518" y="856"/>
                  </a:lnTo>
                  <a:lnTo>
                    <a:pt x="518" y="856"/>
                  </a:lnTo>
                  <a:lnTo>
                    <a:pt x="509" y="836"/>
                  </a:lnTo>
                  <a:lnTo>
                    <a:pt x="503" y="822"/>
                  </a:lnTo>
                  <a:lnTo>
                    <a:pt x="495" y="806"/>
                  </a:lnTo>
                  <a:lnTo>
                    <a:pt x="486" y="792"/>
                  </a:lnTo>
                  <a:lnTo>
                    <a:pt x="478" y="781"/>
                  </a:lnTo>
                  <a:lnTo>
                    <a:pt x="474" y="776"/>
                  </a:lnTo>
                  <a:lnTo>
                    <a:pt x="469" y="774"/>
                  </a:lnTo>
                  <a:lnTo>
                    <a:pt x="466" y="772"/>
                  </a:lnTo>
                  <a:lnTo>
                    <a:pt x="462" y="772"/>
                  </a:lnTo>
                  <a:lnTo>
                    <a:pt x="462" y="772"/>
                  </a:lnTo>
                  <a:lnTo>
                    <a:pt x="353" y="823"/>
                  </a:lnTo>
                  <a:lnTo>
                    <a:pt x="299" y="848"/>
                  </a:lnTo>
                  <a:lnTo>
                    <a:pt x="246" y="876"/>
                  </a:lnTo>
                  <a:lnTo>
                    <a:pt x="246" y="876"/>
                  </a:lnTo>
                  <a:lnTo>
                    <a:pt x="231" y="884"/>
                  </a:lnTo>
                  <a:lnTo>
                    <a:pt x="217" y="894"/>
                  </a:lnTo>
                  <a:lnTo>
                    <a:pt x="202" y="903"/>
                  </a:lnTo>
                  <a:lnTo>
                    <a:pt x="189" y="913"/>
                  </a:lnTo>
                  <a:lnTo>
                    <a:pt x="164" y="935"/>
                  </a:lnTo>
                  <a:lnTo>
                    <a:pt x="140" y="959"/>
                  </a:lnTo>
                  <a:lnTo>
                    <a:pt x="140" y="959"/>
                  </a:lnTo>
                  <a:lnTo>
                    <a:pt x="118" y="983"/>
                  </a:lnTo>
                  <a:lnTo>
                    <a:pt x="95" y="1006"/>
                  </a:lnTo>
                  <a:lnTo>
                    <a:pt x="83" y="1017"/>
                  </a:lnTo>
                  <a:lnTo>
                    <a:pt x="71" y="1028"/>
                  </a:lnTo>
                  <a:lnTo>
                    <a:pt x="58" y="1037"/>
                  </a:lnTo>
                  <a:lnTo>
                    <a:pt x="43" y="1045"/>
                  </a:lnTo>
                  <a:lnTo>
                    <a:pt x="43" y="1045"/>
                  </a:lnTo>
                  <a:lnTo>
                    <a:pt x="42" y="1037"/>
                  </a:lnTo>
                  <a:lnTo>
                    <a:pt x="42" y="1037"/>
                  </a:lnTo>
                  <a:lnTo>
                    <a:pt x="41" y="1029"/>
                  </a:lnTo>
                  <a:lnTo>
                    <a:pt x="41" y="1029"/>
                  </a:lnTo>
                  <a:lnTo>
                    <a:pt x="42" y="1015"/>
                  </a:lnTo>
                  <a:lnTo>
                    <a:pt x="46" y="1000"/>
                  </a:lnTo>
                  <a:lnTo>
                    <a:pt x="51" y="987"/>
                  </a:lnTo>
                  <a:lnTo>
                    <a:pt x="57" y="974"/>
                  </a:lnTo>
                  <a:lnTo>
                    <a:pt x="64" y="960"/>
                  </a:lnTo>
                  <a:lnTo>
                    <a:pt x="72" y="947"/>
                  </a:lnTo>
                  <a:lnTo>
                    <a:pt x="82" y="935"/>
                  </a:lnTo>
                  <a:lnTo>
                    <a:pt x="93" y="922"/>
                  </a:lnTo>
                  <a:lnTo>
                    <a:pt x="114" y="899"/>
                  </a:lnTo>
                  <a:lnTo>
                    <a:pt x="138" y="877"/>
                  </a:lnTo>
                  <a:lnTo>
                    <a:pt x="161" y="858"/>
                  </a:lnTo>
                  <a:lnTo>
                    <a:pt x="183" y="841"/>
                  </a:lnTo>
                  <a:lnTo>
                    <a:pt x="183" y="841"/>
                  </a:lnTo>
                  <a:lnTo>
                    <a:pt x="216" y="818"/>
                  </a:lnTo>
                  <a:lnTo>
                    <a:pt x="248" y="798"/>
                  </a:lnTo>
                  <a:lnTo>
                    <a:pt x="283" y="780"/>
                  </a:lnTo>
                  <a:lnTo>
                    <a:pt x="300" y="771"/>
                  </a:lnTo>
                  <a:lnTo>
                    <a:pt x="318" y="764"/>
                  </a:lnTo>
                  <a:lnTo>
                    <a:pt x="318" y="764"/>
                  </a:lnTo>
                  <a:lnTo>
                    <a:pt x="355" y="750"/>
                  </a:lnTo>
                  <a:lnTo>
                    <a:pt x="373" y="741"/>
                  </a:lnTo>
                  <a:lnTo>
                    <a:pt x="390" y="733"/>
                  </a:lnTo>
                  <a:lnTo>
                    <a:pt x="390" y="733"/>
                  </a:lnTo>
                  <a:lnTo>
                    <a:pt x="401" y="724"/>
                  </a:lnTo>
                  <a:lnTo>
                    <a:pt x="414" y="711"/>
                  </a:lnTo>
                  <a:lnTo>
                    <a:pt x="420" y="703"/>
                  </a:lnTo>
                  <a:lnTo>
                    <a:pt x="424" y="695"/>
                  </a:lnTo>
                  <a:lnTo>
                    <a:pt x="426" y="689"/>
                  </a:lnTo>
                  <a:lnTo>
                    <a:pt x="426" y="686"/>
                  </a:lnTo>
                  <a:lnTo>
                    <a:pt x="425" y="683"/>
                  </a:lnTo>
                  <a:lnTo>
                    <a:pt x="425" y="683"/>
                  </a:lnTo>
                  <a:lnTo>
                    <a:pt x="427" y="671"/>
                  </a:lnTo>
                  <a:lnTo>
                    <a:pt x="427" y="659"/>
                  </a:lnTo>
                  <a:lnTo>
                    <a:pt x="427" y="659"/>
                  </a:lnTo>
                  <a:lnTo>
                    <a:pt x="427" y="647"/>
                  </a:lnTo>
                  <a:lnTo>
                    <a:pt x="426" y="635"/>
                  </a:lnTo>
                  <a:lnTo>
                    <a:pt x="424" y="623"/>
                  </a:lnTo>
                  <a:lnTo>
                    <a:pt x="421" y="611"/>
                  </a:lnTo>
                  <a:lnTo>
                    <a:pt x="413" y="588"/>
                  </a:lnTo>
                  <a:lnTo>
                    <a:pt x="403" y="567"/>
                  </a:lnTo>
                  <a:lnTo>
                    <a:pt x="392" y="544"/>
                  </a:lnTo>
                  <a:lnTo>
                    <a:pt x="382" y="522"/>
                  </a:lnTo>
                  <a:lnTo>
                    <a:pt x="371" y="500"/>
                  </a:lnTo>
                  <a:lnTo>
                    <a:pt x="360" y="479"/>
                  </a:lnTo>
                  <a:lnTo>
                    <a:pt x="360" y="479"/>
                  </a:lnTo>
                  <a:lnTo>
                    <a:pt x="343" y="438"/>
                  </a:lnTo>
                  <a:lnTo>
                    <a:pt x="332" y="412"/>
                  </a:lnTo>
                  <a:lnTo>
                    <a:pt x="323" y="385"/>
                  </a:lnTo>
                  <a:lnTo>
                    <a:pt x="313" y="357"/>
                  </a:lnTo>
                  <a:lnTo>
                    <a:pt x="305" y="329"/>
                  </a:lnTo>
                  <a:lnTo>
                    <a:pt x="300" y="303"/>
                  </a:lnTo>
                  <a:lnTo>
                    <a:pt x="297" y="290"/>
                  </a:lnTo>
                  <a:lnTo>
                    <a:pt x="297" y="279"/>
                  </a:lnTo>
                  <a:lnTo>
                    <a:pt x="297" y="279"/>
                  </a:lnTo>
                  <a:lnTo>
                    <a:pt x="297" y="268"/>
                  </a:lnTo>
                  <a:lnTo>
                    <a:pt x="300" y="258"/>
                  </a:lnTo>
                  <a:lnTo>
                    <a:pt x="305" y="249"/>
                  </a:lnTo>
                  <a:lnTo>
                    <a:pt x="307" y="244"/>
                  </a:lnTo>
                  <a:lnTo>
                    <a:pt x="311" y="240"/>
                  </a:lnTo>
                  <a:lnTo>
                    <a:pt x="311" y="240"/>
                  </a:lnTo>
                  <a:lnTo>
                    <a:pt x="313" y="243"/>
                  </a:lnTo>
                  <a:lnTo>
                    <a:pt x="317" y="243"/>
                  </a:lnTo>
                  <a:lnTo>
                    <a:pt x="321" y="243"/>
                  </a:lnTo>
                  <a:lnTo>
                    <a:pt x="327" y="241"/>
                  </a:lnTo>
                  <a:lnTo>
                    <a:pt x="344" y="235"/>
                  </a:lnTo>
                  <a:lnTo>
                    <a:pt x="366" y="227"/>
                  </a:lnTo>
                  <a:lnTo>
                    <a:pt x="391" y="215"/>
                  </a:lnTo>
                  <a:lnTo>
                    <a:pt x="418" y="202"/>
                  </a:lnTo>
                  <a:lnTo>
                    <a:pt x="478" y="169"/>
                  </a:lnTo>
                  <a:lnTo>
                    <a:pt x="538" y="134"/>
                  </a:lnTo>
                  <a:lnTo>
                    <a:pt x="593" y="103"/>
                  </a:lnTo>
                  <a:lnTo>
                    <a:pt x="658" y="63"/>
                  </a:lnTo>
                  <a:lnTo>
                    <a:pt x="658" y="63"/>
                  </a:lnTo>
                  <a:lnTo>
                    <a:pt x="678" y="52"/>
                  </a:lnTo>
                  <a:lnTo>
                    <a:pt x="698" y="41"/>
                  </a:lnTo>
                  <a:lnTo>
                    <a:pt x="719" y="32"/>
                  </a:lnTo>
                  <a:lnTo>
                    <a:pt x="740" y="23"/>
                  </a:lnTo>
                  <a:lnTo>
                    <a:pt x="761" y="17"/>
                  </a:lnTo>
                  <a:lnTo>
                    <a:pt x="784" y="14"/>
                  </a:lnTo>
                  <a:lnTo>
                    <a:pt x="807" y="11"/>
                  </a:lnTo>
                  <a:lnTo>
                    <a:pt x="817" y="13"/>
                  </a:lnTo>
                  <a:lnTo>
                    <a:pt x="829" y="14"/>
                  </a:lnTo>
                  <a:lnTo>
                    <a:pt x="829" y="14"/>
                  </a:lnTo>
                  <a:lnTo>
                    <a:pt x="850" y="17"/>
                  </a:lnTo>
                  <a:lnTo>
                    <a:pt x="870" y="22"/>
                  </a:lnTo>
                  <a:lnTo>
                    <a:pt x="890" y="29"/>
                  </a:lnTo>
                  <a:lnTo>
                    <a:pt x="909" y="38"/>
                  </a:lnTo>
                  <a:lnTo>
                    <a:pt x="928" y="46"/>
                  </a:lnTo>
                  <a:lnTo>
                    <a:pt x="946" y="57"/>
                  </a:lnTo>
                  <a:lnTo>
                    <a:pt x="982" y="78"/>
                  </a:lnTo>
                  <a:lnTo>
                    <a:pt x="982" y="78"/>
                  </a:lnTo>
                  <a:lnTo>
                    <a:pt x="1023" y="102"/>
                  </a:lnTo>
                  <a:lnTo>
                    <a:pt x="1064" y="126"/>
                  </a:lnTo>
                  <a:lnTo>
                    <a:pt x="1147" y="171"/>
                  </a:lnTo>
                  <a:lnTo>
                    <a:pt x="1188" y="196"/>
                  </a:lnTo>
                  <a:lnTo>
                    <a:pt x="1229" y="221"/>
                  </a:lnTo>
                  <a:lnTo>
                    <a:pt x="1268" y="247"/>
                  </a:lnTo>
                  <a:lnTo>
                    <a:pt x="1305" y="276"/>
                  </a:lnTo>
                  <a:lnTo>
                    <a:pt x="1305" y="276"/>
                  </a:lnTo>
                  <a:lnTo>
                    <a:pt x="1322" y="290"/>
                  </a:lnTo>
                  <a:lnTo>
                    <a:pt x="1339" y="304"/>
                  </a:lnTo>
                  <a:lnTo>
                    <a:pt x="1355" y="318"/>
                  </a:lnTo>
                  <a:lnTo>
                    <a:pt x="1370" y="334"/>
                  </a:lnTo>
                  <a:lnTo>
                    <a:pt x="1383" y="352"/>
                  </a:lnTo>
                  <a:lnTo>
                    <a:pt x="1388" y="361"/>
                  </a:lnTo>
                  <a:lnTo>
                    <a:pt x="1393" y="370"/>
                  </a:lnTo>
                  <a:lnTo>
                    <a:pt x="1398" y="380"/>
                  </a:lnTo>
                  <a:lnTo>
                    <a:pt x="1401" y="391"/>
                  </a:lnTo>
                  <a:lnTo>
                    <a:pt x="1404" y="400"/>
                  </a:lnTo>
                  <a:lnTo>
                    <a:pt x="1406" y="411"/>
                  </a:lnTo>
                  <a:lnTo>
                    <a:pt x="1406" y="411"/>
                  </a:lnTo>
                  <a:lnTo>
                    <a:pt x="1407" y="435"/>
                  </a:lnTo>
                  <a:lnTo>
                    <a:pt x="1407" y="458"/>
                  </a:lnTo>
                  <a:lnTo>
                    <a:pt x="1405" y="482"/>
                  </a:lnTo>
                  <a:lnTo>
                    <a:pt x="1401" y="505"/>
                  </a:lnTo>
                  <a:lnTo>
                    <a:pt x="1395" y="528"/>
                  </a:lnTo>
                  <a:lnTo>
                    <a:pt x="1390" y="551"/>
                  </a:lnTo>
                  <a:lnTo>
                    <a:pt x="1377" y="597"/>
                  </a:lnTo>
                  <a:lnTo>
                    <a:pt x="1377" y="597"/>
                  </a:lnTo>
                  <a:close/>
                </a:path>
              </a:pathLst>
            </a:custGeom>
            <a:grpFill/>
            <a:ln>
              <a:noFill/>
            </a:ln>
            <a:extLst/>
          </p:spPr>
          <p:txBody>
            <a:bodyPr vert="horz" wrap="square" lIns="91440" tIns="45720" rIns="91440" bIns="45720" numCol="1" anchor="t" anchorCtr="0" compatLnSpc="1"/>
            <a:lstStyle/>
            <a:p>
              <a:endParaRPr lang="zh-CN" altLang="en-US"/>
            </a:p>
          </p:txBody>
        </p:sp>
      </p:grpSp>
      <p:grpSp>
        <p:nvGrpSpPr>
          <p:cNvPr id="21" name="组合 23"/>
          <p:cNvGrpSpPr/>
          <p:nvPr/>
        </p:nvGrpSpPr>
        <p:grpSpPr>
          <a:xfrm>
            <a:off x="6220926" y="1935772"/>
            <a:ext cx="2139728" cy="1460413"/>
            <a:chOff x="8294566" y="2580233"/>
            <a:chExt cx="2852970" cy="1946616"/>
          </a:xfrm>
          <a:solidFill>
            <a:schemeClr val="accent3"/>
          </a:solidFill>
        </p:grpSpPr>
        <p:sp>
          <p:nvSpPr>
            <p:cNvPr id="25" name="文本框 24"/>
            <p:cNvSpPr txBox="1"/>
            <p:nvPr/>
          </p:nvSpPr>
          <p:spPr>
            <a:xfrm>
              <a:off x="9396275" y="2986803"/>
              <a:ext cx="1548263" cy="1148677"/>
            </a:xfrm>
            <a:prstGeom prst="rect">
              <a:avLst/>
            </a:prstGeom>
            <a:noFill/>
          </p:spPr>
          <p:txBody>
            <a:bodyPr wrap="square" rtlCol="0">
              <a:spAutoFit/>
            </a:bodyPr>
            <a:lstStyle/>
            <a:p>
              <a:r>
                <a:rPr lang="en-US" altLang="zh-CN" sz="5000" dirty="0">
                  <a:solidFill>
                    <a:schemeClr val="accent3"/>
                  </a:solidFill>
                  <a:latin typeface="Arial Black" panose="020B0A04020102020204" pitchFamily="34" charset="0"/>
                  <a:ea typeface="迷你简卡通" pitchFamily="65" charset="-122"/>
                  <a:cs typeface="Aharoni" panose="02010803020104030203" pitchFamily="2" charset="-79"/>
                </a:rPr>
                <a:t>03</a:t>
              </a:r>
              <a:endParaRPr lang="zh-CN" altLang="en-US" sz="5000" dirty="0">
                <a:solidFill>
                  <a:schemeClr val="accent3"/>
                </a:solidFill>
                <a:latin typeface="Arial Black" panose="020B0A04020102020204" pitchFamily="34" charset="0"/>
                <a:ea typeface="迷你简卡通" pitchFamily="65" charset="-122"/>
                <a:cs typeface="Aharoni" panose="02010803020104030203" pitchFamily="2" charset="-79"/>
              </a:endParaRPr>
            </a:p>
          </p:txBody>
        </p:sp>
        <p:sp>
          <p:nvSpPr>
            <p:cNvPr id="26" name="Freeform 49"/>
            <p:cNvSpPr>
              <a:spLocks noEditPoints="1"/>
            </p:cNvSpPr>
            <p:nvPr/>
          </p:nvSpPr>
          <p:spPr bwMode="auto">
            <a:xfrm>
              <a:off x="8294566" y="2580233"/>
              <a:ext cx="2852970" cy="1946616"/>
            </a:xfrm>
            <a:custGeom>
              <a:avLst/>
              <a:gdLst>
                <a:gd name="T0" fmla="*/ 336 w 1420"/>
                <a:gd name="T1" fmla="*/ 215 h 1076"/>
                <a:gd name="T2" fmla="*/ 247 w 1420"/>
                <a:gd name="T3" fmla="*/ 269 h 1076"/>
                <a:gd name="T4" fmla="*/ 339 w 1420"/>
                <a:gd name="T5" fmla="*/ 658 h 1076"/>
                <a:gd name="T6" fmla="*/ 4 w 1420"/>
                <a:gd name="T7" fmla="*/ 999 h 1076"/>
                <a:gd name="T8" fmla="*/ 71 w 1420"/>
                <a:gd name="T9" fmla="*/ 1045 h 1076"/>
                <a:gd name="T10" fmla="*/ 430 w 1420"/>
                <a:gd name="T11" fmla="*/ 846 h 1076"/>
                <a:gd name="T12" fmla="*/ 621 w 1420"/>
                <a:gd name="T13" fmla="*/ 1030 h 1076"/>
                <a:gd name="T14" fmla="*/ 1168 w 1420"/>
                <a:gd name="T15" fmla="*/ 1058 h 1076"/>
                <a:gd name="T16" fmla="*/ 1418 w 1420"/>
                <a:gd name="T17" fmla="*/ 477 h 1076"/>
                <a:gd name="T18" fmla="*/ 285 w 1420"/>
                <a:gd name="T19" fmla="*/ 309 h 1076"/>
                <a:gd name="T20" fmla="*/ 235 w 1420"/>
                <a:gd name="T21" fmla="*/ 317 h 1076"/>
                <a:gd name="T22" fmla="*/ 255 w 1420"/>
                <a:gd name="T23" fmla="*/ 410 h 1076"/>
                <a:gd name="T24" fmla="*/ 262 w 1420"/>
                <a:gd name="T25" fmla="*/ 418 h 1076"/>
                <a:gd name="T26" fmla="*/ 272 w 1420"/>
                <a:gd name="T27" fmla="*/ 467 h 1076"/>
                <a:gd name="T28" fmla="*/ 333 w 1420"/>
                <a:gd name="T29" fmla="*/ 444 h 1076"/>
                <a:gd name="T30" fmla="*/ 289 w 1420"/>
                <a:gd name="T31" fmla="*/ 439 h 1076"/>
                <a:gd name="T32" fmla="*/ 331 w 1420"/>
                <a:gd name="T33" fmla="*/ 457 h 1076"/>
                <a:gd name="T34" fmla="*/ 355 w 1420"/>
                <a:gd name="T35" fmla="*/ 550 h 1076"/>
                <a:gd name="T36" fmla="*/ 329 w 1420"/>
                <a:gd name="T37" fmla="*/ 494 h 1076"/>
                <a:gd name="T38" fmla="*/ 320 w 1420"/>
                <a:gd name="T39" fmla="*/ 546 h 1076"/>
                <a:gd name="T40" fmla="*/ 350 w 1420"/>
                <a:gd name="T41" fmla="*/ 611 h 1076"/>
                <a:gd name="T42" fmla="*/ 350 w 1420"/>
                <a:gd name="T43" fmla="*/ 644 h 1076"/>
                <a:gd name="T44" fmla="*/ 379 w 1420"/>
                <a:gd name="T45" fmla="*/ 723 h 1076"/>
                <a:gd name="T46" fmla="*/ 411 w 1420"/>
                <a:gd name="T47" fmla="*/ 629 h 1076"/>
                <a:gd name="T48" fmla="*/ 365 w 1420"/>
                <a:gd name="T49" fmla="*/ 679 h 1076"/>
                <a:gd name="T50" fmla="*/ 373 w 1420"/>
                <a:gd name="T51" fmla="*/ 700 h 1076"/>
                <a:gd name="T52" fmla="*/ 368 w 1420"/>
                <a:gd name="T53" fmla="*/ 718 h 1076"/>
                <a:gd name="T54" fmla="*/ 193 w 1420"/>
                <a:gd name="T55" fmla="*/ 809 h 1076"/>
                <a:gd name="T56" fmla="*/ 252 w 1420"/>
                <a:gd name="T57" fmla="*/ 778 h 1076"/>
                <a:gd name="T58" fmla="*/ 193 w 1420"/>
                <a:gd name="T59" fmla="*/ 774 h 1076"/>
                <a:gd name="T60" fmla="*/ 71 w 1420"/>
                <a:gd name="T61" fmla="*/ 874 h 1076"/>
                <a:gd name="T62" fmla="*/ 13 w 1420"/>
                <a:gd name="T63" fmla="*/ 1006 h 1076"/>
                <a:gd name="T64" fmla="*/ 28 w 1420"/>
                <a:gd name="T65" fmla="*/ 983 h 1076"/>
                <a:gd name="T66" fmla="*/ 153 w 1420"/>
                <a:gd name="T67" fmla="*/ 845 h 1076"/>
                <a:gd name="T68" fmla="*/ 471 w 1420"/>
                <a:gd name="T69" fmla="*/ 813 h 1076"/>
                <a:gd name="T70" fmla="*/ 456 w 1420"/>
                <a:gd name="T71" fmla="*/ 811 h 1076"/>
                <a:gd name="T72" fmla="*/ 457 w 1420"/>
                <a:gd name="T73" fmla="*/ 872 h 1076"/>
                <a:gd name="T74" fmla="*/ 551 w 1420"/>
                <a:gd name="T75" fmla="*/ 992 h 1076"/>
                <a:gd name="T76" fmla="*/ 565 w 1420"/>
                <a:gd name="T77" fmla="*/ 958 h 1076"/>
                <a:gd name="T78" fmla="*/ 532 w 1420"/>
                <a:gd name="T79" fmla="*/ 919 h 1076"/>
                <a:gd name="T80" fmla="*/ 496 w 1420"/>
                <a:gd name="T81" fmla="*/ 877 h 1076"/>
                <a:gd name="T82" fmla="*/ 501 w 1420"/>
                <a:gd name="T83" fmla="*/ 960 h 1076"/>
                <a:gd name="T84" fmla="*/ 542 w 1420"/>
                <a:gd name="T85" fmla="*/ 1007 h 1076"/>
                <a:gd name="T86" fmla="*/ 584 w 1420"/>
                <a:gd name="T87" fmla="*/ 1007 h 1076"/>
                <a:gd name="T88" fmla="*/ 634 w 1420"/>
                <a:gd name="T89" fmla="*/ 1007 h 1076"/>
                <a:gd name="T90" fmla="*/ 709 w 1420"/>
                <a:gd name="T91" fmla="*/ 987 h 1076"/>
                <a:gd name="T92" fmla="*/ 752 w 1420"/>
                <a:gd name="T93" fmla="*/ 1009 h 1076"/>
                <a:gd name="T94" fmla="*/ 825 w 1420"/>
                <a:gd name="T95" fmla="*/ 1005 h 1076"/>
                <a:gd name="T96" fmla="*/ 863 w 1420"/>
                <a:gd name="T97" fmla="*/ 1012 h 1076"/>
                <a:gd name="T98" fmla="*/ 967 w 1420"/>
                <a:gd name="T99" fmla="*/ 999 h 1076"/>
                <a:gd name="T100" fmla="*/ 967 w 1420"/>
                <a:gd name="T101" fmla="*/ 1028 h 1076"/>
                <a:gd name="T102" fmla="*/ 1003 w 1420"/>
                <a:gd name="T103" fmla="*/ 1012 h 1076"/>
                <a:gd name="T104" fmla="*/ 1047 w 1420"/>
                <a:gd name="T105" fmla="*/ 1018 h 1076"/>
                <a:gd name="T106" fmla="*/ 1088 w 1420"/>
                <a:gd name="T107" fmla="*/ 1034 h 1076"/>
                <a:gd name="T108" fmla="*/ 1128 w 1420"/>
                <a:gd name="T109" fmla="*/ 1042 h 1076"/>
                <a:gd name="T110" fmla="*/ 1193 w 1420"/>
                <a:gd name="T111" fmla="*/ 1042 h 1076"/>
                <a:gd name="T112" fmla="*/ 1309 w 1420"/>
                <a:gd name="T113" fmla="*/ 956 h 1076"/>
                <a:gd name="T114" fmla="*/ 598 w 1420"/>
                <a:gd name="T115" fmla="*/ 959 h 1076"/>
                <a:gd name="T116" fmla="*/ 189 w 1420"/>
                <a:gd name="T117" fmla="*/ 913 h 1076"/>
                <a:gd name="T118" fmla="*/ 355 w 1420"/>
                <a:gd name="T119" fmla="*/ 750 h 1076"/>
                <a:gd name="T120" fmla="*/ 297 w 1420"/>
                <a:gd name="T121" fmla="*/ 279 h 1076"/>
                <a:gd name="T122" fmla="*/ 928 w 1420"/>
                <a:gd name="T123" fmla="*/ 46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20" h="1076">
                  <a:moveTo>
                    <a:pt x="1160" y="164"/>
                  </a:moveTo>
                  <a:lnTo>
                    <a:pt x="1160" y="164"/>
                  </a:lnTo>
                  <a:lnTo>
                    <a:pt x="1097" y="127"/>
                  </a:lnTo>
                  <a:lnTo>
                    <a:pt x="1033" y="88"/>
                  </a:lnTo>
                  <a:lnTo>
                    <a:pt x="1002" y="69"/>
                  </a:lnTo>
                  <a:lnTo>
                    <a:pt x="969" y="51"/>
                  </a:lnTo>
                  <a:lnTo>
                    <a:pt x="937" y="35"/>
                  </a:lnTo>
                  <a:lnTo>
                    <a:pt x="903" y="20"/>
                  </a:lnTo>
                  <a:lnTo>
                    <a:pt x="903" y="20"/>
                  </a:lnTo>
                  <a:lnTo>
                    <a:pt x="885" y="13"/>
                  </a:lnTo>
                  <a:lnTo>
                    <a:pt x="868" y="8"/>
                  </a:lnTo>
                  <a:lnTo>
                    <a:pt x="850" y="4"/>
                  </a:lnTo>
                  <a:lnTo>
                    <a:pt x="833" y="2"/>
                  </a:lnTo>
                  <a:lnTo>
                    <a:pt x="817" y="0"/>
                  </a:lnTo>
                  <a:lnTo>
                    <a:pt x="801" y="0"/>
                  </a:lnTo>
                  <a:lnTo>
                    <a:pt x="784" y="2"/>
                  </a:lnTo>
                  <a:lnTo>
                    <a:pt x="768" y="4"/>
                  </a:lnTo>
                  <a:lnTo>
                    <a:pt x="752" y="8"/>
                  </a:lnTo>
                  <a:lnTo>
                    <a:pt x="737" y="13"/>
                  </a:lnTo>
                  <a:lnTo>
                    <a:pt x="720" y="17"/>
                  </a:lnTo>
                  <a:lnTo>
                    <a:pt x="704" y="25"/>
                  </a:lnTo>
                  <a:lnTo>
                    <a:pt x="673" y="40"/>
                  </a:lnTo>
                  <a:lnTo>
                    <a:pt x="642" y="58"/>
                  </a:lnTo>
                  <a:lnTo>
                    <a:pt x="642" y="58"/>
                  </a:lnTo>
                  <a:lnTo>
                    <a:pt x="571" y="100"/>
                  </a:lnTo>
                  <a:lnTo>
                    <a:pt x="500" y="143"/>
                  </a:lnTo>
                  <a:lnTo>
                    <a:pt x="463" y="163"/>
                  </a:lnTo>
                  <a:lnTo>
                    <a:pt x="427" y="181"/>
                  </a:lnTo>
                  <a:lnTo>
                    <a:pt x="390" y="199"/>
                  </a:lnTo>
                  <a:lnTo>
                    <a:pt x="352" y="215"/>
                  </a:lnTo>
                  <a:lnTo>
                    <a:pt x="352" y="215"/>
                  </a:lnTo>
                  <a:lnTo>
                    <a:pt x="349" y="214"/>
                  </a:lnTo>
                  <a:lnTo>
                    <a:pt x="349" y="214"/>
                  </a:lnTo>
                  <a:lnTo>
                    <a:pt x="336" y="215"/>
                  </a:lnTo>
                  <a:lnTo>
                    <a:pt x="325" y="217"/>
                  </a:lnTo>
                  <a:lnTo>
                    <a:pt x="314" y="222"/>
                  </a:lnTo>
                  <a:lnTo>
                    <a:pt x="306" y="228"/>
                  </a:lnTo>
                  <a:lnTo>
                    <a:pt x="299" y="235"/>
                  </a:lnTo>
                  <a:lnTo>
                    <a:pt x="293" y="245"/>
                  </a:lnTo>
                  <a:lnTo>
                    <a:pt x="289" y="256"/>
                  </a:lnTo>
                  <a:lnTo>
                    <a:pt x="288" y="268"/>
                  </a:lnTo>
                  <a:lnTo>
                    <a:pt x="288" y="268"/>
                  </a:lnTo>
                  <a:lnTo>
                    <a:pt x="287" y="265"/>
                  </a:lnTo>
                  <a:lnTo>
                    <a:pt x="284" y="264"/>
                  </a:lnTo>
                  <a:lnTo>
                    <a:pt x="282" y="265"/>
                  </a:lnTo>
                  <a:lnTo>
                    <a:pt x="279" y="267"/>
                  </a:lnTo>
                  <a:lnTo>
                    <a:pt x="274" y="271"/>
                  </a:lnTo>
                  <a:lnTo>
                    <a:pt x="271" y="276"/>
                  </a:lnTo>
                  <a:lnTo>
                    <a:pt x="271" y="276"/>
                  </a:lnTo>
                  <a:lnTo>
                    <a:pt x="277" y="267"/>
                  </a:lnTo>
                  <a:lnTo>
                    <a:pt x="284" y="253"/>
                  </a:lnTo>
                  <a:lnTo>
                    <a:pt x="287" y="247"/>
                  </a:lnTo>
                  <a:lnTo>
                    <a:pt x="288" y="244"/>
                  </a:lnTo>
                  <a:lnTo>
                    <a:pt x="287" y="244"/>
                  </a:lnTo>
                  <a:lnTo>
                    <a:pt x="285" y="244"/>
                  </a:lnTo>
                  <a:lnTo>
                    <a:pt x="281" y="246"/>
                  </a:lnTo>
                  <a:lnTo>
                    <a:pt x="281" y="246"/>
                  </a:lnTo>
                  <a:lnTo>
                    <a:pt x="281" y="246"/>
                  </a:lnTo>
                  <a:lnTo>
                    <a:pt x="281" y="246"/>
                  </a:lnTo>
                  <a:lnTo>
                    <a:pt x="282" y="243"/>
                  </a:lnTo>
                  <a:lnTo>
                    <a:pt x="281" y="241"/>
                  </a:lnTo>
                  <a:lnTo>
                    <a:pt x="281" y="241"/>
                  </a:lnTo>
                  <a:lnTo>
                    <a:pt x="277" y="241"/>
                  </a:lnTo>
                  <a:lnTo>
                    <a:pt x="272" y="244"/>
                  </a:lnTo>
                  <a:lnTo>
                    <a:pt x="262" y="250"/>
                  </a:lnTo>
                  <a:lnTo>
                    <a:pt x="256" y="256"/>
                  </a:lnTo>
                  <a:lnTo>
                    <a:pt x="256" y="256"/>
                  </a:lnTo>
                  <a:lnTo>
                    <a:pt x="247" y="269"/>
                  </a:lnTo>
                  <a:lnTo>
                    <a:pt x="238" y="282"/>
                  </a:lnTo>
                  <a:lnTo>
                    <a:pt x="232" y="297"/>
                  </a:lnTo>
                  <a:lnTo>
                    <a:pt x="228" y="311"/>
                  </a:lnTo>
                  <a:lnTo>
                    <a:pt x="225" y="327"/>
                  </a:lnTo>
                  <a:lnTo>
                    <a:pt x="225" y="341"/>
                  </a:lnTo>
                  <a:lnTo>
                    <a:pt x="228" y="358"/>
                  </a:lnTo>
                  <a:lnTo>
                    <a:pt x="231" y="375"/>
                  </a:lnTo>
                  <a:lnTo>
                    <a:pt x="231" y="375"/>
                  </a:lnTo>
                  <a:lnTo>
                    <a:pt x="231" y="379"/>
                  </a:lnTo>
                  <a:lnTo>
                    <a:pt x="231" y="380"/>
                  </a:lnTo>
                  <a:lnTo>
                    <a:pt x="232" y="382"/>
                  </a:lnTo>
                  <a:lnTo>
                    <a:pt x="232" y="382"/>
                  </a:lnTo>
                  <a:lnTo>
                    <a:pt x="243" y="415"/>
                  </a:lnTo>
                  <a:lnTo>
                    <a:pt x="254" y="448"/>
                  </a:lnTo>
                  <a:lnTo>
                    <a:pt x="267" y="481"/>
                  </a:lnTo>
                  <a:lnTo>
                    <a:pt x="281" y="512"/>
                  </a:lnTo>
                  <a:lnTo>
                    <a:pt x="281" y="512"/>
                  </a:lnTo>
                  <a:lnTo>
                    <a:pt x="278" y="518"/>
                  </a:lnTo>
                  <a:lnTo>
                    <a:pt x="278" y="526"/>
                  </a:lnTo>
                  <a:lnTo>
                    <a:pt x="278" y="528"/>
                  </a:lnTo>
                  <a:lnTo>
                    <a:pt x="281" y="529"/>
                  </a:lnTo>
                  <a:lnTo>
                    <a:pt x="283" y="530"/>
                  </a:lnTo>
                  <a:lnTo>
                    <a:pt x="287" y="529"/>
                  </a:lnTo>
                  <a:lnTo>
                    <a:pt x="287" y="529"/>
                  </a:lnTo>
                  <a:lnTo>
                    <a:pt x="300" y="559"/>
                  </a:lnTo>
                  <a:lnTo>
                    <a:pt x="312" y="591"/>
                  </a:lnTo>
                  <a:lnTo>
                    <a:pt x="324" y="621"/>
                  </a:lnTo>
                  <a:lnTo>
                    <a:pt x="337" y="651"/>
                  </a:lnTo>
                  <a:lnTo>
                    <a:pt x="337" y="651"/>
                  </a:lnTo>
                  <a:lnTo>
                    <a:pt x="336" y="653"/>
                  </a:lnTo>
                  <a:lnTo>
                    <a:pt x="337" y="656"/>
                  </a:lnTo>
                  <a:lnTo>
                    <a:pt x="338" y="657"/>
                  </a:lnTo>
                  <a:lnTo>
                    <a:pt x="339" y="658"/>
                  </a:lnTo>
                  <a:lnTo>
                    <a:pt x="339" y="658"/>
                  </a:lnTo>
                  <a:lnTo>
                    <a:pt x="344" y="666"/>
                  </a:lnTo>
                  <a:lnTo>
                    <a:pt x="344" y="666"/>
                  </a:lnTo>
                  <a:lnTo>
                    <a:pt x="339" y="677"/>
                  </a:lnTo>
                  <a:lnTo>
                    <a:pt x="339" y="677"/>
                  </a:lnTo>
                  <a:lnTo>
                    <a:pt x="330" y="688"/>
                  </a:lnTo>
                  <a:lnTo>
                    <a:pt x="320" y="697"/>
                  </a:lnTo>
                  <a:lnTo>
                    <a:pt x="309" y="705"/>
                  </a:lnTo>
                  <a:lnTo>
                    <a:pt x="299" y="713"/>
                  </a:lnTo>
                  <a:lnTo>
                    <a:pt x="273" y="727"/>
                  </a:lnTo>
                  <a:lnTo>
                    <a:pt x="248" y="739"/>
                  </a:lnTo>
                  <a:lnTo>
                    <a:pt x="196" y="763"/>
                  </a:lnTo>
                  <a:lnTo>
                    <a:pt x="172" y="776"/>
                  </a:lnTo>
                  <a:lnTo>
                    <a:pt x="160" y="783"/>
                  </a:lnTo>
                  <a:lnTo>
                    <a:pt x="149" y="792"/>
                  </a:lnTo>
                  <a:lnTo>
                    <a:pt x="149" y="792"/>
                  </a:lnTo>
                  <a:lnTo>
                    <a:pt x="129" y="806"/>
                  </a:lnTo>
                  <a:lnTo>
                    <a:pt x="107" y="823"/>
                  </a:lnTo>
                  <a:lnTo>
                    <a:pt x="87" y="841"/>
                  </a:lnTo>
                  <a:lnTo>
                    <a:pt x="67" y="860"/>
                  </a:lnTo>
                  <a:lnTo>
                    <a:pt x="49" y="881"/>
                  </a:lnTo>
                  <a:lnTo>
                    <a:pt x="41" y="892"/>
                  </a:lnTo>
                  <a:lnTo>
                    <a:pt x="33" y="903"/>
                  </a:lnTo>
                  <a:lnTo>
                    <a:pt x="27" y="913"/>
                  </a:lnTo>
                  <a:lnTo>
                    <a:pt x="20" y="925"/>
                  </a:lnTo>
                  <a:lnTo>
                    <a:pt x="14" y="937"/>
                  </a:lnTo>
                  <a:lnTo>
                    <a:pt x="11" y="949"/>
                  </a:lnTo>
                  <a:lnTo>
                    <a:pt x="11" y="949"/>
                  </a:lnTo>
                  <a:lnTo>
                    <a:pt x="8" y="952"/>
                  </a:lnTo>
                  <a:lnTo>
                    <a:pt x="7" y="954"/>
                  </a:lnTo>
                  <a:lnTo>
                    <a:pt x="6" y="957"/>
                  </a:lnTo>
                  <a:lnTo>
                    <a:pt x="8" y="959"/>
                  </a:lnTo>
                  <a:lnTo>
                    <a:pt x="8" y="959"/>
                  </a:lnTo>
                  <a:lnTo>
                    <a:pt x="6" y="976"/>
                  </a:lnTo>
                  <a:lnTo>
                    <a:pt x="4" y="999"/>
                  </a:lnTo>
                  <a:lnTo>
                    <a:pt x="4" y="999"/>
                  </a:lnTo>
                  <a:lnTo>
                    <a:pt x="2" y="1002"/>
                  </a:lnTo>
                  <a:lnTo>
                    <a:pt x="0" y="1006"/>
                  </a:lnTo>
                  <a:lnTo>
                    <a:pt x="0" y="1010"/>
                  </a:lnTo>
                  <a:lnTo>
                    <a:pt x="1" y="1011"/>
                  </a:lnTo>
                  <a:lnTo>
                    <a:pt x="4" y="1012"/>
                  </a:lnTo>
                  <a:lnTo>
                    <a:pt x="4" y="1012"/>
                  </a:lnTo>
                  <a:lnTo>
                    <a:pt x="4" y="1024"/>
                  </a:lnTo>
                  <a:lnTo>
                    <a:pt x="5" y="1037"/>
                  </a:lnTo>
                  <a:lnTo>
                    <a:pt x="5" y="1037"/>
                  </a:lnTo>
                  <a:lnTo>
                    <a:pt x="5" y="1040"/>
                  </a:lnTo>
                  <a:lnTo>
                    <a:pt x="5" y="1040"/>
                  </a:lnTo>
                  <a:lnTo>
                    <a:pt x="7" y="1051"/>
                  </a:lnTo>
                  <a:lnTo>
                    <a:pt x="11" y="1063"/>
                  </a:lnTo>
                  <a:lnTo>
                    <a:pt x="13" y="1068"/>
                  </a:lnTo>
                  <a:lnTo>
                    <a:pt x="17" y="1072"/>
                  </a:lnTo>
                  <a:lnTo>
                    <a:pt x="22" y="1075"/>
                  </a:lnTo>
                  <a:lnTo>
                    <a:pt x="28" y="1076"/>
                  </a:lnTo>
                  <a:lnTo>
                    <a:pt x="28" y="1076"/>
                  </a:lnTo>
                  <a:lnTo>
                    <a:pt x="30" y="1076"/>
                  </a:lnTo>
                  <a:lnTo>
                    <a:pt x="33" y="1075"/>
                  </a:lnTo>
                  <a:lnTo>
                    <a:pt x="34" y="1074"/>
                  </a:lnTo>
                  <a:lnTo>
                    <a:pt x="34" y="1072"/>
                  </a:lnTo>
                  <a:lnTo>
                    <a:pt x="31" y="1069"/>
                  </a:lnTo>
                  <a:lnTo>
                    <a:pt x="27" y="1066"/>
                  </a:lnTo>
                  <a:lnTo>
                    <a:pt x="27" y="1066"/>
                  </a:lnTo>
                  <a:lnTo>
                    <a:pt x="35" y="1065"/>
                  </a:lnTo>
                  <a:lnTo>
                    <a:pt x="46" y="1063"/>
                  </a:lnTo>
                  <a:lnTo>
                    <a:pt x="52" y="1060"/>
                  </a:lnTo>
                  <a:lnTo>
                    <a:pt x="55" y="1058"/>
                  </a:lnTo>
                  <a:lnTo>
                    <a:pt x="59" y="1055"/>
                  </a:lnTo>
                  <a:lnTo>
                    <a:pt x="60" y="1052"/>
                  </a:lnTo>
                  <a:lnTo>
                    <a:pt x="60" y="1052"/>
                  </a:lnTo>
                  <a:lnTo>
                    <a:pt x="71" y="1045"/>
                  </a:lnTo>
                  <a:lnTo>
                    <a:pt x="81" y="1036"/>
                  </a:lnTo>
                  <a:lnTo>
                    <a:pt x="101" y="1019"/>
                  </a:lnTo>
                  <a:lnTo>
                    <a:pt x="119" y="1001"/>
                  </a:lnTo>
                  <a:lnTo>
                    <a:pt x="137" y="982"/>
                  </a:lnTo>
                  <a:lnTo>
                    <a:pt x="155" y="962"/>
                  </a:lnTo>
                  <a:lnTo>
                    <a:pt x="173" y="943"/>
                  </a:lnTo>
                  <a:lnTo>
                    <a:pt x="193" y="925"/>
                  </a:lnTo>
                  <a:lnTo>
                    <a:pt x="203" y="918"/>
                  </a:lnTo>
                  <a:lnTo>
                    <a:pt x="214" y="910"/>
                  </a:lnTo>
                  <a:lnTo>
                    <a:pt x="214" y="910"/>
                  </a:lnTo>
                  <a:lnTo>
                    <a:pt x="241" y="893"/>
                  </a:lnTo>
                  <a:lnTo>
                    <a:pt x="268" y="877"/>
                  </a:lnTo>
                  <a:lnTo>
                    <a:pt x="297" y="863"/>
                  </a:lnTo>
                  <a:lnTo>
                    <a:pt x="326" y="850"/>
                  </a:lnTo>
                  <a:lnTo>
                    <a:pt x="385" y="823"/>
                  </a:lnTo>
                  <a:lnTo>
                    <a:pt x="443" y="797"/>
                  </a:lnTo>
                  <a:lnTo>
                    <a:pt x="443" y="797"/>
                  </a:lnTo>
                  <a:lnTo>
                    <a:pt x="437" y="803"/>
                  </a:lnTo>
                  <a:lnTo>
                    <a:pt x="432" y="807"/>
                  </a:lnTo>
                  <a:lnTo>
                    <a:pt x="429" y="811"/>
                  </a:lnTo>
                  <a:lnTo>
                    <a:pt x="427" y="815"/>
                  </a:lnTo>
                  <a:lnTo>
                    <a:pt x="429" y="816"/>
                  </a:lnTo>
                  <a:lnTo>
                    <a:pt x="432" y="816"/>
                  </a:lnTo>
                  <a:lnTo>
                    <a:pt x="437" y="813"/>
                  </a:lnTo>
                  <a:lnTo>
                    <a:pt x="445" y="809"/>
                  </a:lnTo>
                  <a:lnTo>
                    <a:pt x="445" y="809"/>
                  </a:lnTo>
                  <a:lnTo>
                    <a:pt x="432" y="827"/>
                  </a:lnTo>
                  <a:lnTo>
                    <a:pt x="432" y="827"/>
                  </a:lnTo>
                  <a:lnTo>
                    <a:pt x="429" y="825"/>
                  </a:lnTo>
                  <a:lnTo>
                    <a:pt x="427" y="827"/>
                  </a:lnTo>
                  <a:lnTo>
                    <a:pt x="427" y="827"/>
                  </a:lnTo>
                  <a:lnTo>
                    <a:pt x="426" y="830"/>
                  </a:lnTo>
                  <a:lnTo>
                    <a:pt x="427" y="835"/>
                  </a:lnTo>
                  <a:lnTo>
                    <a:pt x="430" y="846"/>
                  </a:lnTo>
                  <a:lnTo>
                    <a:pt x="432" y="851"/>
                  </a:lnTo>
                  <a:lnTo>
                    <a:pt x="432" y="851"/>
                  </a:lnTo>
                  <a:lnTo>
                    <a:pt x="431" y="857"/>
                  </a:lnTo>
                  <a:lnTo>
                    <a:pt x="431" y="860"/>
                  </a:lnTo>
                  <a:lnTo>
                    <a:pt x="431" y="863"/>
                  </a:lnTo>
                  <a:lnTo>
                    <a:pt x="433" y="863"/>
                  </a:lnTo>
                  <a:lnTo>
                    <a:pt x="436" y="863"/>
                  </a:lnTo>
                  <a:lnTo>
                    <a:pt x="438" y="863"/>
                  </a:lnTo>
                  <a:lnTo>
                    <a:pt x="438" y="863"/>
                  </a:lnTo>
                  <a:lnTo>
                    <a:pt x="467" y="906"/>
                  </a:lnTo>
                  <a:lnTo>
                    <a:pt x="479" y="928"/>
                  </a:lnTo>
                  <a:lnTo>
                    <a:pt x="484" y="940"/>
                  </a:lnTo>
                  <a:lnTo>
                    <a:pt x="489" y="952"/>
                  </a:lnTo>
                  <a:lnTo>
                    <a:pt x="489" y="952"/>
                  </a:lnTo>
                  <a:lnTo>
                    <a:pt x="486" y="956"/>
                  </a:lnTo>
                  <a:lnTo>
                    <a:pt x="485" y="960"/>
                  </a:lnTo>
                  <a:lnTo>
                    <a:pt x="486" y="963"/>
                  </a:lnTo>
                  <a:lnTo>
                    <a:pt x="486" y="964"/>
                  </a:lnTo>
                  <a:lnTo>
                    <a:pt x="489" y="964"/>
                  </a:lnTo>
                  <a:lnTo>
                    <a:pt x="491" y="963"/>
                  </a:lnTo>
                  <a:lnTo>
                    <a:pt x="491" y="963"/>
                  </a:lnTo>
                  <a:lnTo>
                    <a:pt x="496" y="974"/>
                  </a:lnTo>
                  <a:lnTo>
                    <a:pt x="501" y="984"/>
                  </a:lnTo>
                  <a:lnTo>
                    <a:pt x="506" y="993"/>
                  </a:lnTo>
                  <a:lnTo>
                    <a:pt x="512" y="1000"/>
                  </a:lnTo>
                  <a:lnTo>
                    <a:pt x="519" y="1007"/>
                  </a:lnTo>
                  <a:lnTo>
                    <a:pt x="526" y="1013"/>
                  </a:lnTo>
                  <a:lnTo>
                    <a:pt x="533" y="1018"/>
                  </a:lnTo>
                  <a:lnTo>
                    <a:pt x="542" y="1022"/>
                  </a:lnTo>
                  <a:lnTo>
                    <a:pt x="550" y="1025"/>
                  </a:lnTo>
                  <a:lnTo>
                    <a:pt x="559" y="1028"/>
                  </a:lnTo>
                  <a:lnTo>
                    <a:pt x="578" y="1030"/>
                  </a:lnTo>
                  <a:lnTo>
                    <a:pt x="598" y="1031"/>
                  </a:lnTo>
                  <a:lnTo>
                    <a:pt x="621" y="1030"/>
                  </a:lnTo>
                  <a:lnTo>
                    <a:pt x="621" y="1030"/>
                  </a:lnTo>
                  <a:lnTo>
                    <a:pt x="672" y="1027"/>
                  </a:lnTo>
                  <a:lnTo>
                    <a:pt x="722" y="1024"/>
                  </a:lnTo>
                  <a:lnTo>
                    <a:pt x="773" y="1022"/>
                  </a:lnTo>
                  <a:lnTo>
                    <a:pt x="798" y="1023"/>
                  </a:lnTo>
                  <a:lnTo>
                    <a:pt x="825" y="1024"/>
                  </a:lnTo>
                  <a:lnTo>
                    <a:pt x="825" y="1024"/>
                  </a:lnTo>
                  <a:lnTo>
                    <a:pt x="826" y="1024"/>
                  </a:lnTo>
                  <a:lnTo>
                    <a:pt x="828" y="1024"/>
                  </a:lnTo>
                  <a:lnTo>
                    <a:pt x="828" y="1024"/>
                  </a:lnTo>
                  <a:lnTo>
                    <a:pt x="880" y="1029"/>
                  </a:lnTo>
                  <a:lnTo>
                    <a:pt x="880" y="1029"/>
                  </a:lnTo>
                  <a:lnTo>
                    <a:pt x="882" y="1030"/>
                  </a:lnTo>
                  <a:lnTo>
                    <a:pt x="885" y="1030"/>
                  </a:lnTo>
                  <a:lnTo>
                    <a:pt x="890" y="1029"/>
                  </a:lnTo>
                  <a:lnTo>
                    <a:pt x="890" y="1029"/>
                  </a:lnTo>
                  <a:lnTo>
                    <a:pt x="939" y="1035"/>
                  </a:lnTo>
                  <a:lnTo>
                    <a:pt x="939" y="1035"/>
                  </a:lnTo>
                  <a:lnTo>
                    <a:pt x="951" y="1037"/>
                  </a:lnTo>
                  <a:lnTo>
                    <a:pt x="967" y="1040"/>
                  </a:lnTo>
                  <a:lnTo>
                    <a:pt x="981" y="1042"/>
                  </a:lnTo>
                  <a:lnTo>
                    <a:pt x="987" y="1042"/>
                  </a:lnTo>
                  <a:lnTo>
                    <a:pt x="993" y="1041"/>
                  </a:lnTo>
                  <a:lnTo>
                    <a:pt x="993" y="1041"/>
                  </a:lnTo>
                  <a:lnTo>
                    <a:pt x="1110" y="1053"/>
                  </a:lnTo>
                  <a:lnTo>
                    <a:pt x="1110" y="1053"/>
                  </a:lnTo>
                  <a:lnTo>
                    <a:pt x="1114" y="1054"/>
                  </a:lnTo>
                  <a:lnTo>
                    <a:pt x="1117" y="1054"/>
                  </a:lnTo>
                  <a:lnTo>
                    <a:pt x="1117" y="1054"/>
                  </a:lnTo>
                  <a:lnTo>
                    <a:pt x="1135" y="1055"/>
                  </a:lnTo>
                  <a:lnTo>
                    <a:pt x="1154" y="1055"/>
                  </a:lnTo>
                  <a:lnTo>
                    <a:pt x="1154" y="1055"/>
                  </a:lnTo>
                  <a:lnTo>
                    <a:pt x="1160" y="1058"/>
                  </a:lnTo>
                  <a:lnTo>
                    <a:pt x="1168" y="1058"/>
                  </a:lnTo>
                  <a:lnTo>
                    <a:pt x="1177" y="1057"/>
                  </a:lnTo>
                  <a:lnTo>
                    <a:pt x="1187" y="1054"/>
                  </a:lnTo>
                  <a:lnTo>
                    <a:pt x="1210" y="1046"/>
                  </a:lnTo>
                  <a:lnTo>
                    <a:pt x="1234" y="1035"/>
                  </a:lnTo>
                  <a:lnTo>
                    <a:pt x="1256" y="1023"/>
                  </a:lnTo>
                  <a:lnTo>
                    <a:pt x="1274" y="1012"/>
                  </a:lnTo>
                  <a:lnTo>
                    <a:pt x="1286" y="1002"/>
                  </a:lnTo>
                  <a:lnTo>
                    <a:pt x="1288" y="1000"/>
                  </a:lnTo>
                  <a:lnTo>
                    <a:pt x="1288" y="998"/>
                  </a:lnTo>
                  <a:lnTo>
                    <a:pt x="1288" y="998"/>
                  </a:lnTo>
                  <a:lnTo>
                    <a:pt x="1296" y="992"/>
                  </a:lnTo>
                  <a:lnTo>
                    <a:pt x="1304" y="984"/>
                  </a:lnTo>
                  <a:lnTo>
                    <a:pt x="1310" y="977"/>
                  </a:lnTo>
                  <a:lnTo>
                    <a:pt x="1316" y="969"/>
                  </a:lnTo>
                  <a:lnTo>
                    <a:pt x="1322" y="962"/>
                  </a:lnTo>
                  <a:lnTo>
                    <a:pt x="1325" y="953"/>
                  </a:lnTo>
                  <a:lnTo>
                    <a:pt x="1334" y="935"/>
                  </a:lnTo>
                  <a:lnTo>
                    <a:pt x="1339" y="916"/>
                  </a:lnTo>
                  <a:lnTo>
                    <a:pt x="1342" y="896"/>
                  </a:lnTo>
                  <a:lnTo>
                    <a:pt x="1345" y="877"/>
                  </a:lnTo>
                  <a:lnTo>
                    <a:pt x="1347" y="857"/>
                  </a:lnTo>
                  <a:lnTo>
                    <a:pt x="1347" y="857"/>
                  </a:lnTo>
                  <a:lnTo>
                    <a:pt x="1352" y="810"/>
                  </a:lnTo>
                  <a:lnTo>
                    <a:pt x="1357" y="763"/>
                  </a:lnTo>
                  <a:lnTo>
                    <a:pt x="1363" y="716"/>
                  </a:lnTo>
                  <a:lnTo>
                    <a:pt x="1370" y="669"/>
                  </a:lnTo>
                  <a:lnTo>
                    <a:pt x="1370" y="669"/>
                  </a:lnTo>
                  <a:lnTo>
                    <a:pt x="1375" y="651"/>
                  </a:lnTo>
                  <a:lnTo>
                    <a:pt x="1380" y="630"/>
                  </a:lnTo>
                  <a:lnTo>
                    <a:pt x="1392" y="588"/>
                  </a:lnTo>
                  <a:lnTo>
                    <a:pt x="1404" y="545"/>
                  </a:lnTo>
                  <a:lnTo>
                    <a:pt x="1410" y="522"/>
                  </a:lnTo>
                  <a:lnTo>
                    <a:pt x="1414" y="500"/>
                  </a:lnTo>
                  <a:lnTo>
                    <a:pt x="1418" y="477"/>
                  </a:lnTo>
                  <a:lnTo>
                    <a:pt x="1419" y="456"/>
                  </a:lnTo>
                  <a:lnTo>
                    <a:pt x="1420" y="434"/>
                  </a:lnTo>
                  <a:lnTo>
                    <a:pt x="1419" y="412"/>
                  </a:lnTo>
                  <a:lnTo>
                    <a:pt x="1416" y="392"/>
                  </a:lnTo>
                  <a:lnTo>
                    <a:pt x="1412" y="382"/>
                  </a:lnTo>
                  <a:lnTo>
                    <a:pt x="1408" y="373"/>
                  </a:lnTo>
                  <a:lnTo>
                    <a:pt x="1405" y="363"/>
                  </a:lnTo>
                  <a:lnTo>
                    <a:pt x="1400" y="353"/>
                  </a:lnTo>
                  <a:lnTo>
                    <a:pt x="1394" y="345"/>
                  </a:lnTo>
                  <a:lnTo>
                    <a:pt x="1387" y="336"/>
                  </a:lnTo>
                  <a:lnTo>
                    <a:pt x="1387" y="336"/>
                  </a:lnTo>
                  <a:lnTo>
                    <a:pt x="1376" y="322"/>
                  </a:lnTo>
                  <a:lnTo>
                    <a:pt x="1364" y="310"/>
                  </a:lnTo>
                  <a:lnTo>
                    <a:pt x="1337" y="285"/>
                  </a:lnTo>
                  <a:lnTo>
                    <a:pt x="1310" y="262"/>
                  </a:lnTo>
                  <a:lnTo>
                    <a:pt x="1282" y="240"/>
                  </a:lnTo>
                  <a:lnTo>
                    <a:pt x="1252" y="220"/>
                  </a:lnTo>
                  <a:lnTo>
                    <a:pt x="1222" y="200"/>
                  </a:lnTo>
                  <a:lnTo>
                    <a:pt x="1160" y="164"/>
                  </a:lnTo>
                  <a:lnTo>
                    <a:pt x="1160" y="164"/>
                  </a:lnTo>
                  <a:close/>
                  <a:moveTo>
                    <a:pt x="291" y="317"/>
                  </a:moveTo>
                  <a:lnTo>
                    <a:pt x="291" y="317"/>
                  </a:lnTo>
                  <a:lnTo>
                    <a:pt x="290" y="317"/>
                  </a:lnTo>
                  <a:lnTo>
                    <a:pt x="288" y="318"/>
                  </a:lnTo>
                  <a:lnTo>
                    <a:pt x="282" y="322"/>
                  </a:lnTo>
                  <a:lnTo>
                    <a:pt x="268" y="338"/>
                  </a:lnTo>
                  <a:lnTo>
                    <a:pt x="254" y="356"/>
                  </a:lnTo>
                  <a:lnTo>
                    <a:pt x="244" y="365"/>
                  </a:lnTo>
                  <a:lnTo>
                    <a:pt x="244" y="365"/>
                  </a:lnTo>
                  <a:lnTo>
                    <a:pt x="254" y="351"/>
                  </a:lnTo>
                  <a:lnTo>
                    <a:pt x="265" y="338"/>
                  </a:lnTo>
                  <a:lnTo>
                    <a:pt x="265" y="338"/>
                  </a:lnTo>
                  <a:lnTo>
                    <a:pt x="279" y="318"/>
                  </a:lnTo>
                  <a:lnTo>
                    <a:pt x="285" y="309"/>
                  </a:lnTo>
                  <a:lnTo>
                    <a:pt x="288" y="303"/>
                  </a:lnTo>
                  <a:lnTo>
                    <a:pt x="289" y="298"/>
                  </a:lnTo>
                  <a:lnTo>
                    <a:pt x="289" y="298"/>
                  </a:lnTo>
                  <a:lnTo>
                    <a:pt x="291" y="317"/>
                  </a:lnTo>
                  <a:lnTo>
                    <a:pt x="291" y="317"/>
                  </a:lnTo>
                  <a:close/>
                  <a:moveTo>
                    <a:pt x="288" y="271"/>
                  </a:moveTo>
                  <a:lnTo>
                    <a:pt x="288" y="271"/>
                  </a:lnTo>
                  <a:lnTo>
                    <a:pt x="288" y="283"/>
                  </a:lnTo>
                  <a:lnTo>
                    <a:pt x="288" y="297"/>
                  </a:lnTo>
                  <a:lnTo>
                    <a:pt x="288" y="297"/>
                  </a:lnTo>
                  <a:lnTo>
                    <a:pt x="288" y="294"/>
                  </a:lnTo>
                  <a:lnTo>
                    <a:pt x="285" y="294"/>
                  </a:lnTo>
                  <a:lnTo>
                    <a:pt x="281" y="297"/>
                  </a:lnTo>
                  <a:lnTo>
                    <a:pt x="274" y="302"/>
                  </a:lnTo>
                  <a:lnTo>
                    <a:pt x="268" y="309"/>
                  </a:lnTo>
                  <a:lnTo>
                    <a:pt x="256" y="323"/>
                  </a:lnTo>
                  <a:lnTo>
                    <a:pt x="249" y="332"/>
                  </a:lnTo>
                  <a:lnTo>
                    <a:pt x="249" y="332"/>
                  </a:lnTo>
                  <a:lnTo>
                    <a:pt x="260" y="317"/>
                  </a:lnTo>
                  <a:lnTo>
                    <a:pt x="271" y="303"/>
                  </a:lnTo>
                  <a:lnTo>
                    <a:pt x="277" y="296"/>
                  </a:lnTo>
                  <a:lnTo>
                    <a:pt x="281" y="288"/>
                  </a:lnTo>
                  <a:lnTo>
                    <a:pt x="285" y="280"/>
                  </a:lnTo>
                  <a:lnTo>
                    <a:pt x="288" y="271"/>
                  </a:lnTo>
                  <a:lnTo>
                    <a:pt x="288" y="271"/>
                  </a:lnTo>
                  <a:close/>
                  <a:moveTo>
                    <a:pt x="240" y="299"/>
                  </a:moveTo>
                  <a:lnTo>
                    <a:pt x="240" y="299"/>
                  </a:lnTo>
                  <a:lnTo>
                    <a:pt x="242" y="299"/>
                  </a:lnTo>
                  <a:lnTo>
                    <a:pt x="244" y="297"/>
                  </a:lnTo>
                  <a:lnTo>
                    <a:pt x="248" y="293"/>
                  </a:lnTo>
                  <a:lnTo>
                    <a:pt x="255" y="283"/>
                  </a:lnTo>
                  <a:lnTo>
                    <a:pt x="255" y="283"/>
                  </a:lnTo>
                  <a:lnTo>
                    <a:pt x="235" y="317"/>
                  </a:lnTo>
                  <a:lnTo>
                    <a:pt x="235" y="317"/>
                  </a:lnTo>
                  <a:lnTo>
                    <a:pt x="236" y="308"/>
                  </a:lnTo>
                  <a:lnTo>
                    <a:pt x="240" y="299"/>
                  </a:lnTo>
                  <a:lnTo>
                    <a:pt x="240" y="299"/>
                  </a:lnTo>
                  <a:close/>
                  <a:moveTo>
                    <a:pt x="234" y="336"/>
                  </a:moveTo>
                  <a:lnTo>
                    <a:pt x="234" y="336"/>
                  </a:lnTo>
                  <a:lnTo>
                    <a:pt x="238" y="333"/>
                  </a:lnTo>
                  <a:lnTo>
                    <a:pt x="238" y="333"/>
                  </a:lnTo>
                  <a:lnTo>
                    <a:pt x="235" y="344"/>
                  </a:lnTo>
                  <a:lnTo>
                    <a:pt x="235" y="344"/>
                  </a:lnTo>
                  <a:lnTo>
                    <a:pt x="234" y="336"/>
                  </a:lnTo>
                  <a:lnTo>
                    <a:pt x="234" y="336"/>
                  </a:lnTo>
                  <a:close/>
                  <a:moveTo>
                    <a:pt x="236" y="351"/>
                  </a:moveTo>
                  <a:lnTo>
                    <a:pt x="236" y="351"/>
                  </a:lnTo>
                  <a:lnTo>
                    <a:pt x="237" y="352"/>
                  </a:lnTo>
                  <a:lnTo>
                    <a:pt x="240" y="352"/>
                  </a:lnTo>
                  <a:lnTo>
                    <a:pt x="243" y="351"/>
                  </a:lnTo>
                  <a:lnTo>
                    <a:pt x="243" y="351"/>
                  </a:lnTo>
                  <a:lnTo>
                    <a:pt x="237" y="361"/>
                  </a:lnTo>
                  <a:lnTo>
                    <a:pt x="237" y="361"/>
                  </a:lnTo>
                  <a:lnTo>
                    <a:pt x="236" y="351"/>
                  </a:lnTo>
                  <a:lnTo>
                    <a:pt x="236" y="351"/>
                  </a:lnTo>
                  <a:close/>
                  <a:moveTo>
                    <a:pt x="246" y="389"/>
                  </a:moveTo>
                  <a:lnTo>
                    <a:pt x="246" y="389"/>
                  </a:lnTo>
                  <a:lnTo>
                    <a:pt x="242" y="380"/>
                  </a:lnTo>
                  <a:lnTo>
                    <a:pt x="242" y="380"/>
                  </a:lnTo>
                  <a:lnTo>
                    <a:pt x="253" y="373"/>
                  </a:lnTo>
                  <a:lnTo>
                    <a:pt x="253" y="373"/>
                  </a:lnTo>
                  <a:lnTo>
                    <a:pt x="246" y="389"/>
                  </a:lnTo>
                  <a:lnTo>
                    <a:pt x="246" y="389"/>
                  </a:lnTo>
                  <a:close/>
                  <a:moveTo>
                    <a:pt x="254" y="414"/>
                  </a:moveTo>
                  <a:lnTo>
                    <a:pt x="254" y="414"/>
                  </a:lnTo>
                  <a:lnTo>
                    <a:pt x="253" y="411"/>
                  </a:lnTo>
                  <a:lnTo>
                    <a:pt x="253" y="411"/>
                  </a:lnTo>
                  <a:lnTo>
                    <a:pt x="255" y="410"/>
                  </a:lnTo>
                  <a:lnTo>
                    <a:pt x="255" y="410"/>
                  </a:lnTo>
                  <a:lnTo>
                    <a:pt x="254" y="414"/>
                  </a:lnTo>
                  <a:lnTo>
                    <a:pt x="254" y="414"/>
                  </a:lnTo>
                  <a:close/>
                  <a:moveTo>
                    <a:pt x="253" y="399"/>
                  </a:moveTo>
                  <a:lnTo>
                    <a:pt x="253" y="399"/>
                  </a:lnTo>
                  <a:lnTo>
                    <a:pt x="255" y="389"/>
                  </a:lnTo>
                  <a:lnTo>
                    <a:pt x="260" y="380"/>
                  </a:lnTo>
                  <a:lnTo>
                    <a:pt x="265" y="370"/>
                  </a:lnTo>
                  <a:lnTo>
                    <a:pt x="270" y="361"/>
                  </a:lnTo>
                  <a:lnTo>
                    <a:pt x="282" y="342"/>
                  </a:lnTo>
                  <a:lnTo>
                    <a:pt x="293" y="324"/>
                  </a:lnTo>
                  <a:lnTo>
                    <a:pt x="293" y="324"/>
                  </a:lnTo>
                  <a:lnTo>
                    <a:pt x="299" y="349"/>
                  </a:lnTo>
                  <a:lnTo>
                    <a:pt x="299" y="349"/>
                  </a:lnTo>
                  <a:lnTo>
                    <a:pt x="296" y="349"/>
                  </a:lnTo>
                  <a:lnTo>
                    <a:pt x="294" y="350"/>
                  </a:lnTo>
                  <a:lnTo>
                    <a:pt x="288" y="355"/>
                  </a:lnTo>
                  <a:lnTo>
                    <a:pt x="282" y="362"/>
                  </a:lnTo>
                  <a:lnTo>
                    <a:pt x="274" y="370"/>
                  </a:lnTo>
                  <a:lnTo>
                    <a:pt x="262" y="388"/>
                  </a:lnTo>
                  <a:lnTo>
                    <a:pt x="258" y="395"/>
                  </a:lnTo>
                  <a:lnTo>
                    <a:pt x="253" y="399"/>
                  </a:lnTo>
                  <a:lnTo>
                    <a:pt x="253" y="399"/>
                  </a:lnTo>
                  <a:close/>
                  <a:moveTo>
                    <a:pt x="301" y="357"/>
                  </a:moveTo>
                  <a:lnTo>
                    <a:pt x="301" y="357"/>
                  </a:lnTo>
                  <a:lnTo>
                    <a:pt x="307" y="374"/>
                  </a:lnTo>
                  <a:lnTo>
                    <a:pt x="307" y="374"/>
                  </a:lnTo>
                  <a:lnTo>
                    <a:pt x="301" y="376"/>
                  </a:lnTo>
                  <a:lnTo>
                    <a:pt x="295" y="381"/>
                  </a:lnTo>
                  <a:lnTo>
                    <a:pt x="290" y="387"/>
                  </a:lnTo>
                  <a:lnTo>
                    <a:pt x="284" y="394"/>
                  </a:lnTo>
                  <a:lnTo>
                    <a:pt x="272" y="408"/>
                  </a:lnTo>
                  <a:lnTo>
                    <a:pt x="267" y="415"/>
                  </a:lnTo>
                  <a:lnTo>
                    <a:pt x="262" y="418"/>
                  </a:lnTo>
                  <a:lnTo>
                    <a:pt x="262" y="418"/>
                  </a:lnTo>
                  <a:lnTo>
                    <a:pt x="266" y="409"/>
                  </a:lnTo>
                  <a:lnTo>
                    <a:pt x="271" y="398"/>
                  </a:lnTo>
                  <a:lnTo>
                    <a:pt x="278" y="388"/>
                  </a:lnTo>
                  <a:lnTo>
                    <a:pt x="287" y="379"/>
                  </a:lnTo>
                  <a:lnTo>
                    <a:pt x="287" y="379"/>
                  </a:lnTo>
                  <a:lnTo>
                    <a:pt x="295" y="368"/>
                  </a:lnTo>
                  <a:lnTo>
                    <a:pt x="301" y="357"/>
                  </a:lnTo>
                  <a:lnTo>
                    <a:pt x="301" y="357"/>
                  </a:lnTo>
                  <a:close/>
                  <a:moveTo>
                    <a:pt x="260" y="432"/>
                  </a:moveTo>
                  <a:lnTo>
                    <a:pt x="260" y="432"/>
                  </a:lnTo>
                  <a:lnTo>
                    <a:pt x="270" y="424"/>
                  </a:lnTo>
                  <a:lnTo>
                    <a:pt x="270" y="424"/>
                  </a:lnTo>
                  <a:lnTo>
                    <a:pt x="262" y="439"/>
                  </a:lnTo>
                  <a:lnTo>
                    <a:pt x="262" y="439"/>
                  </a:lnTo>
                  <a:lnTo>
                    <a:pt x="260" y="432"/>
                  </a:lnTo>
                  <a:lnTo>
                    <a:pt x="260" y="432"/>
                  </a:lnTo>
                  <a:close/>
                  <a:moveTo>
                    <a:pt x="265" y="446"/>
                  </a:moveTo>
                  <a:lnTo>
                    <a:pt x="265" y="446"/>
                  </a:lnTo>
                  <a:lnTo>
                    <a:pt x="271" y="445"/>
                  </a:lnTo>
                  <a:lnTo>
                    <a:pt x="277" y="441"/>
                  </a:lnTo>
                  <a:lnTo>
                    <a:pt x="277" y="441"/>
                  </a:lnTo>
                  <a:lnTo>
                    <a:pt x="268" y="456"/>
                  </a:lnTo>
                  <a:lnTo>
                    <a:pt x="268" y="456"/>
                  </a:lnTo>
                  <a:lnTo>
                    <a:pt x="265" y="446"/>
                  </a:lnTo>
                  <a:lnTo>
                    <a:pt x="265" y="446"/>
                  </a:lnTo>
                  <a:close/>
                  <a:moveTo>
                    <a:pt x="272" y="467"/>
                  </a:moveTo>
                  <a:lnTo>
                    <a:pt x="272" y="467"/>
                  </a:lnTo>
                  <a:lnTo>
                    <a:pt x="276" y="464"/>
                  </a:lnTo>
                  <a:lnTo>
                    <a:pt x="279" y="461"/>
                  </a:lnTo>
                  <a:lnTo>
                    <a:pt x="279" y="461"/>
                  </a:lnTo>
                  <a:lnTo>
                    <a:pt x="273" y="470"/>
                  </a:lnTo>
                  <a:lnTo>
                    <a:pt x="273" y="470"/>
                  </a:lnTo>
                  <a:lnTo>
                    <a:pt x="272" y="467"/>
                  </a:lnTo>
                  <a:lnTo>
                    <a:pt x="272" y="467"/>
                  </a:lnTo>
                  <a:close/>
                  <a:moveTo>
                    <a:pt x="279" y="485"/>
                  </a:moveTo>
                  <a:lnTo>
                    <a:pt x="279" y="485"/>
                  </a:lnTo>
                  <a:lnTo>
                    <a:pt x="278" y="483"/>
                  </a:lnTo>
                  <a:lnTo>
                    <a:pt x="278" y="483"/>
                  </a:lnTo>
                  <a:lnTo>
                    <a:pt x="279" y="482"/>
                  </a:lnTo>
                  <a:lnTo>
                    <a:pt x="279" y="482"/>
                  </a:lnTo>
                  <a:lnTo>
                    <a:pt x="279" y="485"/>
                  </a:lnTo>
                  <a:lnTo>
                    <a:pt x="279" y="485"/>
                  </a:lnTo>
                  <a:close/>
                  <a:moveTo>
                    <a:pt x="279" y="428"/>
                  </a:moveTo>
                  <a:lnTo>
                    <a:pt x="279" y="428"/>
                  </a:lnTo>
                  <a:lnTo>
                    <a:pt x="287" y="417"/>
                  </a:lnTo>
                  <a:lnTo>
                    <a:pt x="294" y="405"/>
                  </a:lnTo>
                  <a:lnTo>
                    <a:pt x="309" y="383"/>
                  </a:lnTo>
                  <a:lnTo>
                    <a:pt x="309" y="383"/>
                  </a:lnTo>
                  <a:lnTo>
                    <a:pt x="314" y="398"/>
                  </a:lnTo>
                  <a:lnTo>
                    <a:pt x="314" y="398"/>
                  </a:lnTo>
                  <a:lnTo>
                    <a:pt x="312" y="397"/>
                  </a:lnTo>
                  <a:lnTo>
                    <a:pt x="309" y="398"/>
                  </a:lnTo>
                  <a:lnTo>
                    <a:pt x="306" y="399"/>
                  </a:lnTo>
                  <a:lnTo>
                    <a:pt x="303" y="403"/>
                  </a:lnTo>
                  <a:lnTo>
                    <a:pt x="299" y="409"/>
                  </a:lnTo>
                  <a:lnTo>
                    <a:pt x="295" y="414"/>
                  </a:lnTo>
                  <a:lnTo>
                    <a:pt x="295" y="414"/>
                  </a:lnTo>
                  <a:lnTo>
                    <a:pt x="288" y="421"/>
                  </a:lnTo>
                  <a:lnTo>
                    <a:pt x="279" y="428"/>
                  </a:lnTo>
                  <a:lnTo>
                    <a:pt x="279" y="428"/>
                  </a:lnTo>
                  <a:close/>
                  <a:moveTo>
                    <a:pt x="308" y="455"/>
                  </a:moveTo>
                  <a:lnTo>
                    <a:pt x="308" y="455"/>
                  </a:lnTo>
                  <a:lnTo>
                    <a:pt x="319" y="444"/>
                  </a:lnTo>
                  <a:lnTo>
                    <a:pt x="330" y="436"/>
                  </a:lnTo>
                  <a:lnTo>
                    <a:pt x="330" y="436"/>
                  </a:lnTo>
                  <a:lnTo>
                    <a:pt x="333" y="444"/>
                  </a:lnTo>
                  <a:lnTo>
                    <a:pt x="333" y="444"/>
                  </a:lnTo>
                  <a:lnTo>
                    <a:pt x="331" y="444"/>
                  </a:lnTo>
                  <a:lnTo>
                    <a:pt x="329" y="444"/>
                  </a:lnTo>
                  <a:lnTo>
                    <a:pt x="323" y="447"/>
                  </a:lnTo>
                  <a:lnTo>
                    <a:pt x="318" y="452"/>
                  </a:lnTo>
                  <a:lnTo>
                    <a:pt x="312" y="458"/>
                  </a:lnTo>
                  <a:lnTo>
                    <a:pt x="302" y="471"/>
                  </a:lnTo>
                  <a:lnTo>
                    <a:pt x="296" y="481"/>
                  </a:lnTo>
                  <a:lnTo>
                    <a:pt x="296" y="481"/>
                  </a:lnTo>
                  <a:lnTo>
                    <a:pt x="295" y="480"/>
                  </a:lnTo>
                  <a:lnTo>
                    <a:pt x="291" y="479"/>
                  </a:lnTo>
                  <a:lnTo>
                    <a:pt x="291" y="479"/>
                  </a:lnTo>
                  <a:lnTo>
                    <a:pt x="297" y="468"/>
                  </a:lnTo>
                  <a:lnTo>
                    <a:pt x="297" y="468"/>
                  </a:lnTo>
                  <a:lnTo>
                    <a:pt x="301" y="467"/>
                  </a:lnTo>
                  <a:lnTo>
                    <a:pt x="307" y="463"/>
                  </a:lnTo>
                  <a:lnTo>
                    <a:pt x="308" y="462"/>
                  </a:lnTo>
                  <a:lnTo>
                    <a:pt x="309" y="459"/>
                  </a:lnTo>
                  <a:lnTo>
                    <a:pt x="311" y="457"/>
                  </a:lnTo>
                  <a:lnTo>
                    <a:pt x="308" y="455"/>
                  </a:lnTo>
                  <a:lnTo>
                    <a:pt x="308" y="455"/>
                  </a:lnTo>
                  <a:close/>
                  <a:moveTo>
                    <a:pt x="291" y="462"/>
                  </a:moveTo>
                  <a:lnTo>
                    <a:pt x="291" y="462"/>
                  </a:lnTo>
                  <a:lnTo>
                    <a:pt x="290" y="462"/>
                  </a:lnTo>
                  <a:lnTo>
                    <a:pt x="290" y="462"/>
                  </a:lnTo>
                  <a:lnTo>
                    <a:pt x="305" y="442"/>
                  </a:lnTo>
                  <a:lnTo>
                    <a:pt x="320" y="423"/>
                  </a:lnTo>
                  <a:lnTo>
                    <a:pt x="320" y="423"/>
                  </a:lnTo>
                  <a:lnTo>
                    <a:pt x="320" y="418"/>
                  </a:lnTo>
                  <a:lnTo>
                    <a:pt x="319" y="416"/>
                  </a:lnTo>
                  <a:lnTo>
                    <a:pt x="317" y="416"/>
                  </a:lnTo>
                  <a:lnTo>
                    <a:pt x="313" y="417"/>
                  </a:lnTo>
                  <a:lnTo>
                    <a:pt x="313" y="417"/>
                  </a:lnTo>
                  <a:lnTo>
                    <a:pt x="301" y="428"/>
                  </a:lnTo>
                  <a:lnTo>
                    <a:pt x="289" y="439"/>
                  </a:lnTo>
                  <a:lnTo>
                    <a:pt x="289" y="439"/>
                  </a:lnTo>
                  <a:lnTo>
                    <a:pt x="302" y="420"/>
                  </a:lnTo>
                  <a:lnTo>
                    <a:pt x="302" y="420"/>
                  </a:lnTo>
                  <a:lnTo>
                    <a:pt x="311" y="412"/>
                  </a:lnTo>
                  <a:lnTo>
                    <a:pt x="314" y="408"/>
                  </a:lnTo>
                  <a:lnTo>
                    <a:pt x="317" y="403"/>
                  </a:lnTo>
                  <a:lnTo>
                    <a:pt x="317" y="403"/>
                  </a:lnTo>
                  <a:lnTo>
                    <a:pt x="326" y="428"/>
                  </a:lnTo>
                  <a:lnTo>
                    <a:pt x="326" y="428"/>
                  </a:lnTo>
                  <a:lnTo>
                    <a:pt x="321" y="430"/>
                  </a:lnTo>
                  <a:lnTo>
                    <a:pt x="315" y="433"/>
                  </a:lnTo>
                  <a:lnTo>
                    <a:pt x="307" y="442"/>
                  </a:lnTo>
                  <a:lnTo>
                    <a:pt x="297" y="452"/>
                  </a:lnTo>
                  <a:lnTo>
                    <a:pt x="291" y="462"/>
                  </a:lnTo>
                  <a:lnTo>
                    <a:pt x="291" y="462"/>
                  </a:lnTo>
                  <a:close/>
                  <a:moveTo>
                    <a:pt x="285" y="501"/>
                  </a:moveTo>
                  <a:lnTo>
                    <a:pt x="285" y="501"/>
                  </a:lnTo>
                  <a:lnTo>
                    <a:pt x="283" y="494"/>
                  </a:lnTo>
                  <a:lnTo>
                    <a:pt x="283" y="494"/>
                  </a:lnTo>
                  <a:lnTo>
                    <a:pt x="283" y="494"/>
                  </a:lnTo>
                  <a:lnTo>
                    <a:pt x="283" y="494"/>
                  </a:lnTo>
                  <a:lnTo>
                    <a:pt x="288" y="492"/>
                  </a:lnTo>
                  <a:lnTo>
                    <a:pt x="293" y="489"/>
                  </a:lnTo>
                  <a:lnTo>
                    <a:pt x="293" y="489"/>
                  </a:lnTo>
                  <a:lnTo>
                    <a:pt x="285" y="501"/>
                  </a:lnTo>
                  <a:lnTo>
                    <a:pt x="285" y="501"/>
                  </a:lnTo>
                  <a:close/>
                  <a:moveTo>
                    <a:pt x="290" y="514"/>
                  </a:moveTo>
                  <a:lnTo>
                    <a:pt x="290" y="514"/>
                  </a:lnTo>
                  <a:lnTo>
                    <a:pt x="300" y="495"/>
                  </a:lnTo>
                  <a:lnTo>
                    <a:pt x="311" y="477"/>
                  </a:lnTo>
                  <a:lnTo>
                    <a:pt x="311" y="477"/>
                  </a:lnTo>
                  <a:lnTo>
                    <a:pt x="317" y="471"/>
                  </a:lnTo>
                  <a:lnTo>
                    <a:pt x="324" y="464"/>
                  </a:lnTo>
                  <a:lnTo>
                    <a:pt x="331" y="457"/>
                  </a:lnTo>
                  <a:lnTo>
                    <a:pt x="333" y="453"/>
                  </a:lnTo>
                  <a:lnTo>
                    <a:pt x="336" y="450"/>
                  </a:lnTo>
                  <a:lnTo>
                    <a:pt x="336" y="450"/>
                  </a:lnTo>
                  <a:lnTo>
                    <a:pt x="342" y="465"/>
                  </a:lnTo>
                  <a:lnTo>
                    <a:pt x="342" y="465"/>
                  </a:lnTo>
                  <a:lnTo>
                    <a:pt x="337" y="468"/>
                  </a:lnTo>
                  <a:lnTo>
                    <a:pt x="331" y="471"/>
                  </a:lnTo>
                  <a:lnTo>
                    <a:pt x="325" y="476"/>
                  </a:lnTo>
                  <a:lnTo>
                    <a:pt x="320" y="482"/>
                  </a:lnTo>
                  <a:lnTo>
                    <a:pt x="309" y="495"/>
                  </a:lnTo>
                  <a:lnTo>
                    <a:pt x="302" y="506"/>
                  </a:lnTo>
                  <a:lnTo>
                    <a:pt x="302" y="506"/>
                  </a:lnTo>
                  <a:lnTo>
                    <a:pt x="291" y="515"/>
                  </a:lnTo>
                  <a:lnTo>
                    <a:pt x="291" y="515"/>
                  </a:lnTo>
                  <a:lnTo>
                    <a:pt x="290" y="514"/>
                  </a:lnTo>
                  <a:lnTo>
                    <a:pt x="290" y="514"/>
                  </a:lnTo>
                  <a:close/>
                  <a:moveTo>
                    <a:pt x="366" y="520"/>
                  </a:moveTo>
                  <a:lnTo>
                    <a:pt x="366" y="520"/>
                  </a:lnTo>
                  <a:lnTo>
                    <a:pt x="365" y="520"/>
                  </a:lnTo>
                  <a:lnTo>
                    <a:pt x="362" y="520"/>
                  </a:lnTo>
                  <a:lnTo>
                    <a:pt x="358" y="522"/>
                  </a:lnTo>
                  <a:lnTo>
                    <a:pt x="352" y="528"/>
                  </a:lnTo>
                  <a:lnTo>
                    <a:pt x="344" y="535"/>
                  </a:lnTo>
                  <a:lnTo>
                    <a:pt x="332" y="551"/>
                  </a:lnTo>
                  <a:lnTo>
                    <a:pt x="324" y="560"/>
                  </a:lnTo>
                  <a:lnTo>
                    <a:pt x="324" y="560"/>
                  </a:lnTo>
                  <a:lnTo>
                    <a:pt x="331" y="546"/>
                  </a:lnTo>
                  <a:lnTo>
                    <a:pt x="341" y="533"/>
                  </a:lnTo>
                  <a:lnTo>
                    <a:pt x="352" y="521"/>
                  </a:lnTo>
                  <a:lnTo>
                    <a:pt x="361" y="509"/>
                  </a:lnTo>
                  <a:lnTo>
                    <a:pt x="361" y="509"/>
                  </a:lnTo>
                  <a:lnTo>
                    <a:pt x="372" y="530"/>
                  </a:lnTo>
                  <a:lnTo>
                    <a:pt x="372" y="530"/>
                  </a:lnTo>
                  <a:lnTo>
                    <a:pt x="355" y="550"/>
                  </a:lnTo>
                  <a:lnTo>
                    <a:pt x="346" y="558"/>
                  </a:lnTo>
                  <a:lnTo>
                    <a:pt x="336" y="567"/>
                  </a:lnTo>
                  <a:lnTo>
                    <a:pt x="336" y="567"/>
                  </a:lnTo>
                  <a:lnTo>
                    <a:pt x="343" y="554"/>
                  </a:lnTo>
                  <a:lnTo>
                    <a:pt x="343" y="554"/>
                  </a:lnTo>
                  <a:lnTo>
                    <a:pt x="349" y="548"/>
                  </a:lnTo>
                  <a:lnTo>
                    <a:pt x="359" y="538"/>
                  </a:lnTo>
                  <a:lnTo>
                    <a:pt x="362" y="533"/>
                  </a:lnTo>
                  <a:lnTo>
                    <a:pt x="366" y="527"/>
                  </a:lnTo>
                  <a:lnTo>
                    <a:pt x="367" y="523"/>
                  </a:lnTo>
                  <a:lnTo>
                    <a:pt x="367" y="521"/>
                  </a:lnTo>
                  <a:lnTo>
                    <a:pt x="366" y="520"/>
                  </a:lnTo>
                  <a:lnTo>
                    <a:pt x="366" y="520"/>
                  </a:lnTo>
                  <a:close/>
                  <a:moveTo>
                    <a:pt x="317" y="536"/>
                  </a:moveTo>
                  <a:lnTo>
                    <a:pt x="317" y="536"/>
                  </a:lnTo>
                  <a:lnTo>
                    <a:pt x="323" y="524"/>
                  </a:lnTo>
                  <a:lnTo>
                    <a:pt x="331" y="512"/>
                  </a:lnTo>
                  <a:lnTo>
                    <a:pt x="342" y="501"/>
                  </a:lnTo>
                  <a:lnTo>
                    <a:pt x="353" y="489"/>
                  </a:lnTo>
                  <a:lnTo>
                    <a:pt x="353" y="489"/>
                  </a:lnTo>
                  <a:lnTo>
                    <a:pt x="353" y="489"/>
                  </a:lnTo>
                  <a:lnTo>
                    <a:pt x="353" y="489"/>
                  </a:lnTo>
                  <a:lnTo>
                    <a:pt x="358" y="499"/>
                  </a:lnTo>
                  <a:lnTo>
                    <a:pt x="358" y="499"/>
                  </a:lnTo>
                  <a:lnTo>
                    <a:pt x="337" y="518"/>
                  </a:lnTo>
                  <a:lnTo>
                    <a:pt x="327" y="528"/>
                  </a:lnTo>
                  <a:lnTo>
                    <a:pt x="317" y="536"/>
                  </a:lnTo>
                  <a:lnTo>
                    <a:pt x="317" y="536"/>
                  </a:lnTo>
                  <a:close/>
                  <a:moveTo>
                    <a:pt x="305" y="522"/>
                  </a:moveTo>
                  <a:lnTo>
                    <a:pt x="305" y="522"/>
                  </a:lnTo>
                  <a:lnTo>
                    <a:pt x="309" y="512"/>
                  </a:lnTo>
                  <a:lnTo>
                    <a:pt x="309" y="512"/>
                  </a:lnTo>
                  <a:lnTo>
                    <a:pt x="319" y="504"/>
                  </a:lnTo>
                  <a:lnTo>
                    <a:pt x="329" y="494"/>
                  </a:lnTo>
                  <a:lnTo>
                    <a:pt x="346" y="474"/>
                  </a:lnTo>
                  <a:lnTo>
                    <a:pt x="346" y="474"/>
                  </a:lnTo>
                  <a:lnTo>
                    <a:pt x="349" y="482"/>
                  </a:lnTo>
                  <a:lnTo>
                    <a:pt x="349" y="482"/>
                  </a:lnTo>
                  <a:lnTo>
                    <a:pt x="344" y="483"/>
                  </a:lnTo>
                  <a:lnTo>
                    <a:pt x="338" y="487"/>
                  </a:lnTo>
                  <a:lnTo>
                    <a:pt x="326" y="499"/>
                  </a:lnTo>
                  <a:lnTo>
                    <a:pt x="314" y="514"/>
                  </a:lnTo>
                  <a:lnTo>
                    <a:pt x="305" y="522"/>
                  </a:lnTo>
                  <a:lnTo>
                    <a:pt x="305" y="522"/>
                  </a:lnTo>
                  <a:close/>
                  <a:moveTo>
                    <a:pt x="301" y="538"/>
                  </a:moveTo>
                  <a:lnTo>
                    <a:pt x="301" y="538"/>
                  </a:lnTo>
                  <a:lnTo>
                    <a:pt x="308" y="532"/>
                  </a:lnTo>
                  <a:lnTo>
                    <a:pt x="308" y="532"/>
                  </a:lnTo>
                  <a:lnTo>
                    <a:pt x="305" y="545"/>
                  </a:lnTo>
                  <a:lnTo>
                    <a:pt x="305" y="545"/>
                  </a:lnTo>
                  <a:lnTo>
                    <a:pt x="301" y="538"/>
                  </a:lnTo>
                  <a:lnTo>
                    <a:pt x="301" y="538"/>
                  </a:lnTo>
                  <a:close/>
                  <a:moveTo>
                    <a:pt x="319" y="577"/>
                  </a:moveTo>
                  <a:lnTo>
                    <a:pt x="319" y="577"/>
                  </a:lnTo>
                  <a:lnTo>
                    <a:pt x="319" y="577"/>
                  </a:lnTo>
                  <a:lnTo>
                    <a:pt x="319" y="577"/>
                  </a:lnTo>
                  <a:lnTo>
                    <a:pt x="320" y="576"/>
                  </a:lnTo>
                  <a:lnTo>
                    <a:pt x="320" y="576"/>
                  </a:lnTo>
                  <a:lnTo>
                    <a:pt x="319" y="577"/>
                  </a:lnTo>
                  <a:lnTo>
                    <a:pt x="319" y="577"/>
                  </a:lnTo>
                  <a:close/>
                  <a:moveTo>
                    <a:pt x="313" y="564"/>
                  </a:moveTo>
                  <a:lnTo>
                    <a:pt x="313" y="564"/>
                  </a:lnTo>
                  <a:lnTo>
                    <a:pt x="308" y="552"/>
                  </a:lnTo>
                  <a:lnTo>
                    <a:pt x="308" y="552"/>
                  </a:lnTo>
                  <a:lnTo>
                    <a:pt x="312" y="552"/>
                  </a:lnTo>
                  <a:lnTo>
                    <a:pt x="314" y="551"/>
                  </a:lnTo>
                  <a:lnTo>
                    <a:pt x="320" y="546"/>
                  </a:lnTo>
                  <a:lnTo>
                    <a:pt x="320" y="546"/>
                  </a:lnTo>
                  <a:lnTo>
                    <a:pt x="317" y="554"/>
                  </a:lnTo>
                  <a:lnTo>
                    <a:pt x="313" y="564"/>
                  </a:lnTo>
                  <a:lnTo>
                    <a:pt x="313" y="564"/>
                  </a:lnTo>
                  <a:close/>
                  <a:moveTo>
                    <a:pt x="323" y="587"/>
                  </a:moveTo>
                  <a:lnTo>
                    <a:pt x="323" y="587"/>
                  </a:lnTo>
                  <a:lnTo>
                    <a:pt x="324" y="587"/>
                  </a:lnTo>
                  <a:lnTo>
                    <a:pt x="324" y="587"/>
                  </a:lnTo>
                  <a:lnTo>
                    <a:pt x="332" y="581"/>
                  </a:lnTo>
                  <a:lnTo>
                    <a:pt x="332" y="581"/>
                  </a:lnTo>
                  <a:lnTo>
                    <a:pt x="329" y="589"/>
                  </a:lnTo>
                  <a:lnTo>
                    <a:pt x="326" y="598"/>
                  </a:lnTo>
                  <a:lnTo>
                    <a:pt x="326" y="598"/>
                  </a:lnTo>
                  <a:lnTo>
                    <a:pt x="323" y="587"/>
                  </a:lnTo>
                  <a:lnTo>
                    <a:pt x="323" y="587"/>
                  </a:lnTo>
                  <a:close/>
                  <a:moveTo>
                    <a:pt x="335" y="619"/>
                  </a:moveTo>
                  <a:lnTo>
                    <a:pt x="335" y="619"/>
                  </a:lnTo>
                  <a:lnTo>
                    <a:pt x="332" y="615"/>
                  </a:lnTo>
                  <a:lnTo>
                    <a:pt x="332" y="615"/>
                  </a:lnTo>
                  <a:lnTo>
                    <a:pt x="337" y="612"/>
                  </a:lnTo>
                  <a:lnTo>
                    <a:pt x="337" y="612"/>
                  </a:lnTo>
                  <a:lnTo>
                    <a:pt x="335" y="619"/>
                  </a:lnTo>
                  <a:lnTo>
                    <a:pt x="335" y="619"/>
                  </a:lnTo>
                  <a:close/>
                  <a:moveTo>
                    <a:pt x="342" y="639"/>
                  </a:moveTo>
                  <a:lnTo>
                    <a:pt x="342" y="639"/>
                  </a:lnTo>
                  <a:lnTo>
                    <a:pt x="341" y="636"/>
                  </a:lnTo>
                  <a:lnTo>
                    <a:pt x="341" y="636"/>
                  </a:lnTo>
                  <a:lnTo>
                    <a:pt x="344" y="635"/>
                  </a:lnTo>
                  <a:lnTo>
                    <a:pt x="344" y="635"/>
                  </a:lnTo>
                  <a:lnTo>
                    <a:pt x="342" y="639"/>
                  </a:lnTo>
                  <a:lnTo>
                    <a:pt x="342" y="639"/>
                  </a:lnTo>
                  <a:close/>
                  <a:moveTo>
                    <a:pt x="342" y="626"/>
                  </a:moveTo>
                  <a:lnTo>
                    <a:pt x="342" y="626"/>
                  </a:lnTo>
                  <a:lnTo>
                    <a:pt x="346" y="618"/>
                  </a:lnTo>
                  <a:lnTo>
                    <a:pt x="350" y="611"/>
                  </a:lnTo>
                  <a:lnTo>
                    <a:pt x="360" y="597"/>
                  </a:lnTo>
                  <a:lnTo>
                    <a:pt x="383" y="571"/>
                  </a:lnTo>
                  <a:lnTo>
                    <a:pt x="383" y="571"/>
                  </a:lnTo>
                  <a:lnTo>
                    <a:pt x="385" y="568"/>
                  </a:lnTo>
                  <a:lnTo>
                    <a:pt x="385" y="567"/>
                  </a:lnTo>
                  <a:lnTo>
                    <a:pt x="384" y="567"/>
                  </a:lnTo>
                  <a:lnTo>
                    <a:pt x="382" y="567"/>
                  </a:lnTo>
                  <a:lnTo>
                    <a:pt x="377" y="569"/>
                  </a:lnTo>
                  <a:lnTo>
                    <a:pt x="368" y="574"/>
                  </a:lnTo>
                  <a:lnTo>
                    <a:pt x="365" y="576"/>
                  </a:lnTo>
                  <a:lnTo>
                    <a:pt x="365" y="576"/>
                  </a:lnTo>
                  <a:lnTo>
                    <a:pt x="350" y="589"/>
                  </a:lnTo>
                  <a:lnTo>
                    <a:pt x="343" y="597"/>
                  </a:lnTo>
                  <a:lnTo>
                    <a:pt x="336" y="603"/>
                  </a:lnTo>
                  <a:lnTo>
                    <a:pt x="336" y="603"/>
                  </a:lnTo>
                  <a:lnTo>
                    <a:pt x="337" y="595"/>
                  </a:lnTo>
                  <a:lnTo>
                    <a:pt x="339" y="589"/>
                  </a:lnTo>
                  <a:lnTo>
                    <a:pt x="347" y="577"/>
                  </a:lnTo>
                  <a:lnTo>
                    <a:pt x="355" y="565"/>
                  </a:lnTo>
                  <a:lnTo>
                    <a:pt x="365" y="553"/>
                  </a:lnTo>
                  <a:lnTo>
                    <a:pt x="365" y="553"/>
                  </a:lnTo>
                  <a:lnTo>
                    <a:pt x="377" y="540"/>
                  </a:lnTo>
                  <a:lnTo>
                    <a:pt x="377" y="540"/>
                  </a:lnTo>
                  <a:lnTo>
                    <a:pt x="391" y="568"/>
                  </a:lnTo>
                  <a:lnTo>
                    <a:pt x="403" y="597"/>
                  </a:lnTo>
                  <a:lnTo>
                    <a:pt x="403" y="597"/>
                  </a:lnTo>
                  <a:lnTo>
                    <a:pt x="398" y="599"/>
                  </a:lnTo>
                  <a:lnTo>
                    <a:pt x="395" y="603"/>
                  </a:lnTo>
                  <a:lnTo>
                    <a:pt x="386" y="611"/>
                  </a:lnTo>
                  <a:lnTo>
                    <a:pt x="371" y="629"/>
                  </a:lnTo>
                  <a:lnTo>
                    <a:pt x="371" y="629"/>
                  </a:lnTo>
                  <a:lnTo>
                    <a:pt x="361" y="638"/>
                  </a:lnTo>
                  <a:lnTo>
                    <a:pt x="350" y="644"/>
                  </a:lnTo>
                  <a:lnTo>
                    <a:pt x="350" y="644"/>
                  </a:lnTo>
                  <a:lnTo>
                    <a:pt x="360" y="629"/>
                  </a:lnTo>
                  <a:lnTo>
                    <a:pt x="371" y="617"/>
                  </a:lnTo>
                  <a:lnTo>
                    <a:pt x="382" y="605"/>
                  </a:lnTo>
                  <a:lnTo>
                    <a:pt x="394" y="593"/>
                  </a:lnTo>
                  <a:lnTo>
                    <a:pt x="394" y="593"/>
                  </a:lnTo>
                  <a:lnTo>
                    <a:pt x="396" y="591"/>
                  </a:lnTo>
                  <a:lnTo>
                    <a:pt x="395" y="587"/>
                  </a:lnTo>
                  <a:lnTo>
                    <a:pt x="395" y="587"/>
                  </a:lnTo>
                  <a:lnTo>
                    <a:pt x="392" y="586"/>
                  </a:lnTo>
                  <a:lnTo>
                    <a:pt x="391" y="587"/>
                  </a:lnTo>
                  <a:lnTo>
                    <a:pt x="385" y="589"/>
                  </a:lnTo>
                  <a:lnTo>
                    <a:pt x="377" y="595"/>
                  </a:lnTo>
                  <a:lnTo>
                    <a:pt x="368" y="603"/>
                  </a:lnTo>
                  <a:lnTo>
                    <a:pt x="353" y="617"/>
                  </a:lnTo>
                  <a:lnTo>
                    <a:pt x="342" y="626"/>
                  </a:lnTo>
                  <a:lnTo>
                    <a:pt x="342" y="626"/>
                  </a:lnTo>
                  <a:close/>
                  <a:moveTo>
                    <a:pt x="392" y="703"/>
                  </a:moveTo>
                  <a:lnTo>
                    <a:pt x="392" y="703"/>
                  </a:lnTo>
                  <a:lnTo>
                    <a:pt x="394" y="700"/>
                  </a:lnTo>
                  <a:lnTo>
                    <a:pt x="394" y="698"/>
                  </a:lnTo>
                  <a:lnTo>
                    <a:pt x="394" y="698"/>
                  </a:lnTo>
                  <a:lnTo>
                    <a:pt x="396" y="698"/>
                  </a:lnTo>
                  <a:lnTo>
                    <a:pt x="400" y="697"/>
                  </a:lnTo>
                  <a:lnTo>
                    <a:pt x="403" y="694"/>
                  </a:lnTo>
                  <a:lnTo>
                    <a:pt x="403" y="693"/>
                  </a:lnTo>
                  <a:lnTo>
                    <a:pt x="403" y="691"/>
                  </a:lnTo>
                  <a:lnTo>
                    <a:pt x="403" y="691"/>
                  </a:lnTo>
                  <a:lnTo>
                    <a:pt x="411" y="691"/>
                  </a:lnTo>
                  <a:lnTo>
                    <a:pt x="411" y="691"/>
                  </a:lnTo>
                  <a:lnTo>
                    <a:pt x="404" y="701"/>
                  </a:lnTo>
                  <a:lnTo>
                    <a:pt x="397" y="710"/>
                  </a:lnTo>
                  <a:lnTo>
                    <a:pt x="389" y="717"/>
                  </a:lnTo>
                  <a:lnTo>
                    <a:pt x="379" y="723"/>
                  </a:lnTo>
                  <a:lnTo>
                    <a:pt x="379" y="723"/>
                  </a:lnTo>
                  <a:lnTo>
                    <a:pt x="378" y="722"/>
                  </a:lnTo>
                  <a:lnTo>
                    <a:pt x="378" y="722"/>
                  </a:lnTo>
                  <a:lnTo>
                    <a:pt x="383" y="710"/>
                  </a:lnTo>
                  <a:lnTo>
                    <a:pt x="383" y="710"/>
                  </a:lnTo>
                  <a:lnTo>
                    <a:pt x="392" y="703"/>
                  </a:lnTo>
                  <a:lnTo>
                    <a:pt x="392" y="703"/>
                  </a:lnTo>
                  <a:close/>
                  <a:moveTo>
                    <a:pt x="389" y="681"/>
                  </a:moveTo>
                  <a:lnTo>
                    <a:pt x="389" y="681"/>
                  </a:lnTo>
                  <a:lnTo>
                    <a:pt x="394" y="679"/>
                  </a:lnTo>
                  <a:lnTo>
                    <a:pt x="394" y="679"/>
                  </a:lnTo>
                  <a:lnTo>
                    <a:pt x="391" y="681"/>
                  </a:lnTo>
                  <a:lnTo>
                    <a:pt x="391" y="681"/>
                  </a:lnTo>
                  <a:lnTo>
                    <a:pt x="389" y="681"/>
                  </a:lnTo>
                  <a:lnTo>
                    <a:pt x="389" y="681"/>
                  </a:lnTo>
                  <a:close/>
                  <a:moveTo>
                    <a:pt x="403" y="681"/>
                  </a:moveTo>
                  <a:lnTo>
                    <a:pt x="403" y="681"/>
                  </a:lnTo>
                  <a:lnTo>
                    <a:pt x="418" y="665"/>
                  </a:lnTo>
                  <a:lnTo>
                    <a:pt x="418" y="665"/>
                  </a:lnTo>
                  <a:lnTo>
                    <a:pt x="417" y="674"/>
                  </a:lnTo>
                  <a:lnTo>
                    <a:pt x="414" y="681"/>
                  </a:lnTo>
                  <a:lnTo>
                    <a:pt x="414" y="681"/>
                  </a:lnTo>
                  <a:lnTo>
                    <a:pt x="403" y="681"/>
                  </a:lnTo>
                  <a:lnTo>
                    <a:pt x="403" y="681"/>
                  </a:lnTo>
                  <a:close/>
                  <a:moveTo>
                    <a:pt x="376" y="679"/>
                  </a:moveTo>
                  <a:lnTo>
                    <a:pt x="376" y="679"/>
                  </a:lnTo>
                  <a:lnTo>
                    <a:pt x="384" y="669"/>
                  </a:lnTo>
                  <a:lnTo>
                    <a:pt x="397" y="653"/>
                  </a:lnTo>
                  <a:lnTo>
                    <a:pt x="404" y="646"/>
                  </a:lnTo>
                  <a:lnTo>
                    <a:pt x="409" y="639"/>
                  </a:lnTo>
                  <a:lnTo>
                    <a:pt x="412" y="633"/>
                  </a:lnTo>
                  <a:lnTo>
                    <a:pt x="412" y="630"/>
                  </a:lnTo>
                  <a:lnTo>
                    <a:pt x="412" y="629"/>
                  </a:lnTo>
                  <a:lnTo>
                    <a:pt x="412" y="629"/>
                  </a:lnTo>
                  <a:lnTo>
                    <a:pt x="411" y="629"/>
                  </a:lnTo>
                  <a:lnTo>
                    <a:pt x="408" y="629"/>
                  </a:lnTo>
                  <a:lnTo>
                    <a:pt x="402" y="633"/>
                  </a:lnTo>
                  <a:lnTo>
                    <a:pt x="384" y="645"/>
                  </a:lnTo>
                  <a:lnTo>
                    <a:pt x="356" y="668"/>
                  </a:lnTo>
                  <a:lnTo>
                    <a:pt x="356" y="668"/>
                  </a:lnTo>
                  <a:lnTo>
                    <a:pt x="355" y="665"/>
                  </a:lnTo>
                  <a:lnTo>
                    <a:pt x="355" y="665"/>
                  </a:lnTo>
                  <a:lnTo>
                    <a:pt x="360" y="658"/>
                  </a:lnTo>
                  <a:lnTo>
                    <a:pt x="365" y="651"/>
                  </a:lnTo>
                  <a:lnTo>
                    <a:pt x="378" y="636"/>
                  </a:lnTo>
                  <a:lnTo>
                    <a:pt x="378" y="636"/>
                  </a:lnTo>
                  <a:lnTo>
                    <a:pt x="392" y="622"/>
                  </a:lnTo>
                  <a:lnTo>
                    <a:pt x="407" y="606"/>
                  </a:lnTo>
                  <a:lnTo>
                    <a:pt x="407" y="606"/>
                  </a:lnTo>
                  <a:lnTo>
                    <a:pt x="414" y="630"/>
                  </a:lnTo>
                  <a:lnTo>
                    <a:pt x="417" y="642"/>
                  </a:lnTo>
                  <a:lnTo>
                    <a:pt x="418" y="653"/>
                  </a:lnTo>
                  <a:lnTo>
                    <a:pt x="418" y="653"/>
                  </a:lnTo>
                  <a:lnTo>
                    <a:pt x="413" y="654"/>
                  </a:lnTo>
                  <a:lnTo>
                    <a:pt x="407" y="656"/>
                  </a:lnTo>
                  <a:lnTo>
                    <a:pt x="396" y="663"/>
                  </a:lnTo>
                  <a:lnTo>
                    <a:pt x="376" y="679"/>
                  </a:lnTo>
                  <a:lnTo>
                    <a:pt x="376" y="679"/>
                  </a:lnTo>
                  <a:close/>
                  <a:moveTo>
                    <a:pt x="377" y="689"/>
                  </a:moveTo>
                  <a:lnTo>
                    <a:pt x="377" y="689"/>
                  </a:lnTo>
                  <a:lnTo>
                    <a:pt x="377" y="689"/>
                  </a:lnTo>
                  <a:lnTo>
                    <a:pt x="377" y="689"/>
                  </a:lnTo>
                  <a:lnTo>
                    <a:pt x="377" y="689"/>
                  </a:lnTo>
                  <a:lnTo>
                    <a:pt x="377" y="689"/>
                  </a:lnTo>
                  <a:lnTo>
                    <a:pt x="377" y="689"/>
                  </a:lnTo>
                  <a:lnTo>
                    <a:pt x="377" y="689"/>
                  </a:lnTo>
                  <a:close/>
                  <a:moveTo>
                    <a:pt x="371" y="670"/>
                  </a:moveTo>
                  <a:lnTo>
                    <a:pt x="371" y="670"/>
                  </a:lnTo>
                  <a:lnTo>
                    <a:pt x="365" y="679"/>
                  </a:lnTo>
                  <a:lnTo>
                    <a:pt x="365" y="679"/>
                  </a:lnTo>
                  <a:lnTo>
                    <a:pt x="364" y="679"/>
                  </a:lnTo>
                  <a:lnTo>
                    <a:pt x="364" y="679"/>
                  </a:lnTo>
                  <a:lnTo>
                    <a:pt x="361" y="676"/>
                  </a:lnTo>
                  <a:lnTo>
                    <a:pt x="361" y="676"/>
                  </a:lnTo>
                  <a:lnTo>
                    <a:pt x="371" y="670"/>
                  </a:lnTo>
                  <a:lnTo>
                    <a:pt x="371" y="670"/>
                  </a:lnTo>
                  <a:close/>
                  <a:moveTo>
                    <a:pt x="350" y="654"/>
                  </a:moveTo>
                  <a:lnTo>
                    <a:pt x="350" y="654"/>
                  </a:lnTo>
                  <a:lnTo>
                    <a:pt x="349" y="656"/>
                  </a:lnTo>
                  <a:lnTo>
                    <a:pt x="349" y="656"/>
                  </a:lnTo>
                  <a:lnTo>
                    <a:pt x="349" y="656"/>
                  </a:lnTo>
                  <a:lnTo>
                    <a:pt x="349" y="656"/>
                  </a:lnTo>
                  <a:lnTo>
                    <a:pt x="350" y="654"/>
                  </a:lnTo>
                  <a:lnTo>
                    <a:pt x="350" y="654"/>
                  </a:lnTo>
                  <a:close/>
                  <a:moveTo>
                    <a:pt x="346" y="686"/>
                  </a:moveTo>
                  <a:lnTo>
                    <a:pt x="346" y="686"/>
                  </a:lnTo>
                  <a:lnTo>
                    <a:pt x="349" y="685"/>
                  </a:lnTo>
                  <a:lnTo>
                    <a:pt x="354" y="681"/>
                  </a:lnTo>
                  <a:lnTo>
                    <a:pt x="354" y="681"/>
                  </a:lnTo>
                  <a:lnTo>
                    <a:pt x="360" y="689"/>
                  </a:lnTo>
                  <a:lnTo>
                    <a:pt x="360" y="689"/>
                  </a:lnTo>
                  <a:lnTo>
                    <a:pt x="359" y="689"/>
                  </a:lnTo>
                  <a:lnTo>
                    <a:pt x="359" y="689"/>
                  </a:lnTo>
                  <a:lnTo>
                    <a:pt x="341" y="691"/>
                  </a:lnTo>
                  <a:lnTo>
                    <a:pt x="341" y="691"/>
                  </a:lnTo>
                  <a:lnTo>
                    <a:pt x="346" y="686"/>
                  </a:lnTo>
                  <a:lnTo>
                    <a:pt x="346" y="686"/>
                  </a:lnTo>
                  <a:close/>
                  <a:moveTo>
                    <a:pt x="331" y="700"/>
                  </a:moveTo>
                  <a:lnTo>
                    <a:pt x="331" y="700"/>
                  </a:lnTo>
                  <a:lnTo>
                    <a:pt x="341" y="701"/>
                  </a:lnTo>
                  <a:lnTo>
                    <a:pt x="352" y="701"/>
                  </a:lnTo>
                  <a:lnTo>
                    <a:pt x="373" y="700"/>
                  </a:lnTo>
                  <a:lnTo>
                    <a:pt x="373" y="700"/>
                  </a:lnTo>
                  <a:lnTo>
                    <a:pt x="377" y="700"/>
                  </a:lnTo>
                  <a:lnTo>
                    <a:pt x="377" y="700"/>
                  </a:lnTo>
                  <a:lnTo>
                    <a:pt x="376" y="704"/>
                  </a:lnTo>
                  <a:lnTo>
                    <a:pt x="376" y="704"/>
                  </a:lnTo>
                  <a:lnTo>
                    <a:pt x="367" y="707"/>
                  </a:lnTo>
                  <a:lnTo>
                    <a:pt x="359" y="712"/>
                  </a:lnTo>
                  <a:lnTo>
                    <a:pt x="339" y="718"/>
                  </a:lnTo>
                  <a:lnTo>
                    <a:pt x="339" y="718"/>
                  </a:lnTo>
                  <a:lnTo>
                    <a:pt x="330" y="719"/>
                  </a:lnTo>
                  <a:lnTo>
                    <a:pt x="314" y="723"/>
                  </a:lnTo>
                  <a:lnTo>
                    <a:pt x="306" y="724"/>
                  </a:lnTo>
                  <a:lnTo>
                    <a:pt x="301" y="728"/>
                  </a:lnTo>
                  <a:lnTo>
                    <a:pt x="299" y="729"/>
                  </a:lnTo>
                  <a:lnTo>
                    <a:pt x="299" y="730"/>
                  </a:lnTo>
                  <a:lnTo>
                    <a:pt x="299" y="732"/>
                  </a:lnTo>
                  <a:lnTo>
                    <a:pt x="300" y="734"/>
                  </a:lnTo>
                  <a:lnTo>
                    <a:pt x="300" y="734"/>
                  </a:lnTo>
                  <a:lnTo>
                    <a:pt x="278" y="733"/>
                  </a:lnTo>
                  <a:lnTo>
                    <a:pt x="278" y="733"/>
                  </a:lnTo>
                  <a:lnTo>
                    <a:pt x="293" y="725"/>
                  </a:lnTo>
                  <a:lnTo>
                    <a:pt x="306" y="718"/>
                  </a:lnTo>
                  <a:lnTo>
                    <a:pt x="319" y="710"/>
                  </a:lnTo>
                  <a:lnTo>
                    <a:pt x="331" y="700"/>
                  </a:lnTo>
                  <a:lnTo>
                    <a:pt x="331" y="700"/>
                  </a:lnTo>
                  <a:close/>
                  <a:moveTo>
                    <a:pt x="368" y="718"/>
                  </a:moveTo>
                  <a:lnTo>
                    <a:pt x="368" y="718"/>
                  </a:lnTo>
                  <a:lnTo>
                    <a:pt x="368" y="719"/>
                  </a:lnTo>
                  <a:lnTo>
                    <a:pt x="368" y="719"/>
                  </a:lnTo>
                  <a:lnTo>
                    <a:pt x="368" y="721"/>
                  </a:lnTo>
                  <a:lnTo>
                    <a:pt x="368" y="721"/>
                  </a:lnTo>
                  <a:lnTo>
                    <a:pt x="365" y="719"/>
                  </a:lnTo>
                  <a:lnTo>
                    <a:pt x="365" y="719"/>
                  </a:lnTo>
                  <a:lnTo>
                    <a:pt x="368" y="718"/>
                  </a:lnTo>
                  <a:lnTo>
                    <a:pt x="368" y="718"/>
                  </a:lnTo>
                  <a:close/>
                  <a:moveTo>
                    <a:pt x="320" y="733"/>
                  </a:moveTo>
                  <a:lnTo>
                    <a:pt x="320" y="733"/>
                  </a:lnTo>
                  <a:lnTo>
                    <a:pt x="341" y="728"/>
                  </a:lnTo>
                  <a:lnTo>
                    <a:pt x="341" y="728"/>
                  </a:lnTo>
                  <a:lnTo>
                    <a:pt x="358" y="728"/>
                  </a:lnTo>
                  <a:lnTo>
                    <a:pt x="358" y="728"/>
                  </a:lnTo>
                  <a:lnTo>
                    <a:pt x="339" y="732"/>
                  </a:lnTo>
                  <a:lnTo>
                    <a:pt x="320" y="733"/>
                  </a:lnTo>
                  <a:lnTo>
                    <a:pt x="320" y="733"/>
                  </a:lnTo>
                  <a:close/>
                  <a:moveTo>
                    <a:pt x="338" y="741"/>
                  </a:moveTo>
                  <a:lnTo>
                    <a:pt x="338" y="741"/>
                  </a:lnTo>
                  <a:lnTo>
                    <a:pt x="335" y="742"/>
                  </a:lnTo>
                  <a:lnTo>
                    <a:pt x="335" y="742"/>
                  </a:lnTo>
                  <a:lnTo>
                    <a:pt x="335" y="741"/>
                  </a:lnTo>
                  <a:lnTo>
                    <a:pt x="335" y="741"/>
                  </a:lnTo>
                  <a:lnTo>
                    <a:pt x="338" y="741"/>
                  </a:lnTo>
                  <a:lnTo>
                    <a:pt x="338" y="741"/>
                  </a:lnTo>
                  <a:close/>
                  <a:moveTo>
                    <a:pt x="214" y="794"/>
                  </a:moveTo>
                  <a:lnTo>
                    <a:pt x="214" y="794"/>
                  </a:lnTo>
                  <a:lnTo>
                    <a:pt x="234" y="791"/>
                  </a:lnTo>
                  <a:lnTo>
                    <a:pt x="234" y="791"/>
                  </a:lnTo>
                  <a:lnTo>
                    <a:pt x="213" y="804"/>
                  </a:lnTo>
                  <a:lnTo>
                    <a:pt x="193" y="818"/>
                  </a:lnTo>
                  <a:lnTo>
                    <a:pt x="193" y="818"/>
                  </a:lnTo>
                  <a:lnTo>
                    <a:pt x="190" y="817"/>
                  </a:lnTo>
                  <a:lnTo>
                    <a:pt x="188" y="817"/>
                  </a:lnTo>
                  <a:lnTo>
                    <a:pt x="182" y="817"/>
                  </a:lnTo>
                  <a:lnTo>
                    <a:pt x="163" y="823"/>
                  </a:lnTo>
                  <a:lnTo>
                    <a:pt x="131" y="834"/>
                  </a:lnTo>
                  <a:lnTo>
                    <a:pt x="131" y="834"/>
                  </a:lnTo>
                  <a:lnTo>
                    <a:pt x="146" y="827"/>
                  </a:lnTo>
                  <a:lnTo>
                    <a:pt x="161" y="819"/>
                  </a:lnTo>
                  <a:lnTo>
                    <a:pt x="193" y="809"/>
                  </a:lnTo>
                  <a:lnTo>
                    <a:pt x="193" y="809"/>
                  </a:lnTo>
                  <a:lnTo>
                    <a:pt x="199" y="807"/>
                  </a:lnTo>
                  <a:lnTo>
                    <a:pt x="208" y="805"/>
                  </a:lnTo>
                  <a:lnTo>
                    <a:pt x="213" y="803"/>
                  </a:lnTo>
                  <a:lnTo>
                    <a:pt x="216" y="800"/>
                  </a:lnTo>
                  <a:lnTo>
                    <a:pt x="217" y="798"/>
                  </a:lnTo>
                  <a:lnTo>
                    <a:pt x="214" y="794"/>
                  </a:lnTo>
                  <a:lnTo>
                    <a:pt x="214" y="794"/>
                  </a:lnTo>
                  <a:close/>
                  <a:moveTo>
                    <a:pt x="189" y="787"/>
                  </a:moveTo>
                  <a:lnTo>
                    <a:pt x="189" y="787"/>
                  </a:lnTo>
                  <a:lnTo>
                    <a:pt x="206" y="782"/>
                  </a:lnTo>
                  <a:lnTo>
                    <a:pt x="234" y="776"/>
                  </a:lnTo>
                  <a:lnTo>
                    <a:pt x="247" y="772"/>
                  </a:lnTo>
                  <a:lnTo>
                    <a:pt x="259" y="769"/>
                  </a:lnTo>
                  <a:lnTo>
                    <a:pt x="267" y="765"/>
                  </a:lnTo>
                  <a:lnTo>
                    <a:pt x="270" y="763"/>
                  </a:lnTo>
                  <a:lnTo>
                    <a:pt x="271" y="760"/>
                  </a:lnTo>
                  <a:lnTo>
                    <a:pt x="271" y="760"/>
                  </a:lnTo>
                  <a:lnTo>
                    <a:pt x="287" y="758"/>
                  </a:lnTo>
                  <a:lnTo>
                    <a:pt x="302" y="754"/>
                  </a:lnTo>
                  <a:lnTo>
                    <a:pt x="302" y="754"/>
                  </a:lnTo>
                  <a:lnTo>
                    <a:pt x="305" y="754"/>
                  </a:lnTo>
                  <a:lnTo>
                    <a:pt x="306" y="752"/>
                  </a:lnTo>
                  <a:lnTo>
                    <a:pt x="306" y="750"/>
                  </a:lnTo>
                  <a:lnTo>
                    <a:pt x="305" y="747"/>
                  </a:lnTo>
                  <a:lnTo>
                    <a:pt x="305" y="747"/>
                  </a:lnTo>
                  <a:lnTo>
                    <a:pt x="311" y="746"/>
                  </a:lnTo>
                  <a:lnTo>
                    <a:pt x="311" y="746"/>
                  </a:lnTo>
                  <a:lnTo>
                    <a:pt x="324" y="746"/>
                  </a:lnTo>
                  <a:lnTo>
                    <a:pt x="324" y="746"/>
                  </a:lnTo>
                  <a:lnTo>
                    <a:pt x="306" y="753"/>
                  </a:lnTo>
                  <a:lnTo>
                    <a:pt x="288" y="762"/>
                  </a:lnTo>
                  <a:lnTo>
                    <a:pt x="254" y="780"/>
                  </a:lnTo>
                  <a:lnTo>
                    <a:pt x="254" y="780"/>
                  </a:lnTo>
                  <a:lnTo>
                    <a:pt x="252" y="778"/>
                  </a:lnTo>
                  <a:lnTo>
                    <a:pt x="249" y="777"/>
                  </a:lnTo>
                  <a:lnTo>
                    <a:pt x="242" y="776"/>
                  </a:lnTo>
                  <a:lnTo>
                    <a:pt x="232" y="776"/>
                  </a:lnTo>
                  <a:lnTo>
                    <a:pt x="223" y="778"/>
                  </a:lnTo>
                  <a:lnTo>
                    <a:pt x="202" y="783"/>
                  </a:lnTo>
                  <a:lnTo>
                    <a:pt x="189" y="787"/>
                  </a:lnTo>
                  <a:lnTo>
                    <a:pt x="189" y="787"/>
                  </a:lnTo>
                  <a:close/>
                  <a:moveTo>
                    <a:pt x="248" y="747"/>
                  </a:moveTo>
                  <a:lnTo>
                    <a:pt x="248" y="747"/>
                  </a:lnTo>
                  <a:lnTo>
                    <a:pt x="264" y="740"/>
                  </a:lnTo>
                  <a:lnTo>
                    <a:pt x="264" y="740"/>
                  </a:lnTo>
                  <a:lnTo>
                    <a:pt x="268" y="742"/>
                  </a:lnTo>
                  <a:lnTo>
                    <a:pt x="276" y="744"/>
                  </a:lnTo>
                  <a:lnTo>
                    <a:pt x="276" y="744"/>
                  </a:lnTo>
                  <a:lnTo>
                    <a:pt x="259" y="747"/>
                  </a:lnTo>
                  <a:lnTo>
                    <a:pt x="243" y="748"/>
                  </a:lnTo>
                  <a:lnTo>
                    <a:pt x="243" y="748"/>
                  </a:lnTo>
                  <a:lnTo>
                    <a:pt x="248" y="747"/>
                  </a:lnTo>
                  <a:lnTo>
                    <a:pt x="248" y="747"/>
                  </a:lnTo>
                  <a:close/>
                  <a:moveTo>
                    <a:pt x="231" y="754"/>
                  </a:moveTo>
                  <a:lnTo>
                    <a:pt x="231" y="754"/>
                  </a:lnTo>
                  <a:lnTo>
                    <a:pt x="231" y="756"/>
                  </a:lnTo>
                  <a:lnTo>
                    <a:pt x="231" y="756"/>
                  </a:lnTo>
                  <a:lnTo>
                    <a:pt x="225" y="757"/>
                  </a:lnTo>
                  <a:lnTo>
                    <a:pt x="225" y="757"/>
                  </a:lnTo>
                  <a:lnTo>
                    <a:pt x="231" y="754"/>
                  </a:lnTo>
                  <a:lnTo>
                    <a:pt x="231" y="754"/>
                  </a:lnTo>
                  <a:close/>
                  <a:moveTo>
                    <a:pt x="193" y="774"/>
                  </a:moveTo>
                  <a:lnTo>
                    <a:pt x="193" y="774"/>
                  </a:lnTo>
                  <a:lnTo>
                    <a:pt x="193" y="775"/>
                  </a:lnTo>
                  <a:lnTo>
                    <a:pt x="193" y="775"/>
                  </a:lnTo>
                  <a:lnTo>
                    <a:pt x="187" y="777"/>
                  </a:lnTo>
                  <a:lnTo>
                    <a:pt x="187" y="777"/>
                  </a:lnTo>
                  <a:lnTo>
                    <a:pt x="193" y="774"/>
                  </a:lnTo>
                  <a:lnTo>
                    <a:pt x="193" y="774"/>
                  </a:lnTo>
                  <a:close/>
                  <a:moveTo>
                    <a:pt x="160" y="795"/>
                  </a:moveTo>
                  <a:lnTo>
                    <a:pt x="160" y="795"/>
                  </a:lnTo>
                  <a:lnTo>
                    <a:pt x="161" y="798"/>
                  </a:lnTo>
                  <a:lnTo>
                    <a:pt x="161" y="798"/>
                  </a:lnTo>
                  <a:lnTo>
                    <a:pt x="155" y="800"/>
                  </a:lnTo>
                  <a:lnTo>
                    <a:pt x="147" y="805"/>
                  </a:lnTo>
                  <a:lnTo>
                    <a:pt x="147" y="805"/>
                  </a:lnTo>
                  <a:lnTo>
                    <a:pt x="160" y="795"/>
                  </a:lnTo>
                  <a:lnTo>
                    <a:pt x="160" y="795"/>
                  </a:lnTo>
                  <a:close/>
                  <a:moveTo>
                    <a:pt x="101" y="845"/>
                  </a:moveTo>
                  <a:lnTo>
                    <a:pt x="101" y="845"/>
                  </a:lnTo>
                  <a:lnTo>
                    <a:pt x="120" y="828"/>
                  </a:lnTo>
                  <a:lnTo>
                    <a:pt x="141" y="810"/>
                  </a:lnTo>
                  <a:lnTo>
                    <a:pt x="141" y="810"/>
                  </a:lnTo>
                  <a:lnTo>
                    <a:pt x="137" y="815"/>
                  </a:lnTo>
                  <a:lnTo>
                    <a:pt x="137" y="817"/>
                  </a:lnTo>
                  <a:lnTo>
                    <a:pt x="137" y="819"/>
                  </a:lnTo>
                  <a:lnTo>
                    <a:pt x="137" y="819"/>
                  </a:lnTo>
                  <a:lnTo>
                    <a:pt x="130" y="824"/>
                  </a:lnTo>
                  <a:lnTo>
                    <a:pt x="118" y="833"/>
                  </a:lnTo>
                  <a:lnTo>
                    <a:pt x="112" y="837"/>
                  </a:lnTo>
                  <a:lnTo>
                    <a:pt x="108" y="841"/>
                  </a:lnTo>
                  <a:lnTo>
                    <a:pt x="108" y="844"/>
                  </a:lnTo>
                  <a:lnTo>
                    <a:pt x="108" y="845"/>
                  </a:lnTo>
                  <a:lnTo>
                    <a:pt x="110" y="847"/>
                  </a:lnTo>
                  <a:lnTo>
                    <a:pt x="112" y="847"/>
                  </a:lnTo>
                  <a:lnTo>
                    <a:pt x="112" y="847"/>
                  </a:lnTo>
                  <a:lnTo>
                    <a:pt x="87" y="858"/>
                  </a:lnTo>
                  <a:lnTo>
                    <a:pt x="87" y="858"/>
                  </a:lnTo>
                  <a:lnTo>
                    <a:pt x="101" y="845"/>
                  </a:lnTo>
                  <a:lnTo>
                    <a:pt x="101" y="845"/>
                  </a:lnTo>
                  <a:close/>
                  <a:moveTo>
                    <a:pt x="71" y="874"/>
                  </a:moveTo>
                  <a:lnTo>
                    <a:pt x="71" y="874"/>
                  </a:lnTo>
                  <a:lnTo>
                    <a:pt x="76" y="875"/>
                  </a:lnTo>
                  <a:lnTo>
                    <a:pt x="83" y="874"/>
                  </a:lnTo>
                  <a:lnTo>
                    <a:pt x="95" y="870"/>
                  </a:lnTo>
                  <a:lnTo>
                    <a:pt x="95" y="870"/>
                  </a:lnTo>
                  <a:lnTo>
                    <a:pt x="81" y="880"/>
                  </a:lnTo>
                  <a:lnTo>
                    <a:pt x="67" y="888"/>
                  </a:lnTo>
                  <a:lnTo>
                    <a:pt x="41" y="909"/>
                  </a:lnTo>
                  <a:lnTo>
                    <a:pt x="41" y="909"/>
                  </a:lnTo>
                  <a:lnTo>
                    <a:pt x="55" y="890"/>
                  </a:lnTo>
                  <a:lnTo>
                    <a:pt x="71" y="874"/>
                  </a:lnTo>
                  <a:lnTo>
                    <a:pt x="71" y="874"/>
                  </a:lnTo>
                  <a:close/>
                  <a:moveTo>
                    <a:pt x="28" y="931"/>
                  </a:moveTo>
                  <a:lnTo>
                    <a:pt x="28" y="931"/>
                  </a:lnTo>
                  <a:lnTo>
                    <a:pt x="35" y="930"/>
                  </a:lnTo>
                  <a:lnTo>
                    <a:pt x="41" y="928"/>
                  </a:lnTo>
                  <a:lnTo>
                    <a:pt x="41" y="928"/>
                  </a:lnTo>
                  <a:lnTo>
                    <a:pt x="25" y="939"/>
                  </a:lnTo>
                  <a:lnTo>
                    <a:pt x="25" y="939"/>
                  </a:lnTo>
                  <a:lnTo>
                    <a:pt x="28" y="931"/>
                  </a:lnTo>
                  <a:lnTo>
                    <a:pt x="28" y="931"/>
                  </a:lnTo>
                  <a:close/>
                  <a:moveTo>
                    <a:pt x="18" y="960"/>
                  </a:moveTo>
                  <a:lnTo>
                    <a:pt x="18" y="960"/>
                  </a:lnTo>
                  <a:lnTo>
                    <a:pt x="18" y="958"/>
                  </a:lnTo>
                  <a:lnTo>
                    <a:pt x="18" y="958"/>
                  </a:lnTo>
                  <a:lnTo>
                    <a:pt x="29" y="953"/>
                  </a:lnTo>
                  <a:lnTo>
                    <a:pt x="40" y="948"/>
                  </a:lnTo>
                  <a:lnTo>
                    <a:pt x="40" y="948"/>
                  </a:lnTo>
                  <a:lnTo>
                    <a:pt x="28" y="959"/>
                  </a:lnTo>
                  <a:lnTo>
                    <a:pt x="16" y="971"/>
                  </a:lnTo>
                  <a:lnTo>
                    <a:pt x="16" y="971"/>
                  </a:lnTo>
                  <a:lnTo>
                    <a:pt x="18" y="960"/>
                  </a:lnTo>
                  <a:lnTo>
                    <a:pt x="18" y="960"/>
                  </a:lnTo>
                  <a:close/>
                  <a:moveTo>
                    <a:pt x="13" y="1006"/>
                  </a:moveTo>
                  <a:lnTo>
                    <a:pt x="13" y="1006"/>
                  </a:lnTo>
                  <a:lnTo>
                    <a:pt x="17" y="1004"/>
                  </a:lnTo>
                  <a:lnTo>
                    <a:pt x="17" y="1004"/>
                  </a:lnTo>
                  <a:lnTo>
                    <a:pt x="13" y="1011"/>
                  </a:lnTo>
                  <a:lnTo>
                    <a:pt x="13" y="1011"/>
                  </a:lnTo>
                  <a:lnTo>
                    <a:pt x="13" y="1006"/>
                  </a:lnTo>
                  <a:lnTo>
                    <a:pt x="13" y="1006"/>
                  </a:lnTo>
                  <a:close/>
                  <a:moveTo>
                    <a:pt x="28" y="1057"/>
                  </a:moveTo>
                  <a:lnTo>
                    <a:pt x="28" y="1057"/>
                  </a:lnTo>
                  <a:lnTo>
                    <a:pt x="19" y="1057"/>
                  </a:lnTo>
                  <a:lnTo>
                    <a:pt x="19" y="1057"/>
                  </a:lnTo>
                  <a:lnTo>
                    <a:pt x="17" y="1049"/>
                  </a:lnTo>
                  <a:lnTo>
                    <a:pt x="16" y="1040"/>
                  </a:lnTo>
                  <a:lnTo>
                    <a:pt x="16" y="1040"/>
                  </a:lnTo>
                  <a:lnTo>
                    <a:pt x="25" y="1030"/>
                  </a:lnTo>
                  <a:lnTo>
                    <a:pt x="25" y="1030"/>
                  </a:lnTo>
                  <a:lnTo>
                    <a:pt x="23" y="1036"/>
                  </a:lnTo>
                  <a:lnTo>
                    <a:pt x="23" y="1042"/>
                  </a:lnTo>
                  <a:lnTo>
                    <a:pt x="23" y="1045"/>
                  </a:lnTo>
                  <a:lnTo>
                    <a:pt x="24" y="1046"/>
                  </a:lnTo>
                  <a:lnTo>
                    <a:pt x="27" y="1046"/>
                  </a:lnTo>
                  <a:lnTo>
                    <a:pt x="31" y="1046"/>
                  </a:lnTo>
                  <a:lnTo>
                    <a:pt x="31" y="1046"/>
                  </a:lnTo>
                  <a:lnTo>
                    <a:pt x="28" y="1057"/>
                  </a:lnTo>
                  <a:lnTo>
                    <a:pt x="28" y="1057"/>
                  </a:lnTo>
                  <a:close/>
                  <a:moveTo>
                    <a:pt x="19" y="1022"/>
                  </a:moveTo>
                  <a:lnTo>
                    <a:pt x="19" y="1022"/>
                  </a:lnTo>
                  <a:lnTo>
                    <a:pt x="27" y="1007"/>
                  </a:lnTo>
                  <a:lnTo>
                    <a:pt x="27" y="1007"/>
                  </a:lnTo>
                  <a:lnTo>
                    <a:pt x="29" y="1001"/>
                  </a:lnTo>
                  <a:lnTo>
                    <a:pt x="31" y="993"/>
                  </a:lnTo>
                  <a:lnTo>
                    <a:pt x="33" y="989"/>
                  </a:lnTo>
                  <a:lnTo>
                    <a:pt x="33" y="986"/>
                  </a:lnTo>
                  <a:lnTo>
                    <a:pt x="31" y="983"/>
                  </a:lnTo>
                  <a:lnTo>
                    <a:pt x="28" y="983"/>
                  </a:lnTo>
                  <a:lnTo>
                    <a:pt x="28" y="983"/>
                  </a:lnTo>
                  <a:lnTo>
                    <a:pt x="45" y="964"/>
                  </a:lnTo>
                  <a:lnTo>
                    <a:pt x="54" y="953"/>
                  </a:lnTo>
                  <a:lnTo>
                    <a:pt x="57" y="948"/>
                  </a:lnTo>
                  <a:lnTo>
                    <a:pt x="57" y="946"/>
                  </a:lnTo>
                  <a:lnTo>
                    <a:pt x="57" y="945"/>
                  </a:lnTo>
                  <a:lnTo>
                    <a:pt x="57" y="945"/>
                  </a:lnTo>
                  <a:lnTo>
                    <a:pt x="60" y="940"/>
                  </a:lnTo>
                  <a:lnTo>
                    <a:pt x="67" y="933"/>
                  </a:lnTo>
                  <a:lnTo>
                    <a:pt x="70" y="929"/>
                  </a:lnTo>
                  <a:lnTo>
                    <a:pt x="71" y="925"/>
                  </a:lnTo>
                  <a:lnTo>
                    <a:pt x="71" y="922"/>
                  </a:lnTo>
                  <a:lnTo>
                    <a:pt x="69" y="919"/>
                  </a:lnTo>
                  <a:lnTo>
                    <a:pt x="69" y="919"/>
                  </a:lnTo>
                  <a:lnTo>
                    <a:pt x="76" y="915"/>
                  </a:lnTo>
                  <a:lnTo>
                    <a:pt x="87" y="907"/>
                  </a:lnTo>
                  <a:lnTo>
                    <a:pt x="92" y="903"/>
                  </a:lnTo>
                  <a:lnTo>
                    <a:pt x="95" y="898"/>
                  </a:lnTo>
                  <a:lnTo>
                    <a:pt x="96" y="894"/>
                  </a:lnTo>
                  <a:lnTo>
                    <a:pt x="96" y="892"/>
                  </a:lnTo>
                  <a:lnTo>
                    <a:pt x="95" y="890"/>
                  </a:lnTo>
                  <a:lnTo>
                    <a:pt x="95" y="890"/>
                  </a:lnTo>
                  <a:lnTo>
                    <a:pt x="114" y="878"/>
                  </a:lnTo>
                  <a:lnTo>
                    <a:pt x="119" y="875"/>
                  </a:lnTo>
                  <a:lnTo>
                    <a:pt x="123" y="870"/>
                  </a:lnTo>
                  <a:lnTo>
                    <a:pt x="125" y="866"/>
                  </a:lnTo>
                  <a:lnTo>
                    <a:pt x="126" y="865"/>
                  </a:lnTo>
                  <a:lnTo>
                    <a:pt x="125" y="864"/>
                  </a:lnTo>
                  <a:lnTo>
                    <a:pt x="125" y="864"/>
                  </a:lnTo>
                  <a:lnTo>
                    <a:pt x="132" y="860"/>
                  </a:lnTo>
                  <a:lnTo>
                    <a:pt x="142" y="854"/>
                  </a:lnTo>
                  <a:lnTo>
                    <a:pt x="147" y="852"/>
                  </a:lnTo>
                  <a:lnTo>
                    <a:pt x="151" y="848"/>
                  </a:lnTo>
                  <a:lnTo>
                    <a:pt x="153" y="845"/>
                  </a:lnTo>
                  <a:lnTo>
                    <a:pt x="153" y="844"/>
                  </a:lnTo>
                  <a:lnTo>
                    <a:pt x="152" y="841"/>
                  </a:lnTo>
                  <a:lnTo>
                    <a:pt x="152" y="841"/>
                  </a:lnTo>
                  <a:lnTo>
                    <a:pt x="171" y="834"/>
                  </a:lnTo>
                  <a:lnTo>
                    <a:pt x="171" y="834"/>
                  </a:lnTo>
                  <a:lnTo>
                    <a:pt x="151" y="851"/>
                  </a:lnTo>
                  <a:lnTo>
                    <a:pt x="128" y="869"/>
                  </a:lnTo>
                  <a:lnTo>
                    <a:pt x="107" y="889"/>
                  </a:lnTo>
                  <a:lnTo>
                    <a:pt x="87" y="911"/>
                  </a:lnTo>
                  <a:lnTo>
                    <a:pt x="67" y="934"/>
                  </a:lnTo>
                  <a:lnTo>
                    <a:pt x="60" y="946"/>
                  </a:lnTo>
                  <a:lnTo>
                    <a:pt x="52" y="959"/>
                  </a:lnTo>
                  <a:lnTo>
                    <a:pt x="46" y="971"/>
                  </a:lnTo>
                  <a:lnTo>
                    <a:pt x="40" y="984"/>
                  </a:lnTo>
                  <a:lnTo>
                    <a:pt x="36" y="998"/>
                  </a:lnTo>
                  <a:lnTo>
                    <a:pt x="33" y="1011"/>
                  </a:lnTo>
                  <a:lnTo>
                    <a:pt x="33" y="1011"/>
                  </a:lnTo>
                  <a:lnTo>
                    <a:pt x="27" y="1016"/>
                  </a:lnTo>
                  <a:lnTo>
                    <a:pt x="19" y="1022"/>
                  </a:lnTo>
                  <a:lnTo>
                    <a:pt x="19" y="1022"/>
                  </a:lnTo>
                  <a:close/>
                  <a:moveTo>
                    <a:pt x="438" y="841"/>
                  </a:moveTo>
                  <a:lnTo>
                    <a:pt x="438" y="841"/>
                  </a:lnTo>
                  <a:lnTo>
                    <a:pt x="437" y="836"/>
                  </a:lnTo>
                  <a:lnTo>
                    <a:pt x="437" y="836"/>
                  </a:lnTo>
                  <a:lnTo>
                    <a:pt x="442" y="834"/>
                  </a:lnTo>
                  <a:lnTo>
                    <a:pt x="442" y="834"/>
                  </a:lnTo>
                  <a:lnTo>
                    <a:pt x="438" y="841"/>
                  </a:lnTo>
                  <a:lnTo>
                    <a:pt x="438" y="841"/>
                  </a:lnTo>
                  <a:close/>
                  <a:moveTo>
                    <a:pt x="444" y="848"/>
                  </a:moveTo>
                  <a:lnTo>
                    <a:pt x="444" y="848"/>
                  </a:lnTo>
                  <a:lnTo>
                    <a:pt x="453" y="836"/>
                  </a:lnTo>
                  <a:lnTo>
                    <a:pt x="462" y="823"/>
                  </a:lnTo>
                  <a:lnTo>
                    <a:pt x="462" y="823"/>
                  </a:lnTo>
                  <a:lnTo>
                    <a:pt x="471" y="813"/>
                  </a:lnTo>
                  <a:lnTo>
                    <a:pt x="476" y="807"/>
                  </a:lnTo>
                  <a:lnTo>
                    <a:pt x="477" y="805"/>
                  </a:lnTo>
                  <a:lnTo>
                    <a:pt x="477" y="803"/>
                  </a:lnTo>
                  <a:lnTo>
                    <a:pt x="477" y="803"/>
                  </a:lnTo>
                  <a:lnTo>
                    <a:pt x="484" y="812"/>
                  </a:lnTo>
                  <a:lnTo>
                    <a:pt x="484" y="812"/>
                  </a:lnTo>
                  <a:lnTo>
                    <a:pt x="473" y="825"/>
                  </a:lnTo>
                  <a:lnTo>
                    <a:pt x="463" y="839"/>
                  </a:lnTo>
                  <a:lnTo>
                    <a:pt x="463" y="839"/>
                  </a:lnTo>
                  <a:lnTo>
                    <a:pt x="462" y="836"/>
                  </a:lnTo>
                  <a:lnTo>
                    <a:pt x="460" y="836"/>
                  </a:lnTo>
                  <a:lnTo>
                    <a:pt x="457" y="837"/>
                  </a:lnTo>
                  <a:lnTo>
                    <a:pt x="454" y="839"/>
                  </a:lnTo>
                  <a:lnTo>
                    <a:pt x="444" y="848"/>
                  </a:lnTo>
                  <a:lnTo>
                    <a:pt x="444" y="848"/>
                  </a:lnTo>
                  <a:close/>
                  <a:moveTo>
                    <a:pt x="455" y="792"/>
                  </a:moveTo>
                  <a:lnTo>
                    <a:pt x="456" y="791"/>
                  </a:lnTo>
                  <a:lnTo>
                    <a:pt x="456" y="791"/>
                  </a:lnTo>
                  <a:lnTo>
                    <a:pt x="455" y="792"/>
                  </a:lnTo>
                  <a:lnTo>
                    <a:pt x="455" y="792"/>
                  </a:lnTo>
                  <a:lnTo>
                    <a:pt x="455" y="792"/>
                  </a:lnTo>
                  <a:lnTo>
                    <a:pt x="455" y="792"/>
                  </a:lnTo>
                  <a:close/>
                  <a:moveTo>
                    <a:pt x="466" y="794"/>
                  </a:moveTo>
                  <a:lnTo>
                    <a:pt x="466" y="794"/>
                  </a:lnTo>
                  <a:lnTo>
                    <a:pt x="467" y="793"/>
                  </a:lnTo>
                  <a:lnTo>
                    <a:pt x="467" y="791"/>
                  </a:lnTo>
                  <a:lnTo>
                    <a:pt x="467" y="791"/>
                  </a:lnTo>
                  <a:lnTo>
                    <a:pt x="473" y="798"/>
                  </a:lnTo>
                  <a:lnTo>
                    <a:pt x="473" y="798"/>
                  </a:lnTo>
                  <a:lnTo>
                    <a:pt x="471" y="798"/>
                  </a:lnTo>
                  <a:lnTo>
                    <a:pt x="468" y="799"/>
                  </a:lnTo>
                  <a:lnTo>
                    <a:pt x="463" y="803"/>
                  </a:lnTo>
                  <a:lnTo>
                    <a:pt x="456" y="811"/>
                  </a:lnTo>
                  <a:lnTo>
                    <a:pt x="456" y="811"/>
                  </a:lnTo>
                  <a:lnTo>
                    <a:pt x="462" y="803"/>
                  </a:lnTo>
                  <a:lnTo>
                    <a:pt x="466" y="794"/>
                  </a:lnTo>
                  <a:lnTo>
                    <a:pt x="466" y="794"/>
                  </a:lnTo>
                  <a:close/>
                  <a:moveTo>
                    <a:pt x="462" y="788"/>
                  </a:moveTo>
                  <a:lnTo>
                    <a:pt x="463" y="788"/>
                  </a:lnTo>
                  <a:lnTo>
                    <a:pt x="463" y="788"/>
                  </a:lnTo>
                  <a:lnTo>
                    <a:pt x="463" y="788"/>
                  </a:lnTo>
                  <a:lnTo>
                    <a:pt x="463" y="788"/>
                  </a:lnTo>
                  <a:lnTo>
                    <a:pt x="462" y="788"/>
                  </a:lnTo>
                  <a:lnTo>
                    <a:pt x="462" y="788"/>
                  </a:lnTo>
                  <a:close/>
                  <a:moveTo>
                    <a:pt x="489" y="822"/>
                  </a:moveTo>
                  <a:lnTo>
                    <a:pt x="489" y="822"/>
                  </a:lnTo>
                  <a:lnTo>
                    <a:pt x="494" y="829"/>
                  </a:lnTo>
                  <a:lnTo>
                    <a:pt x="494" y="829"/>
                  </a:lnTo>
                  <a:lnTo>
                    <a:pt x="483" y="844"/>
                  </a:lnTo>
                  <a:lnTo>
                    <a:pt x="483" y="844"/>
                  </a:lnTo>
                  <a:lnTo>
                    <a:pt x="480" y="842"/>
                  </a:lnTo>
                  <a:lnTo>
                    <a:pt x="478" y="842"/>
                  </a:lnTo>
                  <a:lnTo>
                    <a:pt x="476" y="844"/>
                  </a:lnTo>
                  <a:lnTo>
                    <a:pt x="473" y="846"/>
                  </a:lnTo>
                  <a:lnTo>
                    <a:pt x="465" y="854"/>
                  </a:lnTo>
                  <a:lnTo>
                    <a:pt x="465" y="854"/>
                  </a:lnTo>
                  <a:lnTo>
                    <a:pt x="477" y="837"/>
                  </a:lnTo>
                  <a:lnTo>
                    <a:pt x="489" y="822"/>
                  </a:lnTo>
                  <a:lnTo>
                    <a:pt x="489" y="822"/>
                  </a:lnTo>
                  <a:close/>
                  <a:moveTo>
                    <a:pt x="450" y="863"/>
                  </a:moveTo>
                  <a:lnTo>
                    <a:pt x="450" y="863"/>
                  </a:lnTo>
                  <a:lnTo>
                    <a:pt x="448" y="858"/>
                  </a:lnTo>
                  <a:lnTo>
                    <a:pt x="448" y="858"/>
                  </a:lnTo>
                  <a:lnTo>
                    <a:pt x="456" y="852"/>
                  </a:lnTo>
                  <a:lnTo>
                    <a:pt x="456" y="852"/>
                  </a:lnTo>
                  <a:lnTo>
                    <a:pt x="450" y="863"/>
                  </a:lnTo>
                  <a:lnTo>
                    <a:pt x="450" y="863"/>
                  </a:lnTo>
                  <a:close/>
                  <a:moveTo>
                    <a:pt x="457" y="872"/>
                  </a:moveTo>
                  <a:lnTo>
                    <a:pt x="457" y="872"/>
                  </a:lnTo>
                  <a:lnTo>
                    <a:pt x="467" y="865"/>
                  </a:lnTo>
                  <a:lnTo>
                    <a:pt x="467" y="865"/>
                  </a:lnTo>
                  <a:lnTo>
                    <a:pt x="465" y="871"/>
                  </a:lnTo>
                  <a:lnTo>
                    <a:pt x="462" y="878"/>
                  </a:lnTo>
                  <a:lnTo>
                    <a:pt x="462" y="878"/>
                  </a:lnTo>
                  <a:lnTo>
                    <a:pt x="457" y="872"/>
                  </a:lnTo>
                  <a:lnTo>
                    <a:pt x="457" y="872"/>
                  </a:lnTo>
                  <a:close/>
                  <a:moveTo>
                    <a:pt x="472" y="892"/>
                  </a:moveTo>
                  <a:lnTo>
                    <a:pt x="472" y="892"/>
                  </a:lnTo>
                  <a:lnTo>
                    <a:pt x="467" y="886"/>
                  </a:lnTo>
                  <a:lnTo>
                    <a:pt x="467" y="886"/>
                  </a:lnTo>
                  <a:lnTo>
                    <a:pt x="468" y="884"/>
                  </a:lnTo>
                  <a:lnTo>
                    <a:pt x="468" y="884"/>
                  </a:lnTo>
                  <a:lnTo>
                    <a:pt x="477" y="880"/>
                  </a:lnTo>
                  <a:lnTo>
                    <a:pt x="477" y="880"/>
                  </a:lnTo>
                  <a:lnTo>
                    <a:pt x="474" y="886"/>
                  </a:lnTo>
                  <a:lnTo>
                    <a:pt x="472" y="892"/>
                  </a:lnTo>
                  <a:lnTo>
                    <a:pt x="472" y="892"/>
                  </a:lnTo>
                  <a:close/>
                  <a:moveTo>
                    <a:pt x="490" y="850"/>
                  </a:moveTo>
                  <a:lnTo>
                    <a:pt x="490" y="850"/>
                  </a:lnTo>
                  <a:lnTo>
                    <a:pt x="498" y="839"/>
                  </a:lnTo>
                  <a:lnTo>
                    <a:pt x="498" y="839"/>
                  </a:lnTo>
                  <a:lnTo>
                    <a:pt x="502" y="846"/>
                  </a:lnTo>
                  <a:lnTo>
                    <a:pt x="502" y="846"/>
                  </a:lnTo>
                  <a:lnTo>
                    <a:pt x="490" y="857"/>
                  </a:lnTo>
                  <a:lnTo>
                    <a:pt x="478" y="868"/>
                  </a:lnTo>
                  <a:lnTo>
                    <a:pt x="478" y="868"/>
                  </a:lnTo>
                  <a:lnTo>
                    <a:pt x="484" y="858"/>
                  </a:lnTo>
                  <a:lnTo>
                    <a:pt x="490" y="850"/>
                  </a:lnTo>
                  <a:lnTo>
                    <a:pt x="490" y="850"/>
                  </a:lnTo>
                  <a:close/>
                  <a:moveTo>
                    <a:pt x="563" y="983"/>
                  </a:moveTo>
                  <a:lnTo>
                    <a:pt x="563" y="983"/>
                  </a:lnTo>
                  <a:lnTo>
                    <a:pt x="551" y="992"/>
                  </a:lnTo>
                  <a:lnTo>
                    <a:pt x="538" y="998"/>
                  </a:lnTo>
                  <a:lnTo>
                    <a:pt x="538" y="998"/>
                  </a:lnTo>
                  <a:lnTo>
                    <a:pt x="545" y="988"/>
                  </a:lnTo>
                  <a:lnTo>
                    <a:pt x="555" y="980"/>
                  </a:lnTo>
                  <a:lnTo>
                    <a:pt x="573" y="964"/>
                  </a:lnTo>
                  <a:lnTo>
                    <a:pt x="573" y="964"/>
                  </a:lnTo>
                  <a:lnTo>
                    <a:pt x="583" y="970"/>
                  </a:lnTo>
                  <a:lnTo>
                    <a:pt x="583" y="970"/>
                  </a:lnTo>
                  <a:lnTo>
                    <a:pt x="574" y="976"/>
                  </a:lnTo>
                  <a:lnTo>
                    <a:pt x="563" y="983"/>
                  </a:lnTo>
                  <a:lnTo>
                    <a:pt x="563" y="983"/>
                  </a:lnTo>
                  <a:close/>
                  <a:moveTo>
                    <a:pt x="591" y="974"/>
                  </a:moveTo>
                  <a:lnTo>
                    <a:pt x="591" y="974"/>
                  </a:lnTo>
                  <a:lnTo>
                    <a:pt x="603" y="977"/>
                  </a:lnTo>
                  <a:lnTo>
                    <a:pt x="603" y="977"/>
                  </a:lnTo>
                  <a:lnTo>
                    <a:pt x="580" y="994"/>
                  </a:lnTo>
                  <a:lnTo>
                    <a:pt x="567" y="1001"/>
                  </a:lnTo>
                  <a:lnTo>
                    <a:pt x="555" y="1006"/>
                  </a:lnTo>
                  <a:lnTo>
                    <a:pt x="555" y="1006"/>
                  </a:lnTo>
                  <a:lnTo>
                    <a:pt x="569" y="992"/>
                  </a:lnTo>
                  <a:lnTo>
                    <a:pt x="569" y="992"/>
                  </a:lnTo>
                  <a:lnTo>
                    <a:pt x="581" y="983"/>
                  </a:lnTo>
                  <a:lnTo>
                    <a:pt x="587" y="978"/>
                  </a:lnTo>
                  <a:lnTo>
                    <a:pt x="590" y="976"/>
                  </a:lnTo>
                  <a:lnTo>
                    <a:pt x="591" y="974"/>
                  </a:lnTo>
                  <a:lnTo>
                    <a:pt x="591" y="974"/>
                  </a:lnTo>
                  <a:close/>
                  <a:moveTo>
                    <a:pt x="536" y="980"/>
                  </a:moveTo>
                  <a:lnTo>
                    <a:pt x="536" y="980"/>
                  </a:lnTo>
                  <a:lnTo>
                    <a:pt x="548" y="969"/>
                  </a:lnTo>
                  <a:lnTo>
                    <a:pt x="561" y="958"/>
                  </a:lnTo>
                  <a:lnTo>
                    <a:pt x="561" y="958"/>
                  </a:lnTo>
                  <a:lnTo>
                    <a:pt x="563" y="957"/>
                  </a:lnTo>
                  <a:lnTo>
                    <a:pt x="563" y="957"/>
                  </a:lnTo>
                  <a:lnTo>
                    <a:pt x="565" y="958"/>
                  </a:lnTo>
                  <a:lnTo>
                    <a:pt x="565" y="958"/>
                  </a:lnTo>
                  <a:lnTo>
                    <a:pt x="550" y="969"/>
                  </a:lnTo>
                  <a:lnTo>
                    <a:pt x="536" y="980"/>
                  </a:lnTo>
                  <a:lnTo>
                    <a:pt x="536" y="980"/>
                  </a:lnTo>
                  <a:close/>
                  <a:moveTo>
                    <a:pt x="521" y="970"/>
                  </a:moveTo>
                  <a:lnTo>
                    <a:pt x="521" y="970"/>
                  </a:lnTo>
                  <a:lnTo>
                    <a:pt x="527" y="963"/>
                  </a:lnTo>
                  <a:lnTo>
                    <a:pt x="533" y="954"/>
                  </a:lnTo>
                  <a:lnTo>
                    <a:pt x="548" y="940"/>
                  </a:lnTo>
                  <a:lnTo>
                    <a:pt x="548" y="940"/>
                  </a:lnTo>
                  <a:lnTo>
                    <a:pt x="556" y="949"/>
                  </a:lnTo>
                  <a:lnTo>
                    <a:pt x="556" y="949"/>
                  </a:lnTo>
                  <a:lnTo>
                    <a:pt x="539" y="960"/>
                  </a:lnTo>
                  <a:lnTo>
                    <a:pt x="521" y="970"/>
                  </a:lnTo>
                  <a:lnTo>
                    <a:pt x="521" y="970"/>
                  </a:lnTo>
                  <a:close/>
                  <a:moveTo>
                    <a:pt x="522" y="947"/>
                  </a:moveTo>
                  <a:lnTo>
                    <a:pt x="522" y="947"/>
                  </a:lnTo>
                  <a:lnTo>
                    <a:pt x="528" y="940"/>
                  </a:lnTo>
                  <a:lnTo>
                    <a:pt x="528" y="940"/>
                  </a:lnTo>
                  <a:lnTo>
                    <a:pt x="534" y="934"/>
                  </a:lnTo>
                  <a:lnTo>
                    <a:pt x="538" y="927"/>
                  </a:lnTo>
                  <a:lnTo>
                    <a:pt x="538" y="927"/>
                  </a:lnTo>
                  <a:lnTo>
                    <a:pt x="543" y="933"/>
                  </a:lnTo>
                  <a:lnTo>
                    <a:pt x="543" y="933"/>
                  </a:lnTo>
                  <a:lnTo>
                    <a:pt x="522" y="947"/>
                  </a:lnTo>
                  <a:lnTo>
                    <a:pt x="522" y="947"/>
                  </a:lnTo>
                  <a:close/>
                  <a:moveTo>
                    <a:pt x="515" y="934"/>
                  </a:moveTo>
                  <a:lnTo>
                    <a:pt x="515" y="934"/>
                  </a:lnTo>
                  <a:lnTo>
                    <a:pt x="524" y="923"/>
                  </a:lnTo>
                  <a:lnTo>
                    <a:pt x="531" y="913"/>
                  </a:lnTo>
                  <a:lnTo>
                    <a:pt x="531" y="913"/>
                  </a:lnTo>
                  <a:lnTo>
                    <a:pt x="534" y="919"/>
                  </a:lnTo>
                  <a:lnTo>
                    <a:pt x="534" y="919"/>
                  </a:lnTo>
                  <a:lnTo>
                    <a:pt x="532" y="919"/>
                  </a:lnTo>
                  <a:lnTo>
                    <a:pt x="530" y="922"/>
                  </a:lnTo>
                  <a:lnTo>
                    <a:pt x="524" y="925"/>
                  </a:lnTo>
                  <a:lnTo>
                    <a:pt x="515" y="934"/>
                  </a:lnTo>
                  <a:lnTo>
                    <a:pt x="515" y="934"/>
                  </a:lnTo>
                  <a:close/>
                  <a:moveTo>
                    <a:pt x="513" y="911"/>
                  </a:moveTo>
                  <a:lnTo>
                    <a:pt x="513" y="911"/>
                  </a:lnTo>
                  <a:lnTo>
                    <a:pt x="524" y="898"/>
                  </a:lnTo>
                  <a:lnTo>
                    <a:pt x="524" y="898"/>
                  </a:lnTo>
                  <a:lnTo>
                    <a:pt x="525" y="901"/>
                  </a:lnTo>
                  <a:lnTo>
                    <a:pt x="525" y="901"/>
                  </a:lnTo>
                  <a:lnTo>
                    <a:pt x="513" y="911"/>
                  </a:lnTo>
                  <a:lnTo>
                    <a:pt x="513" y="911"/>
                  </a:lnTo>
                  <a:close/>
                  <a:moveTo>
                    <a:pt x="495" y="910"/>
                  </a:moveTo>
                  <a:lnTo>
                    <a:pt x="495" y="910"/>
                  </a:lnTo>
                  <a:lnTo>
                    <a:pt x="501" y="898"/>
                  </a:lnTo>
                  <a:lnTo>
                    <a:pt x="509" y="884"/>
                  </a:lnTo>
                  <a:lnTo>
                    <a:pt x="509" y="884"/>
                  </a:lnTo>
                  <a:lnTo>
                    <a:pt x="514" y="877"/>
                  </a:lnTo>
                  <a:lnTo>
                    <a:pt x="514" y="877"/>
                  </a:lnTo>
                  <a:lnTo>
                    <a:pt x="519" y="888"/>
                  </a:lnTo>
                  <a:lnTo>
                    <a:pt x="519" y="888"/>
                  </a:lnTo>
                  <a:lnTo>
                    <a:pt x="507" y="899"/>
                  </a:lnTo>
                  <a:lnTo>
                    <a:pt x="501" y="905"/>
                  </a:lnTo>
                  <a:lnTo>
                    <a:pt x="495" y="910"/>
                  </a:lnTo>
                  <a:lnTo>
                    <a:pt x="495" y="910"/>
                  </a:lnTo>
                  <a:close/>
                  <a:moveTo>
                    <a:pt x="483" y="890"/>
                  </a:moveTo>
                  <a:lnTo>
                    <a:pt x="483" y="890"/>
                  </a:lnTo>
                  <a:lnTo>
                    <a:pt x="488" y="881"/>
                  </a:lnTo>
                  <a:lnTo>
                    <a:pt x="494" y="872"/>
                  </a:lnTo>
                  <a:lnTo>
                    <a:pt x="506" y="857"/>
                  </a:lnTo>
                  <a:lnTo>
                    <a:pt x="506" y="857"/>
                  </a:lnTo>
                  <a:lnTo>
                    <a:pt x="509" y="864"/>
                  </a:lnTo>
                  <a:lnTo>
                    <a:pt x="509" y="864"/>
                  </a:lnTo>
                  <a:lnTo>
                    <a:pt x="496" y="877"/>
                  </a:lnTo>
                  <a:lnTo>
                    <a:pt x="490" y="884"/>
                  </a:lnTo>
                  <a:lnTo>
                    <a:pt x="483" y="890"/>
                  </a:lnTo>
                  <a:lnTo>
                    <a:pt x="483" y="890"/>
                  </a:lnTo>
                  <a:close/>
                  <a:moveTo>
                    <a:pt x="484" y="911"/>
                  </a:moveTo>
                  <a:lnTo>
                    <a:pt x="484" y="911"/>
                  </a:lnTo>
                  <a:lnTo>
                    <a:pt x="479" y="904"/>
                  </a:lnTo>
                  <a:lnTo>
                    <a:pt x="479" y="904"/>
                  </a:lnTo>
                  <a:lnTo>
                    <a:pt x="491" y="895"/>
                  </a:lnTo>
                  <a:lnTo>
                    <a:pt x="491" y="895"/>
                  </a:lnTo>
                  <a:lnTo>
                    <a:pt x="484" y="911"/>
                  </a:lnTo>
                  <a:lnTo>
                    <a:pt x="484" y="911"/>
                  </a:lnTo>
                  <a:close/>
                  <a:moveTo>
                    <a:pt x="490" y="927"/>
                  </a:moveTo>
                  <a:lnTo>
                    <a:pt x="490" y="927"/>
                  </a:lnTo>
                  <a:lnTo>
                    <a:pt x="489" y="924"/>
                  </a:lnTo>
                  <a:lnTo>
                    <a:pt x="489" y="924"/>
                  </a:lnTo>
                  <a:lnTo>
                    <a:pt x="492" y="922"/>
                  </a:lnTo>
                  <a:lnTo>
                    <a:pt x="492" y="922"/>
                  </a:lnTo>
                  <a:lnTo>
                    <a:pt x="490" y="927"/>
                  </a:lnTo>
                  <a:lnTo>
                    <a:pt x="490" y="927"/>
                  </a:lnTo>
                  <a:close/>
                  <a:moveTo>
                    <a:pt x="494" y="936"/>
                  </a:moveTo>
                  <a:lnTo>
                    <a:pt x="494" y="936"/>
                  </a:lnTo>
                  <a:lnTo>
                    <a:pt x="502" y="931"/>
                  </a:lnTo>
                  <a:lnTo>
                    <a:pt x="510" y="925"/>
                  </a:lnTo>
                  <a:lnTo>
                    <a:pt x="510" y="925"/>
                  </a:lnTo>
                  <a:lnTo>
                    <a:pt x="496" y="943"/>
                  </a:lnTo>
                  <a:lnTo>
                    <a:pt x="496" y="943"/>
                  </a:lnTo>
                  <a:lnTo>
                    <a:pt x="494" y="936"/>
                  </a:lnTo>
                  <a:lnTo>
                    <a:pt x="494" y="936"/>
                  </a:lnTo>
                  <a:close/>
                  <a:moveTo>
                    <a:pt x="500" y="958"/>
                  </a:moveTo>
                  <a:lnTo>
                    <a:pt x="500" y="958"/>
                  </a:lnTo>
                  <a:lnTo>
                    <a:pt x="506" y="954"/>
                  </a:lnTo>
                  <a:lnTo>
                    <a:pt x="506" y="954"/>
                  </a:lnTo>
                  <a:lnTo>
                    <a:pt x="501" y="960"/>
                  </a:lnTo>
                  <a:lnTo>
                    <a:pt x="501" y="960"/>
                  </a:lnTo>
                  <a:lnTo>
                    <a:pt x="500" y="958"/>
                  </a:lnTo>
                  <a:lnTo>
                    <a:pt x="500" y="958"/>
                  </a:lnTo>
                  <a:close/>
                  <a:moveTo>
                    <a:pt x="504" y="969"/>
                  </a:moveTo>
                  <a:lnTo>
                    <a:pt x="504" y="969"/>
                  </a:lnTo>
                  <a:lnTo>
                    <a:pt x="509" y="968"/>
                  </a:lnTo>
                  <a:lnTo>
                    <a:pt x="514" y="964"/>
                  </a:lnTo>
                  <a:lnTo>
                    <a:pt x="514" y="964"/>
                  </a:lnTo>
                  <a:lnTo>
                    <a:pt x="510" y="971"/>
                  </a:lnTo>
                  <a:lnTo>
                    <a:pt x="507" y="977"/>
                  </a:lnTo>
                  <a:lnTo>
                    <a:pt x="507" y="977"/>
                  </a:lnTo>
                  <a:lnTo>
                    <a:pt x="504" y="969"/>
                  </a:lnTo>
                  <a:lnTo>
                    <a:pt x="504" y="969"/>
                  </a:lnTo>
                  <a:close/>
                  <a:moveTo>
                    <a:pt x="514" y="990"/>
                  </a:moveTo>
                  <a:lnTo>
                    <a:pt x="514" y="990"/>
                  </a:lnTo>
                  <a:lnTo>
                    <a:pt x="510" y="986"/>
                  </a:lnTo>
                  <a:lnTo>
                    <a:pt x="510" y="986"/>
                  </a:lnTo>
                  <a:lnTo>
                    <a:pt x="516" y="983"/>
                  </a:lnTo>
                  <a:lnTo>
                    <a:pt x="521" y="981"/>
                  </a:lnTo>
                  <a:lnTo>
                    <a:pt x="521" y="981"/>
                  </a:lnTo>
                  <a:lnTo>
                    <a:pt x="514" y="990"/>
                  </a:lnTo>
                  <a:lnTo>
                    <a:pt x="514" y="990"/>
                  </a:lnTo>
                  <a:close/>
                  <a:moveTo>
                    <a:pt x="524" y="1004"/>
                  </a:moveTo>
                  <a:lnTo>
                    <a:pt x="524" y="1004"/>
                  </a:lnTo>
                  <a:lnTo>
                    <a:pt x="519" y="999"/>
                  </a:lnTo>
                  <a:lnTo>
                    <a:pt x="519" y="999"/>
                  </a:lnTo>
                  <a:lnTo>
                    <a:pt x="528" y="994"/>
                  </a:lnTo>
                  <a:lnTo>
                    <a:pt x="528" y="994"/>
                  </a:lnTo>
                  <a:lnTo>
                    <a:pt x="524" y="1004"/>
                  </a:lnTo>
                  <a:lnTo>
                    <a:pt x="524" y="1004"/>
                  </a:lnTo>
                  <a:close/>
                  <a:moveTo>
                    <a:pt x="538" y="1012"/>
                  </a:moveTo>
                  <a:lnTo>
                    <a:pt x="538" y="1012"/>
                  </a:lnTo>
                  <a:lnTo>
                    <a:pt x="533" y="1010"/>
                  </a:lnTo>
                  <a:lnTo>
                    <a:pt x="533" y="1010"/>
                  </a:lnTo>
                  <a:lnTo>
                    <a:pt x="542" y="1007"/>
                  </a:lnTo>
                  <a:lnTo>
                    <a:pt x="542" y="1007"/>
                  </a:lnTo>
                  <a:lnTo>
                    <a:pt x="539" y="1010"/>
                  </a:lnTo>
                  <a:lnTo>
                    <a:pt x="538" y="1012"/>
                  </a:lnTo>
                  <a:lnTo>
                    <a:pt x="538" y="1012"/>
                  </a:lnTo>
                  <a:close/>
                  <a:moveTo>
                    <a:pt x="561" y="1019"/>
                  </a:moveTo>
                  <a:lnTo>
                    <a:pt x="561" y="1019"/>
                  </a:lnTo>
                  <a:lnTo>
                    <a:pt x="551" y="1017"/>
                  </a:lnTo>
                  <a:lnTo>
                    <a:pt x="551" y="1017"/>
                  </a:lnTo>
                  <a:lnTo>
                    <a:pt x="559" y="1015"/>
                  </a:lnTo>
                  <a:lnTo>
                    <a:pt x="567" y="1012"/>
                  </a:lnTo>
                  <a:lnTo>
                    <a:pt x="567" y="1012"/>
                  </a:lnTo>
                  <a:lnTo>
                    <a:pt x="561" y="1019"/>
                  </a:lnTo>
                  <a:lnTo>
                    <a:pt x="561" y="1019"/>
                  </a:lnTo>
                  <a:close/>
                  <a:moveTo>
                    <a:pt x="593" y="1022"/>
                  </a:moveTo>
                  <a:lnTo>
                    <a:pt x="593" y="1022"/>
                  </a:lnTo>
                  <a:lnTo>
                    <a:pt x="579" y="1021"/>
                  </a:lnTo>
                  <a:lnTo>
                    <a:pt x="579" y="1021"/>
                  </a:lnTo>
                  <a:lnTo>
                    <a:pt x="596" y="1011"/>
                  </a:lnTo>
                  <a:lnTo>
                    <a:pt x="596" y="1011"/>
                  </a:lnTo>
                  <a:lnTo>
                    <a:pt x="593" y="1016"/>
                  </a:lnTo>
                  <a:lnTo>
                    <a:pt x="593" y="1022"/>
                  </a:lnTo>
                  <a:lnTo>
                    <a:pt x="593" y="1022"/>
                  </a:lnTo>
                  <a:close/>
                  <a:moveTo>
                    <a:pt x="584" y="1007"/>
                  </a:moveTo>
                  <a:lnTo>
                    <a:pt x="584" y="1007"/>
                  </a:lnTo>
                  <a:lnTo>
                    <a:pt x="593" y="998"/>
                  </a:lnTo>
                  <a:lnTo>
                    <a:pt x="604" y="988"/>
                  </a:lnTo>
                  <a:lnTo>
                    <a:pt x="604" y="988"/>
                  </a:lnTo>
                  <a:lnTo>
                    <a:pt x="615" y="981"/>
                  </a:lnTo>
                  <a:lnTo>
                    <a:pt x="615" y="981"/>
                  </a:lnTo>
                  <a:lnTo>
                    <a:pt x="620" y="982"/>
                  </a:lnTo>
                  <a:lnTo>
                    <a:pt x="620" y="982"/>
                  </a:lnTo>
                  <a:lnTo>
                    <a:pt x="602" y="995"/>
                  </a:lnTo>
                  <a:lnTo>
                    <a:pt x="584" y="1007"/>
                  </a:lnTo>
                  <a:lnTo>
                    <a:pt x="584" y="1007"/>
                  </a:lnTo>
                  <a:close/>
                  <a:moveTo>
                    <a:pt x="609" y="1022"/>
                  </a:moveTo>
                  <a:lnTo>
                    <a:pt x="609" y="1022"/>
                  </a:lnTo>
                  <a:lnTo>
                    <a:pt x="613" y="1019"/>
                  </a:lnTo>
                  <a:lnTo>
                    <a:pt x="613" y="1019"/>
                  </a:lnTo>
                  <a:lnTo>
                    <a:pt x="613" y="1022"/>
                  </a:lnTo>
                  <a:lnTo>
                    <a:pt x="613" y="1022"/>
                  </a:lnTo>
                  <a:lnTo>
                    <a:pt x="609" y="1022"/>
                  </a:lnTo>
                  <a:lnTo>
                    <a:pt x="609" y="1022"/>
                  </a:lnTo>
                  <a:close/>
                  <a:moveTo>
                    <a:pt x="607" y="1012"/>
                  </a:moveTo>
                  <a:lnTo>
                    <a:pt x="607" y="1012"/>
                  </a:lnTo>
                  <a:lnTo>
                    <a:pt x="612" y="1006"/>
                  </a:lnTo>
                  <a:lnTo>
                    <a:pt x="616" y="1000"/>
                  </a:lnTo>
                  <a:lnTo>
                    <a:pt x="628" y="988"/>
                  </a:lnTo>
                  <a:lnTo>
                    <a:pt x="628" y="988"/>
                  </a:lnTo>
                  <a:lnTo>
                    <a:pt x="633" y="984"/>
                  </a:lnTo>
                  <a:lnTo>
                    <a:pt x="633" y="984"/>
                  </a:lnTo>
                  <a:lnTo>
                    <a:pt x="646" y="986"/>
                  </a:lnTo>
                  <a:lnTo>
                    <a:pt x="646" y="986"/>
                  </a:lnTo>
                  <a:lnTo>
                    <a:pt x="633" y="995"/>
                  </a:lnTo>
                  <a:lnTo>
                    <a:pt x="633" y="995"/>
                  </a:lnTo>
                  <a:lnTo>
                    <a:pt x="620" y="1005"/>
                  </a:lnTo>
                  <a:lnTo>
                    <a:pt x="613" y="1009"/>
                  </a:lnTo>
                  <a:lnTo>
                    <a:pt x="607" y="1012"/>
                  </a:lnTo>
                  <a:lnTo>
                    <a:pt x="607" y="1012"/>
                  </a:lnTo>
                  <a:close/>
                  <a:moveTo>
                    <a:pt x="638" y="1019"/>
                  </a:moveTo>
                  <a:lnTo>
                    <a:pt x="638" y="1019"/>
                  </a:lnTo>
                  <a:lnTo>
                    <a:pt x="631" y="1021"/>
                  </a:lnTo>
                  <a:lnTo>
                    <a:pt x="631" y="1021"/>
                  </a:lnTo>
                  <a:lnTo>
                    <a:pt x="639" y="1016"/>
                  </a:lnTo>
                  <a:lnTo>
                    <a:pt x="639" y="1016"/>
                  </a:lnTo>
                  <a:lnTo>
                    <a:pt x="638" y="1019"/>
                  </a:lnTo>
                  <a:lnTo>
                    <a:pt x="638" y="1019"/>
                  </a:lnTo>
                  <a:close/>
                  <a:moveTo>
                    <a:pt x="634" y="1007"/>
                  </a:moveTo>
                  <a:lnTo>
                    <a:pt x="634" y="1007"/>
                  </a:lnTo>
                  <a:lnTo>
                    <a:pt x="639" y="1004"/>
                  </a:lnTo>
                  <a:lnTo>
                    <a:pt x="639" y="1004"/>
                  </a:lnTo>
                  <a:lnTo>
                    <a:pt x="652" y="993"/>
                  </a:lnTo>
                  <a:lnTo>
                    <a:pt x="652" y="993"/>
                  </a:lnTo>
                  <a:lnTo>
                    <a:pt x="648" y="999"/>
                  </a:lnTo>
                  <a:lnTo>
                    <a:pt x="648" y="999"/>
                  </a:lnTo>
                  <a:lnTo>
                    <a:pt x="634" y="1007"/>
                  </a:lnTo>
                  <a:lnTo>
                    <a:pt x="634" y="1007"/>
                  </a:lnTo>
                  <a:close/>
                  <a:moveTo>
                    <a:pt x="666" y="1017"/>
                  </a:moveTo>
                  <a:lnTo>
                    <a:pt x="666" y="1017"/>
                  </a:lnTo>
                  <a:lnTo>
                    <a:pt x="671" y="1013"/>
                  </a:lnTo>
                  <a:lnTo>
                    <a:pt x="671" y="1013"/>
                  </a:lnTo>
                  <a:lnTo>
                    <a:pt x="672" y="1016"/>
                  </a:lnTo>
                  <a:lnTo>
                    <a:pt x="672" y="1016"/>
                  </a:lnTo>
                  <a:lnTo>
                    <a:pt x="666" y="1017"/>
                  </a:lnTo>
                  <a:lnTo>
                    <a:pt x="666" y="1017"/>
                  </a:lnTo>
                  <a:close/>
                  <a:moveTo>
                    <a:pt x="650" y="1012"/>
                  </a:moveTo>
                  <a:lnTo>
                    <a:pt x="650" y="1012"/>
                  </a:lnTo>
                  <a:lnTo>
                    <a:pt x="654" y="1006"/>
                  </a:lnTo>
                  <a:lnTo>
                    <a:pt x="654" y="1006"/>
                  </a:lnTo>
                  <a:lnTo>
                    <a:pt x="666" y="996"/>
                  </a:lnTo>
                  <a:lnTo>
                    <a:pt x="678" y="987"/>
                  </a:lnTo>
                  <a:lnTo>
                    <a:pt x="678" y="987"/>
                  </a:lnTo>
                  <a:lnTo>
                    <a:pt x="693" y="987"/>
                  </a:lnTo>
                  <a:lnTo>
                    <a:pt x="693" y="987"/>
                  </a:lnTo>
                  <a:lnTo>
                    <a:pt x="686" y="993"/>
                  </a:lnTo>
                  <a:lnTo>
                    <a:pt x="686" y="993"/>
                  </a:lnTo>
                  <a:lnTo>
                    <a:pt x="669" y="1004"/>
                  </a:lnTo>
                  <a:lnTo>
                    <a:pt x="660" y="1009"/>
                  </a:lnTo>
                  <a:lnTo>
                    <a:pt x="650" y="1012"/>
                  </a:lnTo>
                  <a:lnTo>
                    <a:pt x="650" y="1012"/>
                  </a:lnTo>
                  <a:close/>
                  <a:moveTo>
                    <a:pt x="693" y="1000"/>
                  </a:moveTo>
                  <a:lnTo>
                    <a:pt x="693" y="1000"/>
                  </a:lnTo>
                  <a:lnTo>
                    <a:pt x="709" y="987"/>
                  </a:lnTo>
                  <a:lnTo>
                    <a:pt x="709" y="987"/>
                  </a:lnTo>
                  <a:lnTo>
                    <a:pt x="727" y="986"/>
                  </a:lnTo>
                  <a:lnTo>
                    <a:pt x="727" y="986"/>
                  </a:lnTo>
                  <a:lnTo>
                    <a:pt x="708" y="996"/>
                  </a:lnTo>
                  <a:lnTo>
                    <a:pt x="687" y="1005"/>
                  </a:lnTo>
                  <a:lnTo>
                    <a:pt x="687" y="1005"/>
                  </a:lnTo>
                  <a:lnTo>
                    <a:pt x="693" y="1000"/>
                  </a:lnTo>
                  <a:lnTo>
                    <a:pt x="693" y="1000"/>
                  </a:lnTo>
                  <a:close/>
                  <a:moveTo>
                    <a:pt x="701" y="1013"/>
                  </a:moveTo>
                  <a:lnTo>
                    <a:pt x="701" y="1013"/>
                  </a:lnTo>
                  <a:lnTo>
                    <a:pt x="690" y="1015"/>
                  </a:lnTo>
                  <a:lnTo>
                    <a:pt x="690" y="1015"/>
                  </a:lnTo>
                  <a:lnTo>
                    <a:pt x="703" y="1010"/>
                  </a:lnTo>
                  <a:lnTo>
                    <a:pt x="703" y="1010"/>
                  </a:lnTo>
                  <a:lnTo>
                    <a:pt x="701" y="1013"/>
                  </a:lnTo>
                  <a:lnTo>
                    <a:pt x="701" y="1013"/>
                  </a:lnTo>
                  <a:close/>
                  <a:moveTo>
                    <a:pt x="737" y="992"/>
                  </a:moveTo>
                  <a:lnTo>
                    <a:pt x="737" y="992"/>
                  </a:lnTo>
                  <a:lnTo>
                    <a:pt x="746" y="986"/>
                  </a:lnTo>
                  <a:lnTo>
                    <a:pt x="746" y="986"/>
                  </a:lnTo>
                  <a:lnTo>
                    <a:pt x="767" y="984"/>
                  </a:lnTo>
                  <a:lnTo>
                    <a:pt x="767" y="984"/>
                  </a:lnTo>
                  <a:lnTo>
                    <a:pt x="764" y="987"/>
                  </a:lnTo>
                  <a:lnTo>
                    <a:pt x="764" y="987"/>
                  </a:lnTo>
                  <a:lnTo>
                    <a:pt x="751" y="994"/>
                  </a:lnTo>
                  <a:lnTo>
                    <a:pt x="739" y="1000"/>
                  </a:lnTo>
                  <a:lnTo>
                    <a:pt x="727" y="1005"/>
                  </a:lnTo>
                  <a:lnTo>
                    <a:pt x="715" y="1010"/>
                  </a:lnTo>
                  <a:lnTo>
                    <a:pt x="715" y="1010"/>
                  </a:lnTo>
                  <a:lnTo>
                    <a:pt x="726" y="1000"/>
                  </a:lnTo>
                  <a:lnTo>
                    <a:pt x="737" y="992"/>
                  </a:lnTo>
                  <a:lnTo>
                    <a:pt x="737" y="992"/>
                  </a:lnTo>
                  <a:close/>
                  <a:moveTo>
                    <a:pt x="752" y="1009"/>
                  </a:moveTo>
                  <a:lnTo>
                    <a:pt x="752" y="1009"/>
                  </a:lnTo>
                  <a:lnTo>
                    <a:pt x="761" y="1001"/>
                  </a:lnTo>
                  <a:lnTo>
                    <a:pt x="769" y="994"/>
                  </a:lnTo>
                  <a:lnTo>
                    <a:pt x="769" y="994"/>
                  </a:lnTo>
                  <a:lnTo>
                    <a:pt x="785" y="983"/>
                  </a:lnTo>
                  <a:lnTo>
                    <a:pt x="785" y="983"/>
                  </a:lnTo>
                  <a:lnTo>
                    <a:pt x="795" y="983"/>
                  </a:lnTo>
                  <a:lnTo>
                    <a:pt x="795" y="983"/>
                  </a:lnTo>
                  <a:lnTo>
                    <a:pt x="786" y="990"/>
                  </a:lnTo>
                  <a:lnTo>
                    <a:pt x="778" y="999"/>
                  </a:lnTo>
                  <a:lnTo>
                    <a:pt x="778" y="999"/>
                  </a:lnTo>
                  <a:lnTo>
                    <a:pt x="766" y="1005"/>
                  </a:lnTo>
                  <a:lnTo>
                    <a:pt x="752" y="1009"/>
                  </a:lnTo>
                  <a:lnTo>
                    <a:pt x="752" y="1009"/>
                  </a:lnTo>
                  <a:close/>
                  <a:moveTo>
                    <a:pt x="793" y="1012"/>
                  </a:moveTo>
                  <a:lnTo>
                    <a:pt x="793" y="1012"/>
                  </a:lnTo>
                  <a:lnTo>
                    <a:pt x="784" y="1012"/>
                  </a:lnTo>
                  <a:lnTo>
                    <a:pt x="784" y="1012"/>
                  </a:lnTo>
                  <a:lnTo>
                    <a:pt x="798" y="1006"/>
                  </a:lnTo>
                  <a:lnTo>
                    <a:pt x="798" y="1006"/>
                  </a:lnTo>
                  <a:lnTo>
                    <a:pt x="793" y="1012"/>
                  </a:lnTo>
                  <a:lnTo>
                    <a:pt x="793" y="1012"/>
                  </a:lnTo>
                  <a:close/>
                  <a:moveTo>
                    <a:pt x="807" y="1011"/>
                  </a:moveTo>
                  <a:lnTo>
                    <a:pt x="807" y="1011"/>
                  </a:lnTo>
                  <a:lnTo>
                    <a:pt x="813" y="1005"/>
                  </a:lnTo>
                  <a:lnTo>
                    <a:pt x="819" y="999"/>
                  </a:lnTo>
                  <a:lnTo>
                    <a:pt x="833" y="988"/>
                  </a:lnTo>
                  <a:lnTo>
                    <a:pt x="833" y="988"/>
                  </a:lnTo>
                  <a:lnTo>
                    <a:pt x="837" y="984"/>
                  </a:lnTo>
                  <a:lnTo>
                    <a:pt x="837" y="984"/>
                  </a:lnTo>
                  <a:lnTo>
                    <a:pt x="857" y="987"/>
                  </a:lnTo>
                  <a:lnTo>
                    <a:pt x="857" y="987"/>
                  </a:lnTo>
                  <a:lnTo>
                    <a:pt x="841" y="996"/>
                  </a:lnTo>
                  <a:lnTo>
                    <a:pt x="841" y="996"/>
                  </a:lnTo>
                  <a:lnTo>
                    <a:pt x="825" y="1005"/>
                  </a:lnTo>
                  <a:lnTo>
                    <a:pt x="816" y="1009"/>
                  </a:lnTo>
                  <a:lnTo>
                    <a:pt x="807" y="1011"/>
                  </a:lnTo>
                  <a:lnTo>
                    <a:pt x="807" y="1011"/>
                  </a:lnTo>
                  <a:close/>
                  <a:moveTo>
                    <a:pt x="803" y="993"/>
                  </a:moveTo>
                  <a:lnTo>
                    <a:pt x="803" y="993"/>
                  </a:lnTo>
                  <a:lnTo>
                    <a:pt x="813" y="983"/>
                  </a:lnTo>
                  <a:lnTo>
                    <a:pt x="813" y="983"/>
                  </a:lnTo>
                  <a:lnTo>
                    <a:pt x="819" y="984"/>
                  </a:lnTo>
                  <a:lnTo>
                    <a:pt x="819" y="984"/>
                  </a:lnTo>
                  <a:lnTo>
                    <a:pt x="803" y="993"/>
                  </a:lnTo>
                  <a:lnTo>
                    <a:pt x="803" y="993"/>
                  </a:lnTo>
                  <a:close/>
                  <a:moveTo>
                    <a:pt x="846" y="1005"/>
                  </a:moveTo>
                  <a:lnTo>
                    <a:pt x="846" y="1005"/>
                  </a:lnTo>
                  <a:lnTo>
                    <a:pt x="861" y="998"/>
                  </a:lnTo>
                  <a:lnTo>
                    <a:pt x="868" y="993"/>
                  </a:lnTo>
                  <a:lnTo>
                    <a:pt x="873" y="987"/>
                  </a:lnTo>
                  <a:lnTo>
                    <a:pt x="873" y="987"/>
                  </a:lnTo>
                  <a:lnTo>
                    <a:pt x="886" y="988"/>
                  </a:lnTo>
                  <a:lnTo>
                    <a:pt x="886" y="988"/>
                  </a:lnTo>
                  <a:lnTo>
                    <a:pt x="885" y="988"/>
                  </a:lnTo>
                  <a:lnTo>
                    <a:pt x="885" y="988"/>
                  </a:lnTo>
                  <a:lnTo>
                    <a:pt x="875" y="995"/>
                  </a:lnTo>
                  <a:lnTo>
                    <a:pt x="863" y="1001"/>
                  </a:lnTo>
                  <a:lnTo>
                    <a:pt x="851" y="1007"/>
                  </a:lnTo>
                  <a:lnTo>
                    <a:pt x="839" y="1011"/>
                  </a:lnTo>
                  <a:lnTo>
                    <a:pt x="839" y="1011"/>
                  </a:lnTo>
                  <a:lnTo>
                    <a:pt x="846" y="1005"/>
                  </a:lnTo>
                  <a:lnTo>
                    <a:pt x="846" y="1005"/>
                  </a:lnTo>
                  <a:close/>
                  <a:moveTo>
                    <a:pt x="862" y="1017"/>
                  </a:moveTo>
                  <a:lnTo>
                    <a:pt x="862" y="1017"/>
                  </a:lnTo>
                  <a:lnTo>
                    <a:pt x="853" y="1017"/>
                  </a:lnTo>
                  <a:lnTo>
                    <a:pt x="853" y="1017"/>
                  </a:lnTo>
                  <a:lnTo>
                    <a:pt x="863" y="1012"/>
                  </a:lnTo>
                  <a:lnTo>
                    <a:pt x="863" y="1012"/>
                  </a:lnTo>
                  <a:lnTo>
                    <a:pt x="862" y="1017"/>
                  </a:lnTo>
                  <a:lnTo>
                    <a:pt x="862" y="1017"/>
                  </a:lnTo>
                  <a:close/>
                  <a:moveTo>
                    <a:pt x="874" y="1013"/>
                  </a:moveTo>
                  <a:lnTo>
                    <a:pt x="874" y="1013"/>
                  </a:lnTo>
                  <a:lnTo>
                    <a:pt x="878" y="1010"/>
                  </a:lnTo>
                  <a:lnTo>
                    <a:pt x="881" y="1005"/>
                  </a:lnTo>
                  <a:lnTo>
                    <a:pt x="891" y="996"/>
                  </a:lnTo>
                  <a:lnTo>
                    <a:pt x="891" y="996"/>
                  </a:lnTo>
                  <a:lnTo>
                    <a:pt x="896" y="993"/>
                  </a:lnTo>
                  <a:lnTo>
                    <a:pt x="900" y="989"/>
                  </a:lnTo>
                  <a:lnTo>
                    <a:pt x="900" y="989"/>
                  </a:lnTo>
                  <a:lnTo>
                    <a:pt x="917" y="990"/>
                  </a:lnTo>
                  <a:lnTo>
                    <a:pt x="917" y="990"/>
                  </a:lnTo>
                  <a:lnTo>
                    <a:pt x="896" y="1002"/>
                  </a:lnTo>
                  <a:lnTo>
                    <a:pt x="874" y="1013"/>
                  </a:lnTo>
                  <a:lnTo>
                    <a:pt x="874" y="1013"/>
                  </a:lnTo>
                  <a:close/>
                  <a:moveTo>
                    <a:pt x="912" y="1007"/>
                  </a:moveTo>
                  <a:lnTo>
                    <a:pt x="912" y="1007"/>
                  </a:lnTo>
                  <a:lnTo>
                    <a:pt x="922" y="1000"/>
                  </a:lnTo>
                  <a:lnTo>
                    <a:pt x="927" y="996"/>
                  </a:lnTo>
                  <a:lnTo>
                    <a:pt x="928" y="994"/>
                  </a:lnTo>
                  <a:lnTo>
                    <a:pt x="928" y="992"/>
                  </a:lnTo>
                  <a:lnTo>
                    <a:pt x="928" y="992"/>
                  </a:lnTo>
                  <a:lnTo>
                    <a:pt x="944" y="993"/>
                  </a:lnTo>
                  <a:lnTo>
                    <a:pt x="944" y="993"/>
                  </a:lnTo>
                  <a:lnTo>
                    <a:pt x="903" y="1013"/>
                  </a:lnTo>
                  <a:lnTo>
                    <a:pt x="903" y="1013"/>
                  </a:lnTo>
                  <a:lnTo>
                    <a:pt x="912" y="1007"/>
                  </a:lnTo>
                  <a:lnTo>
                    <a:pt x="912" y="1007"/>
                  </a:lnTo>
                  <a:close/>
                  <a:moveTo>
                    <a:pt x="963" y="994"/>
                  </a:moveTo>
                  <a:lnTo>
                    <a:pt x="963" y="994"/>
                  </a:lnTo>
                  <a:lnTo>
                    <a:pt x="971" y="995"/>
                  </a:lnTo>
                  <a:lnTo>
                    <a:pt x="971" y="995"/>
                  </a:lnTo>
                  <a:lnTo>
                    <a:pt x="967" y="999"/>
                  </a:lnTo>
                  <a:lnTo>
                    <a:pt x="967" y="999"/>
                  </a:lnTo>
                  <a:lnTo>
                    <a:pt x="950" y="1006"/>
                  </a:lnTo>
                  <a:lnTo>
                    <a:pt x="933" y="1012"/>
                  </a:lnTo>
                  <a:lnTo>
                    <a:pt x="933" y="1012"/>
                  </a:lnTo>
                  <a:lnTo>
                    <a:pt x="940" y="1007"/>
                  </a:lnTo>
                  <a:lnTo>
                    <a:pt x="947" y="1004"/>
                  </a:lnTo>
                  <a:lnTo>
                    <a:pt x="956" y="999"/>
                  </a:lnTo>
                  <a:lnTo>
                    <a:pt x="963" y="994"/>
                  </a:lnTo>
                  <a:lnTo>
                    <a:pt x="963" y="994"/>
                  </a:lnTo>
                  <a:close/>
                  <a:moveTo>
                    <a:pt x="908" y="1022"/>
                  </a:moveTo>
                  <a:lnTo>
                    <a:pt x="908" y="1022"/>
                  </a:lnTo>
                  <a:lnTo>
                    <a:pt x="911" y="1019"/>
                  </a:lnTo>
                  <a:lnTo>
                    <a:pt x="911" y="1019"/>
                  </a:lnTo>
                  <a:lnTo>
                    <a:pt x="912" y="1022"/>
                  </a:lnTo>
                  <a:lnTo>
                    <a:pt x="912" y="1022"/>
                  </a:lnTo>
                  <a:lnTo>
                    <a:pt x="908" y="1022"/>
                  </a:lnTo>
                  <a:lnTo>
                    <a:pt x="908" y="1022"/>
                  </a:lnTo>
                  <a:close/>
                  <a:moveTo>
                    <a:pt x="939" y="1025"/>
                  </a:moveTo>
                  <a:lnTo>
                    <a:pt x="939" y="1025"/>
                  </a:lnTo>
                  <a:lnTo>
                    <a:pt x="926" y="1024"/>
                  </a:lnTo>
                  <a:lnTo>
                    <a:pt x="926" y="1024"/>
                  </a:lnTo>
                  <a:lnTo>
                    <a:pt x="935" y="1022"/>
                  </a:lnTo>
                  <a:lnTo>
                    <a:pt x="945" y="1018"/>
                  </a:lnTo>
                  <a:lnTo>
                    <a:pt x="945" y="1018"/>
                  </a:lnTo>
                  <a:lnTo>
                    <a:pt x="939" y="1025"/>
                  </a:lnTo>
                  <a:lnTo>
                    <a:pt x="939" y="1025"/>
                  </a:lnTo>
                  <a:close/>
                  <a:moveTo>
                    <a:pt x="967" y="1028"/>
                  </a:moveTo>
                  <a:lnTo>
                    <a:pt x="967" y="1028"/>
                  </a:lnTo>
                  <a:lnTo>
                    <a:pt x="963" y="1028"/>
                  </a:lnTo>
                  <a:lnTo>
                    <a:pt x="963" y="1028"/>
                  </a:lnTo>
                  <a:lnTo>
                    <a:pt x="969" y="1025"/>
                  </a:lnTo>
                  <a:lnTo>
                    <a:pt x="969" y="1025"/>
                  </a:lnTo>
                  <a:lnTo>
                    <a:pt x="967" y="1028"/>
                  </a:lnTo>
                  <a:lnTo>
                    <a:pt x="967" y="1028"/>
                  </a:lnTo>
                  <a:close/>
                  <a:moveTo>
                    <a:pt x="958" y="1019"/>
                  </a:moveTo>
                  <a:lnTo>
                    <a:pt x="958" y="1019"/>
                  </a:lnTo>
                  <a:lnTo>
                    <a:pt x="973" y="1006"/>
                  </a:lnTo>
                  <a:lnTo>
                    <a:pt x="973" y="1006"/>
                  </a:lnTo>
                  <a:lnTo>
                    <a:pt x="980" y="1002"/>
                  </a:lnTo>
                  <a:lnTo>
                    <a:pt x="986" y="996"/>
                  </a:lnTo>
                  <a:lnTo>
                    <a:pt x="986" y="996"/>
                  </a:lnTo>
                  <a:lnTo>
                    <a:pt x="999" y="998"/>
                  </a:lnTo>
                  <a:lnTo>
                    <a:pt x="999" y="998"/>
                  </a:lnTo>
                  <a:lnTo>
                    <a:pt x="979" y="1010"/>
                  </a:lnTo>
                  <a:lnTo>
                    <a:pt x="958" y="1019"/>
                  </a:lnTo>
                  <a:lnTo>
                    <a:pt x="958" y="1019"/>
                  </a:lnTo>
                  <a:close/>
                  <a:moveTo>
                    <a:pt x="988" y="1030"/>
                  </a:moveTo>
                  <a:lnTo>
                    <a:pt x="988" y="1030"/>
                  </a:lnTo>
                  <a:lnTo>
                    <a:pt x="985" y="1030"/>
                  </a:lnTo>
                  <a:lnTo>
                    <a:pt x="985" y="1030"/>
                  </a:lnTo>
                  <a:lnTo>
                    <a:pt x="991" y="1028"/>
                  </a:lnTo>
                  <a:lnTo>
                    <a:pt x="991" y="1028"/>
                  </a:lnTo>
                  <a:lnTo>
                    <a:pt x="988" y="1030"/>
                  </a:lnTo>
                  <a:lnTo>
                    <a:pt x="988" y="1030"/>
                  </a:lnTo>
                  <a:close/>
                  <a:moveTo>
                    <a:pt x="991" y="1017"/>
                  </a:moveTo>
                  <a:lnTo>
                    <a:pt x="991" y="1017"/>
                  </a:lnTo>
                  <a:lnTo>
                    <a:pt x="999" y="1011"/>
                  </a:lnTo>
                  <a:lnTo>
                    <a:pt x="1008" y="1005"/>
                  </a:lnTo>
                  <a:lnTo>
                    <a:pt x="1008" y="1005"/>
                  </a:lnTo>
                  <a:lnTo>
                    <a:pt x="1012" y="1001"/>
                  </a:lnTo>
                  <a:lnTo>
                    <a:pt x="1012" y="1001"/>
                  </a:lnTo>
                  <a:lnTo>
                    <a:pt x="1015" y="1000"/>
                  </a:lnTo>
                  <a:lnTo>
                    <a:pt x="1015" y="1000"/>
                  </a:lnTo>
                  <a:lnTo>
                    <a:pt x="1022" y="1000"/>
                  </a:lnTo>
                  <a:lnTo>
                    <a:pt x="1022" y="1000"/>
                  </a:lnTo>
                  <a:lnTo>
                    <a:pt x="1014" y="1006"/>
                  </a:lnTo>
                  <a:lnTo>
                    <a:pt x="1014" y="1006"/>
                  </a:lnTo>
                  <a:lnTo>
                    <a:pt x="1003" y="1012"/>
                  </a:lnTo>
                  <a:lnTo>
                    <a:pt x="991" y="1017"/>
                  </a:lnTo>
                  <a:lnTo>
                    <a:pt x="991" y="1017"/>
                  </a:lnTo>
                  <a:close/>
                  <a:moveTo>
                    <a:pt x="1020" y="1015"/>
                  </a:moveTo>
                  <a:lnTo>
                    <a:pt x="1020" y="1015"/>
                  </a:lnTo>
                  <a:lnTo>
                    <a:pt x="1028" y="1009"/>
                  </a:lnTo>
                  <a:lnTo>
                    <a:pt x="1038" y="1002"/>
                  </a:lnTo>
                  <a:lnTo>
                    <a:pt x="1038" y="1002"/>
                  </a:lnTo>
                  <a:lnTo>
                    <a:pt x="1050" y="1004"/>
                  </a:lnTo>
                  <a:lnTo>
                    <a:pt x="1050" y="1004"/>
                  </a:lnTo>
                  <a:lnTo>
                    <a:pt x="1028" y="1015"/>
                  </a:lnTo>
                  <a:lnTo>
                    <a:pt x="1008" y="1024"/>
                  </a:lnTo>
                  <a:lnTo>
                    <a:pt x="1008" y="1024"/>
                  </a:lnTo>
                  <a:lnTo>
                    <a:pt x="1020" y="1015"/>
                  </a:lnTo>
                  <a:lnTo>
                    <a:pt x="1020" y="1015"/>
                  </a:lnTo>
                  <a:close/>
                  <a:moveTo>
                    <a:pt x="1016" y="1034"/>
                  </a:moveTo>
                  <a:lnTo>
                    <a:pt x="1016" y="1034"/>
                  </a:lnTo>
                  <a:lnTo>
                    <a:pt x="1012" y="1033"/>
                  </a:lnTo>
                  <a:lnTo>
                    <a:pt x="1012" y="1033"/>
                  </a:lnTo>
                  <a:lnTo>
                    <a:pt x="1018" y="1030"/>
                  </a:lnTo>
                  <a:lnTo>
                    <a:pt x="1018" y="1030"/>
                  </a:lnTo>
                  <a:lnTo>
                    <a:pt x="1016" y="1034"/>
                  </a:lnTo>
                  <a:lnTo>
                    <a:pt x="1016" y="1034"/>
                  </a:lnTo>
                  <a:close/>
                  <a:moveTo>
                    <a:pt x="1065" y="1007"/>
                  </a:moveTo>
                  <a:lnTo>
                    <a:pt x="1065" y="1007"/>
                  </a:lnTo>
                  <a:lnTo>
                    <a:pt x="1067" y="1006"/>
                  </a:lnTo>
                  <a:lnTo>
                    <a:pt x="1067" y="1006"/>
                  </a:lnTo>
                  <a:lnTo>
                    <a:pt x="1080" y="1007"/>
                  </a:lnTo>
                  <a:lnTo>
                    <a:pt x="1080" y="1007"/>
                  </a:lnTo>
                  <a:lnTo>
                    <a:pt x="1057" y="1019"/>
                  </a:lnTo>
                  <a:lnTo>
                    <a:pt x="1045" y="1025"/>
                  </a:lnTo>
                  <a:lnTo>
                    <a:pt x="1032" y="1030"/>
                  </a:lnTo>
                  <a:lnTo>
                    <a:pt x="1032" y="1030"/>
                  </a:lnTo>
                  <a:lnTo>
                    <a:pt x="1040" y="1024"/>
                  </a:lnTo>
                  <a:lnTo>
                    <a:pt x="1047" y="1018"/>
                  </a:lnTo>
                  <a:lnTo>
                    <a:pt x="1065" y="1007"/>
                  </a:lnTo>
                  <a:lnTo>
                    <a:pt x="1065" y="1007"/>
                  </a:lnTo>
                  <a:close/>
                  <a:moveTo>
                    <a:pt x="1086" y="1009"/>
                  </a:moveTo>
                  <a:lnTo>
                    <a:pt x="1086" y="1009"/>
                  </a:lnTo>
                  <a:lnTo>
                    <a:pt x="1086" y="1009"/>
                  </a:lnTo>
                  <a:lnTo>
                    <a:pt x="1086" y="1009"/>
                  </a:lnTo>
                  <a:lnTo>
                    <a:pt x="1112" y="1012"/>
                  </a:lnTo>
                  <a:lnTo>
                    <a:pt x="1112" y="1012"/>
                  </a:lnTo>
                  <a:lnTo>
                    <a:pt x="1071" y="1028"/>
                  </a:lnTo>
                  <a:lnTo>
                    <a:pt x="1071" y="1028"/>
                  </a:lnTo>
                  <a:lnTo>
                    <a:pt x="1075" y="1024"/>
                  </a:lnTo>
                  <a:lnTo>
                    <a:pt x="1082" y="1019"/>
                  </a:lnTo>
                  <a:lnTo>
                    <a:pt x="1085" y="1017"/>
                  </a:lnTo>
                  <a:lnTo>
                    <a:pt x="1087" y="1015"/>
                  </a:lnTo>
                  <a:lnTo>
                    <a:pt x="1087" y="1011"/>
                  </a:lnTo>
                  <a:lnTo>
                    <a:pt x="1086" y="1009"/>
                  </a:lnTo>
                  <a:lnTo>
                    <a:pt x="1086" y="1009"/>
                  </a:lnTo>
                  <a:close/>
                  <a:moveTo>
                    <a:pt x="1046" y="1036"/>
                  </a:moveTo>
                  <a:lnTo>
                    <a:pt x="1046" y="1036"/>
                  </a:lnTo>
                  <a:lnTo>
                    <a:pt x="1044" y="1036"/>
                  </a:lnTo>
                  <a:lnTo>
                    <a:pt x="1044" y="1036"/>
                  </a:lnTo>
                  <a:lnTo>
                    <a:pt x="1047" y="1035"/>
                  </a:lnTo>
                  <a:lnTo>
                    <a:pt x="1047" y="1035"/>
                  </a:lnTo>
                  <a:lnTo>
                    <a:pt x="1046" y="1036"/>
                  </a:lnTo>
                  <a:lnTo>
                    <a:pt x="1046" y="1036"/>
                  </a:lnTo>
                  <a:close/>
                  <a:moveTo>
                    <a:pt x="1082" y="1040"/>
                  </a:moveTo>
                  <a:lnTo>
                    <a:pt x="1082" y="1040"/>
                  </a:lnTo>
                  <a:lnTo>
                    <a:pt x="1068" y="1039"/>
                  </a:lnTo>
                  <a:lnTo>
                    <a:pt x="1068" y="1039"/>
                  </a:lnTo>
                  <a:lnTo>
                    <a:pt x="1070" y="1039"/>
                  </a:lnTo>
                  <a:lnTo>
                    <a:pt x="1070" y="1039"/>
                  </a:lnTo>
                  <a:lnTo>
                    <a:pt x="1095" y="1028"/>
                  </a:lnTo>
                  <a:lnTo>
                    <a:pt x="1095" y="1028"/>
                  </a:lnTo>
                  <a:lnTo>
                    <a:pt x="1088" y="1034"/>
                  </a:lnTo>
                  <a:lnTo>
                    <a:pt x="1085" y="1037"/>
                  </a:lnTo>
                  <a:lnTo>
                    <a:pt x="1082" y="1040"/>
                  </a:lnTo>
                  <a:lnTo>
                    <a:pt x="1082" y="1040"/>
                  </a:lnTo>
                  <a:close/>
                  <a:moveTo>
                    <a:pt x="1111" y="1043"/>
                  </a:moveTo>
                  <a:lnTo>
                    <a:pt x="1111" y="1043"/>
                  </a:lnTo>
                  <a:lnTo>
                    <a:pt x="1099" y="1042"/>
                  </a:lnTo>
                  <a:lnTo>
                    <a:pt x="1099" y="1042"/>
                  </a:lnTo>
                  <a:lnTo>
                    <a:pt x="1127" y="1029"/>
                  </a:lnTo>
                  <a:lnTo>
                    <a:pt x="1127" y="1029"/>
                  </a:lnTo>
                  <a:lnTo>
                    <a:pt x="1111" y="1043"/>
                  </a:lnTo>
                  <a:lnTo>
                    <a:pt x="1111" y="1043"/>
                  </a:lnTo>
                  <a:close/>
                  <a:moveTo>
                    <a:pt x="1124" y="1013"/>
                  </a:moveTo>
                  <a:lnTo>
                    <a:pt x="1124" y="1013"/>
                  </a:lnTo>
                  <a:lnTo>
                    <a:pt x="1138" y="1016"/>
                  </a:lnTo>
                  <a:lnTo>
                    <a:pt x="1138" y="1016"/>
                  </a:lnTo>
                  <a:lnTo>
                    <a:pt x="1126" y="1019"/>
                  </a:lnTo>
                  <a:lnTo>
                    <a:pt x="1115" y="1025"/>
                  </a:lnTo>
                  <a:lnTo>
                    <a:pt x="1115" y="1025"/>
                  </a:lnTo>
                  <a:lnTo>
                    <a:pt x="1123" y="1018"/>
                  </a:lnTo>
                  <a:lnTo>
                    <a:pt x="1123" y="1018"/>
                  </a:lnTo>
                  <a:lnTo>
                    <a:pt x="1124" y="1016"/>
                  </a:lnTo>
                  <a:lnTo>
                    <a:pt x="1124" y="1013"/>
                  </a:lnTo>
                  <a:lnTo>
                    <a:pt x="1124" y="1013"/>
                  </a:lnTo>
                  <a:close/>
                  <a:moveTo>
                    <a:pt x="1156" y="1046"/>
                  </a:moveTo>
                  <a:lnTo>
                    <a:pt x="1156" y="1046"/>
                  </a:lnTo>
                  <a:lnTo>
                    <a:pt x="1144" y="1046"/>
                  </a:lnTo>
                  <a:lnTo>
                    <a:pt x="1144" y="1046"/>
                  </a:lnTo>
                  <a:lnTo>
                    <a:pt x="1156" y="1040"/>
                  </a:lnTo>
                  <a:lnTo>
                    <a:pt x="1156" y="1040"/>
                  </a:lnTo>
                  <a:lnTo>
                    <a:pt x="1169" y="1035"/>
                  </a:lnTo>
                  <a:lnTo>
                    <a:pt x="1169" y="1035"/>
                  </a:lnTo>
                  <a:lnTo>
                    <a:pt x="1156" y="1046"/>
                  </a:lnTo>
                  <a:lnTo>
                    <a:pt x="1156" y="1046"/>
                  </a:lnTo>
                  <a:close/>
                  <a:moveTo>
                    <a:pt x="1128" y="1042"/>
                  </a:moveTo>
                  <a:lnTo>
                    <a:pt x="1128" y="1042"/>
                  </a:lnTo>
                  <a:lnTo>
                    <a:pt x="1140" y="1031"/>
                  </a:lnTo>
                  <a:lnTo>
                    <a:pt x="1150" y="1021"/>
                  </a:lnTo>
                  <a:lnTo>
                    <a:pt x="1150" y="1021"/>
                  </a:lnTo>
                  <a:lnTo>
                    <a:pt x="1151" y="1018"/>
                  </a:lnTo>
                  <a:lnTo>
                    <a:pt x="1151" y="1017"/>
                  </a:lnTo>
                  <a:lnTo>
                    <a:pt x="1151" y="1017"/>
                  </a:lnTo>
                  <a:lnTo>
                    <a:pt x="1182" y="1019"/>
                  </a:lnTo>
                  <a:lnTo>
                    <a:pt x="1182" y="1019"/>
                  </a:lnTo>
                  <a:lnTo>
                    <a:pt x="1169" y="1024"/>
                  </a:lnTo>
                  <a:lnTo>
                    <a:pt x="1154" y="1030"/>
                  </a:lnTo>
                  <a:lnTo>
                    <a:pt x="1141" y="1036"/>
                  </a:lnTo>
                  <a:lnTo>
                    <a:pt x="1128" y="1042"/>
                  </a:lnTo>
                  <a:lnTo>
                    <a:pt x="1128" y="1042"/>
                  </a:lnTo>
                  <a:close/>
                  <a:moveTo>
                    <a:pt x="1191" y="1022"/>
                  </a:moveTo>
                  <a:lnTo>
                    <a:pt x="1191" y="1022"/>
                  </a:lnTo>
                  <a:lnTo>
                    <a:pt x="1191" y="1021"/>
                  </a:lnTo>
                  <a:lnTo>
                    <a:pt x="1191" y="1021"/>
                  </a:lnTo>
                  <a:lnTo>
                    <a:pt x="1205" y="1021"/>
                  </a:lnTo>
                  <a:lnTo>
                    <a:pt x="1205" y="1021"/>
                  </a:lnTo>
                  <a:lnTo>
                    <a:pt x="1186" y="1033"/>
                  </a:lnTo>
                  <a:lnTo>
                    <a:pt x="1186" y="1033"/>
                  </a:lnTo>
                  <a:lnTo>
                    <a:pt x="1188" y="1030"/>
                  </a:lnTo>
                  <a:lnTo>
                    <a:pt x="1191" y="1028"/>
                  </a:lnTo>
                  <a:lnTo>
                    <a:pt x="1191" y="1024"/>
                  </a:lnTo>
                  <a:lnTo>
                    <a:pt x="1191" y="1022"/>
                  </a:lnTo>
                  <a:lnTo>
                    <a:pt x="1191" y="1022"/>
                  </a:lnTo>
                  <a:close/>
                  <a:moveTo>
                    <a:pt x="1188" y="1043"/>
                  </a:moveTo>
                  <a:lnTo>
                    <a:pt x="1188" y="1043"/>
                  </a:lnTo>
                  <a:lnTo>
                    <a:pt x="1192" y="1041"/>
                  </a:lnTo>
                  <a:lnTo>
                    <a:pt x="1192" y="1041"/>
                  </a:lnTo>
                  <a:lnTo>
                    <a:pt x="1192" y="1041"/>
                  </a:lnTo>
                  <a:lnTo>
                    <a:pt x="1192" y="1041"/>
                  </a:lnTo>
                  <a:lnTo>
                    <a:pt x="1193" y="1042"/>
                  </a:lnTo>
                  <a:lnTo>
                    <a:pt x="1193" y="1042"/>
                  </a:lnTo>
                  <a:lnTo>
                    <a:pt x="1188" y="1043"/>
                  </a:lnTo>
                  <a:lnTo>
                    <a:pt x="1188" y="1043"/>
                  </a:lnTo>
                  <a:close/>
                  <a:moveTo>
                    <a:pt x="1205" y="1039"/>
                  </a:moveTo>
                  <a:lnTo>
                    <a:pt x="1205" y="1039"/>
                  </a:lnTo>
                  <a:lnTo>
                    <a:pt x="1223" y="1030"/>
                  </a:lnTo>
                  <a:lnTo>
                    <a:pt x="1233" y="1024"/>
                  </a:lnTo>
                  <a:lnTo>
                    <a:pt x="1236" y="1021"/>
                  </a:lnTo>
                  <a:lnTo>
                    <a:pt x="1237" y="1017"/>
                  </a:lnTo>
                  <a:lnTo>
                    <a:pt x="1237" y="1017"/>
                  </a:lnTo>
                  <a:lnTo>
                    <a:pt x="1248" y="1015"/>
                  </a:lnTo>
                  <a:lnTo>
                    <a:pt x="1259" y="1012"/>
                  </a:lnTo>
                  <a:lnTo>
                    <a:pt x="1259" y="1012"/>
                  </a:lnTo>
                  <a:lnTo>
                    <a:pt x="1245" y="1021"/>
                  </a:lnTo>
                  <a:lnTo>
                    <a:pt x="1231" y="1028"/>
                  </a:lnTo>
                  <a:lnTo>
                    <a:pt x="1218" y="1034"/>
                  </a:lnTo>
                  <a:lnTo>
                    <a:pt x="1205" y="1039"/>
                  </a:lnTo>
                  <a:lnTo>
                    <a:pt x="1205" y="1039"/>
                  </a:lnTo>
                  <a:close/>
                  <a:moveTo>
                    <a:pt x="1377" y="597"/>
                  </a:moveTo>
                  <a:lnTo>
                    <a:pt x="1377" y="597"/>
                  </a:lnTo>
                  <a:lnTo>
                    <a:pt x="1370" y="627"/>
                  </a:lnTo>
                  <a:lnTo>
                    <a:pt x="1364" y="656"/>
                  </a:lnTo>
                  <a:lnTo>
                    <a:pt x="1358" y="686"/>
                  </a:lnTo>
                  <a:lnTo>
                    <a:pt x="1353" y="716"/>
                  </a:lnTo>
                  <a:lnTo>
                    <a:pt x="1345" y="777"/>
                  </a:lnTo>
                  <a:lnTo>
                    <a:pt x="1339" y="839"/>
                  </a:lnTo>
                  <a:lnTo>
                    <a:pt x="1339" y="839"/>
                  </a:lnTo>
                  <a:lnTo>
                    <a:pt x="1336" y="866"/>
                  </a:lnTo>
                  <a:lnTo>
                    <a:pt x="1331" y="894"/>
                  </a:lnTo>
                  <a:lnTo>
                    <a:pt x="1328" y="907"/>
                  </a:lnTo>
                  <a:lnTo>
                    <a:pt x="1324" y="919"/>
                  </a:lnTo>
                  <a:lnTo>
                    <a:pt x="1321" y="933"/>
                  </a:lnTo>
                  <a:lnTo>
                    <a:pt x="1315" y="943"/>
                  </a:lnTo>
                  <a:lnTo>
                    <a:pt x="1309" y="956"/>
                  </a:lnTo>
                  <a:lnTo>
                    <a:pt x="1301" y="965"/>
                  </a:lnTo>
                  <a:lnTo>
                    <a:pt x="1293" y="975"/>
                  </a:lnTo>
                  <a:lnTo>
                    <a:pt x="1283" y="983"/>
                  </a:lnTo>
                  <a:lnTo>
                    <a:pt x="1272" y="990"/>
                  </a:lnTo>
                  <a:lnTo>
                    <a:pt x="1260" y="996"/>
                  </a:lnTo>
                  <a:lnTo>
                    <a:pt x="1247" y="1001"/>
                  </a:lnTo>
                  <a:lnTo>
                    <a:pt x="1231" y="1004"/>
                  </a:lnTo>
                  <a:lnTo>
                    <a:pt x="1231" y="1004"/>
                  </a:lnTo>
                  <a:lnTo>
                    <a:pt x="1229" y="1004"/>
                  </a:lnTo>
                  <a:lnTo>
                    <a:pt x="1227" y="1005"/>
                  </a:lnTo>
                  <a:lnTo>
                    <a:pt x="1227" y="1005"/>
                  </a:lnTo>
                  <a:lnTo>
                    <a:pt x="1201" y="1006"/>
                  </a:lnTo>
                  <a:lnTo>
                    <a:pt x="1175" y="1006"/>
                  </a:lnTo>
                  <a:lnTo>
                    <a:pt x="1150" y="1004"/>
                  </a:lnTo>
                  <a:lnTo>
                    <a:pt x="1123" y="1001"/>
                  </a:lnTo>
                  <a:lnTo>
                    <a:pt x="1071" y="993"/>
                  </a:lnTo>
                  <a:lnTo>
                    <a:pt x="1046" y="989"/>
                  </a:lnTo>
                  <a:lnTo>
                    <a:pt x="1021" y="986"/>
                  </a:lnTo>
                  <a:lnTo>
                    <a:pt x="1021" y="986"/>
                  </a:lnTo>
                  <a:lnTo>
                    <a:pt x="969" y="981"/>
                  </a:lnTo>
                  <a:lnTo>
                    <a:pt x="916" y="976"/>
                  </a:lnTo>
                  <a:lnTo>
                    <a:pt x="811" y="969"/>
                  </a:lnTo>
                  <a:lnTo>
                    <a:pt x="811" y="969"/>
                  </a:lnTo>
                  <a:lnTo>
                    <a:pt x="790" y="969"/>
                  </a:lnTo>
                  <a:lnTo>
                    <a:pt x="769" y="969"/>
                  </a:lnTo>
                  <a:lnTo>
                    <a:pt x="726" y="971"/>
                  </a:lnTo>
                  <a:lnTo>
                    <a:pt x="684" y="972"/>
                  </a:lnTo>
                  <a:lnTo>
                    <a:pt x="663" y="972"/>
                  </a:lnTo>
                  <a:lnTo>
                    <a:pt x="642" y="971"/>
                  </a:lnTo>
                  <a:lnTo>
                    <a:pt x="642" y="971"/>
                  </a:lnTo>
                  <a:lnTo>
                    <a:pt x="630" y="969"/>
                  </a:lnTo>
                  <a:lnTo>
                    <a:pt x="618" y="966"/>
                  </a:lnTo>
                  <a:lnTo>
                    <a:pt x="608" y="963"/>
                  </a:lnTo>
                  <a:lnTo>
                    <a:pt x="598" y="959"/>
                  </a:lnTo>
                  <a:lnTo>
                    <a:pt x="589" y="954"/>
                  </a:lnTo>
                  <a:lnTo>
                    <a:pt x="580" y="949"/>
                  </a:lnTo>
                  <a:lnTo>
                    <a:pt x="573" y="943"/>
                  </a:lnTo>
                  <a:lnTo>
                    <a:pt x="566" y="937"/>
                  </a:lnTo>
                  <a:lnTo>
                    <a:pt x="559" y="930"/>
                  </a:lnTo>
                  <a:lnTo>
                    <a:pt x="553" y="923"/>
                  </a:lnTo>
                  <a:lnTo>
                    <a:pt x="542" y="905"/>
                  </a:lnTo>
                  <a:lnTo>
                    <a:pt x="531" y="886"/>
                  </a:lnTo>
                  <a:lnTo>
                    <a:pt x="522" y="865"/>
                  </a:lnTo>
                  <a:lnTo>
                    <a:pt x="522" y="865"/>
                  </a:lnTo>
                  <a:lnTo>
                    <a:pt x="522" y="862"/>
                  </a:lnTo>
                  <a:lnTo>
                    <a:pt x="522" y="858"/>
                  </a:lnTo>
                  <a:lnTo>
                    <a:pt x="521" y="856"/>
                  </a:lnTo>
                  <a:lnTo>
                    <a:pt x="520" y="854"/>
                  </a:lnTo>
                  <a:lnTo>
                    <a:pt x="518" y="856"/>
                  </a:lnTo>
                  <a:lnTo>
                    <a:pt x="518" y="856"/>
                  </a:lnTo>
                  <a:lnTo>
                    <a:pt x="509" y="836"/>
                  </a:lnTo>
                  <a:lnTo>
                    <a:pt x="503" y="822"/>
                  </a:lnTo>
                  <a:lnTo>
                    <a:pt x="495" y="806"/>
                  </a:lnTo>
                  <a:lnTo>
                    <a:pt x="486" y="792"/>
                  </a:lnTo>
                  <a:lnTo>
                    <a:pt x="478" y="781"/>
                  </a:lnTo>
                  <a:lnTo>
                    <a:pt x="474" y="776"/>
                  </a:lnTo>
                  <a:lnTo>
                    <a:pt x="469" y="774"/>
                  </a:lnTo>
                  <a:lnTo>
                    <a:pt x="466" y="772"/>
                  </a:lnTo>
                  <a:lnTo>
                    <a:pt x="462" y="772"/>
                  </a:lnTo>
                  <a:lnTo>
                    <a:pt x="462" y="772"/>
                  </a:lnTo>
                  <a:lnTo>
                    <a:pt x="353" y="823"/>
                  </a:lnTo>
                  <a:lnTo>
                    <a:pt x="299" y="848"/>
                  </a:lnTo>
                  <a:lnTo>
                    <a:pt x="246" y="876"/>
                  </a:lnTo>
                  <a:lnTo>
                    <a:pt x="246" y="876"/>
                  </a:lnTo>
                  <a:lnTo>
                    <a:pt x="231" y="884"/>
                  </a:lnTo>
                  <a:lnTo>
                    <a:pt x="217" y="894"/>
                  </a:lnTo>
                  <a:lnTo>
                    <a:pt x="202" y="903"/>
                  </a:lnTo>
                  <a:lnTo>
                    <a:pt x="189" y="913"/>
                  </a:lnTo>
                  <a:lnTo>
                    <a:pt x="164" y="935"/>
                  </a:lnTo>
                  <a:lnTo>
                    <a:pt x="140" y="959"/>
                  </a:lnTo>
                  <a:lnTo>
                    <a:pt x="140" y="959"/>
                  </a:lnTo>
                  <a:lnTo>
                    <a:pt x="118" y="983"/>
                  </a:lnTo>
                  <a:lnTo>
                    <a:pt x="95" y="1006"/>
                  </a:lnTo>
                  <a:lnTo>
                    <a:pt x="83" y="1017"/>
                  </a:lnTo>
                  <a:lnTo>
                    <a:pt x="71" y="1028"/>
                  </a:lnTo>
                  <a:lnTo>
                    <a:pt x="58" y="1037"/>
                  </a:lnTo>
                  <a:lnTo>
                    <a:pt x="43" y="1045"/>
                  </a:lnTo>
                  <a:lnTo>
                    <a:pt x="43" y="1045"/>
                  </a:lnTo>
                  <a:lnTo>
                    <a:pt x="42" y="1037"/>
                  </a:lnTo>
                  <a:lnTo>
                    <a:pt x="42" y="1037"/>
                  </a:lnTo>
                  <a:lnTo>
                    <a:pt x="41" y="1029"/>
                  </a:lnTo>
                  <a:lnTo>
                    <a:pt x="41" y="1029"/>
                  </a:lnTo>
                  <a:lnTo>
                    <a:pt x="42" y="1015"/>
                  </a:lnTo>
                  <a:lnTo>
                    <a:pt x="46" y="1000"/>
                  </a:lnTo>
                  <a:lnTo>
                    <a:pt x="51" y="987"/>
                  </a:lnTo>
                  <a:lnTo>
                    <a:pt x="57" y="974"/>
                  </a:lnTo>
                  <a:lnTo>
                    <a:pt x="64" y="960"/>
                  </a:lnTo>
                  <a:lnTo>
                    <a:pt x="72" y="947"/>
                  </a:lnTo>
                  <a:lnTo>
                    <a:pt x="82" y="935"/>
                  </a:lnTo>
                  <a:lnTo>
                    <a:pt x="93" y="922"/>
                  </a:lnTo>
                  <a:lnTo>
                    <a:pt x="114" y="899"/>
                  </a:lnTo>
                  <a:lnTo>
                    <a:pt x="138" y="877"/>
                  </a:lnTo>
                  <a:lnTo>
                    <a:pt x="161" y="858"/>
                  </a:lnTo>
                  <a:lnTo>
                    <a:pt x="183" y="841"/>
                  </a:lnTo>
                  <a:lnTo>
                    <a:pt x="183" y="841"/>
                  </a:lnTo>
                  <a:lnTo>
                    <a:pt x="216" y="818"/>
                  </a:lnTo>
                  <a:lnTo>
                    <a:pt x="248" y="798"/>
                  </a:lnTo>
                  <a:lnTo>
                    <a:pt x="283" y="780"/>
                  </a:lnTo>
                  <a:lnTo>
                    <a:pt x="300" y="771"/>
                  </a:lnTo>
                  <a:lnTo>
                    <a:pt x="318" y="764"/>
                  </a:lnTo>
                  <a:lnTo>
                    <a:pt x="318" y="764"/>
                  </a:lnTo>
                  <a:lnTo>
                    <a:pt x="355" y="750"/>
                  </a:lnTo>
                  <a:lnTo>
                    <a:pt x="373" y="741"/>
                  </a:lnTo>
                  <a:lnTo>
                    <a:pt x="390" y="733"/>
                  </a:lnTo>
                  <a:lnTo>
                    <a:pt x="390" y="733"/>
                  </a:lnTo>
                  <a:lnTo>
                    <a:pt x="401" y="724"/>
                  </a:lnTo>
                  <a:lnTo>
                    <a:pt x="414" y="711"/>
                  </a:lnTo>
                  <a:lnTo>
                    <a:pt x="420" y="703"/>
                  </a:lnTo>
                  <a:lnTo>
                    <a:pt x="424" y="695"/>
                  </a:lnTo>
                  <a:lnTo>
                    <a:pt x="426" y="689"/>
                  </a:lnTo>
                  <a:lnTo>
                    <a:pt x="426" y="686"/>
                  </a:lnTo>
                  <a:lnTo>
                    <a:pt x="425" y="683"/>
                  </a:lnTo>
                  <a:lnTo>
                    <a:pt x="425" y="683"/>
                  </a:lnTo>
                  <a:lnTo>
                    <a:pt x="427" y="671"/>
                  </a:lnTo>
                  <a:lnTo>
                    <a:pt x="427" y="659"/>
                  </a:lnTo>
                  <a:lnTo>
                    <a:pt x="427" y="659"/>
                  </a:lnTo>
                  <a:lnTo>
                    <a:pt x="427" y="647"/>
                  </a:lnTo>
                  <a:lnTo>
                    <a:pt x="426" y="635"/>
                  </a:lnTo>
                  <a:lnTo>
                    <a:pt x="424" y="623"/>
                  </a:lnTo>
                  <a:lnTo>
                    <a:pt x="421" y="611"/>
                  </a:lnTo>
                  <a:lnTo>
                    <a:pt x="413" y="588"/>
                  </a:lnTo>
                  <a:lnTo>
                    <a:pt x="403" y="567"/>
                  </a:lnTo>
                  <a:lnTo>
                    <a:pt x="392" y="544"/>
                  </a:lnTo>
                  <a:lnTo>
                    <a:pt x="382" y="522"/>
                  </a:lnTo>
                  <a:lnTo>
                    <a:pt x="371" y="500"/>
                  </a:lnTo>
                  <a:lnTo>
                    <a:pt x="360" y="479"/>
                  </a:lnTo>
                  <a:lnTo>
                    <a:pt x="360" y="479"/>
                  </a:lnTo>
                  <a:lnTo>
                    <a:pt x="343" y="438"/>
                  </a:lnTo>
                  <a:lnTo>
                    <a:pt x="332" y="412"/>
                  </a:lnTo>
                  <a:lnTo>
                    <a:pt x="323" y="385"/>
                  </a:lnTo>
                  <a:lnTo>
                    <a:pt x="313" y="357"/>
                  </a:lnTo>
                  <a:lnTo>
                    <a:pt x="305" y="329"/>
                  </a:lnTo>
                  <a:lnTo>
                    <a:pt x="300" y="303"/>
                  </a:lnTo>
                  <a:lnTo>
                    <a:pt x="297" y="290"/>
                  </a:lnTo>
                  <a:lnTo>
                    <a:pt x="297" y="279"/>
                  </a:lnTo>
                  <a:lnTo>
                    <a:pt x="297" y="279"/>
                  </a:lnTo>
                  <a:lnTo>
                    <a:pt x="297" y="268"/>
                  </a:lnTo>
                  <a:lnTo>
                    <a:pt x="300" y="258"/>
                  </a:lnTo>
                  <a:lnTo>
                    <a:pt x="305" y="249"/>
                  </a:lnTo>
                  <a:lnTo>
                    <a:pt x="307" y="244"/>
                  </a:lnTo>
                  <a:lnTo>
                    <a:pt x="311" y="240"/>
                  </a:lnTo>
                  <a:lnTo>
                    <a:pt x="311" y="240"/>
                  </a:lnTo>
                  <a:lnTo>
                    <a:pt x="313" y="243"/>
                  </a:lnTo>
                  <a:lnTo>
                    <a:pt x="317" y="243"/>
                  </a:lnTo>
                  <a:lnTo>
                    <a:pt x="321" y="243"/>
                  </a:lnTo>
                  <a:lnTo>
                    <a:pt x="327" y="241"/>
                  </a:lnTo>
                  <a:lnTo>
                    <a:pt x="344" y="235"/>
                  </a:lnTo>
                  <a:lnTo>
                    <a:pt x="366" y="227"/>
                  </a:lnTo>
                  <a:lnTo>
                    <a:pt x="391" y="215"/>
                  </a:lnTo>
                  <a:lnTo>
                    <a:pt x="418" y="202"/>
                  </a:lnTo>
                  <a:lnTo>
                    <a:pt x="478" y="169"/>
                  </a:lnTo>
                  <a:lnTo>
                    <a:pt x="538" y="134"/>
                  </a:lnTo>
                  <a:lnTo>
                    <a:pt x="593" y="103"/>
                  </a:lnTo>
                  <a:lnTo>
                    <a:pt x="658" y="63"/>
                  </a:lnTo>
                  <a:lnTo>
                    <a:pt x="658" y="63"/>
                  </a:lnTo>
                  <a:lnTo>
                    <a:pt x="678" y="52"/>
                  </a:lnTo>
                  <a:lnTo>
                    <a:pt x="698" y="41"/>
                  </a:lnTo>
                  <a:lnTo>
                    <a:pt x="719" y="32"/>
                  </a:lnTo>
                  <a:lnTo>
                    <a:pt x="740" y="23"/>
                  </a:lnTo>
                  <a:lnTo>
                    <a:pt x="761" y="17"/>
                  </a:lnTo>
                  <a:lnTo>
                    <a:pt x="784" y="14"/>
                  </a:lnTo>
                  <a:lnTo>
                    <a:pt x="807" y="11"/>
                  </a:lnTo>
                  <a:lnTo>
                    <a:pt x="817" y="13"/>
                  </a:lnTo>
                  <a:lnTo>
                    <a:pt x="829" y="14"/>
                  </a:lnTo>
                  <a:lnTo>
                    <a:pt x="829" y="14"/>
                  </a:lnTo>
                  <a:lnTo>
                    <a:pt x="850" y="17"/>
                  </a:lnTo>
                  <a:lnTo>
                    <a:pt x="870" y="22"/>
                  </a:lnTo>
                  <a:lnTo>
                    <a:pt x="890" y="29"/>
                  </a:lnTo>
                  <a:lnTo>
                    <a:pt x="909" y="38"/>
                  </a:lnTo>
                  <a:lnTo>
                    <a:pt x="928" y="46"/>
                  </a:lnTo>
                  <a:lnTo>
                    <a:pt x="946" y="57"/>
                  </a:lnTo>
                  <a:lnTo>
                    <a:pt x="982" y="78"/>
                  </a:lnTo>
                  <a:lnTo>
                    <a:pt x="982" y="78"/>
                  </a:lnTo>
                  <a:lnTo>
                    <a:pt x="1023" y="102"/>
                  </a:lnTo>
                  <a:lnTo>
                    <a:pt x="1064" y="126"/>
                  </a:lnTo>
                  <a:lnTo>
                    <a:pt x="1147" y="171"/>
                  </a:lnTo>
                  <a:lnTo>
                    <a:pt x="1188" y="196"/>
                  </a:lnTo>
                  <a:lnTo>
                    <a:pt x="1229" y="221"/>
                  </a:lnTo>
                  <a:lnTo>
                    <a:pt x="1268" y="247"/>
                  </a:lnTo>
                  <a:lnTo>
                    <a:pt x="1305" y="276"/>
                  </a:lnTo>
                  <a:lnTo>
                    <a:pt x="1305" y="276"/>
                  </a:lnTo>
                  <a:lnTo>
                    <a:pt x="1322" y="290"/>
                  </a:lnTo>
                  <a:lnTo>
                    <a:pt x="1339" y="304"/>
                  </a:lnTo>
                  <a:lnTo>
                    <a:pt x="1355" y="318"/>
                  </a:lnTo>
                  <a:lnTo>
                    <a:pt x="1370" y="334"/>
                  </a:lnTo>
                  <a:lnTo>
                    <a:pt x="1383" y="352"/>
                  </a:lnTo>
                  <a:lnTo>
                    <a:pt x="1388" y="361"/>
                  </a:lnTo>
                  <a:lnTo>
                    <a:pt x="1393" y="370"/>
                  </a:lnTo>
                  <a:lnTo>
                    <a:pt x="1398" y="380"/>
                  </a:lnTo>
                  <a:lnTo>
                    <a:pt x="1401" y="391"/>
                  </a:lnTo>
                  <a:lnTo>
                    <a:pt x="1404" y="400"/>
                  </a:lnTo>
                  <a:lnTo>
                    <a:pt x="1406" y="411"/>
                  </a:lnTo>
                  <a:lnTo>
                    <a:pt x="1406" y="411"/>
                  </a:lnTo>
                  <a:lnTo>
                    <a:pt x="1407" y="435"/>
                  </a:lnTo>
                  <a:lnTo>
                    <a:pt x="1407" y="458"/>
                  </a:lnTo>
                  <a:lnTo>
                    <a:pt x="1405" y="482"/>
                  </a:lnTo>
                  <a:lnTo>
                    <a:pt x="1401" y="505"/>
                  </a:lnTo>
                  <a:lnTo>
                    <a:pt x="1395" y="528"/>
                  </a:lnTo>
                  <a:lnTo>
                    <a:pt x="1390" y="551"/>
                  </a:lnTo>
                  <a:lnTo>
                    <a:pt x="1377" y="597"/>
                  </a:lnTo>
                  <a:lnTo>
                    <a:pt x="1377" y="597"/>
                  </a:lnTo>
                  <a:close/>
                </a:path>
              </a:pathLst>
            </a:custGeom>
            <a:grpFill/>
            <a:ln>
              <a:noFill/>
            </a:ln>
            <a:extLst/>
          </p:spPr>
          <p:txBody>
            <a:bodyPr vert="horz" wrap="square" lIns="91440" tIns="45720" rIns="91440" bIns="45720" numCol="1" anchor="t" anchorCtr="0" compatLnSpc="1"/>
            <a:lstStyle/>
            <a:p>
              <a:endParaRPr lang="zh-CN" altLang="en-US"/>
            </a:p>
          </p:txBody>
        </p:sp>
      </p:grpSp>
      <p:sp>
        <p:nvSpPr>
          <p:cNvPr id="27" name="矩形 26"/>
          <p:cNvSpPr>
            <a:spLocks noChangeArrowheads="1"/>
          </p:cNvSpPr>
          <p:nvPr/>
        </p:nvSpPr>
        <p:spPr bwMode="auto">
          <a:xfrm>
            <a:off x="795126" y="3795834"/>
            <a:ext cx="2013032" cy="586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buNone/>
            </a:pPr>
            <a:r>
              <a:rPr lang="zh-CN" altLang="en-US" sz="1200" dirty="0">
                <a:solidFill>
                  <a:schemeClr val="accent1"/>
                </a:solidFill>
              </a:rPr>
              <a:t>单击此处输入标题</a:t>
            </a:r>
            <a:endParaRPr lang="en-US" altLang="zh-CN" sz="1200" dirty="0">
              <a:solidFill>
                <a:schemeClr val="accent1"/>
              </a:solidFill>
            </a:endParaRPr>
          </a:p>
          <a:p>
            <a:pPr>
              <a:buNone/>
            </a:pPr>
            <a:r>
              <a:rPr lang="zh-CN" altLang="en-US" sz="900" dirty="0">
                <a:solidFill>
                  <a:schemeClr val="tx1">
                    <a:lumMod val="50000"/>
                    <a:lumOff val="50000"/>
                  </a:schemeClr>
                </a:solidFill>
              </a:rPr>
              <a:t>请在这里输入您的主要叙述内容</a:t>
            </a:r>
            <a:endParaRPr lang="en-US" altLang="zh-CN" sz="900" dirty="0">
              <a:solidFill>
                <a:schemeClr val="tx1">
                  <a:lumMod val="50000"/>
                  <a:lumOff val="50000"/>
                </a:schemeClr>
              </a:solidFill>
            </a:endParaRPr>
          </a:p>
          <a:p>
            <a:pPr>
              <a:buNone/>
            </a:pPr>
            <a:r>
              <a:rPr lang="zh-CN" altLang="en-US" sz="900" dirty="0">
                <a:solidFill>
                  <a:schemeClr val="tx1">
                    <a:lumMod val="50000"/>
                    <a:lumOff val="50000"/>
                  </a:schemeClr>
                </a:solidFill>
              </a:rPr>
              <a:t>请在这里输入您的主要叙述内容</a:t>
            </a:r>
            <a:endParaRPr lang="en-US" altLang="zh-CN" sz="900" dirty="0">
              <a:solidFill>
                <a:schemeClr val="tx1">
                  <a:lumMod val="50000"/>
                  <a:lumOff val="50000"/>
                </a:schemeClr>
              </a:solidFill>
            </a:endParaRPr>
          </a:p>
        </p:txBody>
      </p:sp>
      <p:sp>
        <p:nvSpPr>
          <p:cNvPr id="28" name="矩形 27"/>
          <p:cNvSpPr>
            <a:spLocks noChangeArrowheads="1"/>
          </p:cNvSpPr>
          <p:nvPr/>
        </p:nvSpPr>
        <p:spPr bwMode="auto">
          <a:xfrm>
            <a:off x="3676538" y="3795833"/>
            <a:ext cx="2013032" cy="586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buNone/>
            </a:pPr>
            <a:r>
              <a:rPr lang="zh-CN" altLang="en-US" sz="1200" dirty="0">
                <a:solidFill>
                  <a:schemeClr val="accent2"/>
                </a:solidFill>
              </a:rPr>
              <a:t>单击此处输入标题</a:t>
            </a:r>
            <a:endParaRPr lang="en-US" altLang="zh-CN" sz="1200" dirty="0">
              <a:solidFill>
                <a:schemeClr val="accent2"/>
              </a:solidFill>
            </a:endParaRPr>
          </a:p>
          <a:p>
            <a:pPr>
              <a:buNone/>
            </a:pPr>
            <a:r>
              <a:rPr lang="zh-CN" altLang="en-US" sz="900" dirty="0">
                <a:solidFill>
                  <a:schemeClr val="tx1">
                    <a:lumMod val="50000"/>
                    <a:lumOff val="50000"/>
                  </a:schemeClr>
                </a:solidFill>
              </a:rPr>
              <a:t>请在这里输入您的主要叙述内容</a:t>
            </a:r>
            <a:endParaRPr lang="en-US" altLang="zh-CN" sz="900" dirty="0">
              <a:solidFill>
                <a:schemeClr val="tx1">
                  <a:lumMod val="50000"/>
                  <a:lumOff val="50000"/>
                </a:schemeClr>
              </a:solidFill>
            </a:endParaRPr>
          </a:p>
          <a:p>
            <a:pPr>
              <a:buNone/>
            </a:pPr>
            <a:r>
              <a:rPr lang="zh-CN" altLang="en-US" sz="900" dirty="0">
                <a:solidFill>
                  <a:schemeClr val="tx1">
                    <a:lumMod val="50000"/>
                    <a:lumOff val="50000"/>
                  </a:schemeClr>
                </a:solidFill>
              </a:rPr>
              <a:t>请在这里输入您的主要叙述内容</a:t>
            </a:r>
            <a:endParaRPr lang="en-US" altLang="zh-CN" sz="900" dirty="0">
              <a:solidFill>
                <a:schemeClr val="tx1">
                  <a:lumMod val="50000"/>
                  <a:lumOff val="50000"/>
                </a:schemeClr>
              </a:solidFill>
            </a:endParaRPr>
          </a:p>
        </p:txBody>
      </p:sp>
      <p:sp>
        <p:nvSpPr>
          <p:cNvPr id="29" name="矩形 28"/>
          <p:cNvSpPr>
            <a:spLocks noChangeArrowheads="1"/>
          </p:cNvSpPr>
          <p:nvPr/>
        </p:nvSpPr>
        <p:spPr bwMode="auto">
          <a:xfrm>
            <a:off x="6555556" y="3795833"/>
            <a:ext cx="2013032" cy="586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buNone/>
            </a:pPr>
            <a:r>
              <a:rPr lang="zh-CN" altLang="en-US" sz="1200" dirty="0">
                <a:solidFill>
                  <a:schemeClr val="accent1"/>
                </a:solidFill>
              </a:rPr>
              <a:t>单击此处输入标题</a:t>
            </a:r>
            <a:endParaRPr lang="en-US" altLang="zh-CN" sz="1200" dirty="0">
              <a:solidFill>
                <a:schemeClr val="accent1"/>
              </a:solidFill>
            </a:endParaRPr>
          </a:p>
          <a:p>
            <a:pPr>
              <a:buNone/>
            </a:pPr>
            <a:r>
              <a:rPr lang="zh-CN" altLang="en-US" sz="900" dirty="0">
                <a:solidFill>
                  <a:schemeClr val="tx1">
                    <a:lumMod val="50000"/>
                    <a:lumOff val="50000"/>
                  </a:schemeClr>
                </a:solidFill>
              </a:rPr>
              <a:t>请在这里输入您的主要叙述内容</a:t>
            </a:r>
            <a:endParaRPr lang="en-US" altLang="zh-CN" sz="900" dirty="0">
              <a:solidFill>
                <a:schemeClr val="tx1">
                  <a:lumMod val="50000"/>
                  <a:lumOff val="50000"/>
                </a:schemeClr>
              </a:solidFill>
            </a:endParaRPr>
          </a:p>
          <a:p>
            <a:pPr>
              <a:buNone/>
            </a:pPr>
            <a:r>
              <a:rPr lang="zh-CN" altLang="en-US" sz="900" dirty="0">
                <a:solidFill>
                  <a:schemeClr val="tx1">
                    <a:lumMod val="50000"/>
                    <a:lumOff val="50000"/>
                  </a:schemeClr>
                </a:solidFill>
              </a:rPr>
              <a:t>请在这里输入您的主要叙述内容</a:t>
            </a:r>
            <a:endParaRPr lang="en-US" altLang="zh-CN" sz="900" dirty="0">
              <a:solidFill>
                <a:schemeClr val="tx1">
                  <a:lumMod val="50000"/>
                  <a:lumOff val="50000"/>
                </a:schemeClr>
              </a:solidFill>
            </a:endParaRPr>
          </a:p>
        </p:txBody>
      </p:sp>
    </p:spTree>
    <p:extLst>
      <p:ext uri="{BB962C8B-B14F-4D97-AF65-F5344CB8AC3E}">
        <p14:creationId xmlns:p14="http://schemas.microsoft.com/office/powerpoint/2010/main" val="546446453"/>
      </p:ext>
    </p:extLst>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50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500"/>
                                        <p:tgtEl>
                                          <p:spTgt spid="27"/>
                                        </p:tgtEl>
                                      </p:cBhvr>
                                    </p:animEffect>
                                  </p:childTnLst>
                                </p:cTn>
                              </p:par>
                              <p:par>
                                <p:cTn id="24" presetID="22" presetClass="entr" presetSubtype="8" fill="hold" grpId="0" nodeType="withEffect">
                                  <p:stCondLst>
                                    <p:cond delay="250"/>
                                  </p:stCondLst>
                                  <p:childTnLst>
                                    <p:set>
                                      <p:cBhvr>
                                        <p:cTn id="25" dur="1" fill="hold">
                                          <p:stCondLst>
                                            <p:cond delay="0"/>
                                          </p:stCondLst>
                                        </p:cTn>
                                        <p:tgtEl>
                                          <p:spTgt spid="28"/>
                                        </p:tgtEl>
                                        <p:attrNameLst>
                                          <p:attrName>style.visibility</p:attrName>
                                        </p:attrNameLst>
                                      </p:cBhvr>
                                      <p:to>
                                        <p:strVal val="visible"/>
                                      </p:to>
                                    </p:set>
                                    <p:animEffect transition="in" filter="wipe(left)">
                                      <p:cBhvr>
                                        <p:cTn id="26" dur="500"/>
                                        <p:tgtEl>
                                          <p:spTgt spid="28"/>
                                        </p:tgtEl>
                                      </p:cBhvr>
                                    </p:animEffect>
                                  </p:childTnLst>
                                </p:cTn>
                              </p:par>
                              <p:par>
                                <p:cTn id="27" presetID="22" presetClass="entr" presetSubtype="8" fill="hold" grpId="0" nodeType="withEffect">
                                  <p:stCondLst>
                                    <p:cond delay="500"/>
                                  </p:stCondLst>
                                  <p:childTnLst>
                                    <p:set>
                                      <p:cBhvr>
                                        <p:cTn id="28" dur="1" fill="hold">
                                          <p:stCondLst>
                                            <p:cond delay="0"/>
                                          </p:stCondLst>
                                        </p:cTn>
                                        <p:tgtEl>
                                          <p:spTgt spid="29"/>
                                        </p:tgtEl>
                                        <p:attrNameLst>
                                          <p:attrName>style.visibility</p:attrName>
                                        </p:attrNameLst>
                                      </p:cBhvr>
                                      <p:to>
                                        <p:strVal val="visible"/>
                                      </p:to>
                                    </p:set>
                                    <p:animEffect transition="in" filter="wipe(left)">
                                      <p:cBhvr>
                                        <p:cTn id="2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Picture 4" descr="D:\1\千库网-褶皱的空白纸张.jpg"/>
          <p:cNvPicPr>
            <a:picLocks noChangeAspect="1" noChangeArrowheads="1"/>
          </p:cNvPicPr>
          <p:nvPr/>
        </p:nvPicPr>
        <p:blipFill>
          <a:blip r:embed="rId4" cstate="print">
            <a:lum bright="7000"/>
          </a:blip>
          <a:srcRect/>
          <a:stretch>
            <a:fillRect/>
          </a:stretch>
        </p:blipFill>
        <p:spPr bwMode="auto">
          <a:xfrm>
            <a:off x="0" y="0"/>
            <a:ext cx="9144000" cy="5145088"/>
          </a:xfrm>
          <a:prstGeom prst="rect">
            <a:avLst/>
          </a:prstGeom>
          <a:noFill/>
        </p:spPr>
      </p:pic>
      <p:pic>
        <p:nvPicPr>
          <p:cNvPr id="1026" name="Picture 2" descr="C:\Users\Administrator\Desktop\图片3副本.png"/>
          <p:cNvPicPr>
            <a:picLocks noChangeAspect="1" noChangeArrowheads="1"/>
          </p:cNvPicPr>
          <p:nvPr/>
        </p:nvPicPr>
        <p:blipFill>
          <a:blip r:embed="rId5" cstate="print"/>
          <a:srcRect l="37286" b="16470"/>
          <a:stretch>
            <a:fillRect/>
          </a:stretch>
        </p:blipFill>
        <p:spPr bwMode="auto">
          <a:xfrm rot="510874">
            <a:off x="3206036" y="1030395"/>
            <a:ext cx="4178462" cy="2772308"/>
          </a:xfrm>
          <a:prstGeom prst="rect">
            <a:avLst/>
          </a:prstGeom>
          <a:noFill/>
        </p:spPr>
      </p:pic>
      <p:sp>
        <p:nvSpPr>
          <p:cNvPr id="10" name="文本框 54"/>
          <p:cNvSpPr txBox="1"/>
          <p:nvPr/>
        </p:nvSpPr>
        <p:spPr>
          <a:xfrm rot="21151886" flipH="1">
            <a:off x="4315192" y="2306011"/>
            <a:ext cx="2367025" cy="369332"/>
          </a:xfrm>
          <a:prstGeom prst="rect">
            <a:avLst/>
          </a:prstGeom>
          <a:noFill/>
        </p:spPr>
        <p:txBody>
          <a:bodyPr wrap="square" rtlCol="0">
            <a:spAutoFit/>
          </a:bodyPr>
          <a:lstStyle/>
          <a:p>
            <a:r>
              <a:rPr lang="zh-CN" altLang="en-US" dirty="0">
                <a:latin typeface="方正静蕾简体" panose="02000000000000000000" pitchFamily="2" charset="-122"/>
                <a:ea typeface="方正静蕾简体" panose="02000000000000000000" pitchFamily="2" charset="-122"/>
              </a:rPr>
              <a:t>单击此处添加</a:t>
            </a:r>
            <a:r>
              <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rPr>
              <a:t>标题</a:t>
            </a:r>
          </a:p>
        </p:txBody>
      </p:sp>
      <p:sp>
        <p:nvSpPr>
          <p:cNvPr id="16" name="文本框 94"/>
          <p:cNvSpPr txBox="1"/>
          <p:nvPr/>
        </p:nvSpPr>
        <p:spPr>
          <a:xfrm rot="21105042" flipH="1">
            <a:off x="4266259" y="1496007"/>
            <a:ext cx="1615461" cy="830997"/>
          </a:xfrm>
          <a:prstGeom prst="rect">
            <a:avLst/>
          </a:prstGeom>
          <a:noFill/>
        </p:spPr>
        <p:txBody>
          <a:bodyPr wrap="square" rtlCol="0">
            <a:spAutoFit/>
          </a:bodyPr>
          <a:lstStyle/>
          <a:p>
            <a:pPr algn="ctr"/>
            <a:r>
              <a:rPr lang="en-US" altLang="zh-CN" sz="2800" spc="300" dirty="0">
                <a:solidFill>
                  <a:srgbClr val="FF0000"/>
                </a:solidFill>
                <a:latin typeface="hakuyoxingshu7000" pitchFamily="2" charset="-122"/>
                <a:ea typeface="hakuyoxingshu7000" pitchFamily="2" charset="-122"/>
                <a:cs typeface="hakuyoxingshu7000" pitchFamily="2" charset="-122"/>
              </a:rPr>
              <a:t>PART</a:t>
            </a:r>
            <a:r>
              <a:rPr lang="en-US" altLang="zh-CN" sz="4800" spc="300" dirty="0">
                <a:solidFill>
                  <a:srgbClr val="FF0000"/>
                </a:solidFill>
                <a:latin typeface="hakuyoxingshu7000" pitchFamily="2" charset="-122"/>
                <a:ea typeface="hakuyoxingshu7000" pitchFamily="2" charset="-122"/>
                <a:cs typeface="hakuyoxingshu7000" pitchFamily="2" charset="-122"/>
              </a:rPr>
              <a:t>4</a:t>
            </a:r>
            <a:endParaRPr lang="zh-CN" altLang="en-US" sz="2800" spc="300" dirty="0">
              <a:solidFill>
                <a:srgbClr val="FF0000"/>
              </a:solidFill>
              <a:latin typeface="hakuyoxingshu7000" pitchFamily="2" charset="-122"/>
              <a:ea typeface="hakuyoxingshu7000" pitchFamily="2" charset="-122"/>
              <a:cs typeface="hakuyoxingshu7000" pitchFamily="2" charset="-122"/>
            </a:endParaRPr>
          </a:p>
        </p:txBody>
      </p:sp>
      <p:grpSp>
        <p:nvGrpSpPr>
          <p:cNvPr id="2" name="PA_chenying0907 115"/>
          <p:cNvGrpSpPr/>
          <p:nvPr>
            <p:custDataLst>
              <p:tags r:id="rId1"/>
            </p:custDataLst>
          </p:nvPr>
        </p:nvGrpSpPr>
        <p:grpSpPr>
          <a:xfrm rot="21165983">
            <a:off x="4207833" y="2198521"/>
            <a:ext cx="2799159" cy="111373"/>
            <a:chOff x="2481804" y="4179888"/>
            <a:chExt cx="7313171" cy="325437"/>
          </a:xfrm>
          <a:solidFill>
            <a:srgbClr val="FF0000"/>
          </a:solidFill>
        </p:grpSpPr>
        <p:sp>
          <p:nvSpPr>
            <p:cNvPr id="19" name="Freeform 35"/>
            <p:cNvSpPr>
              <a:spLocks/>
            </p:cNvSpPr>
            <p:nvPr/>
          </p:nvSpPr>
          <p:spPr bwMode="auto">
            <a:xfrm>
              <a:off x="9686693" y="4210050"/>
              <a:ext cx="108282" cy="19050"/>
            </a:xfrm>
            <a:custGeom>
              <a:avLst/>
              <a:gdLst>
                <a:gd name="T0" fmla="*/ 3 w 19"/>
                <a:gd name="T1" fmla="*/ 2 h 6"/>
                <a:gd name="T2" fmla="*/ 19 w 19"/>
                <a:gd name="T3" fmla="*/ 3 h 6"/>
                <a:gd name="T4" fmla="*/ 3 w 19"/>
                <a:gd name="T5" fmla="*/ 2 h 6"/>
              </a:gdLst>
              <a:ahLst/>
              <a:cxnLst>
                <a:cxn ang="0">
                  <a:pos x="T0" y="T1"/>
                </a:cxn>
                <a:cxn ang="0">
                  <a:pos x="T2" y="T3"/>
                </a:cxn>
                <a:cxn ang="0">
                  <a:pos x="T4" y="T5"/>
                </a:cxn>
              </a:cxnLst>
              <a:rect l="0" t="0" r="r" b="b"/>
              <a:pathLst>
                <a:path w="19" h="6">
                  <a:moveTo>
                    <a:pt x="3" y="2"/>
                  </a:moveTo>
                  <a:cubicBezTo>
                    <a:pt x="7" y="4"/>
                    <a:pt x="14" y="0"/>
                    <a:pt x="19" y="3"/>
                  </a:cubicBezTo>
                  <a:cubicBezTo>
                    <a:pt x="14" y="3"/>
                    <a:pt x="0" y="6"/>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41"/>
            <p:cNvSpPr>
              <a:spLocks/>
            </p:cNvSpPr>
            <p:nvPr/>
          </p:nvSpPr>
          <p:spPr bwMode="auto">
            <a:xfrm>
              <a:off x="9545093" y="4219575"/>
              <a:ext cx="91624" cy="9525"/>
            </a:xfrm>
            <a:custGeom>
              <a:avLst/>
              <a:gdLst>
                <a:gd name="T0" fmla="*/ 12 w 16"/>
                <a:gd name="T1" fmla="*/ 2 h 3"/>
                <a:gd name="T2" fmla="*/ 3 w 16"/>
                <a:gd name="T3" fmla="*/ 1 h 3"/>
                <a:gd name="T4" fmla="*/ 12 w 16"/>
                <a:gd name="T5" fmla="*/ 2 h 3"/>
              </a:gdLst>
              <a:ahLst/>
              <a:cxnLst>
                <a:cxn ang="0">
                  <a:pos x="T0" y="T1"/>
                </a:cxn>
                <a:cxn ang="0">
                  <a:pos x="T2" y="T3"/>
                </a:cxn>
                <a:cxn ang="0">
                  <a:pos x="T4" y="T5"/>
                </a:cxn>
              </a:cxnLst>
              <a:rect l="0" t="0" r="r" b="b"/>
              <a:pathLst>
                <a:path w="16" h="3">
                  <a:moveTo>
                    <a:pt x="12" y="2"/>
                  </a:moveTo>
                  <a:cubicBezTo>
                    <a:pt x="10" y="2"/>
                    <a:pt x="0" y="3"/>
                    <a:pt x="3" y="1"/>
                  </a:cubicBezTo>
                  <a:cubicBezTo>
                    <a:pt x="6" y="1"/>
                    <a:pt x="16" y="0"/>
                    <a:pt x="1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47"/>
            <p:cNvSpPr>
              <a:spLocks/>
            </p:cNvSpPr>
            <p:nvPr/>
          </p:nvSpPr>
          <p:spPr bwMode="auto">
            <a:xfrm>
              <a:off x="9148061" y="4271963"/>
              <a:ext cx="108282" cy="14288"/>
            </a:xfrm>
            <a:custGeom>
              <a:avLst/>
              <a:gdLst>
                <a:gd name="T0" fmla="*/ 0 w 19"/>
                <a:gd name="T1" fmla="*/ 2 h 4"/>
                <a:gd name="T2" fmla="*/ 19 w 19"/>
                <a:gd name="T3" fmla="*/ 2 h 4"/>
                <a:gd name="T4" fmla="*/ 0 w 19"/>
                <a:gd name="T5" fmla="*/ 2 h 4"/>
              </a:gdLst>
              <a:ahLst/>
              <a:cxnLst>
                <a:cxn ang="0">
                  <a:pos x="T0" y="T1"/>
                </a:cxn>
                <a:cxn ang="0">
                  <a:pos x="T2" y="T3"/>
                </a:cxn>
                <a:cxn ang="0">
                  <a:pos x="T4" y="T5"/>
                </a:cxn>
              </a:cxnLst>
              <a:rect l="0" t="0" r="r" b="b"/>
              <a:pathLst>
                <a:path w="19" h="4">
                  <a:moveTo>
                    <a:pt x="0" y="2"/>
                  </a:moveTo>
                  <a:cubicBezTo>
                    <a:pt x="8" y="1"/>
                    <a:pt x="12" y="0"/>
                    <a:pt x="19" y="2"/>
                  </a:cubicBezTo>
                  <a:cubicBezTo>
                    <a:pt x="13" y="2"/>
                    <a:pt x="4" y="4"/>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52"/>
            <p:cNvSpPr>
              <a:spLocks/>
            </p:cNvSpPr>
            <p:nvPr/>
          </p:nvSpPr>
          <p:spPr bwMode="auto">
            <a:xfrm>
              <a:off x="8403973" y="4268788"/>
              <a:ext cx="161034" cy="17463"/>
            </a:xfrm>
            <a:custGeom>
              <a:avLst/>
              <a:gdLst>
                <a:gd name="T0" fmla="*/ 8 w 28"/>
                <a:gd name="T1" fmla="*/ 4 h 5"/>
                <a:gd name="T2" fmla="*/ 0 w 28"/>
                <a:gd name="T3" fmla="*/ 3 h 5"/>
                <a:gd name="T4" fmla="*/ 10 w 28"/>
                <a:gd name="T5" fmla="*/ 3 h 5"/>
                <a:gd name="T6" fmla="*/ 28 w 28"/>
                <a:gd name="T7" fmla="*/ 4 h 5"/>
                <a:gd name="T8" fmla="*/ 8 w 28"/>
                <a:gd name="T9" fmla="*/ 4 h 5"/>
              </a:gdLst>
              <a:ahLst/>
              <a:cxnLst>
                <a:cxn ang="0">
                  <a:pos x="T0" y="T1"/>
                </a:cxn>
                <a:cxn ang="0">
                  <a:pos x="T2" y="T3"/>
                </a:cxn>
                <a:cxn ang="0">
                  <a:pos x="T4" y="T5"/>
                </a:cxn>
                <a:cxn ang="0">
                  <a:pos x="T6" y="T7"/>
                </a:cxn>
                <a:cxn ang="0">
                  <a:pos x="T8" y="T9"/>
                </a:cxn>
              </a:cxnLst>
              <a:rect l="0" t="0" r="r" b="b"/>
              <a:pathLst>
                <a:path w="28" h="5">
                  <a:moveTo>
                    <a:pt x="8" y="4"/>
                  </a:moveTo>
                  <a:cubicBezTo>
                    <a:pt x="6" y="3"/>
                    <a:pt x="0" y="5"/>
                    <a:pt x="0" y="3"/>
                  </a:cubicBezTo>
                  <a:cubicBezTo>
                    <a:pt x="3" y="3"/>
                    <a:pt x="7" y="3"/>
                    <a:pt x="10" y="3"/>
                  </a:cubicBezTo>
                  <a:cubicBezTo>
                    <a:pt x="16" y="4"/>
                    <a:pt x="26" y="0"/>
                    <a:pt x="28" y="4"/>
                  </a:cubicBezTo>
                  <a:cubicBezTo>
                    <a:pt x="22" y="3"/>
                    <a:pt x="16" y="5"/>
                    <a:pt x="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56"/>
            <p:cNvSpPr>
              <a:spLocks/>
            </p:cNvSpPr>
            <p:nvPr/>
          </p:nvSpPr>
          <p:spPr bwMode="auto">
            <a:xfrm>
              <a:off x="8309574" y="4278313"/>
              <a:ext cx="88846" cy="11113"/>
            </a:xfrm>
            <a:custGeom>
              <a:avLst/>
              <a:gdLst>
                <a:gd name="T0" fmla="*/ 3 w 16"/>
                <a:gd name="T1" fmla="*/ 1 h 3"/>
                <a:gd name="T2" fmla="*/ 13 w 16"/>
                <a:gd name="T3" fmla="*/ 1 h 3"/>
                <a:gd name="T4" fmla="*/ 3 w 16"/>
                <a:gd name="T5" fmla="*/ 1 h 3"/>
              </a:gdLst>
              <a:ahLst/>
              <a:cxnLst>
                <a:cxn ang="0">
                  <a:pos x="T0" y="T1"/>
                </a:cxn>
                <a:cxn ang="0">
                  <a:pos x="T2" y="T3"/>
                </a:cxn>
                <a:cxn ang="0">
                  <a:pos x="T4" y="T5"/>
                </a:cxn>
              </a:cxnLst>
              <a:rect l="0" t="0" r="r" b="b"/>
              <a:pathLst>
                <a:path w="16" h="3">
                  <a:moveTo>
                    <a:pt x="3" y="1"/>
                  </a:moveTo>
                  <a:cubicBezTo>
                    <a:pt x="6" y="1"/>
                    <a:pt x="16" y="0"/>
                    <a:pt x="13" y="1"/>
                  </a:cubicBezTo>
                  <a:cubicBezTo>
                    <a:pt x="11" y="1"/>
                    <a:pt x="0" y="3"/>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59"/>
            <p:cNvSpPr>
              <a:spLocks/>
            </p:cNvSpPr>
            <p:nvPr/>
          </p:nvSpPr>
          <p:spPr bwMode="auto">
            <a:xfrm>
              <a:off x="8212397" y="4308475"/>
              <a:ext cx="33317" cy="12700"/>
            </a:xfrm>
            <a:custGeom>
              <a:avLst/>
              <a:gdLst>
                <a:gd name="T0" fmla="*/ 0 w 6"/>
                <a:gd name="T1" fmla="*/ 2 h 4"/>
                <a:gd name="T2" fmla="*/ 3 w 6"/>
                <a:gd name="T3" fmla="*/ 1 h 4"/>
                <a:gd name="T4" fmla="*/ 1 w 6"/>
                <a:gd name="T5" fmla="*/ 0 h 4"/>
                <a:gd name="T6" fmla="*/ 6 w 6"/>
                <a:gd name="T7" fmla="*/ 1 h 4"/>
                <a:gd name="T8" fmla="*/ 5 w 6"/>
                <a:gd name="T9" fmla="*/ 3 h 4"/>
                <a:gd name="T10" fmla="*/ 0 w 6"/>
                <a:gd name="T11" fmla="*/ 2 h 4"/>
              </a:gdLst>
              <a:ahLst/>
              <a:cxnLst>
                <a:cxn ang="0">
                  <a:pos x="T0" y="T1"/>
                </a:cxn>
                <a:cxn ang="0">
                  <a:pos x="T2" y="T3"/>
                </a:cxn>
                <a:cxn ang="0">
                  <a:pos x="T4" y="T5"/>
                </a:cxn>
                <a:cxn ang="0">
                  <a:pos x="T6" y="T7"/>
                </a:cxn>
                <a:cxn ang="0">
                  <a:pos x="T8" y="T9"/>
                </a:cxn>
                <a:cxn ang="0">
                  <a:pos x="T10" y="T11"/>
                </a:cxn>
              </a:cxnLst>
              <a:rect l="0" t="0" r="r" b="b"/>
              <a:pathLst>
                <a:path w="6" h="4">
                  <a:moveTo>
                    <a:pt x="0" y="2"/>
                  </a:moveTo>
                  <a:cubicBezTo>
                    <a:pt x="1" y="2"/>
                    <a:pt x="3" y="2"/>
                    <a:pt x="3" y="1"/>
                  </a:cubicBezTo>
                  <a:cubicBezTo>
                    <a:pt x="2" y="1"/>
                    <a:pt x="1" y="1"/>
                    <a:pt x="1" y="0"/>
                  </a:cubicBezTo>
                  <a:cubicBezTo>
                    <a:pt x="3" y="1"/>
                    <a:pt x="6" y="0"/>
                    <a:pt x="6" y="1"/>
                  </a:cubicBezTo>
                  <a:cubicBezTo>
                    <a:pt x="5" y="1"/>
                    <a:pt x="5" y="2"/>
                    <a:pt x="5" y="3"/>
                  </a:cubicBezTo>
                  <a:cubicBezTo>
                    <a:pt x="3" y="3"/>
                    <a:pt x="1" y="4"/>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61"/>
            <p:cNvSpPr>
              <a:spLocks/>
            </p:cNvSpPr>
            <p:nvPr/>
          </p:nvSpPr>
          <p:spPr bwMode="auto">
            <a:xfrm>
              <a:off x="8043034" y="4305300"/>
              <a:ext cx="99952" cy="19050"/>
            </a:xfrm>
            <a:custGeom>
              <a:avLst/>
              <a:gdLst>
                <a:gd name="T0" fmla="*/ 16 w 18"/>
                <a:gd name="T1" fmla="*/ 5 h 6"/>
                <a:gd name="T2" fmla="*/ 9 w 18"/>
                <a:gd name="T3" fmla="*/ 3 h 6"/>
                <a:gd name="T4" fmla="*/ 16 w 18"/>
                <a:gd name="T5" fmla="*/ 5 h 6"/>
              </a:gdLst>
              <a:ahLst/>
              <a:cxnLst>
                <a:cxn ang="0">
                  <a:pos x="T0" y="T1"/>
                </a:cxn>
                <a:cxn ang="0">
                  <a:pos x="T2" y="T3"/>
                </a:cxn>
                <a:cxn ang="0">
                  <a:pos x="T4" y="T5"/>
                </a:cxn>
              </a:cxnLst>
              <a:rect l="0" t="0" r="r" b="b"/>
              <a:pathLst>
                <a:path w="18" h="6">
                  <a:moveTo>
                    <a:pt x="16" y="5"/>
                  </a:moveTo>
                  <a:cubicBezTo>
                    <a:pt x="12" y="6"/>
                    <a:pt x="13" y="3"/>
                    <a:pt x="9" y="3"/>
                  </a:cubicBezTo>
                  <a:cubicBezTo>
                    <a:pt x="0" y="3"/>
                    <a:pt x="18" y="0"/>
                    <a:pt x="1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68"/>
            <p:cNvSpPr>
              <a:spLocks/>
            </p:cNvSpPr>
            <p:nvPr/>
          </p:nvSpPr>
          <p:spPr bwMode="auto">
            <a:xfrm>
              <a:off x="7429438" y="4286250"/>
              <a:ext cx="136047" cy="22225"/>
            </a:xfrm>
            <a:custGeom>
              <a:avLst/>
              <a:gdLst>
                <a:gd name="T0" fmla="*/ 0 w 24"/>
                <a:gd name="T1" fmla="*/ 4 h 7"/>
                <a:gd name="T2" fmla="*/ 23 w 24"/>
                <a:gd name="T3" fmla="*/ 4 h 7"/>
                <a:gd name="T4" fmla="*/ 0 w 24"/>
                <a:gd name="T5" fmla="*/ 4 h 7"/>
              </a:gdLst>
              <a:ahLst/>
              <a:cxnLst>
                <a:cxn ang="0">
                  <a:pos x="T0" y="T1"/>
                </a:cxn>
                <a:cxn ang="0">
                  <a:pos x="T2" y="T3"/>
                </a:cxn>
                <a:cxn ang="0">
                  <a:pos x="T4" y="T5"/>
                </a:cxn>
              </a:cxnLst>
              <a:rect l="0" t="0" r="r" b="b"/>
              <a:pathLst>
                <a:path w="24" h="7">
                  <a:moveTo>
                    <a:pt x="0" y="4"/>
                  </a:moveTo>
                  <a:cubicBezTo>
                    <a:pt x="6" y="4"/>
                    <a:pt x="24" y="0"/>
                    <a:pt x="23" y="4"/>
                  </a:cubicBezTo>
                  <a:cubicBezTo>
                    <a:pt x="18" y="4"/>
                    <a:pt x="6" y="7"/>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73"/>
            <p:cNvSpPr>
              <a:spLocks/>
            </p:cNvSpPr>
            <p:nvPr/>
          </p:nvSpPr>
          <p:spPr bwMode="auto">
            <a:xfrm>
              <a:off x="7179558" y="4341813"/>
              <a:ext cx="61082" cy="15875"/>
            </a:xfrm>
            <a:custGeom>
              <a:avLst/>
              <a:gdLst>
                <a:gd name="T0" fmla="*/ 11 w 11"/>
                <a:gd name="T1" fmla="*/ 2 h 5"/>
                <a:gd name="T2" fmla="*/ 7 w 11"/>
                <a:gd name="T3" fmla="*/ 5 h 5"/>
                <a:gd name="T4" fmla="*/ 0 w 11"/>
                <a:gd name="T5" fmla="*/ 2 h 5"/>
                <a:gd name="T6" fmla="*/ 11 w 11"/>
                <a:gd name="T7" fmla="*/ 2 h 5"/>
              </a:gdLst>
              <a:ahLst/>
              <a:cxnLst>
                <a:cxn ang="0">
                  <a:pos x="T0" y="T1"/>
                </a:cxn>
                <a:cxn ang="0">
                  <a:pos x="T2" y="T3"/>
                </a:cxn>
                <a:cxn ang="0">
                  <a:pos x="T4" y="T5"/>
                </a:cxn>
                <a:cxn ang="0">
                  <a:pos x="T6" y="T7"/>
                </a:cxn>
              </a:cxnLst>
              <a:rect l="0" t="0" r="r" b="b"/>
              <a:pathLst>
                <a:path w="11" h="5">
                  <a:moveTo>
                    <a:pt x="11" y="2"/>
                  </a:moveTo>
                  <a:cubicBezTo>
                    <a:pt x="6" y="1"/>
                    <a:pt x="10" y="5"/>
                    <a:pt x="7" y="5"/>
                  </a:cubicBezTo>
                  <a:cubicBezTo>
                    <a:pt x="5" y="4"/>
                    <a:pt x="0" y="5"/>
                    <a:pt x="0" y="2"/>
                  </a:cubicBezTo>
                  <a:cubicBezTo>
                    <a:pt x="3" y="2"/>
                    <a:pt x="9" y="0"/>
                    <a:pt x="1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74"/>
            <p:cNvSpPr>
              <a:spLocks/>
            </p:cNvSpPr>
            <p:nvPr/>
          </p:nvSpPr>
          <p:spPr bwMode="auto">
            <a:xfrm>
              <a:off x="6951889" y="4324350"/>
              <a:ext cx="124941" cy="14288"/>
            </a:xfrm>
            <a:custGeom>
              <a:avLst/>
              <a:gdLst>
                <a:gd name="T0" fmla="*/ 22 w 22"/>
                <a:gd name="T1" fmla="*/ 2 h 4"/>
                <a:gd name="T2" fmla="*/ 0 w 22"/>
                <a:gd name="T3" fmla="*/ 2 h 4"/>
                <a:gd name="T4" fmla="*/ 22 w 22"/>
                <a:gd name="T5" fmla="*/ 2 h 4"/>
              </a:gdLst>
              <a:ahLst/>
              <a:cxnLst>
                <a:cxn ang="0">
                  <a:pos x="T0" y="T1"/>
                </a:cxn>
                <a:cxn ang="0">
                  <a:pos x="T2" y="T3"/>
                </a:cxn>
                <a:cxn ang="0">
                  <a:pos x="T4" y="T5"/>
                </a:cxn>
              </a:cxnLst>
              <a:rect l="0" t="0" r="r" b="b"/>
              <a:pathLst>
                <a:path w="22" h="4">
                  <a:moveTo>
                    <a:pt x="22" y="2"/>
                  </a:moveTo>
                  <a:cubicBezTo>
                    <a:pt x="16" y="2"/>
                    <a:pt x="1" y="4"/>
                    <a:pt x="0" y="2"/>
                  </a:cubicBezTo>
                  <a:cubicBezTo>
                    <a:pt x="6" y="2"/>
                    <a:pt x="22" y="0"/>
                    <a:pt x="2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76"/>
            <p:cNvSpPr>
              <a:spLocks/>
            </p:cNvSpPr>
            <p:nvPr/>
          </p:nvSpPr>
          <p:spPr bwMode="auto">
            <a:xfrm>
              <a:off x="6907466" y="4308475"/>
              <a:ext cx="102730" cy="9525"/>
            </a:xfrm>
            <a:custGeom>
              <a:avLst/>
              <a:gdLst>
                <a:gd name="T0" fmla="*/ 0 w 18"/>
                <a:gd name="T1" fmla="*/ 2 h 3"/>
                <a:gd name="T2" fmla="*/ 18 w 18"/>
                <a:gd name="T3" fmla="*/ 2 h 3"/>
                <a:gd name="T4" fmla="*/ 0 w 18"/>
                <a:gd name="T5" fmla="*/ 2 h 3"/>
              </a:gdLst>
              <a:ahLst/>
              <a:cxnLst>
                <a:cxn ang="0">
                  <a:pos x="T0" y="T1"/>
                </a:cxn>
                <a:cxn ang="0">
                  <a:pos x="T2" y="T3"/>
                </a:cxn>
                <a:cxn ang="0">
                  <a:pos x="T4" y="T5"/>
                </a:cxn>
              </a:cxnLst>
              <a:rect l="0" t="0" r="r" b="b"/>
              <a:pathLst>
                <a:path w="18" h="3">
                  <a:moveTo>
                    <a:pt x="0" y="2"/>
                  </a:moveTo>
                  <a:cubicBezTo>
                    <a:pt x="3" y="1"/>
                    <a:pt x="15" y="0"/>
                    <a:pt x="18" y="2"/>
                  </a:cubicBezTo>
                  <a:cubicBezTo>
                    <a:pt x="11" y="3"/>
                    <a:pt x="4" y="3"/>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79"/>
            <p:cNvSpPr>
              <a:spLocks/>
            </p:cNvSpPr>
            <p:nvPr/>
          </p:nvSpPr>
          <p:spPr bwMode="auto">
            <a:xfrm>
              <a:off x="6771420" y="4314825"/>
              <a:ext cx="72188" cy="9525"/>
            </a:xfrm>
            <a:custGeom>
              <a:avLst/>
              <a:gdLst>
                <a:gd name="T0" fmla="*/ 11 w 13"/>
                <a:gd name="T1" fmla="*/ 0 h 3"/>
                <a:gd name="T2" fmla="*/ 13 w 13"/>
                <a:gd name="T3" fmla="*/ 2 h 3"/>
                <a:gd name="T4" fmla="*/ 11 w 13"/>
                <a:gd name="T5" fmla="*/ 0 h 3"/>
              </a:gdLst>
              <a:ahLst/>
              <a:cxnLst>
                <a:cxn ang="0">
                  <a:pos x="T0" y="T1"/>
                </a:cxn>
                <a:cxn ang="0">
                  <a:pos x="T2" y="T3"/>
                </a:cxn>
                <a:cxn ang="0">
                  <a:pos x="T4" y="T5"/>
                </a:cxn>
              </a:cxnLst>
              <a:rect l="0" t="0" r="r" b="b"/>
              <a:pathLst>
                <a:path w="13" h="3">
                  <a:moveTo>
                    <a:pt x="11" y="0"/>
                  </a:moveTo>
                  <a:cubicBezTo>
                    <a:pt x="11" y="1"/>
                    <a:pt x="13" y="1"/>
                    <a:pt x="13" y="2"/>
                  </a:cubicBezTo>
                  <a:cubicBezTo>
                    <a:pt x="1" y="3"/>
                    <a:pt x="0" y="2"/>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80"/>
            <p:cNvSpPr>
              <a:spLocks/>
            </p:cNvSpPr>
            <p:nvPr/>
          </p:nvSpPr>
          <p:spPr bwMode="auto">
            <a:xfrm>
              <a:off x="6629821" y="4330700"/>
              <a:ext cx="124941" cy="14288"/>
            </a:xfrm>
            <a:custGeom>
              <a:avLst/>
              <a:gdLst>
                <a:gd name="T0" fmla="*/ 0 w 22"/>
                <a:gd name="T1" fmla="*/ 2 h 4"/>
                <a:gd name="T2" fmla="*/ 22 w 22"/>
                <a:gd name="T3" fmla="*/ 2 h 4"/>
                <a:gd name="T4" fmla="*/ 0 w 22"/>
                <a:gd name="T5" fmla="*/ 2 h 4"/>
              </a:gdLst>
              <a:ahLst/>
              <a:cxnLst>
                <a:cxn ang="0">
                  <a:pos x="T0" y="T1"/>
                </a:cxn>
                <a:cxn ang="0">
                  <a:pos x="T2" y="T3"/>
                </a:cxn>
                <a:cxn ang="0">
                  <a:pos x="T4" y="T5"/>
                </a:cxn>
              </a:cxnLst>
              <a:rect l="0" t="0" r="r" b="b"/>
              <a:pathLst>
                <a:path w="22" h="4">
                  <a:moveTo>
                    <a:pt x="0" y="2"/>
                  </a:moveTo>
                  <a:cubicBezTo>
                    <a:pt x="2" y="0"/>
                    <a:pt x="20" y="2"/>
                    <a:pt x="22" y="2"/>
                  </a:cubicBezTo>
                  <a:cubicBezTo>
                    <a:pt x="15" y="2"/>
                    <a:pt x="5" y="4"/>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81"/>
            <p:cNvSpPr>
              <a:spLocks/>
            </p:cNvSpPr>
            <p:nvPr/>
          </p:nvSpPr>
          <p:spPr bwMode="auto">
            <a:xfrm>
              <a:off x="6646479" y="4318000"/>
              <a:ext cx="97177" cy="9525"/>
            </a:xfrm>
            <a:custGeom>
              <a:avLst/>
              <a:gdLst>
                <a:gd name="T0" fmla="*/ 2 w 17"/>
                <a:gd name="T1" fmla="*/ 1 h 3"/>
                <a:gd name="T2" fmla="*/ 15 w 17"/>
                <a:gd name="T3" fmla="*/ 2 h 3"/>
                <a:gd name="T4" fmla="*/ 2 w 17"/>
                <a:gd name="T5" fmla="*/ 1 h 3"/>
              </a:gdLst>
              <a:ahLst/>
              <a:cxnLst>
                <a:cxn ang="0">
                  <a:pos x="T0" y="T1"/>
                </a:cxn>
                <a:cxn ang="0">
                  <a:pos x="T2" y="T3"/>
                </a:cxn>
                <a:cxn ang="0">
                  <a:pos x="T4" y="T5"/>
                </a:cxn>
              </a:cxnLst>
              <a:rect l="0" t="0" r="r" b="b"/>
              <a:pathLst>
                <a:path w="17" h="3">
                  <a:moveTo>
                    <a:pt x="2" y="1"/>
                  </a:moveTo>
                  <a:cubicBezTo>
                    <a:pt x="6" y="2"/>
                    <a:pt x="17" y="0"/>
                    <a:pt x="15" y="2"/>
                  </a:cubicBezTo>
                  <a:cubicBezTo>
                    <a:pt x="12" y="1"/>
                    <a:pt x="0" y="3"/>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83"/>
            <p:cNvSpPr>
              <a:spLocks/>
            </p:cNvSpPr>
            <p:nvPr/>
          </p:nvSpPr>
          <p:spPr bwMode="auto">
            <a:xfrm>
              <a:off x="6452128" y="4318000"/>
              <a:ext cx="147153" cy="17463"/>
            </a:xfrm>
            <a:custGeom>
              <a:avLst/>
              <a:gdLst>
                <a:gd name="T0" fmla="*/ 0 w 26"/>
                <a:gd name="T1" fmla="*/ 3 h 5"/>
                <a:gd name="T2" fmla="*/ 26 w 26"/>
                <a:gd name="T3" fmla="*/ 3 h 5"/>
                <a:gd name="T4" fmla="*/ 0 w 26"/>
                <a:gd name="T5" fmla="*/ 3 h 5"/>
              </a:gdLst>
              <a:ahLst/>
              <a:cxnLst>
                <a:cxn ang="0">
                  <a:pos x="T0" y="T1"/>
                </a:cxn>
                <a:cxn ang="0">
                  <a:pos x="T2" y="T3"/>
                </a:cxn>
                <a:cxn ang="0">
                  <a:pos x="T4" y="T5"/>
                </a:cxn>
              </a:cxnLst>
              <a:rect l="0" t="0" r="r" b="b"/>
              <a:pathLst>
                <a:path w="26" h="5">
                  <a:moveTo>
                    <a:pt x="0" y="3"/>
                  </a:moveTo>
                  <a:cubicBezTo>
                    <a:pt x="10" y="2"/>
                    <a:pt x="17" y="0"/>
                    <a:pt x="26" y="3"/>
                  </a:cubicBezTo>
                  <a:cubicBezTo>
                    <a:pt x="20" y="3"/>
                    <a:pt x="7" y="5"/>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85"/>
            <p:cNvSpPr>
              <a:spLocks/>
            </p:cNvSpPr>
            <p:nvPr/>
          </p:nvSpPr>
          <p:spPr bwMode="auto">
            <a:xfrm>
              <a:off x="6402152" y="4200525"/>
              <a:ext cx="80518" cy="12700"/>
            </a:xfrm>
            <a:custGeom>
              <a:avLst/>
              <a:gdLst>
                <a:gd name="T0" fmla="*/ 13 w 14"/>
                <a:gd name="T1" fmla="*/ 3 h 4"/>
                <a:gd name="T2" fmla="*/ 1 w 14"/>
                <a:gd name="T3" fmla="*/ 4 h 4"/>
                <a:gd name="T4" fmla="*/ 13 w 14"/>
                <a:gd name="T5" fmla="*/ 3 h 4"/>
              </a:gdLst>
              <a:ahLst/>
              <a:cxnLst>
                <a:cxn ang="0">
                  <a:pos x="T0" y="T1"/>
                </a:cxn>
                <a:cxn ang="0">
                  <a:pos x="T2" y="T3"/>
                </a:cxn>
                <a:cxn ang="0">
                  <a:pos x="T4" y="T5"/>
                </a:cxn>
              </a:cxnLst>
              <a:rect l="0" t="0" r="r" b="b"/>
              <a:pathLst>
                <a:path w="14" h="4">
                  <a:moveTo>
                    <a:pt x="13" y="3"/>
                  </a:moveTo>
                  <a:cubicBezTo>
                    <a:pt x="8" y="4"/>
                    <a:pt x="5" y="2"/>
                    <a:pt x="1" y="4"/>
                  </a:cubicBezTo>
                  <a:cubicBezTo>
                    <a:pt x="0" y="1"/>
                    <a:pt x="14" y="0"/>
                    <a:pt x="1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87"/>
            <p:cNvSpPr>
              <a:spLocks/>
            </p:cNvSpPr>
            <p:nvPr/>
          </p:nvSpPr>
          <p:spPr bwMode="auto">
            <a:xfrm>
              <a:off x="6304977" y="4252913"/>
              <a:ext cx="97177" cy="12700"/>
            </a:xfrm>
            <a:custGeom>
              <a:avLst/>
              <a:gdLst>
                <a:gd name="T0" fmla="*/ 15 w 17"/>
                <a:gd name="T1" fmla="*/ 2 h 4"/>
                <a:gd name="T2" fmla="*/ 3 w 17"/>
                <a:gd name="T3" fmla="*/ 2 h 4"/>
                <a:gd name="T4" fmla="*/ 15 w 17"/>
                <a:gd name="T5" fmla="*/ 2 h 4"/>
              </a:gdLst>
              <a:ahLst/>
              <a:cxnLst>
                <a:cxn ang="0">
                  <a:pos x="T0" y="T1"/>
                </a:cxn>
                <a:cxn ang="0">
                  <a:pos x="T2" y="T3"/>
                </a:cxn>
                <a:cxn ang="0">
                  <a:pos x="T4" y="T5"/>
                </a:cxn>
              </a:cxnLst>
              <a:rect l="0" t="0" r="r" b="b"/>
              <a:pathLst>
                <a:path w="17" h="4">
                  <a:moveTo>
                    <a:pt x="15" y="2"/>
                  </a:moveTo>
                  <a:cubicBezTo>
                    <a:pt x="12" y="2"/>
                    <a:pt x="0" y="4"/>
                    <a:pt x="3" y="2"/>
                  </a:cubicBezTo>
                  <a:cubicBezTo>
                    <a:pt x="6" y="2"/>
                    <a:pt x="17" y="0"/>
                    <a:pt x="1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88"/>
            <p:cNvSpPr>
              <a:spLocks/>
            </p:cNvSpPr>
            <p:nvPr/>
          </p:nvSpPr>
          <p:spPr bwMode="auto">
            <a:xfrm>
              <a:off x="6266107" y="4321175"/>
              <a:ext cx="113835" cy="23813"/>
            </a:xfrm>
            <a:custGeom>
              <a:avLst/>
              <a:gdLst>
                <a:gd name="T0" fmla="*/ 0 w 20"/>
                <a:gd name="T1" fmla="*/ 3 h 7"/>
                <a:gd name="T2" fmla="*/ 20 w 20"/>
                <a:gd name="T3" fmla="*/ 4 h 7"/>
                <a:gd name="T4" fmla="*/ 0 w 20"/>
                <a:gd name="T5" fmla="*/ 3 h 7"/>
              </a:gdLst>
              <a:ahLst/>
              <a:cxnLst>
                <a:cxn ang="0">
                  <a:pos x="T0" y="T1"/>
                </a:cxn>
                <a:cxn ang="0">
                  <a:pos x="T2" y="T3"/>
                </a:cxn>
                <a:cxn ang="0">
                  <a:pos x="T4" y="T5"/>
                </a:cxn>
              </a:cxnLst>
              <a:rect l="0" t="0" r="r" b="b"/>
              <a:pathLst>
                <a:path w="20" h="7">
                  <a:moveTo>
                    <a:pt x="0" y="3"/>
                  </a:moveTo>
                  <a:cubicBezTo>
                    <a:pt x="7" y="3"/>
                    <a:pt x="17" y="0"/>
                    <a:pt x="20" y="4"/>
                  </a:cubicBezTo>
                  <a:cubicBezTo>
                    <a:pt x="15" y="2"/>
                    <a:pt x="4" y="7"/>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92"/>
            <p:cNvSpPr>
              <a:spLocks/>
            </p:cNvSpPr>
            <p:nvPr/>
          </p:nvSpPr>
          <p:spPr bwMode="auto">
            <a:xfrm>
              <a:off x="6157824" y="4327525"/>
              <a:ext cx="102730" cy="14288"/>
            </a:xfrm>
            <a:custGeom>
              <a:avLst/>
              <a:gdLst>
                <a:gd name="T0" fmla="*/ 0 w 18"/>
                <a:gd name="T1" fmla="*/ 3 h 4"/>
                <a:gd name="T2" fmla="*/ 18 w 18"/>
                <a:gd name="T3" fmla="*/ 2 h 4"/>
                <a:gd name="T4" fmla="*/ 0 w 18"/>
                <a:gd name="T5" fmla="*/ 3 h 4"/>
              </a:gdLst>
              <a:ahLst/>
              <a:cxnLst>
                <a:cxn ang="0">
                  <a:pos x="T0" y="T1"/>
                </a:cxn>
                <a:cxn ang="0">
                  <a:pos x="T2" y="T3"/>
                </a:cxn>
                <a:cxn ang="0">
                  <a:pos x="T4" y="T5"/>
                </a:cxn>
              </a:cxnLst>
              <a:rect l="0" t="0" r="r" b="b"/>
              <a:pathLst>
                <a:path w="18" h="4">
                  <a:moveTo>
                    <a:pt x="0" y="3"/>
                  </a:moveTo>
                  <a:cubicBezTo>
                    <a:pt x="1" y="0"/>
                    <a:pt x="15" y="1"/>
                    <a:pt x="18" y="2"/>
                  </a:cubicBezTo>
                  <a:cubicBezTo>
                    <a:pt x="12" y="4"/>
                    <a:pt x="8" y="2"/>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93"/>
            <p:cNvSpPr>
              <a:spLocks/>
            </p:cNvSpPr>
            <p:nvPr/>
          </p:nvSpPr>
          <p:spPr bwMode="auto">
            <a:xfrm>
              <a:off x="6113401" y="4348163"/>
              <a:ext cx="88846" cy="9525"/>
            </a:xfrm>
            <a:custGeom>
              <a:avLst/>
              <a:gdLst>
                <a:gd name="T0" fmla="*/ 3 w 16"/>
                <a:gd name="T1" fmla="*/ 1 h 3"/>
                <a:gd name="T2" fmla="*/ 12 w 16"/>
                <a:gd name="T3" fmla="*/ 2 h 3"/>
                <a:gd name="T4" fmla="*/ 3 w 16"/>
                <a:gd name="T5" fmla="*/ 1 h 3"/>
              </a:gdLst>
              <a:ahLst/>
              <a:cxnLst>
                <a:cxn ang="0">
                  <a:pos x="T0" y="T1"/>
                </a:cxn>
                <a:cxn ang="0">
                  <a:pos x="T2" y="T3"/>
                </a:cxn>
                <a:cxn ang="0">
                  <a:pos x="T4" y="T5"/>
                </a:cxn>
              </a:cxnLst>
              <a:rect l="0" t="0" r="r" b="b"/>
              <a:pathLst>
                <a:path w="16" h="3">
                  <a:moveTo>
                    <a:pt x="3" y="1"/>
                  </a:moveTo>
                  <a:cubicBezTo>
                    <a:pt x="6" y="2"/>
                    <a:pt x="16" y="0"/>
                    <a:pt x="12" y="2"/>
                  </a:cubicBezTo>
                  <a:cubicBezTo>
                    <a:pt x="10" y="2"/>
                    <a:pt x="0" y="3"/>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94"/>
            <p:cNvSpPr>
              <a:spLocks/>
            </p:cNvSpPr>
            <p:nvPr/>
          </p:nvSpPr>
          <p:spPr bwMode="auto">
            <a:xfrm>
              <a:off x="5308230" y="4206875"/>
              <a:ext cx="844041" cy="25400"/>
            </a:xfrm>
            <a:custGeom>
              <a:avLst/>
              <a:gdLst>
                <a:gd name="T0" fmla="*/ 0 w 149"/>
                <a:gd name="T1" fmla="*/ 5 h 8"/>
                <a:gd name="T2" fmla="*/ 149 w 149"/>
                <a:gd name="T3" fmla="*/ 3 h 8"/>
                <a:gd name="T4" fmla="*/ 74 w 149"/>
                <a:gd name="T5" fmla="*/ 6 h 8"/>
                <a:gd name="T6" fmla="*/ 0 w 149"/>
                <a:gd name="T7" fmla="*/ 5 h 8"/>
              </a:gdLst>
              <a:ahLst/>
              <a:cxnLst>
                <a:cxn ang="0">
                  <a:pos x="T0" y="T1"/>
                </a:cxn>
                <a:cxn ang="0">
                  <a:pos x="T2" y="T3"/>
                </a:cxn>
                <a:cxn ang="0">
                  <a:pos x="T4" y="T5"/>
                </a:cxn>
                <a:cxn ang="0">
                  <a:pos x="T6" y="T7"/>
                </a:cxn>
              </a:cxnLst>
              <a:rect l="0" t="0" r="r" b="b"/>
              <a:pathLst>
                <a:path w="149" h="8">
                  <a:moveTo>
                    <a:pt x="0" y="5"/>
                  </a:moveTo>
                  <a:cubicBezTo>
                    <a:pt x="45" y="6"/>
                    <a:pt x="109" y="0"/>
                    <a:pt x="149" y="3"/>
                  </a:cubicBezTo>
                  <a:cubicBezTo>
                    <a:pt x="126" y="5"/>
                    <a:pt x="100" y="6"/>
                    <a:pt x="74" y="6"/>
                  </a:cubicBezTo>
                  <a:cubicBezTo>
                    <a:pt x="51" y="7"/>
                    <a:pt x="26" y="8"/>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95"/>
            <p:cNvSpPr>
              <a:spLocks/>
            </p:cNvSpPr>
            <p:nvPr/>
          </p:nvSpPr>
          <p:spPr bwMode="auto">
            <a:xfrm>
              <a:off x="5941261" y="4351338"/>
              <a:ext cx="172140" cy="15875"/>
            </a:xfrm>
            <a:custGeom>
              <a:avLst/>
              <a:gdLst>
                <a:gd name="T0" fmla="*/ 0 w 30"/>
                <a:gd name="T1" fmla="*/ 1 h 5"/>
                <a:gd name="T2" fmla="*/ 30 w 30"/>
                <a:gd name="T3" fmla="*/ 2 h 5"/>
                <a:gd name="T4" fmla="*/ 0 w 30"/>
                <a:gd name="T5" fmla="*/ 1 h 5"/>
              </a:gdLst>
              <a:ahLst/>
              <a:cxnLst>
                <a:cxn ang="0">
                  <a:pos x="T0" y="T1"/>
                </a:cxn>
                <a:cxn ang="0">
                  <a:pos x="T2" y="T3"/>
                </a:cxn>
                <a:cxn ang="0">
                  <a:pos x="T4" y="T5"/>
                </a:cxn>
              </a:cxnLst>
              <a:rect l="0" t="0" r="r" b="b"/>
              <a:pathLst>
                <a:path w="30" h="5">
                  <a:moveTo>
                    <a:pt x="0" y="1"/>
                  </a:moveTo>
                  <a:cubicBezTo>
                    <a:pt x="10" y="1"/>
                    <a:pt x="23" y="0"/>
                    <a:pt x="30" y="2"/>
                  </a:cubicBezTo>
                  <a:cubicBezTo>
                    <a:pt x="20" y="1"/>
                    <a:pt x="3" y="5"/>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96"/>
            <p:cNvSpPr>
              <a:spLocks/>
            </p:cNvSpPr>
            <p:nvPr/>
          </p:nvSpPr>
          <p:spPr bwMode="auto">
            <a:xfrm>
              <a:off x="5624746" y="4338638"/>
              <a:ext cx="169364" cy="9525"/>
            </a:xfrm>
            <a:custGeom>
              <a:avLst/>
              <a:gdLst>
                <a:gd name="T0" fmla="*/ 0 w 30"/>
                <a:gd name="T1" fmla="*/ 2 h 3"/>
                <a:gd name="T2" fmla="*/ 30 w 30"/>
                <a:gd name="T3" fmla="*/ 1 h 3"/>
                <a:gd name="T4" fmla="*/ 0 w 30"/>
                <a:gd name="T5" fmla="*/ 2 h 3"/>
              </a:gdLst>
              <a:ahLst/>
              <a:cxnLst>
                <a:cxn ang="0">
                  <a:pos x="T0" y="T1"/>
                </a:cxn>
                <a:cxn ang="0">
                  <a:pos x="T2" y="T3"/>
                </a:cxn>
                <a:cxn ang="0">
                  <a:pos x="T4" y="T5"/>
                </a:cxn>
              </a:cxnLst>
              <a:rect l="0" t="0" r="r" b="b"/>
              <a:pathLst>
                <a:path w="30" h="3">
                  <a:moveTo>
                    <a:pt x="0" y="2"/>
                  </a:moveTo>
                  <a:cubicBezTo>
                    <a:pt x="12" y="0"/>
                    <a:pt x="18" y="0"/>
                    <a:pt x="30" y="1"/>
                  </a:cubicBezTo>
                  <a:cubicBezTo>
                    <a:pt x="21" y="3"/>
                    <a:pt x="14" y="3"/>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100"/>
            <p:cNvSpPr>
              <a:spLocks/>
            </p:cNvSpPr>
            <p:nvPr/>
          </p:nvSpPr>
          <p:spPr bwMode="auto">
            <a:xfrm>
              <a:off x="5438724" y="4341813"/>
              <a:ext cx="116611" cy="12700"/>
            </a:xfrm>
            <a:custGeom>
              <a:avLst/>
              <a:gdLst>
                <a:gd name="T0" fmla="*/ 0 w 21"/>
                <a:gd name="T1" fmla="*/ 2 h 4"/>
                <a:gd name="T2" fmla="*/ 21 w 21"/>
                <a:gd name="T3" fmla="*/ 1 h 4"/>
                <a:gd name="T4" fmla="*/ 0 w 21"/>
                <a:gd name="T5" fmla="*/ 2 h 4"/>
              </a:gdLst>
              <a:ahLst/>
              <a:cxnLst>
                <a:cxn ang="0">
                  <a:pos x="T0" y="T1"/>
                </a:cxn>
                <a:cxn ang="0">
                  <a:pos x="T2" y="T3"/>
                </a:cxn>
                <a:cxn ang="0">
                  <a:pos x="T4" y="T5"/>
                </a:cxn>
              </a:cxnLst>
              <a:rect l="0" t="0" r="r" b="b"/>
              <a:pathLst>
                <a:path w="21" h="4">
                  <a:moveTo>
                    <a:pt x="0" y="2"/>
                  </a:moveTo>
                  <a:cubicBezTo>
                    <a:pt x="6" y="1"/>
                    <a:pt x="14" y="0"/>
                    <a:pt x="21" y="1"/>
                  </a:cubicBezTo>
                  <a:cubicBezTo>
                    <a:pt x="15" y="3"/>
                    <a:pt x="7" y="4"/>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101"/>
            <p:cNvSpPr>
              <a:spLocks/>
            </p:cNvSpPr>
            <p:nvPr/>
          </p:nvSpPr>
          <p:spPr bwMode="auto">
            <a:xfrm>
              <a:off x="5466489" y="4179888"/>
              <a:ext cx="83293" cy="14288"/>
            </a:xfrm>
            <a:custGeom>
              <a:avLst/>
              <a:gdLst>
                <a:gd name="T0" fmla="*/ 12 w 15"/>
                <a:gd name="T1" fmla="*/ 2 h 4"/>
                <a:gd name="T2" fmla="*/ 2 w 15"/>
                <a:gd name="T3" fmla="*/ 4 h 4"/>
                <a:gd name="T4" fmla="*/ 12 w 15"/>
                <a:gd name="T5" fmla="*/ 2 h 4"/>
              </a:gdLst>
              <a:ahLst/>
              <a:cxnLst>
                <a:cxn ang="0">
                  <a:pos x="T0" y="T1"/>
                </a:cxn>
                <a:cxn ang="0">
                  <a:pos x="T2" y="T3"/>
                </a:cxn>
                <a:cxn ang="0">
                  <a:pos x="T4" y="T5"/>
                </a:cxn>
              </a:cxnLst>
              <a:rect l="0" t="0" r="r" b="b"/>
              <a:pathLst>
                <a:path w="15" h="4">
                  <a:moveTo>
                    <a:pt x="12" y="2"/>
                  </a:moveTo>
                  <a:cubicBezTo>
                    <a:pt x="8" y="3"/>
                    <a:pt x="4" y="2"/>
                    <a:pt x="2" y="4"/>
                  </a:cubicBezTo>
                  <a:cubicBezTo>
                    <a:pt x="0" y="0"/>
                    <a:pt x="15" y="1"/>
                    <a:pt x="1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102"/>
            <p:cNvSpPr>
              <a:spLocks/>
            </p:cNvSpPr>
            <p:nvPr/>
          </p:nvSpPr>
          <p:spPr bwMode="auto">
            <a:xfrm>
              <a:off x="5283243" y="4338638"/>
              <a:ext cx="149928" cy="15875"/>
            </a:xfrm>
            <a:custGeom>
              <a:avLst/>
              <a:gdLst>
                <a:gd name="T0" fmla="*/ 26 w 26"/>
                <a:gd name="T1" fmla="*/ 4 h 5"/>
                <a:gd name="T2" fmla="*/ 0 w 26"/>
                <a:gd name="T3" fmla="*/ 3 h 5"/>
                <a:gd name="T4" fmla="*/ 26 w 26"/>
                <a:gd name="T5" fmla="*/ 4 h 5"/>
              </a:gdLst>
              <a:ahLst/>
              <a:cxnLst>
                <a:cxn ang="0">
                  <a:pos x="T0" y="T1"/>
                </a:cxn>
                <a:cxn ang="0">
                  <a:pos x="T2" y="T3"/>
                </a:cxn>
                <a:cxn ang="0">
                  <a:pos x="T4" y="T5"/>
                </a:cxn>
              </a:cxnLst>
              <a:rect l="0" t="0" r="r" b="b"/>
              <a:pathLst>
                <a:path w="26" h="5">
                  <a:moveTo>
                    <a:pt x="26" y="4"/>
                  </a:moveTo>
                  <a:cubicBezTo>
                    <a:pt x="16" y="5"/>
                    <a:pt x="10" y="4"/>
                    <a:pt x="0" y="3"/>
                  </a:cubicBezTo>
                  <a:cubicBezTo>
                    <a:pt x="8" y="2"/>
                    <a:pt x="24" y="0"/>
                    <a:pt x="2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103"/>
            <p:cNvSpPr>
              <a:spLocks/>
            </p:cNvSpPr>
            <p:nvPr/>
          </p:nvSpPr>
          <p:spPr bwMode="auto">
            <a:xfrm>
              <a:off x="5261032" y="4360863"/>
              <a:ext cx="141600" cy="9525"/>
            </a:xfrm>
            <a:custGeom>
              <a:avLst/>
              <a:gdLst>
                <a:gd name="T0" fmla="*/ 8 w 25"/>
                <a:gd name="T1" fmla="*/ 0 h 3"/>
                <a:gd name="T2" fmla="*/ 14 w 25"/>
                <a:gd name="T3" fmla="*/ 2 h 3"/>
                <a:gd name="T4" fmla="*/ 0 w 25"/>
                <a:gd name="T5" fmla="*/ 1 h 3"/>
                <a:gd name="T6" fmla="*/ 8 w 25"/>
                <a:gd name="T7" fmla="*/ 0 h 3"/>
              </a:gdLst>
              <a:ahLst/>
              <a:cxnLst>
                <a:cxn ang="0">
                  <a:pos x="T0" y="T1"/>
                </a:cxn>
                <a:cxn ang="0">
                  <a:pos x="T2" y="T3"/>
                </a:cxn>
                <a:cxn ang="0">
                  <a:pos x="T4" y="T5"/>
                </a:cxn>
                <a:cxn ang="0">
                  <a:pos x="T6" y="T7"/>
                </a:cxn>
              </a:cxnLst>
              <a:rect l="0" t="0" r="r" b="b"/>
              <a:pathLst>
                <a:path w="25" h="3">
                  <a:moveTo>
                    <a:pt x="8" y="0"/>
                  </a:moveTo>
                  <a:cubicBezTo>
                    <a:pt x="11" y="0"/>
                    <a:pt x="25" y="1"/>
                    <a:pt x="14" y="2"/>
                  </a:cubicBezTo>
                  <a:cubicBezTo>
                    <a:pt x="11" y="2"/>
                    <a:pt x="5" y="3"/>
                    <a:pt x="0" y="1"/>
                  </a:cubicBezTo>
                  <a:cubicBezTo>
                    <a:pt x="3" y="1"/>
                    <a:pt x="5"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105"/>
            <p:cNvSpPr>
              <a:spLocks/>
            </p:cNvSpPr>
            <p:nvPr/>
          </p:nvSpPr>
          <p:spPr bwMode="auto">
            <a:xfrm>
              <a:off x="5199950" y="4219575"/>
              <a:ext cx="88846" cy="17463"/>
            </a:xfrm>
            <a:custGeom>
              <a:avLst/>
              <a:gdLst>
                <a:gd name="T0" fmla="*/ 0 w 16"/>
                <a:gd name="T1" fmla="*/ 3 h 5"/>
                <a:gd name="T2" fmla="*/ 16 w 16"/>
                <a:gd name="T3" fmla="*/ 3 h 5"/>
                <a:gd name="T4" fmla="*/ 0 w 16"/>
                <a:gd name="T5" fmla="*/ 3 h 5"/>
              </a:gdLst>
              <a:ahLst/>
              <a:cxnLst>
                <a:cxn ang="0">
                  <a:pos x="T0" y="T1"/>
                </a:cxn>
                <a:cxn ang="0">
                  <a:pos x="T2" y="T3"/>
                </a:cxn>
                <a:cxn ang="0">
                  <a:pos x="T4" y="T5"/>
                </a:cxn>
              </a:cxnLst>
              <a:rect l="0" t="0" r="r" b="b"/>
              <a:pathLst>
                <a:path w="16" h="5">
                  <a:moveTo>
                    <a:pt x="0" y="3"/>
                  </a:moveTo>
                  <a:cubicBezTo>
                    <a:pt x="2" y="2"/>
                    <a:pt x="12" y="0"/>
                    <a:pt x="16" y="3"/>
                  </a:cubicBezTo>
                  <a:cubicBezTo>
                    <a:pt x="11" y="3"/>
                    <a:pt x="3" y="5"/>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107"/>
            <p:cNvSpPr>
              <a:spLocks/>
            </p:cNvSpPr>
            <p:nvPr/>
          </p:nvSpPr>
          <p:spPr bwMode="auto">
            <a:xfrm>
              <a:off x="5027810" y="4344988"/>
              <a:ext cx="136047" cy="12700"/>
            </a:xfrm>
            <a:custGeom>
              <a:avLst/>
              <a:gdLst>
                <a:gd name="T0" fmla="*/ 24 w 24"/>
                <a:gd name="T1" fmla="*/ 1 h 4"/>
                <a:gd name="T2" fmla="*/ 0 w 24"/>
                <a:gd name="T3" fmla="*/ 2 h 4"/>
                <a:gd name="T4" fmla="*/ 24 w 24"/>
                <a:gd name="T5" fmla="*/ 1 h 4"/>
              </a:gdLst>
              <a:ahLst/>
              <a:cxnLst>
                <a:cxn ang="0">
                  <a:pos x="T0" y="T1"/>
                </a:cxn>
                <a:cxn ang="0">
                  <a:pos x="T2" y="T3"/>
                </a:cxn>
                <a:cxn ang="0">
                  <a:pos x="T4" y="T5"/>
                </a:cxn>
              </a:cxnLst>
              <a:rect l="0" t="0" r="r" b="b"/>
              <a:pathLst>
                <a:path w="24" h="4">
                  <a:moveTo>
                    <a:pt x="24" y="1"/>
                  </a:moveTo>
                  <a:cubicBezTo>
                    <a:pt x="15" y="4"/>
                    <a:pt x="8" y="4"/>
                    <a:pt x="0" y="2"/>
                  </a:cubicBezTo>
                  <a:cubicBezTo>
                    <a:pt x="7" y="2"/>
                    <a:pt x="18" y="0"/>
                    <a:pt x="2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108"/>
            <p:cNvSpPr>
              <a:spLocks/>
            </p:cNvSpPr>
            <p:nvPr/>
          </p:nvSpPr>
          <p:spPr bwMode="auto">
            <a:xfrm>
              <a:off x="4433650" y="4222750"/>
              <a:ext cx="702443" cy="20638"/>
            </a:xfrm>
            <a:custGeom>
              <a:avLst/>
              <a:gdLst>
                <a:gd name="T0" fmla="*/ 0 w 124"/>
                <a:gd name="T1" fmla="*/ 0 h 6"/>
                <a:gd name="T2" fmla="*/ 123 w 124"/>
                <a:gd name="T3" fmla="*/ 1 h 6"/>
                <a:gd name="T4" fmla="*/ 123 w 124"/>
                <a:gd name="T5" fmla="*/ 3 h 6"/>
                <a:gd name="T6" fmla="*/ 22 w 124"/>
                <a:gd name="T7" fmla="*/ 3 h 6"/>
                <a:gd name="T8" fmla="*/ 0 w 124"/>
                <a:gd name="T9" fmla="*/ 0 h 6"/>
              </a:gdLst>
              <a:ahLst/>
              <a:cxnLst>
                <a:cxn ang="0">
                  <a:pos x="T0" y="T1"/>
                </a:cxn>
                <a:cxn ang="0">
                  <a:pos x="T2" y="T3"/>
                </a:cxn>
                <a:cxn ang="0">
                  <a:pos x="T4" y="T5"/>
                </a:cxn>
                <a:cxn ang="0">
                  <a:pos x="T6" y="T7"/>
                </a:cxn>
                <a:cxn ang="0">
                  <a:pos x="T8" y="T9"/>
                </a:cxn>
              </a:cxnLst>
              <a:rect l="0" t="0" r="r" b="b"/>
              <a:pathLst>
                <a:path w="124" h="6">
                  <a:moveTo>
                    <a:pt x="0" y="0"/>
                  </a:moveTo>
                  <a:cubicBezTo>
                    <a:pt x="43" y="0"/>
                    <a:pt x="80" y="0"/>
                    <a:pt x="123" y="1"/>
                  </a:cubicBezTo>
                  <a:cubicBezTo>
                    <a:pt x="124" y="1"/>
                    <a:pt x="124" y="3"/>
                    <a:pt x="123" y="3"/>
                  </a:cubicBezTo>
                  <a:cubicBezTo>
                    <a:pt x="90" y="3"/>
                    <a:pt x="53" y="3"/>
                    <a:pt x="22" y="3"/>
                  </a:cubicBezTo>
                  <a:cubicBezTo>
                    <a:pt x="15" y="3"/>
                    <a:pt x="5" y="6"/>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109"/>
            <p:cNvSpPr>
              <a:spLocks/>
            </p:cNvSpPr>
            <p:nvPr/>
          </p:nvSpPr>
          <p:spPr bwMode="auto">
            <a:xfrm>
              <a:off x="4955622" y="4305300"/>
              <a:ext cx="49976" cy="9525"/>
            </a:xfrm>
            <a:custGeom>
              <a:avLst/>
              <a:gdLst>
                <a:gd name="T0" fmla="*/ 0 w 9"/>
                <a:gd name="T1" fmla="*/ 1 h 3"/>
                <a:gd name="T2" fmla="*/ 9 w 9"/>
                <a:gd name="T3" fmla="*/ 2 h 3"/>
                <a:gd name="T4" fmla="*/ 0 w 9"/>
                <a:gd name="T5" fmla="*/ 1 h 3"/>
              </a:gdLst>
              <a:ahLst/>
              <a:cxnLst>
                <a:cxn ang="0">
                  <a:pos x="T0" y="T1"/>
                </a:cxn>
                <a:cxn ang="0">
                  <a:pos x="T2" y="T3"/>
                </a:cxn>
                <a:cxn ang="0">
                  <a:pos x="T4" y="T5"/>
                </a:cxn>
              </a:cxnLst>
              <a:rect l="0" t="0" r="r" b="b"/>
              <a:pathLst>
                <a:path w="9" h="3">
                  <a:moveTo>
                    <a:pt x="0" y="1"/>
                  </a:moveTo>
                  <a:cubicBezTo>
                    <a:pt x="4" y="1"/>
                    <a:pt x="8" y="0"/>
                    <a:pt x="9" y="2"/>
                  </a:cubicBezTo>
                  <a:cubicBezTo>
                    <a:pt x="5" y="2"/>
                    <a:pt x="1" y="3"/>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110"/>
            <p:cNvSpPr>
              <a:spLocks/>
            </p:cNvSpPr>
            <p:nvPr/>
          </p:nvSpPr>
          <p:spPr bwMode="auto">
            <a:xfrm>
              <a:off x="4902869" y="4256088"/>
              <a:ext cx="58306" cy="15875"/>
            </a:xfrm>
            <a:custGeom>
              <a:avLst/>
              <a:gdLst>
                <a:gd name="T0" fmla="*/ 0 w 10"/>
                <a:gd name="T1" fmla="*/ 2 h 5"/>
                <a:gd name="T2" fmla="*/ 9 w 10"/>
                <a:gd name="T3" fmla="*/ 3 h 5"/>
                <a:gd name="T4" fmla="*/ 0 w 10"/>
                <a:gd name="T5" fmla="*/ 2 h 5"/>
              </a:gdLst>
              <a:ahLst/>
              <a:cxnLst>
                <a:cxn ang="0">
                  <a:pos x="T0" y="T1"/>
                </a:cxn>
                <a:cxn ang="0">
                  <a:pos x="T2" y="T3"/>
                </a:cxn>
                <a:cxn ang="0">
                  <a:pos x="T4" y="T5"/>
                </a:cxn>
              </a:cxnLst>
              <a:rect l="0" t="0" r="r" b="b"/>
              <a:pathLst>
                <a:path w="10" h="5">
                  <a:moveTo>
                    <a:pt x="0" y="2"/>
                  </a:moveTo>
                  <a:cubicBezTo>
                    <a:pt x="3" y="2"/>
                    <a:pt x="10" y="0"/>
                    <a:pt x="9" y="3"/>
                  </a:cubicBezTo>
                  <a:cubicBezTo>
                    <a:pt x="4" y="2"/>
                    <a:pt x="2" y="5"/>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111"/>
            <p:cNvSpPr>
              <a:spLocks/>
            </p:cNvSpPr>
            <p:nvPr/>
          </p:nvSpPr>
          <p:spPr bwMode="auto">
            <a:xfrm>
              <a:off x="4814022" y="4489450"/>
              <a:ext cx="66635" cy="15875"/>
            </a:xfrm>
            <a:custGeom>
              <a:avLst/>
              <a:gdLst>
                <a:gd name="T0" fmla="*/ 0 w 12"/>
                <a:gd name="T1" fmla="*/ 1 h 5"/>
                <a:gd name="T2" fmla="*/ 12 w 12"/>
                <a:gd name="T3" fmla="*/ 2 h 5"/>
                <a:gd name="T4" fmla="*/ 0 w 12"/>
                <a:gd name="T5" fmla="*/ 1 h 5"/>
              </a:gdLst>
              <a:ahLst/>
              <a:cxnLst>
                <a:cxn ang="0">
                  <a:pos x="T0" y="T1"/>
                </a:cxn>
                <a:cxn ang="0">
                  <a:pos x="T2" y="T3"/>
                </a:cxn>
                <a:cxn ang="0">
                  <a:pos x="T4" y="T5"/>
                </a:cxn>
              </a:cxnLst>
              <a:rect l="0" t="0" r="r" b="b"/>
              <a:pathLst>
                <a:path w="12" h="5">
                  <a:moveTo>
                    <a:pt x="0" y="1"/>
                  </a:moveTo>
                  <a:cubicBezTo>
                    <a:pt x="5" y="0"/>
                    <a:pt x="9" y="1"/>
                    <a:pt x="12" y="2"/>
                  </a:cubicBezTo>
                  <a:cubicBezTo>
                    <a:pt x="8" y="1"/>
                    <a:pt x="0" y="5"/>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112"/>
            <p:cNvSpPr>
              <a:spLocks/>
            </p:cNvSpPr>
            <p:nvPr/>
          </p:nvSpPr>
          <p:spPr bwMode="auto">
            <a:xfrm>
              <a:off x="4575248" y="4271963"/>
              <a:ext cx="102730" cy="9525"/>
            </a:xfrm>
            <a:custGeom>
              <a:avLst/>
              <a:gdLst>
                <a:gd name="T0" fmla="*/ 18 w 18"/>
                <a:gd name="T1" fmla="*/ 1 h 3"/>
                <a:gd name="T2" fmla="*/ 0 w 18"/>
                <a:gd name="T3" fmla="*/ 0 h 3"/>
                <a:gd name="T4" fmla="*/ 18 w 18"/>
                <a:gd name="T5" fmla="*/ 1 h 3"/>
              </a:gdLst>
              <a:ahLst/>
              <a:cxnLst>
                <a:cxn ang="0">
                  <a:pos x="T0" y="T1"/>
                </a:cxn>
                <a:cxn ang="0">
                  <a:pos x="T2" y="T3"/>
                </a:cxn>
                <a:cxn ang="0">
                  <a:pos x="T4" y="T5"/>
                </a:cxn>
              </a:cxnLst>
              <a:rect l="0" t="0" r="r" b="b"/>
              <a:pathLst>
                <a:path w="18" h="3">
                  <a:moveTo>
                    <a:pt x="18" y="1"/>
                  </a:moveTo>
                  <a:cubicBezTo>
                    <a:pt x="11" y="2"/>
                    <a:pt x="4" y="3"/>
                    <a:pt x="0" y="0"/>
                  </a:cubicBezTo>
                  <a:cubicBezTo>
                    <a:pt x="5" y="1"/>
                    <a:pt x="17" y="0"/>
                    <a:pt x="1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113"/>
            <p:cNvSpPr>
              <a:spLocks/>
            </p:cNvSpPr>
            <p:nvPr/>
          </p:nvSpPr>
          <p:spPr bwMode="auto">
            <a:xfrm>
              <a:off x="3939442" y="4471988"/>
              <a:ext cx="44423" cy="14288"/>
            </a:xfrm>
            <a:custGeom>
              <a:avLst/>
              <a:gdLst>
                <a:gd name="T0" fmla="*/ 0 w 8"/>
                <a:gd name="T1" fmla="*/ 1 h 4"/>
                <a:gd name="T2" fmla="*/ 8 w 8"/>
                <a:gd name="T3" fmla="*/ 2 h 4"/>
                <a:gd name="T4" fmla="*/ 0 w 8"/>
                <a:gd name="T5" fmla="*/ 1 h 4"/>
              </a:gdLst>
              <a:ahLst/>
              <a:cxnLst>
                <a:cxn ang="0">
                  <a:pos x="T0" y="T1"/>
                </a:cxn>
                <a:cxn ang="0">
                  <a:pos x="T2" y="T3"/>
                </a:cxn>
                <a:cxn ang="0">
                  <a:pos x="T4" y="T5"/>
                </a:cxn>
              </a:cxnLst>
              <a:rect l="0" t="0" r="r" b="b"/>
              <a:pathLst>
                <a:path w="8" h="4">
                  <a:moveTo>
                    <a:pt x="0" y="1"/>
                  </a:moveTo>
                  <a:cubicBezTo>
                    <a:pt x="3" y="2"/>
                    <a:pt x="8" y="0"/>
                    <a:pt x="8" y="2"/>
                  </a:cubicBezTo>
                  <a:cubicBezTo>
                    <a:pt x="5" y="3"/>
                    <a:pt x="2" y="4"/>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114"/>
            <p:cNvSpPr>
              <a:spLocks/>
            </p:cNvSpPr>
            <p:nvPr/>
          </p:nvSpPr>
          <p:spPr bwMode="auto">
            <a:xfrm>
              <a:off x="3336951" y="4430713"/>
              <a:ext cx="63859" cy="12700"/>
            </a:xfrm>
            <a:custGeom>
              <a:avLst/>
              <a:gdLst>
                <a:gd name="T0" fmla="*/ 0 w 11"/>
                <a:gd name="T1" fmla="*/ 0 h 4"/>
                <a:gd name="T2" fmla="*/ 11 w 11"/>
                <a:gd name="T3" fmla="*/ 1 h 4"/>
                <a:gd name="T4" fmla="*/ 0 w 11"/>
                <a:gd name="T5" fmla="*/ 0 h 4"/>
              </a:gdLst>
              <a:ahLst/>
              <a:cxnLst>
                <a:cxn ang="0">
                  <a:pos x="T0" y="T1"/>
                </a:cxn>
                <a:cxn ang="0">
                  <a:pos x="T2" y="T3"/>
                </a:cxn>
                <a:cxn ang="0">
                  <a:pos x="T4" y="T5"/>
                </a:cxn>
              </a:cxnLst>
              <a:rect l="0" t="0" r="r" b="b"/>
              <a:pathLst>
                <a:path w="11" h="4">
                  <a:moveTo>
                    <a:pt x="0" y="0"/>
                  </a:moveTo>
                  <a:cubicBezTo>
                    <a:pt x="4" y="0"/>
                    <a:pt x="8" y="0"/>
                    <a:pt x="11" y="1"/>
                  </a:cubicBezTo>
                  <a:cubicBezTo>
                    <a:pt x="7" y="0"/>
                    <a:pt x="0" y="4"/>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115"/>
            <p:cNvSpPr>
              <a:spLocks/>
            </p:cNvSpPr>
            <p:nvPr/>
          </p:nvSpPr>
          <p:spPr bwMode="auto">
            <a:xfrm>
              <a:off x="3248105" y="4425950"/>
              <a:ext cx="88846" cy="14288"/>
            </a:xfrm>
            <a:custGeom>
              <a:avLst/>
              <a:gdLst>
                <a:gd name="T0" fmla="*/ 0 w 16"/>
                <a:gd name="T1" fmla="*/ 1 h 4"/>
                <a:gd name="T2" fmla="*/ 14 w 16"/>
                <a:gd name="T3" fmla="*/ 3 h 4"/>
                <a:gd name="T4" fmla="*/ 0 w 16"/>
                <a:gd name="T5" fmla="*/ 1 h 4"/>
              </a:gdLst>
              <a:ahLst/>
              <a:cxnLst>
                <a:cxn ang="0">
                  <a:pos x="T0" y="T1"/>
                </a:cxn>
                <a:cxn ang="0">
                  <a:pos x="T2" y="T3"/>
                </a:cxn>
                <a:cxn ang="0">
                  <a:pos x="T4" y="T5"/>
                </a:cxn>
              </a:cxnLst>
              <a:rect l="0" t="0" r="r" b="b"/>
              <a:pathLst>
                <a:path w="16" h="4">
                  <a:moveTo>
                    <a:pt x="0" y="1"/>
                  </a:moveTo>
                  <a:cubicBezTo>
                    <a:pt x="3" y="0"/>
                    <a:pt x="16" y="0"/>
                    <a:pt x="14" y="3"/>
                  </a:cubicBezTo>
                  <a:cubicBezTo>
                    <a:pt x="11" y="1"/>
                    <a:pt x="4" y="4"/>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116"/>
            <p:cNvSpPr>
              <a:spLocks/>
            </p:cNvSpPr>
            <p:nvPr/>
          </p:nvSpPr>
          <p:spPr bwMode="auto">
            <a:xfrm>
              <a:off x="2820531" y="4425950"/>
              <a:ext cx="410915" cy="20638"/>
            </a:xfrm>
            <a:custGeom>
              <a:avLst/>
              <a:gdLst>
                <a:gd name="T0" fmla="*/ 0 w 72"/>
                <a:gd name="T1" fmla="*/ 1 h 6"/>
                <a:gd name="T2" fmla="*/ 72 w 72"/>
                <a:gd name="T3" fmla="*/ 2 h 6"/>
                <a:gd name="T4" fmla="*/ 42 w 72"/>
                <a:gd name="T5" fmla="*/ 2 h 6"/>
                <a:gd name="T6" fmla="*/ 0 w 72"/>
                <a:gd name="T7" fmla="*/ 1 h 6"/>
              </a:gdLst>
              <a:ahLst/>
              <a:cxnLst>
                <a:cxn ang="0">
                  <a:pos x="T0" y="T1"/>
                </a:cxn>
                <a:cxn ang="0">
                  <a:pos x="T2" y="T3"/>
                </a:cxn>
                <a:cxn ang="0">
                  <a:pos x="T4" y="T5"/>
                </a:cxn>
                <a:cxn ang="0">
                  <a:pos x="T6" y="T7"/>
                </a:cxn>
              </a:cxnLst>
              <a:rect l="0" t="0" r="r" b="b"/>
              <a:pathLst>
                <a:path w="72" h="6">
                  <a:moveTo>
                    <a:pt x="0" y="1"/>
                  </a:moveTo>
                  <a:cubicBezTo>
                    <a:pt x="24" y="1"/>
                    <a:pt x="50" y="0"/>
                    <a:pt x="72" y="2"/>
                  </a:cubicBezTo>
                  <a:cubicBezTo>
                    <a:pt x="63" y="3"/>
                    <a:pt x="53" y="2"/>
                    <a:pt x="42" y="2"/>
                  </a:cubicBezTo>
                  <a:cubicBezTo>
                    <a:pt x="27" y="2"/>
                    <a:pt x="10" y="6"/>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117"/>
            <p:cNvSpPr>
              <a:spLocks/>
            </p:cNvSpPr>
            <p:nvPr/>
          </p:nvSpPr>
          <p:spPr bwMode="auto">
            <a:xfrm>
              <a:off x="2748344" y="4425950"/>
              <a:ext cx="55529" cy="20638"/>
            </a:xfrm>
            <a:custGeom>
              <a:avLst/>
              <a:gdLst>
                <a:gd name="T0" fmla="*/ 10 w 10"/>
                <a:gd name="T1" fmla="*/ 4 h 6"/>
                <a:gd name="T2" fmla="*/ 2 w 10"/>
                <a:gd name="T3" fmla="*/ 3 h 6"/>
                <a:gd name="T4" fmla="*/ 3 w 10"/>
                <a:gd name="T5" fmla="*/ 2 h 6"/>
                <a:gd name="T6" fmla="*/ 0 w 10"/>
                <a:gd name="T7" fmla="*/ 2 h 6"/>
                <a:gd name="T8" fmla="*/ 10 w 10"/>
                <a:gd name="T9" fmla="*/ 2 h 6"/>
                <a:gd name="T10" fmla="*/ 10 w 10"/>
                <a:gd name="T11" fmla="*/ 4 h 6"/>
              </a:gdLst>
              <a:ahLst/>
              <a:cxnLst>
                <a:cxn ang="0">
                  <a:pos x="T0" y="T1"/>
                </a:cxn>
                <a:cxn ang="0">
                  <a:pos x="T2" y="T3"/>
                </a:cxn>
                <a:cxn ang="0">
                  <a:pos x="T4" y="T5"/>
                </a:cxn>
                <a:cxn ang="0">
                  <a:pos x="T6" y="T7"/>
                </a:cxn>
                <a:cxn ang="0">
                  <a:pos x="T8" y="T9"/>
                </a:cxn>
                <a:cxn ang="0">
                  <a:pos x="T10" y="T11"/>
                </a:cxn>
              </a:cxnLst>
              <a:rect l="0" t="0" r="r" b="b"/>
              <a:pathLst>
                <a:path w="10" h="6">
                  <a:moveTo>
                    <a:pt x="10" y="4"/>
                  </a:moveTo>
                  <a:cubicBezTo>
                    <a:pt x="8" y="4"/>
                    <a:pt x="3" y="6"/>
                    <a:pt x="2" y="3"/>
                  </a:cubicBezTo>
                  <a:cubicBezTo>
                    <a:pt x="3" y="3"/>
                    <a:pt x="4" y="3"/>
                    <a:pt x="3" y="2"/>
                  </a:cubicBezTo>
                  <a:cubicBezTo>
                    <a:pt x="2" y="2"/>
                    <a:pt x="0" y="3"/>
                    <a:pt x="0" y="2"/>
                  </a:cubicBezTo>
                  <a:cubicBezTo>
                    <a:pt x="2" y="0"/>
                    <a:pt x="9" y="0"/>
                    <a:pt x="10" y="2"/>
                  </a:cubicBezTo>
                  <a:cubicBezTo>
                    <a:pt x="9" y="2"/>
                    <a:pt x="10" y="3"/>
                    <a:pt x="1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118"/>
            <p:cNvSpPr>
              <a:spLocks/>
            </p:cNvSpPr>
            <p:nvPr/>
          </p:nvSpPr>
          <p:spPr bwMode="auto">
            <a:xfrm>
              <a:off x="2531781" y="4286250"/>
              <a:ext cx="124941" cy="15875"/>
            </a:xfrm>
            <a:custGeom>
              <a:avLst/>
              <a:gdLst>
                <a:gd name="T0" fmla="*/ 0 w 22"/>
                <a:gd name="T1" fmla="*/ 2 h 5"/>
                <a:gd name="T2" fmla="*/ 22 w 22"/>
                <a:gd name="T3" fmla="*/ 2 h 5"/>
                <a:gd name="T4" fmla="*/ 0 w 22"/>
                <a:gd name="T5" fmla="*/ 2 h 5"/>
              </a:gdLst>
              <a:ahLst/>
              <a:cxnLst>
                <a:cxn ang="0">
                  <a:pos x="T0" y="T1"/>
                </a:cxn>
                <a:cxn ang="0">
                  <a:pos x="T2" y="T3"/>
                </a:cxn>
                <a:cxn ang="0">
                  <a:pos x="T4" y="T5"/>
                </a:cxn>
              </a:cxnLst>
              <a:rect l="0" t="0" r="r" b="b"/>
              <a:pathLst>
                <a:path w="22" h="5">
                  <a:moveTo>
                    <a:pt x="0" y="2"/>
                  </a:moveTo>
                  <a:cubicBezTo>
                    <a:pt x="7" y="1"/>
                    <a:pt x="18" y="0"/>
                    <a:pt x="22" y="2"/>
                  </a:cubicBezTo>
                  <a:cubicBezTo>
                    <a:pt x="11" y="2"/>
                    <a:pt x="8" y="5"/>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120"/>
            <p:cNvSpPr>
              <a:spLocks/>
            </p:cNvSpPr>
            <p:nvPr/>
          </p:nvSpPr>
          <p:spPr bwMode="auto">
            <a:xfrm>
              <a:off x="2606746" y="4479925"/>
              <a:ext cx="49976" cy="9525"/>
            </a:xfrm>
            <a:custGeom>
              <a:avLst/>
              <a:gdLst>
                <a:gd name="T0" fmla="*/ 9 w 9"/>
                <a:gd name="T1" fmla="*/ 2 h 3"/>
                <a:gd name="T2" fmla="*/ 2 w 9"/>
                <a:gd name="T3" fmla="*/ 3 h 3"/>
                <a:gd name="T4" fmla="*/ 9 w 9"/>
                <a:gd name="T5" fmla="*/ 2 h 3"/>
              </a:gdLst>
              <a:ahLst/>
              <a:cxnLst>
                <a:cxn ang="0">
                  <a:pos x="T0" y="T1"/>
                </a:cxn>
                <a:cxn ang="0">
                  <a:pos x="T2" y="T3"/>
                </a:cxn>
                <a:cxn ang="0">
                  <a:pos x="T4" y="T5"/>
                </a:cxn>
              </a:cxnLst>
              <a:rect l="0" t="0" r="r" b="b"/>
              <a:pathLst>
                <a:path w="9" h="3">
                  <a:moveTo>
                    <a:pt x="9" y="2"/>
                  </a:moveTo>
                  <a:cubicBezTo>
                    <a:pt x="8" y="3"/>
                    <a:pt x="5" y="3"/>
                    <a:pt x="2" y="3"/>
                  </a:cubicBezTo>
                  <a:cubicBezTo>
                    <a:pt x="0" y="0"/>
                    <a:pt x="9" y="0"/>
                    <a:pt x="9"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127"/>
            <p:cNvSpPr>
              <a:spLocks/>
            </p:cNvSpPr>
            <p:nvPr/>
          </p:nvSpPr>
          <p:spPr bwMode="auto">
            <a:xfrm>
              <a:off x="9300765" y="4262438"/>
              <a:ext cx="222116" cy="15875"/>
            </a:xfrm>
            <a:custGeom>
              <a:avLst/>
              <a:gdLst>
                <a:gd name="T0" fmla="*/ 0 w 39"/>
                <a:gd name="T1" fmla="*/ 4 h 5"/>
                <a:gd name="T2" fmla="*/ 39 w 39"/>
                <a:gd name="T3" fmla="*/ 3 h 5"/>
                <a:gd name="T4" fmla="*/ 0 w 39"/>
                <a:gd name="T5" fmla="*/ 4 h 5"/>
              </a:gdLst>
              <a:ahLst/>
              <a:cxnLst>
                <a:cxn ang="0">
                  <a:pos x="T0" y="T1"/>
                </a:cxn>
                <a:cxn ang="0">
                  <a:pos x="T2" y="T3"/>
                </a:cxn>
                <a:cxn ang="0">
                  <a:pos x="T4" y="T5"/>
                </a:cxn>
              </a:cxnLst>
              <a:rect l="0" t="0" r="r" b="b"/>
              <a:pathLst>
                <a:path w="39" h="5">
                  <a:moveTo>
                    <a:pt x="0" y="4"/>
                  </a:moveTo>
                  <a:cubicBezTo>
                    <a:pt x="10" y="2"/>
                    <a:pt x="31" y="0"/>
                    <a:pt x="39" y="3"/>
                  </a:cubicBezTo>
                  <a:cubicBezTo>
                    <a:pt x="28" y="3"/>
                    <a:pt x="7" y="5"/>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128"/>
            <p:cNvSpPr>
              <a:spLocks/>
            </p:cNvSpPr>
            <p:nvPr/>
          </p:nvSpPr>
          <p:spPr bwMode="auto">
            <a:xfrm>
              <a:off x="9206366" y="4229100"/>
              <a:ext cx="191576" cy="14288"/>
            </a:xfrm>
            <a:custGeom>
              <a:avLst/>
              <a:gdLst>
                <a:gd name="T0" fmla="*/ 27 w 34"/>
                <a:gd name="T1" fmla="*/ 0 h 4"/>
                <a:gd name="T2" fmla="*/ 34 w 34"/>
                <a:gd name="T3" fmla="*/ 0 h 4"/>
                <a:gd name="T4" fmla="*/ 0 w 34"/>
                <a:gd name="T5" fmla="*/ 1 h 4"/>
                <a:gd name="T6" fmla="*/ 27 w 34"/>
                <a:gd name="T7" fmla="*/ 0 h 4"/>
              </a:gdLst>
              <a:ahLst/>
              <a:cxnLst>
                <a:cxn ang="0">
                  <a:pos x="T0" y="T1"/>
                </a:cxn>
                <a:cxn ang="0">
                  <a:pos x="T2" y="T3"/>
                </a:cxn>
                <a:cxn ang="0">
                  <a:pos x="T4" y="T5"/>
                </a:cxn>
                <a:cxn ang="0">
                  <a:pos x="T6" y="T7"/>
                </a:cxn>
              </a:cxnLst>
              <a:rect l="0" t="0" r="r" b="b"/>
              <a:pathLst>
                <a:path w="34" h="4">
                  <a:moveTo>
                    <a:pt x="27" y="0"/>
                  </a:moveTo>
                  <a:cubicBezTo>
                    <a:pt x="29" y="0"/>
                    <a:pt x="32" y="0"/>
                    <a:pt x="34" y="0"/>
                  </a:cubicBezTo>
                  <a:cubicBezTo>
                    <a:pt x="23" y="2"/>
                    <a:pt x="6" y="4"/>
                    <a:pt x="0" y="1"/>
                  </a:cubicBezTo>
                  <a:cubicBezTo>
                    <a:pt x="7" y="1"/>
                    <a:pt x="18" y="1"/>
                    <a:pt x="2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130"/>
            <p:cNvSpPr>
              <a:spLocks/>
            </p:cNvSpPr>
            <p:nvPr/>
          </p:nvSpPr>
          <p:spPr bwMode="auto">
            <a:xfrm>
              <a:off x="8523359" y="4292600"/>
              <a:ext cx="69412" cy="12700"/>
            </a:xfrm>
            <a:custGeom>
              <a:avLst/>
              <a:gdLst>
                <a:gd name="T0" fmla="*/ 0 w 12"/>
                <a:gd name="T1" fmla="*/ 2 h 4"/>
                <a:gd name="T2" fmla="*/ 12 w 12"/>
                <a:gd name="T3" fmla="*/ 3 h 4"/>
                <a:gd name="T4" fmla="*/ 0 w 12"/>
                <a:gd name="T5" fmla="*/ 2 h 4"/>
              </a:gdLst>
              <a:ahLst/>
              <a:cxnLst>
                <a:cxn ang="0">
                  <a:pos x="T0" y="T1"/>
                </a:cxn>
                <a:cxn ang="0">
                  <a:pos x="T2" y="T3"/>
                </a:cxn>
                <a:cxn ang="0">
                  <a:pos x="T4" y="T5"/>
                </a:cxn>
              </a:cxnLst>
              <a:rect l="0" t="0" r="r" b="b"/>
              <a:pathLst>
                <a:path w="12" h="4">
                  <a:moveTo>
                    <a:pt x="0" y="2"/>
                  </a:moveTo>
                  <a:cubicBezTo>
                    <a:pt x="4" y="4"/>
                    <a:pt x="8" y="0"/>
                    <a:pt x="12" y="3"/>
                  </a:cubicBezTo>
                  <a:cubicBezTo>
                    <a:pt x="8" y="4"/>
                    <a:pt x="1" y="4"/>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133"/>
            <p:cNvSpPr>
              <a:spLocks/>
            </p:cNvSpPr>
            <p:nvPr/>
          </p:nvSpPr>
          <p:spPr bwMode="auto">
            <a:xfrm>
              <a:off x="8120775" y="4308475"/>
              <a:ext cx="74965" cy="15875"/>
            </a:xfrm>
            <a:custGeom>
              <a:avLst/>
              <a:gdLst>
                <a:gd name="T0" fmla="*/ 5 w 13"/>
                <a:gd name="T1" fmla="*/ 2 h 5"/>
                <a:gd name="T2" fmla="*/ 2 w 13"/>
                <a:gd name="T3" fmla="*/ 1 h 5"/>
                <a:gd name="T4" fmla="*/ 13 w 13"/>
                <a:gd name="T5" fmla="*/ 2 h 5"/>
                <a:gd name="T6" fmla="*/ 4 w 13"/>
                <a:gd name="T7" fmla="*/ 4 h 5"/>
                <a:gd name="T8" fmla="*/ 5 w 13"/>
                <a:gd name="T9" fmla="*/ 2 h 5"/>
              </a:gdLst>
              <a:ahLst/>
              <a:cxnLst>
                <a:cxn ang="0">
                  <a:pos x="T0" y="T1"/>
                </a:cxn>
                <a:cxn ang="0">
                  <a:pos x="T2" y="T3"/>
                </a:cxn>
                <a:cxn ang="0">
                  <a:pos x="T4" y="T5"/>
                </a:cxn>
                <a:cxn ang="0">
                  <a:pos x="T6" y="T7"/>
                </a:cxn>
                <a:cxn ang="0">
                  <a:pos x="T8" y="T9"/>
                </a:cxn>
              </a:cxnLst>
              <a:rect l="0" t="0" r="r" b="b"/>
              <a:pathLst>
                <a:path w="13" h="5">
                  <a:moveTo>
                    <a:pt x="5" y="2"/>
                  </a:moveTo>
                  <a:cubicBezTo>
                    <a:pt x="3" y="2"/>
                    <a:pt x="0" y="2"/>
                    <a:pt x="2" y="1"/>
                  </a:cubicBezTo>
                  <a:cubicBezTo>
                    <a:pt x="5" y="2"/>
                    <a:pt x="12" y="0"/>
                    <a:pt x="13" y="2"/>
                  </a:cubicBezTo>
                  <a:cubicBezTo>
                    <a:pt x="8" y="2"/>
                    <a:pt x="7" y="5"/>
                    <a:pt x="4" y="4"/>
                  </a:cubicBezTo>
                  <a:cubicBezTo>
                    <a:pt x="4" y="4"/>
                    <a:pt x="5" y="3"/>
                    <a:pt x="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135"/>
            <p:cNvSpPr>
              <a:spLocks/>
            </p:cNvSpPr>
            <p:nvPr/>
          </p:nvSpPr>
          <p:spPr bwMode="auto">
            <a:xfrm>
              <a:off x="7690424" y="4311650"/>
              <a:ext cx="347057" cy="33338"/>
            </a:xfrm>
            <a:custGeom>
              <a:avLst/>
              <a:gdLst>
                <a:gd name="T0" fmla="*/ 29 w 61"/>
                <a:gd name="T1" fmla="*/ 5 h 10"/>
                <a:gd name="T2" fmla="*/ 38 w 61"/>
                <a:gd name="T3" fmla="*/ 5 h 10"/>
                <a:gd name="T4" fmla="*/ 37 w 61"/>
                <a:gd name="T5" fmla="*/ 2 h 10"/>
                <a:gd name="T6" fmla="*/ 61 w 61"/>
                <a:gd name="T7" fmla="*/ 2 h 10"/>
                <a:gd name="T8" fmla="*/ 60 w 61"/>
                <a:gd name="T9" fmla="*/ 3 h 10"/>
                <a:gd name="T10" fmla="*/ 61 w 61"/>
                <a:gd name="T11" fmla="*/ 4 h 10"/>
                <a:gd name="T12" fmla="*/ 56 w 61"/>
                <a:gd name="T13" fmla="*/ 5 h 10"/>
                <a:gd name="T14" fmla="*/ 42 w 61"/>
                <a:gd name="T15" fmla="*/ 7 h 10"/>
                <a:gd name="T16" fmla="*/ 42 w 61"/>
                <a:gd name="T17" fmla="*/ 3 h 10"/>
                <a:gd name="T18" fmla="*/ 39 w 61"/>
                <a:gd name="T19" fmla="*/ 5 h 10"/>
                <a:gd name="T20" fmla="*/ 41 w 61"/>
                <a:gd name="T21" fmla="*/ 7 h 10"/>
                <a:gd name="T22" fmla="*/ 0 w 61"/>
                <a:gd name="T23" fmla="*/ 5 h 10"/>
                <a:gd name="T24" fmla="*/ 29 w 61"/>
                <a:gd name="T25"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10">
                  <a:moveTo>
                    <a:pt x="29" y="5"/>
                  </a:moveTo>
                  <a:cubicBezTo>
                    <a:pt x="35" y="4"/>
                    <a:pt x="32" y="3"/>
                    <a:pt x="38" y="5"/>
                  </a:cubicBezTo>
                  <a:cubicBezTo>
                    <a:pt x="37" y="4"/>
                    <a:pt x="36" y="3"/>
                    <a:pt x="37" y="2"/>
                  </a:cubicBezTo>
                  <a:cubicBezTo>
                    <a:pt x="44" y="3"/>
                    <a:pt x="53" y="0"/>
                    <a:pt x="61" y="2"/>
                  </a:cubicBezTo>
                  <a:cubicBezTo>
                    <a:pt x="60" y="2"/>
                    <a:pt x="59" y="2"/>
                    <a:pt x="60" y="3"/>
                  </a:cubicBezTo>
                  <a:cubicBezTo>
                    <a:pt x="60" y="3"/>
                    <a:pt x="61" y="3"/>
                    <a:pt x="61" y="4"/>
                  </a:cubicBezTo>
                  <a:cubicBezTo>
                    <a:pt x="58" y="4"/>
                    <a:pt x="54" y="2"/>
                    <a:pt x="56" y="5"/>
                  </a:cubicBezTo>
                  <a:cubicBezTo>
                    <a:pt x="49" y="5"/>
                    <a:pt x="47" y="2"/>
                    <a:pt x="42" y="7"/>
                  </a:cubicBezTo>
                  <a:cubicBezTo>
                    <a:pt x="41" y="5"/>
                    <a:pt x="46" y="3"/>
                    <a:pt x="42" y="3"/>
                  </a:cubicBezTo>
                  <a:cubicBezTo>
                    <a:pt x="41" y="3"/>
                    <a:pt x="39" y="4"/>
                    <a:pt x="39" y="5"/>
                  </a:cubicBezTo>
                  <a:cubicBezTo>
                    <a:pt x="40" y="5"/>
                    <a:pt x="41" y="5"/>
                    <a:pt x="41" y="7"/>
                  </a:cubicBezTo>
                  <a:cubicBezTo>
                    <a:pt x="30" y="10"/>
                    <a:pt x="9" y="10"/>
                    <a:pt x="0" y="5"/>
                  </a:cubicBezTo>
                  <a:cubicBezTo>
                    <a:pt x="11" y="5"/>
                    <a:pt x="28" y="1"/>
                    <a:pt x="29"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136"/>
            <p:cNvSpPr>
              <a:spLocks noEditPoints="1"/>
            </p:cNvSpPr>
            <p:nvPr/>
          </p:nvSpPr>
          <p:spPr bwMode="auto">
            <a:xfrm>
              <a:off x="2498463" y="4229100"/>
              <a:ext cx="5225279" cy="184150"/>
            </a:xfrm>
            <a:custGeom>
              <a:avLst/>
              <a:gdLst>
                <a:gd name="T0" fmla="*/ 48 w 921"/>
                <a:gd name="T1" fmla="*/ 20 h 56"/>
                <a:gd name="T2" fmla="*/ 31 w 921"/>
                <a:gd name="T3" fmla="*/ 23 h 56"/>
                <a:gd name="T4" fmla="*/ 5 w 921"/>
                <a:gd name="T5" fmla="*/ 31 h 56"/>
                <a:gd name="T6" fmla="*/ 2 w 921"/>
                <a:gd name="T7" fmla="*/ 43 h 56"/>
                <a:gd name="T8" fmla="*/ 148 w 921"/>
                <a:gd name="T9" fmla="*/ 51 h 56"/>
                <a:gd name="T10" fmla="*/ 166 w 921"/>
                <a:gd name="T11" fmla="*/ 53 h 56"/>
                <a:gd name="T12" fmla="*/ 344 w 921"/>
                <a:gd name="T13" fmla="*/ 53 h 56"/>
                <a:gd name="T14" fmla="*/ 644 w 921"/>
                <a:gd name="T15" fmla="*/ 49 h 56"/>
                <a:gd name="T16" fmla="*/ 783 w 921"/>
                <a:gd name="T17" fmla="*/ 41 h 56"/>
                <a:gd name="T18" fmla="*/ 826 w 921"/>
                <a:gd name="T19" fmla="*/ 39 h 56"/>
                <a:gd name="T20" fmla="*/ 645 w 921"/>
                <a:gd name="T21" fmla="*/ 45 h 56"/>
                <a:gd name="T22" fmla="*/ 287 w 921"/>
                <a:gd name="T23" fmla="*/ 44 h 56"/>
                <a:gd name="T24" fmla="*/ 406 w 921"/>
                <a:gd name="T25" fmla="*/ 42 h 56"/>
                <a:gd name="T26" fmla="*/ 386 w 921"/>
                <a:gd name="T27" fmla="*/ 37 h 56"/>
                <a:gd name="T28" fmla="*/ 373 w 921"/>
                <a:gd name="T29" fmla="*/ 41 h 56"/>
                <a:gd name="T30" fmla="*/ 349 w 921"/>
                <a:gd name="T31" fmla="*/ 41 h 56"/>
                <a:gd name="T32" fmla="*/ 193 w 921"/>
                <a:gd name="T33" fmla="*/ 38 h 56"/>
                <a:gd name="T34" fmla="*/ 115 w 921"/>
                <a:gd name="T35" fmla="*/ 37 h 56"/>
                <a:gd name="T36" fmla="*/ 264 w 921"/>
                <a:gd name="T37" fmla="*/ 29 h 56"/>
                <a:gd name="T38" fmla="*/ 281 w 921"/>
                <a:gd name="T39" fmla="*/ 25 h 56"/>
                <a:gd name="T40" fmla="*/ 314 w 921"/>
                <a:gd name="T41" fmla="*/ 31 h 56"/>
                <a:gd name="T42" fmla="*/ 296 w 921"/>
                <a:gd name="T43" fmla="*/ 27 h 56"/>
                <a:gd name="T44" fmla="*/ 329 w 921"/>
                <a:gd name="T45" fmla="*/ 23 h 56"/>
                <a:gd name="T46" fmla="*/ 377 w 921"/>
                <a:gd name="T47" fmla="*/ 19 h 56"/>
                <a:gd name="T48" fmla="*/ 530 w 921"/>
                <a:gd name="T49" fmla="*/ 20 h 56"/>
                <a:gd name="T50" fmla="*/ 921 w 921"/>
                <a:gd name="T51" fmla="*/ 0 h 56"/>
                <a:gd name="T52" fmla="*/ 618 w 921"/>
                <a:gd name="T53" fmla="*/ 11 h 56"/>
                <a:gd name="T54" fmla="*/ 525 w 921"/>
                <a:gd name="T55" fmla="*/ 16 h 56"/>
                <a:gd name="T56" fmla="*/ 495 w 921"/>
                <a:gd name="T57" fmla="*/ 13 h 56"/>
                <a:gd name="T58" fmla="*/ 447 w 921"/>
                <a:gd name="T59" fmla="*/ 16 h 56"/>
                <a:gd name="T60" fmla="*/ 427 w 921"/>
                <a:gd name="T61" fmla="*/ 14 h 56"/>
                <a:gd name="T62" fmla="*/ 391 w 921"/>
                <a:gd name="T63" fmla="*/ 13 h 56"/>
                <a:gd name="T64" fmla="*/ 347 w 921"/>
                <a:gd name="T65" fmla="*/ 16 h 56"/>
                <a:gd name="T66" fmla="*/ 341 w 921"/>
                <a:gd name="T67" fmla="*/ 13 h 56"/>
                <a:gd name="T68" fmla="*/ 329 w 921"/>
                <a:gd name="T69" fmla="*/ 16 h 56"/>
                <a:gd name="T70" fmla="*/ 318 w 921"/>
                <a:gd name="T71" fmla="*/ 13 h 56"/>
                <a:gd name="T72" fmla="*/ 296 w 921"/>
                <a:gd name="T73" fmla="*/ 15 h 56"/>
                <a:gd name="T74" fmla="*/ 278 w 921"/>
                <a:gd name="T75" fmla="*/ 12 h 56"/>
                <a:gd name="T76" fmla="*/ 29 w 921"/>
                <a:gd name="T77" fmla="*/ 17 h 56"/>
                <a:gd name="T78" fmla="*/ 33 w 921"/>
                <a:gd name="T79" fmla="*/ 22 h 56"/>
                <a:gd name="T80" fmla="*/ 180 w 921"/>
                <a:gd name="T81" fmla="*/ 42 h 56"/>
                <a:gd name="T82" fmla="*/ 135 w 921"/>
                <a:gd name="T83" fmla="*/ 41 h 56"/>
                <a:gd name="T84" fmla="*/ 135 w 921"/>
                <a:gd name="T85" fmla="*/ 41 h 56"/>
                <a:gd name="T86" fmla="*/ 233 w 921"/>
                <a:gd name="T87" fmla="*/ 28 h 56"/>
                <a:gd name="T88" fmla="*/ 233 w 921"/>
                <a:gd name="T89" fmla="*/ 2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21" h="56">
                  <a:moveTo>
                    <a:pt x="33" y="22"/>
                  </a:moveTo>
                  <a:cubicBezTo>
                    <a:pt x="38" y="22"/>
                    <a:pt x="41" y="20"/>
                    <a:pt x="48" y="20"/>
                  </a:cubicBezTo>
                  <a:cubicBezTo>
                    <a:pt x="47" y="26"/>
                    <a:pt x="34" y="23"/>
                    <a:pt x="30" y="25"/>
                  </a:cubicBezTo>
                  <a:cubicBezTo>
                    <a:pt x="29" y="24"/>
                    <a:pt x="30" y="23"/>
                    <a:pt x="31" y="23"/>
                  </a:cubicBezTo>
                  <a:cubicBezTo>
                    <a:pt x="28" y="22"/>
                    <a:pt x="19" y="22"/>
                    <a:pt x="21" y="27"/>
                  </a:cubicBezTo>
                  <a:cubicBezTo>
                    <a:pt x="13" y="28"/>
                    <a:pt x="7" y="26"/>
                    <a:pt x="5" y="31"/>
                  </a:cubicBezTo>
                  <a:cubicBezTo>
                    <a:pt x="6" y="35"/>
                    <a:pt x="12" y="35"/>
                    <a:pt x="17" y="36"/>
                  </a:cubicBezTo>
                  <a:cubicBezTo>
                    <a:pt x="13" y="39"/>
                    <a:pt x="2" y="37"/>
                    <a:pt x="2" y="43"/>
                  </a:cubicBezTo>
                  <a:cubicBezTo>
                    <a:pt x="8" y="39"/>
                    <a:pt x="0" y="50"/>
                    <a:pt x="6" y="53"/>
                  </a:cubicBezTo>
                  <a:cubicBezTo>
                    <a:pt x="53" y="52"/>
                    <a:pt x="107" y="51"/>
                    <a:pt x="148" y="51"/>
                  </a:cubicBezTo>
                  <a:cubicBezTo>
                    <a:pt x="147" y="53"/>
                    <a:pt x="146" y="51"/>
                    <a:pt x="144" y="51"/>
                  </a:cubicBezTo>
                  <a:cubicBezTo>
                    <a:pt x="146" y="56"/>
                    <a:pt x="164" y="45"/>
                    <a:pt x="166" y="53"/>
                  </a:cubicBezTo>
                  <a:cubicBezTo>
                    <a:pt x="214" y="49"/>
                    <a:pt x="290" y="55"/>
                    <a:pt x="343" y="52"/>
                  </a:cubicBezTo>
                  <a:cubicBezTo>
                    <a:pt x="345" y="51"/>
                    <a:pt x="346" y="53"/>
                    <a:pt x="344" y="53"/>
                  </a:cubicBezTo>
                  <a:cubicBezTo>
                    <a:pt x="408" y="53"/>
                    <a:pt x="479" y="52"/>
                    <a:pt x="540" y="51"/>
                  </a:cubicBezTo>
                  <a:cubicBezTo>
                    <a:pt x="572" y="50"/>
                    <a:pt x="612" y="52"/>
                    <a:pt x="644" y="49"/>
                  </a:cubicBezTo>
                  <a:cubicBezTo>
                    <a:pt x="652" y="48"/>
                    <a:pt x="659" y="44"/>
                    <a:pt x="660" y="48"/>
                  </a:cubicBezTo>
                  <a:cubicBezTo>
                    <a:pt x="705" y="44"/>
                    <a:pt x="740" y="44"/>
                    <a:pt x="783" y="41"/>
                  </a:cubicBezTo>
                  <a:cubicBezTo>
                    <a:pt x="783" y="40"/>
                    <a:pt x="781" y="41"/>
                    <a:pt x="781" y="40"/>
                  </a:cubicBezTo>
                  <a:cubicBezTo>
                    <a:pt x="803" y="43"/>
                    <a:pt x="807" y="38"/>
                    <a:pt x="826" y="39"/>
                  </a:cubicBezTo>
                  <a:cubicBezTo>
                    <a:pt x="827" y="36"/>
                    <a:pt x="821" y="39"/>
                    <a:pt x="823" y="36"/>
                  </a:cubicBezTo>
                  <a:cubicBezTo>
                    <a:pt x="754" y="39"/>
                    <a:pt x="702" y="43"/>
                    <a:pt x="645" y="45"/>
                  </a:cubicBezTo>
                  <a:cubicBezTo>
                    <a:pt x="527" y="49"/>
                    <a:pt x="400" y="49"/>
                    <a:pt x="290" y="46"/>
                  </a:cubicBezTo>
                  <a:cubicBezTo>
                    <a:pt x="288" y="46"/>
                    <a:pt x="288" y="44"/>
                    <a:pt x="287" y="44"/>
                  </a:cubicBezTo>
                  <a:cubicBezTo>
                    <a:pt x="260" y="44"/>
                    <a:pt x="232" y="42"/>
                    <a:pt x="206" y="41"/>
                  </a:cubicBezTo>
                  <a:cubicBezTo>
                    <a:pt x="275" y="39"/>
                    <a:pt x="332" y="44"/>
                    <a:pt x="406" y="42"/>
                  </a:cubicBezTo>
                  <a:cubicBezTo>
                    <a:pt x="400" y="39"/>
                    <a:pt x="385" y="42"/>
                    <a:pt x="378" y="40"/>
                  </a:cubicBezTo>
                  <a:cubicBezTo>
                    <a:pt x="379" y="36"/>
                    <a:pt x="383" y="40"/>
                    <a:pt x="386" y="37"/>
                  </a:cubicBezTo>
                  <a:cubicBezTo>
                    <a:pt x="384" y="35"/>
                    <a:pt x="377" y="37"/>
                    <a:pt x="373" y="37"/>
                  </a:cubicBezTo>
                  <a:cubicBezTo>
                    <a:pt x="373" y="38"/>
                    <a:pt x="373" y="40"/>
                    <a:pt x="373" y="41"/>
                  </a:cubicBezTo>
                  <a:cubicBezTo>
                    <a:pt x="366" y="40"/>
                    <a:pt x="358" y="40"/>
                    <a:pt x="352" y="38"/>
                  </a:cubicBezTo>
                  <a:cubicBezTo>
                    <a:pt x="348" y="37"/>
                    <a:pt x="351" y="41"/>
                    <a:pt x="349" y="41"/>
                  </a:cubicBezTo>
                  <a:cubicBezTo>
                    <a:pt x="316" y="39"/>
                    <a:pt x="277" y="42"/>
                    <a:pt x="246" y="36"/>
                  </a:cubicBezTo>
                  <a:cubicBezTo>
                    <a:pt x="235" y="40"/>
                    <a:pt x="210" y="36"/>
                    <a:pt x="193" y="38"/>
                  </a:cubicBezTo>
                  <a:cubicBezTo>
                    <a:pt x="169" y="39"/>
                    <a:pt x="140" y="35"/>
                    <a:pt x="122" y="35"/>
                  </a:cubicBezTo>
                  <a:cubicBezTo>
                    <a:pt x="122" y="35"/>
                    <a:pt x="117" y="37"/>
                    <a:pt x="115" y="37"/>
                  </a:cubicBezTo>
                  <a:cubicBezTo>
                    <a:pt x="106" y="38"/>
                    <a:pt x="96" y="36"/>
                    <a:pt x="89" y="35"/>
                  </a:cubicBezTo>
                  <a:cubicBezTo>
                    <a:pt x="145" y="28"/>
                    <a:pt x="219" y="35"/>
                    <a:pt x="264" y="29"/>
                  </a:cubicBezTo>
                  <a:cubicBezTo>
                    <a:pt x="253" y="29"/>
                    <a:pt x="246" y="29"/>
                    <a:pt x="241" y="26"/>
                  </a:cubicBezTo>
                  <a:cubicBezTo>
                    <a:pt x="256" y="28"/>
                    <a:pt x="258" y="23"/>
                    <a:pt x="281" y="25"/>
                  </a:cubicBezTo>
                  <a:cubicBezTo>
                    <a:pt x="285" y="27"/>
                    <a:pt x="277" y="30"/>
                    <a:pt x="280" y="31"/>
                  </a:cubicBezTo>
                  <a:cubicBezTo>
                    <a:pt x="292" y="30"/>
                    <a:pt x="301" y="33"/>
                    <a:pt x="314" y="31"/>
                  </a:cubicBezTo>
                  <a:cubicBezTo>
                    <a:pt x="307" y="29"/>
                    <a:pt x="299" y="28"/>
                    <a:pt x="291" y="28"/>
                  </a:cubicBezTo>
                  <a:cubicBezTo>
                    <a:pt x="290" y="26"/>
                    <a:pt x="295" y="28"/>
                    <a:pt x="296" y="27"/>
                  </a:cubicBezTo>
                  <a:cubicBezTo>
                    <a:pt x="282" y="23"/>
                    <a:pt x="315" y="25"/>
                    <a:pt x="319" y="25"/>
                  </a:cubicBezTo>
                  <a:cubicBezTo>
                    <a:pt x="323" y="25"/>
                    <a:pt x="327" y="23"/>
                    <a:pt x="329" y="23"/>
                  </a:cubicBezTo>
                  <a:cubicBezTo>
                    <a:pt x="339" y="22"/>
                    <a:pt x="361" y="22"/>
                    <a:pt x="372" y="23"/>
                  </a:cubicBezTo>
                  <a:cubicBezTo>
                    <a:pt x="372" y="20"/>
                    <a:pt x="375" y="20"/>
                    <a:pt x="377" y="19"/>
                  </a:cubicBezTo>
                  <a:cubicBezTo>
                    <a:pt x="381" y="19"/>
                    <a:pt x="384" y="21"/>
                    <a:pt x="388" y="22"/>
                  </a:cubicBezTo>
                  <a:cubicBezTo>
                    <a:pt x="433" y="19"/>
                    <a:pt x="486" y="18"/>
                    <a:pt x="530" y="20"/>
                  </a:cubicBezTo>
                  <a:cubicBezTo>
                    <a:pt x="530" y="19"/>
                    <a:pt x="529" y="19"/>
                    <a:pt x="530" y="18"/>
                  </a:cubicBezTo>
                  <a:cubicBezTo>
                    <a:pt x="648" y="16"/>
                    <a:pt x="801" y="9"/>
                    <a:pt x="921" y="0"/>
                  </a:cubicBezTo>
                  <a:cubicBezTo>
                    <a:pt x="823" y="2"/>
                    <a:pt x="728" y="10"/>
                    <a:pt x="635" y="13"/>
                  </a:cubicBezTo>
                  <a:cubicBezTo>
                    <a:pt x="631" y="10"/>
                    <a:pt x="625" y="10"/>
                    <a:pt x="618" y="11"/>
                  </a:cubicBezTo>
                  <a:cubicBezTo>
                    <a:pt x="621" y="12"/>
                    <a:pt x="628" y="11"/>
                    <a:pt x="632" y="12"/>
                  </a:cubicBezTo>
                  <a:cubicBezTo>
                    <a:pt x="603" y="14"/>
                    <a:pt x="556" y="14"/>
                    <a:pt x="525" y="16"/>
                  </a:cubicBezTo>
                  <a:cubicBezTo>
                    <a:pt x="521" y="16"/>
                    <a:pt x="528" y="12"/>
                    <a:pt x="524" y="13"/>
                  </a:cubicBezTo>
                  <a:cubicBezTo>
                    <a:pt x="511" y="14"/>
                    <a:pt x="505" y="13"/>
                    <a:pt x="495" y="13"/>
                  </a:cubicBezTo>
                  <a:cubicBezTo>
                    <a:pt x="499" y="15"/>
                    <a:pt x="505" y="15"/>
                    <a:pt x="511" y="14"/>
                  </a:cubicBezTo>
                  <a:cubicBezTo>
                    <a:pt x="489" y="17"/>
                    <a:pt x="467" y="17"/>
                    <a:pt x="447" y="16"/>
                  </a:cubicBezTo>
                  <a:cubicBezTo>
                    <a:pt x="445" y="14"/>
                    <a:pt x="443" y="13"/>
                    <a:pt x="432" y="14"/>
                  </a:cubicBezTo>
                  <a:cubicBezTo>
                    <a:pt x="431" y="14"/>
                    <a:pt x="427" y="14"/>
                    <a:pt x="427" y="14"/>
                  </a:cubicBezTo>
                  <a:cubicBezTo>
                    <a:pt x="426" y="15"/>
                    <a:pt x="424" y="17"/>
                    <a:pt x="418" y="16"/>
                  </a:cubicBezTo>
                  <a:cubicBezTo>
                    <a:pt x="420" y="12"/>
                    <a:pt x="400" y="14"/>
                    <a:pt x="391" y="13"/>
                  </a:cubicBezTo>
                  <a:cubicBezTo>
                    <a:pt x="391" y="14"/>
                    <a:pt x="393" y="14"/>
                    <a:pt x="393" y="15"/>
                  </a:cubicBezTo>
                  <a:cubicBezTo>
                    <a:pt x="378" y="16"/>
                    <a:pt x="363" y="17"/>
                    <a:pt x="347" y="16"/>
                  </a:cubicBezTo>
                  <a:cubicBezTo>
                    <a:pt x="349" y="14"/>
                    <a:pt x="356" y="15"/>
                    <a:pt x="358" y="14"/>
                  </a:cubicBezTo>
                  <a:cubicBezTo>
                    <a:pt x="354" y="11"/>
                    <a:pt x="345" y="15"/>
                    <a:pt x="341" y="13"/>
                  </a:cubicBezTo>
                  <a:cubicBezTo>
                    <a:pt x="341" y="15"/>
                    <a:pt x="346" y="13"/>
                    <a:pt x="346" y="15"/>
                  </a:cubicBezTo>
                  <a:cubicBezTo>
                    <a:pt x="340" y="17"/>
                    <a:pt x="336" y="16"/>
                    <a:pt x="329" y="16"/>
                  </a:cubicBezTo>
                  <a:cubicBezTo>
                    <a:pt x="334" y="13"/>
                    <a:pt x="325" y="10"/>
                    <a:pt x="332" y="10"/>
                  </a:cubicBezTo>
                  <a:cubicBezTo>
                    <a:pt x="326" y="8"/>
                    <a:pt x="321" y="9"/>
                    <a:pt x="318" y="13"/>
                  </a:cubicBezTo>
                  <a:cubicBezTo>
                    <a:pt x="319" y="15"/>
                    <a:pt x="323" y="14"/>
                    <a:pt x="327" y="14"/>
                  </a:cubicBezTo>
                  <a:cubicBezTo>
                    <a:pt x="318" y="17"/>
                    <a:pt x="308" y="16"/>
                    <a:pt x="296" y="15"/>
                  </a:cubicBezTo>
                  <a:cubicBezTo>
                    <a:pt x="297" y="12"/>
                    <a:pt x="302" y="14"/>
                    <a:pt x="305" y="13"/>
                  </a:cubicBezTo>
                  <a:cubicBezTo>
                    <a:pt x="298" y="11"/>
                    <a:pt x="289" y="12"/>
                    <a:pt x="278" y="12"/>
                  </a:cubicBezTo>
                  <a:cubicBezTo>
                    <a:pt x="277" y="11"/>
                    <a:pt x="281" y="10"/>
                    <a:pt x="277" y="8"/>
                  </a:cubicBezTo>
                  <a:cubicBezTo>
                    <a:pt x="194" y="2"/>
                    <a:pt x="109" y="12"/>
                    <a:pt x="29" y="17"/>
                  </a:cubicBezTo>
                  <a:cubicBezTo>
                    <a:pt x="28" y="21"/>
                    <a:pt x="34" y="18"/>
                    <a:pt x="36" y="19"/>
                  </a:cubicBezTo>
                  <a:cubicBezTo>
                    <a:pt x="37" y="21"/>
                    <a:pt x="31" y="18"/>
                    <a:pt x="33" y="22"/>
                  </a:cubicBezTo>
                  <a:close/>
                  <a:moveTo>
                    <a:pt x="162" y="41"/>
                  </a:moveTo>
                  <a:cubicBezTo>
                    <a:pt x="168" y="40"/>
                    <a:pt x="177" y="38"/>
                    <a:pt x="180" y="42"/>
                  </a:cubicBezTo>
                  <a:cubicBezTo>
                    <a:pt x="174" y="42"/>
                    <a:pt x="165" y="44"/>
                    <a:pt x="162" y="41"/>
                  </a:cubicBezTo>
                  <a:close/>
                  <a:moveTo>
                    <a:pt x="135" y="41"/>
                  </a:moveTo>
                  <a:cubicBezTo>
                    <a:pt x="148" y="41"/>
                    <a:pt x="152" y="40"/>
                    <a:pt x="161" y="42"/>
                  </a:cubicBezTo>
                  <a:cubicBezTo>
                    <a:pt x="152" y="42"/>
                    <a:pt x="141" y="44"/>
                    <a:pt x="135" y="41"/>
                  </a:cubicBezTo>
                  <a:close/>
                  <a:moveTo>
                    <a:pt x="233" y="25"/>
                  </a:moveTo>
                  <a:cubicBezTo>
                    <a:pt x="233" y="26"/>
                    <a:pt x="233" y="27"/>
                    <a:pt x="233" y="28"/>
                  </a:cubicBezTo>
                  <a:cubicBezTo>
                    <a:pt x="225" y="30"/>
                    <a:pt x="216" y="27"/>
                    <a:pt x="208" y="25"/>
                  </a:cubicBezTo>
                  <a:cubicBezTo>
                    <a:pt x="218" y="23"/>
                    <a:pt x="225" y="26"/>
                    <a:pt x="233"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137"/>
            <p:cNvSpPr>
              <a:spLocks/>
            </p:cNvSpPr>
            <p:nvPr/>
          </p:nvSpPr>
          <p:spPr bwMode="auto">
            <a:xfrm>
              <a:off x="4922305" y="427196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138"/>
            <p:cNvSpPr>
              <a:spLocks/>
            </p:cNvSpPr>
            <p:nvPr/>
          </p:nvSpPr>
          <p:spPr bwMode="auto">
            <a:xfrm>
              <a:off x="7609908" y="4324350"/>
              <a:ext cx="52753" cy="14288"/>
            </a:xfrm>
            <a:custGeom>
              <a:avLst/>
              <a:gdLst>
                <a:gd name="T0" fmla="*/ 9 w 9"/>
                <a:gd name="T1" fmla="*/ 2 h 4"/>
                <a:gd name="T2" fmla="*/ 6 w 9"/>
                <a:gd name="T3" fmla="*/ 3 h 4"/>
                <a:gd name="T4" fmla="*/ 6 w 9"/>
                <a:gd name="T5" fmla="*/ 4 h 4"/>
                <a:gd name="T6" fmla="*/ 0 w 9"/>
                <a:gd name="T7" fmla="*/ 4 h 4"/>
                <a:gd name="T8" fmla="*/ 0 w 9"/>
                <a:gd name="T9" fmla="*/ 1 h 4"/>
                <a:gd name="T10" fmla="*/ 9 w 9"/>
                <a:gd name="T11" fmla="*/ 2 h 4"/>
              </a:gdLst>
              <a:ahLst/>
              <a:cxnLst>
                <a:cxn ang="0">
                  <a:pos x="T0" y="T1"/>
                </a:cxn>
                <a:cxn ang="0">
                  <a:pos x="T2" y="T3"/>
                </a:cxn>
                <a:cxn ang="0">
                  <a:pos x="T4" y="T5"/>
                </a:cxn>
                <a:cxn ang="0">
                  <a:pos x="T6" y="T7"/>
                </a:cxn>
                <a:cxn ang="0">
                  <a:pos x="T8" y="T9"/>
                </a:cxn>
                <a:cxn ang="0">
                  <a:pos x="T10" y="T11"/>
                </a:cxn>
              </a:cxnLst>
              <a:rect l="0" t="0" r="r" b="b"/>
              <a:pathLst>
                <a:path w="9" h="4">
                  <a:moveTo>
                    <a:pt x="9" y="2"/>
                  </a:moveTo>
                  <a:cubicBezTo>
                    <a:pt x="8" y="2"/>
                    <a:pt x="6" y="2"/>
                    <a:pt x="6" y="3"/>
                  </a:cubicBezTo>
                  <a:cubicBezTo>
                    <a:pt x="7" y="3"/>
                    <a:pt x="7" y="4"/>
                    <a:pt x="6" y="4"/>
                  </a:cubicBezTo>
                  <a:cubicBezTo>
                    <a:pt x="4" y="3"/>
                    <a:pt x="4" y="4"/>
                    <a:pt x="0" y="4"/>
                  </a:cubicBezTo>
                  <a:cubicBezTo>
                    <a:pt x="0" y="3"/>
                    <a:pt x="0" y="2"/>
                    <a:pt x="0" y="1"/>
                  </a:cubicBezTo>
                  <a:cubicBezTo>
                    <a:pt x="4" y="3"/>
                    <a:pt x="6" y="0"/>
                    <a:pt x="9"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139"/>
            <p:cNvSpPr>
              <a:spLocks/>
            </p:cNvSpPr>
            <p:nvPr/>
          </p:nvSpPr>
          <p:spPr bwMode="auto">
            <a:xfrm>
              <a:off x="7207322" y="4298950"/>
              <a:ext cx="130494" cy="12700"/>
            </a:xfrm>
            <a:custGeom>
              <a:avLst/>
              <a:gdLst>
                <a:gd name="T0" fmla="*/ 23 w 23"/>
                <a:gd name="T1" fmla="*/ 2 h 4"/>
                <a:gd name="T2" fmla="*/ 2 w 23"/>
                <a:gd name="T3" fmla="*/ 2 h 4"/>
                <a:gd name="T4" fmla="*/ 23 w 23"/>
                <a:gd name="T5" fmla="*/ 2 h 4"/>
              </a:gdLst>
              <a:ahLst/>
              <a:cxnLst>
                <a:cxn ang="0">
                  <a:pos x="T0" y="T1"/>
                </a:cxn>
                <a:cxn ang="0">
                  <a:pos x="T2" y="T3"/>
                </a:cxn>
                <a:cxn ang="0">
                  <a:pos x="T4" y="T5"/>
                </a:cxn>
              </a:cxnLst>
              <a:rect l="0" t="0" r="r" b="b"/>
              <a:pathLst>
                <a:path w="23" h="4">
                  <a:moveTo>
                    <a:pt x="23" y="2"/>
                  </a:moveTo>
                  <a:cubicBezTo>
                    <a:pt x="17" y="4"/>
                    <a:pt x="0" y="4"/>
                    <a:pt x="2" y="2"/>
                  </a:cubicBezTo>
                  <a:cubicBezTo>
                    <a:pt x="5" y="2"/>
                    <a:pt x="20" y="0"/>
                    <a:pt x="2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140"/>
            <p:cNvSpPr>
              <a:spLocks/>
            </p:cNvSpPr>
            <p:nvPr/>
          </p:nvSpPr>
          <p:spPr bwMode="auto">
            <a:xfrm>
              <a:off x="7223981" y="4344988"/>
              <a:ext cx="63859" cy="15875"/>
            </a:xfrm>
            <a:custGeom>
              <a:avLst/>
              <a:gdLst>
                <a:gd name="T0" fmla="*/ 4 w 11"/>
                <a:gd name="T1" fmla="*/ 2 h 5"/>
                <a:gd name="T2" fmla="*/ 9 w 11"/>
                <a:gd name="T3" fmla="*/ 2 h 5"/>
                <a:gd name="T4" fmla="*/ 8 w 11"/>
                <a:gd name="T5" fmla="*/ 0 h 5"/>
                <a:gd name="T6" fmla="*/ 11 w 11"/>
                <a:gd name="T7" fmla="*/ 4 h 5"/>
                <a:gd name="T8" fmla="*/ 4 w 11"/>
                <a:gd name="T9" fmla="*/ 2 h 5"/>
              </a:gdLst>
              <a:ahLst/>
              <a:cxnLst>
                <a:cxn ang="0">
                  <a:pos x="T0" y="T1"/>
                </a:cxn>
                <a:cxn ang="0">
                  <a:pos x="T2" y="T3"/>
                </a:cxn>
                <a:cxn ang="0">
                  <a:pos x="T4" y="T5"/>
                </a:cxn>
                <a:cxn ang="0">
                  <a:pos x="T6" y="T7"/>
                </a:cxn>
                <a:cxn ang="0">
                  <a:pos x="T8" y="T9"/>
                </a:cxn>
              </a:cxnLst>
              <a:rect l="0" t="0" r="r" b="b"/>
              <a:pathLst>
                <a:path w="11" h="5">
                  <a:moveTo>
                    <a:pt x="4" y="2"/>
                  </a:moveTo>
                  <a:cubicBezTo>
                    <a:pt x="3" y="4"/>
                    <a:pt x="9" y="3"/>
                    <a:pt x="9" y="2"/>
                  </a:cubicBezTo>
                  <a:cubicBezTo>
                    <a:pt x="7" y="2"/>
                    <a:pt x="7" y="0"/>
                    <a:pt x="8" y="0"/>
                  </a:cubicBezTo>
                  <a:cubicBezTo>
                    <a:pt x="8" y="3"/>
                    <a:pt x="11" y="2"/>
                    <a:pt x="11" y="4"/>
                  </a:cubicBezTo>
                  <a:cubicBezTo>
                    <a:pt x="8" y="4"/>
                    <a:pt x="0" y="5"/>
                    <a:pt x="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144"/>
            <p:cNvSpPr>
              <a:spLocks/>
            </p:cNvSpPr>
            <p:nvPr/>
          </p:nvSpPr>
          <p:spPr bwMode="auto">
            <a:xfrm>
              <a:off x="6157824" y="4194175"/>
              <a:ext cx="238775" cy="28575"/>
            </a:xfrm>
            <a:custGeom>
              <a:avLst/>
              <a:gdLst>
                <a:gd name="T0" fmla="*/ 0 w 42"/>
                <a:gd name="T1" fmla="*/ 6 h 9"/>
                <a:gd name="T2" fmla="*/ 34 w 42"/>
                <a:gd name="T3" fmla="*/ 5 h 9"/>
                <a:gd name="T4" fmla="*/ 42 w 42"/>
                <a:gd name="T5" fmla="*/ 6 h 9"/>
                <a:gd name="T6" fmla="*/ 0 w 42"/>
                <a:gd name="T7" fmla="*/ 6 h 9"/>
              </a:gdLst>
              <a:ahLst/>
              <a:cxnLst>
                <a:cxn ang="0">
                  <a:pos x="T0" y="T1"/>
                </a:cxn>
                <a:cxn ang="0">
                  <a:pos x="T2" y="T3"/>
                </a:cxn>
                <a:cxn ang="0">
                  <a:pos x="T4" y="T5"/>
                </a:cxn>
                <a:cxn ang="0">
                  <a:pos x="T6" y="T7"/>
                </a:cxn>
              </a:cxnLst>
              <a:rect l="0" t="0" r="r" b="b"/>
              <a:pathLst>
                <a:path w="42" h="9">
                  <a:moveTo>
                    <a:pt x="0" y="6"/>
                  </a:moveTo>
                  <a:cubicBezTo>
                    <a:pt x="8" y="3"/>
                    <a:pt x="23" y="5"/>
                    <a:pt x="34" y="5"/>
                  </a:cubicBezTo>
                  <a:cubicBezTo>
                    <a:pt x="36" y="5"/>
                    <a:pt x="42" y="0"/>
                    <a:pt x="42" y="6"/>
                  </a:cubicBezTo>
                  <a:cubicBezTo>
                    <a:pt x="29" y="6"/>
                    <a:pt x="4" y="9"/>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145"/>
            <p:cNvSpPr>
              <a:spLocks/>
            </p:cNvSpPr>
            <p:nvPr/>
          </p:nvSpPr>
          <p:spPr bwMode="auto">
            <a:xfrm>
              <a:off x="5907944" y="4330700"/>
              <a:ext cx="97177" cy="14288"/>
            </a:xfrm>
            <a:custGeom>
              <a:avLst/>
              <a:gdLst>
                <a:gd name="T0" fmla="*/ 3 w 17"/>
                <a:gd name="T1" fmla="*/ 2 h 4"/>
                <a:gd name="T2" fmla="*/ 17 w 17"/>
                <a:gd name="T3" fmla="*/ 3 h 4"/>
                <a:gd name="T4" fmla="*/ 3 w 17"/>
                <a:gd name="T5" fmla="*/ 2 h 4"/>
              </a:gdLst>
              <a:ahLst/>
              <a:cxnLst>
                <a:cxn ang="0">
                  <a:pos x="T0" y="T1"/>
                </a:cxn>
                <a:cxn ang="0">
                  <a:pos x="T2" y="T3"/>
                </a:cxn>
                <a:cxn ang="0">
                  <a:pos x="T4" y="T5"/>
                </a:cxn>
              </a:cxnLst>
              <a:rect l="0" t="0" r="r" b="b"/>
              <a:pathLst>
                <a:path w="17" h="4">
                  <a:moveTo>
                    <a:pt x="3" y="2"/>
                  </a:moveTo>
                  <a:cubicBezTo>
                    <a:pt x="4" y="2"/>
                    <a:pt x="14" y="0"/>
                    <a:pt x="17" y="3"/>
                  </a:cubicBezTo>
                  <a:cubicBezTo>
                    <a:pt x="15" y="4"/>
                    <a:pt x="0" y="3"/>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146"/>
            <p:cNvSpPr>
              <a:spLocks/>
            </p:cNvSpPr>
            <p:nvPr/>
          </p:nvSpPr>
          <p:spPr bwMode="auto">
            <a:xfrm>
              <a:off x="5466489" y="4357688"/>
              <a:ext cx="397033" cy="9525"/>
            </a:xfrm>
            <a:custGeom>
              <a:avLst/>
              <a:gdLst>
                <a:gd name="T0" fmla="*/ 70 w 70"/>
                <a:gd name="T1" fmla="*/ 1 h 3"/>
                <a:gd name="T2" fmla="*/ 0 w 70"/>
                <a:gd name="T3" fmla="*/ 2 h 3"/>
                <a:gd name="T4" fmla="*/ 70 w 70"/>
                <a:gd name="T5" fmla="*/ 1 h 3"/>
              </a:gdLst>
              <a:ahLst/>
              <a:cxnLst>
                <a:cxn ang="0">
                  <a:pos x="T0" y="T1"/>
                </a:cxn>
                <a:cxn ang="0">
                  <a:pos x="T2" y="T3"/>
                </a:cxn>
                <a:cxn ang="0">
                  <a:pos x="T4" y="T5"/>
                </a:cxn>
              </a:cxnLst>
              <a:rect l="0" t="0" r="r" b="b"/>
              <a:pathLst>
                <a:path w="70" h="3">
                  <a:moveTo>
                    <a:pt x="70" y="1"/>
                  </a:moveTo>
                  <a:cubicBezTo>
                    <a:pt x="40" y="2"/>
                    <a:pt x="28" y="3"/>
                    <a:pt x="0" y="2"/>
                  </a:cubicBezTo>
                  <a:cubicBezTo>
                    <a:pt x="22" y="1"/>
                    <a:pt x="51" y="0"/>
                    <a:pt x="7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148"/>
            <p:cNvSpPr>
              <a:spLocks/>
            </p:cNvSpPr>
            <p:nvPr/>
          </p:nvSpPr>
          <p:spPr bwMode="auto">
            <a:xfrm>
              <a:off x="4808469" y="4354513"/>
              <a:ext cx="435904" cy="15875"/>
            </a:xfrm>
            <a:custGeom>
              <a:avLst/>
              <a:gdLst>
                <a:gd name="T0" fmla="*/ 14 w 77"/>
                <a:gd name="T1" fmla="*/ 0 h 5"/>
                <a:gd name="T2" fmla="*/ 21 w 77"/>
                <a:gd name="T3" fmla="*/ 3 h 5"/>
                <a:gd name="T4" fmla="*/ 62 w 77"/>
                <a:gd name="T5" fmla="*/ 3 h 5"/>
                <a:gd name="T6" fmla="*/ 53 w 77"/>
                <a:gd name="T7" fmla="*/ 5 h 5"/>
                <a:gd name="T8" fmla="*/ 0 w 77"/>
                <a:gd name="T9" fmla="*/ 3 h 5"/>
                <a:gd name="T10" fmla="*/ 14 w 77"/>
                <a:gd name="T11" fmla="*/ 0 h 5"/>
              </a:gdLst>
              <a:ahLst/>
              <a:cxnLst>
                <a:cxn ang="0">
                  <a:pos x="T0" y="T1"/>
                </a:cxn>
                <a:cxn ang="0">
                  <a:pos x="T2" y="T3"/>
                </a:cxn>
                <a:cxn ang="0">
                  <a:pos x="T4" y="T5"/>
                </a:cxn>
                <a:cxn ang="0">
                  <a:pos x="T6" y="T7"/>
                </a:cxn>
                <a:cxn ang="0">
                  <a:pos x="T8" y="T9"/>
                </a:cxn>
                <a:cxn ang="0">
                  <a:pos x="T10" y="T11"/>
                </a:cxn>
              </a:cxnLst>
              <a:rect l="0" t="0" r="r" b="b"/>
              <a:pathLst>
                <a:path w="77" h="5">
                  <a:moveTo>
                    <a:pt x="14" y="0"/>
                  </a:moveTo>
                  <a:cubicBezTo>
                    <a:pt x="16" y="2"/>
                    <a:pt x="18" y="3"/>
                    <a:pt x="21" y="3"/>
                  </a:cubicBezTo>
                  <a:cubicBezTo>
                    <a:pt x="35" y="3"/>
                    <a:pt x="47" y="3"/>
                    <a:pt x="62" y="3"/>
                  </a:cubicBezTo>
                  <a:cubicBezTo>
                    <a:pt x="77" y="4"/>
                    <a:pt x="56" y="5"/>
                    <a:pt x="53" y="5"/>
                  </a:cubicBezTo>
                  <a:cubicBezTo>
                    <a:pt x="41" y="5"/>
                    <a:pt x="12" y="5"/>
                    <a:pt x="0" y="3"/>
                  </a:cubicBezTo>
                  <a:cubicBezTo>
                    <a:pt x="8" y="3"/>
                    <a:pt x="12" y="5"/>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149"/>
            <p:cNvSpPr>
              <a:spLocks/>
            </p:cNvSpPr>
            <p:nvPr/>
          </p:nvSpPr>
          <p:spPr bwMode="auto">
            <a:xfrm>
              <a:off x="4466967" y="4479925"/>
              <a:ext cx="63859" cy="19050"/>
            </a:xfrm>
            <a:custGeom>
              <a:avLst/>
              <a:gdLst>
                <a:gd name="T0" fmla="*/ 8 w 11"/>
                <a:gd name="T1" fmla="*/ 3 h 6"/>
                <a:gd name="T2" fmla="*/ 7 w 11"/>
                <a:gd name="T3" fmla="*/ 4 h 6"/>
                <a:gd name="T4" fmla="*/ 9 w 11"/>
                <a:gd name="T5" fmla="*/ 5 h 6"/>
                <a:gd name="T6" fmla="*/ 3 w 11"/>
                <a:gd name="T7" fmla="*/ 2 h 6"/>
                <a:gd name="T8" fmla="*/ 8 w 11"/>
                <a:gd name="T9" fmla="*/ 3 h 6"/>
              </a:gdLst>
              <a:ahLst/>
              <a:cxnLst>
                <a:cxn ang="0">
                  <a:pos x="T0" y="T1"/>
                </a:cxn>
                <a:cxn ang="0">
                  <a:pos x="T2" y="T3"/>
                </a:cxn>
                <a:cxn ang="0">
                  <a:pos x="T4" y="T5"/>
                </a:cxn>
                <a:cxn ang="0">
                  <a:pos x="T6" y="T7"/>
                </a:cxn>
                <a:cxn ang="0">
                  <a:pos x="T8" y="T9"/>
                </a:cxn>
              </a:cxnLst>
              <a:rect l="0" t="0" r="r" b="b"/>
              <a:pathLst>
                <a:path w="11" h="6">
                  <a:moveTo>
                    <a:pt x="8" y="3"/>
                  </a:moveTo>
                  <a:cubicBezTo>
                    <a:pt x="7" y="3"/>
                    <a:pt x="7" y="3"/>
                    <a:pt x="7" y="4"/>
                  </a:cubicBezTo>
                  <a:cubicBezTo>
                    <a:pt x="8" y="4"/>
                    <a:pt x="9" y="4"/>
                    <a:pt x="9" y="5"/>
                  </a:cubicBezTo>
                  <a:cubicBezTo>
                    <a:pt x="6" y="6"/>
                    <a:pt x="0" y="4"/>
                    <a:pt x="3" y="2"/>
                  </a:cubicBezTo>
                  <a:cubicBezTo>
                    <a:pt x="4" y="5"/>
                    <a:pt x="11" y="0"/>
                    <a:pt x="8"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150"/>
            <p:cNvSpPr>
              <a:spLocks/>
            </p:cNvSpPr>
            <p:nvPr/>
          </p:nvSpPr>
          <p:spPr bwMode="auto">
            <a:xfrm>
              <a:off x="3770077" y="4475163"/>
              <a:ext cx="169364" cy="14288"/>
            </a:xfrm>
            <a:custGeom>
              <a:avLst/>
              <a:gdLst>
                <a:gd name="T0" fmla="*/ 0 w 30"/>
                <a:gd name="T1" fmla="*/ 2 h 4"/>
                <a:gd name="T2" fmla="*/ 30 w 30"/>
                <a:gd name="T3" fmla="*/ 4 h 4"/>
                <a:gd name="T4" fmla="*/ 0 w 30"/>
                <a:gd name="T5" fmla="*/ 2 h 4"/>
              </a:gdLst>
              <a:ahLst/>
              <a:cxnLst>
                <a:cxn ang="0">
                  <a:pos x="T0" y="T1"/>
                </a:cxn>
                <a:cxn ang="0">
                  <a:pos x="T2" y="T3"/>
                </a:cxn>
                <a:cxn ang="0">
                  <a:pos x="T4" y="T5"/>
                </a:cxn>
              </a:cxnLst>
              <a:rect l="0" t="0" r="r" b="b"/>
              <a:pathLst>
                <a:path w="30" h="4">
                  <a:moveTo>
                    <a:pt x="0" y="2"/>
                  </a:moveTo>
                  <a:cubicBezTo>
                    <a:pt x="8" y="0"/>
                    <a:pt x="22" y="2"/>
                    <a:pt x="30" y="4"/>
                  </a:cubicBezTo>
                  <a:cubicBezTo>
                    <a:pt x="20" y="3"/>
                    <a:pt x="8" y="4"/>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151"/>
            <p:cNvSpPr>
              <a:spLocks/>
            </p:cNvSpPr>
            <p:nvPr/>
          </p:nvSpPr>
          <p:spPr bwMode="auto">
            <a:xfrm>
              <a:off x="2481804" y="4249738"/>
              <a:ext cx="77741" cy="15875"/>
            </a:xfrm>
            <a:custGeom>
              <a:avLst/>
              <a:gdLst>
                <a:gd name="T0" fmla="*/ 14 w 14"/>
                <a:gd name="T1" fmla="*/ 2 h 5"/>
                <a:gd name="T2" fmla="*/ 14 w 14"/>
                <a:gd name="T3" fmla="*/ 4 h 5"/>
                <a:gd name="T4" fmla="*/ 1 w 14"/>
                <a:gd name="T5" fmla="*/ 5 h 5"/>
                <a:gd name="T6" fmla="*/ 14 w 14"/>
                <a:gd name="T7" fmla="*/ 2 h 5"/>
              </a:gdLst>
              <a:ahLst/>
              <a:cxnLst>
                <a:cxn ang="0">
                  <a:pos x="T0" y="T1"/>
                </a:cxn>
                <a:cxn ang="0">
                  <a:pos x="T2" y="T3"/>
                </a:cxn>
                <a:cxn ang="0">
                  <a:pos x="T4" y="T5"/>
                </a:cxn>
                <a:cxn ang="0">
                  <a:pos x="T6" y="T7"/>
                </a:cxn>
              </a:cxnLst>
              <a:rect l="0" t="0" r="r" b="b"/>
              <a:pathLst>
                <a:path w="14" h="5">
                  <a:moveTo>
                    <a:pt x="14" y="2"/>
                  </a:moveTo>
                  <a:cubicBezTo>
                    <a:pt x="13" y="3"/>
                    <a:pt x="13" y="3"/>
                    <a:pt x="14" y="4"/>
                  </a:cubicBezTo>
                  <a:cubicBezTo>
                    <a:pt x="9" y="2"/>
                    <a:pt x="7" y="5"/>
                    <a:pt x="1" y="5"/>
                  </a:cubicBezTo>
                  <a:cubicBezTo>
                    <a:pt x="0" y="0"/>
                    <a:pt x="12" y="4"/>
                    <a:pt x="1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153"/>
            <p:cNvSpPr>
              <a:spLocks/>
            </p:cNvSpPr>
            <p:nvPr/>
          </p:nvSpPr>
          <p:spPr bwMode="auto">
            <a:xfrm>
              <a:off x="7526615" y="4327525"/>
              <a:ext cx="44423" cy="20638"/>
            </a:xfrm>
            <a:custGeom>
              <a:avLst/>
              <a:gdLst>
                <a:gd name="T0" fmla="*/ 8 w 8"/>
                <a:gd name="T1" fmla="*/ 3 h 6"/>
                <a:gd name="T2" fmla="*/ 2 w 8"/>
                <a:gd name="T3" fmla="*/ 6 h 6"/>
                <a:gd name="T4" fmla="*/ 0 w 8"/>
                <a:gd name="T5" fmla="*/ 2 h 6"/>
                <a:gd name="T6" fmla="*/ 8 w 8"/>
                <a:gd name="T7" fmla="*/ 3 h 6"/>
              </a:gdLst>
              <a:ahLst/>
              <a:cxnLst>
                <a:cxn ang="0">
                  <a:pos x="T0" y="T1"/>
                </a:cxn>
                <a:cxn ang="0">
                  <a:pos x="T2" y="T3"/>
                </a:cxn>
                <a:cxn ang="0">
                  <a:pos x="T4" y="T5"/>
                </a:cxn>
                <a:cxn ang="0">
                  <a:pos x="T6" y="T7"/>
                </a:cxn>
              </a:cxnLst>
              <a:rect l="0" t="0" r="r" b="b"/>
              <a:pathLst>
                <a:path w="8" h="6">
                  <a:moveTo>
                    <a:pt x="8" y="3"/>
                  </a:moveTo>
                  <a:cubicBezTo>
                    <a:pt x="6" y="5"/>
                    <a:pt x="5" y="3"/>
                    <a:pt x="2" y="6"/>
                  </a:cubicBezTo>
                  <a:cubicBezTo>
                    <a:pt x="2" y="4"/>
                    <a:pt x="1" y="3"/>
                    <a:pt x="0" y="2"/>
                  </a:cubicBezTo>
                  <a:cubicBezTo>
                    <a:pt x="2" y="2"/>
                    <a:pt x="7" y="0"/>
                    <a:pt x="8"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154"/>
            <p:cNvSpPr>
              <a:spLocks/>
            </p:cNvSpPr>
            <p:nvPr/>
          </p:nvSpPr>
          <p:spPr bwMode="auto">
            <a:xfrm>
              <a:off x="7371134" y="4330700"/>
              <a:ext cx="124941" cy="23813"/>
            </a:xfrm>
            <a:custGeom>
              <a:avLst/>
              <a:gdLst>
                <a:gd name="T0" fmla="*/ 22 w 22"/>
                <a:gd name="T1" fmla="*/ 2 h 7"/>
                <a:gd name="T2" fmla="*/ 22 w 22"/>
                <a:gd name="T3" fmla="*/ 4 h 7"/>
                <a:gd name="T4" fmla="*/ 0 w 22"/>
                <a:gd name="T5" fmla="*/ 7 h 7"/>
                <a:gd name="T6" fmla="*/ 0 w 22"/>
                <a:gd name="T7" fmla="*/ 2 h 7"/>
                <a:gd name="T8" fmla="*/ 22 w 22"/>
                <a:gd name="T9" fmla="*/ 2 h 7"/>
              </a:gdLst>
              <a:ahLst/>
              <a:cxnLst>
                <a:cxn ang="0">
                  <a:pos x="T0" y="T1"/>
                </a:cxn>
                <a:cxn ang="0">
                  <a:pos x="T2" y="T3"/>
                </a:cxn>
                <a:cxn ang="0">
                  <a:pos x="T4" y="T5"/>
                </a:cxn>
                <a:cxn ang="0">
                  <a:pos x="T6" y="T7"/>
                </a:cxn>
                <a:cxn ang="0">
                  <a:pos x="T8" y="T9"/>
                </a:cxn>
              </a:cxnLst>
              <a:rect l="0" t="0" r="r" b="b"/>
              <a:pathLst>
                <a:path w="22" h="7">
                  <a:moveTo>
                    <a:pt x="22" y="2"/>
                  </a:moveTo>
                  <a:cubicBezTo>
                    <a:pt x="21" y="2"/>
                    <a:pt x="22" y="3"/>
                    <a:pt x="22" y="4"/>
                  </a:cubicBezTo>
                  <a:cubicBezTo>
                    <a:pt x="15" y="5"/>
                    <a:pt x="7" y="5"/>
                    <a:pt x="0" y="7"/>
                  </a:cubicBezTo>
                  <a:cubicBezTo>
                    <a:pt x="0" y="5"/>
                    <a:pt x="0" y="4"/>
                    <a:pt x="0" y="2"/>
                  </a:cubicBezTo>
                  <a:cubicBezTo>
                    <a:pt x="5" y="4"/>
                    <a:pt x="16" y="0"/>
                    <a:pt x="2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155"/>
            <p:cNvSpPr>
              <a:spLocks/>
            </p:cNvSpPr>
            <p:nvPr/>
          </p:nvSpPr>
          <p:spPr bwMode="auto">
            <a:xfrm>
              <a:off x="2645616" y="4449763"/>
              <a:ext cx="1043945" cy="42863"/>
            </a:xfrm>
            <a:custGeom>
              <a:avLst/>
              <a:gdLst>
                <a:gd name="T0" fmla="*/ 65 w 184"/>
                <a:gd name="T1" fmla="*/ 4 h 13"/>
                <a:gd name="T2" fmla="*/ 158 w 184"/>
                <a:gd name="T3" fmla="*/ 8 h 13"/>
                <a:gd name="T4" fmla="*/ 184 w 184"/>
                <a:gd name="T5" fmla="*/ 8 h 13"/>
                <a:gd name="T6" fmla="*/ 116 w 184"/>
                <a:gd name="T7" fmla="*/ 9 h 13"/>
                <a:gd name="T8" fmla="*/ 83 w 184"/>
                <a:gd name="T9" fmla="*/ 12 h 13"/>
                <a:gd name="T10" fmla="*/ 45 w 184"/>
                <a:gd name="T11" fmla="*/ 10 h 13"/>
                <a:gd name="T12" fmla="*/ 0 w 184"/>
                <a:gd name="T13" fmla="*/ 6 h 13"/>
                <a:gd name="T14" fmla="*/ 65 w 184"/>
                <a:gd name="T15" fmla="*/ 4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13">
                  <a:moveTo>
                    <a:pt x="65" y="4"/>
                  </a:moveTo>
                  <a:cubicBezTo>
                    <a:pt x="97" y="12"/>
                    <a:pt x="129" y="5"/>
                    <a:pt x="158" y="8"/>
                  </a:cubicBezTo>
                  <a:cubicBezTo>
                    <a:pt x="160" y="4"/>
                    <a:pt x="177" y="7"/>
                    <a:pt x="184" y="8"/>
                  </a:cubicBezTo>
                  <a:cubicBezTo>
                    <a:pt x="167" y="13"/>
                    <a:pt x="142" y="9"/>
                    <a:pt x="116" y="9"/>
                  </a:cubicBezTo>
                  <a:cubicBezTo>
                    <a:pt x="104" y="10"/>
                    <a:pt x="93" y="12"/>
                    <a:pt x="83" y="12"/>
                  </a:cubicBezTo>
                  <a:cubicBezTo>
                    <a:pt x="71" y="11"/>
                    <a:pt x="60" y="10"/>
                    <a:pt x="45" y="10"/>
                  </a:cubicBezTo>
                  <a:cubicBezTo>
                    <a:pt x="31" y="10"/>
                    <a:pt x="12" y="12"/>
                    <a:pt x="0" y="6"/>
                  </a:cubicBezTo>
                  <a:cubicBezTo>
                    <a:pt x="19" y="0"/>
                    <a:pt x="44" y="11"/>
                    <a:pt x="6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pic>
        <p:nvPicPr>
          <p:cNvPr id="80" name="图片 79"/>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flipH="1">
            <a:off x="1223628" y="2176500"/>
            <a:ext cx="2326734" cy="2476399"/>
          </a:xfrm>
          <a:prstGeom prst="rect">
            <a:avLst/>
          </a:prstGeom>
        </p:spPr>
      </p:pic>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 calcmode="lin" valueType="num">
                                      <p:cBhvr additive="base">
                                        <p:cTn id="7" dur="500" fill="hold"/>
                                        <p:tgtEl>
                                          <p:spTgt spid="80"/>
                                        </p:tgtEl>
                                        <p:attrNameLst>
                                          <p:attrName>ppt_x</p:attrName>
                                        </p:attrNameLst>
                                      </p:cBhvr>
                                      <p:tavLst>
                                        <p:tav tm="0">
                                          <p:val>
                                            <p:strVal val="0-#ppt_w/2"/>
                                          </p:val>
                                        </p:tav>
                                        <p:tav tm="100000">
                                          <p:val>
                                            <p:strVal val="#ppt_x"/>
                                          </p:val>
                                        </p:tav>
                                      </p:tavLst>
                                    </p:anim>
                                    <p:anim calcmode="lin" valueType="num">
                                      <p:cBhvr additive="base">
                                        <p:cTn id="8" dur="500" fill="hold"/>
                                        <p:tgtEl>
                                          <p:spTgt spid="8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6" presetClass="emph" presetSubtype="0" fill="hold" nodeType="afterEffect">
                                  <p:stCondLst>
                                    <p:cond delay="0"/>
                                  </p:stCondLst>
                                  <p:childTnLst>
                                    <p:animEffect transition="out" filter="fade">
                                      <p:cBhvr>
                                        <p:cTn id="11" dur="500" tmFilter="0, 0; .2, .5; .8, .5; 1, 0"/>
                                        <p:tgtEl>
                                          <p:spTgt spid="1026"/>
                                        </p:tgtEl>
                                      </p:cBhvr>
                                    </p:animEffect>
                                    <p:animScale>
                                      <p:cBhvr>
                                        <p:cTn id="12" dur="250" autoRev="1" fill="hold"/>
                                        <p:tgtEl>
                                          <p:spTgt spid="1026"/>
                                        </p:tgtEl>
                                      </p:cBhvr>
                                      <p:by x="105000" y="105000"/>
                                    </p:animScale>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9" name="Picture 4" descr="D:\1\千库网-褶皱的空白纸张.jpg"/>
          <p:cNvPicPr>
            <a:picLocks noChangeAspect="1" noChangeArrowheads="1"/>
          </p:cNvPicPr>
          <p:nvPr/>
        </p:nvPicPr>
        <p:blipFill>
          <a:blip r:embed="rId4" cstate="print">
            <a:lum bright="7000"/>
          </a:blip>
          <a:srcRect/>
          <a:stretch>
            <a:fillRect/>
          </a:stretch>
        </p:blipFill>
        <p:spPr bwMode="auto">
          <a:xfrm>
            <a:off x="0" y="0"/>
            <a:ext cx="9144000" cy="5145088"/>
          </a:xfrm>
          <a:prstGeom prst="rect">
            <a:avLst/>
          </a:prstGeom>
          <a:noFill/>
        </p:spPr>
      </p:pic>
      <p:sp>
        <p:nvSpPr>
          <p:cNvPr id="17" name="Freeform 5"/>
          <p:cNvSpPr>
            <a:spLocks noEditPoints="1"/>
          </p:cNvSpPr>
          <p:nvPr/>
        </p:nvSpPr>
        <p:spPr bwMode="auto">
          <a:xfrm>
            <a:off x="3670961" y="2789790"/>
            <a:ext cx="189411" cy="344866"/>
          </a:xfrm>
          <a:custGeom>
            <a:avLst/>
            <a:gdLst>
              <a:gd name="T0" fmla="*/ 6 w 86"/>
              <a:gd name="T1" fmla="*/ 113 h 154"/>
              <a:gd name="T2" fmla="*/ 44 w 86"/>
              <a:gd name="T3" fmla="*/ 113 h 154"/>
              <a:gd name="T4" fmla="*/ 25 w 86"/>
              <a:gd name="T5" fmla="*/ 91 h 154"/>
              <a:gd name="T6" fmla="*/ 14 w 86"/>
              <a:gd name="T7" fmla="*/ 62 h 154"/>
              <a:gd name="T8" fmla="*/ 41 w 86"/>
              <a:gd name="T9" fmla="*/ 49 h 154"/>
              <a:gd name="T10" fmla="*/ 22 w 86"/>
              <a:gd name="T11" fmla="*/ 40 h 154"/>
              <a:gd name="T12" fmla="*/ 11 w 86"/>
              <a:gd name="T13" fmla="*/ 8 h 154"/>
              <a:gd name="T14" fmla="*/ 54 w 86"/>
              <a:gd name="T15" fmla="*/ 10 h 154"/>
              <a:gd name="T16" fmla="*/ 65 w 86"/>
              <a:gd name="T17" fmla="*/ 61 h 154"/>
              <a:gd name="T18" fmla="*/ 60 w 86"/>
              <a:gd name="T19" fmla="*/ 68 h 154"/>
              <a:gd name="T20" fmla="*/ 70 w 86"/>
              <a:gd name="T21" fmla="*/ 75 h 154"/>
              <a:gd name="T22" fmla="*/ 84 w 86"/>
              <a:gd name="T23" fmla="*/ 113 h 154"/>
              <a:gd name="T24" fmla="*/ 31 w 86"/>
              <a:gd name="T25" fmla="*/ 154 h 154"/>
              <a:gd name="T26" fmla="*/ 14 w 86"/>
              <a:gd name="T27" fmla="*/ 152 h 154"/>
              <a:gd name="T28" fmla="*/ 2 w 86"/>
              <a:gd name="T29" fmla="*/ 133 h 154"/>
              <a:gd name="T30" fmla="*/ 6 w 86"/>
              <a:gd name="T31" fmla="*/ 113 h 154"/>
              <a:gd name="T32" fmla="*/ 55 w 86"/>
              <a:gd name="T33" fmla="*/ 109 h 154"/>
              <a:gd name="T34" fmla="*/ 9 w 86"/>
              <a:gd name="T35" fmla="*/ 119 h 154"/>
              <a:gd name="T36" fmla="*/ 9 w 86"/>
              <a:gd name="T37" fmla="*/ 131 h 154"/>
              <a:gd name="T38" fmla="*/ 74 w 86"/>
              <a:gd name="T39" fmla="*/ 90 h 154"/>
              <a:gd name="T40" fmla="*/ 54 w 86"/>
              <a:gd name="T41" fmla="*/ 72 h 154"/>
              <a:gd name="T42" fmla="*/ 58 w 86"/>
              <a:gd name="T43" fmla="*/ 60 h 154"/>
              <a:gd name="T44" fmla="*/ 64 w 86"/>
              <a:gd name="T45" fmla="*/ 39 h 154"/>
              <a:gd name="T46" fmla="*/ 16 w 86"/>
              <a:gd name="T47" fmla="*/ 10 h 154"/>
              <a:gd name="T48" fmla="*/ 17 w 86"/>
              <a:gd name="T49" fmla="*/ 26 h 154"/>
              <a:gd name="T50" fmla="*/ 39 w 86"/>
              <a:gd name="T51" fmla="*/ 32 h 154"/>
              <a:gd name="T52" fmla="*/ 46 w 86"/>
              <a:gd name="T53" fmla="*/ 45 h 154"/>
              <a:gd name="T54" fmla="*/ 45 w 86"/>
              <a:gd name="T55" fmla="*/ 43 h 154"/>
              <a:gd name="T56" fmla="*/ 44 w 86"/>
              <a:gd name="T57" fmla="*/ 57 h 154"/>
              <a:gd name="T58" fmla="*/ 18 w 86"/>
              <a:gd name="T59" fmla="*/ 68 h 154"/>
              <a:gd name="T60" fmla="*/ 19 w 86"/>
              <a:gd name="T61" fmla="*/ 75 h 154"/>
              <a:gd name="T62" fmla="*/ 55 w 86"/>
              <a:gd name="T63" fmla="*/ 109 h 154"/>
              <a:gd name="T64" fmla="*/ 41 w 86"/>
              <a:gd name="T65" fmla="*/ 43 h 154"/>
              <a:gd name="T66" fmla="*/ 17 w 86"/>
              <a:gd name="T67" fmla="*/ 31 h 154"/>
              <a:gd name="T68" fmla="*/ 41 w 86"/>
              <a:gd name="T69" fmla="*/ 43 h 154"/>
              <a:gd name="T70" fmla="*/ 49 w 86"/>
              <a:gd name="T71" fmla="*/ 101 h 154"/>
              <a:gd name="T72" fmla="*/ 22 w 86"/>
              <a:gd name="T73" fmla="*/ 82 h 154"/>
              <a:gd name="T74" fmla="*/ 49 w 86"/>
              <a:gd name="T75" fmla="*/ 101 h 154"/>
              <a:gd name="T76" fmla="*/ 11 w 86"/>
              <a:gd name="T77" fmla="*/ 138 h 154"/>
              <a:gd name="T78" fmla="*/ 24 w 86"/>
              <a:gd name="T79" fmla="*/ 152 h 154"/>
              <a:gd name="T80" fmla="*/ 81 w 86"/>
              <a:gd name="T81" fmla="*/ 110 h 154"/>
              <a:gd name="T82" fmla="*/ 11 w 86"/>
              <a:gd name="T83" fmla="*/ 138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6" h="154">
                <a:moveTo>
                  <a:pt x="6" y="113"/>
                </a:moveTo>
                <a:cubicBezTo>
                  <a:pt x="15" y="116"/>
                  <a:pt x="34" y="120"/>
                  <a:pt x="44" y="113"/>
                </a:cubicBezTo>
                <a:cubicBezTo>
                  <a:pt x="58" y="105"/>
                  <a:pt x="37" y="91"/>
                  <a:pt x="25" y="91"/>
                </a:cubicBezTo>
                <a:cubicBezTo>
                  <a:pt x="20" y="84"/>
                  <a:pt x="10" y="75"/>
                  <a:pt x="14" y="62"/>
                </a:cubicBezTo>
                <a:cubicBezTo>
                  <a:pt x="23" y="62"/>
                  <a:pt x="41" y="58"/>
                  <a:pt x="41" y="49"/>
                </a:cubicBezTo>
                <a:cubicBezTo>
                  <a:pt x="41" y="42"/>
                  <a:pt x="27" y="42"/>
                  <a:pt x="22" y="40"/>
                </a:cubicBezTo>
                <a:cubicBezTo>
                  <a:pt x="10" y="35"/>
                  <a:pt x="11" y="20"/>
                  <a:pt x="11" y="8"/>
                </a:cubicBezTo>
                <a:cubicBezTo>
                  <a:pt x="20" y="0"/>
                  <a:pt x="45" y="5"/>
                  <a:pt x="54" y="10"/>
                </a:cubicBezTo>
                <a:cubicBezTo>
                  <a:pt x="69" y="17"/>
                  <a:pt x="75" y="45"/>
                  <a:pt x="65" y="61"/>
                </a:cubicBezTo>
                <a:cubicBezTo>
                  <a:pt x="64" y="63"/>
                  <a:pt x="59" y="67"/>
                  <a:pt x="60" y="68"/>
                </a:cubicBezTo>
                <a:cubicBezTo>
                  <a:pt x="60" y="68"/>
                  <a:pt x="68" y="73"/>
                  <a:pt x="70" y="75"/>
                </a:cubicBezTo>
                <a:cubicBezTo>
                  <a:pt x="79" y="83"/>
                  <a:pt x="84" y="98"/>
                  <a:pt x="84" y="113"/>
                </a:cubicBezTo>
                <a:cubicBezTo>
                  <a:pt x="86" y="140"/>
                  <a:pt x="58" y="153"/>
                  <a:pt x="31" y="154"/>
                </a:cubicBezTo>
                <a:cubicBezTo>
                  <a:pt x="26" y="154"/>
                  <a:pt x="18" y="154"/>
                  <a:pt x="14" y="152"/>
                </a:cubicBezTo>
                <a:cubicBezTo>
                  <a:pt x="13" y="151"/>
                  <a:pt x="3" y="136"/>
                  <a:pt x="2" y="133"/>
                </a:cubicBezTo>
                <a:cubicBezTo>
                  <a:pt x="0" y="126"/>
                  <a:pt x="4" y="118"/>
                  <a:pt x="6" y="113"/>
                </a:cubicBezTo>
                <a:close/>
                <a:moveTo>
                  <a:pt x="55" y="109"/>
                </a:moveTo>
                <a:cubicBezTo>
                  <a:pt x="52" y="124"/>
                  <a:pt x="26" y="126"/>
                  <a:pt x="9" y="119"/>
                </a:cubicBezTo>
                <a:cubicBezTo>
                  <a:pt x="10" y="124"/>
                  <a:pt x="8" y="128"/>
                  <a:pt x="9" y="131"/>
                </a:cubicBezTo>
                <a:cubicBezTo>
                  <a:pt x="45" y="144"/>
                  <a:pt x="86" y="129"/>
                  <a:pt x="74" y="90"/>
                </a:cubicBezTo>
                <a:cubicBezTo>
                  <a:pt x="72" y="81"/>
                  <a:pt x="61" y="74"/>
                  <a:pt x="54" y="72"/>
                </a:cubicBezTo>
                <a:cubicBezTo>
                  <a:pt x="42" y="67"/>
                  <a:pt x="53" y="65"/>
                  <a:pt x="58" y="60"/>
                </a:cubicBezTo>
                <a:cubicBezTo>
                  <a:pt x="62" y="56"/>
                  <a:pt x="65" y="47"/>
                  <a:pt x="64" y="39"/>
                </a:cubicBezTo>
                <a:cubicBezTo>
                  <a:pt x="62" y="14"/>
                  <a:pt x="38" y="9"/>
                  <a:pt x="16" y="10"/>
                </a:cubicBezTo>
                <a:cubicBezTo>
                  <a:pt x="15" y="15"/>
                  <a:pt x="16" y="21"/>
                  <a:pt x="17" y="26"/>
                </a:cubicBezTo>
                <a:cubicBezTo>
                  <a:pt x="24" y="26"/>
                  <a:pt x="33" y="27"/>
                  <a:pt x="39" y="32"/>
                </a:cubicBezTo>
                <a:cubicBezTo>
                  <a:pt x="41" y="33"/>
                  <a:pt x="48" y="42"/>
                  <a:pt x="46" y="45"/>
                </a:cubicBezTo>
                <a:cubicBezTo>
                  <a:pt x="46" y="44"/>
                  <a:pt x="45" y="43"/>
                  <a:pt x="45" y="43"/>
                </a:cubicBezTo>
                <a:cubicBezTo>
                  <a:pt x="45" y="48"/>
                  <a:pt x="44" y="52"/>
                  <a:pt x="44" y="57"/>
                </a:cubicBezTo>
                <a:cubicBezTo>
                  <a:pt x="35" y="56"/>
                  <a:pt x="32" y="67"/>
                  <a:pt x="18" y="68"/>
                </a:cubicBezTo>
                <a:cubicBezTo>
                  <a:pt x="19" y="71"/>
                  <a:pt x="19" y="71"/>
                  <a:pt x="19" y="75"/>
                </a:cubicBezTo>
                <a:cubicBezTo>
                  <a:pt x="38" y="77"/>
                  <a:pt x="61" y="85"/>
                  <a:pt x="55" y="109"/>
                </a:cubicBezTo>
                <a:close/>
                <a:moveTo>
                  <a:pt x="41" y="43"/>
                </a:moveTo>
                <a:cubicBezTo>
                  <a:pt x="38" y="34"/>
                  <a:pt x="28" y="30"/>
                  <a:pt x="17" y="31"/>
                </a:cubicBezTo>
                <a:cubicBezTo>
                  <a:pt x="20" y="40"/>
                  <a:pt x="37" y="39"/>
                  <a:pt x="41" y="43"/>
                </a:cubicBezTo>
                <a:close/>
                <a:moveTo>
                  <a:pt x="49" y="101"/>
                </a:moveTo>
                <a:cubicBezTo>
                  <a:pt x="49" y="85"/>
                  <a:pt x="35" y="83"/>
                  <a:pt x="22" y="82"/>
                </a:cubicBezTo>
                <a:cubicBezTo>
                  <a:pt x="25" y="94"/>
                  <a:pt x="46" y="89"/>
                  <a:pt x="49" y="101"/>
                </a:cubicBezTo>
                <a:close/>
                <a:moveTo>
                  <a:pt x="11" y="138"/>
                </a:moveTo>
                <a:cubicBezTo>
                  <a:pt x="13" y="145"/>
                  <a:pt x="16" y="151"/>
                  <a:pt x="24" y="152"/>
                </a:cubicBezTo>
                <a:cubicBezTo>
                  <a:pt x="54" y="154"/>
                  <a:pt x="86" y="139"/>
                  <a:pt x="81" y="110"/>
                </a:cubicBezTo>
                <a:cubicBezTo>
                  <a:pt x="78" y="141"/>
                  <a:pt x="40" y="146"/>
                  <a:pt x="11" y="138"/>
                </a:cubicBezTo>
                <a:close/>
              </a:path>
            </a:pathLst>
          </a:custGeom>
          <a:solidFill>
            <a:schemeClr val="tx1">
              <a:lumMod val="75000"/>
              <a:lumOff val="25000"/>
            </a:schemeClr>
          </a:solidFill>
          <a:ln>
            <a:solidFill>
              <a:schemeClr val="tx1">
                <a:lumMod val="75000"/>
                <a:lumOff val="25000"/>
              </a:schemeClr>
            </a:solidFill>
          </a:ln>
        </p:spPr>
        <p:txBody>
          <a:bodyPr vert="horz" wrap="square" lIns="68580" tIns="34290" rIns="68580" bIns="34290" numCol="1" anchor="t" anchorCtr="0" compatLnSpc="1"/>
          <a:lstStyle/>
          <a:p>
            <a:endParaRPr lang="zh-CN" altLang="en-US"/>
          </a:p>
        </p:txBody>
      </p:sp>
      <p:sp>
        <p:nvSpPr>
          <p:cNvPr id="18" name="Freeform 6"/>
          <p:cNvSpPr>
            <a:spLocks noEditPoints="1"/>
          </p:cNvSpPr>
          <p:nvPr/>
        </p:nvSpPr>
        <p:spPr bwMode="auto">
          <a:xfrm>
            <a:off x="3670961" y="1565654"/>
            <a:ext cx="144015" cy="279053"/>
          </a:xfrm>
          <a:custGeom>
            <a:avLst/>
            <a:gdLst>
              <a:gd name="T0" fmla="*/ 41 w 78"/>
              <a:gd name="T1" fmla="*/ 64 h 157"/>
              <a:gd name="T2" fmla="*/ 26 w 78"/>
              <a:gd name="T3" fmla="*/ 82 h 157"/>
              <a:gd name="T4" fmla="*/ 7 w 78"/>
              <a:gd name="T5" fmla="*/ 74 h 157"/>
              <a:gd name="T6" fmla="*/ 0 w 78"/>
              <a:gd name="T7" fmla="*/ 55 h 157"/>
              <a:gd name="T8" fmla="*/ 2 w 78"/>
              <a:gd name="T9" fmla="*/ 55 h 157"/>
              <a:gd name="T10" fmla="*/ 34 w 78"/>
              <a:gd name="T11" fmla="*/ 9 h 157"/>
              <a:gd name="T12" fmla="*/ 37 w 78"/>
              <a:gd name="T13" fmla="*/ 3 h 157"/>
              <a:gd name="T14" fmla="*/ 61 w 78"/>
              <a:gd name="T15" fmla="*/ 4 h 157"/>
              <a:gd name="T16" fmla="*/ 70 w 78"/>
              <a:gd name="T17" fmla="*/ 19 h 157"/>
              <a:gd name="T18" fmla="*/ 78 w 78"/>
              <a:gd name="T19" fmla="*/ 152 h 157"/>
              <a:gd name="T20" fmla="*/ 77 w 78"/>
              <a:gd name="T21" fmla="*/ 153 h 157"/>
              <a:gd name="T22" fmla="*/ 52 w 78"/>
              <a:gd name="T23" fmla="*/ 157 h 157"/>
              <a:gd name="T24" fmla="*/ 42 w 78"/>
              <a:gd name="T25" fmla="*/ 148 h 157"/>
              <a:gd name="T26" fmla="*/ 42 w 78"/>
              <a:gd name="T27" fmla="*/ 135 h 157"/>
              <a:gd name="T28" fmla="*/ 41 w 78"/>
              <a:gd name="T29" fmla="*/ 64 h 157"/>
              <a:gd name="T30" fmla="*/ 47 w 78"/>
              <a:gd name="T31" fmla="*/ 143 h 157"/>
              <a:gd name="T32" fmla="*/ 61 w 78"/>
              <a:gd name="T33" fmla="*/ 142 h 157"/>
              <a:gd name="T34" fmla="*/ 55 w 78"/>
              <a:gd name="T35" fmla="*/ 8 h 157"/>
              <a:gd name="T36" fmla="*/ 39 w 78"/>
              <a:gd name="T37" fmla="*/ 8 h 157"/>
              <a:gd name="T38" fmla="*/ 8 w 78"/>
              <a:gd name="T39" fmla="*/ 56 h 157"/>
              <a:gd name="T40" fmla="*/ 21 w 78"/>
              <a:gd name="T41" fmla="*/ 65 h 157"/>
              <a:gd name="T42" fmla="*/ 44 w 78"/>
              <a:gd name="T43" fmla="*/ 35 h 157"/>
              <a:gd name="T44" fmla="*/ 47 w 78"/>
              <a:gd name="T45" fmla="*/ 143 h 157"/>
              <a:gd name="T46" fmla="*/ 63 w 78"/>
              <a:gd name="T47" fmla="*/ 69 h 157"/>
              <a:gd name="T48" fmla="*/ 65 w 78"/>
              <a:gd name="T49" fmla="*/ 109 h 157"/>
              <a:gd name="T50" fmla="*/ 76 w 78"/>
              <a:gd name="T51" fmla="*/ 148 h 157"/>
              <a:gd name="T52" fmla="*/ 68 w 78"/>
              <a:gd name="T53" fmla="*/ 21 h 157"/>
              <a:gd name="T54" fmla="*/ 61 w 78"/>
              <a:gd name="T55" fmla="*/ 14 h 157"/>
              <a:gd name="T56" fmla="*/ 63 w 78"/>
              <a:gd name="T57" fmla="*/ 69 h 157"/>
              <a:gd name="T58" fmla="*/ 23 w 78"/>
              <a:gd name="T59" fmla="*/ 70 h 157"/>
              <a:gd name="T60" fmla="*/ 28 w 78"/>
              <a:gd name="T61" fmla="*/ 77 h 157"/>
              <a:gd name="T62" fmla="*/ 40 w 78"/>
              <a:gd name="T63" fmla="*/ 48 h 157"/>
              <a:gd name="T64" fmla="*/ 23 w 78"/>
              <a:gd name="T65" fmla="*/ 70 h 157"/>
              <a:gd name="T66" fmla="*/ 24 w 78"/>
              <a:gd name="T67" fmla="*/ 78 h 157"/>
              <a:gd name="T68" fmla="*/ 4 w 78"/>
              <a:gd name="T69" fmla="*/ 61 h 157"/>
              <a:gd name="T70" fmla="*/ 24 w 78"/>
              <a:gd name="T71" fmla="*/ 78 h 157"/>
              <a:gd name="T72" fmla="*/ 47 w 78"/>
              <a:gd name="T73" fmla="*/ 149 h 157"/>
              <a:gd name="T74" fmla="*/ 73 w 78"/>
              <a:gd name="T75" fmla="*/ 150 h 157"/>
              <a:gd name="T76" fmla="*/ 47 w 78"/>
              <a:gd name="T77" fmla="*/ 14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8" h="157">
                <a:moveTo>
                  <a:pt x="41" y="64"/>
                </a:moveTo>
                <a:cubicBezTo>
                  <a:pt x="35" y="64"/>
                  <a:pt x="32" y="82"/>
                  <a:pt x="26" y="82"/>
                </a:cubicBezTo>
                <a:cubicBezTo>
                  <a:pt x="20" y="83"/>
                  <a:pt x="14" y="74"/>
                  <a:pt x="7" y="74"/>
                </a:cubicBezTo>
                <a:cubicBezTo>
                  <a:pt x="6" y="67"/>
                  <a:pt x="0" y="62"/>
                  <a:pt x="0" y="55"/>
                </a:cubicBezTo>
                <a:cubicBezTo>
                  <a:pt x="0" y="53"/>
                  <a:pt x="2" y="55"/>
                  <a:pt x="2" y="55"/>
                </a:cubicBezTo>
                <a:cubicBezTo>
                  <a:pt x="10" y="40"/>
                  <a:pt x="26" y="24"/>
                  <a:pt x="34" y="9"/>
                </a:cubicBezTo>
                <a:cubicBezTo>
                  <a:pt x="35" y="6"/>
                  <a:pt x="35" y="4"/>
                  <a:pt x="37" y="3"/>
                </a:cubicBezTo>
                <a:cubicBezTo>
                  <a:pt x="41" y="0"/>
                  <a:pt x="58" y="1"/>
                  <a:pt x="61" y="4"/>
                </a:cubicBezTo>
                <a:cubicBezTo>
                  <a:pt x="64" y="7"/>
                  <a:pt x="65" y="17"/>
                  <a:pt x="70" y="19"/>
                </a:cubicBezTo>
                <a:cubicBezTo>
                  <a:pt x="74" y="63"/>
                  <a:pt x="75" y="105"/>
                  <a:pt x="78" y="152"/>
                </a:cubicBezTo>
                <a:cubicBezTo>
                  <a:pt x="77" y="151"/>
                  <a:pt x="77" y="153"/>
                  <a:pt x="77" y="153"/>
                </a:cubicBezTo>
                <a:cubicBezTo>
                  <a:pt x="75" y="154"/>
                  <a:pt x="53" y="157"/>
                  <a:pt x="52" y="157"/>
                </a:cubicBezTo>
                <a:cubicBezTo>
                  <a:pt x="51" y="157"/>
                  <a:pt x="42" y="149"/>
                  <a:pt x="42" y="148"/>
                </a:cubicBezTo>
                <a:cubicBezTo>
                  <a:pt x="41" y="145"/>
                  <a:pt x="42" y="139"/>
                  <a:pt x="42" y="135"/>
                </a:cubicBezTo>
                <a:cubicBezTo>
                  <a:pt x="41" y="113"/>
                  <a:pt x="42" y="86"/>
                  <a:pt x="41" y="64"/>
                </a:cubicBezTo>
                <a:close/>
                <a:moveTo>
                  <a:pt x="47" y="143"/>
                </a:moveTo>
                <a:cubicBezTo>
                  <a:pt x="52" y="142"/>
                  <a:pt x="55" y="142"/>
                  <a:pt x="61" y="142"/>
                </a:cubicBezTo>
                <a:cubicBezTo>
                  <a:pt x="60" y="103"/>
                  <a:pt x="58" y="52"/>
                  <a:pt x="55" y="8"/>
                </a:cubicBezTo>
                <a:cubicBezTo>
                  <a:pt x="49" y="7"/>
                  <a:pt x="45" y="9"/>
                  <a:pt x="39" y="8"/>
                </a:cubicBezTo>
                <a:cubicBezTo>
                  <a:pt x="30" y="25"/>
                  <a:pt x="19" y="41"/>
                  <a:pt x="8" y="56"/>
                </a:cubicBezTo>
                <a:cubicBezTo>
                  <a:pt x="13" y="59"/>
                  <a:pt x="18" y="61"/>
                  <a:pt x="21" y="65"/>
                </a:cubicBezTo>
                <a:cubicBezTo>
                  <a:pt x="32" y="58"/>
                  <a:pt x="34" y="43"/>
                  <a:pt x="44" y="35"/>
                </a:cubicBezTo>
                <a:cubicBezTo>
                  <a:pt x="47" y="70"/>
                  <a:pt x="44" y="102"/>
                  <a:pt x="47" y="143"/>
                </a:cubicBezTo>
                <a:close/>
                <a:moveTo>
                  <a:pt x="63" y="69"/>
                </a:moveTo>
                <a:cubicBezTo>
                  <a:pt x="63" y="82"/>
                  <a:pt x="65" y="96"/>
                  <a:pt x="65" y="109"/>
                </a:cubicBezTo>
                <a:cubicBezTo>
                  <a:pt x="66" y="126"/>
                  <a:pt x="63" y="144"/>
                  <a:pt x="76" y="148"/>
                </a:cubicBezTo>
                <a:cubicBezTo>
                  <a:pt x="74" y="108"/>
                  <a:pt x="70" y="60"/>
                  <a:pt x="68" y="21"/>
                </a:cubicBezTo>
                <a:cubicBezTo>
                  <a:pt x="65" y="19"/>
                  <a:pt x="64" y="16"/>
                  <a:pt x="61" y="14"/>
                </a:cubicBezTo>
                <a:cubicBezTo>
                  <a:pt x="64" y="31"/>
                  <a:pt x="62" y="49"/>
                  <a:pt x="63" y="69"/>
                </a:cubicBezTo>
                <a:close/>
                <a:moveTo>
                  <a:pt x="23" y="70"/>
                </a:moveTo>
                <a:cubicBezTo>
                  <a:pt x="22" y="73"/>
                  <a:pt x="26" y="75"/>
                  <a:pt x="28" y="77"/>
                </a:cubicBezTo>
                <a:cubicBezTo>
                  <a:pt x="32" y="68"/>
                  <a:pt x="43" y="62"/>
                  <a:pt x="40" y="48"/>
                </a:cubicBezTo>
                <a:cubicBezTo>
                  <a:pt x="35" y="56"/>
                  <a:pt x="27" y="66"/>
                  <a:pt x="23" y="70"/>
                </a:cubicBezTo>
                <a:close/>
                <a:moveTo>
                  <a:pt x="24" y="78"/>
                </a:moveTo>
                <a:cubicBezTo>
                  <a:pt x="19" y="71"/>
                  <a:pt x="13" y="63"/>
                  <a:pt x="4" y="61"/>
                </a:cubicBezTo>
                <a:cubicBezTo>
                  <a:pt x="6" y="71"/>
                  <a:pt x="16" y="76"/>
                  <a:pt x="24" y="78"/>
                </a:cubicBezTo>
                <a:close/>
                <a:moveTo>
                  <a:pt x="47" y="149"/>
                </a:moveTo>
                <a:cubicBezTo>
                  <a:pt x="52" y="155"/>
                  <a:pt x="66" y="153"/>
                  <a:pt x="73" y="150"/>
                </a:cubicBezTo>
                <a:cubicBezTo>
                  <a:pt x="68" y="144"/>
                  <a:pt x="54" y="147"/>
                  <a:pt x="47" y="149"/>
                </a:cubicBezTo>
                <a:close/>
              </a:path>
            </a:pathLst>
          </a:custGeom>
          <a:solidFill>
            <a:schemeClr val="tx1">
              <a:lumMod val="75000"/>
              <a:lumOff val="25000"/>
            </a:schemeClr>
          </a:solidFill>
          <a:ln>
            <a:solidFill>
              <a:schemeClr val="tx1">
                <a:lumMod val="75000"/>
                <a:lumOff val="25000"/>
              </a:schemeClr>
            </a:solidFill>
          </a:ln>
        </p:spPr>
        <p:txBody>
          <a:bodyPr vert="horz" wrap="square" lIns="68580" tIns="34290" rIns="68580" bIns="34290" numCol="1" anchor="t" anchorCtr="0" compatLnSpc="1"/>
          <a:lstStyle/>
          <a:p>
            <a:endParaRPr lang="zh-CN" altLang="en-US"/>
          </a:p>
        </p:txBody>
      </p:sp>
      <p:sp>
        <p:nvSpPr>
          <p:cNvPr id="19" name="Freeform 7"/>
          <p:cNvSpPr>
            <a:spLocks noEditPoints="1"/>
          </p:cNvSpPr>
          <p:nvPr/>
        </p:nvSpPr>
        <p:spPr bwMode="auto">
          <a:xfrm>
            <a:off x="3670961" y="2177723"/>
            <a:ext cx="201179" cy="310012"/>
          </a:xfrm>
          <a:custGeom>
            <a:avLst/>
            <a:gdLst>
              <a:gd name="T0" fmla="*/ 75 w 109"/>
              <a:gd name="T1" fmla="*/ 124 h 165"/>
              <a:gd name="T2" fmla="*/ 94 w 109"/>
              <a:gd name="T3" fmla="*/ 124 h 165"/>
              <a:gd name="T4" fmla="*/ 108 w 109"/>
              <a:gd name="T5" fmla="*/ 137 h 165"/>
              <a:gd name="T6" fmla="*/ 107 w 109"/>
              <a:gd name="T7" fmla="*/ 161 h 165"/>
              <a:gd name="T8" fmla="*/ 21 w 109"/>
              <a:gd name="T9" fmla="*/ 163 h 165"/>
              <a:gd name="T10" fmla="*/ 16 w 109"/>
              <a:gd name="T11" fmla="*/ 165 h 165"/>
              <a:gd name="T12" fmla="*/ 5 w 109"/>
              <a:gd name="T13" fmla="*/ 152 h 165"/>
              <a:gd name="T14" fmla="*/ 4 w 109"/>
              <a:gd name="T15" fmla="*/ 136 h 165"/>
              <a:gd name="T16" fmla="*/ 2 w 109"/>
              <a:gd name="T17" fmla="*/ 129 h 165"/>
              <a:gd name="T18" fmla="*/ 23 w 109"/>
              <a:gd name="T19" fmla="*/ 113 h 165"/>
              <a:gd name="T20" fmla="*/ 61 w 109"/>
              <a:gd name="T21" fmla="*/ 84 h 165"/>
              <a:gd name="T22" fmla="*/ 63 w 109"/>
              <a:gd name="T23" fmla="*/ 67 h 165"/>
              <a:gd name="T24" fmla="*/ 34 w 109"/>
              <a:gd name="T25" fmla="*/ 72 h 165"/>
              <a:gd name="T26" fmla="*/ 32 w 109"/>
              <a:gd name="T27" fmla="*/ 78 h 165"/>
              <a:gd name="T28" fmla="*/ 8 w 109"/>
              <a:gd name="T29" fmla="*/ 67 h 165"/>
              <a:gd name="T30" fmla="*/ 6 w 109"/>
              <a:gd name="T31" fmla="*/ 65 h 165"/>
              <a:gd name="T32" fmla="*/ 0 w 109"/>
              <a:gd name="T33" fmla="*/ 49 h 165"/>
              <a:gd name="T34" fmla="*/ 87 w 109"/>
              <a:gd name="T35" fmla="*/ 30 h 165"/>
              <a:gd name="T36" fmla="*/ 100 w 109"/>
              <a:gd name="T37" fmla="*/ 62 h 165"/>
              <a:gd name="T38" fmla="*/ 102 w 109"/>
              <a:gd name="T39" fmla="*/ 76 h 165"/>
              <a:gd name="T40" fmla="*/ 75 w 109"/>
              <a:gd name="T41" fmla="*/ 124 h 165"/>
              <a:gd name="T42" fmla="*/ 56 w 109"/>
              <a:gd name="T43" fmla="*/ 116 h 165"/>
              <a:gd name="T44" fmla="*/ 89 w 109"/>
              <a:gd name="T45" fmla="*/ 75 h 165"/>
              <a:gd name="T46" fmla="*/ 80 w 109"/>
              <a:gd name="T47" fmla="*/ 32 h 165"/>
              <a:gd name="T48" fmla="*/ 7 w 109"/>
              <a:gd name="T49" fmla="*/ 50 h 165"/>
              <a:gd name="T50" fmla="*/ 24 w 109"/>
              <a:gd name="T51" fmla="*/ 61 h 165"/>
              <a:gd name="T52" fmla="*/ 58 w 109"/>
              <a:gd name="T53" fmla="*/ 44 h 165"/>
              <a:gd name="T54" fmla="*/ 73 w 109"/>
              <a:gd name="T55" fmla="*/ 72 h 165"/>
              <a:gd name="T56" fmla="*/ 24 w 109"/>
              <a:gd name="T57" fmla="*/ 120 h 165"/>
              <a:gd name="T58" fmla="*/ 9 w 109"/>
              <a:gd name="T59" fmla="*/ 131 h 165"/>
              <a:gd name="T60" fmla="*/ 11 w 109"/>
              <a:gd name="T61" fmla="*/ 148 h 165"/>
              <a:gd name="T62" fmla="*/ 93 w 109"/>
              <a:gd name="T63" fmla="*/ 145 h 165"/>
              <a:gd name="T64" fmla="*/ 93 w 109"/>
              <a:gd name="T65" fmla="*/ 130 h 165"/>
              <a:gd name="T66" fmla="*/ 41 w 109"/>
              <a:gd name="T67" fmla="*/ 129 h 165"/>
              <a:gd name="T68" fmla="*/ 56 w 109"/>
              <a:gd name="T69" fmla="*/ 116 h 165"/>
              <a:gd name="T70" fmla="*/ 57 w 109"/>
              <a:gd name="T71" fmla="*/ 50 h 165"/>
              <a:gd name="T72" fmla="*/ 30 w 109"/>
              <a:gd name="T73" fmla="*/ 72 h 165"/>
              <a:gd name="T74" fmla="*/ 66 w 109"/>
              <a:gd name="T75" fmla="*/ 69 h 165"/>
              <a:gd name="T76" fmla="*/ 57 w 109"/>
              <a:gd name="T77" fmla="*/ 50 h 165"/>
              <a:gd name="T78" fmla="*/ 29 w 109"/>
              <a:gd name="T79" fmla="*/ 74 h 165"/>
              <a:gd name="T80" fmla="*/ 6 w 109"/>
              <a:gd name="T81" fmla="*/ 56 h 165"/>
              <a:gd name="T82" fmla="*/ 29 w 109"/>
              <a:gd name="T83" fmla="*/ 74 h 165"/>
              <a:gd name="T84" fmla="*/ 56 w 109"/>
              <a:gd name="T85" fmla="*/ 124 h 165"/>
              <a:gd name="T86" fmla="*/ 84 w 109"/>
              <a:gd name="T87" fmla="*/ 110 h 165"/>
              <a:gd name="T88" fmla="*/ 98 w 109"/>
              <a:gd name="T89" fmla="*/ 68 h 165"/>
              <a:gd name="T90" fmla="*/ 56 w 109"/>
              <a:gd name="T91" fmla="*/ 124 h 165"/>
              <a:gd name="T92" fmla="*/ 101 w 109"/>
              <a:gd name="T93" fmla="*/ 147 h 165"/>
              <a:gd name="T94" fmla="*/ 106 w 109"/>
              <a:gd name="T95" fmla="*/ 158 h 165"/>
              <a:gd name="T96" fmla="*/ 98 w 109"/>
              <a:gd name="T97" fmla="*/ 132 h 165"/>
              <a:gd name="T98" fmla="*/ 101 w 109"/>
              <a:gd name="T99" fmla="*/ 147 h 165"/>
              <a:gd name="T100" fmla="*/ 78 w 109"/>
              <a:gd name="T101" fmla="*/ 152 h 165"/>
              <a:gd name="T102" fmla="*/ 12 w 109"/>
              <a:gd name="T103" fmla="*/ 154 h 165"/>
              <a:gd name="T104" fmla="*/ 16 w 109"/>
              <a:gd name="T105" fmla="*/ 160 h 165"/>
              <a:gd name="T106" fmla="*/ 103 w 109"/>
              <a:gd name="T107" fmla="*/ 158 h 165"/>
              <a:gd name="T108" fmla="*/ 78 w 109"/>
              <a:gd name="T109" fmla="*/ 152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9" h="165">
                <a:moveTo>
                  <a:pt x="75" y="124"/>
                </a:moveTo>
                <a:cubicBezTo>
                  <a:pt x="82" y="124"/>
                  <a:pt x="88" y="122"/>
                  <a:pt x="94" y="124"/>
                </a:cubicBezTo>
                <a:cubicBezTo>
                  <a:pt x="100" y="126"/>
                  <a:pt x="101" y="136"/>
                  <a:pt x="108" y="137"/>
                </a:cubicBezTo>
                <a:cubicBezTo>
                  <a:pt x="107" y="145"/>
                  <a:pt x="109" y="156"/>
                  <a:pt x="107" y="161"/>
                </a:cubicBezTo>
                <a:cubicBezTo>
                  <a:pt x="83" y="161"/>
                  <a:pt x="44" y="161"/>
                  <a:pt x="21" y="163"/>
                </a:cubicBezTo>
                <a:cubicBezTo>
                  <a:pt x="20" y="163"/>
                  <a:pt x="17" y="165"/>
                  <a:pt x="16" y="165"/>
                </a:cubicBezTo>
                <a:cubicBezTo>
                  <a:pt x="11" y="164"/>
                  <a:pt x="10" y="152"/>
                  <a:pt x="5" y="152"/>
                </a:cubicBezTo>
                <a:cubicBezTo>
                  <a:pt x="4" y="149"/>
                  <a:pt x="4" y="142"/>
                  <a:pt x="4" y="136"/>
                </a:cubicBezTo>
                <a:cubicBezTo>
                  <a:pt x="3" y="133"/>
                  <a:pt x="2" y="131"/>
                  <a:pt x="2" y="129"/>
                </a:cubicBezTo>
                <a:cubicBezTo>
                  <a:pt x="3" y="123"/>
                  <a:pt x="18" y="117"/>
                  <a:pt x="23" y="113"/>
                </a:cubicBezTo>
                <a:cubicBezTo>
                  <a:pt x="37" y="104"/>
                  <a:pt x="52" y="96"/>
                  <a:pt x="61" y="84"/>
                </a:cubicBezTo>
                <a:cubicBezTo>
                  <a:pt x="64" y="80"/>
                  <a:pt x="66" y="72"/>
                  <a:pt x="63" y="67"/>
                </a:cubicBezTo>
                <a:cubicBezTo>
                  <a:pt x="56" y="57"/>
                  <a:pt x="38" y="63"/>
                  <a:pt x="34" y="72"/>
                </a:cubicBezTo>
                <a:cubicBezTo>
                  <a:pt x="33" y="74"/>
                  <a:pt x="34" y="76"/>
                  <a:pt x="32" y="78"/>
                </a:cubicBezTo>
                <a:cubicBezTo>
                  <a:pt x="30" y="79"/>
                  <a:pt x="11" y="69"/>
                  <a:pt x="8" y="67"/>
                </a:cubicBezTo>
                <a:cubicBezTo>
                  <a:pt x="8" y="67"/>
                  <a:pt x="8" y="65"/>
                  <a:pt x="6" y="65"/>
                </a:cubicBezTo>
                <a:cubicBezTo>
                  <a:pt x="7" y="61"/>
                  <a:pt x="4" y="53"/>
                  <a:pt x="0" y="49"/>
                </a:cubicBezTo>
                <a:cubicBezTo>
                  <a:pt x="11" y="26"/>
                  <a:pt x="63" y="0"/>
                  <a:pt x="87" y="30"/>
                </a:cubicBezTo>
                <a:cubicBezTo>
                  <a:pt x="93" y="38"/>
                  <a:pt x="96" y="51"/>
                  <a:pt x="100" y="62"/>
                </a:cubicBezTo>
                <a:cubicBezTo>
                  <a:pt x="101" y="66"/>
                  <a:pt x="103" y="70"/>
                  <a:pt x="102" y="76"/>
                </a:cubicBezTo>
                <a:cubicBezTo>
                  <a:pt x="101" y="97"/>
                  <a:pt x="87" y="113"/>
                  <a:pt x="75" y="124"/>
                </a:cubicBezTo>
                <a:close/>
                <a:moveTo>
                  <a:pt x="56" y="116"/>
                </a:moveTo>
                <a:cubicBezTo>
                  <a:pt x="71" y="106"/>
                  <a:pt x="83" y="93"/>
                  <a:pt x="89" y="75"/>
                </a:cubicBezTo>
                <a:cubicBezTo>
                  <a:pt x="95" y="60"/>
                  <a:pt x="88" y="41"/>
                  <a:pt x="80" y="32"/>
                </a:cubicBezTo>
                <a:cubicBezTo>
                  <a:pt x="59" y="10"/>
                  <a:pt x="17" y="29"/>
                  <a:pt x="7" y="50"/>
                </a:cubicBezTo>
                <a:cubicBezTo>
                  <a:pt x="13" y="53"/>
                  <a:pt x="18" y="58"/>
                  <a:pt x="24" y="61"/>
                </a:cubicBezTo>
                <a:cubicBezTo>
                  <a:pt x="32" y="53"/>
                  <a:pt x="42" y="41"/>
                  <a:pt x="58" y="44"/>
                </a:cubicBezTo>
                <a:cubicBezTo>
                  <a:pt x="69" y="47"/>
                  <a:pt x="75" y="61"/>
                  <a:pt x="73" y="72"/>
                </a:cubicBezTo>
                <a:cubicBezTo>
                  <a:pt x="68" y="95"/>
                  <a:pt x="41" y="108"/>
                  <a:pt x="24" y="120"/>
                </a:cubicBezTo>
                <a:cubicBezTo>
                  <a:pt x="19" y="123"/>
                  <a:pt x="10" y="128"/>
                  <a:pt x="9" y="131"/>
                </a:cubicBezTo>
                <a:cubicBezTo>
                  <a:pt x="8" y="137"/>
                  <a:pt x="11" y="143"/>
                  <a:pt x="11" y="148"/>
                </a:cubicBezTo>
                <a:cubicBezTo>
                  <a:pt x="38" y="145"/>
                  <a:pt x="62" y="146"/>
                  <a:pt x="93" y="145"/>
                </a:cubicBezTo>
                <a:cubicBezTo>
                  <a:pt x="93" y="141"/>
                  <a:pt x="94" y="135"/>
                  <a:pt x="93" y="130"/>
                </a:cubicBezTo>
                <a:cubicBezTo>
                  <a:pt x="75" y="128"/>
                  <a:pt x="57" y="131"/>
                  <a:pt x="41" y="129"/>
                </a:cubicBezTo>
                <a:cubicBezTo>
                  <a:pt x="41" y="123"/>
                  <a:pt x="50" y="119"/>
                  <a:pt x="56" y="116"/>
                </a:cubicBezTo>
                <a:close/>
                <a:moveTo>
                  <a:pt x="57" y="50"/>
                </a:moveTo>
                <a:cubicBezTo>
                  <a:pt x="45" y="46"/>
                  <a:pt x="21" y="63"/>
                  <a:pt x="30" y="72"/>
                </a:cubicBezTo>
                <a:cubicBezTo>
                  <a:pt x="33" y="60"/>
                  <a:pt x="61" y="53"/>
                  <a:pt x="66" y="69"/>
                </a:cubicBezTo>
                <a:cubicBezTo>
                  <a:pt x="66" y="59"/>
                  <a:pt x="63" y="52"/>
                  <a:pt x="57" y="50"/>
                </a:cubicBezTo>
                <a:close/>
                <a:moveTo>
                  <a:pt x="29" y="74"/>
                </a:moveTo>
                <a:cubicBezTo>
                  <a:pt x="24" y="65"/>
                  <a:pt x="13" y="62"/>
                  <a:pt x="6" y="56"/>
                </a:cubicBezTo>
                <a:cubicBezTo>
                  <a:pt x="9" y="67"/>
                  <a:pt x="22" y="71"/>
                  <a:pt x="29" y="74"/>
                </a:cubicBezTo>
                <a:close/>
                <a:moveTo>
                  <a:pt x="56" y="124"/>
                </a:moveTo>
                <a:cubicBezTo>
                  <a:pt x="71" y="126"/>
                  <a:pt x="76" y="120"/>
                  <a:pt x="84" y="110"/>
                </a:cubicBezTo>
                <a:cubicBezTo>
                  <a:pt x="92" y="99"/>
                  <a:pt x="103" y="86"/>
                  <a:pt x="98" y="68"/>
                </a:cubicBezTo>
                <a:cubicBezTo>
                  <a:pt x="92" y="95"/>
                  <a:pt x="75" y="110"/>
                  <a:pt x="56" y="124"/>
                </a:cubicBezTo>
                <a:close/>
                <a:moveTo>
                  <a:pt x="101" y="147"/>
                </a:moveTo>
                <a:cubicBezTo>
                  <a:pt x="99" y="152"/>
                  <a:pt x="104" y="155"/>
                  <a:pt x="106" y="158"/>
                </a:cubicBezTo>
                <a:cubicBezTo>
                  <a:pt x="105" y="146"/>
                  <a:pt x="107" y="136"/>
                  <a:pt x="98" y="132"/>
                </a:cubicBezTo>
                <a:cubicBezTo>
                  <a:pt x="99" y="139"/>
                  <a:pt x="97" y="145"/>
                  <a:pt x="101" y="147"/>
                </a:cubicBezTo>
                <a:close/>
                <a:moveTo>
                  <a:pt x="78" y="152"/>
                </a:moveTo>
                <a:cubicBezTo>
                  <a:pt x="56" y="152"/>
                  <a:pt x="29" y="152"/>
                  <a:pt x="12" y="154"/>
                </a:cubicBezTo>
                <a:cubicBezTo>
                  <a:pt x="12" y="157"/>
                  <a:pt x="15" y="158"/>
                  <a:pt x="16" y="160"/>
                </a:cubicBezTo>
                <a:cubicBezTo>
                  <a:pt x="42" y="162"/>
                  <a:pt x="77" y="154"/>
                  <a:pt x="103" y="158"/>
                </a:cubicBezTo>
                <a:cubicBezTo>
                  <a:pt x="100" y="148"/>
                  <a:pt x="88" y="152"/>
                  <a:pt x="78" y="152"/>
                </a:cubicBezTo>
                <a:close/>
              </a:path>
            </a:pathLst>
          </a:custGeom>
          <a:solidFill>
            <a:schemeClr val="tx1">
              <a:lumMod val="75000"/>
              <a:lumOff val="25000"/>
            </a:schemeClr>
          </a:solidFill>
          <a:ln>
            <a:solidFill>
              <a:schemeClr val="tx1">
                <a:lumMod val="75000"/>
                <a:lumOff val="25000"/>
              </a:schemeClr>
            </a:solidFill>
          </a:ln>
        </p:spPr>
        <p:txBody>
          <a:bodyPr vert="horz" wrap="square" lIns="68580" tIns="34290" rIns="68580" bIns="34290" numCol="1" anchor="t" anchorCtr="0" compatLnSpc="1"/>
          <a:lstStyle/>
          <a:p>
            <a:endParaRPr lang="zh-CN" altLang="en-US"/>
          </a:p>
        </p:txBody>
      </p:sp>
      <p:sp>
        <p:nvSpPr>
          <p:cNvPr id="20" name="Freeform 8"/>
          <p:cNvSpPr>
            <a:spLocks noEditPoints="1"/>
          </p:cNvSpPr>
          <p:nvPr/>
        </p:nvSpPr>
        <p:spPr bwMode="auto">
          <a:xfrm>
            <a:off x="3670962" y="3477783"/>
            <a:ext cx="180020" cy="281735"/>
          </a:xfrm>
          <a:custGeom>
            <a:avLst/>
            <a:gdLst>
              <a:gd name="T0" fmla="*/ 43 w 93"/>
              <a:gd name="T1" fmla="*/ 0 h 143"/>
              <a:gd name="T2" fmla="*/ 50 w 93"/>
              <a:gd name="T3" fmla="*/ 16 h 143"/>
              <a:gd name="T4" fmla="*/ 47 w 93"/>
              <a:gd name="T5" fmla="*/ 23 h 143"/>
              <a:gd name="T6" fmla="*/ 42 w 93"/>
              <a:gd name="T7" fmla="*/ 50 h 143"/>
              <a:gd name="T8" fmla="*/ 54 w 93"/>
              <a:gd name="T9" fmla="*/ 51 h 143"/>
              <a:gd name="T10" fmla="*/ 54 w 93"/>
              <a:gd name="T11" fmla="*/ 26 h 143"/>
              <a:gd name="T12" fmla="*/ 77 w 93"/>
              <a:gd name="T13" fmla="*/ 23 h 143"/>
              <a:gd name="T14" fmla="*/ 90 w 93"/>
              <a:gd name="T15" fmla="*/ 38 h 143"/>
              <a:gd name="T16" fmla="*/ 89 w 93"/>
              <a:gd name="T17" fmla="*/ 44 h 143"/>
              <a:gd name="T18" fmla="*/ 91 w 93"/>
              <a:gd name="T19" fmla="*/ 65 h 143"/>
              <a:gd name="T20" fmla="*/ 93 w 93"/>
              <a:gd name="T21" fmla="*/ 140 h 143"/>
              <a:gd name="T22" fmla="*/ 67 w 93"/>
              <a:gd name="T23" fmla="*/ 140 h 143"/>
              <a:gd name="T24" fmla="*/ 56 w 93"/>
              <a:gd name="T25" fmla="*/ 126 h 143"/>
              <a:gd name="T26" fmla="*/ 55 w 93"/>
              <a:gd name="T27" fmla="*/ 104 h 143"/>
              <a:gd name="T28" fmla="*/ 54 w 93"/>
              <a:gd name="T29" fmla="*/ 83 h 143"/>
              <a:gd name="T30" fmla="*/ 21 w 93"/>
              <a:gd name="T31" fmla="*/ 83 h 143"/>
              <a:gd name="T32" fmla="*/ 14 w 93"/>
              <a:gd name="T33" fmla="*/ 85 h 143"/>
              <a:gd name="T34" fmla="*/ 1 w 93"/>
              <a:gd name="T35" fmla="*/ 70 h 143"/>
              <a:gd name="T36" fmla="*/ 5 w 93"/>
              <a:gd name="T37" fmla="*/ 58 h 143"/>
              <a:gd name="T38" fmla="*/ 21 w 93"/>
              <a:gd name="T39" fmla="*/ 1 h 143"/>
              <a:gd name="T40" fmla="*/ 43 w 93"/>
              <a:gd name="T41" fmla="*/ 0 h 143"/>
              <a:gd name="T42" fmla="*/ 24 w 93"/>
              <a:gd name="T43" fmla="*/ 5 h 143"/>
              <a:gd name="T44" fmla="*/ 8 w 93"/>
              <a:gd name="T45" fmla="*/ 68 h 143"/>
              <a:gd name="T46" fmla="*/ 57 w 93"/>
              <a:gd name="T47" fmla="*/ 68 h 143"/>
              <a:gd name="T48" fmla="*/ 63 w 93"/>
              <a:gd name="T49" fmla="*/ 127 h 143"/>
              <a:gd name="T50" fmla="*/ 78 w 93"/>
              <a:gd name="T51" fmla="*/ 126 h 143"/>
              <a:gd name="T52" fmla="*/ 75 w 93"/>
              <a:gd name="T53" fmla="*/ 27 h 143"/>
              <a:gd name="T54" fmla="*/ 58 w 93"/>
              <a:gd name="T55" fmla="*/ 27 h 143"/>
              <a:gd name="T56" fmla="*/ 59 w 93"/>
              <a:gd name="T57" fmla="*/ 56 h 143"/>
              <a:gd name="T58" fmla="*/ 57 w 93"/>
              <a:gd name="T59" fmla="*/ 56 h 143"/>
              <a:gd name="T60" fmla="*/ 41 w 93"/>
              <a:gd name="T61" fmla="*/ 56 h 143"/>
              <a:gd name="T62" fmla="*/ 26 w 93"/>
              <a:gd name="T63" fmla="*/ 55 h 143"/>
              <a:gd name="T64" fmla="*/ 32 w 93"/>
              <a:gd name="T65" fmla="*/ 31 h 143"/>
              <a:gd name="T66" fmla="*/ 38 w 93"/>
              <a:gd name="T67" fmla="*/ 6 h 143"/>
              <a:gd name="T68" fmla="*/ 24 w 93"/>
              <a:gd name="T69" fmla="*/ 5 h 143"/>
              <a:gd name="T70" fmla="*/ 32 w 93"/>
              <a:gd name="T71" fmla="*/ 52 h 143"/>
              <a:gd name="T72" fmla="*/ 40 w 93"/>
              <a:gd name="T73" fmla="*/ 51 h 143"/>
              <a:gd name="T74" fmla="*/ 42 w 93"/>
              <a:gd name="T75" fmla="*/ 7 h 143"/>
              <a:gd name="T76" fmla="*/ 32 w 93"/>
              <a:gd name="T77" fmla="*/ 52 h 143"/>
              <a:gd name="T78" fmla="*/ 82 w 93"/>
              <a:gd name="T79" fmla="*/ 73 h 143"/>
              <a:gd name="T80" fmla="*/ 82 w 93"/>
              <a:gd name="T81" fmla="*/ 85 h 143"/>
              <a:gd name="T82" fmla="*/ 90 w 93"/>
              <a:gd name="T83" fmla="*/ 135 h 143"/>
              <a:gd name="T84" fmla="*/ 88 w 93"/>
              <a:gd name="T85" fmla="*/ 73 h 143"/>
              <a:gd name="T86" fmla="*/ 81 w 93"/>
              <a:gd name="T87" fmla="*/ 30 h 143"/>
              <a:gd name="T88" fmla="*/ 82 w 93"/>
              <a:gd name="T89" fmla="*/ 73 h 143"/>
              <a:gd name="T90" fmla="*/ 6 w 93"/>
              <a:gd name="T91" fmla="*/ 73 h 143"/>
              <a:gd name="T92" fmla="*/ 54 w 93"/>
              <a:gd name="T93" fmla="*/ 80 h 143"/>
              <a:gd name="T94" fmla="*/ 52 w 93"/>
              <a:gd name="T95" fmla="*/ 72 h 143"/>
              <a:gd name="T96" fmla="*/ 6 w 93"/>
              <a:gd name="T97" fmla="*/ 73 h 143"/>
              <a:gd name="T98" fmla="*/ 88 w 93"/>
              <a:gd name="T99" fmla="*/ 137 h 143"/>
              <a:gd name="T100" fmla="*/ 83 w 93"/>
              <a:gd name="T101" fmla="*/ 132 h 143"/>
              <a:gd name="T102" fmla="*/ 64 w 93"/>
              <a:gd name="T103" fmla="*/ 132 h 143"/>
              <a:gd name="T104" fmla="*/ 88 w 93"/>
              <a:gd name="T105"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3" h="143">
                <a:moveTo>
                  <a:pt x="43" y="0"/>
                </a:moveTo>
                <a:cubicBezTo>
                  <a:pt x="42" y="6"/>
                  <a:pt x="49" y="10"/>
                  <a:pt x="50" y="16"/>
                </a:cubicBezTo>
                <a:cubicBezTo>
                  <a:pt x="50" y="18"/>
                  <a:pt x="47" y="21"/>
                  <a:pt x="47" y="23"/>
                </a:cubicBezTo>
                <a:cubicBezTo>
                  <a:pt x="44" y="32"/>
                  <a:pt x="43" y="42"/>
                  <a:pt x="42" y="50"/>
                </a:cubicBezTo>
                <a:cubicBezTo>
                  <a:pt x="45" y="52"/>
                  <a:pt x="51" y="51"/>
                  <a:pt x="54" y="51"/>
                </a:cubicBezTo>
                <a:cubicBezTo>
                  <a:pt x="58" y="41"/>
                  <a:pt x="50" y="34"/>
                  <a:pt x="54" y="26"/>
                </a:cubicBezTo>
                <a:cubicBezTo>
                  <a:pt x="56" y="22"/>
                  <a:pt x="72" y="21"/>
                  <a:pt x="77" y="23"/>
                </a:cubicBezTo>
                <a:cubicBezTo>
                  <a:pt x="79" y="24"/>
                  <a:pt x="90" y="35"/>
                  <a:pt x="90" y="38"/>
                </a:cubicBezTo>
                <a:cubicBezTo>
                  <a:pt x="91" y="39"/>
                  <a:pt x="89" y="42"/>
                  <a:pt x="89" y="44"/>
                </a:cubicBezTo>
                <a:cubicBezTo>
                  <a:pt x="89" y="51"/>
                  <a:pt x="91" y="58"/>
                  <a:pt x="91" y="65"/>
                </a:cubicBezTo>
                <a:cubicBezTo>
                  <a:pt x="91" y="90"/>
                  <a:pt x="92" y="117"/>
                  <a:pt x="93" y="140"/>
                </a:cubicBezTo>
                <a:cubicBezTo>
                  <a:pt x="84" y="139"/>
                  <a:pt x="74" y="143"/>
                  <a:pt x="67" y="140"/>
                </a:cubicBezTo>
                <a:cubicBezTo>
                  <a:pt x="64" y="139"/>
                  <a:pt x="56" y="130"/>
                  <a:pt x="56" y="126"/>
                </a:cubicBezTo>
                <a:cubicBezTo>
                  <a:pt x="55" y="120"/>
                  <a:pt x="55" y="112"/>
                  <a:pt x="55" y="104"/>
                </a:cubicBezTo>
                <a:cubicBezTo>
                  <a:pt x="54" y="96"/>
                  <a:pt x="56" y="86"/>
                  <a:pt x="54" y="83"/>
                </a:cubicBezTo>
                <a:cubicBezTo>
                  <a:pt x="52" y="81"/>
                  <a:pt x="30" y="82"/>
                  <a:pt x="21" y="83"/>
                </a:cubicBezTo>
                <a:cubicBezTo>
                  <a:pt x="18" y="83"/>
                  <a:pt x="15" y="85"/>
                  <a:pt x="14" y="85"/>
                </a:cubicBezTo>
                <a:cubicBezTo>
                  <a:pt x="11" y="84"/>
                  <a:pt x="1" y="73"/>
                  <a:pt x="1" y="70"/>
                </a:cubicBezTo>
                <a:cubicBezTo>
                  <a:pt x="0" y="67"/>
                  <a:pt x="4" y="61"/>
                  <a:pt x="5" y="58"/>
                </a:cubicBezTo>
                <a:cubicBezTo>
                  <a:pt x="10" y="40"/>
                  <a:pt x="16" y="18"/>
                  <a:pt x="21" y="1"/>
                </a:cubicBezTo>
                <a:cubicBezTo>
                  <a:pt x="31" y="1"/>
                  <a:pt x="33" y="2"/>
                  <a:pt x="43" y="0"/>
                </a:cubicBezTo>
                <a:close/>
                <a:moveTo>
                  <a:pt x="24" y="5"/>
                </a:moveTo>
                <a:cubicBezTo>
                  <a:pt x="19" y="26"/>
                  <a:pt x="13" y="46"/>
                  <a:pt x="8" y="68"/>
                </a:cubicBezTo>
                <a:cubicBezTo>
                  <a:pt x="23" y="66"/>
                  <a:pt x="42" y="68"/>
                  <a:pt x="57" y="68"/>
                </a:cubicBezTo>
                <a:cubicBezTo>
                  <a:pt x="63" y="85"/>
                  <a:pt x="59" y="109"/>
                  <a:pt x="63" y="127"/>
                </a:cubicBezTo>
                <a:cubicBezTo>
                  <a:pt x="68" y="127"/>
                  <a:pt x="75" y="128"/>
                  <a:pt x="78" y="126"/>
                </a:cubicBezTo>
                <a:cubicBezTo>
                  <a:pt x="75" y="96"/>
                  <a:pt x="79" y="57"/>
                  <a:pt x="75" y="27"/>
                </a:cubicBezTo>
                <a:cubicBezTo>
                  <a:pt x="69" y="28"/>
                  <a:pt x="65" y="25"/>
                  <a:pt x="58" y="27"/>
                </a:cubicBezTo>
                <a:cubicBezTo>
                  <a:pt x="57" y="35"/>
                  <a:pt x="61" y="47"/>
                  <a:pt x="59" y="56"/>
                </a:cubicBezTo>
                <a:cubicBezTo>
                  <a:pt x="59" y="53"/>
                  <a:pt x="58" y="56"/>
                  <a:pt x="57" y="56"/>
                </a:cubicBezTo>
                <a:cubicBezTo>
                  <a:pt x="54" y="57"/>
                  <a:pt x="46" y="55"/>
                  <a:pt x="41" y="56"/>
                </a:cubicBezTo>
                <a:cubicBezTo>
                  <a:pt x="37" y="56"/>
                  <a:pt x="28" y="59"/>
                  <a:pt x="26" y="55"/>
                </a:cubicBezTo>
                <a:cubicBezTo>
                  <a:pt x="24" y="52"/>
                  <a:pt x="30" y="36"/>
                  <a:pt x="32" y="31"/>
                </a:cubicBezTo>
                <a:cubicBezTo>
                  <a:pt x="34" y="22"/>
                  <a:pt x="34" y="13"/>
                  <a:pt x="38" y="6"/>
                </a:cubicBezTo>
                <a:cubicBezTo>
                  <a:pt x="33" y="7"/>
                  <a:pt x="28" y="5"/>
                  <a:pt x="24" y="5"/>
                </a:cubicBezTo>
                <a:close/>
                <a:moveTo>
                  <a:pt x="32" y="52"/>
                </a:moveTo>
                <a:cubicBezTo>
                  <a:pt x="35" y="52"/>
                  <a:pt x="37" y="51"/>
                  <a:pt x="40" y="51"/>
                </a:cubicBezTo>
                <a:cubicBezTo>
                  <a:pt x="40" y="35"/>
                  <a:pt x="52" y="17"/>
                  <a:pt x="42" y="7"/>
                </a:cubicBezTo>
                <a:cubicBezTo>
                  <a:pt x="40" y="23"/>
                  <a:pt x="35" y="36"/>
                  <a:pt x="32" y="52"/>
                </a:cubicBezTo>
                <a:close/>
                <a:moveTo>
                  <a:pt x="82" y="73"/>
                </a:moveTo>
                <a:cubicBezTo>
                  <a:pt x="82" y="77"/>
                  <a:pt x="82" y="81"/>
                  <a:pt x="82" y="85"/>
                </a:cubicBezTo>
                <a:cubicBezTo>
                  <a:pt x="84" y="102"/>
                  <a:pt x="80" y="128"/>
                  <a:pt x="90" y="135"/>
                </a:cubicBezTo>
                <a:cubicBezTo>
                  <a:pt x="90" y="113"/>
                  <a:pt x="88" y="94"/>
                  <a:pt x="88" y="73"/>
                </a:cubicBezTo>
                <a:cubicBezTo>
                  <a:pt x="89" y="57"/>
                  <a:pt x="90" y="37"/>
                  <a:pt x="81" y="30"/>
                </a:cubicBezTo>
                <a:cubicBezTo>
                  <a:pt x="80" y="41"/>
                  <a:pt x="81" y="58"/>
                  <a:pt x="82" y="73"/>
                </a:cubicBezTo>
                <a:close/>
                <a:moveTo>
                  <a:pt x="6" y="73"/>
                </a:moveTo>
                <a:cubicBezTo>
                  <a:pt x="13" y="88"/>
                  <a:pt x="34" y="76"/>
                  <a:pt x="54" y="80"/>
                </a:cubicBezTo>
                <a:cubicBezTo>
                  <a:pt x="53" y="77"/>
                  <a:pt x="53" y="74"/>
                  <a:pt x="52" y="72"/>
                </a:cubicBezTo>
                <a:cubicBezTo>
                  <a:pt x="37" y="74"/>
                  <a:pt x="20" y="71"/>
                  <a:pt x="6" y="73"/>
                </a:cubicBezTo>
                <a:close/>
                <a:moveTo>
                  <a:pt x="88" y="137"/>
                </a:moveTo>
                <a:cubicBezTo>
                  <a:pt x="86" y="136"/>
                  <a:pt x="85" y="134"/>
                  <a:pt x="83" y="132"/>
                </a:cubicBezTo>
                <a:cubicBezTo>
                  <a:pt x="77" y="133"/>
                  <a:pt x="71" y="131"/>
                  <a:pt x="64" y="132"/>
                </a:cubicBezTo>
                <a:cubicBezTo>
                  <a:pt x="67" y="141"/>
                  <a:pt x="80" y="136"/>
                  <a:pt x="88" y="137"/>
                </a:cubicBezTo>
                <a:close/>
              </a:path>
            </a:pathLst>
          </a:custGeom>
          <a:solidFill>
            <a:schemeClr val="tx1">
              <a:lumMod val="75000"/>
              <a:lumOff val="25000"/>
            </a:schemeClr>
          </a:solidFill>
          <a:ln>
            <a:solidFill>
              <a:schemeClr val="tx1">
                <a:lumMod val="75000"/>
                <a:lumOff val="25000"/>
              </a:schemeClr>
            </a:solidFill>
          </a:ln>
        </p:spPr>
        <p:txBody>
          <a:bodyPr vert="horz" wrap="square" lIns="68580" tIns="34290" rIns="68580" bIns="34290" numCol="1" anchor="t" anchorCtr="0" compatLnSpc="1"/>
          <a:lstStyle/>
          <a:p>
            <a:endParaRPr lang="zh-CN" altLang="en-US"/>
          </a:p>
        </p:txBody>
      </p:sp>
      <p:sp>
        <p:nvSpPr>
          <p:cNvPr id="21" name="文本框 1"/>
          <p:cNvSpPr txBox="1"/>
          <p:nvPr/>
        </p:nvSpPr>
        <p:spPr>
          <a:xfrm>
            <a:off x="3955282" y="1529650"/>
            <a:ext cx="3136999" cy="377028"/>
          </a:xfrm>
          <a:prstGeom prst="rect">
            <a:avLst/>
          </a:prstGeom>
          <a:noFill/>
          <a:effectLst/>
        </p:spPr>
        <p:txBody>
          <a:bodyPr wrap="square" lIns="68581" tIns="34291" rIns="68581" bIns="34291"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dirty="0">
                <a:ln>
                  <a:solidFill>
                    <a:schemeClr val="tx1">
                      <a:lumMod val="75000"/>
                      <a:lumOff val="25000"/>
                    </a:schemeClr>
                  </a:solidFill>
                </a:ln>
                <a:solidFill>
                  <a:schemeClr val="tx1">
                    <a:lumMod val="65000"/>
                    <a:lumOff val="35000"/>
                  </a:schemeClr>
                </a:solidFill>
                <a:latin typeface="方正舒体" pitchFamily="2" charset="-122"/>
                <a:ea typeface="方正舒体" pitchFamily="2" charset="-122"/>
                <a:cs typeface="hakuyoxingshu7000" pitchFamily="2" charset="-122"/>
              </a:rPr>
              <a:t>单击此处添加标题</a:t>
            </a:r>
            <a:endParaRPr lang="en-GB" altLang="zh-CN" sz="2000" dirty="0">
              <a:ln>
                <a:solidFill>
                  <a:schemeClr val="tx1">
                    <a:lumMod val="75000"/>
                    <a:lumOff val="25000"/>
                  </a:schemeClr>
                </a:solidFill>
              </a:ln>
              <a:solidFill>
                <a:schemeClr val="tx1">
                  <a:lumMod val="65000"/>
                  <a:lumOff val="35000"/>
                </a:schemeClr>
              </a:solidFill>
              <a:latin typeface="方正舒体" pitchFamily="2" charset="-122"/>
              <a:ea typeface="方正舒体" pitchFamily="2" charset="-122"/>
              <a:cs typeface="hakuyoxingshu7000" pitchFamily="2" charset="-122"/>
            </a:endParaRPr>
          </a:p>
        </p:txBody>
      </p:sp>
      <p:sp>
        <p:nvSpPr>
          <p:cNvPr id="22" name="文本框 1"/>
          <p:cNvSpPr txBox="1"/>
          <p:nvPr/>
        </p:nvSpPr>
        <p:spPr>
          <a:xfrm>
            <a:off x="3959933" y="2137801"/>
            <a:ext cx="3600399" cy="377028"/>
          </a:xfrm>
          <a:prstGeom prst="rect">
            <a:avLst/>
          </a:prstGeom>
          <a:noFill/>
          <a:effectLst/>
        </p:spPr>
        <p:txBody>
          <a:bodyPr wrap="square" lIns="68581" tIns="34291" rIns="68581" bIns="34291"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dirty="0">
                <a:ln>
                  <a:solidFill>
                    <a:schemeClr val="tx1">
                      <a:lumMod val="75000"/>
                      <a:lumOff val="25000"/>
                    </a:schemeClr>
                  </a:solidFill>
                </a:ln>
                <a:solidFill>
                  <a:schemeClr val="tx1">
                    <a:lumMod val="65000"/>
                    <a:lumOff val="35000"/>
                  </a:schemeClr>
                </a:solidFill>
                <a:latin typeface="方正舒体" pitchFamily="2" charset="-122"/>
                <a:ea typeface="方正舒体" pitchFamily="2" charset="-122"/>
                <a:cs typeface="hakuyoxingshu7000" pitchFamily="2" charset="-122"/>
              </a:rPr>
              <a:t>单击此处添加标题</a:t>
            </a:r>
            <a:endParaRPr lang="en-GB" altLang="zh-CN" sz="2000" dirty="0">
              <a:ln>
                <a:solidFill>
                  <a:schemeClr val="tx1">
                    <a:lumMod val="75000"/>
                    <a:lumOff val="25000"/>
                  </a:schemeClr>
                </a:solidFill>
              </a:ln>
              <a:solidFill>
                <a:schemeClr val="tx1">
                  <a:lumMod val="65000"/>
                  <a:lumOff val="35000"/>
                </a:schemeClr>
              </a:solidFill>
              <a:latin typeface="方正舒体" pitchFamily="2" charset="-122"/>
              <a:ea typeface="方正舒体" pitchFamily="2" charset="-122"/>
              <a:cs typeface="hakuyoxingshu7000" pitchFamily="2" charset="-122"/>
            </a:endParaRPr>
          </a:p>
        </p:txBody>
      </p:sp>
      <p:sp>
        <p:nvSpPr>
          <p:cNvPr id="23" name="文本框 1"/>
          <p:cNvSpPr txBox="1"/>
          <p:nvPr/>
        </p:nvSpPr>
        <p:spPr>
          <a:xfrm>
            <a:off x="3970126" y="2749869"/>
            <a:ext cx="2797179" cy="377028"/>
          </a:xfrm>
          <a:prstGeom prst="rect">
            <a:avLst/>
          </a:prstGeom>
          <a:noFill/>
          <a:effectLst/>
        </p:spPr>
        <p:txBody>
          <a:bodyPr wrap="square" lIns="68581" tIns="34291" rIns="68581" bIns="34291"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dirty="0">
                <a:ln>
                  <a:solidFill>
                    <a:schemeClr val="tx1">
                      <a:lumMod val="75000"/>
                      <a:lumOff val="25000"/>
                    </a:schemeClr>
                  </a:solidFill>
                </a:ln>
                <a:solidFill>
                  <a:schemeClr val="tx1">
                    <a:lumMod val="65000"/>
                    <a:lumOff val="35000"/>
                  </a:schemeClr>
                </a:solidFill>
                <a:latin typeface="方正舒体" pitchFamily="2" charset="-122"/>
                <a:ea typeface="方正舒体" pitchFamily="2" charset="-122"/>
                <a:cs typeface="hakuyoxingshu7000" pitchFamily="2" charset="-122"/>
              </a:rPr>
              <a:t>单击此处添加标题</a:t>
            </a:r>
            <a:endParaRPr lang="en-GB" altLang="zh-CN" sz="2000" dirty="0">
              <a:ln>
                <a:solidFill>
                  <a:schemeClr val="tx1">
                    <a:lumMod val="75000"/>
                    <a:lumOff val="25000"/>
                  </a:schemeClr>
                </a:solidFill>
              </a:ln>
              <a:solidFill>
                <a:schemeClr val="tx1">
                  <a:lumMod val="65000"/>
                  <a:lumOff val="35000"/>
                </a:schemeClr>
              </a:solidFill>
              <a:latin typeface="方正舒体" pitchFamily="2" charset="-122"/>
              <a:ea typeface="方正舒体" pitchFamily="2" charset="-122"/>
              <a:cs typeface="hakuyoxingshu7000" pitchFamily="2" charset="-122"/>
            </a:endParaRPr>
          </a:p>
        </p:txBody>
      </p:sp>
      <p:sp>
        <p:nvSpPr>
          <p:cNvPr id="24" name="文本框 1"/>
          <p:cNvSpPr txBox="1"/>
          <p:nvPr/>
        </p:nvSpPr>
        <p:spPr>
          <a:xfrm>
            <a:off x="3970127" y="3397941"/>
            <a:ext cx="3003884" cy="377028"/>
          </a:xfrm>
          <a:prstGeom prst="rect">
            <a:avLst/>
          </a:prstGeom>
          <a:noFill/>
          <a:effectLst/>
        </p:spPr>
        <p:txBody>
          <a:bodyPr wrap="square" lIns="68581" tIns="34291" rIns="68581" bIns="34291"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dirty="0">
                <a:ln>
                  <a:solidFill>
                    <a:schemeClr val="tx1">
                      <a:lumMod val="75000"/>
                      <a:lumOff val="25000"/>
                    </a:schemeClr>
                  </a:solidFill>
                </a:ln>
                <a:solidFill>
                  <a:schemeClr val="tx1">
                    <a:lumMod val="65000"/>
                    <a:lumOff val="35000"/>
                  </a:schemeClr>
                </a:solidFill>
                <a:latin typeface="方正舒体" pitchFamily="2" charset="-122"/>
                <a:ea typeface="方正舒体" pitchFamily="2" charset="-122"/>
                <a:cs typeface="hakuyoxingshu7000" pitchFamily="2" charset="-122"/>
              </a:rPr>
              <a:t>单击此处添加标题</a:t>
            </a:r>
            <a:endParaRPr lang="en-GB" altLang="zh-CN" sz="2000" dirty="0">
              <a:ln>
                <a:solidFill>
                  <a:schemeClr val="tx1">
                    <a:lumMod val="75000"/>
                    <a:lumOff val="25000"/>
                  </a:schemeClr>
                </a:solidFill>
              </a:ln>
              <a:solidFill>
                <a:schemeClr val="tx1">
                  <a:lumMod val="65000"/>
                  <a:lumOff val="35000"/>
                </a:schemeClr>
              </a:solidFill>
              <a:latin typeface="方正舒体" pitchFamily="2" charset="-122"/>
              <a:ea typeface="方正舒体" pitchFamily="2" charset="-122"/>
              <a:cs typeface="hakuyoxingshu7000" pitchFamily="2" charset="-122"/>
            </a:endParaRPr>
          </a:p>
        </p:txBody>
      </p:sp>
      <p:pic>
        <p:nvPicPr>
          <p:cNvPr id="530" name="Picture 2" descr="E:\8a7e72bc23287cee45049fd0ab7064bd.png"/>
          <p:cNvPicPr>
            <a:picLocks noChangeAspect="1" noChangeArrowheads="1"/>
          </p:cNvPicPr>
          <p:nvPr/>
        </p:nvPicPr>
        <p:blipFill>
          <a:blip r:embed="rId5" cstate="print"/>
          <a:srcRect l="34803" t="22101"/>
          <a:stretch>
            <a:fillRect/>
          </a:stretch>
        </p:blipFill>
        <p:spPr bwMode="auto">
          <a:xfrm>
            <a:off x="0" y="448308"/>
            <a:ext cx="1619672" cy="2109930"/>
          </a:xfrm>
          <a:prstGeom prst="rect">
            <a:avLst/>
          </a:prstGeom>
          <a:noFill/>
        </p:spPr>
      </p:pic>
      <p:sp>
        <p:nvSpPr>
          <p:cNvPr id="16" name="텍스트 개체 틀 1"/>
          <p:cNvSpPr txBox="1">
            <a:spLocks/>
          </p:cNvSpPr>
          <p:nvPr/>
        </p:nvSpPr>
        <p:spPr>
          <a:xfrm rot="5400000">
            <a:off x="-251642" y="1574174"/>
            <a:ext cx="1440160" cy="432048"/>
          </a:xfrm>
          <a:prstGeom prst="rect">
            <a:avLst/>
          </a:prstGeom>
          <a:noFill/>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altLang="ko-KR" sz="2400" b="1" i="0" u="none" strike="noStrike" kern="1200" cap="none" spc="0" normalizeH="0" baseline="0" noProof="0" dirty="0">
                <a:ln>
                  <a:solidFill>
                    <a:schemeClr val="bg1"/>
                  </a:solidFill>
                </a:ln>
                <a:solidFill>
                  <a:schemeClr val="bg1"/>
                </a:solidFill>
                <a:effectLst/>
                <a:uLnTx/>
                <a:uFillTx/>
                <a:latin typeface="hakuyoxingshu7000" pitchFamily="2" charset="-122"/>
                <a:ea typeface="hakuyoxingshu7000" pitchFamily="2" charset="-122"/>
                <a:cs typeface="hakuyoxingshu7000" pitchFamily="2" charset="-122"/>
              </a:rPr>
              <a:t>Contents</a:t>
            </a:r>
            <a:endParaRPr kumimoji="0" lang="ko-KR" altLang="en-US" sz="3200" b="1" i="0" u="none" strike="noStrike" kern="1200" cap="none" spc="0" normalizeH="0" baseline="0" noProof="0" dirty="0">
              <a:ln>
                <a:solidFill>
                  <a:schemeClr val="bg1"/>
                </a:solidFill>
              </a:ln>
              <a:solidFill>
                <a:schemeClr val="bg1"/>
              </a:solidFill>
              <a:effectLst/>
              <a:uLnTx/>
              <a:uFillTx/>
              <a:latin typeface="hakuyoxingshu7000" pitchFamily="2" charset="-122"/>
              <a:ea typeface="hakuyoxingshu7000" pitchFamily="2" charset="-122"/>
              <a:cs typeface="hakuyoxingshu7000" pitchFamily="2" charset="-122"/>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ko-KR" altLang="en-US" sz="3200" b="1" i="0" u="none" strike="noStrike" kern="1200" cap="none" spc="0" normalizeH="0" baseline="0" noProof="0" dirty="0">
              <a:ln w="25400">
                <a:solidFill>
                  <a:schemeClr val="accent1"/>
                </a:solidFill>
              </a:ln>
              <a:solidFill>
                <a:schemeClr val="bg1"/>
              </a:solidFill>
              <a:effectLst/>
              <a:uLnTx/>
              <a:uFillTx/>
              <a:latin typeface="+mn-lt"/>
              <a:ea typeface="+mn-ea"/>
              <a:cs typeface="+mn-cs"/>
            </a:endParaRPr>
          </a:p>
        </p:txBody>
      </p:sp>
      <p:sp>
        <p:nvSpPr>
          <p:cNvPr id="14" name="텍스트 개체 틀 1"/>
          <p:cNvSpPr txBox="1">
            <a:spLocks/>
          </p:cNvSpPr>
          <p:nvPr/>
        </p:nvSpPr>
        <p:spPr>
          <a:xfrm rot="21014461">
            <a:off x="740613" y="677895"/>
            <a:ext cx="720080" cy="1584176"/>
          </a:xfrm>
          <a:prstGeom prst="rect">
            <a:avLst/>
          </a:prstGeom>
          <a:noFill/>
        </p:spPr>
        <p:txBody>
          <a:bodyPr>
            <a:noAutofit/>
          </a:bodyPr>
          <a:lstStyle/>
          <a:p>
            <a:pPr marR="0" lvl="0" algn="l" defTabSz="914400" rtl="0" eaLnBrk="1" fontAlgn="auto" latinLnBrk="0" hangingPunct="1">
              <a:lnSpc>
                <a:spcPct val="100000"/>
              </a:lnSpc>
              <a:spcBef>
                <a:spcPct val="20000"/>
              </a:spcBef>
              <a:spcAft>
                <a:spcPts val="0"/>
              </a:spcAft>
              <a:buClrTx/>
              <a:buSzTx/>
              <a:tabLst/>
              <a:defRPr/>
            </a:pPr>
            <a:r>
              <a:rPr kumimoji="0" lang="zh-CN" altLang="en-US" sz="3600" i="0" u="none" strike="noStrike" kern="1200" cap="none" spc="0" normalizeH="0" baseline="0" noProof="0" dirty="0">
                <a:solidFill>
                  <a:schemeClr val="bg1"/>
                </a:solidFill>
                <a:effectLst/>
                <a:uLnTx/>
                <a:uFillTx/>
                <a:latin typeface="方正舒体" pitchFamily="2" charset="-122"/>
                <a:ea typeface="方正舒体" pitchFamily="2" charset="-122"/>
                <a:cs typeface="hakuyoxingshu7000" pitchFamily="2" charset="-122"/>
              </a:rPr>
              <a:t>目录</a:t>
            </a:r>
            <a:endParaRPr kumimoji="0" lang="ko-KR" altLang="en-US" sz="2800" i="0" u="none" strike="noStrike" kern="1200" cap="none" spc="0" normalizeH="0" baseline="0" noProof="0" dirty="0">
              <a:solidFill>
                <a:schemeClr val="bg1"/>
              </a:solidFill>
              <a:effectLst/>
              <a:uLnTx/>
              <a:uFillTx/>
              <a:latin typeface="方正舒体" pitchFamily="2" charset="-122"/>
            </a:endParaRPr>
          </a:p>
        </p:txBody>
      </p:sp>
      <p:grpSp>
        <p:nvGrpSpPr>
          <p:cNvPr id="2" name="PA_chenying0907 115"/>
          <p:cNvGrpSpPr/>
          <p:nvPr>
            <p:custDataLst>
              <p:tags r:id="rId1"/>
            </p:custDataLst>
          </p:nvPr>
        </p:nvGrpSpPr>
        <p:grpSpPr>
          <a:xfrm rot="5421073">
            <a:off x="750101" y="3203182"/>
            <a:ext cx="4141099" cy="144327"/>
            <a:chOff x="2481804" y="4179888"/>
            <a:chExt cx="7313171" cy="325437"/>
          </a:xfrm>
          <a:solidFill>
            <a:srgbClr val="C00000"/>
          </a:solidFill>
        </p:grpSpPr>
        <p:sp>
          <p:nvSpPr>
            <p:cNvPr id="33" name="Freeform 35"/>
            <p:cNvSpPr>
              <a:spLocks/>
            </p:cNvSpPr>
            <p:nvPr/>
          </p:nvSpPr>
          <p:spPr bwMode="auto">
            <a:xfrm>
              <a:off x="9686693" y="4210050"/>
              <a:ext cx="108282" cy="19050"/>
            </a:xfrm>
            <a:custGeom>
              <a:avLst/>
              <a:gdLst>
                <a:gd name="T0" fmla="*/ 3 w 19"/>
                <a:gd name="T1" fmla="*/ 2 h 6"/>
                <a:gd name="T2" fmla="*/ 19 w 19"/>
                <a:gd name="T3" fmla="*/ 3 h 6"/>
                <a:gd name="T4" fmla="*/ 3 w 19"/>
                <a:gd name="T5" fmla="*/ 2 h 6"/>
              </a:gdLst>
              <a:ahLst/>
              <a:cxnLst>
                <a:cxn ang="0">
                  <a:pos x="T0" y="T1"/>
                </a:cxn>
                <a:cxn ang="0">
                  <a:pos x="T2" y="T3"/>
                </a:cxn>
                <a:cxn ang="0">
                  <a:pos x="T4" y="T5"/>
                </a:cxn>
              </a:cxnLst>
              <a:rect l="0" t="0" r="r" b="b"/>
              <a:pathLst>
                <a:path w="19" h="6">
                  <a:moveTo>
                    <a:pt x="3" y="2"/>
                  </a:moveTo>
                  <a:cubicBezTo>
                    <a:pt x="7" y="4"/>
                    <a:pt x="14" y="0"/>
                    <a:pt x="19" y="3"/>
                  </a:cubicBezTo>
                  <a:cubicBezTo>
                    <a:pt x="14" y="3"/>
                    <a:pt x="0" y="6"/>
                    <a:pt x="3" y="2"/>
                  </a:cubicBezTo>
                  <a:close/>
                </a:path>
              </a:pathLst>
            </a:custGeom>
            <a:grpFill/>
            <a:ln>
              <a:solidFill>
                <a:srgbClr val="FF0000"/>
              </a:solidFill>
            </a:ln>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41"/>
            <p:cNvSpPr>
              <a:spLocks/>
            </p:cNvSpPr>
            <p:nvPr/>
          </p:nvSpPr>
          <p:spPr bwMode="auto">
            <a:xfrm>
              <a:off x="9545093" y="4219575"/>
              <a:ext cx="91624" cy="9525"/>
            </a:xfrm>
            <a:custGeom>
              <a:avLst/>
              <a:gdLst>
                <a:gd name="T0" fmla="*/ 12 w 16"/>
                <a:gd name="T1" fmla="*/ 2 h 3"/>
                <a:gd name="T2" fmla="*/ 3 w 16"/>
                <a:gd name="T3" fmla="*/ 1 h 3"/>
                <a:gd name="T4" fmla="*/ 12 w 16"/>
                <a:gd name="T5" fmla="*/ 2 h 3"/>
              </a:gdLst>
              <a:ahLst/>
              <a:cxnLst>
                <a:cxn ang="0">
                  <a:pos x="T0" y="T1"/>
                </a:cxn>
                <a:cxn ang="0">
                  <a:pos x="T2" y="T3"/>
                </a:cxn>
                <a:cxn ang="0">
                  <a:pos x="T4" y="T5"/>
                </a:cxn>
              </a:cxnLst>
              <a:rect l="0" t="0" r="r" b="b"/>
              <a:pathLst>
                <a:path w="16" h="3">
                  <a:moveTo>
                    <a:pt x="12" y="2"/>
                  </a:moveTo>
                  <a:cubicBezTo>
                    <a:pt x="10" y="2"/>
                    <a:pt x="0" y="3"/>
                    <a:pt x="3" y="1"/>
                  </a:cubicBezTo>
                  <a:cubicBezTo>
                    <a:pt x="6" y="1"/>
                    <a:pt x="16" y="0"/>
                    <a:pt x="12" y="2"/>
                  </a:cubicBezTo>
                  <a:close/>
                </a:path>
              </a:pathLst>
            </a:custGeom>
            <a:grpFill/>
            <a:ln>
              <a:solidFill>
                <a:srgbClr val="FF0000"/>
              </a:solidFill>
            </a:ln>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47"/>
            <p:cNvSpPr>
              <a:spLocks/>
            </p:cNvSpPr>
            <p:nvPr/>
          </p:nvSpPr>
          <p:spPr bwMode="auto">
            <a:xfrm>
              <a:off x="9148061" y="4271963"/>
              <a:ext cx="108282" cy="14288"/>
            </a:xfrm>
            <a:custGeom>
              <a:avLst/>
              <a:gdLst>
                <a:gd name="T0" fmla="*/ 0 w 19"/>
                <a:gd name="T1" fmla="*/ 2 h 4"/>
                <a:gd name="T2" fmla="*/ 19 w 19"/>
                <a:gd name="T3" fmla="*/ 2 h 4"/>
                <a:gd name="T4" fmla="*/ 0 w 19"/>
                <a:gd name="T5" fmla="*/ 2 h 4"/>
              </a:gdLst>
              <a:ahLst/>
              <a:cxnLst>
                <a:cxn ang="0">
                  <a:pos x="T0" y="T1"/>
                </a:cxn>
                <a:cxn ang="0">
                  <a:pos x="T2" y="T3"/>
                </a:cxn>
                <a:cxn ang="0">
                  <a:pos x="T4" y="T5"/>
                </a:cxn>
              </a:cxnLst>
              <a:rect l="0" t="0" r="r" b="b"/>
              <a:pathLst>
                <a:path w="19" h="4">
                  <a:moveTo>
                    <a:pt x="0" y="2"/>
                  </a:moveTo>
                  <a:cubicBezTo>
                    <a:pt x="8" y="1"/>
                    <a:pt x="12" y="0"/>
                    <a:pt x="19" y="2"/>
                  </a:cubicBezTo>
                  <a:cubicBezTo>
                    <a:pt x="13" y="2"/>
                    <a:pt x="4" y="4"/>
                    <a:pt x="0" y="2"/>
                  </a:cubicBezTo>
                  <a:close/>
                </a:path>
              </a:pathLst>
            </a:custGeom>
            <a:grpFill/>
            <a:ln>
              <a:solidFill>
                <a:srgbClr val="FF0000"/>
              </a:solidFill>
            </a:ln>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52"/>
            <p:cNvSpPr>
              <a:spLocks/>
            </p:cNvSpPr>
            <p:nvPr/>
          </p:nvSpPr>
          <p:spPr bwMode="auto">
            <a:xfrm>
              <a:off x="8403973" y="4268788"/>
              <a:ext cx="161034" cy="17463"/>
            </a:xfrm>
            <a:custGeom>
              <a:avLst/>
              <a:gdLst>
                <a:gd name="T0" fmla="*/ 8 w 28"/>
                <a:gd name="T1" fmla="*/ 4 h 5"/>
                <a:gd name="T2" fmla="*/ 0 w 28"/>
                <a:gd name="T3" fmla="*/ 3 h 5"/>
                <a:gd name="T4" fmla="*/ 10 w 28"/>
                <a:gd name="T5" fmla="*/ 3 h 5"/>
                <a:gd name="T6" fmla="*/ 28 w 28"/>
                <a:gd name="T7" fmla="*/ 4 h 5"/>
                <a:gd name="T8" fmla="*/ 8 w 28"/>
                <a:gd name="T9" fmla="*/ 4 h 5"/>
              </a:gdLst>
              <a:ahLst/>
              <a:cxnLst>
                <a:cxn ang="0">
                  <a:pos x="T0" y="T1"/>
                </a:cxn>
                <a:cxn ang="0">
                  <a:pos x="T2" y="T3"/>
                </a:cxn>
                <a:cxn ang="0">
                  <a:pos x="T4" y="T5"/>
                </a:cxn>
                <a:cxn ang="0">
                  <a:pos x="T6" y="T7"/>
                </a:cxn>
                <a:cxn ang="0">
                  <a:pos x="T8" y="T9"/>
                </a:cxn>
              </a:cxnLst>
              <a:rect l="0" t="0" r="r" b="b"/>
              <a:pathLst>
                <a:path w="28" h="5">
                  <a:moveTo>
                    <a:pt x="8" y="4"/>
                  </a:moveTo>
                  <a:cubicBezTo>
                    <a:pt x="6" y="3"/>
                    <a:pt x="0" y="5"/>
                    <a:pt x="0" y="3"/>
                  </a:cubicBezTo>
                  <a:cubicBezTo>
                    <a:pt x="3" y="3"/>
                    <a:pt x="7" y="3"/>
                    <a:pt x="10" y="3"/>
                  </a:cubicBezTo>
                  <a:cubicBezTo>
                    <a:pt x="16" y="4"/>
                    <a:pt x="26" y="0"/>
                    <a:pt x="28" y="4"/>
                  </a:cubicBezTo>
                  <a:cubicBezTo>
                    <a:pt x="22" y="3"/>
                    <a:pt x="16" y="5"/>
                    <a:pt x="8" y="4"/>
                  </a:cubicBezTo>
                  <a:close/>
                </a:path>
              </a:pathLst>
            </a:custGeom>
            <a:grpFill/>
            <a:ln>
              <a:solidFill>
                <a:srgbClr val="FF0000"/>
              </a:solidFill>
            </a:ln>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56"/>
            <p:cNvSpPr>
              <a:spLocks/>
            </p:cNvSpPr>
            <p:nvPr/>
          </p:nvSpPr>
          <p:spPr bwMode="auto">
            <a:xfrm>
              <a:off x="8309574" y="4278313"/>
              <a:ext cx="88846" cy="11113"/>
            </a:xfrm>
            <a:custGeom>
              <a:avLst/>
              <a:gdLst>
                <a:gd name="T0" fmla="*/ 3 w 16"/>
                <a:gd name="T1" fmla="*/ 1 h 3"/>
                <a:gd name="T2" fmla="*/ 13 w 16"/>
                <a:gd name="T3" fmla="*/ 1 h 3"/>
                <a:gd name="T4" fmla="*/ 3 w 16"/>
                <a:gd name="T5" fmla="*/ 1 h 3"/>
              </a:gdLst>
              <a:ahLst/>
              <a:cxnLst>
                <a:cxn ang="0">
                  <a:pos x="T0" y="T1"/>
                </a:cxn>
                <a:cxn ang="0">
                  <a:pos x="T2" y="T3"/>
                </a:cxn>
                <a:cxn ang="0">
                  <a:pos x="T4" y="T5"/>
                </a:cxn>
              </a:cxnLst>
              <a:rect l="0" t="0" r="r" b="b"/>
              <a:pathLst>
                <a:path w="16" h="3">
                  <a:moveTo>
                    <a:pt x="3" y="1"/>
                  </a:moveTo>
                  <a:cubicBezTo>
                    <a:pt x="6" y="1"/>
                    <a:pt x="16" y="0"/>
                    <a:pt x="13" y="1"/>
                  </a:cubicBezTo>
                  <a:cubicBezTo>
                    <a:pt x="11" y="1"/>
                    <a:pt x="0" y="3"/>
                    <a:pt x="3" y="1"/>
                  </a:cubicBezTo>
                  <a:close/>
                </a:path>
              </a:pathLst>
            </a:custGeom>
            <a:grpFill/>
            <a:ln>
              <a:solidFill>
                <a:srgbClr val="FF0000"/>
              </a:solidFill>
            </a:ln>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59"/>
            <p:cNvSpPr>
              <a:spLocks/>
            </p:cNvSpPr>
            <p:nvPr/>
          </p:nvSpPr>
          <p:spPr bwMode="auto">
            <a:xfrm>
              <a:off x="8212397" y="4308475"/>
              <a:ext cx="33317" cy="12700"/>
            </a:xfrm>
            <a:custGeom>
              <a:avLst/>
              <a:gdLst>
                <a:gd name="T0" fmla="*/ 0 w 6"/>
                <a:gd name="T1" fmla="*/ 2 h 4"/>
                <a:gd name="T2" fmla="*/ 3 w 6"/>
                <a:gd name="T3" fmla="*/ 1 h 4"/>
                <a:gd name="T4" fmla="*/ 1 w 6"/>
                <a:gd name="T5" fmla="*/ 0 h 4"/>
                <a:gd name="T6" fmla="*/ 6 w 6"/>
                <a:gd name="T7" fmla="*/ 1 h 4"/>
                <a:gd name="T8" fmla="*/ 5 w 6"/>
                <a:gd name="T9" fmla="*/ 3 h 4"/>
                <a:gd name="T10" fmla="*/ 0 w 6"/>
                <a:gd name="T11" fmla="*/ 2 h 4"/>
              </a:gdLst>
              <a:ahLst/>
              <a:cxnLst>
                <a:cxn ang="0">
                  <a:pos x="T0" y="T1"/>
                </a:cxn>
                <a:cxn ang="0">
                  <a:pos x="T2" y="T3"/>
                </a:cxn>
                <a:cxn ang="0">
                  <a:pos x="T4" y="T5"/>
                </a:cxn>
                <a:cxn ang="0">
                  <a:pos x="T6" y="T7"/>
                </a:cxn>
                <a:cxn ang="0">
                  <a:pos x="T8" y="T9"/>
                </a:cxn>
                <a:cxn ang="0">
                  <a:pos x="T10" y="T11"/>
                </a:cxn>
              </a:cxnLst>
              <a:rect l="0" t="0" r="r" b="b"/>
              <a:pathLst>
                <a:path w="6" h="4">
                  <a:moveTo>
                    <a:pt x="0" y="2"/>
                  </a:moveTo>
                  <a:cubicBezTo>
                    <a:pt x="1" y="2"/>
                    <a:pt x="3" y="2"/>
                    <a:pt x="3" y="1"/>
                  </a:cubicBezTo>
                  <a:cubicBezTo>
                    <a:pt x="2" y="1"/>
                    <a:pt x="1" y="1"/>
                    <a:pt x="1" y="0"/>
                  </a:cubicBezTo>
                  <a:cubicBezTo>
                    <a:pt x="3" y="1"/>
                    <a:pt x="6" y="0"/>
                    <a:pt x="6" y="1"/>
                  </a:cubicBezTo>
                  <a:cubicBezTo>
                    <a:pt x="5" y="1"/>
                    <a:pt x="5" y="2"/>
                    <a:pt x="5" y="3"/>
                  </a:cubicBezTo>
                  <a:cubicBezTo>
                    <a:pt x="3" y="3"/>
                    <a:pt x="1" y="4"/>
                    <a:pt x="0" y="2"/>
                  </a:cubicBezTo>
                  <a:close/>
                </a:path>
              </a:pathLst>
            </a:custGeom>
            <a:grpFill/>
            <a:ln>
              <a:solidFill>
                <a:srgbClr val="FF0000"/>
              </a:solidFill>
            </a:ln>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61"/>
            <p:cNvSpPr>
              <a:spLocks/>
            </p:cNvSpPr>
            <p:nvPr/>
          </p:nvSpPr>
          <p:spPr bwMode="auto">
            <a:xfrm>
              <a:off x="8043034" y="4305300"/>
              <a:ext cx="99952" cy="19050"/>
            </a:xfrm>
            <a:custGeom>
              <a:avLst/>
              <a:gdLst>
                <a:gd name="T0" fmla="*/ 16 w 18"/>
                <a:gd name="T1" fmla="*/ 5 h 6"/>
                <a:gd name="T2" fmla="*/ 9 w 18"/>
                <a:gd name="T3" fmla="*/ 3 h 6"/>
                <a:gd name="T4" fmla="*/ 16 w 18"/>
                <a:gd name="T5" fmla="*/ 5 h 6"/>
              </a:gdLst>
              <a:ahLst/>
              <a:cxnLst>
                <a:cxn ang="0">
                  <a:pos x="T0" y="T1"/>
                </a:cxn>
                <a:cxn ang="0">
                  <a:pos x="T2" y="T3"/>
                </a:cxn>
                <a:cxn ang="0">
                  <a:pos x="T4" y="T5"/>
                </a:cxn>
              </a:cxnLst>
              <a:rect l="0" t="0" r="r" b="b"/>
              <a:pathLst>
                <a:path w="18" h="6">
                  <a:moveTo>
                    <a:pt x="16" y="5"/>
                  </a:moveTo>
                  <a:cubicBezTo>
                    <a:pt x="12" y="6"/>
                    <a:pt x="13" y="3"/>
                    <a:pt x="9" y="3"/>
                  </a:cubicBezTo>
                  <a:cubicBezTo>
                    <a:pt x="0" y="3"/>
                    <a:pt x="18" y="0"/>
                    <a:pt x="16" y="5"/>
                  </a:cubicBezTo>
                  <a:close/>
                </a:path>
              </a:pathLst>
            </a:custGeom>
            <a:grpFill/>
            <a:ln>
              <a:solidFill>
                <a:srgbClr val="FF0000"/>
              </a:solidFill>
            </a:ln>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68"/>
            <p:cNvSpPr>
              <a:spLocks/>
            </p:cNvSpPr>
            <p:nvPr/>
          </p:nvSpPr>
          <p:spPr bwMode="auto">
            <a:xfrm>
              <a:off x="7429438" y="4286250"/>
              <a:ext cx="136047" cy="22225"/>
            </a:xfrm>
            <a:custGeom>
              <a:avLst/>
              <a:gdLst>
                <a:gd name="T0" fmla="*/ 0 w 24"/>
                <a:gd name="T1" fmla="*/ 4 h 7"/>
                <a:gd name="T2" fmla="*/ 23 w 24"/>
                <a:gd name="T3" fmla="*/ 4 h 7"/>
                <a:gd name="T4" fmla="*/ 0 w 24"/>
                <a:gd name="T5" fmla="*/ 4 h 7"/>
              </a:gdLst>
              <a:ahLst/>
              <a:cxnLst>
                <a:cxn ang="0">
                  <a:pos x="T0" y="T1"/>
                </a:cxn>
                <a:cxn ang="0">
                  <a:pos x="T2" y="T3"/>
                </a:cxn>
                <a:cxn ang="0">
                  <a:pos x="T4" y="T5"/>
                </a:cxn>
              </a:cxnLst>
              <a:rect l="0" t="0" r="r" b="b"/>
              <a:pathLst>
                <a:path w="24" h="7">
                  <a:moveTo>
                    <a:pt x="0" y="4"/>
                  </a:moveTo>
                  <a:cubicBezTo>
                    <a:pt x="6" y="4"/>
                    <a:pt x="24" y="0"/>
                    <a:pt x="23" y="4"/>
                  </a:cubicBezTo>
                  <a:cubicBezTo>
                    <a:pt x="18" y="4"/>
                    <a:pt x="6" y="7"/>
                    <a:pt x="0" y="4"/>
                  </a:cubicBezTo>
                  <a:close/>
                </a:path>
              </a:pathLst>
            </a:custGeom>
            <a:grpFill/>
            <a:ln>
              <a:solidFill>
                <a:srgbClr val="FF0000"/>
              </a:solidFill>
            </a:ln>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73"/>
            <p:cNvSpPr>
              <a:spLocks/>
            </p:cNvSpPr>
            <p:nvPr/>
          </p:nvSpPr>
          <p:spPr bwMode="auto">
            <a:xfrm>
              <a:off x="7179558" y="4341813"/>
              <a:ext cx="61082" cy="15875"/>
            </a:xfrm>
            <a:custGeom>
              <a:avLst/>
              <a:gdLst>
                <a:gd name="T0" fmla="*/ 11 w 11"/>
                <a:gd name="T1" fmla="*/ 2 h 5"/>
                <a:gd name="T2" fmla="*/ 7 w 11"/>
                <a:gd name="T3" fmla="*/ 5 h 5"/>
                <a:gd name="T4" fmla="*/ 0 w 11"/>
                <a:gd name="T5" fmla="*/ 2 h 5"/>
                <a:gd name="T6" fmla="*/ 11 w 11"/>
                <a:gd name="T7" fmla="*/ 2 h 5"/>
              </a:gdLst>
              <a:ahLst/>
              <a:cxnLst>
                <a:cxn ang="0">
                  <a:pos x="T0" y="T1"/>
                </a:cxn>
                <a:cxn ang="0">
                  <a:pos x="T2" y="T3"/>
                </a:cxn>
                <a:cxn ang="0">
                  <a:pos x="T4" y="T5"/>
                </a:cxn>
                <a:cxn ang="0">
                  <a:pos x="T6" y="T7"/>
                </a:cxn>
              </a:cxnLst>
              <a:rect l="0" t="0" r="r" b="b"/>
              <a:pathLst>
                <a:path w="11" h="5">
                  <a:moveTo>
                    <a:pt x="11" y="2"/>
                  </a:moveTo>
                  <a:cubicBezTo>
                    <a:pt x="6" y="1"/>
                    <a:pt x="10" y="5"/>
                    <a:pt x="7" y="5"/>
                  </a:cubicBezTo>
                  <a:cubicBezTo>
                    <a:pt x="5" y="4"/>
                    <a:pt x="0" y="5"/>
                    <a:pt x="0" y="2"/>
                  </a:cubicBezTo>
                  <a:cubicBezTo>
                    <a:pt x="3" y="2"/>
                    <a:pt x="9" y="0"/>
                    <a:pt x="11" y="2"/>
                  </a:cubicBezTo>
                  <a:close/>
                </a:path>
              </a:pathLst>
            </a:custGeom>
            <a:grpFill/>
            <a:ln>
              <a:solidFill>
                <a:srgbClr val="FF0000"/>
              </a:solidFill>
            </a:ln>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74"/>
            <p:cNvSpPr>
              <a:spLocks/>
            </p:cNvSpPr>
            <p:nvPr/>
          </p:nvSpPr>
          <p:spPr bwMode="auto">
            <a:xfrm>
              <a:off x="6951889" y="4324350"/>
              <a:ext cx="124941" cy="14288"/>
            </a:xfrm>
            <a:custGeom>
              <a:avLst/>
              <a:gdLst>
                <a:gd name="T0" fmla="*/ 22 w 22"/>
                <a:gd name="T1" fmla="*/ 2 h 4"/>
                <a:gd name="T2" fmla="*/ 0 w 22"/>
                <a:gd name="T3" fmla="*/ 2 h 4"/>
                <a:gd name="T4" fmla="*/ 22 w 22"/>
                <a:gd name="T5" fmla="*/ 2 h 4"/>
              </a:gdLst>
              <a:ahLst/>
              <a:cxnLst>
                <a:cxn ang="0">
                  <a:pos x="T0" y="T1"/>
                </a:cxn>
                <a:cxn ang="0">
                  <a:pos x="T2" y="T3"/>
                </a:cxn>
                <a:cxn ang="0">
                  <a:pos x="T4" y="T5"/>
                </a:cxn>
              </a:cxnLst>
              <a:rect l="0" t="0" r="r" b="b"/>
              <a:pathLst>
                <a:path w="22" h="4">
                  <a:moveTo>
                    <a:pt x="22" y="2"/>
                  </a:moveTo>
                  <a:cubicBezTo>
                    <a:pt x="16" y="2"/>
                    <a:pt x="1" y="4"/>
                    <a:pt x="0" y="2"/>
                  </a:cubicBezTo>
                  <a:cubicBezTo>
                    <a:pt x="6" y="2"/>
                    <a:pt x="22" y="0"/>
                    <a:pt x="22" y="2"/>
                  </a:cubicBezTo>
                  <a:close/>
                </a:path>
              </a:pathLst>
            </a:custGeom>
            <a:grpFill/>
            <a:ln>
              <a:solidFill>
                <a:srgbClr val="FF0000"/>
              </a:solidFill>
            </a:ln>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76"/>
            <p:cNvSpPr>
              <a:spLocks/>
            </p:cNvSpPr>
            <p:nvPr/>
          </p:nvSpPr>
          <p:spPr bwMode="auto">
            <a:xfrm>
              <a:off x="6907466" y="4308475"/>
              <a:ext cx="102730" cy="9525"/>
            </a:xfrm>
            <a:custGeom>
              <a:avLst/>
              <a:gdLst>
                <a:gd name="T0" fmla="*/ 0 w 18"/>
                <a:gd name="T1" fmla="*/ 2 h 3"/>
                <a:gd name="T2" fmla="*/ 18 w 18"/>
                <a:gd name="T3" fmla="*/ 2 h 3"/>
                <a:gd name="T4" fmla="*/ 0 w 18"/>
                <a:gd name="T5" fmla="*/ 2 h 3"/>
              </a:gdLst>
              <a:ahLst/>
              <a:cxnLst>
                <a:cxn ang="0">
                  <a:pos x="T0" y="T1"/>
                </a:cxn>
                <a:cxn ang="0">
                  <a:pos x="T2" y="T3"/>
                </a:cxn>
                <a:cxn ang="0">
                  <a:pos x="T4" y="T5"/>
                </a:cxn>
              </a:cxnLst>
              <a:rect l="0" t="0" r="r" b="b"/>
              <a:pathLst>
                <a:path w="18" h="3">
                  <a:moveTo>
                    <a:pt x="0" y="2"/>
                  </a:moveTo>
                  <a:cubicBezTo>
                    <a:pt x="3" y="1"/>
                    <a:pt x="15" y="0"/>
                    <a:pt x="18" y="2"/>
                  </a:cubicBezTo>
                  <a:cubicBezTo>
                    <a:pt x="11" y="3"/>
                    <a:pt x="4" y="3"/>
                    <a:pt x="0" y="2"/>
                  </a:cubicBezTo>
                  <a:close/>
                </a:path>
              </a:pathLst>
            </a:custGeom>
            <a:grpFill/>
            <a:ln>
              <a:solidFill>
                <a:srgbClr val="FF0000"/>
              </a:solidFill>
            </a:ln>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79"/>
            <p:cNvSpPr>
              <a:spLocks/>
            </p:cNvSpPr>
            <p:nvPr/>
          </p:nvSpPr>
          <p:spPr bwMode="auto">
            <a:xfrm>
              <a:off x="6771420" y="4314825"/>
              <a:ext cx="72188" cy="9525"/>
            </a:xfrm>
            <a:custGeom>
              <a:avLst/>
              <a:gdLst>
                <a:gd name="T0" fmla="*/ 11 w 13"/>
                <a:gd name="T1" fmla="*/ 0 h 3"/>
                <a:gd name="T2" fmla="*/ 13 w 13"/>
                <a:gd name="T3" fmla="*/ 2 h 3"/>
                <a:gd name="T4" fmla="*/ 11 w 13"/>
                <a:gd name="T5" fmla="*/ 0 h 3"/>
              </a:gdLst>
              <a:ahLst/>
              <a:cxnLst>
                <a:cxn ang="0">
                  <a:pos x="T0" y="T1"/>
                </a:cxn>
                <a:cxn ang="0">
                  <a:pos x="T2" y="T3"/>
                </a:cxn>
                <a:cxn ang="0">
                  <a:pos x="T4" y="T5"/>
                </a:cxn>
              </a:cxnLst>
              <a:rect l="0" t="0" r="r" b="b"/>
              <a:pathLst>
                <a:path w="13" h="3">
                  <a:moveTo>
                    <a:pt x="11" y="0"/>
                  </a:moveTo>
                  <a:cubicBezTo>
                    <a:pt x="11" y="1"/>
                    <a:pt x="13" y="1"/>
                    <a:pt x="13" y="2"/>
                  </a:cubicBezTo>
                  <a:cubicBezTo>
                    <a:pt x="1" y="3"/>
                    <a:pt x="0" y="2"/>
                    <a:pt x="11" y="0"/>
                  </a:cubicBezTo>
                  <a:close/>
                </a:path>
              </a:pathLst>
            </a:custGeom>
            <a:grpFill/>
            <a:ln>
              <a:solidFill>
                <a:srgbClr val="FF0000"/>
              </a:solidFill>
            </a:ln>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80"/>
            <p:cNvSpPr>
              <a:spLocks/>
            </p:cNvSpPr>
            <p:nvPr/>
          </p:nvSpPr>
          <p:spPr bwMode="auto">
            <a:xfrm>
              <a:off x="6629821" y="4330700"/>
              <a:ext cx="124941" cy="14288"/>
            </a:xfrm>
            <a:custGeom>
              <a:avLst/>
              <a:gdLst>
                <a:gd name="T0" fmla="*/ 0 w 22"/>
                <a:gd name="T1" fmla="*/ 2 h 4"/>
                <a:gd name="T2" fmla="*/ 22 w 22"/>
                <a:gd name="T3" fmla="*/ 2 h 4"/>
                <a:gd name="T4" fmla="*/ 0 w 22"/>
                <a:gd name="T5" fmla="*/ 2 h 4"/>
              </a:gdLst>
              <a:ahLst/>
              <a:cxnLst>
                <a:cxn ang="0">
                  <a:pos x="T0" y="T1"/>
                </a:cxn>
                <a:cxn ang="0">
                  <a:pos x="T2" y="T3"/>
                </a:cxn>
                <a:cxn ang="0">
                  <a:pos x="T4" y="T5"/>
                </a:cxn>
              </a:cxnLst>
              <a:rect l="0" t="0" r="r" b="b"/>
              <a:pathLst>
                <a:path w="22" h="4">
                  <a:moveTo>
                    <a:pt x="0" y="2"/>
                  </a:moveTo>
                  <a:cubicBezTo>
                    <a:pt x="2" y="0"/>
                    <a:pt x="20" y="2"/>
                    <a:pt x="22" y="2"/>
                  </a:cubicBezTo>
                  <a:cubicBezTo>
                    <a:pt x="15" y="2"/>
                    <a:pt x="5" y="4"/>
                    <a:pt x="0" y="2"/>
                  </a:cubicBezTo>
                  <a:close/>
                </a:path>
              </a:pathLst>
            </a:custGeom>
            <a:grpFill/>
            <a:ln>
              <a:solidFill>
                <a:srgbClr val="FF0000"/>
              </a:solidFill>
            </a:ln>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81"/>
            <p:cNvSpPr>
              <a:spLocks/>
            </p:cNvSpPr>
            <p:nvPr/>
          </p:nvSpPr>
          <p:spPr bwMode="auto">
            <a:xfrm>
              <a:off x="6646479" y="4318000"/>
              <a:ext cx="97177" cy="9525"/>
            </a:xfrm>
            <a:custGeom>
              <a:avLst/>
              <a:gdLst>
                <a:gd name="T0" fmla="*/ 2 w 17"/>
                <a:gd name="T1" fmla="*/ 1 h 3"/>
                <a:gd name="T2" fmla="*/ 15 w 17"/>
                <a:gd name="T3" fmla="*/ 2 h 3"/>
                <a:gd name="T4" fmla="*/ 2 w 17"/>
                <a:gd name="T5" fmla="*/ 1 h 3"/>
              </a:gdLst>
              <a:ahLst/>
              <a:cxnLst>
                <a:cxn ang="0">
                  <a:pos x="T0" y="T1"/>
                </a:cxn>
                <a:cxn ang="0">
                  <a:pos x="T2" y="T3"/>
                </a:cxn>
                <a:cxn ang="0">
                  <a:pos x="T4" y="T5"/>
                </a:cxn>
              </a:cxnLst>
              <a:rect l="0" t="0" r="r" b="b"/>
              <a:pathLst>
                <a:path w="17" h="3">
                  <a:moveTo>
                    <a:pt x="2" y="1"/>
                  </a:moveTo>
                  <a:cubicBezTo>
                    <a:pt x="6" y="2"/>
                    <a:pt x="17" y="0"/>
                    <a:pt x="15" y="2"/>
                  </a:cubicBezTo>
                  <a:cubicBezTo>
                    <a:pt x="12" y="1"/>
                    <a:pt x="0" y="3"/>
                    <a:pt x="2" y="1"/>
                  </a:cubicBezTo>
                  <a:close/>
                </a:path>
              </a:pathLst>
            </a:custGeom>
            <a:grpFill/>
            <a:ln>
              <a:solidFill>
                <a:srgbClr val="FF0000"/>
              </a:solidFill>
            </a:ln>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83"/>
            <p:cNvSpPr>
              <a:spLocks/>
            </p:cNvSpPr>
            <p:nvPr/>
          </p:nvSpPr>
          <p:spPr bwMode="auto">
            <a:xfrm>
              <a:off x="6452128" y="4318000"/>
              <a:ext cx="147153" cy="17463"/>
            </a:xfrm>
            <a:custGeom>
              <a:avLst/>
              <a:gdLst>
                <a:gd name="T0" fmla="*/ 0 w 26"/>
                <a:gd name="T1" fmla="*/ 3 h 5"/>
                <a:gd name="T2" fmla="*/ 26 w 26"/>
                <a:gd name="T3" fmla="*/ 3 h 5"/>
                <a:gd name="T4" fmla="*/ 0 w 26"/>
                <a:gd name="T5" fmla="*/ 3 h 5"/>
              </a:gdLst>
              <a:ahLst/>
              <a:cxnLst>
                <a:cxn ang="0">
                  <a:pos x="T0" y="T1"/>
                </a:cxn>
                <a:cxn ang="0">
                  <a:pos x="T2" y="T3"/>
                </a:cxn>
                <a:cxn ang="0">
                  <a:pos x="T4" y="T5"/>
                </a:cxn>
              </a:cxnLst>
              <a:rect l="0" t="0" r="r" b="b"/>
              <a:pathLst>
                <a:path w="26" h="5">
                  <a:moveTo>
                    <a:pt x="0" y="3"/>
                  </a:moveTo>
                  <a:cubicBezTo>
                    <a:pt x="10" y="2"/>
                    <a:pt x="17" y="0"/>
                    <a:pt x="26" y="3"/>
                  </a:cubicBezTo>
                  <a:cubicBezTo>
                    <a:pt x="20" y="3"/>
                    <a:pt x="7" y="5"/>
                    <a:pt x="0" y="3"/>
                  </a:cubicBezTo>
                  <a:close/>
                </a:path>
              </a:pathLst>
            </a:custGeom>
            <a:grpFill/>
            <a:ln>
              <a:solidFill>
                <a:srgbClr val="FF0000"/>
              </a:solidFill>
            </a:ln>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85"/>
            <p:cNvSpPr>
              <a:spLocks/>
            </p:cNvSpPr>
            <p:nvPr/>
          </p:nvSpPr>
          <p:spPr bwMode="auto">
            <a:xfrm>
              <a:off x="6402152" y="4200525"/>
              <a:ext cx="80518" cy="12700"/>
            </a:xfrm>
            <a:custGeom>
              <a:avLst/>
              <a:gdLst>
                <a:gd name="T0" fmla="*/ 13 w 14"/>
                <a:gd name="T1" fmla="*/ 3 h 4"/>
                <a:gd name="T2" fmla="*/ 1 w 14"/>
                <a:gd name="T3" fmla="*/ 4 h 4"/>
                <a:gd name="T4" fmla="*/ 13 w 14"/>
                <a:gd name="T5" fmla="*/ 3 h 4"/>
              </a:gdLst>
              <a:ahLst/>
              <a:cxnLst>
                <a:cxn ang="0">
                  <a:pos x="T0" y="T1"/>
                </a:cxn>
                <a:cxn ang="0">
                  <a:pos x="T2" y="T3"/>
                </a:cxn>
                <a:cxn ang="0">
                  <a:pos x="T4" y="T5"/>
                </a:cxn>
              </a:cxnLst>
              <a:rect l="0" t="0" r="r" b="b"/>
              <a:pathLst>
                <a:path w="14" h="4">
                  <a:moveTo>
                    <a:pt x="13" y="3"/>
                  </a:moveTo>
                  <a:cubicBezTo>
                    <a:pt x="8" y="4"/>
                    <a:pt x="5" y="2"/>
                    <a:pt x="1" y="4"/>
                  </a:cubicBezTo>
                  <a:cubicBezTo>
                    <a:pt x="0" y="1"/>
                    <a:pt x="14" y="0"/>
                    <a:pt x="13" y="3"/>
                  </a:cubicBezTo>
                  <a:close/>
                </a:path>
              </a:pathLst>
            </a:custGeom>
            <a:grpFill/>
            <a:ln>
              <a:solidFill>
                <a:srgbClr val="FF0000"/>
              </a:solidFill>
            </a:ln>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87"/>
            <p:cNvSpPr>
              <a:spLocks/>
            </p:cNvSpPr>
            <p:nvPr/>
          </p:nvSpPr>
          <p:spPr bwMode="auto">
            <a:xfrm>
              <a:off x="6304977" y="4252913"/>
              <a:ext cx="97177" cy="12700"/>
            </a:xfrm>
            <a:custGeom>
              <a:avLst/>
              <a:gdLst>
                <a:gd name="T0" fmla="*/ 15 w 17"/>
                <a:gd name="T1" fmla="*/ 2 h 4"/>
                <a:gd name="T2" fmla="*/ 3 w 17"/>
                <a:gd name="T3" fmla="*/ 2 h 4"/>
                <a:gd name="T4" fmla="*/ 15 w 17"/>
                <a:gd name="T5" fmla="*/ 2 h 4"/>
              </a:gdLst>
              <a:ahLst/>
              <a:cxnLst>
                <a:cxn ang="0">
                  <a:pos x="T0" y="T1"/>
                </a:cxn>
                <a:cxn ang="0">
                  <a:pos x="T2" y="T3"/>
                </a:cxn>
                <a:cxn ang="0">
                  <a:pos x="T4" y="T5"/>
                </a:cxn>
              </a:cxnLst>
              <a:rect l="0" t="0" r="r" b="b"/>
              <a:pathLst>
                <a:path w="17" h="4">
                  <a:moveTo>
                    <a:pt x="15" y="2"/>
                  </a:moveTo>
                  <a:cubicBezTo>
                    <a:pt x="12" y="2"/>
                    <a:pt x="0" y="4"/>
                    <a:pt x="3" y="2"/>
                  </a:cubicBezTo>
                  <a:cubicBezTo>
                    <a:pt x="6" y="2"/>
                    <a:pt x="17" y="0"/>
                    <a:pt x="15" y="2"/>
                  </a:cubicBezTo>
                  <a:close/>
                </a:path>
              </a:pathLst>
            </a:custGeom>
            <a:grpFill/>
            <a:ln>
              <a:solidFill>
                <a:srgbClr val="FF0000"/>
              </a:solidFill>
            </a:ln>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88"/>
            <p:cNvSpPr>
              <a:spLocks/>
            </p:cNvSpPr>
            <p:nvPr/>
          </p:nvSpPr>
          <p:spPr bwMode="auto">
            <a:xfrm>
              <a:off x="6266107" y="4321175"/>
              <a:ext cx="113835" cy="23813"/>
            </a:xfrm>
            <a:custGeom>
              <a:avLst/>
              <a:gdLst>
                <a:gd name="T0" fmla="*/ 0 w 20"/>
                <a:gd name="T1" fmla="*/ 3 h 7"/>
                <a:gd name="T2" fmla="*/ 20 w 20"/>
                <a:gd name="T3" fmla="*/ 4 h 7"/>
                <a:gd name="T4" fmla="*/ 0 w 20"/>
                <a:gd name="T5" fmla="*/ 3 h 7"/>
              </a:gdLst>
              <a:ahLst/>
              <a:cxnLst>
                <a:cxn ang="0">
                  <a:pos x="T0" y="T1"/>
                </a:cxn>
                <a:cxn ang="0">
                  <a:pos x="T2" y="T3"/>
                </a:cxn>
                <a:cxn ang="0">
                  <a:pos x="T4" y="T5"/>
                </a:cxn>
              </a:cxnLst>
              <a:rect l="0" t="0" r="r" b="b"/>
              <a:pathLst>
                <a:path w="20" h="7">
                  <a:moveTo>
                    <a:pt x="0" y="3"/>
                  </a:moveTo>
                  <a:cubicBezTo>
                    <a:pt x="7" y="3"/>
                    <a:pt x="17" y="0"/>
                    <a:pt x="20" y="4"/>
                  </a:cubicBezTo>
                  <a:cubicBezTo>
                    <a:pt x="15" y="2"/>
                    <a:pt x="4" y="7"/>
                    <a:pt x="0" y="3"/>
                  </a:cubicBezTo>
                  <a:close/>
                </a:path>
              </a:pathLst>
            </a:custGeom>
            <a:grpFill/>
            <a:ln>
              <a:solidFill>
                <a:srgbClr val="FF0000"/>
              </a:solidFill>
            </a:ln>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92"/>
            <p:cNvSpPr>
              <a:spLocks/>
            </p:cNvSpPr>
            <p:nvPr/>
          </p:nvSpPr>
          <p:spPr bwMode="auto">
            <a:xfrm>
              <a:off x="6157824" y="4327525"/>
              <a:ext cx="102730" cy="14288"/>
            </a:xfrm>
            <a:custGeom>
              <a:avLst/>
              <a:gdLst>
                <a:gd name="T0" fmla="*/ 0 w 18"/>
                <a:gd name="T1" fmla="*/ 3 h 4"/>
                <a:gd name="T2" fmla="*/ 18 w 18"/>
                <a:gd name="T3" fmla="*/ 2 h 4"/>
                <a:gd name="T4" fmla="*/ 0 w 18"/>
                <a:gd name="T5" fmla="*/ 3 h 4"/>
              </a:gdLst>
              <a:ahLst/>
              <a:cxnLst>
                <a:cxn ang="0">
                  <a:pos x="T0" y="T1"/>
                </a:cxn>
                <a:cxn ang="0">
                  <a:pos x="T2" y="T3"/>
                </a:cxn>
                <a:cxn ang="0">
                  <a:pos x="T4" y="T5"/>
                </a:cxn>
              </a:cxnLst>
              <a:rect l="0" t="0" r="r" b="b"/>
              <a:pathLst>
                <a:path w="18" h="4">
                  <a:moveTo>
                    <a:pt x="0" y="3"/>
                  </a:moveTo>
                  <a:cubicBezTo>
                    <a:pt x="1" y="0"/>
                    <a:pt x="15" y="1"/>
                    <a:pt x="18" y="2"/>
                  </a:cubicBezTo>
                  <a:cubicBezTo>
                    <a:pt x="12" y="4"/>
                    <a:pt x="8" y="2"/>
                    <a:pt x="0" y="3"/>
                  </a:cubicBezTo>
                  <a:close/>
                </a:path>
              </a:pathLst>
            </a:custGeom>
            <a:grpFill/>
            <a:ln>
              <a:solidFill>
                <a:srgbClr val="FF0000"/>
              </a:solidFill>
            </a:ln>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93"/>
            <p:cNvSpPr>
              <a:spLocks/>
            </p:cNvSpPr>
            <p:nvPr/>
          </p:nvSpPr>
          <p:spPr bwMode="auto">
            <a:xfrm>
              <a:off x="6113401" y="4348163"/>
              <a:ext cx="88846" cy="9525"/>
            </a:xfrm>
            <a:custGeom>
              <a:avLst/>
              <a:gdLst>
                <a:gd name="T0" fmla="*/ 3 w 16"/>
                <a:gd name="T1" fmla="*/ 1 h 3"/>
                <a:gd name="T2" fmla="*/ 12 w 16"/>
                <a:gd name="T3" fmla="*/ 2 h 3"/>
                <a:gd name="T4" fmla="*/ 3 w 16"/>
                <a:gd name="T5" fmla="*/ 1 h 3"/>
              </a:gdLst>
              <a:ahLst/>
              <a:cxnLst>
                <a:cxn ang="0">
                  <a:pos x="T0" y="T1"/>
                </a:cxn>
                <a:cxn ang="0">
                  <a:pos x="T2" y="T3"/>
                </a:cxn>
                <a:cxn ang="0">
                  <a:pos x="T4" y="T5"/>
                </a:cxn>
              </a:cxnLst>
              <a:rect l="0" t="0" r="r" b="b"/>
              <a:pathLst>
                <a:path w="16" h="3">
                  <a:moveTo>
                    <a:pt x="3" y="1"/>
                  </a:moveTo>
                  <a:cubicBezTo>
                    <a:pt x="6" y="2"/>
                    <a:pt x="16" y="0"/>
                    <a:pt x="12" y="2"/>
                  </a:cubicBezTo>
                  <a:cubicBezTo>
                    <a:pt x="10" y="2"/>
                    <a:pt x="0" y="3"/>
                    <a:pt x="3" y="1"/>
                  </a:cubicBezTo>
                  <a:close/>
                </a:path>
              </a:pathLst>
            </a:custGeom>
            <a:grpFill/>
            <a:ln>
              <a:solidFill>
                <a:srgbClr val="FF0000"/>
              </a:solidFill>
            </a:ln>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94"/>
            <p:cNvSpPr>
              <a:spLocks/>
            </p:cNvSpPr>
            <p:nvPr/>
          </p:nvSpPr>
          <p:spPr bwMode="auto">
            <a:xfrm>
              <a:off x="5308230" y="4206875"/>
              <a:ext cx="844041" cy="25400"/>
            </a:xfrm>
            <a:custGeom>
              <a:avLst/>
              <a:gdLst>
                <a:gd name="T0" fmla="*/ 0 w 149"/>
                <a:gd name="T1" fmla="*/ 5 h 8"/>
                <a:gd name="T2" fmla="*/ 149 w 149"/>
                <a:gd name="T3" fmla="*/ 3 h 8"/>
                <a:gd name="T4" fmla="*/ 74 w 149"/>
                <a:gd name="T5" fmla="*/ 6 h 8"/>
                <a:gd name="T6" fmla="*/ 0 w 149"/>
                <a:gd name="T7" fmla="*/ 5 h 8"/>
              </a:gdLst>
              <a:ahLst/>
              <a:cxnLst>
                <a:cxn ang="0">
                  <a:pos x="T0" y="T1"/>
                </a:cxn>
                <a:cxn ang="0">
                  <a:pos x="T2" y="T3"/>
                </a:cxn>
                <a:cxn ang="0">
                  <a:pos x="T4" y="T5"/>
                </a:cxn>
                <a:cxn ang="0">
                  <a:pos x="T6" y="T7"/>
                </a:cxn>
              </a:cxnLst>
              <a:rect l="0" t="0" r="r" b="b"/>
              <a:pathLst>
                <a:path w="149" h="8">
                  <a:moveTo>
                    <a:pt x="0" y="5"/>
                  </a:moveTo>
                  <a:cubicBezTo>
                    <a:pt x="45" y="6"/>
                    <a:pt x="109" y="0"/>
                    <a:pt x="149" y="3"/>
                  </a:cubicBezTo>
                  <a:cubicBezTo>
                    <a:pt x="126" y="5"/>
                    <a:pt x="100" y="6"/>
                    <a:pt x="74" y="6"/>
                  </a:cubicBezTo>
                  <a:cubicBezTo>
                    <a:pt x="51" y="7"/>
                    <a:pt x="26" y="8"/>
                    <a:pt x="0" y="5"/>
                  </a:cubicBezTo>
                  <a:close/>
                </a:path>
              </a:pathLst>
            </a:custGeom>
            <a:grpFill/>
            <a:ln>
              <a:solidFill>
                <a:srgbClr val="FF0000"/>
              </a:solidFill>
            </a:ln>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95"/>
            <p:cNvSpPr>
              <a:spLocks/>
            </p:cNvSpPr>
            <p:nvPr/>
          </p:nvSpPr>
          <p:spPr bwMode="auto">
            <a:xfrm>
              <a:off x="5941261" y="4351338"/>
              <a:ext cx="172140" cy="15875"/>
            </a:xfrm>
            <a:custGeom>
              <a:avLst/>
              <a:gdLst>
                <a:gd name="T0" fmla="*/ 0 w 30"/>
                <a:gd name="T1" fmla="*/ 1 h 5"/>
                <a:gd name="T2" fmla="*/ 30 w 30"/>
                <a:gd name="T3" fmla="*/ 2 h 5"/>
                <a:gd name="T4" fmla="*/ 0 w 30"/>
                <a:gd name="T5" fmla="*/ 1 h 5"/>
              </a:gdLst>
              <a:ahLst/>
              <a:cxnLst>
                <a:cxn ang="0">
                  <a:pos x="T0" y="T1"/>
                </a:cxn>
                <a:cxn ang="0">
                  <a:pos x="T2" y="T3"/>
                </a:cxn>
                <a:cxn ang="0">
                  <a:pos x="T4" y="T5"/>
                </a:cxn>
              </a:cxnLst>
              <a:rect l="0" t="0" r="r" b="b"/>
              <a:pathLst>
                <a:path w="30" h="5">
                  <a:moveTo>
                    <a:pt x="0" y="1"/>
                  </a:moveTo>
                  <a:cubicBezTo>
                    <a:pt x="10" y="1"/>
                    <a:pt x="23" y="0"/>
                    <a:pt x="30" y="2"/>
                  </a:cubicBezTo>
                  <a:cubicBezTo>
                    <a:pt x="20" y="1"/>
                    <a:pt x="3" y="5"/>
                    <a:pt x="0" y="1"/>
                  </a:cubicBezTo>
                  <a:close/>
                </a:path>
              </a:pathLst>
            </a:custGeom>
            <a:grpFill/>
            <a:ln>
              <a:solidFill>
                <a:srgbClr val="FF0000"/>
              </a:solidFill>
            </a:ln>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96"/>
            <p:cNvSpPr>
              <a:spLocks/>
            </p:cNvSpPr>
            <p:nvPr/>
          </p:nvSpPr>
          <p:spPr bwMode="auto">
            <a:xfrm>
              <a:off x="5624746" y="4338638"/>
              <a:ext cx="169364" cy="9525"/>
            </a:xfrm>
            <a:custGeom>
              <a:avLst/>
              <a:gdLst>
                <a:gd name="T0" fmla="*/ 0 w 30"/>
                <a:gd name="T1" fmla="*/ 2 h 3"/>
                <a:gd name="T2" fmla="*/ 30 w 30"/>
                <a:gd name="T3" fmla="*/ 1 h 3"/>
                <a:gd name="T4" fmla="*/ 0 w 30"/>
                <a:gd name="T5" fmla="*/ 2 h 3"/>
              </a:gdLst>
              <a:ahLst/>
              <a:cxnLst>
                <a:cxn ang="0">
                  <a:pos x="T0" y="T1"/>
                </a:cxn>
                <a:cxn ang="0">
                  <a:pos x="T2" y="T3"/>
                </a:cxn>
                <a:cxn ang="0">
                  <a:pos x="T4" y="T5"/>
                </a:cxn>
              </a:cxnLst>
              <a:rect l="0" t="0" r="r" b="b"/>
              <a:pathLst>
                <a:path w="30" h="3">
                  <a:moveTo>
                    <a:pt x="0" y="2"/>
                  </a:moveTo>
                  <a:cubicBezTo>
                    <a:pt x="12" y="0"/>
                    <a:pt x="18" y="0"/>
                    <a:pt x="30" y="1"/>
                  </a:cubicBezTo>
                  <a:cubicBezTo>
                    <a:pt x="21" y="3"/>
                    <a:pt x="14" y="3"/>
                    <a:pt x="0" y="2"/>
                  </a:cubicBezTo>
                  <a:close/>
                </a:path>
              </a:pathLst>
            </a:custGeom>
            <a:grpFill/>
            <a:ln>
              <a:solidFill>
                <a:srgbClr val="FF0000"/>
              </a:solidFill>
            </a:ln>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100"/>
            <p:cNvSpPr>
              <a:spLocks/>
            </p:cNvSpPr>
            <p:nvPr/>
          </p:nvSpPr>
          <p:spPr bwMode="auto">
            <a:xfrm>
              <a:off x="5438724" y="4341813"/>
              <a:ext cx="116611" cy="12700"/>
            </a:xfrm>
            <a:custGeom>
              <a:avLst/>
              <a:gdLst>
                <a:gd name="T0" fmla="*/ 0 w 21"/>
                <a:gd name="T1" fmla="*/ 2 h 4"/>
                <a:gd name="T2" fmla="*/ 21 w 21"/>
                <a:gd name="T3" fmla="*/ 1 h 4"/>
                <a:gd name="T4" fmla="*/ 0 w 21"/>
                <a:gd name="T5" fmla="*/ 2 h 4"/>
              </a:gdLst>
              <a:ahLst/>
              <a:cxnLst>
                <a:cxn ang="0">
                  <a:pos x="T0" y="T1"/>
                </a:cxn>
                <a:cxn ang="0">
                  <a:pos x="T2" y="T3"/>
                </a:cxn>
                <a:cxn ang="0">
                  <a:pos x="T4" y="T5"/>
                </a:cxn>
              </a:cxnLst>
              <a:rect l="0" t="0" r="r" b="b"/>
              <a:pathLst>
                <a:path w="21" h="4">
                  <a:moveTo>
                    <a:pt x="0" y="2"/>
                  </a:moveTo>
                  <a:cubicBezTo>
                    <a:pt x="6" y="1"/>
                    <a:pt x="14" y="0"/>
                    <a:pt x="21" y="1"/>
                  </a:cubicBezTo>
                  <a:cubicBezTo>
                    <a:pt x="15" y="3"/>
                    <a:pt x="7" y="4"/>
                    <a:pt x="0" y="2"/>
                  </a:cubicBezTo>
                  <a:close/>
                </a:path>
              </a:pathLst>
            </a:custGeom>
            <a:grpFill/>
            <a:ln>
              <a:solidFill>
                <a:srgbClr val="FF0000"/>
              </a:solidFill>
            </a:ln>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101"/>
            <p:cNvSpPr>
              <a:spLocks/>
            </p:cNvSpPr>
            <p:nvPr/>
          </p:nvSpPr>
          <p:spPr bwMode="auto">
            <a:xfrm>
              <a:off x="5466489" y="4179888"/>
              <a:ext cx="83293" cy="14288"/>
            </a:xfrm>
            <a:custGeom>
              <a:avLst/>
              <a:gdLst>
                <a:gd name="T0" fmla="*/ 12 w 15"/>
                <a:gd name="T1" fmla="*/ 2 h 4"/>
                <a:gd name="T2" fmla="*/ 2 w 15"/>
                <a:gd name="T3" fmla="*/ 4 h 4"/>
                <a:gd name="T4" fmla="*/ 12 w 15"/>
                <a:gd name="T5" fmla="*/ 2 h 4"/>
              </a:gdLst>
              <a:ahLst/>
              <a:cxnLst>
                <a:cxn ang="0">
                  <a:pos x="T0" y="T1"/>
                </a:cxn>
                <a:cxn ang="0">
                  <a:pos x="T2" y="T3"/>
                </a:cxn>
                <a:cxn ang="0">
                  <a:pos x="T4" y="T5"/>
                </a:cxn>
              </a:cxnLst>
              <a:rect l="0" t="0" r="r" b="b"/>
              <a:pathLst>
                <a:path w="15" h="4">
                  <a:moveTo>
                    <a:pt x="12" y="2"/>
                  </a:moveTo>
                  <a:cubicBezTo>
                    <a:pt x="8" y="3"/>
                    <a:pt x="4" y="2"/>
                    <a:pt x="2" y="4"/>
                  </a:cubicBezTo>
                  <a:cubicBezTo>
                    <a:pt x="0" y="0"/>
                    <a:pt x="15" y="1"/>
                    <a:pt x="12" y="2"/>
                  </a:cubicBezTo>
                  <a:close/>
                </a:path>
              </a:pathLst>
            </a:custGeom>
            <a:grpFill/>
            <a:ln>
              <a:solidFill>
                <a:srgbClr val="FF0000"/>
              </a:solidFill>
            </a:ln>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102"/>
            <p:cNvSpPr>
              <a:spLocks/>
            </p:cNvSpPr>
            <p:nvPr/>
          </p:nvSpPr>
          <p:spPr bwMode="auto">
            <a:xfrm>
              <a:off x="5283243" y="4338638"/>
              <a:ext cx="149928" cy="15875"/>
            </a:xfrm>
            <a:custGeom>
              <a:avLst/>
              <a:gdLst>
                <a:gd name="T0" fmla="*/ 26 w 26"/>
                <a:gd name="T1" fmla="*/ 4 h 5"/>
                <a:gd name="T2" fmla="*/ 0 w 26"/>
                <a:gd name="T3" fmla="*/ 3 h 5"/>
                <a:gd name="T4" fmla="*/ 26 w 26"/>
                <a:gd name="T5" fmla="*/ 4 h 5"/>
              </a:gdLst>
              <a:ahLst/>
              <a:cxnLst>
                <a:cxn ang="0">
                  <a:pos x="T0" y="T1"/>
                </a:cxn>
                <a:cxn ang="0">
                  <a:pos x="T2" y="T3"/>
                </a:cxn>
                <a:cxn ang="0">
                  <a:pos x="T4" y="T5"/>
                </a:cxn>
              </a:cxnLst>
              <a:rect l="0" t="0" r="r" b="b"/>
              <a:pathLst>
                <a:path w="26" h="5">
                  <a:moveTo>
                    <a:pt x="26" y="4"/>
                  </a:moveTo>
                  <a:cubicBezTo>
                    <a:pt x="16" y="5"/>
                    <a:pt x="10" y="4"/>
                    <a:pt x="0" y="3"/>
                  </a:cubicBezTo>
                  <a:cubicBezTo>
                    <a:pt x="8" y="2"/>
                    <a:pt x="24" y="0"/>
                    <a:pt x="26" y="4"/>
                  </a:cubicBezTo>
                  <a:close/>
                </a:path>
              </a:pathLst>
            </a:custGeom>
            <a:grpFill/>
            <a:ln>
              <a:solidFill>
                <a:srgbClr val="FF0000"/>
              </a:solidFill>
            </a:ln>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103"/>
            <p:cNvSpPr>
              <a:spLocks/>
            </p:cNvSpPr>
            <p:nvPr/>
          </p:nvSpPr>
          <p:spPr bwMode="auto">
            <a:xfrm>
              <a:off x="5261032" y="4360863"/>
              <a:ext cx="141600" cy="9525"/>
            </a:xfrm>
            <a:custGeom>
              <a:avLst/>
              <a:gdLst>
                <a:gd name="T0" fmla="*/ 8 w 25"/>
                <a:gd name="T1" fmla="*/ 0 h 3"/>
                <a:gd name="T2" fmla="*/ 14 w 25"/>
                <a:gd name="T3" fmla="*/ 2 h 3"/>
                <a:gd name="T4" fmla="*/ 0 w 25"/>
                <a:gd name="T5" fmla="*/ 1 h 3"/>
                <a:gd name="T6" fmla="*/ 8 w 25"/>
                <a:gd name="T7" fmla="*/ 0 h 3"/>
              </a:gdLst>
              <a:ahLst/>
              <a:cxnLst>
                <a:cxn ang="0">
                  <a:pos x="T0" y="T1"/>
                </a:cxn>
                <a:cxn ang="0">
                  <a:pos x="T2" y="T3"/>
                </a:cxn>
                <a:cxn ang="0">
                  <a:pos x="T4" y="T5"/>
                </a:cxn>
                <a:cxn ang="0">
                  <a:pos x="T6" y="T7"/>
                </a:cxn>
              </a:cxnLst>
              <a:rect l="0" t="0" r="r" b="b"/>
              <a:pathLst>
                <a:path w="25" h="3">
                  <a:moveTo>
                    <a:pt x="8" y="0"/>
                  </a:moveTo>
                  <a:cubicBezTo>
                    <a:pt x="11" y="0"/>
                    <a:pt x="25" y="1"/>
                    <a:pt x="14" y="2"/>
                  </a:cubicBezTo>
                  <a:cubicBezTo>
                    <a:pt x="11" y="2"/>
                    <a:pt x="5" y="3"/>
                    <a:pt x="0" y="1"/>
                  </a:cubicBezTo>
                  <a:cubicBezTo>
                    <a:pt x="3" y="1"/>
                    <a:pt x="5" y="0"/>
                    <a:pt x="8" y="0"/>
                  </a:cubicBezTo>
                  <a:close/>
                </a:path>
              </a:pathLst>
            </a:custGeom>
            <a:grpFill/>
            <a:ln>
              <a:solidFill>
                <a:srgbClr val="FF0000"/>
              </a:solidFill>
            </a:ln>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105"/>
            <p:cNvSpPr>
              <a:spLocks/>
            </p:cNvSpPr>
            <p:nvPr/>
          </p:nvSpPr>
          <p:spPr bwMode="auto">
            <a:xfrm>
              <a:off x="5199950" y="4219575"/>
              <a:ext cx="88846" cy="17463"/>
            </a:xfrm>
            <a:custGeom>
              <a:avLst/>
              <a:gdLst>
                <a:gd name="T0" fmla="*/ 0 w 16"/>
                <a:gd name="T1" fmla="*/ 3 h 5"/>
                <a:gd name="T2" fmla="*/ 16 w 16"/>
                <a:gd name="T3" fmla="*/ 3 h 5"/>
                <a:gd name="T4" fmla="*/ 0 w 16"/>
                <a:gd name="T5" fmla="*/ 3 h 5"/>
              </a:gdLst>
              <a:ahLst/>
              <a:cxnLst>
                <a:cxn ang="0">
                  <a:pos x="T0" y="T1"/>
                </a:cxn>
                <a:cxn ang="0">
                  <a:pos x="T2" y="T3"/>
                </a:cxn>
                <a:cxn ang="0">
                  <a:pos x="T4" y="T5"/>
                </a:cxn>
              </a:cxnLst>
              <a:rect l="0" t="0" r="r" b="b"/>
              <a:pathLst>
                <a:path w="16" h="5">
                  <a:moveTo>
                    <a:pt x="0" y="3"/>
                  </a:moveTo>
                  <a:cubicBezTo>
                    <a:pt x="2" y="2"/>
                    <a:pt x="12" y="0"/>
                    <a:pt x="16" y="3"/>
                  </a:cubicBezTo>
                  <a:cubicBezTo>
                    <a:pt x="11" y="3"/>
                    <a:pt x="3" y="5"/>
                    <a:pt x="0" y="3"/>
                  </a:cubicBezTo>
                  <a:close/>
                </a:path>
              </a:pathLst>
            </a:custGeom>
            <a:grpFill/>
            <a:ln>
              <a:solidFill>
                <a:srgbClr val="FF0000"/>
              </a:solidFill>
            </a:ln>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107"/>
            <p:cNvSpPr>
              <a:spLocks/>
            </p:cNvSpPr>
            <p:nvPr/>
          </p:nvSpPr>
          <p:spPr bwMode="auto">
            <a:xfrm>
              <a:off x="5027810" y="4344988"/>
              <a:ext cx="136047" cy="12700"/>
            </a:xfrm>
            <a:custGeom>
              <a:avLst/>
              <a:gdLst>
                <a:gd name="T0" fmla="*/ 24 w 24"/>
                <a:gd name="T1" fmla="*/ 1 h 4"/>
                <a:gd name="T2" fmla="*/ 0 w 24"/>
                <a:gd name="T3" fmla="*/ 2 h 4"/>
                <a:gd name="T4" fmla="*/ 24 w 24"/>
                <a:gd name="T5" fmla="*/ 1 h 4"/>
              </a:gdLst>
              <a:ahLst/>
              <a:cxnLst>
                <a:cxn ang="0">
                  <a:pos x="T0" y="T1"/>
                </a:cxn>
                <a:cxn ang="0">
                  <a:pos x="T2" y="T3"/>
                </a:cxn>
                <a:cxn ang="0">
                  <a:pos x="T4" y="T5"/>
                </a:cxn>
              </a:cxnLst>
              <a:rect l="0" t="0" r="r" b="b"/>
              <a:pathLst>
                <a:path w="24" h="4">
                  <a:moveTo>
                    <a:pt x="24" y="1"/>
                  </a:moveTo>
                  <a:cubicBezTo>
                    <a:pt x="15" y="4"/>
                    <a:pt x="8" y="4"/>
                    <a:pt x="0" y="2"/>
                  </a:cubicBezTo>
                  <a:cubicBezTo>
                    <a:pt x="7" y="2"/>
                    <a:pt x="18" y="0"/>
                    <a:pt x="24" y="1"/>
                  </a:cubicBezTo>
                  <a:close/>
                </a:path>
              </a:pathLst>
            </a:custGeom>
            <a:grpFill/>
            <a:ln>
              <a:solidFill>
                <a:srgbClr val="FF0000"/>
              </a:solidFill>
            </a:ln>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108"/>
            <p:cNvSpPr>
              <a:spLocks/>
            </p:cNvSpPr>
            <p:nvPr/>
          </p:nvSpPr>
          <p:spPr bwMode="auto">
            <a:xfrm>
              <a:off x="4433650" y="4222750"/>
              <a:ext cx="702443" cy="20638"/>
            </a:xfrm>
            <a:custGeom>
              <a:avLst/>
              <a:gdLst>
                <a:gd name="T0" fmla="*/ 0 w 124"/>
                <a:gd name="T1" fmla="*/ 0 h 6"/>
                <a:gd name="T2" fmla="*/ 123 w 124"/>
                <a:gd name="T3" fmla="*/ 1 h 6"/>
                <a:gd name="T4" fmla="*/ 123 w 124"/>
                <a:gd name="T5" fmla="*/ 3 h 6"/>
                <a:gd name="T6" fmla="*/ 22 w 124"/>
                <a:gd name="T7" fmla="*/ 3 h 6"/>
                <a:gd name="T8" fmla="*/ 0 w 124"/>
                <a:gd name="T9" fmla="*/ 0 h 6"/>
              </a:gdLst>
              <a:ahLst/>
              <a:cxnLst>
                <a:cxn ang="0">
                  <a:pos x="T0" y="T1"/>
                </a:cxn>
                <a:cxn ang="0">
                  <a:pos x="T2" y="T3"/>
                </a:cxn>
                <a:cxn ang="0">
                  <a:pos x="T4" y="T5"/>
                </a:cxn>
                <a:cxn ang="0">
                  <a:pos x="T6" y="T7"/>
                </a:cxn>
                <a:cxn ang="0">
                  <a:pos x="T8" y="T9"/>
                </a:cxn>
              </a:cxnLst>
              <a:rect l="0" t="0" r="r" b="b"/>
              <a:pathLst>
                <a:path w="124" h="6">
                  <a:moveTo>
                    <a:pt x="0" y="0"/>
                  </a:moveTo>
                  <a:cubicBezTo>
                    <a:pt x="43" y="0"/>
                    <a:pt x="80" y="0"/>
                    <a:pt x="123" y="1"/>
                  </a:cubicBezTo>
                  <a:cubicBezTo>
                    <a:pt x="124" y="1"/>
                    <a:pt x="124" y="3"/>
                    <a:pt x="123" y="3"/>
                  </a:cubicBezTo>
                  <a:cubicBezTo>
                    <a:pt x="90" y="3"/>
                    <a:pt x="53" y="3"/>
                    <a:pt x="22" y="3"/>
                  </a:cubicBezTo>
                  <a:cubicBezTo>
                    <a:pt x="15" y="3"/>
                    <a:pt x="5" y="6"/>
                    <a:pt x="0" y="0"/>
                  </a:cubicBezTo>
                  <a:close/>
                </a:path>
              </a:pathLst>
            </a:custGeom>
            <a:grpFill/>
            <a:ln>
              <a:solidFill>
                <a:srgbClr val="FF0000"/>
              </a:solidFill>
            </a:ln>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109"/>
            <p:cNvSpPr>
              <a:spLocks/>
            </p:cNvSpPr>
            <p:nvPr/>
          </p:nvSpPr>
          <p:spPr bwMode="auto">
            <a:xfrm>
              <a:off x="4955622" y="4305300"/>
              <a:ext cx="49976" cy="9525"/>
            </a:xfrm>
            <a:custGeom>
              <a:avLst/>
              <a:gdLst>
                <a:gd name="T0" fmla="*/ 0 w 9"/>
                <a:gd name="T1" fmla="*/ 1 h 3"/>
                <a:gd name="T2" fmla="*/ 9 w 9"/>
                <a:gd name="T3" fmla="*/ 2 h 3"/>
                <a:gd name="T4" fmla="*/ 0 w 9"/>
                <a:gd name="T5" fmla="*/ 1 h 3"/>
              </a:gdLst>
              <a:ahLst/>
              <a:cxnLst>
                <a:cxn ang="0">
                  <a:pos x="T0" y="T1"/>
                </a:cxn>
                <a:cxn ang="0">
                  <a:pos x="T2" y="T3"/>
                </a:cxn>
                <a:cxn ang="0">
                  <a:pos x="T4" y="T5"/>
                </a:cxn>
              </a:cxnLst>
              <a:rect l="0" t="0" r="r" b="b"/>
              <a:pathLst>
                <a:path w="9" h="3">
                  <a:moveTo>
                    <a:pt x="0" y="1"/>
                  </a:moveTo>
                  <a:cubicBezTo>
                    <a:pt x="4" y="1"/>
                    <a:pt x="8" y="0"/>
                    <a:pt x="9" y="2"/>
                  </a:cubicBezTo>
                  <a:cubicBezTo>
                    <a:pt x="5" y="2"/>
                    <a:pt x="1" y="3"/>
                    <a:pt x="0" y="1"/>
                  </a:cubicBezTo>
                  <a:close/>
                </a:path>
              </a:pathLst>
            </a:custGeom>
            <a:grpFill/>
            <a:ln>
              <a:solidFill>
                <a:srgbClr val="FF0000"/>
              </a:solidFill>
            </a:ln>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110"/>
            <p:cNvSpPr>
              <a:spLocks/>
            </p:cNvSpPr>
            <p:nvPr/>
          </p:nvSpPr>
          <p:spPr bwMode="auto">
            <a:xfrm>
              <a:off x="4902869" y="4256088"/>
              <a:ext cx="58306" cy="15875"/>
            </a:xfrm>
            <a:custGeom>
              <a:avLst/>
              <a:gdLst>
                <a:gd name="T0" fmla="*/ 0 w 10"/>
                <a:gd name="T1" fmla="*/ 2 h 5"/>
                <a:gd name="T2" fmla="*/ 9 w 10"/>
                <a:gd name="T3" fmla="*/ 3 h 5"/>
                <a:gd name="T4" fmla="*/ 0 w 10"/>
                <a:gd name="T5" fmla="*/ 2 h 5"/>
              </a:gdLst>
              <a:ahLst/>
              <a:cxnLst>
                <a:cxn ang="0">
                  <a:pos x="T0" y="T1"/>
                </a:cxn>
                <a:cxn ang="0">
                  <a:pos x="T2" y="T3"/>
                </a:cxn>
                <a:cxn ang="0">
                  <a:pos x="T4" y="T5"/>
                </a:cxn>
              </a:cxnLst>
              <a:rect l="0" t="0" r="r" b="b"/>
              <a:pathLst>
                <a:path w="10" h="5">
                  <a:moveTo>
                    <a:pt x="0" y="2"/>
                  </a:moveTo>
                  <a:cubicBezTo>
                    <a:pt x="3" y="2"/>
                    <a:pt x="10" y="0"/>
                    <a:pt x="9" y="3"/>
                  </a:cubicBezTo>
                  <a:cubicBezTo>
                    <a:pt x="4" y="2"/>
                    <a:pt x="2" y="5"/>
                    <a:pt x="0" y="2"/>
                  </a:cubicBezTo>
                  <a:close/>
                </a:path>
              </a:pathLst>
            </a:custGeom>
            <a:grpFill/>
            <a:ln>
              <a:solidFill>
                <a:srgbClr val="FF0000"/>
              </a:solidFill>
            </a:ln>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111"/>
            <p:cNvSpPr>
              <a:spLocks/>
            </p:cNvSpPr>
            <p:nvPr/>
          </p:nvSpPr>
          <p:spPr bwMode="auto">
            <a:xfrm>
              <a:off x="4814022" y="4489450"/>
              <a:ext cx="66635" cy="15875"/>
            </a:xfrm>
            <a:custGeom>
              <a:avLst/>
              <a:gdLst>
                <a:gd name="T0" fmla="*/ 0 w 12"/>
                <a:gd name="T1" fmla="*/ 1 h 5"/>
                <a:gd name="T2" fmla="*/ 12 w 12"/>
                <a:gd name="T3" fmla="*/ 2 h 5"/>
                <a:gd name="T4" fmla="*/ 0 w 12"/>
                <a:gd name="T5" fmla="*/ 1 h 5"/>
              </a:gdLst>
              <a:ahLst/>
              <a:cxnLst>
                <a:cxn ang="0">
                  <a:pos x="T0" y="T1"/>
                </a:cxn>
                <a:cxn ang="0">
                  <a:pos x="T2" y="T3"/>
                </a:cxn>
                <a:cxn ang="0">
                  <a:pos x="T4" y="T5"/>
                </a:cxn>
              </a:cxnLst>
              <a:rect l="0" t="0" r="r" b="b"/>
              <a:pathLst>
                <a:path w="12" h="5">
                  <a:moveTo>
                    <a:pt x="0" y="1"/>
                  </a:moveTo>
                  <a:cubicBezTo>
                    <a:pt x="5" y="0"/>
                    <a:pt x="9" y="1"/>
                    <a:pt x="12" y="2"/>
                  </a:cubicBezTo>
                  <a:cubicBezTo>
                    <a:pt x="8" y="1"/>
                    <a:pt x="0" y="5"/>
                    <a:pt x="0" y="1"/>
                  </a:cubicBezTo>
                  <a:close/>
                </a:path>
              </a:pathLst>
            </a:custGeom>
            <a:grpFill/>
            <a:ln>
              <a:solidFill>
                <a:srgbClr val="FF0000"/>
              </a:solidFill>
            </a:ln>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112"/>
            <p:cNvSpPr>
              <a:spLocks/>
            </p:cNvSpPr>
            <p:nvPr/>
          </p:nvSpPr>
          <p:spPr bwMode="auto">
            <a:xfrm>
              <a:off x="4575248" y="4271963"/>
              <a:ext cx="102730" cy="9525"/>
            </a:xfrm>
            <a:custGeom>
              <a:avLst/>
              <a:gdLst>
                <a:gd name="T0" fmla="*/ 18 w 18"/>
                <a:gd name="T1" fmla="*/ 1 h 3"/>
                <a:gd name="T2" fmla="*/ 0 w 18"/>
                <a:gd name="T3" fmla="*/ 0 h 3"/>
                <a:gd name="T4" fmla="*/ 18 w 18"/>
                <a:gd name="T5" fmla="*/ 1 h 3"/>
              </a:gdLst>
              <a:ahLst/>
              <a:cxnLst>
                <a:cxn ang="0">
                  <a:pos x="T0" y="T1"/>
                </a:cxn>
                <a:cxn ang="0">
                  <a:pos x="T2" y="T3"/>
                </a:cxn>
                <a:cxn ang="0">
                  <a:pos x="T4" y="T5"/>
                </a:cxn>
              </a:cxnLst>
              <a:rect l="0" t="0" r="r" b="b"/>
              <a:pathLst>
                <a:path w="18" h="3">
                  <a:moveTo>
                    <a:pt x="18" y="1"/>
                  </a:moveTo>
                  <a:cubicBezTo>
                    <a:pt x="11" y="2"/>
                    <a:pt x="4" y="3"/>
                    <a:pt x="0" y="0"/>
                  </a:cubicBezTo>
                  <a:cubicBezTo>
                    <a:pt x="5" y="1"/>
                    <a:pt x="17" y="0"/>
                    <a:pt x="18" y="1"/>
                  </a:cubicBezTo>
                  <a:close/>
                </a:path>
              </a:pathLst>
            </a:custGeom>
            <a:grpFill/>
            <a:ln>
              <a:solidFill>
                <a:srgbClr val="FF0000"/>
              </a:solidFill>
            </a:ln>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113"/>
            <p:cNvSpPr>
              <a:spLocks/>
            </p:cNvSpPr>
            <p:nvPr/>
          </p:nvSpPr>
          <p:spPr bwMode="auto">
            <a:xfrm>
              <a:off x="3939442" y="4471988"/>
              <a:ext cx="44423" cy="14288"/>
            </a:xfrm>
            <a:custGeom>
              <a:avLst/>
              <a:gdLst>
                <a:gd name="T0" fmla="*/ 0 w 8"/>
                <a:gd name="T1" fmla="*/ 1 h 4"/>
                <a:gd name="T2" fmla="*/ 8 w 8"/>
                <a:gd name="T3" fmla="*/ 2 h 4"/>
                <a:gd name="T4" fmla="*/ 0 w 8"/>
                <a:gd name="T5" fmla="*/ 1 h 4"/>
              </a:gdLst>
              <a:ahLst/>
              <a:cxnLst>
                <a:cxn ang="0">
                  <a:pos x="T0" y="T1"/>
                </a:cxn>
                <a:cxn ang="0">
                  <a:pos x="T2" y="T3"/>
                </a:cxn>
                <a:cxn ang="0">
                  <a:pos x="T4" y="T5"/>
                </a:cxn>
              </a:cxnLst>
              <a:rect l="0" t="0" r="r" b="b"/>
              <a:pathLst>
                <a:path w="8" h="4">
                  <a:moveTo>
                    <a:pt x="0" y="1"/>
                  </a:moveTo>
                  <a:cubicBezTo>
                    <a:pt x="3" y="2"/>
                    <a:pt x="8" y="0"/>
                    <a:pt x="8" y="2"/>
                  </a:cubicBezTo>
                  <a:cubicBezTo>
                    <a:pt x="5" y="3"/>
                    <a:pt x="2" y="4"/>
                    <a:pt x="0" y="1"/>
                  </a:cubicBezTo>
                  <a:close/>
                </a:path>
              </a:pathLst>
            </a:custGeom>
            <a:grpFill/>
            <a:ln>
              <a:solidFill>
                <a:srgbClr val="FF0000"/>
              </a:solidFill>
            </a:ln>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114"/>
            <p:cNvSpPr>
              <a:spLocks/>
            </p:cNvSpPr>
            <p:nvPr/>
          </p:nvSpPr>
          <p:spPr bwMode="auto">
            <a:xfrm>
              <a:off x="3336951" y="4430713"/>
              <a:ext cx="63859" cy="12700"/>
            </a:xfrm>
            <a:custGeom>
              <a:avLst/>
              <a:gdLst>
                <a:gd name="T0" fmla="*/ 0 w 11"/>
                <a:gd name="T1" fmla="*/ 0 h 4"/>
                <a:gd name="T2" fmla="*/ 11 w 11"/>
                <a:gd name="T3" fmla="*/ 1 h 4"/>
                <a:gd name="T4" fmla="*/ 0 w 11"/>
                <a:gd name="T5" fmla="*/ 0 h 4"/>
              </a:gdLst>
              <a:ahLst/>
              <a:cxnLst>
                <a:cxn ang="0">
                  <a:pos x="T0" y="T1"/>
                </a:cxn>
                <a:cxn ang="0">
                  <a:pos x="T2" y="T3"/>
                </a:cxn>
                <a:cxn ang="0">
                  <a:pos x="T4" y="T5"/>
                </a:cxn>
              </a:cxnLst>
              <a:rect l="0" t="0" r="r" b="b"/>
              <a:pathLst>
                <a:path w="11" h="4">
                  <a:moveTo>
                    <a:pt x="0" y="0"/>
                  </a:moveTo>
                  <a:cubicBezTo>
                    <a:pt x="4" y="0"/>
                    <a:pt x="8" y="0"/>
                    <a:pt x="11" y="1"/>
                  </a:cubicBezTo>
                  <a:cubicBezTo>
                    <a:pt x="7" y="0"/>
                    <a:pt x="0" y="4"/>
                    <a:pt x="0" y="0"/>
                  </a:cubicBezTo>
                  <a:close/>
                </a:path>
              </a:pathLst>
            </a:custGeom>
            <a:grpFill/>
            <a:ln>
              <a:solidFill>
                <a:srgbClr val="FF0000"/>
              </a:solidFill>
            </a:ln>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115"/>
            <p:cNvSpPr>
              <a:spLocks/>
            </p:cNvSpPr>
            <p:nvPr/>
          </p:nvSpPr>
          <p:spPr bwMode="auto">
            <a:xfrm>
              <a:off x="3248105" y="4425950"/>
              <a:ext cx="88846" cy="14288"/>
            </a:xfrm>
            <a:custGeom>
              <a:avLst/>
              <a:gdLst>
                <a:gd name="T0" fmla="*/ 0 w 16"/>
                <a:gd name="T1" fmla="*/ 1 h 4"/>
                <a:gd name="T2" fmla="*/ 14 w 16"/>
                <a:gd name="T3" fmla="*/ 3 h 4"/>
                <a:gd name="T4" fmla="*/ 0 w 16"/>
                <a:gd name="T5" fmla="*/ 1 h 4"/>
              </a:gdLst>
              <a:ahLst/>
              <a:cxnLst>
                <a:cxn ang="0">
                  <a:pos x="T0" y="T1"/>
                </a:cxn>
                <a:cxn ang="0">
                  <a:pos x="T2" y="T3"/>
                </a:cxn>
                <a:cxn ang="0">
                  <a:pos x="T4" y="T5"/>
                </a:cxn>
              </a:cxnLst>
              <a:rect l="0" t="0" r="r" b="b"/>
              <a:pathLst>
                <a:path w="16" h="4">
                  <a:moveTo>
                    <a:pt x="0" y="1"/>
                  </a:moveTo>
                  <a:cubicBezTo>
                    <a:pt x="3" y="0"/>
                    <a:pt x="16" y="0"/>
                    <a:pt x="14" y="3"/>
                  </a:cubicBezTo>
                  <a:cubicBezTo>
                    <a:pt x="11" y="1"/>
                    <a:pt x="4" y="4"/>
                    <a:pt x="0" y="1"/>
                  </a:cubicBezTo>
                  <a:close/>
                </a:path>
              </a:pathLst>
            </a:custGeom>
            <a:grpFill/>
            <a:ln>
              <a:solidFill>
                <a:srgbClr val="FF0000"/>
              </a:solidFill>
            </a:ln>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116"/>
            <p:cNvSpPr>
              <a:spLocks/>
            </p:cNvSpPr>
            <p:nvPr/>
          </p:nvSpPr>
          <p:spPr bwMode="auto">
            <a:xfrm>
              <a:off x="2820531" y="4425950"/>
              <a:ext cx="410915" cy="20638"/>
            </a:xfrm>
            <a:custGeom>
              <a:avLst/>
              <a:gdLst>
                <a:gd name="T0" fmla="*/ 0 w 72"/>
                <a:gd name="T1" fmla="*/ 1 h 6"/>
                <a:gd name="T2" fmla="*/ 72 w 72"/>
                <a:gd name="T3" fmla="*/ 2 h 6"/>
                <a:gd name="T4" fmla="*/ 42 w 72"/>
                <a:gd name="T5" fmla="*/ 2 h 6"/>
                <a:gd name="T6" fmla="*/ 0 w 72"/>
                <a:gd name="T7" fmla="*/ 1 h 6"/>
              </a:gdLst>
              <a:ahLst/>
              <a:cxnLst>
                <a:cxn ang="0">
                  <a:pos x="T0" y="T1"/>
                </a:cxn>
                <a:cxn ang="0">
                  <a:pos x="T2" y="T3"/>
                </a:cxn>
                <a:cxn ang="0">
                  <a:pos x="T4" y="T5"/>
                </a:cxn>
                <a:cxn ang="0">
                  <a:pos x="T6" y="T7"/>
                </a:cxn>
              </a:cxnLst>
              <a:rect l="0" t="0" r="r" b="b"/>
              <a:pathLst>
                <a:path w="72" h="6">
                  <a:moveTo>
                    <a:pt x="0" y="1"/>
                  </a:moveTo>
                  <a:cubicBezTo>
                    <a:pt x="24" y="1"/>
                    <a:pt x="50" y="0"/>
                    <a:pt x="72" y="2"/>
                  </a:cubicBezTo>
                  <a:cubicBezTo>
                    <a:pt x="63" y="3"/>
                    <a:pt x="53" y="2"/>
                    <a:pt x="42" y="2"/>
                  </a:cubicBezTo>
                  <a:cubicBezTo>
                    <a:pt x="27" y="2"/>
                    <a:pt x="10" y="6"/>
                    <a:pt x="0" y="1"/>
                  </a:cubicBezTo>
                  <a:close/>
                </a:path>
              </a:pathLst>
            </a:custGeom>
            <a:grpFill/>
            <a:ln>
              <a:solidFill>
                <a:srgbClr val="FF0000"/>
              </a:solidFill>
            </a:ln>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117"/>
            <p:cNvSpPr>
              <a:spLocks/>
            </p:cNvSpPr>
            <p:nvPr/>
          </p:nvSpPr>
          <p:spPr bwMode="auto">
            <a:xfrm>
              <a:off x="2748344" y="4425950"/>
              <a:ext cx="55529" cy="20638"/>
            </a:xfrm>
            <a:custGeom>
              <a:avLst/>
              <a:gdLst>
                <a:gd name="T0" fmla="*/ 10 w 10"/>
                <a:gd name="T1" fmla="*/ 4 h 6"/>
                <a:gd name="T2" fmla="*/ 2 w 10"/>
                <a:gd name="T3" fmla="*/ 3 h 6"/>
                <a:gd name="T4" fmla="*/ 3 w 10"/>
                <a:gd name="T5" fmla="*/ 2 h 6"/>
                <a:gd name="T6" fmla="*/ 0 w 10"/>
                <a:gd name="T7" fmla="*/ 2 h 6"/>
                <a:gd name="T8" fmla="*/ 10 w 10"/>
                <a:gd name="T9" fmla="*/ 2 h 6"/>
                <a:gd name="T10" fmla="*/ 10 w 10"/>
                <a:gd name="T11" fmla="*/ 4 h 6"/>
              </a:gdLst>
              <a:ahLst/>
              <a:cxnLst>
                <a:cxn ang="0">
                  <a:pos x="T0" y="T1"/>
                </a:cxn>
                <a:cxn ang="0">
                  <a:pos x="T2" y="T3"/>
                </a:cxn>
                <a:cxn ang="0">
                  <a:pos x="T4" y="T5"/>
                </a:cxn>
                <a:cxn ang="0">
                  <a:pos x="T6" y="T7"/>
                </a:cxn>
                <a:cxn ang="0">
                  <a:pos x="T8" y="T9"/>
                </a:cxn>
                <a:cxn ang="0">
                  <a:pos x="T10" y="T11"/>
                </a:cxn>
              </a:cxnLst>
              <a:rect l="0" t="0" r="r" b="b"/>
              <a:pathLst>
                <a:path w="10" h="6">
                  <a:moveTo>
                    <a:pt x="10" y="4"/>
                  </a:moveTo>
                  <a:cubicBezTo>
                    <a:pt x="8" y="4"/>
                    <a:pt x="3" y="6"/>
                    <a:pt x="2" y="3"/>
                  </a:cubicBezTo>
                  <a:cubicBezTo>
                    <a:pt x="3" y="3"/>
                    <a:pt x="4" y="3"/>
                    <a:pt x="3" y="2"/>
                  </a:cubicBezTo>
                  <a:cubicBezTo>
                    <a:pt x="2" y="2"/>
                    <a:pt x="0" y="3"/>
                    <a:pt x="0" y="2"/>
                  </a:cubicBezTo>
                  <a:cubicBezTo>
                    <a:pt x="2" y="0"/>
                    <a:pt x="9" y="0"/>
                    <a:pt x="10" y="2"/>
                  </a:cubicBezTo>
                  <a:cubicBezTo>
                    <a:pt x="9" y="2"/>
                    <a:pt x="10" y="3"/>
                    <a:pt x="10" y="4"/>
                  </a:cubicBezTo>
                  <a:close/>
                </a:path>
              </a:pathLst>
            </a:custGeom>
            <a:grpFill/>
            <a:ln>
              <a:solidFill>
                <a:srgbClr val="FF0000"/>
              </a:solidFill>
            </a:ln>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118"/>
            <p:cNvSpPr>
              <a:spLocks/>
            </p:cNvSpPr>
            <p:nvPr/>
          </p:nvSpPr>
          <p:spPr bwMode="auto">
            <a:xfrm>
              <a:off x="2531781" y="4286250"/>
              <a:ext cx="124941" cy="15875"/>
            </a:xfrm>
            <a:custGeom>
              <a:avLst/>
              <a:gdLst>
                <a:gd name="T0" fmla="*/ 0 w 22"/>
                <a:gd name="T1" fmla="*/ 2 h 5"/>
                <a:gd name="T2" fmla="*/ 22 w 22"/>
                <a:gd name="T3" fmla="*/ 2 h 5"/>
                <a:gd name="T4" fmla="*/ 0 w 22"/>
                <a:gd name="T5" fmla="*/ 2 h 5"/>
              </a:gdLst>
              <a:ahLst/>
              <a:cxnLst>
                <a:cxn ang="0">
                  <a:pos x="T0" y="T1"/>
                </a:cxn>
                <a:cxn ang="0">
                  <a:pos x="T2" y="T3"/>
                </a:cxn>
                <a:cxn ang="0">
                  <a:pos x="T4" y="T5"/>
                </a:cxn>
              </a:cxnLst>
              <a:rect l="0" t="0" r="r" b="b"/>
              <a:pathLst>
                <a:path w="22" h="5">
                  <a:moveTo>
                    <a:pt x="0" y="2"/>
                  </a:moveTo>
                  <a:cubicBezTo>
                    <a:pt x="7" y="1"/>
                    <a:pt x="18" y="0"/>
                    <a:pt x="22" y="2"/>
                  </a:cubicBezTo>
                  <a:cubicBezTo>
                    <a:pt x="11" y="2"/>
                    <a:pt x="8" y="5"/>
                    <a:pt x="0" y="2"/>
                  </a:cubicBezTo>
                  <a:close/>
                </a:path>
              </a:pathLst>
            </a:custGeom>
            <a:grpFill/>
            <a:ln>
              <a:solidFill>
                <a:srgbClr val="FF0000"/>
              </a:solidFill>
            </a:ln>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120"/>
            <p:cNvSpPr>
              <a:spLocks/>
            </p:cNvSpPr>
            <p:nvPr/>
          </p:nvSpPr>
          <p:spPr bwMode="auto">
            <a:xfrm>
              <a:off x="2606746" y="4479925"/>
              <a:ext cx="49976" cy="9525"/>
            </a:xfrm>
            <a:custGeom>
              <a:avLst/>
              <a:gdLst>
                <a:gd name="T0" fmla="*/ 9 w 9"/>
                <a:gd name="T1" fmla="*/ 2 h 3"/>
                <a:gd name="T2" fmla="*/ 2 w 9"/>
                <a:gd name="T3" fmla="*/ 3 h 3"/>
                <a:gd name="T4" fmla="*/ 9 w 9"/>
                <a:gd name="T5" fmla="*/ 2 h 3"/>
              </a:gdLst>
              <a:ahLst/>
              <a:cxnLst>
                <a:cxn ang="0">
                  <a:pos x="T0" y="T1"/>
                </a:cxn>
                <a:cxn ang="0">
                  <a:pos x="T2" y="T3"/>
                </a:cxn>
                <a:cxn ang="0">
                  <a:pos x="T4" y="T5"/>
                </a:cxn>
              </a:cxnLst>
              <a:rect l="0" t="0" r="r" b="b"/>
              <a:pathLst>
                <a:path w="9" h="3">
                  <a:moveTo>
                    <a:pt x="9" y="2"/>
                  </a:moveTo>
                  <a:cubicBezTo>
                    <a:pt x="8" y="3"/>
                    <a:pt x="5" y="3"/>
                    <a:pt x="2" y="3"/>
                  </a:cubicBezTo>
                  <a:cubicBezTo>
                    <a:pt x="0" y="0"/>
                    <a:pt x="9" y="0"/>
                    <a:pt x="9" y="2"/>
                  </a:cubicBezTo>
                  <a:close/>
                </a:path>
              </a:pathLst>
            </a:custGeom>
            <a:grpFill/>
            <a:ln>
              <a:solidFill>
                <a:srgbClr val="FF0000"/>
              </a:solidFill>
            </a:ln>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127"/>
            <p:cNvSpPr>
              <a:spLocks/>
            </p:cNvSpPr>
            <p:nvPr/>
          </p:nvSpPr>
          <p:spPr bwMode="auto">
            <a:xfrm>
              <a:off x="9300765" y="4262438"/>
              <a:ext cx="222116" cy="15875"/>
            </a:xfrm>
            <a:custGeom>
              <a:avLst/>
              <a:gdLst>
                <a:gd name="T0" fmla="*/ 0 w 39"/>
                <a:gd name="T1" fmla="*/ 4 h 5"/>
                <a:gd name="T2" fmla="*/ 39 w 39"/>
                <a:gd name="T3" fmla="*/ 3 h 5"/>
                <a:gd name="T4" fmla="*/ 0 w 39"/>
                <a:gd name="T5" fmla="*/ 4 h 5"/>
              </a:gdLst>
              <a:ahLst/>
              <a:cxnLst>
                <a:cxn ang="0">
                  <a:pos x="T0" y="T1"/>
                </a:cxn>
                <a:cxn ang="0">
                  <a:pos x="T2" y="T3"/>
                </a:cxn>
                <a:cxn ang="0">
                  <a:pos x="T4" y="T5"/>
                </a:cxn>
              </a:cxnLst>
              <a:rect l="0" t="0" r="r" b="b"/>
              <a:pathLst>
                <a:path w="39" h="5">
                  <a:moveTo>
                    <a:pt x="0" y="4"/>
                  </a:moveTo>
                  <a:cubicBezTo>
                    <a:pt x="10" y="2"/>
                    <a:pt x="31" y="0"/>
                    <a:pt x="39" y="3"/>
                  </a:cubicBezTo>
                  <a:cubicBezTo>
                    <a:pt x="28" y="3"/>
                    <a:pt x="7" y="5"/>
                    <a:pt x="0" y="4"/>
                  </a:cubicBezTo>
                  <a:close/>
                </a:path>
              </a:pathLst>
            </a:custGeom>
            <a:grpFill/>
            <a:ln>
              <a:solidFill>
                <a:srgbClr val="FF0000"/>
              </a:solidFill>
            </a:ln>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128"/>
            <p:cNvSpPr>
              <a:spLocks/>
            </p:cNvSpPr>
            <p:nvPr/>
          </p:nvSpPr>
          <p:spPr bwMode="auto">
            <a:xfrm>
              <a:off x="9206366" y="4229100"/>
              <a:ext cx="191576" cy="14288"/>
            </a:xfrm>
            <a:custGeom>
              <a:avLst/>
              <a:gdLst>
                <a:gd name="T0" fmla="*/ 27 w 34"/>
                <a:gd name="T1" fmla="*/ 0 h 4"/>
                <a:gd name="T2" fmla="*/ 34 w 34"/>
                <a:gd name="T3" fmla="*/ 0 h 4"/>
                <a:gd name="T4" fmla="*/ 0 w 34"/>
                <a:gd name="T5" fmla="*/ 1 h 4"/>
                <a:gd name="T6" fmla="*/ 27 w 34"/>
                <a:gd name="T7" fmla="*/ 0 h 4"/>
              </a:gdLst>
              <a:ahLst/>
              <a:cxnLst>
                <a:cxn ang="0">
                  <a:pos x="T0" y="T1"/>
                </a:cxn>
                <a:cxn ang="0">
                  <a:pos x="T2" y="T3"/>
                </a:cxn>
                <a:cxn ang="0">
                  <a:pos x="T4" y="T5"/>
                </a:cxn>
                <a:cxn ang="0">
                  <a:pos x="T6" y="T7"/>
                </a:cxn>
              </a:cxnLst>
              <a:rect l="0" t="0" r="r" b="b"/>
              <a:pathLst>
                <a:path w="34" h="4">
                  <a:moveTo>
                    <a:pt x="27" y="0"/>
                  </a:moveTo>
                  <a:cubicBezTo>
                    <a:pt x="29" y="0"/>
                    <a:pt x="32" y="0"/>
                    <a:pt x="34" y="0"/>
                  </a:cubicBezTo>
                  <a:cubicBezTo>
                    <a:pt x="23" y="2"/>
                    <a:pt x="6" y="4"/>
                    <a:pt x="0" y="1"/>
                  </a:cubicBezTo>
                  <a:cubicBezTo>
                    <a:pt x="7" y="1"/>
                    <a:pt x="18" y="1"/>
                    <a:pt x="27" y="0"/>
                  </a:cubicBezTo>
                  <a:close/>
                </a:path>
              </a:pathLst>
            </a:custGeom>
            <a:grpFill/>
            <a:ln>
              <a:solidFill>
                <a:srgbClr val="FF0000"/>
              </a:solidFill>
            </a:ln>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130"/>
            <p:cNvSpPr>
              <a:spLocks/>
            </p:cNvSpPr>
            <p:nvPr/>
          </p:nvSpPr>
          <p:spPr bwMode="auto">
            <a:xfrm>
              <a:off x="8523359" y="4292600"/>
              <a:ext cx="69412" cy="12700"/>
            </a:xfrm>
            <a:custGeom>
              <a:avLst/>
              <a:gdLst>
                <a:gd name="T0" fmla="*/ 0 w 12"/>
                <a:gd name="T1" fmla="*/ 2 h 4"/>
                <a:gd name="T2" fmla="*/ 12 w 12"/>
                <a:gd name="T3" fmla="*/ 3 h 4"/>
                <a:gd name="T4" fmla="*/ 0 w 12"/>
                <a:gd name="T5" fmla="*/ 2 h 4"/>
              </a:gdLst>
              <a:ahLst/>
              <a:cxnLst>
                <a:cxn ang="0">
                  <a:pos x="T0" y="T1"/>
                </a:cxn>
                <a:cxn ang="0">
                  <a:pos x="T2" y="T3"/>
                </a:cxn>
                <a:cxn ang="0">
                  <a:pos x="T4" y="T5"/>
                </a:cxn>
              </a:cxnLst>
              <a:rect l="0" t="0" r="r" b="b"/>
              <a:pathLst>
                <a:path w="12" h="4">
                  <a:moveTo>
                    <a:pt x="0" y="2"/>
                  </a:moveTo>
                  <a:cubicBezTo>
                    <a:pt x="4" y="4"/>
                    <a:pt x="8" y="0"/>
                    <a:pt x="12" y="3"/>
                  </a:cubicBezTo>
                  <a:cubicBezTo>
                    <a:pt x="8" y="4"/>
                    <a:pt x="1" y="4"/>
                    <a:pt x="0" y="2"/>
                  </a:cubicBezTo>
                  <a:close/>
                </a:path>
              </a:pathLst>
            </a:custGeom>
            <a:grpFill/>
            <a:ln>
              <a:solidFill>
                <a:srgbClr val="FF0000"/>
              </a:solidFill>
            </a:ln>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133"/>
            <p:cNvSpPr>
              <a:spLocks/>
            </p:cNvSpPr>
            <p:nvPr/>
          </p:nvSpPr>
          <p:spPr bwMode="auto">
            <a:xfrm>
              <a:off x="8120775" y="4308475"/>
              <a:ext cx="74965" cy="15875"/>
            </a:xfrm>
            <a:custGeom>
              <a:avLst/>
              <a:gdLst>
                <a:gd name="T0" fmla="*/ 5 w 13"/>
                <a:gd name="T1" fmla="*/ 2 h 5"/>
                <a:gd name="T2" fmla="*/ 2 w 13"/>
                <a:gd name="T3" fmla="*/ 1 h 5"/>
                <a:gd name="T4" fmla="*/ 13 w 13"/>
                <a:gd name="T5" fmla="*/ 2 h 5"/>
                <a:gd name="T6" fmla="*/ 4 w 13"/>
                <a:gd name="T7" fmla="*/ 4 h 5"/>
                <a:gd name="T8" fmla="*/ 5 w 13"/>
                <a:gd name="T9" fmla="*/ 2 h 5"/>
              </a:gdLst>
              <a:ahLst/>
              <a:cxnLst>
                <a:cxn ang="0">
                  <a:pos x="T0" y="T1"/>
                </a:cxn>
                <a:cxn ang="0">
                  <a:pos x="T2" y="T3"/>
                </a:cxn>
                <a:cxn ang="0">
                  <a:pos x="T4" y="T5"/>
                </a:cxn>
                <a:cxn ang="0">
                  <a:pos x="T6" y="T7"/>
                </a:cxn>
                <a:cxn ang="0">
                  <a:pos x="T8" y="T9"/>
                </a:cxn>
              </a:cxnLst>
              <a:rect l="0" t="0" r="r" b="b"/>
              <a:pathLst>
                <a:path w="13" h="5">
                  <a:moveTo>
                    <a:pt x="5" y="2"/>
                  </a:moveTo>
                  <a:cubicBezTo>
                    <a:pt x="3" y="2"/>
                    <a:pt x="0" y="2"/>
                    <a:pt x="2" y="1"/>
                  </a:cubicBezTo>
                  <a:cubicBezTo>
                    <a:pt x="5" y="2"/>
                    <a:pt x="12" y="0"/>
                    <a:pt x="13" y="2"/>
                  </a:cubicBezTo>
                  <a:cubicBezTo>
                    <a:pt x="8" y="2"/>
                    <a:pt x="7" y="5"/>
                    <a:pt x="4" y="4"/>
                  </a:cubicBezTo>
                  <a:cubicBezTo>
                    <a:pt x="4" y="4"/>
                    <a:pt x="5" y="3"/>
                    <a:pt x="5" y="2"/>
                  </a:cubicBezTo>
                  <a:close/>
                </a:path>
              </a:pathLst>
            </a:custGeom>
            <a:grpFill/>
            <a:ln>
              <a:solidFill>
                <a:srgbClr val="FF0000"/>
              </a:solidFill>
            </a:ln>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135"/>
            <p:cNvSpPr>
              <a:spLocks/>
            </p:cNvSpPr>
            <p:nvPr/>
          </p:nvSpPr>
          <p:spPr bwMode="auto">
            <a:xfrm>
              <a:off x="7690424" y="4311650"/>
              <a:ext cx="347057" cy="33338"/>
            </a:xfrm>
            <a:custGeom>
              <a:avLst/>
              <a:gdLst>
                <a:gd name="T0" fmla="*/ 29 w 61"/>
                <a:gd name="T1" fmla="*/ 5 h 10"/>
                <a:gd name="T2" fmla="*/ 38 w 61"/>
                <a:gd name="T3" fmla="*/ 5 h 10"/>
                <a:gd name="T4" fmla="*/ 37 w 61"/>
                <a:gd name="T5" fmla="*/ 2 h 10"/>
                <a:gd name="T6" fmla="*/ 61 w 61"/>
                <a:gd name="T7" fmla="*/ 2 h 10"/>
                <a:gd name="T8" fmla="*/ 60 w 61"/>
                <a:gd name="T9" fmla="*/ 3 h 10"/>
                <a:gd name="T10" fmla="*/ 61 w 61"/>
                <a:gd name="T11" fmla="*/ 4 h 10"/>
                <a:gd name="T12" fmla="*/ 56 w 61"/>
                <a:gd name="T13" fmla="*/ 5 h 10"/>
                <a:gd name="T14" fmla="*/ 42 w 61"/>
                <a:gd name="T15" fmla="*/ 7 h 10"/>
                <a:gd name="T16" fmla="*/ 42 w 61"/>
                <a:gd name="T17" fmla="*/ 3 h 10"/>
                <a:gd name="T18" fmla="*/ 39 w 61"/>
                <a:gd name="T19" fmla="*/ 5 h 10"/>
                <a:gd name="T20" fmla="*/ 41 w 61"/>
                <a:gd name="T21" fmla="*/ 7 h 10"/>
                <a:gd name="T22" fmla="*/ 0 w 61"/>
                <a:gd name="T23" fmla="*/ 5 h 10"/>
                <a:gd name="T24" fmla="*/ 29 w 61"/>
                <a:gd name="T25"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10">
                  <a:moveTo>
                    <a:pt x="29" y="5"/>
                  </a:moveTo>
                  <a:cubicBezTo>
                    <a:pt x="35" y="4"/>
                    <a:pt x="32" y="3"/>
                    <a:pt x="38" y="5"/>
                  </a:cubicBezTo>
                  <a:cubicBezTo>
                    <a:pt x="37" y="4"/>
                    <a:pt x="36" y="3"/>
                    <a:pt x="37" y="2"/>
                  </a:cubicBezTo>
                  <a:cubicBezTo>
                    <a:pt x="44" y="3"/>
                    <a:pt x="53" y="0"/>
                    <a:pt x="61" y="2"/>
                  </a:cubicBezTo>
                  <a:cubicBezTo>
                    <a:pt x="60" y="2"/>
                    <a:pt x="59" y="2"/>
                    <a:pt x="60" y="3"/>
                  </a:cubicBezTo>
                  <a:cubicBezTo>
                    <a:pt x="60" y="3"/>
                    <a:pt x="61" y="3"/>
                    <a:pt x="61" y="4"/>
                  </a:cubicBezTo>
                  <a:cubicBezTo>
                    <a:pt x="58" y="4"/>
                    <a:pt x="54" y="2"/>
                    <a:pt x="56" y="5"/>
                  </a:cubicBezTo>
                  <a:cubicBezTo>
                    <a:pt x="49" y="5"/>
                    <a:pt x="47" y="2"/>
                    <a:pt x="42" y="7"/>
                  </a:cubicBezTo>
                  <a:cubicBezTo>
                    <a:pt x="41" y="5"/>
                    <a:pt x="46" y="3"/>
                    <a:pt x="42" y="3"/>
                  </a:cubicBezTo>
                  <a:cubicBezTo>
                    <a:pt x="41" y="3"/>
                    <a:pt x="39" y="4"/>
                    <a:pt x="39" y="5"/>
                  </a:cubicBezTo>
                  <a:cubicBezTo>
                    <a:pt x="40" y="5"/>
                    <a:pt x="41" y="5"/>
                    <a:pt x="41" y="7"/>
                  </a:cubicBezTo>
                  <a:cubicBezTo>
                    <a:pt x="30" y="10"/>
                    <a:pt x="9" y="10"/>
                    <a:pt x="0" y="5"/>
                  </a:cubicBezTo>
                  <a:cubicBezTo>
                    <a:pt x="11" y="5"/>
                    <a:pt x="28" y="1"/>
                    <a:pt x="29" y="5"/>
                  </a:cubicBezTo>
                  <a:close/>
                </a:path>
              </a:pathLst>
            </a:custGeom>
            <a:grpFill/>
            <a:ln>
              <a:solidFill>
                <a:srgbClr val="FF0000"/>
              </a:solidFill>
            </a:ln>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136"/>
            <p:cNvSpPr>
              <a:spLocks noEditPoints="1"/>
            </p:cNvSpPr>
            <p:nvPr/>
          </p:nvSpPr>
          <p:spPr bwMode="auto">
            <a:xfrm>
              <a:off x="2498463" y="4229100"/>
              <a:ext cx="5225279" cy="184150"/>
            </a:xfrm>
            <a:custGeom>
              <a:avLst/>
              <a:gdLst>
                <a:gd name="T0" fmla="*/ 48 w 921"/>
                <a:gd name="T1" fmla="*/ 20 h 56"/>
                <a:gd name="T2" fmla="*/ 31 w 921"/>
                <a:gd name="T3" fmla="*/ 23 h 56"/>
                <a:gd name="T4" fmla="*/ 5 w 921"/>
                <a:gd name="T5" fmla="*/ 31 h 56"/>
                <a:gd name="T6" fmla="*/ 2 w 921"/>
                <a:gd name="T7" fmla="*/ 43 h 56"/>
                <a:gd name="T8" fmla="*/ 148 w 921"/>
                <a:gd name="T9" fmla="*/ 51 h 56"/>
                <a:gd name="T10" fmla="*/ 166 w 921"/>
                <a:gd name="T11" fmla="*/ 53 h 56"/>
                <a:gd name="T12" fmla="*/ 344 w 921"/>
                <a:gd name="T13" fmla="*/ 53 h 56"/>
                <a:gd name="T14" fmla="*/ 644 w 921"/>
                <a:gd name="T15" fmla="*/ 49 h 56"/>
                <a:gd name="T16" fmla="*/ 783 w 921"/>
                <a:gd name="T17" fmla="*/ 41 h 56"/>
                <a:gd name="T18" fmla="*/ 826 w 921"/>
                <a:gd name="T19" fmla="*/ 39 h 56"/>
                <a:gd name="T20" fmla="*/ 645 w 921"/>
                <a:gd name="T21" fmla="*/ 45 h 56"/>
                <a:gd name="T22" fmla="*/ 287 w 921"/>
                <a:gd name="T23" fmla="*/ 44 h 56"/>
                <a:gd name="T24" fmla="*/ 406 w 921"/>
                <a:gd name="T25" fmla="*/ 42 h 56"/>
                <a:gd name="T26" fmla="*/ 386 w 921"/>
                <a:gd name="T27" fmla="*/ 37 h 56"/>
                <a:gd name="T28" fmla="*/ 373 w 921"/>
                <a:gd name="T29" fmla="*/ 41 h 56"/>
                <a:gd name="T30" fmla="*/ 349 w 921"/>
                <a:gd name="T31" fmla="*/ 41 h 56"/>
                <a:gd name="T32" fmla="*/ 193 w 921"/>
                <a:gd name="T33" fmla="*/ 38 h 56"/>
                <a:gd name="T34" fmla="*/ 115 w 921"/>
                <a:gd name="T35" fmla="*/ 37 h 56"/>
                <a:gd name="T36" fmla="*/ 264 w 921"/>
                <a:gd name="T37" fmla="*/ 29 h 56"/>
                <a:gd name="T38" fmla="*/ 281 w 921"/>
                <a:gd name="T39" fmla="*/ 25 h 56"/>
                <a:gd name="T40" fmla="*/ 314 w 921"/>
                <a:gd name="T41" fmla="*/ 31 h 56"/>
                <a:gd name="T42" fmla="*/ 296 w 921"/>
                <a:gd name="T43" fmla="*/ 27 h 56"/>
                <a:gd name="T44" fmla="*/ 329 w 921"/>
                <a:gd name="T45" fmla="*/ 23 h 56"/>
                <a:gd name="T46" fmla="*/ 377 w 921"/>
                <a:gd name="T47" fmla="*/ 19 h 56"/>
                <a:gd name="T48" fmla="*/ 530 w 921"/>
                <a:gd name="T49" fmla="*/ 20 h 56"/>
                <a:gd name="T50" fmla="*/ 921 w 921"/>
                <a:gd name="T51" fmla="*/ 0 h 56"/>
                <a:gd name="T52" fmla="*/ 618 w 921"/>
                <a:gd name="T53" fmla="*/ 11 h 56"/>
                <a:gd name="T54" fmla="*/ 525 w 921"/>
                <a:gd name="T55" fmla="*/ 16 h 56"/>
                <a:gd name="T56" fmla="*/ 495 w 921"/>
                <a:gd name="T57" fmla="*/ 13 h 56"/>
                <a:gd name="T58" fmla="*/ 447 w 921"/>
                <a:gd name="T59" fmla="*/ 16 h 56"/>
                <a:gd name="T60" fmla="*/ 427 w 921"/>
                <a:gd name="T61" fmla="*/ 14 h 56"/>
                <a:gd name="T62" fmla="*/ 391 w 921"/>
                <a:gd name="T63" fmla="*/ 13 h 56"/>
                <a:gd name="T64" fmla="*/ 347 w 921"/>
                <a:gd name="T65" fmla="*/ 16 h 56"/>
                <a:gd name="T66" fmla="*/ 341 w 921"/>
                <a:gd name="T67" fmla="*/ 13 h 56"/>
                <a:gd name="T68" fmla="*/ 329 w 921"/>
                <a:gd name="T69" fmla="*/ 16 h 56"/>
                <a:gd name="T70" fmla="*/ 318 w 921"/>
                <a:gd name="T71" fmla="*/ 13 h 56"/>
                <a:gd name="T72" fmla="*/ 296 w 921"/>
                <a:gd name="T73" fmla="*/ 15 h 56"/>
                <a:gd name="T74" fmla="*/ 278 w 921"/>
                <a:gd name="T75" fmla="*/ 12 h 56"/>
                <a:gd name="T76" fmla="*/ 29 w 921"/>
                <a:gd name="T77" fmla="*/ 17 h 56"/>
                <a:gd name="T78" fmla="*/ 33 w 921"/>
                <a:gd name="T79" fmla="*/ 22 h 56"/>
                <a:gd name="T80" fmla="*/ 180 w 921"/>
                <a:gd name="T81" fmla="*/ 42 h 56"/>
                <a:gd name="T82" fmla="*/ 135 w 921"/>
                <a:gd name="T83" fmla="*/ 41 h 56"/>
                <a:gd name="T84" fmla="*/ 135 w 921"/>
                <a:gd name="T85" fmla="*/ 41 h 56"/>
                <a:gd name="T86" fmla="*/ 233 w 921"/>
                <a:gd name="T87" fmla="*/ 28 h 56"/>
                <a:gd name="T88" fmla="*/ 233 w 921"/>
                <a:gd name="T89" fmla="*/ 2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21" h="56">
                  <a:moveTo>
                    <a:pt x="33" y="22"/>
                  </a:moveTo>
                  <a:cubicBezTo>
                    <a:pt x="38" y="22"/>
                    <a:pt x="41" y="20"/>
                    <a:pt x="48" y="20"/>
                  </a:cubicBezTo>
                  <a:cubicBezTo>
                    <a:pt x="47" y="26"/>
                    <a:pt x="34" y="23"/>
                    <a:pt x="30" y="25"/>
                  </a:cubicBezTo>
                  <a:cubicBezTo>
                    <a:pt x="29" y="24"/>
                    <a:pt x="30" y="23"/>
                    <a:pt x="31" y="23"/>
                  </a:cubicBezTo>
                  <a:cubicBezTo>
                    <a:pt x="28" y="22"/>
                    <a:pt x="19" y="22"/>
                    <a:pt x="21" y="27"/>
                  </a:cubicBezTo>
                  <a:cubicBezTo>
                    <a:pt x="13" y="28"/>
                    <a:pt x="7" y="26"/>
                    <a:pt x="5" y="31"/>
                  </a:cubicBezTo>
                  <a:cubicBezTo>
                    <a:pt x="6" y="35"/>
                    <a:pt x="12" y="35"/>
                    <a:pt x="17" y="36"/>
                  </a:cubicBezTo>
                  <a:cubicBezTo>
                    <a:pt x="13" y="39"/>
                    <a:pt x="2" y="37"/>
                    <a:pt x="2" y="43"/>
                  </a:cubicBezTo>
                  <a:cubicBezTo>
                    <a:pt x="8" y="39"/>
                    <a:pt x="0" y="50"/>
                    <a:pt x="6" y="53"/>
                  </a:cubicBezTo>
                  <a:cubicBezTo>
                    <a:pt x="53" y="52"/>
                    <a:pt x="107" y="51"/>
                    <a:pt x="148" y="51"/>
                  </a:cubicBezTo>
                  <a:cubicBezTo>
                    <a:pt x="147" y="53"/>
                    <a:pt x="146" y="51"/>
                    <a:pt x="144" y="51"/>
                  </a:cubicBezTo>
                  <a:cubicBezTo>
                    <a:pt x="146" y="56"/>
                    <a:pt x="164" y="45"/>
                    <a:pt x="166" y="53"/>
                  </a:cubicBezTo>
                  <a:cubicBezTo>
                    <a:pt x="214" y="49"/>
                    <a:pt x="290" y="55"/>
                    <a:pt x="343" y="52"/>
                  </a:cubicBezTo>
                  <a:cubicBezTo>
                    <a:pt x="345" y="51"/>
                    <a:pt x="346" y="53"/>
                    <a:pt x="344" y="53"/>
                  </a:cubicBezTo>
                  <a:cubicBezTo>
                    <a:pt x="408" y="53"/>
                    <a:pt x="479" y="52"/>
                    <a:pt x="540" y="51"/>
                  </a:cubicBezTo>
                  <a:cubicBezTo>
                    <a:pt x="572" y="50"/>
                    <a:pt x="612" y="52"/>
                    <a:pt x="644" y="49"/>
                  </a:cubicBezTo>
                  <a:cubicBezTo>
                    <a:pt x="652" y="48"/>
                    <a:pt x="659" y="44"/>
                    <a:pt x="660" y="48"/>
                  </a:cubicBezTo>
                  <a:cubicBezTo>
                    <a:pt x="705" y="44"/>
                    <a:pt x="740" y="44"/>
                    <a:pt x="783" y="41"/>
                  </a:cubicBezTo>
                  <a:cubicBezTo>
                    <a:pt x="783" y="40"/>
                    <a:pt x="781" y="41"/>
                    <a:pt x="781" y="40"/>
                  </a:cubicBezTo>
                  <a:cubicBezTo>
                    <a:pt x="803" y="43"/>
                    <a:pt x="807" y="38"/>
                    <a:pt x="826" y="39"/>
                  </a:cubicBezTo>
                  <a:cubicBezTo>
                    <a:pt x="827" y="36"/>
                    <a:pt x="821" y="39"/>
                    <a:pt x="823" y="36"/>
                  </a:cubicBezTo>
                  <a:cubicBezTo>
                    <a:pt x="754" y="39"/>
                    <a:pt x="702" y="43"/>
                    <a:pt x="645" y="45"/>
                  </a:cubicBezTo>
                  <a:cubicBezTo>
                    <a:pt x="527" y="49"/>
                    <a:pt x="400" y="49"/>
                    <a:pt x="290" y="46"/>
                  </a:cubicBezTo>
                  <a:cubicBezTo>
                    <a:pt x="288" y="46"/>
                    <a:pt x="288" y="44"/>
                    <a:pt x="287" y="44"/>
                  </a:cubicBezTo>
                  <a:cubicBezTo>
                    <a:pt x="260" y="44"/>
                    <a:pt x="232" y="42"/>
                    <a:pt x="206" y="41"/>
                  </a:cubicBezTo>
                  <a:cubicBezTo>
                    <a:pt x="275" y="39"/>
                    <a:pt x="332" y="44"/>
                    <a:pt x="406" y="42"/>
                  </a:cubicBezTo>
                  <a:cubicBezTo>
                    <a:pt x="400" y="39"/>
                    <a:pt x="385" y="42"/>
                    <a:pt x="378" y="40"/>
                  </a:cubicBezTo>
                  <a:cubicBezTo>
                    <a:pt x="379" y="36"/>
                    <a:pt x="383" y="40"/>
                    <a:pt x="386" y="37"/>
                  </a:cubicBezTo>
                  <a:cubicBezTo>
                    <a:pt x="384" y="35"/>
                    <a:pt x="377" y="37"/>
                    <a:pt x="373" y="37"/>
                  </a:cubicBezTo>
                  <a:cubicBezTo>
                    <a:pt x="373" y="38"/>
                    <a:pt x="373" y="40"/>
                    <a:pt x="373" y="41"/>
                  </a:cubicBezTo>
                  <a:cubicBezTo>
                    <a:pt x="366" y="40"/>
                    <a:pt x="358" y="40"/>
                    <a:pt x="352" y="38"/>
                  </a:cubicBezTo>
                  <a:cubicBezTo>
                    <a:pt x="348" y="37"/>
                    <a:pt x="351" y="41"/>
                    <a:pt x="349" y="41"/>
                  </a:cubicBezTo>
                  <a:cubicBezTo>
                    <a:pt x="316" y="39"/>
                    <a:pt x="277" y="42"/>
                    <a:pt x="246" y="36"/>
                  </a:cubicBezTo>
                  <a:cubicBezTo>
                    <a:pt x="235" y="40"/>
                    <a:pt x="210" y="36"/>
                    <a:pt x="193" y="38"/>
                  </a:cubicBezTo>
                  <a:cubicBezTo>
                    <a:pt x="169" y="39"/>
                    <a:pt x="140" y="35"/>
                    <a:pt x="122" y="35"/>
                  </a:cubicBezTo>
                  <a:cubicBezTo>
                    <a:pt x="122" y="35"/>
                    <a:pt x="117" y="37"/>
                    <a:pt x="115" y="37"/>
                  </a:cubicBezTo>
                  <a:cubicBezTo>
                    <a:pt x="106" y="38"/>
                    <a:pt x="96" y="36"/>
                    <a:pt x="89" y="35"/>
                  </a:cubicBezTo>
                  <a:cubicBezTo>
                    <a:pt x="145" y="28"/>
                    <a:pt x="219" y="35"/>
                    <a:pt x="264" y="29"/>
                  </a:cubicBezTo>
                  <a:cubicBezTo>
                    <a:pt x="253" y="29"/>
                    <a:pt x="246" y="29"/>
                    <a:pt x="241" y="26"/>
                  </a:cubicBezTo>
                  <a:cubicBezTo>
                    <a:pt x="256" y="28"/>
                    <a:pt x="258" y="23"/>
                    <a:pt x="281" y="25"/>
                  </a:cubicBezTo>
                  <a:cubicBezTo>
                    <a:pt x="285" y="27"/>
                    <a:pt x="277" y="30"/>
                    <a:pt x="280" y="31"/>
                  </a:cubicBezTo>
                  <a:cubicBezTo>
                    <a:pt x="292" y="30"/>
                    <a:pt x="301" y="33"/>
                    <a:pt x="314" y="31"/>
                  </a:cubicBezTo>
                  <a:cubicBezTo>
                    <a:pt x="307" y="29"/>
                    <a:pt x="299" y="28"/>
                    <a:pt x="291" y="28"/>
                  </a:cubicBezTo>
                  <a:cubicBezTo>
                    <a:pt x="290" y="26"/>
                    <a:pt x="295" y="28"/>
                    <a:pt x="296" y="27"/>
                  </a:cubicBezTo>
                  <a:cubicBezTo>
                    <a:pt x="282" y="23"/>
                    <a:pt x="315" y="25"/>
                    <a:pt x="319" y="25"/>
                  </a:cubicBezTo>
                  <a:cubicBezTo>
                    <a:pt x="323" y="25"/>
                    <a:pt x="327" y="23"/>
                    <a:pt x="329" y="23"/>
                  </a:cubicBezTo>
                  <a:cubicBezTo>
                    <a:pt x="339" y="22"/>
                    <a:pt x="361" y="22"/>
                    <a:pt x="372" y="23"/>
                  </a:cubicBezTo>
                  <a:cubicBezTo>
                    <a:pt x="372" y="20"/>
                    <a:pt x="375" y="20"/>
                    <a:pt x="377" y="19"/>
                  </a:cubicBezTo>
                  <a:cubicBezTo>
                    <a:pt x="381" y="19"/>
                    <a:pt x="384" y="21"/>
                    <a:pt x="388" y="22"/>
                  </a:cubicBezTo>
                  <a:cubicBezTo>
                    <a:pt x="433" y="19"/>
                    <a:pt x="486" y="18"/>
                    <a:pt x="530" y="20"/>
                  </a:cubicBezTo>
                  <a:cubicBezTo>
                    <a:pt x="530" y="19"/>
                    <a:pt x="529" y="19"/>
                    <a:pt x="530" y="18"/>
                  </a:cubicBezTo>
                  <a:cubicBezTo>
                    <a:pt x="648" y="16"/>
                    <a:pt x="801" y="9"/>
                    <a:pt x="921" y="0"/>
                  </a:cubicBezTo>
                  <a:cubicBezTo>
                    <a:pt x="823" y="2"/>
                    <a:pt x="728" y="10"/>
                    <a:pt x="635" y="13"/>
                  </a:cubicBezTo>
                  <a:cubicBezTo>
                    <a:pt x="631" y="10"/>
                    <a:pt x="625" y="10"/>
                    <a:pt x="618" y="11"/>
                  </a:cubicBezTo>
                  <a:cubicBezTo>
                    <a:pt x="621" y="12"/>
                    <a:pt x="628" y="11"/>
                    <a:pt x="632" y="12"/>
                  </a:cubicBezTo>
                  <a:cubicBezTo>
                    <a:pt x="603" y="14"/>
                    <a:pt x="556" y="14"/>
                    <a:pt x="525" y="16"/>
                  </a:cubicBezTo>
                  <a:cubicBezTo>
                    <a:pt x="521" y="16"/>
                    <a:pt x="528" y="12"/>
                    <a:pt x="524" y="13"/>
                  </a:cubicBezTo>
                  <a:cubicBezTo>
                    <a:pt x="511" y="14"/>
                    <a:pt x="505" y="13"/>
                    <a:pt x="495" y="13"/>
                  </a:cubicBezTo>
                  <a:cubicBezTo>
                    <a:pt x="499" y="15"/>
                    <a:pt x="505" y="15"/>
                    <a:pt x="511" y="14"/>
                  </a:cubicBezTo>
                  <a:cubicBezTo>
                    <a:pt x="489" y="17"/>
                    <a:pt x="467" y="17"/>
                    <a:pt x="447" y="16"/>
                  </a:cubicBezTo>
                  <a:cubicBezTo>
                    <a:pt x="445" y="14"/>
                    <a:pt x="443" y="13"/>
                    <a:pt x="432" y="14"/>
                  </a:cubicBezTo>
                  <a:cubicBezTo>
                    <a:pt x="431" y="14"/>
                    <a:pt x="427" y="14"/>
                    <a:pt x="427" y="14"/>
                  </a:cubicBezTo>
                  <a:cubicBezTo>
                    <a:pt x="426" y="15"/>
                    <a:pt x="424" y="17"/>
                    <a:pt x="418" y="16"/>
                  </a:cubicBezTo>
                  <a:cubicBezTo>
                    <a:pt x="420" y="12"/>
                    <a:pt x="400" y="14"/>
                    <a:pt x="391" y="13"/>
                  </a:cubicBezTo>
                  <a:cubicBezTo>
                    <a:pt x="391" y="14"/>
                    <a:pt x="393" y="14"/>
                    <a:pt x="393" y="15"/>
                  </a:cubicBezTo>
                  <a:cubicBezTo>
                    <a:pt x="378" y="16"/>
                    <a:pt x="363" y="17"/>
                    <a:pt x="347" y="16"/>
                  </a:cubicBezTo>
                  <a:cubicBezTo>
                    <a:pt x="349" y="14"/>
                    <a:pt x="356" y="15"/>
                    <a:pt x="358" y="14"/>
                  </a:cubicBezTo>
                  <a:cubicBezTo>
                    <a:pt x="354" y="11"/>
                    <a:pt x="345" y="15"/>
                    <a:pt x="341" y="13"/>
                  </a:cubicBezTo>
                  <a:cubicBezTo>
                    <a:pt x="341" y="15"/>
                    <a:pt x="346" y="13"/>
                    <a:pt x="346" y="15"/>
                  </a:cubicBezTo>
                  <a:cubicBezTo>
                    <a:pt x="340" y="17"/>
                    <a:pt x="336" y="16"/>
                    <a:pt x="329" y="16"/>
                  </a:cubicBezTo>
                  <a:cubicBezTo>
                    <a:pt x="334" y="13"/>
                    <a:pt x="325" y="10"/>
                    <a:pt x="332" y="10"/>
                  </a:cubicBezTo>
                  <a:cubicBezTo>
                    <a:pt x="326" y="8"/>
                    <a:pt x="321" y="9"/>
                    <a:pt x="318" y="13"/>
                  </a:cubicBezTo>
                  <a:cubicBezTo>
                    <a:pt x="319" y="15"/>
                    <a:pt x="323" y="14"/>
                    <a:pt x="327" y="14"/>
                  </a:cubicBezTo>
                  <a:cubicBezTo>
                    <a:pt x="318" y="17"/>
                    <a:pt x="308" y="16"/>
                    <a:pt x="296" y="15"/>
                  </a:cubicBezTo>
                  <a:cubicBezTo>
                    <a:pt x="297" y="12"/>
                    <a:pt x="302" y="14"/>
                    <a:pt x="305" y="13"/>
                  </a:cubicBezTo>
                  <a:cubicBezTo>
                    <a:pt x="298" y="11"/>
                    <a:pt x="289" y="12"/>
                    <a:pt x="278" y="12"/>
                  </a:cubicBezTo>
                  <a:cubicBezTo>
                    <a:pt x="277" y="11"/>
                    <a:pt x="281" y="10"/>
                    <a:pt x="277" y="8"/>
                  </a:cubicBezTo>
                  <a:cubicBezTo>
                    <a:pt x="194" y="2"/>
                    <a:pt x="109" y="12"/>
                    <a:pt x="29" y="17"/>
                  </a:cubicBezTo>
                  <a:cubicBezTo>
                    <a:pt x="28" y="21"/>
                    <a:pt x="34" y="18"/>
                    <a:pt x="36" y="19"/>
                  </a:cubicBezTo>
                  <a:cubicBezTo>
                    <a:pt x="37" y="21"/>
                    <a:pt x="31" y="18"/>
                    <a:pt x="33" y="22"/>
                  </a:cubicBezTo>
                  <a:close/>
                  <a:moveTo>
                    <a:pt x="162" y="41"/>
                  </a:moveTo>
                  <a:cubicBezTo>
                    <a:pt x="168" y="40"/>
                    <a:pt x="177" y="38"/>
                    <a:pt x="180" y="42"/>
                  </a:cubicBezTo>
                  <a:cubicBezTo>
                    <a:pt x="174" y="42"/>
                    <a:pt x="165" y="44"/>
                    <a:pt x="162" y="41"/>
                  </a:cubicBezTo>
                  <a:close/>
                  <a:moveTo>
                    <a:pt x="135" y="41"/>
                  </a:moveTo>
                  <a:cubicBezTo>
                    <a:pt x="148" y="41"/>
                    <a:pt x="152" y="40"/>
                    <a:pt x="161" y="42"/>
                  </a:cubicBezTo>
                  <a:cubicBezTo>
                    <a:pt x="152" y="42"/>
                    <a:pt x="141" y="44"/>
                    <a:pt x="135" y="41"/>
                  </a:cubicBezTo>
                  <a:close/>
                  <a:moveTo>
                    <a:pt x="233" y="25"/>
                  </a:moveTo>
                  <a:cubicBezTo>
                    <a:pt x="233" y="26"/>
                    <a:pt x="233" y="27"/>
                    <a:pt x="233" y="28"/>
                  </a:cubicBezTo>
                  <a:cubicBezTo>
                    <a:pt x="225" y="30"/>
                    <a:pt x="216" y="27"/>
                    <a:pt x="208" y="25"/>
                  </a:cubicBezTo>
                  <a:cubicBezTo>
                    <a:pt x="218" y="23"/>
                    <a:pt x="225" y="26"/>
                    <a:pt x="233" y="25"/>
                  </a:cubicBezTo>
                  <a:close/>
                </a:path>
              </a:pathLst>
            </a:custGeom>
            <a:grpFill/>
            <a:ln>
              <a:solidFill>
                <a:srgbClr val="FF0000"/>
              </a:solidFill>
            </a:ln>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137"/>
            <p:cNvSpPr>
              <a:spLocks/>
            </p:cNvSpPr>
            <p:nvPr/>
          </p:nvSpPr>
          <p:spPr bwMode="auto">
            <a:xfrm>
              <a:off x="4922305" y="427196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1"/>
                    <a:pt x="0" y="0"/>
                  </a:cubicBezTo>
                  <a:close/>
                </a:path>
              </a:pathLst>
            </a:custGeom>
            <a:grpFill/>
            <a:ln>
              <a:solidFill>
                <a:srgbClr val="FF0000"/>
              </a:solidFill>
            </a:ln>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138"/>
            <p:cNvSpPr>
              <a:spLocks/>
            </p:cNvSpPr>
            <p:nvPr/>
          </p:nvSpPr>
          <p:spPr bwMode="auto">
            <a:xfrm>
              <a:off x="7609908" y="4324350"/>
              <a:ext cx="52753" cy="14288"/>
            </a:xfrm>
            <a:custGeom>
              <a:avLst/>
              <a:gdLst>
                <a:gd name="T0" fmla="*/ 9 w 9"/>
                <a:gd name="T1" fmla="*/ 2 h 4"/>
                <a:gd name="T2" fmla="*/ 6 w 9"/>
                <a:gd name="T3" fmla="*/ 3 h 4"/>
                <a:gd name="T4" fmla="*/ 6 w 9"/>
                <a:gd name="T5" fmla="*/ 4 h 4"/>
                <a:gd name="T6" fmla="*/ 0 w 9"/>
                <a:gd name="T7" fmla="*/ 4 h 4"/>
                <a:gd name="T8" fmla="*/ 0 w 9"/>
                <a:gd name="T9" fmla="*/ 1 h 4"/>
                <a:gd name="T10" fmla="*/ 9 w 9"/>
                <a:gd name="T11" fmla="*/ 2 h 4"/>
              </a:gdLst>
              <a:ahLst/>
              <a:cxnLst>
                <a:cxn ang="0">
                  <a:pos x="T0" y="T1"/>
                </a:cxn>
                <a:cxn ang="0">
                  <a:pos x="T2" y="T3"/>
                </a:cxn>
                <a:cxn ang="0">
                  <a:pos x="T4" y="T5"/>
                </a:cxn>
                <a:cxn ang="0">
                  <a:pos x="T6" y="T7"/>
                </a:cxn>
                <a:cxn ang="0">
                  <a:pos x="T8" y="T9"/>
                </a:cxn>
                <a:cxn ang="0">
                  <a:pos x="T10" y="T11"/>
                </a:cxn>
              </a:cxnLst>
              <a:rect l="0" t="0" r="r" b="b"/>
              <a:pathLst>
                <a:path w="9" h="4">
                  <a:moveTo>
                    <a:pt x="9" y="2"/>
                  </a:moveTo>
                  <a:cubicBezTo>
                    <a:pt x="8" y="2"/>
                    <a:pt x="6" y="2"/>
                    <a:pt x="6" y="3"/>
                  </a:cubicBezTo>
                  <a:cubicBezTo>
                    <a:pt x="7" y="3"/>
                    <a:pt x="7" y="4"/>
                    <a:pt x="6" y="4"/>
                  </a:cubicBezTo>
                  <a:cubicBezTo>
                    <a:pt x="4" y="3"/>
                    <a:pt x="4" y="4"/>
                    <a:pt x="0" y="4"/>
                  </a:cubicBezTo>
                  <a:cubicBezTo>
                    <a:pt x="0" y="3"/>
                    <a:pt x="0" y="2"/>
                    <a:pt x="0" y="1"/>
                  </a:cubicBezTo>
                  <a:cubicBezTo>
                    <a:pt x="4" y="3"/>
                    <a:pt x="6" y="0"/>
                    <a:pt x="9" y="2"/>
                  </a:cubicBezTo>
                  <a:close/>
                </a:path>
              </a:pathLst>
            </a:custGeom>
            <a:grpFill/>
            <a:ln>
              <a:solidFill>
                <a:srgbClr val="FF0000"/>
              </a:solidFill>
            </a:ln>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139"/>
            <p:cNvSpPr>
              <a:spLocks/>
            </p:cNvSpPr>
            <p:nvPr/>
          </p:nvSpPr>
          <p:spPr bwMode="auto">
            <a:xfrm>
              <a:off x="7207322" y="4298950"/>
              <a:ext cx="130494" cy="12700"/>
            </a:xfrm>
            <a:custGeom>
              <a:avLst/>
              <a:gdLst>
                <a:gd name="T0" fmla="*/ 23 w 23"/>
                <a:gd name="T1" fmla="*/ 2 h 4"/>
                <a:gd name="T2" fmla="*/ 2 w 23"/>
                <a:gd name="T3" fmla="*/ 2 h 4"/>
                <a:gd name="T4" fmla="*/ 23 w 23"/>
                <a:gd name="T5" fmla="*/ 2 h 4"/>
              </a:gdLst>
              <a:ahLst/>
              <a:cxnLst>
                <a:cxn ang="0">
                  <a:pos x="T0" y="T1"/>
                </a:cxn>
                <a:cxn ang="0">
                  <a:pos x="T2" y="T3"/>
                </a:cxn>
                <a:cxn ang="0">
                  <a:pos x="T4" y="T5"/>
                </a:cxn>
              </a:cxnLst>
              <a:rect l="0" t="0" r="r" b="b"/>
              <a:pathLst>
                <a:path w="23" h="4">
                  <a:moveTo>
                    <a:pt x="23" y="2"/>
                  </a:moveTo>
                  <a:cubicBezTo>
                    <a:pt x="17" y="4"/>
                    <a:pt x="0" y="4"/>
                    <a:pt x="2" y="2"/>
                  </a:cubicBezTo>
                  <a:cubicBezTo>
                    <a:pt x="5" y="2"/>
                    <a:pt x="20" y="0"/>
                    <a:pt x="23" y="2"/>
                  </a:cubicBezTo>
                  <a:close/>
                </a:path>
              </a:pathLst>
            </a:custGeom>
            <a:grpFill/>
            <a:ln>
              <a:solidFill>
                <a:srgbClr val="FF0000"/>
              </a:solidFill>
            </a:ln>
            <a:ex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140"/>
            <p:cNvSpPr>
              <a:spLocks/>
            </p:cNvSpPr>
            <p:nvPr/>
          </p:nvSpPr>
          <p:spPr bwMode="auto">
            <a:xfrm>
              <a:off x="7223981" y="4344988"/>
              <a:ext cx="63859" cy="15875"/>
            </a:xfrm>
            <a:custGeom>
              <a:avLst/>
              <a:gdLst>
                <a:gd name="T0" fmla="*/ 4 w 11"/>
                <a:gd name="T1" fmla="*/ 2 h 5"/>
                <a:gd name="T2" fmla="*/ 9 w 11"/>
                <a:gd name="T3" fmla="*/ 2 h 5"/>
                <a:gd name="T4" fmla="*/ 8 w 11"/>
                <a:gd name="T5" fmla="*/ 0 h 5"/>
                <a:gd name="T6" fmla="*/ 11 w 11"/>
                <a:gd name="T7" fmla="*/ 4 h 5"/>
                <a:gd name="T8" fmla="*/ 4 w 11"/>
                <a:gd name="T9" fmla="*/ 2 h 5"/>
              </a:gdLst>
              <a:ahLst/>
              <a:cxnLst>
                <a:cxn ang="0">
                  <a:pos x="T0" y="T1"/>
                </a:cxn>
                <a:cxn ang="0">
                  <a:pos x="T2" y="T3"/>
                </a:cxn>
                <a:cxn ang="0">
                  <a:pos x="T4" y="T5"/>
                </a:cxn>
                <a:cxn ang="0">
                  <a:pos x="T6" y="T7"/>
                </a:cxn>
                <a:cxn ang="0">
                  <a:pos x="T8" y="T9"/>
                </a:cxn>
              </a:cxnLst>
              <a:rect l="0" t="0" r="r" b="b"/>
              <a:pathLst>
                <a:path w="11" h="5">
                  <a:moveTo>
                    <a:pt x="4" y="2"/>
                  </a:moveTo>
                  <a:cubicBezTo>
                    <a:pt x="3" y="4"/>
                    <a:pt x="9" y="3"/>
                    <a:pt x="9" y="2"/>
                  </a:cubicBezTo>
                  <a:cubicBezTo>
                    <a:pt x="7" y="2"/>
                    <a:pt x="7" y="0"/>
                    <a:pt x="8" y="0"/>
                  </a:cubicBezTo>
                  <a:cubicBezTo>
                    <a:pt x="8" y="3"/>
                    <a:pt x="11" y="2"/>
                    <a:pt x="11" y="4"/>
                  </a:cubicBezTo>
                  <a:cubicBezTo>
                    <a:pt x="8" y="4"/>
                    <a:pt x="0" y="5"/>
                    <a:pt x="4" y="2"/>
                  </a:cubicBezTo>
                  <a:close/>
                </a:path>
              </a:pathLst>
            </a:custGeom>
            <a:grpFill/>
            <a:ln>
              <a:solidFill>
                <a:srgbClr val="FF0000"/>
              </a:solidFill>
            </a:ln>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144"/>
            <p:cNvSpPr>
              <a:spLocks/>
            </p:cNvSpPr>
            <p:nvPr/>
          </p:nvSpPr>
          <p:spPr bwMode="auto">
            <a:xfrm>
              <a:off x="6157824" y="4194175"/>
              <a:ext cx="238775" cy="28575"/>
            </a:xfrm>
            <a:custGeom>
              <a:avLst/>
              <a:gdLst>
                <a:gd name="T0" fmla="*/ 0 w 42"/>
                <a:gd name="T1" fmla="*/ 6 h 9"/>
                <a:gd name="T2" fmla="*/ 34 w 42"/>
                <a:gd name="T3" fmla="*/ 5 h 9"/>
                <a:gd name="T4" fmla="*/ 42 w 42"/>
                <a:gd name="T5" fmla="*/ 6 h 9"/>
                <a:gd name="T6" fmla="*/ 0 w 42"/>
                <a:gd name="T7" fmla="*/ 6 h 9"/>
              </a:gdLst>
              <a:ahLst/>
              <a:cxnLst>
                <a:cxn ang="0">
                  <a:pos x="T0" y="T1"/>
                </a:cxn>
                <a:cxn ang="0">
                  <a:pos x="T2" y="T3"/>
                </a:cxn>
                <a:cxn ang="0">
                  <a:pos x="T4" y="T5"/>
                </a:cxn>
                <a:cxn ang="0">
                  <a:pos x="T6" y="T7"/>
                </a:cxn>
              </a:cxnLst>
              <a:rect l="0" t="0" r="r" b="b"/>
              <a:pathLst>
                <a:path w="42" h="9">
                  <a:moveTo>
                    <a:pt x="0" y="6"/>
                  </a:moveTo>
                  <a:cubicBezTo>
                    <a:pt x="8" y="3"/>
                    <a:pt x="23" y="5"/>
                    <a:pt x="34" y="5"/>
                  </a:cubicBezTo>
                  <a:cubicBezTo>
                    <a:pt x="36" y="5"/>
                    <a:pt x="42" y="0"/>
                    <a:pt x="42" y="6"/>
                  </a:cubicBezTo>
                  <a:cubicBezTo>
                    <a:pt x="29" y="6"/>
                    <a:pt x="4" y="9"/>
                    <a:pt x="0" y="6"/>
                  </a:cubicBezTo>
                  <a:close/>
                </a:path>
              </a:pathLst>
            </a:custGeom>
            <a:grpFill/>
            <a:ln>
              <a:solidFill>
                <a:srgbClr val="FF0000"/>
              </a:solidFill>
            </a:ln>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145"/>
            <p:cNvSpPr>
              <a:spLocks/>
            </p:cNvSpPr>
            <p:nvPr/>
          </p:nvSpPr>
          <p:spPr bwMode="auto">
            <a:xfrm>
              <a:off x="5907944" y="4330700"/>
              <a:ext cx="97177" cy="14288"/>
            </a:xfrm>
            <a:custGeom>
              <a:avLst/>
              <a:gdLst>
                <a:gd name="T0" fmla="*/ 3 w 17"/>
                <a:gd name="T1" fmla="*/ 2 h 4"/>
                <a:gd name="T2" fmla="*/ 17 w 17"/>
                <a:gd name="T3" fmla="*/ 3 h 4"/>
                <a:gd name="T4" fmla="*/ 3 w 17"/>
                <a:gd name="T5" fmla="*/ 2 h 4"/>
              </a:gdLst>
              <a:ahLst/>
              <a:cxnLst>
                <a:cxn ang="0">
                  <a:pos x="T0" y="T1"/>
                </a:cxn>
                <a:cxn ang="0">
                  <a:pos x="T2" y="T3"/>
                </a:cxn>
                <a:cxn ang="0">
                  <a:pos x="T4" y="T5"/>
                </a:cxn>
              </a:cxnLst>
              <a:rect l="0" t="0" r="r" b="b"/>
              <a:pathLst>
                <a:path w="17" h="4">
                  <a:moveTo>
                    <a:pt x="3" y="2"/>
                  </a:moveTo>
                  <a:cubicBezTo>
                    <a:pt x="4" y="2"/>
                    <a:pt x="14" y="0"/>
                    <a:pt x="17" y="3"/>
                  </a:cubicBezTo>
                  <a:cubicBezTo>
                    <a:pt x="15" y="4"/>
                    <a:pt x="0" y="3"/>
                    <a:pt x="3" y="2"/>
                  </a:cubicBezTo>
                  <a:close/>
                </a:path>
              </a:pathLst>
            </a:custGeom>
            <a:grpFill/>
            <a:ln>
              <a:solidFill>
                <a:srgbClr val="FF0000"/>
              </a:solidFill>
            </a:ln>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146"/>
            <p:cNvSpPr>
              <a:spLocks/>
            </p:cNvSpPr>
            <p:nvPr/>
          </p:nvSpPr>
          <p:spPr bwMode="auto">
            <a:xfrm>
              <a:off x="5466489" y="4357688"/>
              <a:ext cx="397033" cy="9525"/>
            </a:xfrm>
            <a:custGeom>
              <a:avLst/>
              <a:gdLst>
                <a:gd name="T0" fmla="*/ 70 w 70"/>
                <a:gd name="T1" fmla="*/ 1 h 3"/>
                <a:gd name="T2" fmla="*/ 0 w 70"/>
                <a:gd name="T3" fmla="*/ 2 h 3"/>
                <a:gd name="T4" fmla="*/ 70 w 70"/>
                <a:gd name="T5" fmla="*/ 1 h 3"/>
              </a:gdLst>
              <a:ahLst/>
              <a:cxnLst>
                <a:cxn ang="0">
                  <a:pos x="T0" y="T1"/>
                </a:cxn>
                <a:cxn ang="0">
                  <a:pos x="T2" y="T3"/>
                </a:cxn>
                <a:cxn ang="0">
                  <a:pos x="T4" y="T5"/>
                </a:cxn>
              </a:cxnLst>
              <a:rect l="0" t="0" r="r" b="b"/>
              <a:pathLst>
                <a:path w="70" h="3">
                  <a:moveTo>
                    <a:pt x="70" y="1"/>
                  </a:moveTo>
                  <a:cubicBezTo>
                    <a:pt x="40" y="2"/>
                    <a:pt x="28" y="3"/>
                    <a:pt x="0" y="2"/>
                  </a:cubicBezTo>
                  <a:cubicBezTo>
                    <a:pt x="22" y="1"/>
                    <a:pt x="51" y="0"/>
                    <a:pt x="70" y="1"/>
                  </a:cubicBezTo>
                  <a:close/>
                </a:path>
              </a:pathLst>
            </a:custGeom>
            <a:grpFill/>
            <a:ln>
              <a:solidFill>
                <a:srgbClr val="FF0000"/>
              </a:solidFill>
            </a:ln>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148"/>
            <p:cNvSpPr>
              <a:spLocks/>
            </p:cNvSpPr>
            <p:nvPr/>
          </p:nvSpPr>
          <p:spPr bwMode="auto">
            <a:xfrm>
              <a:off x="4808469" y="4354513"/>
              <a:ext cx="435904" cy="15875"/>
            </a:xfrm>
            <a:custGeom>
              <a:avLst/>
              <a:gdLst>
                <a:gd name="T0" fmla="*/ 14 w 77"/>
                <a:gd name="T1" fmla="*/ 0 h 5"/>
                <a:gd name="T2" fmla="*/ 21 w 77"/>
                <a:gd name="T3" fmla="*/ 3 h 5"/>
                <a:gd name="T4" fmla="*/ 62 w 77"/>
                <a:gd name="T5" fmla="*/ 3 h 5"/>
                <a:gd name="T6" fmla="*/ 53 w 77"/>
                <a:gd name="T7" fmla="*/ 5 h 5"/>
                <a:gd name="T8" fmla="*/ 0 w 77"/>
                <a:gd name="T9" fmla="*/ 3 h 5"/>
                <a:gd name="T10" fmla="*/ 14 w 77"/>
                <a:gd name="T11" fmla="*/ 0 h 5"/>
              </a:gdLst>
              <a:ahLst/>
              <a:cxnLst>
                <a:cxn ang="0">
                  <a:pos x="T0" y="T1"/>
                </a:cxn>
                <a:cxn ang="0">
                  <a:pos x="T2" y="T3"/>
                </a:cxn>
                <a:cxn ang="0">
                  <a:pos x="T4" y="T5"/>
                </a:cxn>
                <a:cxn ang="0">
                  <a:pos x="T6" y="T7"/>
                </a:cxn>
                <a:cxn ang="0">
                  <a:pos x="T8" y="T9"/>
                </a:cxn>
                <a:cxn ang="0">
                  <a:pos x="T10" y="T11"/>
                </a:cxn>
              </a:cxnLst>
              <a:rect l="0" t="0" r="r" b="b"/>
              <a:pathLst>
                <a:path w="77" h="5">
                  <a:moveTo>
                    <a:pt x="14" y="0"/>
                  </a:moveTo>
                  <a:cubicBezTo>
                    <a:pt x="16" y="2"/>
                    <a:pt x="18" y="3"/>
                    <a:pt x="21" y="3"/>
                  </a:cubicBezTo>
                  <a:cubicBezTo>
                    <a:pt x="35" y="3"/>
                    <a:pt x="47" y="3"/>
                    <a:pt x="62" y="3"/>
                  </a:cubicBezTo>
                  <a:cubicBezTo>
                    <a:pt x="77" y="4"/>
                    <a:pt x="56" y="5"/>
                    <a:pt x="53" y="5"/>
                  </a:cubicBezTo>
                  <a:cubicBezTo>
                    <a:pt x="41" y="5"/>
                    <a:pt x="12" y="5"/>
                    <a:pt x="0" y="3"/>
                  </a:cubicBezTo>
                  <a:cubicBezTo>
                    <a:pt x="8" y="3"/>
                    <a:pt x="12" y="5"/>
                    <a:pt x="14" y="0"/>
                  </a:cubicBezTo>
                  <a:close/>
                </a:path>
              </a:pathLst>
            </a:custGeom>
            <a:grpFill/>
            <a:ln>
              <a:solidFill>
                <a:srgbClr val="FF0000"/>
              </a:solidFill>
            </a:ln>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149"/>
            <p:cNvSpPr>
              <a:spLocks/>
            </p:cNvSpPr>
            <p:nvPr/>
          </p:nvSpPr>
          <p:spPr bwMode="auto">
            <a:xfrm>
              <a:off x="4466967" y="4479925"/>
              <a:ext cx="63859" cy="19050"/>
            </a:xfrm>
            <a:custGeom>
              <a:avLst/>
              <a:gdLst>
                <a:gd name="T0" fmla="*/ 8 w 11"/>
                <a:gd name="T1" fmla="*/ 3 h 6"/>
                <a:gd name="T2" fmla="*/ 7 w 11"/>
                <a:gd name="T3" fmla="*/ 4 h 6"/>
                <a:gd name="T4" fmla="*/ 9 w 11"/>
                <a:gd name="T5" fmla="*/ 5 h 6"/>
                <a:gd name="T6" fmla="*/ 3 w 11"/>
                <a:gd name="T7" fmla="*/ 2 h 6"/>
                <a:gd name="T8" fmla="*/ 8 w 11"/>
                <a:gd name="T9" fmla="*/ 3 h 6"/>
              </a:gdLst>
              <a:ahLst/>
              <a:cxnLst>
                <a:cxn ang="0">
                  <a:pos x="T0" y="T1"/>
                </a:cxn>
                <a:cxn ang="0">
                  <a:pos x="T2" y="T3"/>
                </a:cxn>
                <a:cxn ang="0">
                  <a:pos x="T4" y="T5"/>
                </a:cxn>
                <a:cxn ang="0">
                  <a:pos x="T6" y="T7"/>
                </a:cxn>
                <a:cxn ang="0">
                  <a:pos x="T8" y="T9"/>
                </a:cxn>
              </a:cxnLst>
              <a:rect l="0" t="0" r="r" b="b"/>
              <a:pathLst>
                <a:path w="11" h="6">
                  <a:moveTo>
                    <a:pt x="8" y="3"/>
                  </a:moveTo>
                  <a:cubicBezTo>
                    <a:pt x="7" y="3"/>
                    <a:pt x="7" y="3"/>
                    <a:pt x="7" y="4"/>
                  </a:cubicBezTo>
                  <a:cubicBezTo>
                    <a:pt x="8" y="4"/>
                    <a:pt x="9" y="4"/>
                    <a:pt x="9" y="5"/>
                  </a:cubicBezTo>
                  <a:cubicBezTo>
                    <a:pt x="6" y="6"/>
                    <a:pt x="0" y="4"/>
                    <a:pt x="3" y="2"/>
                  </a:cubicBezTo>
                  <a:cubicBezTo>
                    <a:pt x="4" y="5"/>
                    <a:pt x="11" y="0"/>
                    <a:pt x="8" y="3"/>
                  </a:cubicBezTo>
                  <a:close/>
                </a:path>
              </a:pathLst>
            </a:custGeom>
            <a:grpFill/>
            <a:ln>
              <a:solidFill>
                <a:srgbClr val="FF0000"/>
              </a:solidFill>
            </a:ln>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150"/>
            <p:cNvSpPr>
              <a:spLocks/>
            </p:cNvSpPr>
            <p:nvPr/>
          </p:nvSpPr>
          <p:spPr bwMode="auto">
            <a:xfrm>
              <a:off x="3770077" y="4475163"/>
              <a:ext cx="169364" cy="14288"/>
            </a:xfrm>
            <a:custGeom>
              <a:avLst/>
              <a:gdLst>
                <a:gd name="T0" fmla="*/ 0 w 30"/>
                <a:gd name="T1" fmla="*/ 2 h 4"/>
                <a:gd name="T2" fmla="*/ 30 w 30"/>
                <a:gd name="T3" fmla="*/ 4 h 4"/>
                <a:gd name="T4" fmla="*/ 0 w 30"/>
                <a:gd name="T5" fmla="*/ 2 h 4"/>
              </a:gdLst>
              <a:ahLst/>
              <a:cxnLst>
                <a:cxn ang="0">
                  <a:pos x="T0" y="T1"/>
                </a:cxn>
                <a:cxn ang="0">
                  <a:pos x="T2" y="T3"/>
                </a:cxn>
                <a:cxn ang="0">
                  <a:pos x="T4" y="T5"/>
                </a:cxn>
              </a:cxnLst>
              <a:rect l="0" t="0" r="r" b="b"/>
              <a:pathLst>
                <a:path w="30" h="4">
                  <a:moveTo>
                    <a:pt x="0" y="2"/>
                  </a:moveTo>
                  <a:cubicBezTo>
                    <a:pt x="8" y="0"/>
                    <a:pt x="22" y="2"/>
                    <a:pt x="30" y="4"/>
                  </a:cubicBezTo>
                  <a:cubicBezTo>
                    <a:pt x="20" y="3"/>
                    <a:pt x="8" y="4"/>
                    <a:pt x="0" y="2"/>
                  </a:cubicBezTo>
                  <a:close/>
                </a:path>
              </a:pathLst>
            </a:custGeom>
            <a:grpFill/>
            <a:ln>
              <a:solidFill>
                <a:srgbClr val="FF0000"/>
              </a:solidFill>
            </a:ln>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151"/>
            <p:cNvSpPr>
              <a:spLocks/>
            </p:cNvSpPr>
            <p:nvPr/>
          </p:nvSpPr>
          <p:spPr bwMode="auto">
            <a:xfrm>
              <a:off x="2481804" y="4249738"/>
              <a:ext cx="77741" cy="15875"/>
            </a:xfrm>
            <a:custGeom>
              <a:avLst/>
              <a:gdLst>
                <a:gd name="T0" fmla="*/ 14 w 14"/>
                <a:gd name="T1" fmla="*/ 2 h 5"/>
                <a:gd name="T2" fmla="*/ 14 w 14"/>
                <a:gd name="T3" fmla="*/ 4 h 5"/>
                <a:gd name="T4" fmla="*/ 1 w 14"/>
                <a:gd name="T5" fmla="*/ 5 h 5"/>
                <a:gd name="T6" fmla="*/ 14 w 14"/>
                <a:gd name="T7" fmla="*/ 2 h 5"/>
              </a:gdLst>
              <a:ahLst/>
              <a:cxnLst>
                <a:cxn ang="0">
                  <a:pos x="T0" y="T1"/>
                </a:cxn>
                <a:cxn ang="0">
                  <a:pos x="T2" y="T3"/>
                </a:cxn>
                <a:cxn ang="0">
                  <a:pos x="T4" y="T5"/>
                </a:cxn>
                <a:cxn ang="0">
                  <a:pos x="T6" y="T7"/>
                </a:cxn>
              </a:cxnLst>
              <a:rect l="0" t="0" r="r" b="b"/>
              <a:pathLst>
                <a:path w="14" h="5">
                  <a:moveTo>
                    <a:pt x="14" y="2"/>
                  </a:moveTo>
                  <a:cubicBezTo>
                    <a:pt x="13" y="3"/>
                    <a:pt x="13" y="3"/>
                    <a:pt x="14" y="4"/>
                  </a:cubicBezTo>
                  <a:cubicBezTo>
                    <a:pt x="9" y="2"/>
                    <a:pt x="7" y="5"/>
                    <a:pt x="1" y="5"/>
                  </a:cubicBezTo>
                  <a:cubicBezTo>
                    <a:pt x="0" y="0"/>
                    <a:pt x="12" y="4"/>
                    <a:pt x="14" y="2"/>
                  </a:cubicBezTo>
                  <a:close/>
                </a:path>
              </a:pathLst>
            </a:custGeom>
            <a:grpFill/>
            <a:ln>
              <a:solidFill>
                <a:srgbClr val="FF0000"/>
              </a:solidFill>
            </a:ln>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153"/>
            <p:cNvSpPr>
              <a:spLocks/>
            </p:cNvSpPr>
            <p:nvPr/>
          </p:nvSpPr>
          <p:spPr bwMode="auto">
            <a:xfrm>
              <a:off x="7526615" y="4327525"/>
              <a:ext cx="44423" cy="20638"/>
            </a:xfrm>
            <a:custGeom>
              <a:avLst/>
              <a:gdLst>
                <a:gd name="T0" fmla="*/ 8 w 8"/>
                <a:gd name="T1" fmla="*/ 3 h 6"/>
                <a:gd name="T2" fmla="*/ 2 w 8"/>
                <a:gd name="T3" fmla="*/ 6 h 6"/>
                <a:gd name="T4" fmla="*/ 0 w 8"/>
                <a:gd name="T5" fmla="*/ 2 h 6"/>
                <a:gd name="T6" fmla="*/ 8 w 8"/>
                <a:gd name="T7" fmla="*/ 3 h 6"/>
              </a:gdLst>
              <a:ahLst/>
              <a:cxnLst>
                <a:cxn ang="0">
                  <a:pos x="T0" y="T1"/>
                </a:cxn>
                <a:cxn ang="0">
                  <a:pos x="T2" y="T3"/>
                </a:cxn>
                <a:cxn ang="0">
                  <a:pos x="T4" y="T5"/>
                </a:cxn>
                <a:cxn ang="0">
                  <a:pos x="T6" y="T7"/>
                </a:cxn>
              </a:cxnLst>
              <a:rect l="0" t="0" r="r" b="b"/>
              <a:pathLst>
                <a:path w="8" h="6">
                  <a:moveTo>
                    <a:pt x="8" y="3"/>
                  </a:moveTo>
                  <a:cubicBezTo>
                    <a:pt x="6" y="5"/>
                    <a:pt x="5" y="3"/>
                    <a:pt x="2" y="6"/>
                  </a:cubicBezTo>
                  <a:cubicBezTo>
                    <a:pt x="2" y="4"/>
                    <a:pt x="1" y="3"/>
                    <a:pt x="0" y="2"/>
                  </a:cubicBezTo>
                  <a:cubicBezTo>
                    <a:pt x="2" y="2"/>
                    <a:pt x="7" y="0"/>
                    <a:pt x="8" y="3"/>
                  </a:cubicBezTo>
                  <a:close/>
                </a:path>
              </a:pathLst>
            </a:custGeom>
            <a:grpFill/>
            <a:ln>
              <a:solidFill>
                <a:srgbClr val="FF0000"/>
              </a:solidFill>
            </a:ln>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154"/>
            <p:cNvSpPr>
              <a:spLocks/>
            </p:cNvSpPr>
            <p:nvPr/>
          </p:nvSpPr>
          <p:spPr bwMode="auto">
            <a:xfrm>
              <a:off x="7371134" y="4330700"/>
              <a:ext cx="124941" cy="23813"/>
            </a:xfrm>
            <a:custGeom>
              <a:avLst/>
              <a:gdLst>
                <a:gd name="T0" fmla="*/ 22 w 22"/>
                <a:gd name="T1" fmla="*/ 2 h 7"/>
                <a:gd name="T2" fmla="*/ 22 w 22"/>
                <a:gd name="T3" fmla="*/ 4 h 7"/>
                <a:gd name="T4" fmla="*/ 0 w 22"/>
                <a:gd name="T5" fmla="*/ 7 h 7"/>
                <a:gd name="T6" fmla="*/ 0 w 22"/>
                <a:gd name="T7" fmla="*/ 2 h 7"/>
                <a:gd name="T8" fmla="*/ 22 w 22"/>
                <a:gd name="T9" fmla="*/ 2 h 7"/>
              </a:gdLst>
              <a:ahLst/>
              <a:cxnLst>
                <a:cxn ang="0">
                  <a:pos x="T0" y="T1"/>
                </a:cxn>
                <a:cxn ang="0">
                  <a:pos x="T2" y="T3"/>
                </a:cxn>
                <a:cxn ang="0">
                  <a:pos x="T4" y="T5"/>
                </a:cxn>
                <a:cxn ang="0">
                  <a:pos x="T6" y="T7"/>
                </a:cxn>
                <a:cxn ang="0">
                  <a:pos x="T8" y="T9"/>
                </a:cxn>
              </a:cxnLst>
              <a:rect l="0" t="0" r="r" b="b"/>
              <a:pathLst>
                <a:path w="22" h="7">
                  <a:moveTo>
                    <a:pt x="22" y="2"/>
                  </a:moveTo>
                  <a:cubicBezTo>
                    <a:pt x="21" y="2"/>
                    <a:pt x="22" y="3"/>
                    <a:pt x="22" y="4"/>
                  </a:cubicBezTo>
                  <a:cubicBezTo>
                    <a:pt x="15" y="5"/>
                    <a:pt x="7" y="5"/>
                    <a:pt x="0" y="7"/>
                  </a:cubicBezTo>
                  <a:cubicBezTo>
                    <a:pt x="0" y="5"/>
                    <a:pt x="0" y="4"/>
                    <a:pt x="0" y="2"/>
                  </a:cubicBezTo>
                  <a:cubicBezTo>
                    <a:pt x="5" y="4"/>
                    <a:pt x="16" y="0"/>
                    <a:pt x="22" y="2"/>
                  </a:cubicBezTo>
                  <a:close/>
                </a:path>
              </a:pathLst>
            </a:custGeom>
            <a:grpFill/>
            <a:ln>
              <a:solidFill>
                <a:srgbClr val="FF0000"/>
              </a:solidFill>
            </a:ln>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155"/>
            <p:cNvSpPr>
              <a:spLocks/>
            </p:cNvSpPr>
            <p:nvPr/>
          </p:nvSpPr>
          <p:spPr bwMode="auto">
            <a:xfrm>
              <a:off x="2645616" y="4449763"/>
              <a:ext cx="1043945" cy="42863"/>
            </a:xfrm>
            <a:custGeom>
              <a:avLst/>
              <a:gdLst>
                <a:gd name="T0" fmla="*/ 65 w 184"/>
                <a:gd name="T1" fmla="*/ 4 h 13"/>
                <a:gd name="T2" fmla="*/ 158 w 184"/>
                <a:gd name="T3" fmla="*/ 8 h 13"/>
                <a:gd name="T4" fmla="*/ 184 w 184"/>
                <a:gd name="T5" fmla="*/ 8 h 13"/>
                <a:gd name="T6" fmla="*/ 116 w 184"/>
                <a:gd name="T7" fmla="*/ 9 h 13"/>
                <a:gd name="T8" fmla="*/ 83 w 184"/>
                <a:gd name="T9" fmla="*/ 12 h 13"/>
                <a:gd name="T10" fmla="*/ 45 w 184"/>
                <a:gd name="T11" fmla="*/ 10 h 13"/>
                <a:gd name="T12" fmla="*/ 0 w 184"/>
                <a:gd name="T13" fmla="*/ 6 h 13"/>
                <a:gd name="T14" fmla="*/ 65 w 184"/>
                <a:gd name="T15" fmla="*/ 4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13">
                  <a:moveTo>
                    <a:pt x="65" y="4"/>
                  </a:moveTo>
                  <a:cubicBezTo>
                    <a:pt x="97" y="12"/>
                    <a:pt x="129" y="5"/>
                    <a:pt x="158" y="8"/>
                  </a:cubicBezTo>
                  <a:cubicBezTo>
                    <a:pt x="160" y="4"/>
                    <a:pt x="177" y="7"/>
                    <a:pt x="184" y="8"/>
                  </a:cubicBezTo>
                  <a:cubicBezTo>
                    <a:pt x="167" y="13"/>
                    <a:pt x="142" y="9"/>
                    <a:pt x="116" y="9"/>
                  </a:cubicBezTo>
                  <a:cubicBezTo>
                    <a:pt x="104" y="10"/>
                    <a:pt x="93" y="12"/>
                    <a:pt x="83" y="12"/>
                  </a:cubicBezTo>
                  <a:cubicBezTo>
                    <a:pt x="71" y="11"/>
                    <a:pt x="60" y="10"/>
                    <a:pt x="45" y="10"/>
                  </a:cubicBezTo>
                  <a:cubicBezTo>
                    <a:pt x="31" y="10"/>
                    <a:pt x="12" y="12"/>
                    <a:pt x="0" y="6"/>
                  </a:cubicBezTo>
                  <a:cubicBezTo>
                    <a:pt x="19" y="0"/>
                    <a:pt x="44" y="11"/>
                    <a:pt x="65" y="4"/>
                  </a:cubicBezTo>
                  <a:close/>
                </a:path>
              </a:pathLst>
            </a:custGeom>
            <a:grpFill/>
            <a:ln>
              <a:solidFill>
                <a:srgbClr val="FF0000"/>
              </a:solidFill>
            </a:ln>
            <a:extLst/>
          </p:spPr>
          <p:txBody>
            <a:bodyPr vert="horz" wrap="square" lIns="91440" tIns="45720" rIns="91440" bIns="45720" numCol="1" anchor="t" anchorCtr="0" compatLnSpc="1">
              <a:prstTxWarp prst="textNoShape">
                <a:avLst/>
              </a:prstTxWarp>
            </a:bodyPr>
            <a:lstStyle/>
            <a:p>
              <a:endParaRPr lang="zh-CN" altLang="en-US"/>
            </a:p>
          </p:txBody>
        </p:sp>
      </p:grpSp>
      <p:pic>
        <p:nvPicPr>
          <p:cNvPr id="94" name="图片 93"/>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03548" y="2217020"/>
            <a:ext cx="2276727" cy="2928068"/>
          </a:xfrm>
          <a:prstGeom prst="rect">
            <a:avLst/>
          </a:prstGeom>
        </p:spPr>
      </p:pic>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 calcmode="lin" valueType="num">
                                      <p:cBhvr additive="base">
                                        <p:cTn id="7" dur="750" fill="hold"/>
                                        <p:tgtEl>
                                          <p:spTgt spid="94"/>
                                        </p:tgtEl>
                                        <p:attrNameLst>
                                          <p:attrName>ppt_x</p:attrName>
                                        </p:attrNameLst>
                                      </p:cBhvr>
                                      <p:tavLst>
                                        <p:tav tm="0">
                                          <p:val>
                                            <p:strVal val="1+#ppt_w/2"/>
                                          </p:val>
                                        </p:tav>
                                        <p:tav tm="100000">
                                          <p:val>
                                            <p:strVal val="#ppt_x"/>
                                          </p:val>
                                        </p:tav>
                                      </p:tavLst>
                                    </p:anim>
                                    <p:anim calcmode="lin" valueType="num">
                                      <p:cBhvr additive="base">
                                        <p:cTn id="8" dur="750" fill="hold"/>
                                        <p:tgtEl>
                                          <p:spTgt spid="94"/>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26" presetClass="emph" presetSubtype="0" fill="hold" nodeType="afterEffect">
                                  <p:stCondLst>
                                    <p:cond delay="0"/>
                                  </p:stCondLst>
                                  <p:childTnLst>
                                    <p:animEffect transition="out" filter="fade">
                                      <p:cBhvr>
                                        <p:cTn id="11" dur="500" tmFilter="0, 0; .2, .5; .8, .5; 1, 0"/>
                                        <p:tgtEl>
                                          <p:spTgt spid="530"/>
                                        </p:tgtEl>
                                      </p:cBhvr>
                                    </p:animEffect>
                                    <p:animScale>
                                      <p:cBhvr>
                                        <p:cTn id="12" dur="250" autoRev="1" fill="hold"/>
                                        <p:tgtEl>
                                          <p:spTgt spid="530"/>
                                        </p:tgtEl>
                                      </p:cBhvr>
                                      <p:by x="105000" y="105000"/>
                                    </p:animScale>
                                  </p:childTnLst>
                                </p:cTn>
                              </p:par>
                            </p:childTnLst>
                          </p:cTn>
                        </p:par>
                        <p:par>
                          <p:cTn id="13" fill="hold">
                            <p:stCondLst>
                              <p:cond delay="1250"/>
                            </p:stCondLst>
                            <p:childTnLst>
                              <p:par>
                                <p:cTn id="14" presetID="2" presetClass="exit" presetSubtype="12" fill="hold" nodeType="afterEffect">
                                  <p:stCondLst>
                                    <p:cond delay="0"/>
                                  </p:stCondLst>
                                  <p:childTnLst>
                                    <p:anim calcmode="lin" valueType="num">
                                      <p:cBhvr additive="base">
                                        <p:cTn id="15" dur="500"/>
                                        <p:tgtEl>
                                          <p:spTgt spid="94"/>
                                        </p:tgtEl>
                                        <p:attrNameLst>
                                          <p:attrName>ppt_x</p:attrName>
                                        </p:attrNameLst>
                                      </p:cBhvr>
                                      <p:tavLst>
                                        <p:tav tm="0">
                                          <p:val>
                                            <p:strVal val="ppt_x"/>
                                          </p:val>
                                        </p:tav>
                                        <p:tav tm="100000">
                                          <p:val>
                                            <p:strVal val="0-ppt_w/2"/>
                                          </p:val>
                                        </p:tav>
                                      </p:tavLst>
                                    </p:anim>
                                    <p:anim calcmode="lin" valueType="num">
                                      <p:cBhvr additive="base">
                                        <p:cTn id="16" dur="500"/>
                                        <p:tgtEl>
                                          <p:spTgt spid="94"/>
                                        </p:tgtEl>
                                        <p:attrNameLst>
                                          <p:attrName>ppt_y</p:attrName>
                                        </p:attrNameLst>
                                      </p:cBhvr>
                                      <p:tavLst>
                                        <p:tav tm="0">
                                          <p:val>
                                            <p:strVal val="ppt_y"/>
                                          </p:val>
                                        </p:tav>
                                        <p:tav tm="100000">
                                          <p:val>
                                            <p:strVal val="1+ppt_h/2"/>
                                          </p:val>
                                        </p:tav>
                                      </p:tavLst>
                                    </p:anim>
                                    <p:set>
                                      <p:cBhvr>
                                        <p:cTn id="17" dur="1" fill="hold">
                                          <p:stCondLst>
                                            <p:cond delay="499"/>
                                          </p:stCondLst>
                                        </p:cTn>
                                        <p:tgtEl>
                                          <p:spTgt spid="94"/>
                                        </p:tgtEl>
                                        <p:attrNameLst>
                                          <p:attrName>style.visibility</p:attrName>
                                        </p:attrNameLst>
                                      </p:cBhvr>
                                      <p:to>
                                        <p:strVal val="hidden"/>
                                      </p:to>
                                    </p:set>
                                  </p:childTnLst>
                                </p:cTn>
                              </p:par>
                            </p:childTnLst>
                          </p:cTn>
                        </p:par>
                        <p:par>
                          <p:cTn id="18" fill="hold">
                            <p:stCondLst>
                              <p:cond delay="1750"/>
                            </p:stCondLst>
                            <p:childTnLst>
                              <p:par>
                                <p:cTn id="19" presetID="39" presetClass="entr" presetSubtype="0" accel="10000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16"/>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16"/>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39" presetClass="entr" presetSubtype="0" ac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ppt_h</p:attrName>
                                        </p:attrNameLst>
                                      </p:cBhvr>
                                      <p:tavLst>
                                        <p:tav tm="0">
                                          <p:val>
                                            <p:strVal val="#ppt_h/20"/>
                                          </p:val>
                                        </p:tav>
                                        <p:tav tm="50000">
                                          <p:val>
                                            <p:strVal val="#ppt_h/20"/>
                                          </p:val>
                                        </p:tav>
                                        <p:tav tm="100000">
                                          <p:val>
                                            <p:strVal val="#ppt_h"/>
                                          </p:val>
                                        </p:tav>
                                      </p:tavLst>
                                    </p:anim>
                                    <p:anim calcmode="lin" valueType="num">
                                      <p:cBhvr>
                                        <p:cTn id="29" dur="500" fill="hold"/>
                                        <p:tgtEl>
                                          <p:spTgt spid="14"/>
                                        </p:tgtEl>
                                        <p:attrNameLst>
                                          <p:attrName>ppt_w</p:attrName>
                                        </p:attrNameLst>
                                      </p:cBhvr>
                                      <p:tavLst>
                                        <p:tav tm="0">
                                          <p:val>
                                            <p:strVal val="#ppt_w+.3"/>
                                          </p:val>
                                        </p:tav>
                                        <p:tav tm="50000">
                                          <p:val>
                                            <p:strVal val="#ppt_w+.3"/>
                                          </p:val>
                                        </p:tav>
                                        <p:tav tm="100000">
                                          <p:val>
                                            <p:strVal val="#ppt_w"/>
                                          </p:val>
                                        </p:tav>
                                      </p:tavLst>
                                    </p:anim>
                                    <p:anim calcmode="lin" valueType="num">
                                      <p:cBhvr>
                                        <p:cTn id="30" dur="500" fill="hold"/>
                                        <p:tgtEl>
                                          <p:spTgt spid="14"/>
                                        </p:tgtEl>
                                        <p:attrNameLst>
                                          <p:attrName>ppt_x</p:attrName>
                                        </p:attrNameLst>
                                      </p:cBhvr>
                                      <p:tavLst>
                                        <p:tav tm="0">
                                          <p:val>
                                            <p:strVal val="#ppt_x-.3"/>
                                          </p:val>
                                        </p:tav>
                                        <p:tav tm="50000">
                                          <p:val>
                                            <p:strVal val="#ppt_x"/>
                                          </p:val>
                                        </p:tav>
                                        <p:tav tm="100000">
                                          <p:val>
                                            <p:strVal val="#ppt_x"/>
                                          </p:val>
                                        </p:tav>
                                      </p:tavLst>
                                    </p:anim>
                                    <p:anim calcmode="lin" valueType="num">
                                      <p:cBhvr>
                                        <p:cTn id="31" dur="500" fill="hold"/>
                                        <p:tgtEl>
                                          <p:spTgt spid="14"/>
                                        </p:tgtEl>
                                        <p:attrNameLst>
                                          <p:attrName>ppt_y</p:attrName>
                                        </p:attrNameLst>
                                      </p:cBhvr>
                                      <p:tavLst>
                                        <p:tav tm="0">
                                          <p:val>
                                            <p:strVal val="#ppt_y"/>
                                          </p:val>
                                        </p:tav>
                                        <p:tav tm="100000">
                                          <p:val>
                                            <p:strVal val="#ppt_y"/>
                                          </p:val>
                                        </p:tav>
                                      </p:tavLst>
                                    </p:anim>
                                  </p:childTnLst>
                                </p:cTn>
                              </p:par>
                            </p:childTnLst>
                          </p:cTn>
                        </p:par>
                        <p:par>
                          <p:cTn id="32" fill="hold">
                            <p:stCondLst>
                              <p:cond delay="2750"/>
                            </p:stCondLst>
                            <p:childTnLst>
                              <p:par>
                                <p:cTn id="33" presetID="2" presetClass="entr" presetSubtype="9"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0-#ppt_w/2"/>
                                          </p:val>
                                        </p:tav>
                                        <p:tav tm="100000">
                                          <p:val>
                                            <p:strVal val="#ppt_x"/>
                                          </p:val>
                                        </p:tav>
                                      </p:tavLst>
                                    </p:anim>
                                    <p:anim calcmode="lin" valueType="num">
                                      <p:cBhvr additive="base">
                                        <p:cTn id="36" dur="500" fill="hold"/>
                                        <p:tgtEl>
                                          <p:spTgt spid="18"/>
                                        </p:tgtEl>
                                        <p:attrNameLst>
                                          <p:attrName>ppt_y</p:attrName>
                                        </p:attrNameLst>
                                      </p:cBhvr>
                                      <p:tavLst>
                                        <p:tav tm="0">
                                          <p:val>
                                            <p:strVal val="0-#ppt_h/2"/>
                                          </p:val>
                                        </p:tav>
                                        <p:tav tm="100000">
                                          <p:val>
                                            <p:strVal val="#ppt_y"/>
                                          </p:val>
                                        </p:tav>
                                      </p:tavLst>
                                    </p:anim>
                                  </p:childTnLst>
                                </p:cTn>
                              </p:par>
                            </p:childTnLst>
                          </p:cTn>
                        </p:par>
                        <p:par>
                          <p:cTn id="37" fill="hold">
                            <p:stCondLst>
                              <p:cond delay="3250"/>
                            </p:stCondLst>
                            <p:childTnLst>
                              <p:par>
                                <p:cTn id="38" presetID="2" presetClass="entr" presetSubtype="9"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additive="base">
                                        <p:cTn id="40" dur="500" fill="hold"/>
                                        <p:tgtEl>
                                          <p:spTgt spid="19"/>
                                        </p:tgtEl>
                                        <p:attrNameLst>
                                          <p:attrName>ppt_x</p:attrName>
                                        </p:attrNameLst>
                                      </p:cBhvr>
                                      <p:tavLst>
                                        <p:tav tm="0">
                                          <p:val>
                                            <p:strVal val="0-#ppt_w/2"/>
                                          </p:val>
                                        </p:tav>
                                        <p:tav tm="100000">
                                          <p:val>
                                            <p:strVal val="#ppt_x"/>
                                          </p:val>
                                        </p:tav>
                                      </p:tavLst>
                                    </p:anim>
                                    <p:anim calcmode="lin" valueType="num">
                                      <p:cBhvr additive="base">
                                        <p:cTn id="41" dur="500" fill="hold"/>
                                        <p:tgtEl>
                                          <p:spTgt spid="19"/>
                                        </p:tgtEl>
                                        <p:attrNameLst>
                                          <p:attrName>ppt_y</p:attrName>
                                        </p:attrNameLst>
                                      </p:cBhvr>
                                      <p:tavLst>
                                        <p:tav tm="0">
                                          <p:val>
                                            <p:strVal val="0-#ppt_h/2"/>
                                          </p:val>
                                        </p:tav>
                                        <p:tav tm="100000">
                                          <p:val>
                                            <p:strVal val="#ppt_y"/>
                                          </p:val>
                                        </p:tav>
                                      </p:tavLst>
                                    </p:anim>
                                  </p:childTnLst>
                                </p:cTn>
                              </p:par>
                            </p:childTnLst>
                          </p:cTn>
                        </p:par>
                        <p:par>
                          <p:cTn id="42" fill="hold">
                            <p:stCondLst>
                              <p:cond delay="3750"/>
                            </p:stCondLst>
                            <p:childTnLst>
                              <p:par>
                                <p:cTn id="43" presetID="2" presetClass="entr" presetSubtype="9" fill="hold" grpId="0" nodeType="after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0-#ppt_w/2"/>
                                          </p:val>
                                        </p:tav>
                                        <p:tav tm="100000">
                                          <p:val>
                                            <p:strVal val="#ppt_x"/>
                                          </p:val>
                                        </p:tav>
                                      </p:tavLst>
                                    </p:anim>
                                    <p:anim calcmode="lin" valueType="num">
                                      <p:cBhvr additive="base">
                                        <p:cTn id="46" dur="500" fill="hold"/>
                                        <p:tgtEl>
                                          <p:spTgt spid="17"/>
                                        </p:tgtEl>
                                        <p:attrNameLst>
                                          <p:attrName>ppt_y</p:attrName>
                                        </p:attrNameLst>
                                      </p:cBhvr>
                                      <p:tavLst>
                                        <p:tav tm="0">
                                          <p:val>
                                            <p:strVal val="0-#ppt_h/2"/>
                                          </p:val>
                                        </p:tav>
                                        <p:tav tm="100000">
                                          <p:val>
                                            <p:strVal val="#ppt_y"/>
                                          </p:val>
                                        </p:tav>
                                      </p:tavLst>
                                    </p:anim>
                                  </p:childTnLst>
                                </p:cTn>
                              </p:par>
                            </p:childTnLst>
                          </p:cTn>
                        </p:par>
                        <p:par>
                          <p:cTn id="47" fill="hold">
                            <p:stCondLst>
                              <p:cond delay="4250"/>
                            </p:stCondLst>
                            <p:childTnLst>
                              <p:par>
                                <p:cTn id="48" presetID="2" presetClass="entr" presetSubtype="9"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500" fill="hold"/>
                                        <p:tgtEl>
                                          <p:spTgt spid="20"/>
                                        </p:tgtEl>
                                        <p:attrNameLst>
                                          <p:attrName>ppt_x</p:attrName>
                                        </p:attrNameLst>
                                      </p:cBhvr>
                                      <p:tavLst>
                                        <p:tav tm="0">
                                          <p:val>
                                            <p:strVal val="0-#ppt_w/2"/>
                                          </p:val>
                                        </p:tav>
                                        <p:tav tm="100000">
                                          <p:val>
                                            <p:strVal val="#ppt_x"/>
                                          </p:val>
                                        </p:tav>
                                      </p:tavLst>
                                    </p:anim>
                                    <p:anim calcmode="lin" valueType="num">
                                      <p:cBhvr additive="base">
                                        <p:cTn id="51" dur="500" fill="hold"/>
                                        <p:tgtEl>
                                          <p:spTgt spid="20"/>
                                        </p:tgtEl>
                                        <p:attrNameLst>
                                          <p:attrName>ppt_y</p:attrName>
                                        </p:attrNameLst>
                                      </p:cBhvr>
                                      <p:tavLst>
                                        <p:tav tm="0">
                                          <p:val>
                                            <p:strVal val="0-#ppt_h/2"/>
                                          </p:val>
                                        </p:tav>
                                        <p:tav tm="100000">
                                          <p:val>
                                            <p:strVal val="#ppt_y"/>
                                          </p:val>
                                        </p:tav>
                                      </p:tavLst>
                                    </p:anim>
                                  </p:childTnLst>
                                </p:cTn>
                              </p:par>
                            </p:childTnLst>
                          </p:cTn>
                        </p:par>
                        <p:par>
                          <p:cTn id="52" fill="hold">
                            <p:stCondLst>
                              <p:cond delay="4750"/>
                            </p:stCondLst>
                            <p:childTnLst>
                              <p:par>
                                <p:cTn id="53" presetID="2" presetClass="entr" presetSubtype="4" accel="72000" fill="hold" grpId="0" nodeType="afterEffect">
                                  <p:stCondLst>
                                    <p:cond delay="0"/>
                                  </p:stCondLst>
                                  <p:iterate type="lt">
                                    <p:tmPct val="0"/>
                                  </p:iterate>
                                  <p:childTnLst>
                                    <p:set>
                                      <p:cBhvr>
                                        <p:cTn id="54" dur="1" fill="hold">
                                          <p:stCondLst>
                                            <p:cond delay="0"/>
                                          </p:stCondLst>
                                        </p:cTn>
                                        <p:tgtEl>
                                          <p:spTgt spid="21"/>
                                        </p:tgtEl>
                                        <p:attrNameLst>
                                          <p:attrName>style.visibility</p:attrName>
                                        </p:attrNameLst>
                                      </p:cBhvr>
                                      <p:to>
                                        <p:strVal val="visible"/>
                                      </p:to>
                                    </p:set>
                                    <p:anim calcmode="lin" valueType="num">
                                      <p:cBhvr additive="base">
                                        <p:cTn id="55" dur="600" fill="hold"/>
                                        <p:tgtEl>
                                          <p:spTgt spid="21"/>
                                        </p:tgtEl>
                                        <p:attrNameLst>
                                          <p:attrName>ppt_x</p:attrName>
                                        </p:attrNameLst>
                                      </p:cBhvr>
                                      <p:tavLst>
                                        <p:tav tm="0">
                                          <p:val>
                                            <p:strVal val="#ppt_x"/>
                                          </p:val>
                                        </p:tav>
                                        <p:tav tm="100000">
                                          <p:val>
                                            <p:strVal val="#ppt_x"/>
                                          </p:val>
                                        </p:tav>
                                      </p:tavLst>
                                    </p:anim>
                                    <p:anim calcmode="lin" valueType="num">
                                      <p:cBhvr additive="base">
                                        <p:cTn id="56" dur="600" fill="hold"/>
                                        <p:tgtEl>
                                          <p:spTgt spid="21"/>
                                        </p:tgtEl>
                                        <p:attrNameLst>
                                          <p:attrName>ppt_y</p:attrName>
                                        </p:attrNameLst>
                                      </p:cBhvr>
                                      <p:tavLst>
                                        <p:tav tm="0">
                                          <p:val>
                                            <p:strVal val="1+#ppt_h/2"/>
                                          </p:val>
                                        </p:tav>
                                        <p:tav tm="100000">
                                          <p:val>
                                            <p:strVal val="#ppt_y"/>
                                          </p:val>
                                        </p:tav>
                                      </p:tavLst>
                                    </p:anim>
                                  </p:childTnLst>
                                </p:cTn>
                              </p:par>
                            </p:childTnLst>
                          </p:cTn>
                        </p:par>
                        <p:par>
                          <p:cTn id="57" fill="hold">
                            <p:stCondLst>
                              <p:cond delay="5350"/>
                            </p:stCondLst>
                            <p:childTnLst>
                              <p:par>
                                <p:cTn id="58" presetID="2" presetClass="entr" presetSubtype="4" accel="72000" fill="hold" grpId="0" nodeType="afterEffect">
                                  <p:stCondLst>
                                    <p:cond delay="0"/>
                                  </p:stCondLst>
                                  <p:iterate type="lt">
                                    <p:tmPct val="0"/>
                                  </p:iterate>
                                  <p:childTnLst>
                                    <p:set>
                                      <p:cBhvr>
                                        <p:cTn id="59" dur="1" fill="hold">
                                          <p:stCondLst>
                                            <p:cond delay="0"/>
                                          </p:stCondLst>
                                        </p:cTn>
                                        <p:tgtEl>
                                          <p:spTgt spid="22"/>
                                        </p:tgtEl>
                                        <p:attrNameLst>
                                          <p:attrName>style.visibility</p:attrName>
                                        </p:attrNameLst>
                                      </p:cBhvr>
                                      <p:to>
                                        <p:strVal val="visible"/>
                                      </p:to>
                                    </p:set>
                                    <p:anim calcmode="lin" valueType="num">
                                      <p:cBhvr additive="base">
                                        <p:cTn id="60" dur="700" fill="hold"/>
                                        <p:tgtEl>
                                          <p:spTgt spid="22"/>
                                        </p:tgtEl>
                                        <p:attrNameLst>
                                          <p:attrName>ppt_x</p:attrName>
                                        </p:attrNameLst>
                                      </p:cBhvr>
                                      <p:tavLst>
                                        <p:tav tm="0">
                                          <p:val>
                                            <p:strVal val="#ppt_x"/>
                                          </p:val>
                                        </p:tav>
                                        <p:tav tm="100000">
                                          <p:val>
                                            <p:strVal val="#ppt_x"/>
                                          </p:val>
                                        </p:tav>
                                      </p:tavLst>
                                    </p:anim>
                                    <p:anim calcmode="lin" valueType="num">
                                      <p:cBhvr additive="base">
                                        <p:cTn id="61" dur="700" fill="hold"/>
                                        <p:tgtEl>
                                          <p:spTgt spid="22"/>
                                        </p:tgtEl>
                                        <p:attrNameLst>
                                          <p:attrName>ppt_y</p:attrName>
                                        </p:attrNameLst>
                                      </p:cBhvr>
                                      <p:tavLst>
                                        <p:tav tm="0">
                                          <p:val>
                                            <p:strVal val="1+#ppt_h/2"/>
                                          </p:val>
                                        </p:tav>
                                        <p:tav tm="100000">
                                          <p:val>
                                            <p:strVal val="#ppt_y"/>
                                          </p:val>
                                        </p:tav>
                                      </p:tavLst>
                                    </p:anim>
                                  </p:childTnLst>
                                </p:cTn>
                              </p:par>
                            </p:childTnLst>
                          </p:cTn>
                        </p:par>
                        <p:par>
                          <p:cTn id="62" fill="hold">
                            <p:stCondLst>
                              <p:cond delay="6050"/>
                            </p:stCondLst>
                            <p:childTnLst>
                              <p:par>
                                <p:cTn id="63" presetID="2" presetClass="entr" presetSubtype="4" accel="72000" fill="hold" grpId="0" nodeType="afterEffect">
                                  <p:stCondLst>
                                    <p:cond delay="0"/>
                                  </p:stCondLst>
                                  <p:iterate type="lt">
                                    <p:tmPct val="0"/>
                                  </p:iterate>
                                  <p:childTnLst>
                                    <p:set>
                                      <p:cBhvr>
                                        <p:cTn id="64" dur="1" fill="hold">
                                          <p:stCondLst>
                                            <p:cond delay="0"/>
                                          </p:stCondLst>
                                        </p:cTn>
                                        <p:tgtEl>
                                          <p:spTgt spid="23"/>
                                        </p:tgtEl>
                                        <p:attrNameLst>
                                          <p:attrName>style.visibility</p:attrName>
                                        </p:attrNameLst>
                                      </p:cBhvr>
                                      <p:to>
                                        <p:strVal val="visible"/>
                                      </p:to>
                                    </p:set>
                                    <p:anim calcmode="lin" valueType="num">
                                      <p:cBhvr additive="base">
                                        <p:cTn id="65" dur="700" fill="hold"/>
                                        <p:tgtEl>
                                          <p:spTgt spid="23"/>
                                        </p:tgtEl>
                                        <p:attrNameLst>
                                          <p:attrName>ppt_x</p:attrName>
                                        </p:attrNameLst>
                                      </p:cBhvr>
                                      <p:tavLst>
                                        <p:tav tm="0">
                                          <p:val>
                                            <p:strVal val="#ppt_x"/>
                                          </p:val>
                                        </p:tav>
                                        <p:tav tm="100000">
                                          <p:val>
                                            <p:strVal val="#ppt_x"/>
                                          </p:val>
                                        </p:tav>
                                      </p:tavLst>
                                    </p:anim>
                                    <p:anim calcmode="lin" valueType="num">
                                      <p:cBhvr additive="base">
                                        <p:cTn id="66" dur="700" fill="hold"/>
                                        <p:tgtEl>
                                          <p:spTgt spid="23"/>
                                        </p:tgtEl>
                                        <p:attrNameLst>
                                          <p:attrName>ppt_y</p:attrName>
                                        </p:attrNameLst>
                                      </p:cBhvr>
                                      <p:tavLst>
                                        <p:tav tm="0">
                                          <p:val>
                                            <p:strVal val="1+#ppt_h/2"/>
                                          </p:val>
                                        </p:tav>
                                        <p:tav tm="100000">
                                          <p:val>
                                            <p:strVal val="#ppt_y"/>
                                          </p:val>
                                        </p:tav>
                                      </p:tavLst>
                                    </p:anim>
                                  </p:childTnLst>
                                </p:cTn>
                              </p:par>
                            </p:childTnLst>
                          </p:cTn>
                        </p:par>
                        <p:par>
                          <p:cTn id="67" fill="hold">
                            <p:stCondLst>
                              <p:cond delay="6750"/>
                            </p:stCondLst>
                            <p:childTnLst>
                              <p:par>
                                <p:cTn id="68" presetID="2" presetClass="entr" presetSubtype="4" accel="72000" fill="hold" grpId="0" nodeType="afterEffect">
                                  <p:stCondLst>
                                    <p:cond delay="0"/>
                                  </p:stCondLst>
                                  <p:iterate type="lt">
                                    <p:tmPct val="3000"/>
                                  </p:iterate>
                                  <p:childTnLst>
                                    <p:set>
                                      <p:cBhvr>
                                        <p:cTn id="69" dur="1" fill="hold">
                                          <p:stCondLst>
                                            <p:cond delay="0"/>
                                          </p:stCondLst>
                                        </p:cTn>
                                        <p:tgtEl>
                                          <p:spTgt spid="24"/>
                                        </p:tgtEl>
                                        <p:attrNameLst>
                                          <p:attrName>style.visibility</p:attrName>
                                        </p:attrNameLst>
                                      </p:cBhvr>
                                      <p:to>
                                        <p:strVal val="visible"/>
                                      </p:to>
                                    </p:set>
                                    <p:anim calcmode="lin" valueType="num">
                                      <p:cBhvr additive="base">
                                        <p:cTn id="70" dur="500" fill="hold"/>
                                        <p:tgtEl>
                                          <p:spTgt spid="24"/>
                                        </p:tgtEl>
                                        <p:attrNameLst>
                                          <p:attrName>ppt_x</p:attrName>
                                        </p:attrNameLst>
                                      </p:cBhvr>
                                      <p:tavLst>
                                        <p:tav tm="0">
                                          <p:val>
                                            <p:strVal val="#ppt_x"/>
                                          </p:val>
                                        </p:tav>
                                        <p:tav tm="100000">
                                          <p:val>
                                            <p:strVal val="#ppt_x"/>
                                          </p:val>
                                        </p:tav>
                                      </p:tavLst>
                                    </p:anim>
                                    <p:anim calcmode="lin" valueType="num">
                                      <p:cBhvr additive="base">
                                        <p:cTn id="71" dur="500" fill="hold"/>
                                        <p:tgtEl>
                                          <p:spTgt spid="24"/>
                                        </p:tgtEl>
                                        <p:attrNameLst>
                                          <p:attrName>ppt_y</p:attrName>
                                        </p:attrNameLst>
                                      </p:cBhvr>
                                      <p:tavLst>
                                        <p:tav tm="0">
                                          <p:val>
                                            <p:strVal val="1+#ppt_h/2"/>
                                          </p:val>
                                        </p:tav>
                                        <p:tav tm="100000">
                                          <p:val>
                                            <p:strVal val="#ppt_y"/>
                                          </p:val>
                                        </p:tav>
                                      </p:tavLst>
                                    </p:anim>
                                  </p:childTnLst>
                                </p:cTn>
                              </p:par>
                            </p:childTnLst>
                          </p:cTn>
                        </p:par>
                        <p:par>
                          <p:cTn id="72" fill="hold">
                            <p:stCondLst>
                              <p:cond delay="7355"/>
                            </p:stCondLst>
                            <p:childTnLst>
                              <p:par>
                                <p:cTn id="73" presetID="22" presetClass="entr" presetSubtype="8" fill="hold"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wipe(left)">
                                      <p:cBhvr>
                                        <p:cTn id="7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p:bldP spid="22" grpId="0"/>
      <p:bldP spid="23" grpId="0"/>
      <p:bldP spid="24" grpId="0"/>
      <p:bldP spid="16"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PA_任意多边形 140"/>
          <p:cNvSpPr>
            <a:spLocks noEditPoints="1"/>
          </p:cNvSpPr>
          <p:nvPr>
            <p:custDataLst>
              <p:tags r:id="rId1"/>
            </p:custDataLst>
          </p:nvPr>
        </p:nvSpPr>
        <p:spPr bwMode="auto">
          <a:xfrm rot="16862230">
            <a:off x="3024347" y="2444285"/>
            <a:ext cx="2901764" cy="968522"/>
          </a:xfrm>
          <a:custGeom>
            <a:avLst/>
            <a:gdLst/>
            <a:ahLst/>
            <a:cxnLst>
              <a:cxn ang="0">
                <a:pos x="1197" y="631"/>
              </a:cxn>
              <a:cxn ang="0">
                <a:pos x="1794" y="471"/>
              </a:cxn>
              <a:cxn ang="0">
                <a:pos x="828" y="176"/>
              </a:cxn>
              <a:cxn ang="0">
                <a:pos x="21" y="382"/>
              </a:cxn>
              <a:cxn ang="0">
                <a:pos x="117" y="373"/>
              </a:cxn>
              <a:cxn ang="0">
                <a:pos x="100" y="488"/>
              </a:cxn>
              <a:cxn ang="0">
                <a:pos x="87" y="613"/>
              </a:cxn>
              <a:cxn ang="0">
                <a:pos x="200" y="507"/>
              </a:cxn>
              <a:cxn ang="0">
                <a:pos x="386" y="462"/>
              </a:cxn>
              <a:cxn ang="0">
                <a:pos x="458" y="485"/>
              </a:cxn>
              <a:cxn ang="0">
                <a:pos x="277" y="472"/>
              </a:cxn>
              <a:cxn ang="0">
                <a:pos x="301" y="514"/>
              </a:cxn>
              <a:cxn ang="0">
                <a:pos x="308" y="537"/>
              </a:cxn>
              <a:cxn ang="0">
                <a:pos x="344" y="564"/>
              </a:cxn>
              <a:cxn ang="0">
                <a:pos x="420" y="529"/>
              </a:cxn>
              <a:cxn ang="0">
                <a:pos x="513" y="589"/>
              </a:cxn>
              <a:cxn ang="0">
                <a:pos x="579" y="488"/>
              </a:cxn>
              <a:cxn ang="0">
                <a:pos x="585" y="533"/>
              </a:cxn>
              <a:cxn ang="0">
                <a:pos x="658" y="507"/>
              </a:cxn>
              <a:cxn ang="0">
                <a:pos x="620" y="590"/>
              </a:cxn>
              <a:cxn ang="0">
                <a:pos x="739" y="486"/>
              </a:cxn>
              <a:cxn ang="0">
                <a:pos x="726" y="585"/>
              </a:cxn>
              <a:cxn ang="0">
                <a:pos x="1183" y="491"/>
              </a:cxn>
              <a:cxn ang="0">
                <a:pos x="1027" y="568"/>
              </a:cxn>
              <a:cxn ang="0">
                <a:pos x="867" y="534"/>
              </a:cxn>
              <a:cxn ang="0">
                <a:pos x="749" y="575"/>
              </a:cxn>
              <a:cxn ang="0">
                <a:pos x="812" y="530"/>
              </a:cxn>
              <a:cxn ang="0">
                <a:pos x="849" y="561"/>
              </a:cxn>
              <a:cxn ang="0">
                <a:pos x="881" y="607"/>
              </a:cxn>
              <a:cxn ang="0">
                <a:pos x="970" y="492"/>
              </a:cxn>
              <a:cxn ang="0">
                <a:pos x="1060" y="513"/>
              </a:cxn>
              <a:cxn ang="0">
                <a:pos x="1117" y="507"/>
              </a:cxn>
              <a:cxn ang="0">
                <a:pos x="1078" y="602"/>
              </a:cxn>
              <a:cxn ang="0">
                <a:pos x="1237" y="530"/>
              </a:cxn>
              <a:cxn ang="0">
                <a:pos x="1137" y="610"/>
              </a:cxn>
              <a:cxn ang="0">
                <a:pos x="1241" y="474"/>
              </a:cxn>
              <a:cxn ang="0">
                <a:pos x="1303" y="533"/>
              </a:cxn>
              <a:cxn ang="0">
                <a:pos x="1262" y="573"/>
              </a:cxn>
              <a:cxn ang="0">
                <a:pos x="1196" y="738"/>
              </a:cxn>
              <a:cxn ang="0">
                <a:pos x="1231" y="710"/>
              </a:cxn>
              <a:cxn ang="0">
                <a:pos x="1220" y="796"/>
              </a:cxn>
              <a:cxn ang="0">
                <a:pos x="1342" y="676"/>
              </a:cxn>
              <a:cxn ang="0">
                <a:pos x="1411" y="631"/>
              </a:cxn>
              <a:cxn ang="0">
                <a:pos x="1421" y="634"/>
              </a:cxn>
              <a:cxn ang="0">
                <a:pos x="1539" y="523"/>
              </a:cxn>
              <a:cxn ang="0">
                <a:pos x="1560" y="506"/>
              </a:cxn>
              <a:cxn ang="0">
                <a:pos x="1645" y="450"/>
              </a:cxn>
              <a:cxn ang="0">
                <a:pos x="1616" y="538"/>
              </a:cxn>
              <a:cxn ang="0">
                <a:pos x="1765" y="370"/>
              </a:cxn>
              <a:cxn ang="0">
                <a:pos x="1726" y="491"/>
              </a:cxn>
              <a:cxn ang="0">
                <a:pos x="1799" y="444"/>
              </a:cxn>
              <a:cxn ang="0">
                <a:pos x="1279" y="179"/>
              </a:cxn>
              <a:cxn ang="0">
                <a:pos x="1289" y="104"/>
              </a:cxn>
              <a:cxn ang="0">
                <a:pos x="1201" y="193"/>
              </a:cxn>
              <a:cxn ang="0">
                <a:pos x="1284" y="37"/>
              </a:cxn>
              <a:cxn ang="0">
                <a:pos x="1201" y="86"/>
              </a:cxn>
              <a:cxn ang="0">
                <a:pos x="1106" y="190"/>
              </a:cxn>
              <a:cxn ang="0">
                <a:pos x="1322" y="210"/>
              </a:cxn>
              <a:cxn ang="0">
                <a:pos x="1318" y="478"/>
              </a:cxn>
              <a:cxn ang="0">
                <a:pos x="306" y="202"/>
              </a:cxn>
              <a:cxn ang="0">
                <a:pos x="29" y="430"/>
              </a:cxn>
              <a:cxn ang="0">
                <a:pos x="111" y="214"/>
              </a:cxn>
            </a:cxnLst>
            <a:rect l="0" t="0" r="r" b="b"/>
            <a:pathLst>
              <a:path w="1858" h="840">
                <a:moveTo>
                  <a:pt x="15" y="443"/>
                </a:moveTo>
                <a:lnTo>
                  <a:pt x="15" y="443"/>
                </a:lnTo>
                <a:lnTo>
                  <a:pt x="21" y="467"/>
                </a:lnTo>
                <a:lnTo>
                  <a:pt x="27" y="491"/>
                </a:lnTo>
                <a:lnTo>
                  <a:pt x="35" y="543"/>
                </a:lnTo>
                <a:lnTo>
                  <a:pt x="35" y="543"/>
                </a:lnTo>
                <a:lnTo>
                  <a:pt x="39" y="566"/>
                </a:lnTo>
                <a:lnTo>
                  <a:pt x="45" y="590"/>
                </a:lnTo>
                <a:lnTo>
                  <a:pt x="48" y="602"/>
                </a:lnTo>
                <a:lnTo>
                  <a:pt x="53" y="613"/>
                </a:lnTo>
                <a:lnTo>
                  <a:pt x="58" y="621"/>
                </a:lnTo>
                <a:lnTo>
                  <a:pt x="65" y="628"/>
                </a:lnTo>
                <a:lnTo>
                  <a:pt x="65" y="628"/>
                </a:lnTo>
                <a:lnTo>
                  <a:pt x="94" y="624"/>
                </a:lnTo>
                <a:lnTo>
                  <a:pt x="124" y="621"/>
                </a:lnTo>
                <a:lnTo>
                  <a:pt x="155" y="618"/>
                </a:lnTo>
                <a:lnTo>
                  <a:pt x="185" y="617"/>
                </a:lnTo>
                <a:lnTo>
                  <a:pt x="312" y="614"/>
                </a:lnTo>
                <a:lnTo>
                  <a:pt x="312" y="614"/>
                </a:lnTo>
                <a:lnTo>
                  <a:pt x="415" y="613"/>
                </a:lnTo>
                <a:lnTo>
                  <a:pt x="516" y="613"/>
                </a:lnTo>
                <a:lnTo>
                  <a:pt x="618" y="614"/>
                </a:lnTo>
                <a:lnTo>
                  <a:pt x="719" y="617"/>
                </a:lnTo>
                <a:lnTo>
                  <a:pt x="923" y="623"/>
                </a:lnTo>
                <a:lnTo>
                  <a:pt x="1026" y="625"/>
                </a:lnTo>
                <a:lnTo>
                  <a:pt x="1128" y="627"/>
                </a:lnTo>
                <a:lnTo>
                  <a:pt x="1128" y="627"/>
                </a:lnTo>
                <a:lnTo>
                  <a:pt x="1158" y="625"/>
                </a:lnTo>
                <a:lnTo>
                  <a:pt x="1172" y="627"/>
                </a:lnTo>
                <a:lnTo>
                  <a:pt x="1179" y="630"/>
                </a:lnTo>
                <a:lnTo>
                  <a:pt x="1185" y="632"/>
                </a:lnTo>
                <a:lnTo>
                  <a:pt x="1185" y="632"/>
                </a:lnTo>
                <a:lnTo>
                  <a:pt x="1187" y="625"/>
                </a:lnTo>
                <a:lnTo>
                  <a:pt x="1192" y="618"/>
                </a:lnTo>
                <a:lnTo>
                  <a:pt x="1201" y="604"/>
                </a:lnTo>
                <a:lnTo>
                  <a:pt x="1214" y="592"/>
                </a:lnTo>
                <a:lnTo>
                  <a:pt x="1225" y="582"/>
                </a:lnTo>
                <a:lnTo>
                  <a:pt x="1225" y="582"/>
                </a:lnTo>
                <a:lnTo>
                  <a:pt x="1214" y="600"/>
                </a:lnTo>
                <a:lnTo>
                  <a:pt x="1203" y="618"/>
                </a:lnTo>
                <a:lnTo>
                  <a:pt x="1203" y="618"/>
                </a:lnTo>
                <a:lnTo>
                  <a:pt x="1197" y="631"/>
                </a:lnTo>
                <a:lnTo>
                  <a:pt x="1196" y="637"/>
                </a:lnTo>
                <a:lnTo>
                  <a:pt x="1197" y="638"/>
                </a:lnTo>
                <a:lnTo>
                  <a:pt x="1199" y="637"/>
                </a:lnTo>
                <a:lnTo>
                  <a:pt x="1199" y="637"/>
                </a:lnTo>
                <a:lnTo>
                  <a:pt x="1230" y="607"/>
                </a:lnTo>
                <a:lnTo>
                  <a:pt x="1259" y="578"/>
                </a:lnTo>
                <a:lnTo>
                  <a:pt x="1200" y="661"/>
                </a:lnTo>
                <a:lnTo>
                  <a:pt x="1193" y="627"/>
                </a:lnTo>
                <a:lnTo>
                  <a:pt x="1193" y="627"/>
                </a:lnTo>
                <a:lnTo>
                  <a:pt x="1192" y="631"/>
                </a:lnTo>
                <a:lnTo>
                  <a:pt x="1190" y="634"/>
                </a:lnTo>
                <a:lnTo>
                  <a:pt x="1185" y="638"/>
                </a:lnTo>
                <a:lnTo>
                  <a:pt x="1182" y="640"/>
                </a:lnTo>
                <a:lnTo>
                  <a:pt x="1179" y="642"/>
                </a:lnTo>
                <a:lnTo>
                  <a:pt x="1176" y="647"/>
                </a:lnTo>
                <a:lnTo>
                  <a:pt x="1176" y="652"/>
                </a:lnTo>
                <a:lnTo>
                  <a:pt x="1176" y="652"/>
                </a:lnTo>
                <a:lnTo>
                  <a:pt x="1176" y="677"/>
                </a:lnTo>
                <a:lnTo>
                  <a:pt x="1176" y="703"/>
                </a:lnTo>
                <a:lnTo>
                  <a:pt x="1179" y="728"/>
                </a:lnTo>
                <a:lnTo>
                  <a:pt x="1182" y="752"/>
                </a:lnTo>
                <a:lnTo>
                  <a:pt x="1189" y="797"/>
                </a:lnTo>
                <a:lnTo>
                  <a:pt x="1197" y="840"/>
                </a:lnTo>
                <a:lnTo>
                  <a:pt x="1197" y="840"/>
                </a:lnTo>
                <a:lnTo>
                  <a:pt x="1277" y="794"/>
                </a:lnTo>
                <a:lnTo>
                  <a:pt x="1359" y="748"/>
                </a:lnTo>
                <a:lnTo>
                  <a:pt x="1439" y="701"/>
                </a:lnTo>
                <a:lnTo>
                  <a:pt x="1478" y="677"/>
                </a:lnTo>
                <a:lnTo>
                  <a:pt x="1516" y="654"/>
                </a:lnTo>
                <a:lnTo>
                  <a:pt x="1516" y="654"/>
                </a:lnTo>
                <a:lnTo>
                  <a:pt x="1547" y="632"/>
                </a:lnTo>
                <a:lnTo>
                  <a:pt x="1577" y="610"/>
                </a:lnTo>
                <a:lnTo>
                  <a:pt x="1634" y="568"/>
                </a:lnTo>
                <a:lnTo>
                  <a:pt x="1665" y="547"/>
                </a:lnTo>
                <a:lnTo>
                  <a:pt x="1696" y="529"/>
                </a:lnTo>
                <a:lnTo>
                  <a:pt x="1728" y="510"/>
                </a:lnTo>
                <a:lnTo>
                  <a:pt x="1762" y="495"/>
                </a:lnTo>
                <a:lnTo>
                  <a:pt x="1762" y="495"/>
                </a:lnTo>
                <a:lnTo>
                  <a:pt x="1772" y="489"/>
                </a:lnTo>
                <a:lnTo>
                  <a:pt x="1780" y="485"/>
                </a:lnTo>
                <a:lnTo>
                  <a:pt x="1787" y="478"/>
                </a:lnTo>
                <a:lnTo>
                  <a:pt x="1794" y="471"/>
                </a:lnTo>
                <a:lnTo>
                  <a:pt x="1807" y="457"/>
                </a:lnTo>
                <a:lnTo>
                  <a:pt x="1820" y="441"/>
                </a:lnTo>
                <a:lnTo>
                  <a:pt x="1820" y="441"/>
                </a:lnTo>
                <a:lnTo>
                  <a:pt x="1827" y="403"/>
                </a:lnTo>
                <a:lnTo>
                  <a:pt x="1835" y="366"/>
                </a:lnTo>
                <a:lnTo>
                  <a:pt x="1846" y="329"/>
                </a:lnTo>
                <a:lnTo>
                  <a:pt x="1858" y="294"/>
                </a:lnTo>
                <a:lnTo>
                  <a:pt x="1296" y="2"/>
                </a:lnTo>
                <a:lnTo>
                  <a:pt x="1296" y="2"/>
                </a:lnTo>
                <a:lnTo>
                  <a:pt x="1293" y="0"/>
                </a:lnTo>
                <a:lnTo>
                  <a:pt x="1289" y="3"/>
                </a:lnTo>
                <a:lnTo>
                  <a:pt x="1287" y="6"/>
                </a:lnTo>
                <a:lnTo>
                  <a:pt x="1286" y="9"/>
                </a:lnTo>
                <a:lnTo>
                  <a:pt x="1286" y="9"/>
                </a:lnTo>
                <a:lnTo>
                  <a:pt x="1284" y="11"/>
                </a:lnTo>
                <a:lnTo>
                  <a:pt x="1284" y="11"/>
                </a:lnTo>
                <a:lnTo>
                  <a:pt x="1282" y="9"/>
                </a:lnTo>
                <a:lnTo>
                  <a:pt x="1280" y="4"/>
                </a:lnTo>
                <a:lnTo>
                  <a:pt x="1277" y="4"/>
                </a:lnTo>
                <a:lnTo>
                  <a:pt x="1276" y="4"/>
                </a:lnTo>
                <a:lnTo>
                  <a:pt x="1276" y="4"/>
                </a:lnTo>
                <a:lnTo>
                  <a:pt x="1256" y="21"/>
                </a:lnTo>
                <a:lnTo>
                  <a:pt x="1237" y="37"/>
                </a:lnTo>
                <a:lnTo>
                  <a:pt x="1217" y="51"/>
                </a:lnTo>
                <a:lnTo>
                  <a:pt x="1206" y="56"/>
                </a:lnTo>
                <a:lnTo>
                  <a:pt x="1194" y="62"/>
                </a:lnTo>
                <a:lnTo>
                  <a:pt x="1194" y="62"/>
                </a:lnTo>
                <a:lnTo>
                  <a:pt x="1189" y="65"/>
                </a:lnTo>
                <a:lnTo>
                  <a:pt x="1186" y="69"/>
                </a:lnTo>
                <a:lnTo>
                  <a:pt x="1183" y="73"/>
                </a:lnTo>
                <a:lnTo>
                  <a:pt x="1180" y="79"/>
                </a:lnTo>
                <a:lnTo>
                  <a:pt x="1178" y="91"/>
                </a:lnTo>
                <a:lnTo>
                  <a:pt x="1175" y="104"/>
                </a:lnTo>
                <a:lnTo>
                  <a:pt x="1175" y="104"/>
                </a:lnTo>
                <a:lnTo>
                  <a:pt x="1172" y="122"/>
                </a:lnTo>
                <a:lnTo>
                  <a:pt x="1171" y="142"/>
                </a:lnTo>
                <a:lnTo>
                  <a:pt x="1172" y="160"/>
                </a:lnTo>
                <a:lnTo>
                  <a:pt x="1175" y="179"/>
                </a:lnTo>
                <a:lnTo>
                  <a:pt x="1069" y="179"/>
                </a:lnTo>
                <a:lnTo>
                  <a:pt x="1069" y="179"/>
                </a:lnTo>
                <a:lnTo>
                  <a:pt x="948" y="176"/>
                </a:lnTo>
                <a:lnTo>
                  <a:pt x="828" y="176"/>
                </a:lnTo>
                <a:lnTo>
                  <a:pt x="708" y="177"/>
                </a:lnTo>
                <a:lnTo>
                  <a:pt x="589" y="180"/>
                </a:lnTo>
                <a:lnTo>
                  <a:pt x="353" y="186"/>
                </a:lnTo>
                <a:lnTo>
                  <a:pt x="233" y="188"/>
                </a:lnTo>
                <a:lnTo>
                  <a:pt x="115" y="190"/>
                </a:lnTo>
                <a:lnTo>
                  <a:pt x="115" y="190"/>
                </a:lnTo>
                <a:lnTo>
                  <a:pt x="98" y="210"/>
                </a:lnTo>
                <a:lnTo>
                  <a:pt x="84" y="231"/>
                </a:lnTo>
                <a:lnTo>
                  <a:pt x="55" y="273"/>
                </a:lnTo>
                <a:lnTo>
                  <a:pt x="28" y="318"/>
                </a:lnTo>
                <a:lnTo>
                  <a:pt x="0" y="363"/>
                </a:lnTo>
                <a:lnTo>
                  <a:pt x="0" y="363"/>
                </a:lnTo>
                <a:lnTo>
                  <a:pt x="1" y="378"/>
                </a:lnTo>
                <a:lnTo>
                  <a:pt x="4" y="395"/>
                </a:lnTo>
                <a:lnTo>
                  <a:pt x="8" y="412"/>
                </a:lnTo>
                <a:lnTo>
                  <a:pt x="8" y="420"/>
                </a:lnTo>
                <a:lnTo>
                  <a:pt x="8" y="429"/>
                </a:lnTo>
                <a:lnTo>
                  <a:pt x="8" y="429"/>
                </a:lnTo>
                <a:lnTo>
                  <a:pt x="8" y="436"/>
                </a:lnTo>
                <a:lnTo>
                  <a:pt x="8" y="441"/>
                </a:lnTo>
                <a:lnTo>
                  <a:pt x="10" y="443"/>
                </a:lnTo>
                <a:lnTo>
                  <a:pt x="11" y="444"/>
                </a:lnTo>
                <a:lnTo>
                  <a:pt x="13" y="444"/>
                </a:lnTo>
                <a:lnTo>
                  <a:pt x="15" y="443"/>
                </a:lnTo>
                <a:lnTo>
                  <a:pt x="15" y="443"/>
                </a:lnTo>
                <a:close/>
                <a:moveTo>
                  <a:pt x="32" y="364"/>
                </a:moveTo>
                <a:lnTo>
                  <a:pt x="32" y="364"/>
                </a:lnTo>
                <a:lnTo>
                  <a:pt x="48" y="337"/>
                </a:lnTo>
                <a:lnTo>
                  <a:pt x="66" y="311"/>
                </a:lnTo>
                <a:lnTo>
                  <a:pt x="84" y="287"/>
                </a:lnTo>
                <a:lnTo>
                  <a:pt x="104" y="266"/>
                </a:lnTo>
                <a:lnTo>
                  <a:pt x="104" y="266"/>
                </a:lnTo>
                <a:lnTo>
                  <a:pt x="107" y="266"/>
                </a:lnTo>
                <a:lnTo>
                  <a:pt x="107" y="266"/>
                </a:lnTo>
                <a:lnTo>
                  <a:pt x="79" y="309"/>
                </a:lnTo>
                <a:lnTo>
                  <a:pt x="49" y="356"/>
                </a:lnTo>
                <a:lnTo>
                  <a:pt x="21" y="405"/>
                </a:lnTo>
                <a:lnTo>
                  <a:pt x="21" y="405"/>
                </a:lnTo>
                <a:lnTo>
                  <a:pt x="18" y="399"/>
                </a:lnTo>
                <a:lnTo>
                  <a:pt x="18" y="394"/>
                </a:lnTo>
                <a:lnTo>
                  <a:pt x="20" y="388"/>
                </a:lnTo>
                <a:lnTo>
                  <a:pt x="21" y="382"/>
                </a:lnTo>
                <a:lnTo>
                  <a:pt x="27" y="373"/>
                </a:lnTo>
                <a:lnTo>
                  <a:pt x="32" y="364"/>
                </a:lnTo>
                <a:lnTo>
                  <a:pt x="32" y="364"/>
                </a:lnTo>
                <a:close/>
                <a:moveTo>
                  <a:pt x="135" y="378"/>
                </a:moveTo>
                <a:lnTo>
                  <a:pt x="94" y="425"/>
                </a:lnTo>
                <a:lnTo>
                  <a:pt x="94" y="425"/>
                </a:lnTo>
                <a:lnTo>
                  <a:pt x="104" y="406"/>
                </a:lnTo>
                <a:lnTo>
                  <a:pt x="114" y="389"/>
                </a:lnTo>
                <a:lnTo>
                  <a:pt x="136" y="354"/>
                </a:lnTo>
                <a:lnTo>
                  <a:pt x="136" y="354"/>
                </a:lnTo>
                <a:lnTo>
                  <a:pt x="138" y="356"/>
                </a:lnTo>
                <a:lnTo>
                  <a:pt x="139" y="358"/>
                </a:lnTo>
                <a:lnTo>
                  <a:pt x="140" y="364"/>
                </a:lnTo>
                <a:lnTo>
                  <a:pt x="139" y="371"/>
                </a:lnTo>
                <a:lnTo>
                  <a:pt x="135" y="378"/>
                </a:lnTo>
                <a:lnTo>
                  <a:pt x="135" y="378"/>
                </a:lnTo>
                <a:close/>
                <a:moveTo>
                  <a:pt x="143" y="391"/>
                </a:moveTo>
                <a:lnTo>
                  <a:pt x="143" y="391"/>
                </a:lnTo>
                <a:lnTo>
                  <a:pt x="146" y="396"/>
                </a:lnTo>
                <a:lnTo>
                  <a:pt x="148" y="403"/>
                </a:lnTo>
                <a:lnTo>
                  <a:pt x="146" y="413"/>
                </a:lnTo>
                <a:lnTo>
                  <a:pt x="145" y="417"/>
                </a:lnTo>
                <a:lnTo>
                  <a:pt x="142" y="422"/>
                </a:lnTo>
                <a:lnTo>
                  <a:pt x="96" y="478"/>
                </a:lnTo>
                <a:lnTo>
                  <a:pt x="96" y="478"/>
                </a:lnTo>
                <a:lnTo>
                  <a:pt x="118" y="434"/>
                </a:lnTo>
                <a:lnTo>
                  <a:pt x="143" y="391"/>
                </a:lnTo>
                <a:lnTo>
                  <a:pt x="143" y="391"/>
                </a:lnTo>
                <a:close/>
                <a:moveTo>
                  <a:pt x="129" y="332"/>
                </a:moveTo>
                <a:lnTo>
                  <a:pt x="129" y="332"/>
                </a:lnTo>
                <a:lnTo>
                  <a:pt x="110" y="356"/>
                </a:lnTo>
                <a:lnTo>
                  <a:pt x="90" y="381"/>
                </a:lnTo>
                <a:lnTo>
                  <a:pt x="70" y="406"/>
                </a:lnTo>
                <a:lnTo>
                  <a:pt x="63" y="420"/>
                </a:lnTo>
                <a:lnTo>
                  <a:pt x="56" y="436"/>
                </a:lnTo>
                <a:lnTo>
                  <a:pt x="56" y="436"/>
                </a:lnTo>
                <a:lnTo>
                  <a:pt x="73" y="415"/>
                </a:lnTo>
                <a:lnTo>
                  <a:pt x="90" y="394"/>
                </a:lnTo>
                <a:lnTo>
                  <a:pt x="108" y="373"/>
                </a:lnTo>
                <a:lnTo>
                  <a:pt x="125" y="354"/>
                </a:lnTo>
                <a:lnTo>
                  <a:pt x="125" y="354"/>
                </a:lnTo>
                <a:lnTo>
                  <a:pt x="117" y="373"/>
                </a:lnTo>
                <a:lnTo>
                  <a:pt x="107" y="389"/>
                </a:lnTo>
                <a:lnTo>
                  <a:pt x="84" y="423"/>
                </a:lnTo>
                <a:lnTo>
                  <a:pt x="60" y="455"/>
                </a:lnTo>
                <a:lnTo>
                  <a:pt x="38" y="491"/>
                </a:lnTo>
                <a:lnTo>
                  <a:pt x="38" y="491"/>
                </a:lnTo>
                <a:lnTo>
                  <a:pt x="38" y="478"/>
                </a:lnTo>
                <a:lnTo>
                  <a:pt x="39" y="467"/>
                </a:lnTo>
                <a:lnTo>
                  <a:pt x="44" y="448"/>
                </a:lnTo>
                <a:lnTo>
                  <a:pt x="51" y="430"/>
                </a:lnTo>
                <a:lnTo>
                  <a:pt x="59" y="413"/>
                </a:lnTo>
                <a:lnTo>
                  <a:pt x="124" y="306"/>
                </a:lnTo>
                <a:lnTo>
                  <a:pt x="124" y="306"/>
                </a:lnTo>
                <a:lnTo>
                  <a:pt x="125" y="305"/>
                </a:lnTo>
                <a:lnTo>
                  <a:pt x="126" y="306"/>
                </a:lnTo>
                <a:lnTo>
                  <a:pt x="129" y="315"/>
                </a:lnTo>
                <a:lnTo>
                  <a:pt x="131" y="325"/>
                </a:lnTo>
                <a:lnTo>
                  <a:pt x="131" y="329"/>
                </a:lnTo>
                <a:lnTo>
                  <a:pt x="129" y="332"/>
                </a:lnTo>
                <a:lnTo>
                  <a:pt x="129" y="332"/>
                </a:lnTo>
                <a:close/>
                <a:moveTo>
                  <a:pt x="65" y="479"/>
                </a:moveTo>
                <a:lnTo>
                  <a:pt x="65" y="477"/>
                </a:lnTo>
                <a:lnTo>
                  <a:pt x="65" y="472"/>
                </a:lnTo>
                <a:lnTo>
                  <a:pt x="133" y="395"/>
                </a:lnTo>
                <a:lnTo>
                  <a:pt x="133" y="395"/>
                </a:lnTo>
                <a:lnTo>
                  <a:pt x="111" y="432"/>
                </a:lnTo>
                <a:lnTo>
                  <a:pt x="88" y="468"/>
                </a:lnTo>
                <a:lnTo>
                  <a:pt x="48" y="544"/>
                </a:lnTo>
                <a:lnTo>
                  <a:pt x="48" y="544"/>
                </a:lnTo>
                <a:lnTo>
                  <a:pt x="44" y="533"/>
                </a:lnTo>
                <a:lnTo>
                  <a:pt x="42" y="524"/>
                </a:lnTo>
                <a:lnTo>
                  <a:pt x="44" y="514"/>
                </a:lnTo>
                <a:lnTo>
                  <a:pt x="45" y="506"/>
                </a:lnTo>
                <a:lnTo>
                  <a:pt x="49" y="498"/>
                </a:lnTo>
                <a:lnTo>
                  <a:pt x="53" y="491"/>
                </a:lnTo>
                <a:lnTo>
                  <a:pt x="59" y="485"/>
                </a:lnTo>
                <a:lnTo>
                  <a:pt x="65" y="479"/>
                </a:lnTo>
                <a:lnTo>
                  <a:pt x="65" y="479"/>
                </a:lnTo>
                <a:close/>
                <a:moveTo>
                  <a:pt x="49" y="562"/>
                </a:moveTo>
                <a:lnTo>
                  <a:pt x="49" y="562"/>
                </a:lnTo>
                <a:lnTo>
                  <a:pt x="65" y="537"/>
                </a:lnTo>
                <a:lnTo>
                  <a:pt x="81" y="512"/>
                </a:lnTo>
                <a:lnTo>
                  <a:pt x="100" y="488"/>
                </a:lnTo>
                <a:lnTo>
                  <a:pt x="118" y="465"/>
                </a:lnTo>
                <a:lnTo>
                  <a:pt x="55" y="581"/>
                </a:lnTo>
                <a:lnTo>
                  <a:pt x="55" y="581"/>
                </a:lnTo>
                <a:lnTo>
                  <a:pt x="53" y="576"/>
                </a:lnTo>
                <a:lnTo>
                  <a:pt x="52" y="571"/>
                </a:lnTo>
                <a:lnTo>
                  <a:pt x="49" y="566"/>
                </a:lnTo>
                <a:lnTo>
                  <a:pt x="49" y="562"/>
                </a:lnTo>
                <a:lnTo>
                  <a:pt x="49" y="562"/>
                </a:lnTo>
                <a:close/>
                <a:moveTo>
                  <a:pt x="66" y="581"/>
                </a:moveTo>
                <a:lnTo>
                  <a:pt x="66" y="581"/>
                </a:lnTo>
                <a:lnTo>
                  <a:pt x="110" y="500"/>
                </a:lnTo>
                <a:lnTo>
                  <a:pt x="131" y="464"/>
                </a:lnTo>
                <a:lnTo>
                  <a:pt x="153" y="427"/>
                </a:lnTo>
                <a:lnTo>
                  <a:pt x="153" y="427"/>
                </a:lnTo>
                <a:lnTo>
                  <a:pt x="155" y="430"/>
                </a:lnTo>
                <a:lnTo>
                  <a:pt x="155" y="434"/>
                </a:lnTo>
                <a:lnTo>
                  <a:pt x="155" y="439"/>
                </a:lnTo>
                <a:lnTo>
                  <a:pt x="155" y="439"/>
                </a:lnTo>
                <a:lnTo>
                  <a:pt x="131" y="482"/>
                </a:lnTo>
                <a:lnTo>
                  <a:pt x="110" y="526"/>
                </a:lnTo>
                <a:lnTo>
                  <a:pt x="87" y="569"/>
                </a:lnTo>
                <a:lnTo>
                  <a:pt x="65" y="610"/>
                </a:lnTo>
                <a:lnTo>
                  <a:pt x="65" y="610"/>
                </a:lnTo>
                <a:lnTo>
                  <a:pt x="63" y="607"/>
                </a:lnTo>
                <a:lnTo>
                  <a:pt x="62" y="603"/>
                </a:lnTo>
                <a:lnTo>
                  <a:pt x="62" y="595"/>
                </a:lnTo>
                <a:lnTo>
                  <a:pt x="63" y="586"/>
                </a:lnTo>
                <a:lnTo>
                  <a:pt x="66" y="581"/>
                </a:lnTo>
                <a:lnTo>
                  <a:pt x="66" y="581"/>
                </a:lnTo>
                <a:close/>
                <a:moveTo>
                  <a:pt x="84" y="602"/>
                </a:moveTo>
                <a:lnTo>
                  <a:pt x="156" y="460"/>
                </a:lnTo>
                <a:lnTo>
                  <a:pt x="156" y="460"/>
                </a:lnTo>
                <a:lnTo>
                  <a:pt x="159" y="462"/>
                </a:lnTo>
                <a:lnTo>
                  <a:pt x="160" y="464"/>
                </a:lnTo>
                <a:lnTo>
                  <a:pt x="167" y="465"/>
                </a:lnTo>
                <a:lnTo>
                  <a:pt x="173" y="465"/>
                </a:lnTo>
                <a:lnTo>
                  <a:pt x="176" y="467"/>
                </a:lnTo>
                <a:lnTo>
                  <a:pt x="178" y="469"/>
                </a:lnTo>
                <a:lnTo>
                  <a:pt x="90" y="610"/>
                </a:lnTo>
                <a:lnTo>
                  <a:pt x="90" y="610"/>
                </a:lnTo>
                <a:lnTo>
                  <a:pt x="88" y="613"/>
                </a:lnTo>
                <a:lnTo>
                  <a:pt x="87" y="613"/>
                </a:lnTo>
                <a:lnTo>
                  <a:pt x="86" y="613"/>
                </a:lnTo>
                <a:lnTo>
                  <a:pt x="84" y="610"/>
                </a:lnTo>
                <a:lnTo>
                  <a:pt x="84" y="606"/>
                </a:lnTo>
                <a:lnTo>
                  <a:pt x="84" y="602"/>
                </a:lnTo>
                <a:lnTo>
                  <a:pt x="84" y="602"/>
                </a:lnTo>
                <a:close/>
                <a:moveTo>
                  <a:pt x="104" y="610"/>
                </a:moveTo>
                <a:lnTo>
                  <a:pt x="104" y="610"/>
                </a:lnTo>
                <a:lnTo>
                  <a:pt x="124" y="575"/>
                </a:lnTo>
                <a:lnTo>
                  <a:pt x="143" y="541"/>
                </a:lnTo>
                <a:lnTo>
                  <a:pt x="164" y="510"/>
                </a:lnTo>
                <a:lnTo>
                  <a:pt x="187" y="479"/>
                </a:lnTo>
                <a:lnTo>
                  <a:pt x="187" y="479"/>
                </a:lnTo>
                <a:lnTo>
                  <a:pt x="188" y="485"/>
                </a:lnTo>
                <a:lnTo>
                  <a:pt x="187" y="491"/>
                </a:lnTo>
                <a:lnTo>
                  <a:pt x="184" y="496"/>
                </a:lnTo>
                <a:lnTo>
                  <a:pt x="180" y="500"/>
                </a:lnTo>
                <a:lnTo>
                  <a:pt x="180" y="500"/>
                </a:lnTo>
                <a:lnTo>
                  <a:pt x="177" y="503"/>
                </a:lnTo>
                <a:lnTo>
                  <a:pt x="176" y="507"/>
                </a:lnTo>
                <a:lnTo>
                  <a:pt x="174" y="516"/>
                </a:lnTo>
                <a:lnTo>
                  <a:pt x="176" y="519"/>
                </a:lnTo>
                <a:lnTo>
                  <a:pt x="126" y="607"/>
                </a:lnTo>
                <a:lnTo>
                  <a:pt x="126" y="607"/>
                </a:lnTo>
                <a:lnTo>
                  <a:pt x="115" y="607"/>
                </a:lnTo>
                <a:lnTo>
                  <a:pt x="110" y="607"/>
                </a:lnTo>
                <a:lnTo>
                  <a:pt x="104" y="610"/>
                </a:lnTo>
                <a:lnTo>
                  <a:pt x="104" y="610"/>
                </a:lnTo>
                <a:close/>
                <a:moveTo>
                  <a:pt x="140" y="606"/>
                </a:moveTo>
                <a:lnTo>
                  <a:pt x="140" y="606"/>
                </a:lnTo>
                <a:lnTo>
                  <a:pt x="155" y="572"/>
                </a:lnTo>
                <a:lnTo>
                  <a:pt x="170" y="540"/>
                </a:lnTo>
                <a:lnTo>
                  <a:pt x="187" y="506"/>
                </a:lnTo>
                <a:lnTo>
                  <a:pt x="201" y="472"/>
                </a:lnTo>
                <a:lnTo>
                  <a:pt x="201" y="472"/>
                </a:lnTo>
                <a:lnTo>
                  <a:pt x="204" y="469"/>
                </a:lnTo>
                <a:lnTo>
                  <a:pt x="207" y="468"/>
                </a:lnTo>
                <a:lnTo>
                  <a:pt x="215" y="467"/>
                </a:lnTo>
                <a:lnTo>
                  <a:pt x="226" y="468"/>
                </a:lnTo>
                <a:lnTo>
                  <a:pt x="235" y="471"/>
                </a:lnTo>
                <a:lnTo>
                  <a:pt x="235" y="471"/>
                </a:lnTo>
                <a:lnTo>
                  <a:pt x="211" y="495"/>
                </a:lnTo>
                <a:lnTo>
                  <a:pt x="200" y="507"/>
                </a:lnTo>
                <a:lnTo>
                  <a:pt x="190" y="521"/>
                </a:lnTo>
                <a:lnTo>
                  <a:pt x="180" y="534"/>
                </a:lnTo>
                <a:lnTo>
                  <a:pt x="170" y="550"/>
                </a:lnTo>
                <a:lnTo>
                  <a:pt x="162" y="565"/>
                </a:lnTo>
                <a:lnTo>
                  <a:pt x="155" y="581"/>
                </a:lnTo>
                <a:lnTo>
                  <a:pt x="155" y="581"/>
                </a:lnTo>
                <a:lnTo>
                  <a:pt x="191" y="533"/>
                </a:lnTo>
                <a:lnTo>
                  <a:pt x="209" y="509"/>
                </a:lnTo>
                <a:lnTo>
                  <a:pt x="230" y="485"/>
                </a:lnTo>
                <a:lnTo>
                  <a:pt x="223" y="513"/>
                </a:lnTo>
                <a:lnTo>
                  <a:pt x="223" y="513"/>
                </a:lnTo>
                <a:lnTo>
                  <a:pt x="222" y="512"/>
                </a:lnTo>
                <a:lnTo>
                  <a:pt x="221" y="509"/>
                </a:lnTo>
                <a:lnTo>
                  <a:pt x="219" y="510"/>
                </a:lnTo>
                <a:lnTo>
                  <a:pt x="218" y="513"/>
                </a:lnTo>
                <a:lnTo>
                  <a:pt x="218" y="513"/>
                </a:lnTo>
                <a:lnTo>
                  <a:pt x="216" y="519"/>
                </a:lnTo>
                <a:lnTo>
                  <a:pt x="216" y="521"/>
                </a:lnTo>
                <a:lnTo>
                  <a:pt x="216" y="524"/>
                </a:lnTo>
                <a:lnTo>
                  <a:pt x="216" y="524"/>
                </a:lnTo>
                <a:lnTo>
                  <a:pt x="192" y="561"/>
                </a:lnTo>
                <a:lnTo>
                  <a:pt x="180" y="582"/>
                </a:lnTo>
                <a:lnTo>
                  <a:pt x="174" y="592"/>
                </a:lnTo>
                <a:lnTo>
                  <a:pt x="170" y="602"/>
                </a:lnTo>
                <a:lnTo>
                  <a:pt x="140" y="606"/>
                </a:lnTo>
                <a:close/>
                <a:moveTo>
                  <a:pt x="319" y="457"/>
                </a:moveTo>
                <a:lnTo>
                  <a:pt x="236" y="454"/>
                </a:lnTo>
                <a:lnTo>
                  <a:pt x="236" y="454"/>
                </a:lnTo>
                <a:lnTo>
                  <a:pt x="235" y="454"/>
                </a:lnTo>
                <a:lnTo>
                  <a:pt x="233" y="451"/>
                </a:lnTo>
                <a:lnTo>
                  <a:pt x="233" y="451"/>
                </a:lnTo>
                <a:lnTo>
                  <a:pt x="280" y="450"/>
                </a:lnTo>
                <a:lnTo>
                  <a:pt x="325" y="450"/>
                </a:lnTo>
                <a:lnTo>
                  <a:pt x="370" y="453"/>
                </a:lnTo>
                <a:lnTo>
                  <a:pt x="415" y="455"/>
                </a:lnTo>
                <a:lnTo>
                  <a:pt x="504" y="462"/>
                </a:lnTo>
                <a:lnTo>
                  <a:pt x="593" y="471"/>
                </a:lnTo>
                <a:lnTo>
                  <a:pt x="593" y="471"/>
                </a:lnTo>
                <a:lnTo>
                  <a:pt x="558" y="471"/>
                </a:lnTo>
                <a:lnTo>
                  <a:pt x="523" y="471"/>
                </a:lnTo>
                <a:lnTo>
                  <a:pt x="454" y="468"/>
                </a:lnTo>
                <a:lnTo>
                  <a:pt x="386" y="462"/>
                </a:lnTo>
                <a:lnTo>
                  <a:pt x="319" y="457"/>
                </a:lnTo>
                <a:lnTo>
                  <a:pt x="319" y="457"/>
                </a:lnTo>
                <a:close/>
                <a:moveTo>
                  <a:pt x="556" y="486"/>
                </a:moveTo>
                <a:lnTo>
                  <a:pt x="556" y="486"/>
                </a:lnTo>
                <a:lnTo>
                  <a:pt x="521" y="517"/>
                </a:lnTo>
                <a:lnTo>
                  <a:pt x="504" y="534"/>
                </a:lnTo>
                <a:lnTo>
                  <a:pt x="488" y="551"/>
                </a:lnTo>
                <a:lnTo>
                  <a:pt x="488" y="551"/>
                </a:lnTo>
                <a:lnTo>
                  <a:pt x="492" y="543"/>
                </a:lnTo>
                <a:lnTo>
                  <a:pt x="496" y="536"/>
                </a:lnTo>
                <a:lnTo>
                  <a:pt x="507" y="520"/>
                </a:lnTo>
                <a:lnTo>
                  <a:pt x="518" y="505"/>
                </a:lnTo>
                <a:lnTo>
                  <a:pt x="524" y="496"/>
                </a:lnTo>
                <a:lnTo>
                  <a:pt x="530" y="488"/>
                </a:lnTo>
                <a:lnTo>
                  <a:pt x="530" y="488"/>
                </a:lnTo>
                <a:lnTo>
                  <a:pt x="531" y="486"/>
                </a:lnTo>
                <a:lnTo>
                  <a:pt x="533" y="485"/>
                </a:lnTo>
                <a:lnTo>
                  <a:pt x="541" y="485"/>
                </a:lnTo>
                <a:lnTo>
                  <a:pt x="556" y="486"/>
                </a:lnTo>
                <a:lnTo>
                  <a:pt x="556" y="486"/>
                </a:lnTo>
                <a:close/>
                <a:moveTo>
                  <a:pt x="503" y="486"/>
                </a:moveTo>
                <a:lnTo>
                  <a:pt x="503" y="486"/>
                </a:lnTo>
                <a:lnTo>
                  <a:pt x="483" y="502"/>
                </a:lnTo>
                <a:lnTo>
                  <a:pt x="465" y="519"/>
                </a:lnTo>
                <a:lnTo>
                  <a:pt x="448" y="537"/>
                </a:lnTo>
                <a:lnTo>
                  <a:pt x="433" y="558"/>
                </a:lnTo>
                <a:lnTo>
                  <a:pt x="433" y="558"/>
                </a:lnTo>
                <a:lnTo>
                  <a:pt x="443" y="540"/>
                </a:lnTo>
                <a:lnTo>
                  <a:pt x="452" y="524"/>
                </a:lnTo>
                <a:lnTo>
                  <a:pt x="464" y="509"/>
                </a:lnTo>
                <a:lnTo>
                  <a:pt x="474" y="492"/>
                </a:lnTo>
                <a:lnTo>
                  <a:pt x="474" y="492"/>
                </a:lnTo>
                <a:lnTo>
                  <a:pt x="478" y="488"/>
                </a:lnTo>
                <a:lnTo>
                  <a:pt x="479" y="485"/>
                </a:lnTo>
                <a:lnTo>
                  <a:pt x="482" y="484"/>
                </a:lnTo>
                <a:lnTo>
                  <a:pt x="482" y="484"/>
                </a:lnTo>
                <a:lnTo>
                  <a:pt x="488" y="484"/>
                </a:lnTo>
                <a:lnTo>
                  <a:pt x="493" y="485"/>
                </a:lnTo>
                <a:lnTo>
                  <a:pt x="503" y="486"/>
                </a:lnTo>
                <a:lnTo>
                  <a:pt x="503" y="486"/>
                </a:lnTo>
                <a:close/>
                <a:moveTo>
                  <a:pt x="458" y="485"/>
                </a:moveTo>
                <a:lnTo>
                  <a:pt x="458" y="485"/>
                </a:lnTo>
                <a:lnTo>
                  <a:pt x="441" y="498"/>
                </a:lnTo>
                <a:lnTo>
                  <a:pt x="426" y="512"/>
                </a:lnTo>
                <a:lnTo>
                  <a:pt x="410" y="527"/>
                </a:lnTo>
                <a:lnTo>
                  <a:pt x="396" y="543"/>
                </a:lnTo>
                <a:lnTo>
                  <a:pt x="430" y="484"/>
                </a:lnTo>
                <a:lnTo>
                  <a:pt x="430" y="484"/>
                </a:lnTo>
                <a:lnTo>
                  <a:pt x="431" y="482"/>
                </a:lnTo>
                <a:lnTo>
                  <a:pt x="434" y="481"/>
                </a:lnTo>
                <a:lnTo>
                  <a:pt x="441" y="481"/>
                </a:lnTo>
                <a:lnTo>
                  <a:pt x="450" y="482"/>
                </a:lnTo>
                <a:lnTo>
                  <a:pt x="458" y="485"/>
                </a:lnTo>
                <a:lnTo>
                  <a:pt x="458" y="485"/>
                </a:lnTo>
                <a:close/>
                <a:moveTo>
                  <a:pt x="407" y="479"/>
                </a:moveTo>
                <a:lnTo>
                  <a:pt x="407" y="479"/>
                </a:lnTo>
                <a:lnTo>
                  <a:pt x="393" y="492"/>
                </a:lnTo>
                <a:lnTo>
                  <a:pt x="381" y="506"/>
                </a:lnTo>
                <a:lnTo>
                  <a:pt x="355" y="533"/>
                </a:lnTo>
                <a:lnTo>
                  <a:pt x="355" y="533"/>
                </a:lnTo>
                <a:lnTo>
                  <a:pt x="364" y="520"/>
                </a:lnTo>
                <a:lnTo>
                  <a:pt x="374" y="506"/>
                </a:lnTo>
                <a:lnTo>
                  <a:pt x="382" y="492"/>
                </a:lnTo>
                <a:lnTo>
                  <a:pt x="391" y="479"/>
                </a:lnTo>
                <a:lnTo>
                  <a:pt x="407" y="479"/>
                </a:lnTo>
                <a:close/>
                <a:moveTo>
                  <a:pt x="332" y="469"/>
                </a:moveTo>
                <a:lnTo>
                  <a:pt x="332" y="469"/>
                </a:lnTo>
                <a:lnTo>
                  <a:pt x="315" y="486"/>
                </a:lnTo>
                <a:lnTo>
                  <a:pt x="298" y="505"/>
                </a:lnTo>
                <a:lnTo>
                  <a:pt x="282" y="523"/>
                </a:lnTo>
                <a:lnTo>
                  <a:pt x="267" y="541"/>
                </a:lnTo>
                <a:lnTo>
                  <a:pt x="302" y="471"/>
                </a:lnTo>
                <a:lnTo>
                  <a:pt x="302" y="471"/>
                </a:lnTo>
                <a:lnTo>
                  <a:pt x="313" y="471"/>
                </a:lnTo>
                <a:lnTo>
                  <a:pt x="332" y="469"/>
                </a:lnTo>
                <a:lnTo>
                  <a:pt x="332" y="469"/>
                </a:lnTo>
                <a:close/>
                <a:moveTo>
                  <a:pt x="244" y="482"/>
                </a:moveTo>
                <a:lnTo>
                  <a:pt x="244" y="482"/>
                </a:lnTo>
                <a:lnTo>
                  <a:pt x="249" y="475"/>
                </a:lnTo>
                <a:lnTo>
                  <a:pt x="253" y="472"/>
                </a:lnTo>
                <a:lnTo>
                  <a:pt x="257" y="472"/>
                </a:lnTo>
                <a:lnTo>
                  <a:pt x="261" y="472"/>
                </a:lnTo>
                <a:lnTo>
                  <a:pt x="261" y="472"/>
                </a:lnTo>
                <a:lnTo>
                  <a:pt x="277" y="472"/>
                </a:lnTo>
                <a:lnTo>
                  <a:pt x="294" y="471"/>
                </a:lnTo>
                <a:lnTo>
                  <a:pt x="294" y="471"/>
                </a:lnTo>
                <a:lnTo>
                  <a:pt x="268" y="498"/>
                </a:lnTo>
                <a:lnTo>
                  <a:pt x="244" y="526"/>
                </a:lnTo>
                <a:lnTo>
                  <a:pt x="223" y="554"/>
                </a:lnTo>
                <a:lnTo>
                  <a:pt x="202" y="585"/>
                </a:lnTo>
                <a:lnTo>
                  <a:pt x="202" y="585"/>
                </a:lnTo>
                <a:lnTo>
                  <a:pt x="198" y="589"/>
                </a:lnTo>
                <a:lnTo>
                  <a:pt x="194" y="595"/>
                </a:lnTo>
                <a:lnTo>
                  <a:pt x="187" y="599"/>
                </a:lnTo>
                <a:lnTo>
                  <a:pt x="180" y="602"/>
                </a:lnTo>
                <a:lnTo>
                  <a:pt x="244" y="482"/>
                </a:lnTo>
                <a:close/>
                <a:moveTo>
                  <a:pt x="195" y="600"/>
                </a:moveTo>
                <a:lnTo>
                  <a:pt x="274" y="502"/>
                </a:lnTo>
                <a:lnTo>
                  <a:pt x="274" y="502"/>
                </a:lnTo>
                <a:lnTo>
                  <a:pt x="275" y="510"/>
                </a:lnTo>
                <a:lnTo>
                  <a:pt x="274" y="517"/>
                </a:lnTo>
                <a:lnTo>
                  <a:pt x="273" y="520"/>
                </a:lnTo>
                <a:lnTo>
                  <a:pt x="270" y="521"/>
                </a:lnTo>
                <a:lnTo>
                  <a:pt x="270" y="521"/>
                </a:lnTo>
                <a:lnTo>
                  <a:pt x="270" y="519"/>
                </a:lnTo>
                <a:lnTo>
                  <a:pt x="270" y="519"/>
                </a:lnTo>
                <a:lnTo>
                  <a:pt x="267" y="520"/>
                </a:lnTo>
                <a:lnTo>
                  <a:pt x="266" y="523"/>
                </a:lnTo>
                <a:lnTo>
                  <a:pt x="264" y="524"/>
                </a:lnTo>
                <a:lnTo>
                  <a:pt x="266" y="526"/>
                </a:lnTo>
                <a:lnTo>
                  <a:pt x="225" y="600"/>
                </a:lnTo>
                <a:lnTo>
                  <a:pt x="225" y="600"/>
                </a:lnTo>
                <a:lnTo>
                  <a:pt x="223" y="602"/>
                </a:lnTo>
                <a:lnTo>
                  <a:pt x="219" y="603"/>
                </a:lnTo>
                <a:lnTo>
                  <a:pt x="212" y="603"/>
                </a:lnTo>
                <a:lnTo>
                  <a:pt x="195" y="600"/>
                </a:lnTo>
                <a:lnTo>
                  <a:pt x="195" y="600"/>
                </a:lnTo>
                <a:close/>
                <a:moveTo>
                  <a:pt x="237" y="599"/>
                </a:moveTo>
                <a:lnTo>
                  <a:pt x="251" y="575"/>
                </a:lnTo>
                <a:lnTo>
                  <a:pt x="251" y="575"/>
                </a:lnTo>
                <a:lnTo>
                  <a:pt x="254" y="575"/>
                </a:lnTo>
                <a:lnTo>
                  <a:pt x="257" y="572"/>
                </a:lnTo>
                <a:lnTo>
                  <a:pt x="257" y="572"/>
                </a:lnTo>
                <a:lnTo>
                  <a:pt x="270" y="552"/>
                </a:lnTo>
                <a:lnTo>
                  <a:pt x="285" y="533"/>
                </a:lnTo>
                <a:lnTo>
                  <a:pt x="301" y="514"/>
                </a:lnTo>
                <a:lnTo>
                  <a:pt x="318" y="496"/>
                </a:lnTo>
                <a:lnTo>
                  <a:pt x="318" y="496"/>
                </a:lnTo>
                <a:lnTo>
                  <a:pt x="318" y="500"/>
                </a:lnTo>
                <a:lnTo>
                  <a:pt x="318" y="500"/>
                </a:lnTo>
                <a:lnTo>
                  <a:pt x="306" y="523"/>
                </a:lnTo>
                <a:lnTo>
                  <a:pt x="295" y="545"/>
                </a:lnTo>
                <a:lnTo>
                  <a:pt x="268" y="590"/>
                </a:lnTo>
                <a:lnTo>
                  <a:pt x="268" y="590"/>
                </a:lnTo>
                <a:lnTo>
                  <a:pt x="266" y="595"/>
                </a:lnTo>
                <a:lnTo>
                  <a:pt x="261" y="597"/>
                </a:lnTo>
                <a:lnTo>
                  <a:pt x="259" y="599"/>
                </a:lnTo>
                <a:lnTo>
                  <a:pt x="254" y="599"/>
                </a:lnTo>
                <a:lnTo>
                  <a:pt x="246" y="599"/>
                </a:lnTo>
                <a:lnTo>
                  <a:pt x="237" y="599"/>
                </a:lnTo>
                <a:lnTo>
                  <a:pt x="237" y="599"/>
                </a:lnTo>
                <a:close/>
                <a:moveTo>
                  <a:pt x="305" y="599"/>
                </a:moveTo>
                <a:lnTo>
                  <a:pt x="305" y="599"/>
                </a:lnTo>
                <a:lnTo>
                  <a:pt x="289" y="599"/>
                </a:lnTo>
                <a:lnTo>
                  <a:pt x="271" y="602"/>
                </a:lnTo>
                <a:lnTo>
                  <a:pt x="298" y="562"/>
                </a:lnTo>
                <a:lnTo>
                  <a:pt x="298" y="562"/>
                </a:lnTo>
                <a:lnTo>
                  <a:pt x="296" y="561"/>
                </a:lnTo>
                <a:lnTo>
                  <a:pt x="295" y="559"/>
                </a:lnTo>
                <a:lnTo>
                  <a:pt x="295" y="559"/>
                </a:lnTo>
                <a:lnTo>
                  <a:pt x="298" y="554"/>
                </a:lnTo>
                <a:lnTo>
                  <a:pt x="301" y="548"/>
                </a:lnTo>
                <a:lnTo>
                  <a:pt x="305" y="543"/>
                </a:lnTo>
                <a:lnTo>
                  <a:pt x="308" y="537"/>
                </a:lnTo>
                <a:lnTo>
                  <a:pt x="308" y="537"/>
                </a:lnTo>
                <a:lnTo>
                  <a:pt x="318" y="521"/>
                </a:lnTo>
                <a:lnTo>
                  <a:pt x="325" y="506"/>
                </a:lnTo>
                <a:lnTo>
                  <a:pt x="340" y="472"/>
                </a:lnTo>
                <a:lnTo>
                  <a:pt x="340" y="472"/>
                </a:lnTo>
                <a:lnTo>
                  <a:pt x="346" y="474"/>
                </a:lnTo>
                <a:lnTo>
                  <a:pt x="353" y="474"/>
                </a:lnTo>
                <a:lnTo>
                  <a:pt x="360" y="475"/>
                </a:lnTo>
                <a:lnTo>
                  <a:pt x="367" y="477"/>
                </a:lnTo>
                <a:lnTo>
                  <a:pt x="367" y="477"/>
                </a:lnTo>
                <a:lnTo>
                  <a:pt x="351" y="491"/>
                </a:lnTo>
                <a:lnTo>
                  <a:pt x="337" y="506"/>
                </a:lnTo>
                <a:lnTo>
                  <a:pt x="308" y="537"/>
                </a:lnTo>
                <a:lnTo>
                  <a:pt x="308" y="537"/>
                </a:lnTo>
                <a:lnTo>
                  <a:pt x="308" y="538"/>
                </a:lnTo>
                <a:lnTo>
                  <a:pt x="309" y="541"/>
                </a:lnTo>
                <a:lnTo>
                  <a:pt x="309" y="541"/>
                </a:lnTo>
                <a:lnTo>
                  <a:pt x="303" y="551"/>
                </a:lnTo>
                <a:lnTo>
                  <a:pt x="301" y="562"/>
                </a:lnTo>
                <a:lnTo>
                  <a:pt x="301" y="562"/>
                </a:lnTo>
                <a:lnTo>
                  <a:pt x="318" y="540"/>
                </a:lnTo>
                <a:lnTo>
                  <a:pt x="337" y="517"/>
                </a:lnTo>
                <a:lnTo>
                  <a:pt x="358" y="496"/>
                </a:lnTo>
                <a:lnTo>
                  <a:pt x="370" y="486"/>
                </a:lnTo>
                <a:lnTo>
                  <a:pt x="382" y="477"/>
                </a:lnTo>
                <a:lnTo>
                  <a:pt x="382" y="477"/>
                </a:lnTo>
                <a:lnTo>
                  <a:pt x="379" y="484"/>
                </a:lnTo>
                <a:lnTo>
                  <a:pt x="377" y="489"/>
                </a:lnTo>
                <a:lnTo>
                  <a:pt x="368" y="499"/>
                </a:lnTo>
                <a:lnTo>
                  <a:pt x="361" y="509"/>
                </a:lnTo>
                <a:lnTo>
                  <a:pt x="354" y="520"/>
                </a:lnTo>
                <a:lnTo>
                  <a:pt x="355" y="523"/>
                </a:lnTo>
                <a:lnTo>
                  <a:pt x="355" y="523"/>
                </a:lnTo>
                <a:lnTo>
                  <a:pt x="343" y="540"/>
                </a:lnTo>
                <a:lnTo>
                  <a:pt x="329" y="558"/>
                </a:lnTo>
                <a:lnTo>
                  <a:pt x="316" y="579"/>
                </a:lnTo>
                <a:lnTo>
                  <a:pt x="305" y="599"/>
                </a:lnTo>
                <a:lnTo>
                  <a:pt x="305" y="599"/>
                </a:lnTo>
                <a:close/>
                <a:moveTo>
                  <a:pt x="319" y="602"/>
                </a:moveTo>
                <a:lnTo>
                  <a:pt x="319" y="602"/>
                </a:lnTo>
                <a:lnTo>
                  <a:pt x="322" y="595"/>
                </a:lnTo>
                <a:lnTo>
                  <a:pt x="325" y="588"/>
                </a:lnTo>
                <a:lnTo>
                  <a:pt x="327" y="581"/>
                </a:lnTo>
                <a:lnTo>
                  <a:pt x="334" y="576"/>
                </a:lnTo>
                <a:lnTo>
                  <a:pt x="333" y="573"/>
                </a:lnTo>
                <a:lnTo>
                  <a:pt x="333" y="573"/>
                </a:lnTo>
                <a:lnTo>
                  <a:pt x="334" y="566"/>
                </a:lnTo>
                <a:lnTo>
                  <a:pt x="336" y="564"/>
                </a:lnTo>
                <a:lnTo>
                  <a:pt x="339" y="562"/>
                </a:lnTo>
                <a:lnTo>
                  <a:pt x="339" y="562"/>
                </a:lnTo>
                <a:lnTo>
                  <a:pt x="337" y="566"/>
                </a:lnTo>
                <a:lnTo>
                  <a:pt x="337" y="568"/>
                </a:lnTo>
                <a:lnTo>
                  <a:pt x="339" y="568"/>
                </a:lnTo>
                <a:lnTo>
                  <a:pt x="343" y="565"/>
                </a:lnTo>
                <a:lnTo>
                  <a:pt x="344" y="564"/>
                </a:lnTo>
                <a:lnTo>
                  <a:pt x="344" y="564"/>
                </a:lnTo>
                <a:lnTo>
                  <a:pt x="363" y="541"/>
                </a:lnTo>
                <a:lnTo>
                  <a:pt x="381" y="520"/>
                </a:lnTo>
                <a:lnTo>
                  <a:pt x="399" y="500"/>
                </a:lnTo>
                <a:lnTo>
                  <a:pt x="419" y="482"/>
                </a:lnTo>
                <a:lnTo>
                  <a:pt x="419" y="482"/>
                </a:lnTo>
                <a:lnTo>
                  <a:pt x="420" y="482"/>
                </a:lnTo>
                <a:lnTo>
                  <a:pt x="420" y="482"/>
                </a:lnTo>
                <a:lnTo>
                  <a:pt x="419" y="488"/>
                </a:lnTo>
                <a:lnTo>
                  <a:pt x="416" y="499"/>
                </a:lnTo>
                <a:lnTo>
                  <a:pt x="416" y="499"/>
                </a:lnTo>
                <a:lnTo>
                  <a:pt x="413" y="499"/>
                </a:lnTo>
                <a:lnTo>
                  <a:pt x="412" y="500"/>
                </a:lnTo>
                <a:lnTo>
                  <a:pt x="406" y="506"/>
                </a:lnTo>
                <a:lnTo>
                  <a:pt x="402" y="513"/>
                </a:lnTo>
                <a:lnTo>
                  <a:pt x="399" y="521"/>
                </a:lnTo>
                <a:lnTo>
                  <a:pt x="400" y="524"/>
                </a:lnTo>
                <a:lnTo>
                  <a:pt x="400" y="524"/>
                </a:lnTo>
                <a:lnTo>
                  <a:pt x="386" y="541"/>
                </a:lnTo>
                <a:lnTo>
                  <a:pt x="372" y="561"/>
                </a:lnTo>
                <a:lnTo>
                  <a:pt x="360" y="582"/>
                </a:lnTo>
                <a:lnTo>
                  <a:pt x="347" y="602"/>
                </a:lnTo>
                <a:lnTo>
                  <a:pt x="319" y="602"/>
                </a:lnTo>
                <a:close/>
                <a:moveTo>
                  <a:pt x="361" y="602"/>
                </a:moveTo>
                <a:lnTo>
                  <a:pt x="361" y="602"/>
                </a:lnTo>
                <a:lnTo>
                  <a:pt x="363" y="597"/>
                </a:lnTo>
                <a:lnTo>
                  <a:pt x="365" y="593"/>
                </a:lnTo>
                <a:lnTo>
                  <a:pt x="371" y="585"/>
                </a:lnTo>
                <a:lnTo>
                  <a:pt x="378" y="578"/>
                </a:lnTo>
                <a:lnTo>
                  <a:pt x="384" y="569"/>
                </a:lnTo>
                <a:lnTo>
                  <a:pt x="379" y="571"/>
                </a:lnTo>
                <a:lnTo>
                  <a:pt x="379" y="571"/>
                </a:lnTo>
                <a:lnTo>
                  <a:pt x="381" y="565"/>
                </a:lnTo>
                <a:lnTo>
                  <a:pt x="384" y="561"/>
                </a:lnTo>
                <a:lnTo>
                  <a:pt x="389" y="552"/>
                </a:lnTo>
                <a:lnTo>
                  <a:pt x="389" y="552"/>
                </a:lnTo>
                <a:lnTo>
                  <a:pt x="389" y="557"/>
                </a:lnTo>
                <a:lnTo>
                  <a:pt x="388" y="559"/>
                </a:lnTo>
                <a:lnTo>
                  <a:pt x="385" y="564"/>
                </a:lnTo>
                <a:lnTo>
                  <a:pt x="384" y="569"/>
                </a:lnTo>
                <a:lnTo>
                  <a:pt x="384" y="569"/>
                </a:lnTo>
                <a:lnTo>
                  <a:pt x="402" y="548"/>
                </a:lnTo>
                <a:lnTo>
                  <a:pt x="420" y="529"/>
                </a:lnTo>
                <a:lnTo>
                  <a:pt x="441" y="507"/>
                </a:lnTo>
                <a:lnTo>
                  <a:pt x="452" y="499"/>
                </a:lnTo>
                <a:lnTo>
                  <a:pt x="465" y="491"/>
                </a:lnTo>
                <a:lnTo>
                  <a:pt x="465" y="491"/>
                </a:lnTo>
                <a:lnTo>
                  <a:pt x="459" y="500"/>
                </a:lnTo>
                <a:lnTo>
                  <a:pt x="455" y="509"/>
                </a:lnTo>
                <a:lnTo>
                  <a:pt x="452" y="516"/>
                </a:lnTo>
                <a:lnTo>
                  <a:pt x="447" y="523"/>
                </a:lnTo>
                <a:lnTo>
                  <a:pt x="447" y="523"/>
                </a:lnTo>
                <a:lnTo>
                  <a:pt x="445" y="519"/>
                </a:lnTo>
                <a:lnTo>
                  <a:pt x="445" y="521"/>
                </a:lnTo>
                <a:lnTo>
                  <a:pt x="445" y="521"/>
                </a:lnTo>
                <a:lnTo>
                  <a:pt x="443" y="523"/>
                </a:lnTo>
                <a:lnTo>
                  <a:pt x="443" y="524"/>
                </a:lnTo>
                <a:lnTo>
                  <a:pt x="444" y="529"/>
                </a:lnTo>
                <a:lnTo>
                  <a:pt x="444" y="529"/>
                </a:lnTo>
                <a:lnTo>
                  <a:pt x="434" y="543"/>
                </a:lnTo>
                <a:lnTo>
                  <a:pt x="423" y="557"/>
                </a:lnTo>
                <a:lnTo>
                  <a:pt x="413" y="571"/>
                </a:lnTo>
                <a:lnTo>
                  <a:pt x="403" y="586"/>
                </a:lnTo>
                <a:lnTo>
                  <a:pt x="403" y="586"/>
                </a:lnTo>
                <a:lnTo>
                  <a:pt x="403" y="590"/>
                </a:lnTo>
                <a:lnTo>
                  <a:pt x="403" y="596"/>
                </a:lnTo>
                <a:lnTo>
                  <a:pt x="403" y="597"/>
                </a:lnTo>
                <a:lnTo>
                  <a:pt x="405" y="599"/>
                </a:lnTo>
                <a:lnTo>
                  <a:pt x="406" y="597"/>
                </a:lnTo>
                <a:lnTo>
                  <a:pt x="407" y="596"/>
                </a:lnTo>
                <a:lnTo>
                  <a:pt x="407" y="596"/>
                </a:lnTo>
                <a:lnTo>
                  <a:pt x="419" y="579"/>
                </a:lnTo>
                <a:lnTo>
                  <a:pt x="430" y="565"/>
                </a:lnTo>
                <a:lnTo>
                  <a:pt x="443" y="551"/>
                </a:lnTo>
                <a:lnTo>
                  <a:pt x="455" y="537"/>
                </a:lnTo>
                <a:lnTo>
                  <a:pt x="469" y="524"/>
                </a:lnTo>
                <a:lnTo>
                  <a:pt x="485" y="513"/>
                </a:lnTo>
                <a:lnTo>
                  <a:pt x="516" y="491"/>
                </a:lnTo>
                <a:lnTo>
                  <a:pt x="444" y="603"/>
                </a:lnTo>
                <a:lnTo>
                  <a:pt x="444" y="603"/>
                </a:lnTo>
                <a:lnTo>
                  <a:pt x="402" y="602"/>
                </a:lnTo>
                <a:lnTo>
                  <a:pt x="381" y="602"/>
                </a:lnTo>
                <a:lnTo>
                  <a:pt x="361" y="602"/>
                </a:lnTo>
                <a:lnTo>
                  <a:pt x="361" y="602"/>
                </a:lnTo>
                <a:close/>
                <a:moveTo>
                  <a:pt x="513" y="589"/>
                </a:moveTo>
                <a:lnTo>
                  <a:pt x="513" y="589"/>
                </a:lnTo>
                <a:lnTo>
                  <a:pt x="520" y="578"/>
                </a:lnTo>
                <a:lnTo>
                  <a:pt x="527" y="565"/>
                </a:lnTo>
                <a:lnTo>
                  <a:pt x="533" y="552"/>
                </a:lnTo>
                <a:lnTo>
                  <a:pt x="538" y="537"/>
                </a:lnTo>
                <a:lnTo>
                  <a:pt x="538" y="537"/>
                </a:lnTo>
                <a:lnTo>
                  <a:pt x="526" y="551"/>
                </a:lnTo>
                <a:lnTo>
                  <a:pt x="514" y="566"/>
                </a:lnTo>
                <a:lnTo>
                  <a:pt x="503" y="583"/>
                </a:lnTo>
                <a:lnTo>
                  <a:pt x="495" y="602"/>
                </a:lnTo>
                <a:lnTo>
                  <a:pt x="461" y="600"/>
                </a:lnTo>
                <a:lnTo>
                  <a:pt x="461" y="600"/>
                </a:lnTo>
                <a:lnTo>
                  <a:pt x="465" y="593"/>
                </a:lnTo>
                <a:lnTo>
                  <a:pt x="469" y="588"/>
                </a:lnTo>
                <a:lnTo>
                  <a:pt x="475" y="582"/>
                </a:lnTo>
                <a:lnTo>
                  <a:pt x="479" y="575"/>
                </a:lnTo>
                <a:lnTo>
                  <a:pt x="483" y="571"/>
                </a:lnTo>
                <a:lnTo>
                  <a:pt x="479" y="571"/>
                </a:lnTo>
                <a:lnTo>
                  <a:pt x="479" y="571"/>
                </a:lnTo>
                <a:lnTo>
                  <a:pt x="479" y="566"/>
                </a:lnTo>
                <a:lnTo>
                  <a:pt x="481" y="562"/>
                </a:lnTo>
                <a:lnTo>
                  <a:pt x="483" y="558"/>
                </a:lnTo>
                <a:lnTo>
                  <a:pt x="489" y="558"/>
                </a:lnTo>
                <a:lnTo>
                  <a:pt x="483" y="571"/>
                </a:lnTo>
                <a:lnTo>
                  <a:pt x="483" y="571"/>
                </a:lnTo>
                <a:lnTo>
                  <a:pt x="500" y="551"/>
                </a:lnTo>
                <a:lnTo>
                  <a:pt x="520" y="530"/>
                </a:lnTo>
                <a:lnTo>
                  <a:pt x="541" y="510"/>
                </a:lnTo>
                <a:lnTo>
                  <a:pt x="563" y="492"/>
                </a:lnTo>
                <a:lnTo>
                  <a:pt x="552" y="514"/>
                </a:lnTo>
                <a:lnTo>
                  <a:pt x="552" y="514"/>
                </a:lnTo>
                <a:lnTo>
                  <a:pt x="547" y="519"/>
                </a:lnTo>
                <a:lnTo>
                  <a:pt x="541" y="524"/>
                </a:lnTo>
                <a:lnTo>
                  <a:pt x="540" y="527"/>
                </a:lnTo>
                <a:lnTo>
                  <a:pt x="538" y="531"/>
                </a:lnTo>
                <a:lnTo>
                  <a:pt x="540" y="534"/>
                </a:lnTo>
                <a:lnTo>
                  <a:pt x="542" y="537"/>
                </a:lnTo>
                <a:lnTo>
                  <a:pt x="542" y="537"/>
                </a:lnTo>
                <a:lnTo>
                  <a:pt x="551" y="526"/>
                </a:lnTo>
                <a:lnTo>
                  <a:pt x="562" y="513"/>
                </a:lnTo>
                <a:lnTo>
                  <a:pt x="579" y="488"/>
                </a:lnTo>
                <a:lnTo>
                  <a:pt x="579" y="488"/>
                </a:lnTo>
                <a:lnTo>
                  <a:pt x="580" y="486"/>
                </a:lnTo>
                <a:lnTo>
                  <a:pt x="583" y="485"/>
                </a:lnTo>
                <a:lnTo>
                  <a:pt x="586" y="486"/>
                </a:lnTo>
                <a:lnTo>
                  <a:pt x="589" y="489"/>
                </a:lnTo>
                <a:lnTo>
                  <a:pt x="589" y="491"/>
                </a:lnTo>
                <a:lnTo>
                  <a:pt x="589" y="493"/>
                </a:lnTo>
                <a:lnTo>
                  <a:pt x="589" y="493"/>
                </a:lnTo>
                <a:lnTo>
                  <a:pt x="569" y="519"/>
                </a:lnTo>
                <a:lnTo>
                  <a:pt x="551" y="545"/>
                </a:lnTo>
                <a:lnTo>
                  <a:pt x="534" y="572"/>
                </a:lnTo>
                <a:lnTo>
                  <a:pt x="518" y="599"/>
                </a:lnTo>
                <a:lnTo>
                  <a:pt x="518" y="599"/>
                </a:lnTo>
                <a:lnTo>
                  <a:pt x="516" y="602"/>
                </a:lnTo>
                <a:lnTo>
                  <a:pt x="514" y="602"/>
                </a:lnTo>
                <a:lnTo>
                  <a:pt x="513" y="602"/>
                </a:lnTo>
                <a:lnTo>
                  <a:pt x="511" y="600"/>
                </a:lnTo>
                <a:lnTo>
                  <a:pt x="510" y="595"/>
                </a:lnTo>
                <a:lnTo>
                  <a:pt x="511" y="592"/>
                </a:lnTo>
                <a:lnTo>
                  <a:pt x="513" y="589"/>
                </a:lnTo>
                <a:lnTo>
                  <a:pt x="513" y="589"/>
                </a:lnTo>
                <a:close/>
                <a:moveTo>
                  <a:pt x="542" y="600"/>
                </a:moveTo>
                <a:lnTo>
                  <a:pt x="542" y="600"/>
                </a:lnTo>
                <a:lnTo>
                  <a:pt x="541" y="599"/>
                </a:lnTo>
                <a:lnTo>
                  <a:pt x="541" y="597"/>
                </a:lnTo>
                <a:lnTo>
                  <a:pt x="542" y="593"/>
                </a:lnTo>
                <a:lnTo>
                  <a:pt x="544" y="592"/>
                </a:lnTo>
                <a:lnTo>
                  <a:pt x="542" y="590"/>
                </a:lnTo>
                <a:lnTo>
                  <a:pt x="540" y="590"/>
                </a:lnTo>
                <a:lnTo>
                  <a:pt x="535" y="592"/>
                </a:lnTo>
                <a:lnTo>
                  <a:pt x="535" y="592"/>
                </a:lnTo>
                <a:lnTo>
                  <a:pt x="549" y="566"/>
                </a:lnTo>
                <a:lnTo>
                  <a:pt x="565" y="540"/>
                </a:lnTo>
                <a:lnTo>
                  <a:pt x="583" y="513"/>
                </a:lnTo>
                <a:lnTo>
                  <a:pt x="600" y="489"/>
                </a:lnTo>
                <a:lnTo>
                  <a:pt x="600" y="489"/>
                </a:lnTo>
                <a:lnTo>
                  <a:pt x="601" y="488"/>
                </a:lnTo>
                <a:lnTo>
                  <a:pt x="604" y="486"/>
                </a:lnTo>
                <a:lnTo>
                  <a:pt x="611" y="486"/>
                </a:lnTo>
                <a:lnTo>
                  <a:pt x="630" y="488"/>
                </a:lnTo>
                <a:lnTo>
                  <a:pt x="630" y="488"/>
                </a:lnTo>
                <a:lnTo>
                  <a:pt x="606" y="510"/>
                </a:lnTo>
                <a:lnTo>
                  <a:pt x="585" y="533"/>
                </a:lnTo>
                <a:lnTo>
                  <a:pt x="575" y="545"/>
                </a:lnTo>
                <a:lnTo>
                  <a:pt x="565" y="558"/>
                </a:lnTo>
                <a:lnTo>
                  <a:pt x="556" y="571"/>
                </a:lnTo>
                <a:lnTo>
                  <a:pt x="548" y="585"/>
                </a:lnTo>
                <a:lnTo>
                  <a:pt x="548" y="585"/>
                </a:lnTo>
                <a:lnTo>
                  <a:pt x="590" y="537"/>
                </a:lnTo>
                <a:lnTo>
                  <a:pt x="613" y="513"/>
                </a:lnTo>
                <a:lnTo>
                  <a:pt x="637" y="491"/>
                </a:lnTo>
                <a:lnTo>
                  <a:pt x="637" y="491"/>
                </a:lnTo>
                <a:lnTo>
                  <a:pt x="637" y="495"/>
                </a:lnTo>
                <a:lnTo>
                  <a:pt x="637" y="499"/>
                </a:lnTo>
                <a:lnTo>
                  <a:pt x="632" y="506"/>
                </a:lnTo>
                <a:lnTo>
                  <a:pt x="628" y="513"/>
                </a:lnTo>
                <a:lnTo>
                  <a:pt x="624" y="519"/>
                </a:lnTo>
                <a:lnTo>
                  <a:pt x="624" y="519"/>
                </a:lnTo>
                <a:lnTo>
                  <a:pt x="622" y="520"/>
                </a:lnTo>
                <a:lnTo>
                  <a:pt x="621" y="520"/>
                </a:lnTo>
                <a:lnTo>
                  <a:pt x="620" y="521"/>
                </a:lnTo>
                <a:lnTo>
                  <a:pt x="569" y="600"/>
                </a:lnTo>
                <a:lnTo>
                  <a:pt x="569" y="600"/>
                </a:lnTo>
                <a:lnTo>
                  <a:pt x="563" y="602"/>
                </a:lnTo>
                <a:lnTo>
                  <a:pt x="555" y="602"/>
                </a:lnTo>
                <a:lnTo>
                  <a:pt x="547" y="602"/>
                </a:lnTo>
                <a:lnTo>
                  <a:pt x="542" y="600"/>
                </a:lnTo>
                <a:lnTo>
                  <a:pt x="542" y="600"/>
                </a:lnTo>
                <a:close/>
                <a:moveTo>
                  <a:pt x="592" y="597"/>
                </a:moveTo>
                <a:lnTo>
                  <a:pt x="600" y="585"/>
                </a:lnTo>
                <a:lnTo>
                  <a:pt x="600" y="585"/>
                </a:lnTo>
                <a:lnTo>
                  <a:pt x="597" y="586"/>
                </a:lnTo>
                <a:lnTo>
                  <a:pt x="593" y="589"/>
                </a:lnTo>
                <a:lnTo>
                  <a:pt x="590" y="592"/>
                </a:lnTo>
                <a:lnTo>
                  <a:pt x="587" y="592"/>
                </a:lnTo>
                <a:lnTo>
                  <a:pt x="585" y="592"/>
                </a:lnTo>
                <a:lnTo>
                  <a:pt x="646" y="491"/>
                </a:lnTo>
                <a:lnTo>
                  <a:pt x="646" y="491"/>
                </a:lnTo>
                <a:lnTo>
                  <a:pt x="648" y="488"/>
                </a:lnTo>
                <a:lnTo>
                  <a:pt x="651" y="488"/>
                </a:lnTo>
                <a:lnTo>
                  <a:pt x="658" y="486"/>
                </a:lnTo>
                <a:lnTo>
                  <a:pt x="667" y="486"/>
                </a:lnTo>
                <a:lnTo>
                  <a:pt x="676" y="489"/>
                </a:lnTo>
                <a:lnTo>
                  <a:pt x="676" y="489"/>
                </a:lnTo>
                <a:lnTo>
                  <a:pt x="658" y="507"/>
                </a:lnTo>
                <a:lnTo>
                  <a:pt x="638" y="527"/>
                </a:lnTo>
                <a:lnTo>
                  <a:pt x="621" y="550"/>
                </a:lnTo>
                <a:lnTo>
                  <a:pt x="614" y="561"/>
                </a:lnTo>
                <a:lnTo>
                  <a:pt x="607" y="573"/>
                </a:lnTo>
                <a:lnTo>
                  <a:pt x="607" y="573"/>
                </a:lnTo>
                <a:lnTo>
                  <a:pt x="607" y="569"/>
                </a:lnTo>
                <a:lnTo>
                  <a:pt x="607" y="568"/>
                </a:lnTo>
                <a:lnTo>
                  <a:pt x="606" y="568"/>
                </a:lnTo>
                <a:lnTo>
                  <a:pt x="604" y="568"/>
                </a:lnTo>
                <a:lnTo>
                  <a:pt x="601" y="572"/>
                </a:lnTo>
                <a:lnTo>
                  <a:pt x="601" y="573"/>
                </a:lnTo>
                <a:lnTo>
                  <a:pt x="601" y="575"/>
                </a:lnTo>
                <a:lnTo>
                  <a:pt x="601" y="575"/>
                </a:lnTo>
                <a:lnTo>
                  <a:pt x="599" y="576"/>
                </a:lnTo>
                <a:lnTo>
                  <a:pt x="596" y="578"/>
                </a:lnTo>
                <a:lnTo>
                  <a:pt x="596" y="579"/>
                </a:lnTo>
                <a:lnTo>
                  <a:pt x="596" y="581"/>
                </a:lnTo>
                <a:lnTo>
                  <a:pt x="600" y="585"/>
                </a:lnTo>
                <a:lnTo>
                  <a:pt x="666" y="509"/>
                </a:lnTo>
                <a:lnTo>
                  <a:pt x="666" y="509"/>
                </a:lnTo>
                <a:lnTo>
                  <a:pt x="673" y="505"/>
                </a:lnTo>
                <a:lnTo>
                  <a:pt x="676" y="503"/>
                </a:lnTo>
                <a:lnTo>
                  <a:pt x="677" y="505"/>
                </a:lnTo>
                <a:lnTo>
                  <a:pt x="677" y="506"/>
                </a:lnTo>
                <a:lnTo>
                  <a:pt x="677" y="506"/>
                </a:lnTo>
                <a:lnTo>
                  <a:pt x="676" y="510"/>
                </a:lnTo>
                <a:lnTo>
                  <a:pt x="674" y="514"/>
                </a:lnTo>
                <a:lnTo>
                  <a:pt x="669" y="521"/>
                </a:lnTo>
                <a:lnTo>
                  <a:pt x="666" y="524"/>
                </a:lnTo>
                <a:lnTo>
                  <a:pt x="666" y="524"/>
                </a:lnTo>
                <a:lnTo>
                  <a:pt x="665" y="526"/>
                </a:lnTo>
                <a:lnTo>
                  <a:pt x="663" y="527"/>
                </a:lnTo>
                <a:lnTo>
                  <a:pt x="662" y="530"/>
                </a:lnTo>
                <a:lnTo>
                  <a:pt x="662" y="530"/>
                </a:lnTo>
                <a:lnTo>
                  <a:pt x="662" y="534"/>
                </a:lnTo>
                <a:lnTo>
                  <a:pt x="662" y="534"/>
                </a:lnTo>
                <a:lnTo>
                  <a:pt x="652" y="543"/>
                </a:lnTo>
                <a:lnTo>
                  <a:pt x="644" y="554"/>
                </a:lnTo>
                <a:lnTo>
                  <a:pt x="630" y="576"/>
                </a:lnTo>
                <a:lnTo>
                  <a:pt x="630" y="576"/>
                </a:lnTo>
                <a:lnTo>
                  <a:pt x="624" y="585"/>
                </a:lnTo>
                <a:lnTo>
                  <a:pt x="620" y="590"/>
                </a:lnTo>
                <a:lnTo>
                  <a:pt x="615" y="595"/>
                </a:lnTo>
                <a:lnTo>
                  <a:pt x="610" y="599"/>
                </a:lnTo>
                <a:lnTo>
                  <a:pt x="604" y="600"/>
                </a:lnTo>
                <a:lnTo>
                  <a:pt x="599" y="600"/>
                </a:lnTo>
                <a:lnTo>
                  <a:pt x="592" y="597"/>
                </a:lnTo>
                <a:lnTo>
                  <a:pt x="592" y="597"/>
                </a:lnTo>
                <a:close/>
                <a:moveTo>
                  <a:pt x="693" y="488"/>
                </a:moveTo>
                <a:lnTo>
                  <a:pt x="725" y="488"/>
                </a:lnTo>
                <a:lnTo>
                  <a:pt x="725" y="488"/>
                </a:lnTo>
                <a:lnTo>
                  <a:pt x="704" y="507"/>
                </a:lnTo>
                <a:lnTo>
                  <a:pt x="683" y="529"/>
                </a:lnTo>
                <a:lnTo>
                  <a:pt x="672" y="538"/>
                </a:lnTo>
                <a:lnTo>
                  <a:pt x="662" y="550"/>
                </a:lnTo>
                <a:lnTo>
                  <a:pt x="653" y="561"/>
                </a:lnTo>
                <a:lnTo>
                  <a:pt x="646" y="573"/>
                </a:lnTo>
                <a:lnTo>
                  <a:pt x="646" y="573"/>
                </a:lnTo>
                <a:lnTo>
                  <a:pt x="651" y="562"/>
                </a:lnTo>
                <a:lnTo>
                  <a:pt x="656" y="551"/>
                </a:lnTo>
                <a:lnTo>
                  <a:pt x="667" y="530"/>
                </a:lnTo>
                <a:lnTo>
                  <a:pt x="681" y="510"/>
                </a:lnTo>
                <a:lnTo>
                  <a:pt x="693" y="488"/>
                </a:lnTo>
                <a:lnTo>
                  <a:pt x="693" y="488"/>
                </a:lnTo>
                <a:close/>
                <a:moveTo>
                  <a:pt x="684" y="602"/>
                </a:moveTo>
                <a:lnTo>
                  <a:pt x="710" y="568"/>
                </a:lnTo>
                <a:lnTo>
                  <a:pt x="710" y="568"/>
                </a:lnTo>
                <a:lnTo>
                  <a:pt x="708" y="566"/>
                </a:lnTo>
                <a:lnTo>
                  <a:pt x="708" y="565"/>
                </a:lnTo>
                <a:lnTo>
                  <a:pt x="711" y="558"/>
                </a:lnTo>
                <a:lnTo>
                  <a:pt x="715" y="551"/>
                </a:lnTo>
                <a:lnTo>
                  <a:pt x="715" y="548"/>
                </a:lnTo>
                <a:lnTo>
                  <a:pt x="714" y="547"/>
                </a:lnTo>
                <a:lnTo>
                  <a:pt x="714" y="541"/>
                </a:lnTo>
                <a:lnTo>
                  <a:pt x="714" y="541"/>
                </a:lnTo>
                <a:lnTo>
                  <a:pt x="703" y="554"/>
                </a:lnTo>
                <a:lnTo>
                  <a:pt x="691" y="569"/>
                </a:lnTo>
                <a:lnTo>
                  <a:pt x="683" y="586"/>
                </a:lnTo>
                <a:lnTo>
                  <a:pt x="674" y="602"/>
                </a:lnTo>
                <a:lnTo>
                  <a:pt x="627" y="602"/>
                </a:lnTo>
                <a:lnTo>
                  <a:pt x="627" y="602"/>
                </a:lnTo>
                <a:lnTo>
                  <a:pt x="681" y="543"/>
                </a:lnTo>
                <a:lnTo>
                  <a:pt x="710" y="514"/>
                </a:lnTo>
                <a:lnTo>
                  <a:pt x="739" y="486"/>
                </a:lnTo>
                <a:lnTo>
                  <a:pt x="739" y="486"/>
                </a:lnTo>
                <a:lnTo>
                  <a:pt x="736" y="496"/>
                </a:lnTo>
                <a:lnTo>
                  <a:pt x="732" y="507"/>
                </a:lnTo>
                <a:lnTo>
                  <a:pt x="728" y="514"/>
                </a:lnTo>
                <a:lnTo>
                  <a:pt x="726" y="514"/>
                </a:lnTo>
                <a:lnTo>
                  <a:pt x="726" y="513"/>
                </a:lnTo>
                <a:lnTo>
                  <a:pt x="726" y="513"/>
                </a:lnTo>
                <a:lnTo>
                  <a:pt x="718" y="523"/>
                </a:lnTo>
                <a:lnTo>
                  <a:pt x="715" y="529"/>
                </a:lnTo>
                <a:lnTo>
                  <a:pt x="715" y="531"/>
                </a:lnTo>
                <a:lnTo>
                  <a:pt x="717" y="533"/>
                </a:lnTo>
                <a:lnTo>
                  <a:pt x="717" y="533"/>
                </a:lnTo>
                <a:lnTo>
                  <a:pt x="726" y="524"/>
                </a:lnTo>
                <a:lnTo>
                  <a:pt x="735" y="513"/>
                </a:lnTo>
                <a:lnTo>
                  <a:pt x="742" y="502"/>
                </a:lnTo>
                <a:lnTo>
                  <a:pt x="748" y="488"/>
                </a:lnTo>
                <a:lnTo>
                  <a:pt x="748" y="488"/>
                </a:lnTo>
                <a:lnTo>
                  <a:pt x="760" y="491"/>
                </a:lnTo>
                <a:lnTo>
                  <a:pt x="767" y="491"/>
                </a:lnTo>
                <a:lnTo>
                  <a:pt x="774" y="491"/>
                </a:lnTo>
                <a:lnTo>
                  <a:pt x="774" y="491"/>
                </a:lnTo>
                <a:lnTo>
                  <a:pt x="757" y="506"/>
                </a:lnTo>
                <a:lnTo>
                  <a:pt x="739" y="524"/>
                </a:lnTo>
                <a:lnTo>
                  <a:pt x="731" y="534"/>
                </a:lnTo>
                <a:lnTo>
                  <a:pt x="722" y="545"/>
                </a:lnTo>
                <a:lnTo>
                  <a:pt x="715" y="557"/>
                </a:lnTo>
                <a:lnTo>
                  <a:pt x="710" y="568"/>
                </a:lnTo>
                <a:lnTo>
                  <a:pt x="710" y="568"/>
                </a:lnTo>
                <a:lnTo>
                  <a:pt x="726" y="550"/>
                </a:lnTo>
                <a:lnTo>
                  <a:pt x="745" y="531"/>
                </a:lnTo>
                <a:lnTo>
                  <a:pt x="764" y="514"/>
                </a:lnTo>
                <a:lnTo>
                  <a:pt x="784" y="499"/>
                </a:lnTo>
                <a:lnTo>
                  <a:pt x="784" y="499"/>
                </a:lnTo>
                <a:lnTo>
                  <a:pt x="780" y="507"/>
                </a:lnTo>
                <a:lnTo>
                  <a:pt x="773" y="516"/>
                </a:lnTo>
                <a:lnTo>
                  <a:pt x="767" y="524"/>
                </a:lnTo>
                <a:lnTo>
                  <a:pt x="760" y="534"/>
                </a:lnTo>
                <a:lnTo>
                  <a:pt x="763" y="538"/>
                </a:lnTo>
                <a:lnTo>
                  <a:pt x="763" y="538"/>
                </a:lnTo>
                <a:lnTo>
                  <a:pt x="750" y="552"/>
                </a:lnTo>
                <a:lnTo>
                  <a:pt x="738" y="568"/>
                </a:lnTo>
                <a:lnTo>
                  <a:pt x="726" y="585"/>
                </a:lnTo>
                <a:lnTo>
                  <a:pt x="715" y="602"/>
                </a:lnTo>
                <a:lnTo>
                  <a:pt x="684" y="602"/>
                </a:lnTo>
                <a:close/>
                <a:moveTo>
                  <a:pt x="1161" y="512"/>
                </a:moveTo>
                <a:lnTo>
                  <a:pt x="1161" y="512"/>
                </a:lnTo>
                <a:lnTo>
                  <a:pt x="1155" y="520"/>
                </a:lnTo>
                <a:lnTo>
                  <a:pt x="1152" y="523"/>
                </a:lnTo>
                <a:lnTo>
                  <a:pt x="1149" y="524"/>
                </a:lnTo>
                <a:lnTo>
                  <a:pt x="1149" y="524"/>
                </a:lnTo>
                <a:lnTo>
                  <a:pt x="1147" y="523"/>
                </a:lnTo>
                <a:lnTo>
                  <a:pt x="1147" y="523"/>
                </a:lnTo>
                <a:lnTo>
                  <a:pt x="1152" y="516"/>
                </a:lnTo>
                <a:lnTo>
                  <a:pt x="1156" y="513"/>
                </a:lnTo>
                <a:lnTo>
                  <a:pt x="1161" y="512"/>
                </a:lnTo>
                <a:lnTo>
                  <a:pt x="1161" y="512"/>
                </a:lnTo>
                <a:close/>
                <a:moveTo>
                  <a:pt x="1083" y="566"/>
                </a:moveTo>
                <a:lnTo>
                  <a:pt x="1083" y="566"/>
                </a:lnTo>
                <a:lnTo>
                  <a:pt x="1079" y="571"/>
                </a:lnTo>
                <a:lnTo>
                  <a:pt x="1078" y="573"/>
                </a:lnTo>
                <a:lnTo>
                  <a:pt x="1076" y="576"/>
                </a:lnTo>
                <a:lnTo>
                  <a:pt x="1076" y="576"/>
                </a:lnTo>
                <a:lnTo>
                  <a:pt x="1075" y="581"/>
                </a:lnTo>
                <a:lnTo>
                  <a:pt x="1072" y="583"/>
                </a:lnTo>
                <a:lnTo>
                  <a:pt x="1065" y="590"/>
                </a:lnTo>
                <a:lnTo>
                  <a:pt x="1065" y="590"/>
                </a:lnTo>
                <a:lnTo>
                  <a:pt x="1067" y="586"/>
                </a:lnTo>
                <a:lnTo>
                  <a:pt x="1069" y="582"/>
                </a:lnTo>
                <a:lnTo>
                  <a:pt x="1076" y="576"/>
                </a:lnTo>
                <a:lnTo>
                  <a:pt x="1076" y="576"/>
                </a:lnTo>
                <a:lnTo>
                  <a:pt x="1082" y="564"/>
                </a:lnTo>
                <a:lnTo>
                  <a:pt x="1089" y="552"/>
                </a:lnTo>
                <a:lnTo>
                  <a:pt x="1104" y="531"/>
                </a:lnTo>
                <a:lnTo>
                  <a:pt x="1140" y="491"/>
                </a:lnTo>
                <a:lnTo>
                  <a:pt x="1140" y="491"/>
                </a:lnTo>
                <a:lnTo>
                  <a:pt x="1141" y="491"/>
                </a:lnTo>
                <a:lnTo>
                  <a:pt x="1144" y="489"/>
                </a:lnTo>
                <a:lnTo>
                  <a:pt x="1151" y="489"/>
                </a:lnTo>
                <a:lnTo>
                  <a:pt x="1159" y="491"/>
                </a:lnTo>
                <a:lnTo>
                  <a:pt x="1171" y="489"/>
                </a:lnTo>
                <a:lnTo>
                  <a:pt x="1083" y="566"/>
                </a:lnTo>
                <a:close/>
                <a:moveTo>
                  <a:pt x="1182" y="492"/>
                </a:moveTo>
                <a:lnTo>
                  <a:pt x="1182" y="492"/>
                </a:lnTo>
                <a:lnTo>
                  <a:pt x="1183" y="491"/>
                </a:lnTo>
                <a:lnTo>
                  <a:pt x="1186" y="489"/>
                </a:lnTo>
                <a:lnTo>
                  <a:pt x="1193" y="489"/>
                </a:lnTo>
                <a:lnTo>
                  <a:pt x="1200" y="491"/>
                </a:lnTo>
                <a:lnTo>
                  <a:pt x="1207" y="491"/>
                </a:lnTo>
                <a:lnTo>
                  <a:pt x="1133" y="555"/>
                </a:lnTo>
                <a:lnTo>
                  <a:pt x="1182" y="492"/>
                </a:lnTo>
                <a:close/>
                <a:moveTo>
                  <a:pt x="769" y="471"/>
                </a:moveTo>
                <a:lnTo>
                  <a:pt x="769" y="471"/>
                </a:lnTo>
                <a:lnTo>
                  <a:pt x="788" y="467"/>
                </a:lnTo>
                <a:lnTo>
                  <a:pt x="814" y="465"/>
                </a:lnTo>
                <a:lnTo>
                  <a:pt x="864" y="464"/>
                </a:lnTo>
                <a:lnTo>
                  <a:pt x="864" y="464"/>
                </a:lnTo>
                <a:lnTo>
                  <a:pt x="953" y="464"/>
                </a:lnTo>
                <a:lnTo>
                  <a:pt x="1041" y="465"/>
                </a:lnTo>
                <a:lnTo>
                  <a:pt x="1133" y="468"/>
                </a:lnTo>
                <a:lnTo>
                  <a:pt x="1225" y="469"/>
                </a:lnTo>
                <a:lnTo>
                  <a:pt x="1225" y="469"/>
                </a:lnTo>
                <a:lnTo>
                  <a:pt x="1228" y="471"/>
                </a:lnTo>
                <a:lnTo>
                  <a:pt x="1230" y="472"/>
                </a:lnTo>
                <a:lnTo>
                  <a:pt x="1231" y="474"/>
                </a:lnTo>
                <a:lnTo>
                  <a:pt x="1231" y="475"/>
                </a:lnTo>
                <a:lnTo>
                  <a:pt x="1227" y="475"/>
                </a:lnTo>
                <a:lnTo>
                  <a:pt x="1227" y="475"/>
                </a:lnTo>
                <a:lnTo>
                  <a:pt x="1111" y="475"/>
                </a:lnTo>
                <a:lnTo>
                  <a:pt x="998" y="475"/>
                </a:lnTo>
                <a:lnTo>
                  <a:pt x="882" y="474"/>
                </a:lnTo>
                <a:lnTo>
                  <a:pt x="826" y="472"/>
                </a:lnTo>
                <a:lnTo>
                  <a:pt x="769" y="471"/>
                </a:lnTo>
                <a:lnTo>
                  <a:pt x="769" y="471"/>
                </a:lnTo>
                <a:close/>
                <a:moveTo>
                  <a:pt x="1057" y="500"/>
                </a:moveTo>
                <a:lnTo>
                  <a:pt x="1057" y="500"/>
                </a:lnTo>
                <a:lnTo>
                  <a:pt x="1045" y="509"/>
                </a:lnTo>
                <a:lnTo>
                  <a:pt x="1034" y="517"/>
                </a:lnTo>
                <a:lnTo>
                  <a:pt x="1013" y="536"/>
                </a:lnTo>
                <a:lnTo>
                  <a:pt x="1013" y="536"/>
                </a:lnTo>
                <a:lnTo>
                  <a:pt x="1019" y="524"/>
                </a:lnTo>
                <a:lnTo>
                  <a:pt x="1024" y="512"/>
                </a:lnTo>
                <a:lnTo>
                  <a:pt x="1031" y="500"/>
                </a:lnTo>
                <a:lnTo>
                  <a:pt x="1037" y="489"/>
                </a:lnTo>
                <a:lnTo>
                  <a:pt x="1114" y="491"/>
                </a:lnTo>
                <a:lnTo>
                  <a:pt x="1027" y="568"/>
                </a:lnTo>
                <a:lnTo>
                  <a:pt x="1027" y="568"/>
                </a:lnTo>
                <a:lnTo>
                  <a:pt x="1041" y="551"/>
                </a:lnTo>
                <a:lnTo>
                  <a:pt x="1054" y="534"/>
                </a:lnTo>
                <a:lnTo>
                  <a:pt x="1065" y="516"/>
                </a:lnTo>
                <a:lnTo>
                  <a:pt x="1075" y="498"/>
                </a:lnTo>
                <a:lnTo>
                  <a:pt x="1075" y="498"/>
                </a:lnTo>
                <a:lnTo>
                  <a:pt x="1075" y="495"/>
                </a:lnTo>
                <a:lnTo>
                  <a:pt x="1075" y="493"/>
                </a:lnTo>
                <a:lnTo>
                  <a:pt x="1069" y="495"/>
                </a:lnTo>
                <a:lnTo>
                  <a:pt x="1062" y="498"/>
                </a:lnTo>
                <a:lnTo>
                  <a:pt x="1057" y="500"/>
                </a:lnTo>
                <a:lnTo>
                  <a:pt x="1057" y="500"/>
                </a:lnTo>
                <a:close/>
                <a:moveTo>
                  <a:pt x="988" y="491"/>
                </a:moveTo>
                <a:lnTo>
                  <a:pt x="1019" y="489"/>
                </a:lnTo>
                <a:lnTo>
                  <a:pt x="961" y="544"/>
                </a:lnTo>
                <a:lnTo>
                  <a:pt x="961" y="544"/>
                </a:lnTo>
                <a:lnTo>
                  <a:pt x="974" y="520"/>
                </a:lnTo>
                <a:lnTo>
                  <a:pt x="981" y="509"/>
                </a:lnTo>
                <a:lnTo>
                  <a:pt x="986" y="498"/>
                </a:lnTo>
                <a:lnTo>
                  <a:pt x="986" y="498"/>
                </a:lnTo>
                <a:lnTo>
                  <a:pt x="988" y="491"/>
                </a:lnTo>
                <a:lnTo>
                  <a:pt x="988" y="491"/>
                </a:lnTo>
                <a:close/>
                <a:moveTo>
                  <a:pt x="948" y="491"/>
                </a:moveTo>
                <a:lnTo>
                  <a:pt x="948" y="491"/>
                </a:lnTo>
                <a:lnTo>
                  <a:pt x="936" y="503"/>
                </a:lnTo>
                <a:lnTo>
                  <a:pt x="925" y="517"/>
                </a:lnTo>
                <a:lnTo>
                  <a:pt x="911" y="530"/>
                </a:lnTo>
                <a:lnTo>
                  <a:pt x="904" y="536"/>
                </a:lnTo>
                <a:lnTo>
                  <a:pt x="896" y="541"/>
                </a:lnTo>
                <a:lnTo>
                  <a:pt x="896" y="541"/>
                </a:lnTo>
                <a:lnTo>
                  <a:pt x="913" y="520"/>
                </a:lnTo>
                <a:lnTo>
                  <a:pt x="920" y="509"/>
                </a:lnTo>
                <a:lnTo>
                  <a:pt x="927" y="496"/>
                </a:lnTo>
                <a:lnTo>
                  <a:pt x="927" y="496"/>
                </a:lnTo>
                <a:lnTo>
                  <a:pt x="927" y="493"/>
                </a:lnTo>
                <a:lnTo>
                  <a:pt x="929" y="491"/>
                </a:lnTo>
                <a:lnTo>
                  <a:pt x="929" y="491"/>
                </a:lnTo>
                <a:lnTo>
                  <a:pt x="933" y="489"/>
                </a:lnTo>
                <a:lnTo>
                  <a:pt x="939" y="489"/>
                </a:lnTo>
                <a:lnTo>
                  <a:pt x="948" y="491"/>
                </a:lnTo>
                <a:lnTo>
                  <a:pt x="948" y="491"/>
                </a:lnTo>
                <a:close/>
                <a:moveTo>
                  <a:pt x="912" y="489"/>
                </a:moveTo>
                <a:lnTo>
                  <a:pt x="867" y="534"/>
                </a:lnTo>
                <a:lnTo>
                  <a:pt x="867" y="534"/>
                </a:lnTo>
                <a:lnTo>
                  <a:pt x="873" y="523"/>
                </a:lnTo>
                <a:lnTo>
                  <a:pt x="880" y="512"/>
                </a:lnTo>
                <a:lnTo>
                  <a:pt x="895" y="489"/>
                </a:lnTo>
                <a:lnTo>
                  <a:pt x="895" y="489"/>
                </a:lnTo>
                <a:lnTo>
                  <a:pt x="898" y="489"/>
                </a:lnTo>
                <a:lnTo>
                  <a:pt x="902" y="489"/>
                </a:lnTo>
                <a:lnTo>
                  <a:pt x="912" y="489"/>
                </a:lnTo>
                <a:lnTo>
                  <a:pt x="912" y="489"/>
                </a:lnTo>
                <a:close/>
                <a:moveTo>
                  <a:pt x="873" y="492"/>
                </a:moveTo>
                <a:lnTo>
                  <a:pt x="873" y="492"/>
                </a:lnTo>
                <a:lnTo>
                  <a:pt x="856" y="502"/>
                </a:lnTo>
                <a:lnTo>
                  <a:pt x="842" y="514"/>
                </a:lnTo>
                <a:lnTo>
                  <a:pt x="814" y="538"/>
                </a:lnTo>
                <a:lnTo>
                  <a:pt x="814" y="538"/>
                </a:lnTo>
                <a:lnTo>
                  <a:pt x="814" y="543"/>
                </a:lnTo>
                <a:lnTo>
                  <a:pt x="812" y="545"/>
                </a:lnTo>
                <a:lnTo>
                  <a:pt x="809" y="548"/>
                </a:lnTo>
                <a:lnTo>
                  <a:pt x="807" y="551"/>
                </a:lnTo>
                <a:lnTo>
                  <a:pt x="811" y="541"/>
                </a:lnTo>
                <a:lnTo>
                  <a:pt x="812" y="538"/>
                </a:lnTo>
                <a:lnTo>
                  <a:pt x="814" y="538"/>
                </a:lnTo>
                <a:lnTo>
                  <a:pt x="814" y="538"/>
                </a:lnTo>
                <a:lnTo>
                  <a:pt x="818" y="533"/>
                </a:lnTo>
                <a:lnTo>
                  <a:pt x="822" y="526"/>
                </a:lnTo>
                <a:lnTo>
                  <a:pt x="830" y="512"/>
                </a:lnTo>
                <a:lnTo>
                  <a:pt x="835" y="503"/>
                </a:lnTo>
                <a:lnTo>
                  <a:pt x="839" y="498"/>
                </a:lnTo>
                <a:lnTo>
                  <a:pt x="845" y="492"/>
                </a:lnTo>
                <a:lnTo>
                  <a:pt x="852" y="489"/>
                </a:lnTo>
                <a:lnTo>
                  <a:pt x="852" y="489"/>
                </a:lnTo>
                <a:lnTo>
                  <a:pt x="857" y="489"/>
                </a:lnTo>
                <a:lnTo>
                  <a:pt x="863" y="489"/>
                </a:lnTo>
                <a:lnTo>
                  <a:pt x="868" y="491"/>
                </a:lnTo>
                <a:lnTo>
                  <a:pt x="873" y="492"/>
                </a:lnTo>
                <a:lnTo>
                  <a:pt x="873" y="492"/>
                </a:lnTo>
                <a:close/>
                <a:moveTo>
                  <a:pt x="729" y="602"/>
                </a:moveTo>
                <a:lnTo>
                  <a:pt x="729" y="602"/>
                </a:lnTo>
                <a:lnTo>
                  <a:pt x="738" y="588"/>
                </a:lnTo>
                <a:lnTo>
                  <a:pt x="743" y="581"/>
                </a:lnTo>
                <a:lnTo>
                  <a:pt x="749" y="575"/>
                </a:lnTo>
                <a:lnTo>
                  <a:pt x="749" y="575"/>
                </a:lnTo>
                <a:lnTo>
                  <a:pt x="748" y="573"/>
                </a:lnTo>
                <a:lnTo>
                  <a:pt x="746" y="572"/>
                </a:lnTo>
                <a:lnTo>
                  <a:pt x="746" y="572"/>
                </a:lnTo>
                <a:lnTo>
                  <a:pt x="749" y="568"/>
                </a:lnTo>
                <a:lnTo>
                  <a:pt x="752" y="564"/>
                </a:lnTo>
                <a:lnTo>
                  <a:pt x="755" y="559"/>
                </a:lnTo>
                <a:lnTo>
                  <a:pt x="757" y="555"/>
                </a:lnTo>
                <a:lnTo>
                  <a:pt x="759" y="554"/>
                </a:lnTo>
                <a:lnTo>
                  <a:pt x="756" y="552"/>
                </a:lnTo>
                <a:lnTo>
                  <a:pt x="756" y="552"/>
                </a:lnTo>
                <a:lnTo>
                  <a:pt x="777" y="523"/>
                </a:lnTo>
                <a:lnTo>
                  <a:pt x="788" y="509"/>
                </a:lnTo>
                <a:lnTo>
                  <a:pt x="797" y="492"/>
                </a:lnTo>
                <a:lnTo>
                  <a:pt x="797" y="492"/>
                </a:lnTo>
                <a:lnTo>
                  <a:pt x="800" y="489"/>
                </a:lnTo>
                <a:lnTo>
                  <a:pt x="801" y="489"/>
                </a:lnTo>
                <a:lnTo>
                  <a:pt x="808" y="489"/>
                </a:lnTo>
                <a:lnTo>
                  <a:pt x="825" y="491"/>
                </a:lnTo>
                <a:lnTo>
                  <a:pt x="825" y="491"/>
                </a:lnTo>
                <a:lnTo>
                  <a:pt x="791" y="520"/>
                </a:lnTo>
                <a:lnTo>
                  <a:pt x="776" y="536"/>
                </a:lnTo>
                <a:lnTo>
                  <a:pt x="760" y="551"/>
                </a:lnTo>
                <a:lnTo>
                  <a:pt x="762" y="555"/>
                </a:lnTo>
                <a:lnTo>
                  <a:pt x="762" y="555"/>
                </a:lnTo>
                <a:lnTo>
                  <a:pt x="759" y="558"/>
                </a:lnTo>
                <a:lnTo>
                  <a:pt x="756" y="564"/>
                </a:lnTo>
                <a:lnTo>
                  <a:pt x="752" y="572"/>
                </a:lnTo>
                <a:lnTo>
                  <a:pt x="752" y="572"/>
                </a:lnTo>
                <a:lnTo>
                  <a:pt x="769" y="554"/>
                </a:lnTo>
                <a:lnTo>
                  <a:pt x="787" y="536"/>
                </a:lnTo>
                <a:lnTo>
                  <a:pt x="807" y="517"/>
                </a:lnTo>
                <a:lnTo>
                  <a:pt x="828" y="499"/>
                </a:lnTo>
                <a:lnTo>
                  <a:pt x="828" y="499"/>
                </a:lnTo>
                <a:lnTo>
                  <a:pt x="826" y="506"/>
                </a:lnTo>
                <a:lnTo>
                  <a:pt x="823" y="512"/>
                </a:lnTo>
                <a:lnTo>
                  <a:pt x="821" y="519"/>
                </a:lnTo>
                <a:lnTo>
                  <a:pt x="815" y="524"/>
                </a:lnTo>
                <a:lnTo>
                  <a:pt x="815" y="524"/>
                </a:lnTo>
                <a:lnTo>
                  <a:pt x="814" y="521"/>
                </a:lnTo>
                <a:lnTo>
                  <a:pt x="814" y="523"/>
                </a:lnTo>
                <a:lnTo>
                  <a:pt x="811" y="527"/>
                </a:lnTo>
                <a:lnTo>
                  <a:pt x="812" y="530"/>
                </a:lnTo>
                <a:lnTo>
                  <a:pt x="812" y="530"/>
                </a:lnTo>
                <a:lnTo>
                  <a:pt x="802" y="543"/>
                </a:lnTo>
                <a:lnTo>
                  <a:pt x="793" y="555"/>
                </a:lnTo>
                <a:lnTo>
                  <a:pt x="781" y="569"/>
                </a:lnTo>
                <a:lnTo>
                  <a:pt x="773" y="582"/>
                </a:lnTo>
                <a:lnTo>
                  <a:pt x="773" y="582"/>
                </a:lnTo>
                <a:lnTo>
                  <a:pt x="764" y="593"/>
                </a:lnTo>
                <a:lnTo>
                  <a:pt x="763" y="596"/>
                </a:lnTo>
                <a:lnTo>
                  <a:pt x="762" y="599"/>
                </a:lnTo>
                <a:lnTo>
                  <a:pt x="763" y="602"/>
                </a:lnTo>
                <a:lnTo>
                  <a:pt x="764" y="606"/>
                </a:lnTo>
                <a:lnTo>
                  <a:pt x="764" y="606"/>
                </a:lnTo>
                <a:lnTo>
                  <a:pt x="748" y="603"/>
                </a:lnTo>
                <a:lnTo>
                  <a:pt x="729" y="602"/>
                </a:lnTo>
                <a:lnTo>
                  <a:pt x="729" y="602"/>
                </a:lnTo>
                <a:close/>
                <a:moveTo>
                  <a:pt x="769" y="604"/>
                </a:moveTo>
                <a:lnTo>
                  <a:pt x="769" y="604"/>
                </a:lnTo>
                <a:lnTo>
                  <a:pt x="791" y="576"/>
                </a:lnTo>
                <a:lnTo>
                  <a:pt x="816" y="550"/>
                </a:lnTo>
                <a:lnTo>
                  <a:pt x="843" y="524"/>
                </a:lnTo>
                <a:lnTo>
                  <a:pt x="871" y="502"/>
                </a:lnTo>
                <a:lnTo>
                  <a:pt x="871" y="502"/>
                </a:lnTo>
                <a:lnTo>
                  <a:pt x="871" y="507"/>
                </a:lnTo>
                <a:lnTo>
                  <a:pt x="871" y="513"/>
                </a:lnTo>
                <a:lnTo>
                  <a:pt x="868" y="519"/>
                </a:lnTo>
                <a:lnTo>
                  <a:pt x="864" y="521"/>
                </a:lnTo>
                <a:lnTo>
                  <a:pt x="863" y="523"/>
                </a:lnTo>
                <a:lnTo>
                  <a:pt x="860" y="526"/>
                </a:lnTo>
                <a:lnTo>
                  <a:pt x="860" y="526"/>
                </a:lnTo>
                <a:lnTo>
                  <a:pt x="846" y="547"/>
                </a:lnTo>
                <a:lnTo>
                  <a:pt x="832" y="566"/>
                </a:lnTo>
                <a:lnTo>
                  <a:pt x="816" y="586"/>
                </a:lnTo>
                <a:lnTo>
                  <a:pt x="804" y="606"/>
                </a:lnTo>
                <a:lnTo>
                  <a:pt x="804" y="606"/>
                </a:lnTo>
                <a:lnTo>
                  <a:pt x="801" y="606"/>
                </a:lnTo>
                <a:lnTo>
                  <a:pt x="798" y="607"/>
                </a:lnTo>
                <a:lnTo>
                  <a:pt x="787" y="606"/>
                </a:lnTo>
                <a:lnTo>
                  <a:pt x="769" y="604"/>
                </a:lnTo>
                <a:lnTo>
                  <a:pt x="769" y="604"/>
                </a:lnTo>
                <a:close/>
                <a:moveTo>
                  <a:pt x="850" y="557"/>
                </a:moveTo>
                <a:lnTo>
                  <a:pt x="850" y="557"/>
                </a:lnTo>
                <a:lnTo>
                  <a:pt x="849" y="561"/>
                </a:lnTo>
                <a:lnTo>
                  <a:pt x="847" y="565"/>
                </a:lnTo>
                <a:lnTo>
                  <a:pt x="845" y="568"/>
                </a:lnTo>
                <a:lnTo>
                  <a:pt x="840" y="569"/>
                </a:lnTo>
                <a:lnTo>
                  <a:pt x="840" y="569"/>
                </a:lnTo>
                <a:lnTo>
                  <a:pt x="842" y="566"/>
                </a:lnTo>
                <a:lnTo>
                  <a:pt x="845" y="564"/>
                </a:lnTo>
                <a:lnTo>
                  <a:pt x="850" y="557"/>
                </a:lnTo>
                <a:lnTo>
                  <a:pt x="850" y="557"/>
                </a:lnTo>
                <a:close/>
                <a:moveTo>
                  <a:pt x="819" y="606"/>
                </a:moveTo>
                <a:lnTo>
                  <a:pt x="819" y="606"/>
                </a:lnTo>
                <a:lnTo>
                  <a:pt x="825" y="597"/>
                </a:lnTo>
                <a:lnTo>
                  <a:pt x="828" y="589"/>
                </a:lnTo>
                <a:lnTo>
                  <a:pt x="832" y="581"/>
                </a:lnTo>
                <a:lnTo>
                  <a:pt x="835" y="576"/>
                </a:lnTo>
                <a:lnTo>
                  <a:pt x="839" y="573"/>
                </a:lnTo>
                <a:lnTo>
                  <a:pt x="837" y="582"/>
                </a:lnTo>
                <a:lnTo>
                  <a:pt x="837" y="582"/>
                </a:lnTo>
                <a:lnTo>
                  <a:pt x="874" y="540"/>
                </a:lnTo>
                <a:lnTo>
                  <a:pt x="892" y="520"/>
                </a:lnTo>
                <a:lnTo>
                  <a:pt x="913" y="500"/>
                </a:lnTo>
                <a:lnTo>
                  <a:pt x="913" y="500"/>
                </a:lnTo>
                <a:lnTo>
                  <a:pt x="912" y="506"/>
                </a:lnTo>
                <a:lnTo>
                  <a:pt x="911" y="510"/>
                </a:lnTo>
                <a:lnTo>
                  <a:pt x="906" y="517"/>
                </a:lnTo>
                <a:lnTo>
                  <a:pt x="899" y="523"/>
                </a:lnTo>
                <a:lnTo>
                  <a:pt x="892" y="533"/>
                </a:lnTo>
                <a:lnTo>
                  <a:pt x="894" y="537"/>
                </a:lnTo>
                <a:lnTo>
                  <a:pt x="894" y="537"/>
                </a:lnTo>
                <a:lnTo>
                  <a:pt x="868" y="571"/>
                </a:lnTo>
                <a:lnTo>
                  <a:pt x="857" y="589"/>
                </a:lnTo>
                <a:lnTo>
                  <a:pt x="846" y="606"/>
                </a:lnTo>
                <a:lnTo>
                  <a:pt x="819" y="606"/>
                </a:lnTo>
                <a:close/>
                <a:moveTo>
                  <a:pt x="894" y="604"/>
                </a:moveTo>
                <a:lnTo>
                  <a:pt x="894" y="604"/>
                </a:lnTo>
                <a:lnTo>
                  <a:pt x="916" y="572"/>
                </a:lnTo>
                <a:lnTo>
                  <a:pt x="926" y="555"/>
                </a:lnTo>
                <a:lnTo>
                  <a:pt x="936" y="537"/>
                </a:lnTo>
                <a:lnTo>
                  <a:pt x="936" y="537"/>
                </a:lnTo>
                <a:lnTo>
                  <a:pt x="922" y="552"/>
                </a:lnTo>
                <a:lnTo>
                  <a:pt x="906" y="569"/>
                </a:lnTo>
                <a:lnTo>
                  <a:pt x="892" y="588"/>
                </a:lnTo>
                <a:lnTo>
                  <a:pt x="881" y="607"/>
                </a:lnTo>
                <a:lnTo>
                  <a:pt x="860" y="607"/>
                </a:lnTo>
                <a:lnTo>
                  <a:pt x="891" y="555"/>
                </a:lnTo>
                <a:lnTo>
                  <a:pt x="891" y="555"/>
                </a:lnTo>
                <a:lnTo>
                  <a:pt x="892" y="558"/>
                </a:lnTo>
                <a:lnTo>
                  <a:pt x="891" y="561"/>
                </a:lnTo>
                <a:lnTo>
                  <a:pt x="889" y="564"/>
                </a:lnTo>
                <a:lnTo>
                  <a:pt x="889" y="568"/>
                </a:lnTo>
                <a:lnTo>
                  <a:pt x="889" y="568"/>
                </a:lnTo>
                <a:lnTo>
                  <a:pt x="904" y="551"/>
                </a:lnTo>
                <a:lnTo>
                  <a:pt x="919" y="534"/>
                </a:lnTo>
                <a:lnTo>
                  <a:pt x="951" y="502"/>
                </a:lnTo>
                <a:lnTo>
                  <a:pt x="951" y="502"/>
                </a:lnTo>
                <a:lnTo>
                  <a:pt x="948" y="507"/>
                </a:lnTo>
                <a:lnTo>
                  <a:pt x="944" y="513"/>
                </a:lnTo>
                <a:lnTo>
                  <a:pt x="939" y="520"/>
                </a:lnTo>
                <a:lnTo>
                  <a:pt x="937" y="523"/>
                </a:lnTo>
                <a:lnTo>
                  <a:pt x="936" y="527"/>
                </a:lnTo>
                <a:lnTo>
                  <a:pt x="936" y="527"/>
                </a:lnTo>
                <a:lnTo>
                  <a:pt x="939" y="526"/>
                </a:lnTo>
                <a:lnTo>
                  <a:pt x="946" y="523"/>
                </a:lnTo>
                <a:lnTo>
                  <a:pt x="948" y="521"/>
                </a:lnTo>
                <a:lnTo>
                  <a:pt x="953" y="520"/>
                </a:lnTo>
                <a:lnTo>
                  <a:pt x="954" y="516"/>
                </a:lnTo>
                <a:lnTo>
                  <a:pt x="956" y="512"/>
                </a:lnTo>
                <a:lnTo>
                  <a:pt x="956" y="512"/>
                </a:lnTo>
                <a:lnTo>
                  <a:pt x="956" y="509"/>
                </a:lnTo>
                <a:lnTo>
                  <a:pt x="957" y="506"/>
                </a:lnTo>
                <a:lnTo>
                  <a:pt x="957" y="506"/>
                </a:lnTo>
                <a:lnTo>
                  <a:pt x="954" y="505"/>
                </a:lnTo>
                <a:lnTo>
                  <a:pt x="953" y="502"/>
                </a:lnTo>
                <a:lnTo>
                  <a:pt x="954" y="499"/>
                </a:lnTo>
                <a:lnTo>
                  <a:pt x="957" y="498"/>
                </a:lnTo>
                <a:lnTo>
                  <a:pt x="957" y="498"/>
                </a:lnTo>
                <a:lnTo>
                  <a:pt x="960" y="498"/>
                </a:lnTo>
                <a:lnTo>
                  <a:pt x="958" y="499"/>
                </a:lnTo>
                <a:lnTo>
                  <a:pt x="957" y="502"/>
                </a:lnTo>
                <a:lnTo>
                  <a:pt x="957" y="505"/>
                </a:lnTo>
                <a:lnTo>
                  <a:pt x="957" y="506"/>
                </a:lnTo>
                <a:lnTo>
                  <a:pt x="957" y="506"/>
                </a:lnTo>
                <a:lnTo>
                  <a:pt x="961" y="500"/>
                </a:lnTo>
                <a:lnTo>
                  <a:pt x="967" y="493"/>
                </a:lnTo>
                <a:lnTo>
                  <a:pt x="970" y="492"/>
                </a:lnTo>
                <a:lnTo>
                  <a:pt x="974" y="489"/>
                </a:lnTo>
                <a:lnTo>
                  <a:pt x="978" y="489"/>
                </a:lnTo>
                <a:lnTo>
                  <a:pt x="984" y="491"/>
                </a:lnTo>
                <a:lnTo>
                  <a:pt x="984" y="491"/>
                </a:lnTo>
                <a:lnTo>
                  <a:pt x="946" y="550"/>
                </a:lnTo>
                <a:lnTo>
                  <a:pt x="908" y="610"/>
                </a:lnTo>
                <a:lnTo>
                  <a:pt x="908" y="610"/>
                </a:lnTo>
                <a:lnTo>
                  <a:pt x="902" y="604"/>
                </a:lnTo>
                <a:lnTo>
                  <a:pt x="898" y="603"/>
                </a:lnTo>
                <a:lnTo>
                  <a:pt x="894" y="604"/>
                </a:lnTo>
                <a:lnTo>
                  <a:pt x="894" y="604"/>
                </a:lnTo>
                <a:close/>
                <a:moveTo>
                  <a:pt x="920" y="607"/>
                </a:moveTo>
                <a:lnTo>
                  <a:pt x="920" y="607"/>
                </a:lnTo>
                <a:lnTo>
                  <a:pt x="930" y="590"/>
                </a:lnTo>
                <a:lnTo>
                  <a:pt x="940" y="578"/>
                </a:lnTo>
                <a:lnTo>
                  <a:pt x="951" y="565"/>
                </a:lnTo>
                <a:lnTo>
                  <a:pt x="964" y="552"/>
                </a:lnTo>
                <a:lnTo>
                  <a:pt x="964" y="552"/>
                </a:lnTo>
                <a:lnTo>
                  <a:pt x="992" y="526"/>
                </a:lnTo>
                <a:lnTo>
                  <a:pt x="1006" y="513"/>
                </a:lnTo>
                <a:lnTo>
                  <a:pt x="1022" y="502"/>
                </a:lnTo>
                <a:lnTo>
                  <a:pt x="1022" y="502"/>
                </a:lnTo>
                <a:lnTo>
                  <a:pt x="1013" y="516"/>
                </a:lnTo>
                <a:lnTo>
                  <a:pt x="1005" y="530"/>
                </a:lnTo>
                <a:lnTo>
                  <a:pt x="986" y="557"/>
                </a:lnTo>
                <a:lnTo>
                  <a:pt x="968" y="582"/>
                </a:lnTo>
                <a:lnTo>
                  <a:pt x="950" y="607"/>
                </a:lnTo>
                <a:lnTo>
                  <a:pt x="950" y="607"/>
                </a:lnTo>
                <a:lnTo>
                  <a:pt x="948" y="610"/>
                </a:lnTo>
                <a:lnTo>
                  <a:pt x="944" y="611"/>
                </a:lnTo>
                <a:lnTo>
                  <a:pt x="936" y="611"/>
                </a:lnTo>
                <a:lnTo>
                  <a:pt x="927" y="610"/>
                </a:lnTo>
                <a:lnTo>
                  <a:pt x="920" y="607"/>
                </a:lnTo>
                <a:lnTo>
                  <a:pt x="920" y="607"/>
                </a:lnTo>
                <a:close/>
                <a:moveTo>
                  <a:pt x="961" y="609"/>
                </a:moveTo>
                <a:lnTo>
                  <a:pt x="961" y="609"/>
                </a:lnTo>
                <a:lnTo>
                  <a:pt x="984" y="581"/>
                </a:lnTo>
                <a:lnTo>
                  <a:pt x="1008" y="554"/>
                </a:lnTo>
                <a:lnTo>
                  <a:pt x="1033" y="530"/>
                </a:lnTo>
                <a:lnTo>
                  <a:pt x="1060" y="506"/>
                </a:lnTo>
                <a:lnTo>
                  <a:pt x="1060" y="506"/>
                </a:lnTo>
                <a:lnTo>
                  <a:pt x="1060" y="513"/>
                </a:lnTo>
                <a:lnTo>
                  <a:pt x="1058" y="519"/>
                </a:lnTo>
                <a:lnTo>
                  <a:pt x="1058" y="519"/>
                </a:lnTo>
                <a:lnTo>
                  <a:pt x="1045" y="537"/>
                </a:lnTo>
                <a:lnTo>
                  <a:pt x="1031" y="555"/>
                </a:lnTo>
                <a:lnTo>
                  <a:pt x="1016" y="575"/>
                </a:lnTo>
                <a:lnTo>
                  <a:pt x="1009" y="583"/>
                </a:lnTo>
                <a:lnTo>
                  <a:pt x="999" y="592"/>
                </a:lnTo>
                <a:lnTo>
                  <a:pt x="999" y="592"/>
                </a:lnTo>
                <a:lnTo>
                  <a:pt x="995" y="597"/>
                </a:lnTo>
                <a:lnTo>
                  <a:pt x="985" y="606"/>
                </a:lnTo>
                <a:lnTo>
                  <a:pt x="981" y="610"/>
                </a:lnTo>
                <a:lnTo>
                  <a:pt x="974" y="611"/>
                </a:lnTo>
                <a:lnTo>
                  <a:pt x="968" y="611"/>
                </a:lnTo>
                <a:lnTo>
                  <a:pt x="961" y="609"/>
                </a:lnTo>
                <a:lnTo>
                  <a:pt x="961" y="609"/>
                </a:lnTo>
                <a:close/>
                <a:moveTo>
                  <a:pt x="1000" y="611"/>
                </a:moveTo>
                <a:lnTo>
                  <a:pt x="1000" y="611"/>
                </a:lnTo>
                <a:lnTo>
                  <a:pt x="1010" y="597"/>
                </a:lnTo>
                <a:lnTo>
                  <a:pt x="1013" y="593"/>
                </a:lnTo>
                <a:lnTo>
                  <a:pt x="1020" y="590"/>
                </a:lnTo>
                <a:lnTo>
                  <a:pt x="1020" y="590"/>
                </a:lnTo>
                <a:lnTo>
                  <a:pt x="1016" y="590"/>
                </a:lnTo>
                <a:lnTo>
                  <a:pt x="1015" y="590"/>
                </a:lnTo>
                <a:lnTo>
                  <a:pt x="1015" y="589"/>
                </a:lnTo>
                <a:lnTo>
                  <a:pt x="1015" y="588"/>
                </a:lnTo>
                <a:lnTo>
                  <a:pt x="1017" y="585"/>
                </a:lnTo>
                <a:lnTo>
                  <a:pt x="1020" y="583"/>
                </a:lnTo>
                <a:lnTo>
                  <a:pt x="1031" y="571"/>
                </a:lnTo>
                <a:lnTo>
                  <a:pt x="1022" y="586"/>
                </a:lnTo>
                <a:lnTo>
                  <a:pt x="1022" y="586"/>
                </a:lnTo>
                <a:lnTo>
                  <a:pt x="1071" y="540"/>
                </a:lnTo>
                <a:lnTo>
                  <a:pt x="1096" y="519"/>
                </a:lnTo>
                <a:lnTo>
                  <a:pt x="1121" y="498"/>
                </a:lnTo>
                <a:lnTo>
                  <a:pt x="1121" y="498"/>
                </a:lnTo>
                <a:lnTo>
                  <a:pt x="1126" y="493"/>
                </a:lnTo>
                <a:lnTo>
                  <a:pt x="1127" y="495"/>
                </a:lnTo>
                <a:lnTo>
                  <a:pt x="1126" y="496"/>
                </a:lnTo>
                <a:lnTo>
                  <a:pt x="1124" y="500"/>
                </a:lnTo>
                <a:lnTo>
                  <a:pt x="1123" y="505"/>
                </a:lnTo>
                <a:lnTo>
                  <a:pt x="1123" y="505"/>
                </a:lnTo>
                <a:lnTo>
                  <a:pt x="1120" y="506"/>
                </a:lnTo>
                <a:lnTo>
                  <a:pt x="1117" y="507"/>
                </a:lnTo>
                <a:lnTo>
                  <a:pt x="1114" y="509"/>
                </a:lnTo>
                <a:lnTo>
                  <a:pt x="1113" y="510"/>
                </a:lnTo>
                <a:lnTo>
                  <a:pt x="1113" y="510"/>
                </a:lnTo>
                <a:lnTo>
                  <a:pt x="1103" y="524"/>
                </a:lnTo>
                <a:lnTo>
                  <a:pt x="1093" y="537"/>
                </a:lnTo>
                <a:lnTo>
                  <a:pt x="1074" y="561"/>
                </a:lnTo>
                <a:lnTo>
                  <a:pt x="1052" y="585"/>
                </a:lnTo>
                <a:lnTo>
                  <a:pt x="1043" y="597"/>
                </a:lnTo>
                <a:lnTo>
                  <a:pt x="1034" y="611"/>
                </a:lnTo>
                <a:lnTo>
                  <a:pt x="1034" y="611"/>
                </a:lnTo>
                <a:lnTo>
                  <a:pt x="1031" y="613"/>
                </a:lnTo>
                <a:lnTo>
                  <a:pt x="1027" y="614"/>
                </a:lnTo>
                <a:lnTo>
                  <a:pt x="1017" y="616"/>
                </a:lnTo>
                <a:lnTo>
                  <a:pt x="1008" y="614"/>
                </a:lnTo>
                <a:lnTo>
                  <a:pt x="1000" y="611"/>
                </a:lnTo>
                <a:lnTo>
                  <a:pt x="1000" y="611"/>
                </a:lnTo>
                <a:close/>
                <a:moveTo>
                  <a:pt x="1078" y="602"/>
                </a:moveTo>
                <a:lnTo>
                  <a:pt x="1076" y="606"/>
                </a:lnTo>
                <a:lnTo>
                  <a:pt x="1075" y="607"/>
                </a:lnTo>
                <a:lnTo>
                  <a:pt x="1072" y="609"/>
                </a:lnTo>
                <a:lnTo>
                  <a:pt x="1072" y="609"/>
                </a:lnTo>
                <a:lnTo>
                  <a:pt x="1071" y="610"/>
                </a:lnTo>
                <a:lnTo>
                  <a:pt x="1071" y="610"/>
                </a:lnTo>
                <a:lnTo>
                  <a:pt x="1068" y="613"/>
                </a:lnTo>
                <a:lnTo>
                  <a:pt x="1065" y="616"/>
                </a:lnTo>
                <a:lnTo>
                  <a:pt x="1058" y="616"/>
                </a:lnTo>
                <a:lnTo>
                  <a:pt x="1051" y="616"/>
                </a:lnTo>
                <a:lnTo>
                  <a:pt x="1044" y="616"/>
                </a:lnTo>
                <a:lnTo>
                  <a:pt x="1044" y="616"/>
                </a:lnTo>
                <a:lnTo>
                  <a:pt x="1092" y="571"/>
                </a:lnTo>
                <a:lnTo>
                  <a:pt x="1116" y="548"/>
                </a:lnTo>
                <a:lnTo>
                  <a:pt x="1140" y="527"/>
                </a:lnTo>
                <a:lnTo>
                  <a:pt x="1099" y="581"/>
                </a:lnTo>
                <a:lnTo>
                  <a:pt x="1097" y="581"/>
                </a:lnTo>
                <a:lnTo>
                  <a:pt x="1096" y="583"/>
                </a:lnTo>
                <a:lnTo>
                  <a:pt x="1096" y="585"/>
                </a:lnTo>
                <a:lnTo>
                  <a:pt x="1096" y="585"/>
                </a:lnTo>
                <a:lnTo>
                  <a:pt x="1092" y="589"/>
                </a:lnTo>
                <a:lnTo>
                  <a:pt x="1089" y="593"/>
                </a:lnTo>
                <a:lnTo>
                  <a:pt x="1085" y="599"/>
                </a:lnTo>
                <a:lnTo>
                  <a:pt x="1081" y="602"/>
                </a:lnTo>
                <a:lnTo>
                  <a:pt x="1078" y="602"/>
                </a:lnTo>
                <a:close/>
                <a:moveTo>
                  <a:pt x="1171" y="610"/>
                </a:moveTo>
                <a:lnTo>
                  <a:pt x="1171" y="610"/>
                </a:lnTo>
                <a:lnTo>
                  <a:pt x="1180" y="600"/>
                </a:lnTo>
                <a:lnTo>
                  <a:pt x="1190" y="590"/>
                </a:lnTo>
                <a:lnTo>
                  <a:pt x="1200" y="579"/>
                </a:lnTo>
                <a:lnTo>
                  <a:pt x="1210" y="572"/>
                </a:lnTo>
                <a:lnTo>
                  <a:pt x="1210" y="572"/>
                </a:lnTo>
                <a:lnTo>
                  <a:pt x="1210" y="573"/>
                </a:lnTo>
                <a:lnTo>
                  <a:pt x="1210" y="573"/>
                </a:lnTo>
                <a:lnTo>
                  <a:pt x="1210" y="573"/>
                </a:lnTo>
                <a:lnTo>
                  <a:pt x="1210" y="573"/>
                </a:lnTo>
                <a:lnTo>
                  <a:pt x="1203" y="585"/>
                </a:lnTo>
                <a:lnTo>
                  <a:pt x="1193" y="596"/>
                </a:lnTo>
                <a:lnTo>
                  <a:pt x="1183" y="604"/>
                </a:lnTo>
                <a:lnTo>
                  <a:pt x="1178" y="607"/>
                </a:lnTo>
                <a:lnTo>
                  <a:pt x="1171" y="610"/>
                </a:lnTo>
                <a:lnTo>
                  <a:pt x="1171" y="610"/>
                </a:lnTo>
                <a:close/>
                <a:moveTo>
                  <a:pt x="1214" y="568"/>
                </a:moveTo>
                <a:lnTo>
                  <a:pt x="1214" y="568"/>
                </a:lnTo>
                <a:lnTo>
                  <a:pt x="1218" y="561"/>
                </a:lnTo>
                <a:lnTo>
                  <a:pt x="1223" y="554"/>
                </a:lnTo>
                <a:lnTo>
                  <a:pt x="1232" y="541"/>
                </a:lnTo>
                <a:lnTo>
                  <a:pt x="1253" y="520"/>
                </a:lnTo>
                <a:lnTo>
                  <a:pt x="1253" y="520"/>
                </a:lnTo>
                <a:lnTo>
                  <a:pt x="1258" y="513"/>
                </a:lnTo>
                <a:lnTo>
                  <a:pt x="1260" y="506"/>
                </a:lnTo>
                <a:lnTo>
                  <a:pt x="1256" y="507"/>
                </a:lnTo>
                <a:lnTo>
                  <a:pt x="1256" y="507"/>
                </a:lnTo>
                <a:lnTo>
                  <a:pt x="1255" y="512"/>
                </a:lnTo>
                <a:lnTo>
                  <a:pt x="1253" y="513"/>
                </a:lnTo>
                <a:lnTo>
                  <a:pt x="1251" y="514"/>
                </a:lnTo>
                <a:lnTo>
                  <a:pt x="1249" y="513"/>
                </a:lnTo>
                <a:lnTo>
                  <a:pt x="1246" y="513"/>
                </a:lnTo>
                <a:lnTo>
                  <a:pt x="1244" y="514"/>
                </a:lnTo>
                <a:lnTo>
                  <a:pt x="1242" y="516"/>
                </a:lnTo>
                <a:lnTo>
                  <a:pt x="1241" y="520"/>
                </a:lnTo>
                <a:lnTo>
                  <a:pt x="1246" y="517"/>
                </a:lnTo>
                <a:lnTo>
                  <a:pt x="1246" y="517"/>
                </a:lnTo>
                <a:lnTo>
                  <a:pt x="1246" y="521"/>
                </a:lnTo>
                <a:lnTo>
                  <a:pt x="1244" y="524"/>
                </a:lnTo>
                <a:lnTo>
                  <a:pt x="1241" y="527"/>
                </a:lnTo>
                <a:lnTo>
                  <a:pt x="1237" y="530"/>
                </a:lnTo>
                <a:lnTo>
                  <a:pt x="1237" y="530"/>
                </a:lnTo>
                <a:lnTo>
                  <a:pt x="1227" y="543"/>
                </a:lnTo>
                <a:lnTo>
                  <a:pt x="1214" y="555"/>
                </a:lnTo>
                <a:lnTo>
                  <a:pt x="1200" y="569"/>
                </a:lnTo>
                <a:lnTo>
                  <a:pt x="1187" y="583"/>
                </a:lnTo>
                <a:lnTo>
                  <a:pt x="1186" y="583"/>
                </a:lnTo>
                <a:lnTo>
                  <a:pt x="1186" y="585"/>
                </a:lnTo>
                <a:lnTo>
                  <a:pt x="1182" y="589"/>
                </a:lnTo>
                <a:lnTo>
                  <a:pt x="1180" y="589"/>
                </a:lnTo>
                <a:lnTo>
                  <a:pt x="1178" y="590"/>
                </a:lnTo>
                <a:lnTo>
                  <a:pt x="1173" y="595"/>
                </a:lnTo>
                <a:lnTo>
                  <a:pt x="1173" y="596"/>
                </a:lnTo>
                <a:lnTo>
                  <a:pt x="1173" y="596"/>
                </a:lnTo>
                <a:lnTo>
                  <a:pt x="1171" y="602"/>
                </a:lnTo>
                <a:lnTo>
                  <a:pt x="1166" y="607"/>
                </a:lnTo>
                <a:lnTo>
                  <a:pt x="1161" y="611"/>
                </a:lnTo>
                <a:lnTo>
                  <a:pt x="1158" y="614"/>
                </a:lnTo>
                <a:lnTo>
                  <a:pt x="1154" y="614"/>
                </a:lnTo>
                <a:lnTo>
                  <a:pt x="1154" y="614"/>
                </a:lnTo>
                <a:lnTo>
                  <a:pt x="1137" y="616"/>
                </a:lnTo>
                <a:lnTo>
                  <a:pt x="1119" y="616"/>
                </a:lnTo>
                <a:lnTo>
                  <a:pt x="1082" y="616"/>
                </a:lnTo>
                <a:lnTo>
                  <a:pt x="1082" y="616"/>
                </a:lnTo>
                <a:lnTo>
                  <a:pt x="1113" y="585"/>
                </a:lnTo>
                <a:lnTo>
                  <a:pt x="1145" y="557"/>
                </a:lnTo>
                <a:lnTo>
                  <a:pt x="1211" y="499"/>
                </a:lnTo>
                <a:lnTo>
                  <a:pt x="1211" y="499"/>
                </a:lnTo>
                <a:lnTo>
                  <a:pt x="1214" y="496"/>
                </a:lnTo>
                <a:lnTo>
                  <a:pt x="1218" y="493"/>
                </a:lnTo>
                <a:lnTo>
                  <a:pt x="1224" y="493"/>
                </a:lnTo>
                <a:lnTo>
                  <a:pt x="1225" y="493"/>
                </a:lnTo>
                <a:lnTo>
                  <a:pt x="1227" y="496"/>
                </a:lnTo>
                <a:lnTo>
                  <a:pt x="1227" y="496"/>
                </a:lnTo>
                <a:lnTo>
                  <a:pt x="1217" y="509"/>
                </a:lnTo>
                <a:lnTo>
                  <a:pt x="1207" y="521"/>
                </a:lnTo>
                <a:lnTo>
                  <a:pt x="1186" y="545"/>
                </a:lnTo>
                <a:lnTo>
                  <a:pt x="1141" y="593"/>
                </a:lnTo>
                <a:lnTo>
                  <a:pt x="1141" y="593"/>
                </a:lnTo>
                <a:lnTo>
                  <a:pt x="1138" y="596"/>
                </a:lnTo>
                <a:lnTo>
                  <a:pt x="1135" y="599"/>
                </a:lnTo>
                <a:lnTo>
                  <a:pt x="1134" y="603"/>
                </a:lnTo>
                <a:lnTo>
                  <a:pt x="1137" y="610"/>
                </a:lnTo>
                <a:lnTo>
                  <a:pt x="1137" y="610"/>
                </a:lnTo>
                <a:lnTo>
                  <a:pt x="1196" y="547"/>
                </a:lnTo>
                <a:lnTo>
                  <a:pt x="1227" y="517"/>
                </a:lnTo>
                <a:lnTo>
                  <a:pt x="1259" y="489"/>
                </a:lnTo>
                <a:lnTo>
                  <a:pt x="1259" y="489"/>
                </a:lnTo>
                <a:lnTo>
                  <a:pt x="1260" y="492"/>
                </a:lnTo>
                <a:lnTo>
                  <a:pt x="1262" y="493"/>
                </a:lnTo>
                <a:lnTo>
                  <a:pt x="1259" y="498"/>
                </a:lnTo>
                <a:lnTo>
                  <a:pt x="1258" y="502"/>
                </a:lnTo>
                <a:lnTo>
                  <a:pt x="1259" y="503"/>
                </a:lnTo>
                <a:lnTo>
                  <a:pt x="1260" y="506"/>
                </a:lnTo>
                <a:lnTo>
                  <a:pt x="1260" y="506"/>
                </a:lnTo>
                <a:lnTo>
                  <a:pt x="1263" y="503"/>
                </a:lnTo>
                <a:lnTo>
                  <a:pt x="1267" y="499"/>
                </a:lnTo>
                <a:lnTo>
                  <a:pt x="1269" y="495"/>
                </a:lnTo>
                <a:lnTo>
                  <a:pt x="1272" y="492"/>
                </a:lnTo>
                <a:lnTo>
                  <a:pt x="1272" y="492"/>
                </a:lnTo>
                <a:lnTo>
                  <a:pt x="1279" y="489"/>
                </a:lnTo>
                <a:lnTo>
                  <a:pt x="1280" y="489"/>
                </a:lnTo>
                <a:lnTo>
                  <a:pt x="1280" y="491"/>
                </a:lnTo>
                <a:lnTo>
                  <a:pt x="1279" y="495"/>
                </a:lnTo>
                <a:lnTo>
                  <a:pt x="1276" y="498"/>
                </a:lnTo>
                <a:lnTo>
                  <a:pt x="1276" y="498"/>
                </a:lnTo>
                <a:lnTo>
                  <a:pt x="1245" y="534"/>
                </a:lnTo>
                <a:lnTo>
                  <a:pt x="1231" y="552"/>
                </a:lnTo>
                <a:lnTo>
                  <a:pt x="1214" y="568"/>
                </a:lnTo>
                <a:lnTo>
                  <a:pt x="1214" y="568"/>
                </a:lnTo>
                <a:close/>
                <a:moveTo>
                  <a:pt x="1244" y="493"/>
                </a:moveTo>
                <a:lnTo>
                  <a:pt x="1232" y="502"/>
                </a:lnTo>
                <a:lnTo>
                  <a:pt x="1232" y="502"/>
                </a:lnTo>
                <a:lnTo>
                  <a:pt x="1232" y="498"/>
                </a:lnTo>
                <a:lnTo>
                  <a:pt x="1234" y="495"/>
                </a:lnTo>
                <a:lnTo>
                  <a:pt x="1234" y="495"/>
                </a:lnTo>
                <a:lnTo>
                  <a:pt x="1237" y="493"/>
                </a:lnTo>
                <a:lnTo>
                  <a:pt x="1239" y="492"/>
                </a:lnTo>
                <a:lnTo>
                  <a:pt x="1244" y="493"/>
                </a:lnTo>
                <a:lnTo>
                  <a:pt x="1244" y="493"/>
                </a:lnTo>
                <a:close/>
                <a:moveTo>
                  <a:pt x="1241" y="469"/>
                </a:moveTo>
                <a:lnTo>
                  <a:pt x="1283" y="472"/>
                </a:lnTo>
                <a:lnTo>
                  <a:pt x="1242" y="478"/>
                </a:lnTo>
                <a:lnTo>
                  <a:pt x="1242" y="478"/>
                </a:lnTo>
                <a:lnTo>
                  <a:pt x="1241" y="474"/>
                </a:lnTo>
                <a:lnTo>
                  <a:pt x="1241" y="472"/>
                </a:lnTo>
                <a:lnTo>
                  <a:pt x="1241" y="469"/>
                </a:lnTo>
                <a:lnTo>
                  <a:pt x="1241" y="469"/>
                </a:lnTo>
                <a:close/>
                <a:moveTo>
                  <a:pt x="1224" y="606"/>
                </a:moveTo>
                <a:lnTo>
                  <a:pt x="1224" y="606"/>
                </a:lnTo>
                <a:lnTo>
                  <a:pt x="1241" y="576"/>
                </a:lnTo>
                <a:lnTo>
                  <a:pt x="1260" y="548"/>
                </a:lnTo>
                <a:lnTo>
                  <a:pt x="1280" y="520"/>
                </a:lnTo>
                <a:lnTo>
                  <a:pt x="1301" y="493"/>
                </a:lnTo>
                <a:lnTo>
                  <a:pt x="1301" y="493"/>
                </a:lnTo>
                <a:lnTo>
                  <a:pt x="1301" y="492"/>
                </a:lnTo>
                <a:lnTo>
                  <a:pt x="1301" y="489"/>
                </a:lnTo>
                <a:lnTo>
                  <a:pt x="1301" y="489"/>
                </a:lnTo>
                <a:lnTo>
                  <a:pt x="1303" y="488"/>
                </a:lnTo>
                <a:lnTo>
                  <a:pt x="1305" y="488"/>
                </a:lnTo>
                <a:lnTo>
                  <a:pt x="1307" y="491"/>
                </a:lnTo>
                <a:lnTo>
                  <a:pt x="1307" y="493"/>
                </a:lnTo>
                <a:lnTo>
                  <a:pt x="1308" y="500"/>
                </a:lnTo>
                <a:lnTo>
                  <a:pt x="1307" y="505"/>
                </a:lnTo>
                <a:lnTo>
                  <a:pt x="1307" y="505"/>
                </a:lnTo>
                <a:lnTo>
                  <a:pt x="1286" y="529"/>
                </a:lnTo>
                <a:lnTo>
                  <a:pt x="1265" y="554"/>
                </a:lnTo>
                <a:lnTo>
                  <a:pt x="1244" y="579"/>
                </a:lnTo>
                <a:lnTo>
                  <a:pt x="1224" y="606"/>
                </a:lnTo>
                <a:lnTo>
                  <a:pt x="1224" y="606"/>
                </a:lnTo>
                <a:close/>
                <a:moveTo>
                  <a:pt x="1283" y="602"/>
                </a:moveTo>
                <a:lnTo>
                  <a:pt x="1239" y="651"/>
                </a:lnTo>
                <a:lnTo>
                  <a:pt x="1307" y="551"/>
                </a:lnTo>
                <a:lnTo>
                  <a:pt x="1307" y="551"/>
                </a:lnTo>
                <a:lnTo>
                  <a:pt x="1307" y="550"/>
                </a:lnTo>
                <a:lnTo>
                  <a:pt x="1305" y="548"/>
                </a:lnTo>
                <a:lnTo>
                  <a:pt x="1300" y="552"/>
                </a:lnTo>
                <a:lnTo>
                  <a:pt x="1290" y="559"/>
                </a:lnTo>
                <a:lnTo>
                  <a:pt x="1283" y="566"/>
                </a:lnTo>
                <a:lnTo>
                  <a:pt x="1283" y="566"/>
                </a:lnTo>
                <a:lnTo>
                  <a:pt x="1286" y="558"/>
                </a:lnTo>
                <a:lnTo>
                  <a:pt x="1290" y="551"/>
                </a:lnTo>
                <a:lnTo>
                  <a:pt x="1293" y="545"/>
                </a:lnTo>
                <a:lnTo>
                  <a:pt x="1296" y="540"/>
                </a:lnTo>
                <a:lnTo>
                  <a:pt x="1296" y="540"/>
                </a:lnTo>
                <a:lnTo>
                  <a:pt x="1298" y="537"/>
                </a:lnTo>
                <a:lnTo>
                  <a:pt x="1303" y="533"/>
                </a:lnTo>
                <a:lnTo>
                  <a:pt x="1304" y="527"/>
                </a:lnTo>
                <a:lnTo>
                  <a:pt x="1307" y="521"/>
                </a:lnTo>
                <a:lnTo>
                  <a:pt x="1307" y="521"/>
                </a:lnTo>
                <a:lnTo>
                  <a:pt x="1311" y="534"/>
                </a:lnTo>
                <a:lnTo>
                  <a:pt x="1312" y="547"/>
                </a:lnTo>
                <a:lnTo>
                  <a:pt x="1311" y="558"/>
                </a:lnTo>
                <a:lnTo>
                  <a:pt x="1308" y="569"/>
                </a:lnTo>
                <a:lnTo>
                  <a:pt x="1304" y="581"/>
                </a:lnTo>
                <a:lnTo>
                  <a:pt x="1297" y="589"/>
                </a:lnTo>
                <a:lnTo>
                  <a:pt x="1291" y="596"/>
                </a:lnTo>
                <a:lnTo>
                  <a:pt x="1283" y="602"/>
                </a:lnTo>
                <a:lnTo>
                  <a:pt x="1283" y="602"/>
                </a:lnTo>
                <a:close/>
                <a:moveTo>
                  <a:pt x="1308" y="606"/>
                </a:moveTo>
                <a:lnTo>
                  <a:pt x="1308" y="606"/>
                </a:lnTo>
                <a:lnTo>
                  <a:pt x="1304" y="611"/>
                </a:lnTo>
                <a:lnTo>
                  <a:pt x="1298" y="617"/>
                </a:lnTo>
                <a:lnTo>
                  <a:pt x="1286" y="630"/>
                </a:lnTo>
                <a:lnTo>
                  <a:pt x="1286" y="630"/>
                </a:lnTo>
                <a:lnTo>
                  <a:pt x="1287" y="625"/>
                </a:lnTo>
                <a:lnTo>
                  <a:pt x="1289" y="623"/>
                </a:lnTo>
                <a:lnTo>
                  <a:pt x="1293" y="617"/>
                </a:lnTo>
                <a:lnTo>
                  <a:pt x="1298" y="611"/>
                </a:lnTo>
                <a:lnTo>
                  <a:pt x="1303" y="607"/>
                </a:lnTo>
                <a:lnTo>
                  <a:pt x="1303" y="607"/>
                </a:lnTo>
                <a:lnTo>
                  <a:pt x="1304" y="604"/>
                </a:lnTo>
                <a:lnTo>
                  <a:pt x="1305" y="603"/>
                </a:lnTo>
                <a:lnTo>
                  <a:pt x="1307" y="604"/>
                </a:lnTo>
                <a:lnTo>
                  <a:pt x="1308" y="606"/>
                </a:lnTo>
                <a:lnTo>
                  <a:pt x="1308" y="606"/>
                </a:lnTo>
                <a:close/>
                <a:moveTo>
                  <a:pt x="1279" y="625"/>
                </a:moveTo>
                <a:lnTo>
                  <a:pt x="1208" y="720"/>
                </a:lnTo>
                <a:lnTo>
                  <a:pt x="1208" y="720"/>
                </a:lnTo>
                <a:lnTo>
                  <a:pt x="1206" y="714"/>
                </a:lnTo>
                <a:lnTo>
                  <a:pt x="1204" y="708"/>
                </a:lnTo>
                <a:lnTo>
                  <a:pt x="1206" y="703"/>
                </a:lnTo>
                <a:lnTo>
                  <a:pt x="1208" y="697"/>
                </a:lnTo>
                <a:lnTo>
                  <a:pt x="1277" y="621"/>
                </a:lnTo>
                <a:lnTo>
                  <a:pt x="1277" y="621"/>
                </a:lnTo>
                <a:lnTo>
                  <a:pt x="1279" y="625"/>
                </a:lnTo>
                <a:lnTo>
                  <a:pt x="1279" y="625"/>
                </a:lnTo>
                <a:close/>
                <a:moveTo>
                  <a:pt x="1262" y="573"/>
                </a:moveTo>
                <a:lnTo>
                  <a:pt x="1262" y="573"/>
                </a:lnTo>
                <a:lnTo>
                  <a:pt x="1270" y="562"/>
                </a:lnTo>
                <a:lnTo>
                  <a:pt x="1275" y="557"/>
                </a:lnTo>
                <a:lnTo>
                  <a:pt x="1280" y="551"/>
                </a:lnTo>
                <a:lnTo>
                  <a:pt x="1280" y="551"/>
                </a:lnTo>
                <a:lnTo>
                  <a:pt x="1279" y="554"/>
                </a:lnTo>
                <a:lnTo>
                  <a:pt x="1279" y="554"/>
                </a:lnTo>
                <a:lnTo>
                  <a:pt x="1276" y="561"/>
                </a:lnTo>
                <a:lnTo>
                  <a:pt x="1273" y="565"/>
                </a:lnTo>
                <a:lnTo>
                  <a:pt x="1269" y="569"/>
                </a:lnTo>
                <a:lnTo>
                  <a:pt x="1262" y="573"/>
                </a:lnTo>
                <a:lnTo>
                  <a:pt x="1262" y="573"/>
                </a:lnTo>
                <a:close/>
                <a:moveTo>
                  <a:pt x="1214" y="655"/>
                </a:moveTo>
                <a:lnTo>
                  <a:pt x="1260" y="599"/>
                </a:lnTo>
                <a:lnTo>
                  <a:pt x="1204" y="686"/>
                </a:lnTo>
                <a:lnTo>
                  <a:pt x="1204" y="686"/>
                </a:lnTo>
                <a:lnTo>
                  <a:pt x="1201" y="682"/>
                </a:lnTo>
                <a:lnTo>
                  <a:pt x="1201" y="677"/>
                </a:lnTo>
                <a:lnTo>
                  <a:pt x="1203" y="673"/>
                </a:lnTo>
                <a:lnTo>
                  <a:pt x="1204" y="669"/>
                </a:lnTo>
                <a:lnTo>
                  <a:pt x="1208" y="661"/>
                </a:lnTo>
                <a:lnTo>
                  <a:pt x="1214" y="655"/>
                </a:lnTo>
                <a:lnTo>
                  <a:pt x="1214" y="655"/>
                </a:lnTo>
                <a:close/>
                <a:moveTo>
                  <a:pt x="1187" y="690"/>
                </a:moveTo>
                <a:lnTo>
                  <a:pt x="1187" y="690"/>
                </a:lnTo>
                <a:lnTo>
                  <a:pt x="1189" y="687"/>
                </a:lnTo>
                <a:lnTo>
                  <a:pt x="1190" y="686"/>
                </a:lnTo>
                <a:lnTo>
                  <a:pt x="1192" y="692"/>
                </a:lnTo>
                <a:lnTo>
                  <a:pt x="1192" y="701"/>
                </a:lnTo>
                <a:lnTo>
                  <a:pt x="1192" y="706"/>
                </a:lnTo>
                <a:lnTo>
                  <a:pt x="1189" y="708"/>
                </a:lnTo>
                <a:lnTo>
                  <a:pt x="1189" y="708"/>
                </a:lnTo>
                <a:lnTo>
                  <a:pt x="1187" y="704"/>
                </a:lnTo>
                <a:lnTo>
                  <a:pt x="1187" y="699"/>
                </a:lnTo>
                <a:lnTo>
                  <a:pt x="1187" y="690"/>
                </a:lnTo>
                <a:lnTo>
                  <a:pt x="1187" y="690"/>
                </a:lnTo>
                <a:close/>
                <a:moveTo>
                  <a:pt x="1190" y="725"/>
                </a:moveTo>
                <a:lnTo>
                  <a:pt x="1190" y="725"/>
                </a:lnTo>
                <a:lnTo>
                  <a:pt x="1193" y="722"/>
                </a:lnTo>
                <a:lnTo>
                  <a:pt x="1194" y="721"/>
                </a:lnTo>
                <a:lnTo>
                  <a:pt x="1194" y="721"/>
                </a:lnTo>
                <a:lnTo>
                  <a:pt x="1197" y="732"/>
                </a:lnTo>
                <a:lnTo>
                  <a:pt x="1196" y="738"/>
                </a:lnTo>
                <a:lnTo>
                  <a:pt x="1194" y="741"/>
                </a:lnTo>
                <a:lnTo>
                  <a:pt x="1192" y="744"/>
                </a:lnTo>
                <a:lnTo>
                  <a:pt x="1192" y="744"/>
                </a:lnTo>
                <a:lnTo>
                  <a:pt x="1190" y="739"/>
                </a:lnTo>
                <a:lnTo>
                  <a:pt x="1189" y="734"/>
                </a:lnTo>
                <a:lnTo>
                  <a:pt x="1190" y="729"/>
                </a:lnTo>
                <a:lnTo>
                  <a:pt x="1190" y="725"/>
                </a:lnTo>
                <a:lnTo>
                  <a:pt x="1190" y="725"/>
                </a:lnTo>
                <a:close/>
                <a:moveTo>
                  <a:pt x="1208" y="812"/>
                </a:moveTo>
                <a:lnTo>
                  <a:pt x="1208" y="812"/>
                </a:lnTo>
                <a:lnTo>
                  <a:pt x="1207" y="815"/>
                </a:lnTo>
                <a:lnTo>
                  <a:pt x="1207" y="815"/>
                </a:lnTo>
                <a:lnTo>
                  <a:pt x="1206" y="815"/>
                </a:lnTo>
                <a:lnTo>
                  <a:pt x="1204" y="814"/>
                </a:lnTo>
                <a:lnTo>
                  <a:pt x="1201" y="810"/>
                </a:lnTo>
                <a:lnTo>
                  <a:pt x="1201" y="805"/>
                </a:lnTo>
                <a:lnTo>
                  <a:pt x="1201" y="805"/>
                </a:lnTo>
                <a:lnTo>
                  <a:pt x="1201" y="800"/>
                </a:lnTo>
                <a:lnTo>
                  <a:pt x="1200" y="794"/>
                </a:lnTo>
                <a:lnTo>
                  <a:pt x="1196" y="784"/>
                </a:lnTo>
                <a:lnTo>
                  <a:pt x="1192" y="774"/>
                </a:lnTo>
                <a:lnTo>
                  <a:pt x="1192" y="769"/>
                </a:lnTo>
                <a:lnTo>
                  <a:pt x="1192" y="762"/>
                </a:lnTo>
                <a:lnTo>
                  <a:pt x="1192" y="762"/>
                </a:lnTo>
                <a:lnTo>
                  <a:pt x="1192" y="758"/>
                </a:lnTo>
                <a:lnTo>
                  <a:pt x="1193" y="755"/>
                </a:lnTo>
                <a:lnTo>
                  <a:pt x="1196" y="755"/>
                </a:lnTo>
                <a:lnTo>
                  <a:pt x="1197" y="756"/>
                </a:lnTo>
                <a:lnTo>
                  <a:pt x="1199" y="762"/>
                </a:lnTo>
                <a:lnTo>
                  <a:pt x="1200" y="765"/>
                </a:lnTo>
                <a:lnTo>
                  <a:pt x="1200" y="765"/>
                </a:lnTo>
                <a:lnTo>
                  <a:pt x="1199" y="772"/>
                </a:lnTo>
                <a:lnTo>
                  <a:pt x="1199" y="779"/>
                </a:lnTo>
                <a:lnTo>
                  <a:pt x="1200" y="784"/>
                </a:lnTo>
                <a:lnTo>
                  <a:pt x="1203" y="790"/>
                </a:lnTo>
                <a:lnTo>
                  <a:pt x="1208" y="801"/>
                </a:lnTo>
                <a:lnTo>
                  <a:pt x="1210" y="807"/>
                </a:lnTo>
                <a:lnTo>
                  <a:pt x="1208" y="812"/>
                </a:lnTo>
                <a:lnTo>
                  <a:pt x="1208" y="812"/>
                </a:lnTo>
                <a:close/>
                <a:moveTo>
                  <a:pt x="1208" y="741"/>
                </a:moveTo>
                <a:lnTo>
                  <a:pt x="1208" y="741"/>
                </a:lnTo>
                <a:lnTo>
                  <a:pt x="1231" y="710"/>
                </a:lnTo>
                <a:lnTo>
                  <a:pt x="1253" y="679"/>
                </a:lnTo>
                <a:lnTo>
                  <a:pt x="1266" y="663"/>
                </a:lnTo>
                <a:lnTo>
                  <a:pt x="1279" y="648"/>
                </a:lnTo>
                <a:lnTo>
                  <a:pt x="1293" y="634"/>
                </a:lnTo>
                <a:lnTo>
                  <a:pt x="1308" y="621"/>
                </a:lnTo>
                <a:lnTo>
                  <a:pt x="1308" y="621"/>
                </a:lnTo>
                <a:lnTo>
                  <a:pt x="1310" y="623"/>
                </a:lnTo>
                <a:lnTo>
                  <a:pt x="1310" y="625"/>
                </a:lnTo>
                <a:lnTo>
                  <a:pt x="1308" y="630"/>
                </a:lnTo>
                <a:lnTo>
                  <a:pt x="1307" y="631"/>
                </a:lnTo>
                <a:lnTo>
                  <a:pt x="1305" y="631"/>
                </a:lnTo>
                <a:lnTo>
                  <a:pt x="1304" y="631"/>
                </a:lnTo>
                <a:lnTo>
                  <a:pt x="1303" y="628"/>
                </a:lnTo>
                <a:lnTo>
                  <a:pt x="1303" y="628"/>
                </a:lnTo>
                <a:lnTo>
                  <a:pt x="1280" y="662"/>
                </a:lnTo>
                <a:lnTo>
                  <a:pt x="1258" y="693"/>
                </a:lnTo>
                <a:lnTo>
                  <a:pt x="1234" y="725"/>
                </a:lnTo>
                <a:lnTo>
                  <a:pt x="1211" y="759"/>
                </a:lnTo>
                <a:lnTo>
                  <a:pt x="1211" y="759"/>
                </a:lnTo>
                <a:lnTo>
                  <a:pt x="1208" y="756"/>
                </a:lnTo>
                <a:lnTo>
                  <a:pt x="1207" y="751"/>
                </a:lnTo>
                <a:lnTo>
                  <a:pt x="1207" y="746"/>
                </a:lnTo>
                <a:lnTo>
                  <a:pt x="1208" y="741"/>
                </a:lnTo>
                <a:lnTo>
                  <a:pt x="1208" y="741"/>
                </a:lnTo>
                <a:close/>
                <a:moveTo>
                  <a:pt x="1223" y="758"/>
                </a:moveTo>
                <a:lnTo>
                  <a:pt x="1223" y="758"/>
                </a:lnTo>
                <a:lnTo>
                  <a:pt x="1245" y="725"/>
                </a:lnTo>
                <a:lnTo>
                  <a:pt x="1267" y="692"/>
                </a:lnTo>
                <a:lnTo>
                  <a:pt x="1291" y="658"/>
                </a:lnTo>
                <a:lnTo>
                  <a:pt x="1304" y="642"/>
                </a:lnTo>
                <a:lnTo>
                  <a:pt x="1318" y="627"/>
                </a:lnTo>
                <a:lnTo>
                  <a:pt x="1318" y="627"/>
                </a:lnTo>
                <a:lnTo>
                  <a:pt x="1319" y="625"/>
                </a:lnTo>
                <a:lnTo>
                  <a:pt x="1321" y="627"/>
                </a:lnTo>
                <a:lnTo>
                  <a:pt x="1322" y="631"/>
                </a:lnTo>
                <a:lnTo>
                  <a:pt x="1322" y="637"/>
                </a:lnTo>
                <a:lnTo>
                  <a:pt x="1321" y="641"/>
                </a:lnTo>
                <a:lnTo>
                  <a:pt x="1321" y="641"/>
                </a:lnTo>
                <a:lnTo>
                  <a:pt x="1272" y="720"/>
                </a:lnTo>
                <a:lnTo>
                  <a:pt x="1246" y="759"/>
                </a:lnTo>
                <a:lnTo>
                  <a:pt x="1220" y="796"/>
                </a:lnTo>
                <a:lnTo>
                  <a:pt x="1220" y="796"/>
                </a:lnTo>
                <a:lnTo>
                  <a:pt x="1215" y="787"/>
                </a:lnTo>
                <a:lnTo>
                  <a:pt x="1215" y="777"/>
                </a:lnTo>
                <a:lnTo>
                  <a:pt x="1217" y="767"/>
                </a:lnTo>
                <a:lnTo>
                  <a:pt x="1223" y="758"/>
                </a:lnTo>
                <a:lnTo>
                  <a:pt x="1223" y="758"/>
                </a:lnTo>
                <a:close/>
                <a:moveTo>
                  <a:pt x="1329" y="648"/>
                </a:moveTo>
                <a:lnTo>
                  <a:pt x="1329" y="648"/>
                </a:lnTo>
                <a:lnTo>
                  <a:pt x="1334" y="649"/>
                </a:lnTo>
                <a:lnTo>
                  <a:pt x="1339" y="648"/>
                </a:lnTo>
                <a:lnTo>
                  <a:pt x="1348" y="644"/>
                </a:lnTo>
                <a:lnTo>
                  <a:pt x="1366" y="632"/>
                </a:lnTo>
                <a:lnTo>
                  <a:pt x="1366" y="632"/>
                </a:lnTo>
                <a:lnTo>
                  <a:pt x="1343" y="662"/>
                </a:lnTo>
                <a:lnTo>
                  <a:pt x="1321" y="694"/>
                </a:lnTo>
                <a:lnTo>
                  <a:pt x="1300" y="727"/>
                </a:lnTo>
                <a:lnTo>
                  <a:pt x="1282" y="759"/>
                </a:lnTo>
                <a:lnTo>
                  <a:pt x="1282" y="759"/>
                </a:lnTo>
                <a:lnTo>
                  <a:pt x="1304" y="701"/>
                </a:lnTo>
                <a:lnTo>
                  <a:pt x="1317" y="673"/>
                </a:lnTo>
                <a:lnTo>
                  <a:pt x="1329" y="648"/>
                </a:lnTo>
                <a:lnTo>
                  <a:pt x="1329" y="648"/>
                </a:lnTo>
                <a:close/>
                <a:moveTo>
                  <a:pt x="1234" y="803"/>
                </a:moveTo>
                <a:lnTo>
                  <a:pt x="1234" y="803"/>
                </a:lnTo>
                <a:lnTo>
                  <a:pt x="1258" y="766"/>
                </a:lnTo>
                <a:lnTo>
                  <a:pt x="1269" y="748"/>
                </a:lnTo>
                <a:lnTo>
                  <a:pt x="1280" y="729"/>
                </a:lnTo>
                <a:lnTo>
                  <a:pt x="1280" y="729"/>
                </a:lnTo>
                <a:lnTo>
                  <a:pt x="1282" y="731"/>
                </a:lnTo>
                <a:lnTo>
                  <a:pt x="1282" y="732"/>
                </a:lnTo>
                <a:lnTo>
                  <a:pt x="1282" y="732"/>
                </a:lnTo>
                <a:lnTo>
                  <a:pt x="1282" y="732"/>
                </a:lnTo>
                <a:lnTo>
                  <a:pt x="1272" y="752"/>
                </a:lnTo>
                <a:lnTo>
                  <a:pt x="1260" y="772"/>
                </a:lnTo>
                <a:lnTo>
                  <a:pt x="1255" y="780"/>
                </a:lnTo>
                <a:lnTo>
                  <a:pt x="1248" y="790"/>
                </a:lnTo>
                <a:lnTo>
                  <a:pt x="1241" y="797"/>
                </a:lnTo>
                <a:lnTo>
                  <a:pt x="1234" y="803"/>
                </a:lnTo>
                <a:lnTo>
                  <a:pt x="1234" y="803"/>
                </a:lnTo>
                <a:close/>
                <a:moveTo>
                  <a:pt x="1279" y="772"/>
                </a:moveTo>
                <a:lnTo>
                  <a:pt x="1279" y="772"/>
                </a:lnTo>
                <a:lnTo>
                  <a:pt x="1321" y="708"/>
                </a:lnTo>
                <a:lnTo>
                  <a:pt x="1342" y="676"/>
                </a:lnTo>
                <a:lnTo>
                  <a:pt x="1366" y="647"/>
                </a:lnTo>
                <a:lnTo>
                  <a:pt x="1366" y="647"/>
                </a:lnTo>
                <a:lnTo>
                  <a:pt x="1367" y="652"/>
                </a:lnTo>
                <a:lnTo>
                  <a:pt x="1367" y="655"/>
                </a:lnTo>
                <a:lnTo>
                  <a:pt x="1367" y="656"/>
                </a:lnTo>
                <a:lnTo>
                  <a:pt x="1367" y="656"/>
                </a:lnTo>
                <a:lnTo>
                  <a:pt x="1353" y="675"/>
                </a:lnTo>
                <a:lnTo>
                  <a:pt x="1339" y="696"/>
                </a:lnTo>
                <a:lnTo>
                  <a:pt x="1312" y="742"/>
                </a:lnTo>
                <a:lnTo>
                  <a:pt x="1312" y="742"/>
                </a:lnTo>
                <a:lnTo>
                  <a:pt x="1308" y="752"/>
                </a:lnTo>
                <a:lnTo>
                  <a:pt x="1305" y="756"/>
                </a:lnTo>
                <a:lnTo>
                  <a:pt x="1301" y="762"/>
                </a:lnTo>
                <a:lnTo>
                  <a:pt x="1297" y="766"/>
                </a:lnTo>
                <a:lnTo>
                  <a:pt x="1291" y="769"/>
                </a:lnTo>
                <a:lnTo>
                  <a:pt x="1286" y="772"/>
                </a:lnTo>
                <a:lnTo>
                  <a:pt x="1279" y="772"/>
                </a:lnTo>
                <a:lnTo>
                  <a:pt x="1279" y="772"/>
                </a:lnTo>
                <a:close/>
                <a:moveTo>
                  <a:pt x="1353" y="687"/>
                </a:moveTo>
                <a:lnTo>
                  <a:pt x="1353" y="687"/>
                </a:lnTo>
                <a:lnTo>
                  <a:pt x="1352" y="696"/>
                </a:lnTo>
                <a:lnTo>
                  <a:pt x="1349" y="703"/>
                </a:lnTo>
                <a:lnTo>
                  <a:pt x="1341" y="715"/>
                </a:lnTo>
                <a:lnTo>
                  <a:pt x="1341" y="715"/>
                </a:lnTo>
                <a:lnTo>
                  <a:pt x="1341" y="708"/>
                </a:lnTo>
                <a:lnTo>
                  <a:pt x="1345" y="700"/>
                </a:lnTo>
                <a:lnTo>
                  <a:pt x="1349" y="694"/>
                </a:lnTo>
                <a:lnTo>
                  <a:pt x="1353" y="687"/>
                </a:lnTo>
                <a:lnTo>
                  <a:pt x="1353" y="687"/>
                </a:lnTo>
                <a:close/>
                <a:moveTo>
                  <a:pt x="1332" y="744"/>
                </a:moveTo>
                <a:lnTo>
                  <a:pt x="1332" y="744"/>
                </a:lnTo>
                <a:lnTo>
                  <a:pt x="1353" y="707"/>
                </a:lnTo>
                <a:lnTo>
                  <a:pt x="1376" y="670"/>
                </a:lnTo>
                <a:lnTo>
                  <a:pt x="1423" y="599"/>
                </a:lnTo>
                <a:lnTo>
                  <a:pt x="1423" y="599"/>
                </a:lnTo>
                <a:lnTo>
                  <a:pt x="1425" y="603"/>
                </a:lnTo>
                <a:lnTo>
                  <a:pt x="1423" y="609"/>
                </a:lnTo>
                <a:lnTo>
                  <a:pt x="1422" y="611"/>
                </a:lnTo>
                <a:lnTo>
                  <a:pt x="1419" y="616"/>
                </a:lnTo>
                <a:lnTo>
                  <a:pt x="1415" y="623"/>
                </a:lnTo>
                <a:lnTo>
                  <a:pt x="1412" y="627"/>
                </a:lnTo>
                <a:lnTo>
                  <a:pt x="1411" y="631"/>
                </a:lnTo>
                <a:lnTo>
                  <a:pt x="1412" y="634"/>
                </a:lnTo>
                <a:lnTo>
                  <a:pt x="1412" y="634"/>
                </a:lnTo>
                <a:lnTo>
                  <a:pt x="1409" y="638"/>
                </a:lnTo>
                <a:lnTo>
                  <a:pt x="1408" y="642"/>
                </a:lnTo>
                <a:lnTo>
                  <a:pt x="1407" y="647"/>
                </a:lnTo>
                <a:lnTo>
                  <a:pt x="1405" y="651"/>
                </a:lnTo>
                <a:lnTo>
                  <a:pt x="1405" y="651"/>
                </a:lnTo>
                <a:lnTo>
                  <a:pt x="1405" y="652"/>
                </a:lnTo>
                <a:lnTo>
                  <a:pt x="1405" y="652"/>
                </a:lnTo>
                <a:lnTo>
                  <a:pt x="1405" y="652"/>
                </a:lnTo>
                <a:lnTo>
                  <a:pt x="1397" y="663"/>
                </a:lnTo>
                <a:lnTo>
                  <a:pt x="1388" y="676"/>
                </a:lnTo>
                <a:lnTo>
                  <a:pt x="1373" y="701"/>
                </a:lnTo>
                <a:lnTo>
                  <a:pt x="1364" y="714"/>
                </a:lnTo>
                <a:lnTo>
                  <a:pt x="1355" y="725"/>
                </a:lnTo>
                <a:lnTo>
                  <a:pt x="1345" y="735"/>
                </a:lnTo>
                <a:lnTo>
                  <a:pt x="1332" y="744"/>
                </a:lnTo>
                <a:lnTo>
                  <a:pt x="1332" y="744"/>
                </a:lnTo>
                <a:close/>
                <a:moveTo>
                  <a:pt x="1369" y="666"/>
                </a:moveTo>
                <a:lnTo>
                  <a:pt x="1369" y="666"/>
                </a:lnTo>
                <a:lnTo>
                  <a:pt x="1370" y="663"/>
                </a:lnTo>
                <a:lnTo>
                  <a:pt x="1371" y="659"/>
                </a:lnTo>
                <a:lnTo>
                  <a:pt x="1374" y="655"/>
                </a:lnTo>
                <a:lnTo>
                  <a:pt x="1376" y="651"/>
                </a:lnTo>
                <a:lnTo>
                  <a:pt x="1376" y="651"/>
                </a:lnTo>
                <a:lnTo>
                  <a:pt x="1378" y="637"/>
                </a:lnTo>
                <a:lnTo>
                  <a:pt x="1380" y="630"/>
                </a:lnTo>
                <a:lnTo>
                  <a:pt x="1384" y="624"/>
                </a:lnTo>
                <a:lnTo>
                  <a:pt x="1387" y="618"/>
                </a:lnTo>
                <a:lnTo>
                  <a:pt x="1393" y="614"/>
                </a:lnTo>
                <a:lnTo>
                  <a:pt x="1400" y="611"/>
                </a:lnTo>
                <a:lnTo>
                  <a:pt x="1407" y="610"/>
                </a:lnTo>
                <a:lnTo>
                  <a:pt x="1369" y="666"/>
                </a:lnTo>
                <a:close/>
                <a:moveTo>
                  <a:pt x="1460" y="571"/>
                </a:moveTo>
                <a:lnTo>
                  <a:pt x="1460" y="571"/>
                </a:lnTo>
                <a:lnTo>
                  <a:pt x="1461" y="569"/>
                </a:lnTo>
                <a:lnTo>
                  <a:pt x="1464" y="569"/>
                </a:lnTo>
                <a:lnTo>
                  <a:pt x="1464" y="569"/>
                </a:lnTo>
                <a:lnTo>
                  <a:pt x="1454" y="586"/>
                </a:lnTo>
                <a:lnTo>
                  <a:pt x="1443" y="603"/>
                </a:lnTo>
                <a:lnTo>
                  <a:pt x="1421" y="634"/>
                </a:lnTo>
                <a:lnTo>
                  <a:pt x="1421" y="634"/>
                </a:lnTo>
                <a:lnTo>
                  <a:pt x="1426" y="614"/>
                </a:lnTo>
                <a:lnTo>
                  <a:pt x="1429" y="604"/>
                </a:lnTo>
                <a:lnTo>
                  <a:pt x="1433" y="596"/>
                </a:lnTo>
                <a:lnTo>
                  <a:pt x="1439" y="588"/>
                </a:lnTo>
                <a:lnTo>
                  <a:pt x="1445" y="581"/>
                </a:lnTo>
                <a:lnTo>
                  <a:pt x="1452" y="575"/>
                </a:lnTo>
                <a:lnTo>
                  <a:pt x="1460" y="571"/>
                </a:lnTo>
                <a:lnTo>
                  <a:pt x="1460" y="571"/>
                </a:lnTo>
                <a:close/>
                <a:moveTo>
                  <a:pt x="1383" y="707"/>
                </a:moveTo>
                <a:lnTo>
                  <a:pt x="1463" y="586"/>
                </a:lnTo>
                <a:lnTo>
                  <a:pt x="1467" y="593"/>
                </a:lnTo>
                <a:lnTo>
                  <a:pt x="1467" y="593"/>
                </a:lnTo>
                <a:lnTo>
                  <a:pt x="1440" y="637"/>
                </a:lnTo>
                <a:lnTo>
                  <a:pt x="1428" y="659"/>
                </a:lnTo>
                <a:lnTo>
                  <a:pt x="1416" y="683"/>
                </a:lnTo>
                <a:lnTo>
                  <a:pt x="1416" y="683"/>
                </a:lnTo>
                <a:lnTo>
                  <a:pt x="1411" y="689"/>
                </a:lnTo>
                <a:lnTo>
                  <a:pt x="1401" y="697"/>
                </a:lnTo>
                <a:lnTo>
                  <a:pt x="1390" y="704"/>
                </a:lnTo>
                <a:lnTo>
                  <a:pt x="1386" y="707"/>
                </a:lnTo>
                <a:lnTo>
                  <a:pt x="1383" y="707"/>
                </a:lnTo>
                <a:lnTo>
                  <a:pt x="1383" y="707"/>
                </a:lnTo>
                <a:close/>
                <a:moveTo>
                  <a:pt x="1539" y="523"/>
                </a:moveTo>
                <a:lnTo>
                  <a:pt x="1539" y="523"/>
                </a:lnTo>
                <a:lnTo>
                  <a:pt x="1529" y="541"/>
                </a:lnTo>
                <a:lnTo>
                  <a:pt x="1519" y="559"/>
                </a:lnTo>
                <a:lnTo>
                  <a:pt x="1519" y="559"/>
                </a:lnTo>
                <a:lnTo>
                  <a:pt x="1501" y="595"/>
                </a:lnTo>
                <a:lnTo>
                  <a:pt x="1491" y="613"/>
                </a:lnTo>
                <a:lnTo>
                  <a:pt x="1481" y="630"/>
                </a:lnTo>
                <a:lnTo>
                  <a:pt x="1470" y="647"/>
                </a:lnTo>
                <a:lnTo>
                  <a:pt x="1457" y="662"/>
                </a:lnTo>
                <a:lnTo>
                  <a:pt x="1449" y="668"/>
                </a:lnTo>
                <a:lnTo>
                  <a:pt x="1442" y="673"/>
                </a:lnTo>
                <a:lnTo>
                  <a:pt x="1433" y="679"/>
                </a:lnTo>
                <a:lnTo>
                  <a:pt x="1423" y="683"/>
                </a:lnTo>
                <a:lnTo>
                  <a:pt x="1423" y="683"/>
                </a:lnTo>
                <a:lnTo>
                  <a:pt x="1436" y="661"/>
                </a:lnTo>
                <a:lnTo>
                  <a:pt x="1450" y="640"/>
                </a:lnTo>
                <a:lnTo>
                  <a:pt x="1480" y="599"/>
                </a:lnTo>
                <a:lnTo>
                  <a:pt x="1509" y="561"/>
                </a:lnTo>
                <a:lnTo>
                  <a:pt x="1539" y="523"/>
                </a:lnTo>
                <a:lnTo>
                  <a:pt x="1539" y="523"/>
                </a:lnTo>
                <a:close/>
                <a:moveTo>
                  <a:pt x="1473" y="569"/>
                </a:moveTo>
                <a:lnTo>
                  <a:pt x="1473" y="569"/>
                </a:lnTo>
                <a:lnTo>
                  <a:pt x="1477" y="566"/>
                </a:lnTo>
                <a:lnTo>
                  <a:pt x="1480" y="562"/>
                </a:lnTo>
                <a:lnTo>
                  <a:pt x="1482" y="558"/>
                </a:lnTo>
                <a:lnTo>
                  <a:pt x="1484" y="558"/>
                </a:lnTo>
                <a:lnTo>
                  <a:pt x="1487" y="558"/>
                </a:lnTo>
                <a:lnTo>
                  <a:pt x="1487" y="558"/>
                </a:lnTo>
                <a:lnTo>
                  <a:pt x="1482" y="564"/>
                </a:lnTo>
                <a:lnTo>
                  <a:pt x="1481" y="566"/>
                </a:lnTo>
                <a:lnTo>
                  <a:pt x="1482" y="571"/>
                </a:lnTo>
                <a:lnTo>
                  <a:pt x="1482" y="571"/>
                </a:lnTo>
                <a:lnTo>
                  <a:pt x="1484" y="565"/>
                </a:lnTo>
                <a:lnTo>
                  <a:pt x="1487" y="559"/>
                </a:lnTo>
                <a:lnTo>
                  <a:pt x="1494" y="550"/>
                </a:lnTo>
                <a:lnTo>
                  <a:pt x="1504" y="543"/>
                </a:lnTo>
                <a:lnTo>
                  <a:pt x="1515" y="538"/>
                </a:lnTo>
                <a:lnTo>
                  <a:pt x="1515" y="538"/>
                </a:lnTo>
                <a:lnTo>
                  <a:pt x="1506" y="551"/>
                </a:lnTo>
                <a:lnTo>
                  <a:pt x="1497" y="566"/>
                </a:lnTo>
                <a:lnTo>
                  <a:pt x="1484" y="582"/>
                </a:lnTo>
                <a:lnTo>
                  <a:pt x="1473" y="595"/>
                </a:lnTo>
                <a:lnTo>
                  <a:pt x="1473" y="595"/>
                </a:lnTo>
                <a:lnTo>
                  <a:pt x="1473" y="593"/>
                </a:lnTo>
                <a:lnTo>
                  <a:pt x="1471" y="593"/>
                </a:lnTo>
                <a:lnTo>
                  <a:pt x="1471" y="593"/>
                </a:lnTo>
                <a:lnTo>
                  <a:pt x="1474" y="586"/>
                </a:lnTo>
                <a:lnTo>
                  <a:pt x="1480" y="578"/>
                </a:lnTo>
                <a:lnTo>
                  <a:pt x="1481" y="573"/>
                </a:lnTo>
                <a:lnTo>
                  <a:pt x="1480" y="571"/>
                </a:lnTo>
                <a:lnTo>
                  <a:pt x="1478" y="569"/>
                </a:lnTo>
                <a:lnTo>
                  <a:pt x="1473" y="569"/>
                </a:lnTo>
                <a:lnTo>
                  <a:pt x="1473" y="569"/>
                </a:lnTo>
                <a:close/>
                <a:moveTo>
                  <a:pt x="1578" y="492"/>
                </a:moveTo>
                <a:lnTo>
                  <a:pt x="1522" y="569"/>
                </a:lnTo>
                <a:lnTo>
                  <a:pt x="1522" y="569"/>
                </a:lnTo>
                <a:lnTo>
                  <a:pt x="1527" y="558"/>
                </a:lnTo>
                <a:lnTo>
                  <a:pt x="1533" y="547"/>
                </a:lnTo>
                <a:lnTo>
                  <a:pt x="1546" y="526"/>
                </a:lnTo>
                <a:lnTo>
                  <a:pt x="1551" y="514"/>
                </a:lnTo>
                <a:lnTo>
                  <a:pt x="1560" y="506"/>
                </a:lnTo>
                <a:lnTo>
                  <a:pt x="1568" y="498"/>
                </a:lnTo>
                <a:lnTo>
                  <a:pt x="1578" y="492"/>
                </a:lnTo>
                <a:lnTo>
                  <a:pt x="1578" y="492"/>
                </a:lnTo>
                <a:close/>
                <a:moveTo>
                  <a:pt x="1438" y="690"/>
                </a:moveTo>
                <a:lnTo>
                  <a:pt x="1532" y="628"/>
                </a:lnTo>
                <a:lnTo>
                  <a:pt x="1532" y="628"/>
                </a:lnTo>
                <a:lnTo>
                  <a:pt x="1509" y="644"/>
                </a:lnTo>
                <a:lnTo>
                  <a:pt x="1485" y="661"/>
                </a:lnTo>
                <a:lnTo>
                  <a:pt x="1438" y="690"/>
                </a:lnTo>
                <a:lnTo>
                  <a:pt x="1438" y="690"/>
                </a:lnTo>
                <a:close/>
                <a:moveTo>
                  <a:pt x="1487" y="641"/>
                </a:moveTo>
                <a:lnTo>
                  <a:pt x="1487" y="641"/>
                </a:lnTo>
                <a:lnTo>
                  <a:pt x="1495" y="630"/>
                </a:lnTo>
                <a:lnTo>
                  <a:pt x="1502" y="617"/>
                </a:lnTo>
                <a:lnTo>
                  <a:pt x="1508" y="603"/>
                </a:lnTo>
                <a:lnTo>
                  <a:pt x="1512" y="588"/>
                </a:lnTo>
                <a:lnTo>
                  <a:pt x="1515" y="600"/>
                </a:lnTo>
                <a:lnTo>
                  <a:pt x="1515" y="600"/>
                </a:lnTo>
                <a:lnTo>
                  <a:pt x="1523" y="583"/>
                </a:lnTo>
                <a:lnTo>
                  <a:pt x="1533" y="566"/>
                </a:lnTo>
                <a:lnTo>
                  <a:pt x="1554" y="534"/>
                </a:lnTo>
                <a:lnTo>
                  <a:pt x="1577" y="503"/>
                </a:lnTo>
                <a:lnTo>
                  <a:pt x="1602" y="472"/>
                </a:lnTo>
                <a:lnTo>
                  <a:pt x="1602" y="472"/>
                </a:lnTo>
                <a:lnTo>
                  <a:pt x="1602" y="481"/>
                </a:lnTo>
                <a:lnTo>
                  <a:pt x="1599" y="486"/>
                </a:lnTo>
                <a:lnTo>
                  <a:pt x="1593" y="496"/>
                </a:lnTo>
                <a:lnTo>
                  <a:pt x="1591" y="502"/>
                </a:lnTo>
                <a:lnTo>
                  <a:pt x="1589" y="506"/>
                </a:lnTo>
                <a:lnTo>
                  <a:pt x="1591" y="512"/>
                </a:lnTo>
                <a:lnTo>
                  <a:pt x="1593" y="519"/>
                </a:lnTo>
                <a:lnTo>
                  <a:pt x="1593" y="519"/>
                </a:lnTo>
                <a:lnTo>
                  <a:pt x="1601" y="496"/>
                </a:lnTo>
                <a:lnTo>
                  <a:pt x="1605" y="485"/>
                </a:lnTo>
                <a:lnTo>
                  <a:pt x="1609" y="477"/>
                </a:lnTo>
                <a:lnTo>
                  <a:pt x="1616" y="468"/>
                </a:lnTo>
                <a:lnTo>
                  <a:pt x="1623" y="461"/>
                </a:lnTo>
                <a:lnTo>
                  <a:pt x="1631" y="455"/>
                </a:lnTo>
                <a:lnTo>
                  <a:pt x="1641" y="453"/>
                </a:lnTo>
                <a:lnTo>
                  <a:pt x="1641" y="453"/>
                </a:lnTo>
                <a:lnTo>
                  <a:pt x="1644" y="451"/>
                </a:lnTo>
                <a:lnTo>
                  <a:pt x="1645" y="450"/>
                </a:lnTo>
                <a:lnTo>
                  <a:pt x="1647" y="448"/>
                </a:lnTo>
                <a:lnTo>
                  <a:pt x="1650" y="448"/>
                </a:lnTo>
                <a:lnTo>
                  <a:pt x="1585" y="533"/>
                </a:lnTo>
                <a:lnTo>
                  <a:pt x="1582" y="530"/>
                </a:lnTo>
                <a:lnTo>
                  <a:pt x="1582" y="530"/>
                </a:lnTo>
                <a:lnTo>
                  <a:pt x="1568" y="547"/>
                </a:lnTo>
                <a:lnTo>
                  <a:pt x="1554" y="568"/>
                </a:lnTo>
                <a:lnTo>
                  <a:pt x="1542" y="590"/>
                </a:lnTo>
                <a:lnTo>
                  <a:pt x="1533" y="611"/>
                </a:lnTo>
                <a:lnTo>
                  <a:pt x="1533" y="611"/>
                </a:lnTo>
                <a:lnTo>
                  <a:pt x="1530" y="616"/>
                </a:lnTo>
                <a:lnTo>
                  <a:pt x="1526" y="620"/>
                </a:lnTo>
                <a:lnTo>
                  <a:pt x="1515" y="628"/>
                </a:lnTo>
                <a:lnTo>
                  <a:pt x="1487" y="641"/>
                </a:lnTo>
                <a:lnTo>
                  <a:pt x="1487" y="641"/>
                </a:lnTo>
                <a:close/>
                <a:moveTo>
                  <a:pt x="1557" y="597"/>
                </a:moveTo>
                <a:lnTo>
                  <a:pt x="1577" y="555"/>
                </a:lnTo>
                <a:lnTo>
                  <a:pt x="1577" y="555"/>
                </a:lnTo>
                <a:lnTo>
                  <a:pt x="1577" y="551"/>
                </a:lnTo>
                <a:lnTo>
                  <a:pt x="1578" y="547"/>
                </a:lnTo>
                <a:lnTo>
                  <a:pt x="1582" y="538"/>
                </a:lnTo>
                <a:lnTo>
                  <a:pt x="1582" y="538"/>
                </a:lnTo>
                <a:lnTo>
                  <a:pt x="1582" y="544"/>
                </a:lnTo>
                <a:lnTo>
                  <a:pt x="1581" y="548"/>
                </a:lnTo>
                <a:lnTo>
                  <a:pt x="1577" y="555"/>
                </a:lnTo>
                <a:lnTo>
                  <a:pt x="1648" y="461"/>
                </a:lnTo>
                <a:lnTo>
                  <a:pt x="1648" y="461"/>
                </a:lnTo>
                <a:lnTo>
                  <a:pt x="1641" y="477"/>
                </a:lnTo>
                <a:lnTo>
                  <a:pt x="1633" y="491"/>
                </a:lnTo>
                <a:lnTo>
                  <a:pt x="1616" y="520"/>
                </a:lnTo>
                <a:lnTo>
                  <a:pt x="1599" y="548"/>
                </a:lnTo>
                <a:lnTo>
                  <a:pt x="1591" y="564"/>
                </a:lnTo>
                <a:lnTo>
                  <a:pt x="1584" y="579"/>
                </a:lnTo>
                <a:lnTo>
                  <a:pt x="1584" y="579"/>
                </a:lnTo>
                <a:lnTo>
                  <a:pt x="1579" y="583"/>
                </a:lnTo>
                <a:lnTo>
                  <a:pt x="1572" y="589"/>
                </a:lnTo>
                <a:lnTo>
                  <a:pt x="1557" y="597"/>
                </a:lnTo>
                <a:lnTo>
                  <a:pt x="1557" y="597"/>
                </a:lnTo>
                <a:close/>
                <a:moveTo>
                  <a:pt x="1606" y="562"/>
                </a:moveTo>
                <a:lnTo>
                  <a:pt x="1606" y="562"/>
                </a:lnTo>
                <a:lnTo>
                  <a:pt x="1610" y="550"/>
                </a:lnTo>
                <a:lnTo>
                  <a:pt x="1616" y="538"/>
                </a:lnTo>
                <a:lnTo>
                  <a:pt x="1622" y="527"/>
                </a:lnTo>
                <a:lnTo>
                  <a:pt x="1629" y="516"/>
                </a:lnTo>
                <a:lnTo>
                  <a:pt x="1629" y="524"/>
                </a:lnTo>
                <a:lnTo>
                  <a:pt x="1629" y="524"/>
                </a:lnTo>
                <a:lnTo>
                  <a:pt x="1650" y="491"/>
                </a:lnTo>
                <a:lnTo>
                  <a:pt x="1672" y="458"/>
                </a:lnTo>
                <a:lnTo>
                  <a:pt x="1695" y="429"/>
                </a:lnTo>
                <a:lnTo>
                  <a:pt x="1719" y="401"/>
                </a:lnTo>
                <a:lnTo>
                  <a:pt x="1719" y="401"/>
                </a:lnTo>
                <a:lnTo>
                  <a:pt x="1717" y="405"/>
                </a:lnTo>
                <a:lnTo>
                  <a:pt x="1716" y="409"/>
                </a:lnTo>
                <a:lnTo>
                  <a:pt x="1712" y="419"/>
                </a:lnTo>
                <a:lnTo>
                  <a:pt x="1712" y="419"/>
                </a:lnTo>
                <a:lnTo>
                  <a:pt x="1692" y="461"/>
                </a:lnTo>
                <a:lnTo>
                  <a:pt x="1671" y="505"/>
                </a:lnTo>
                <a:lnTo>
                  <a:pt x="1671" y="505"/>
                </a:lnTo>
                <a:lnTo>
                  <a:pt x="1665" y="514"/>
                </a:lnTo>
                <a:lnTo>
                  <a:pt x="1660" y="524"/>
                </a:lnTo>
                <a:lnTo>
                  <a:pt x="1653" y="533"/>
                </a:lnTo>
                <a:lnTo>
                  <a:pt x="1644" y="541"/>
                </a:lnTo>
                <a:lnTo>
                  <a:pt x="1636" y="548"/>
                </a:lnTo>
                <a:lnTo>
                  <a:pt x="1627" y="554"/>
                </a:lnTo>
                <a:lnTo>
                  <a:pt x="1617" y="558"/>
                </a:lnTo>
                <a:lnTo>
                  <a:pt x="1606" y="562"/>
                </a:lnTo>
                <a:lnTo>
                  <a:pt x="1606" y="562"/>
                </a:lnTo>
                <a:close/>
                <a:moveTo>
                  <a:pt x="1667" y="439"/>
                </a:moveTo>
                <a:lnTo>
                  <a:pt x="1667" y="439"/>
                </a:lnTo>
                <a:lnTo>
                  <a:pt x="1672" y="434"/>
                </a:lnTo>
                <a:lnTo>
                  <a:pt x="1678" y="430"/>
                </a:lnTo>
                <a:lnTo>
                  <a:pt x="1683" y="425"/>
                </a:lnTo>
                <a:lnTo>
                  <a:pt x="1690" y="422"/>
                </a:lnTo>
                <a:lnTo>
                  <a:pt x="1661" y="461"/>
                </a:lnTo>
                <a:lnTo>
                  <a:pt x="1661" y="461"/>
                </a:lnTo>
                <a:lnTo>
                  <a:pt x="1662" y="458"/>
                </a:lnTo>
                <a:lnTo>
                  <a:pt x="1662" y="455"/>
                </a:lnTo>
                <a:lnTo>
                  <a:pt x="1661" y="450"/>
                </a:lnTo>
                <a:lnTo>
                  <a:pt x="1661" y="447"/>
                </a:lnTo>
                <a:lnTo>
                  <a:pt x="1661" y="444"/>
                </a:lnTo>
                <a:lnTo>
                  <a:pt x="1662" y="441"/>
                </a:lnTo>
                <a:lnTo>
                  <a:pt x="1667" y="439"/>
                </a:lnTo>
                <a:lnTo>
                  <a:pt x="1667" y="439"/>
                </a:lnTo>
                <a:close/>
                <a:moveTo>
                  <a:pt x="1765" y="370"/>
                </a:moveTo>
                <a:lnTo>
                  <a:pt x="1706" y="444"/>
                </a:lnTo>
                <a:lnTo>
                  <a:pt x="1706" y="444"/>
                </a:lnTo>
                <a:lnTo>
                  <a:pt x="1706" y="443"/>
                </a:lnTo>
                <a:lnTo>
                  <a:pt x="1707" y="440"/>
                </a:lnTo>
                <a:lnTo>
                  <a:pt x="1709" y="437"/>
                </a:lnTo>
                <a:lnTo>
                  <a:pt x="1709" y="437"/>
                </a:lnTo>
                <a:lnTo>
                  <a:pt x="1719" y="416"/>
                </a:lnTo>
                <a:lnTo>
                  <a:pt x="1724" y="405"/>
                </a:lnTo>
                <a:lnTo>
                  <a:pt x="1730" y="395"/>
                </a:lnTo>
                <a:lnTo>
                  <a:pt x="1738" y="387"/>
                </a:lnTo>
                <a:lnTo>
                  <a:pt x="1745" y="378"/>
                </a:lnTo>
                <a:lnTo>
                  <a:pt x="1755" y="373"/>
                </a:lnTo>
                <a:lnTo>
                  <a:pt x="1766" y="368"/>
                </a:lnTo>
                <a:lnTo>
                  <a:pt x="1766" y="368"/>
                </a:lnTo>
                <a:lnTo>
                  <a:pt x="1765" y="370"/>
                </a:lnTo>
                <a:lnTo>
                  <a:pt x="1765" y="370"/>
                </a:lnTo>
                <a:close/>
                <a:moveTo>
                  <a:pt x="1668" y="526"/>
                </a:moveTo>
                <a:lnTo>
                  <a:pt x="1668" y="526"/>
                </a:lnTo>
                <a:lnTo>
                  <a:pt x="1679" y="503"/>
                </a:lnTo>
                <a:lnTo>
                  <a:pt x="1692" y="482"/>
                </a:lnTo>
                <a:lnTo>
                  <a:pt x="1705" y="462"/>
                </a:lnTo>
                <a:lnTo>
                  <a:pt x="1717" y="443"/>
                </a:lnTo>
                <a:lnTo>
                  <a:pt x="1745" y="406"/>
                </a:lnTo>
                <a:lnTo>
                  <a:pt x="1775" y="373"/>
                </a:lnTo>
                <a:lnTo>
                  <a:pt x="1775" y="373"/>
                </a:lnTo>
                <a:lnTo>
                  <a:pt x="1779" y="370"/>
                </a:lnTo>
                <a:lnTo>
                  <a:pt x="1709" y="500"/>
                </a:lnTo>
                <a:lnTo>
                  <a:pt x="1709" y="500"/>
                </a:lnTo>
                <a:lnTo>
                  <a:pt x="1706" y="503"/>
                </a:lnTo>
                <a:lnTo>
                  <a:pt x="1703" y="507"/>
                </a:lnTo>
                <a:lnTo>
                  <a:pt x="1692" y="513"/>
                </a:lnTo>
                <a:lnTo>
                  <a:pt x="1681" y="519"/>
                </a:lnTo>
                <a:lnTo>
                  <a:pt x="1668" y="526"/>
                </a:lnTo>
                <a:lnTo>
                  <a:pt x="1668" y="526"/>
                </a:lnTo>
                <a:close/>
                <a:moveTo>
                  <a:pt x="1761" y="465"/>
                </a:moveTo>
                <a:lnTo>
                  <a:pt x="1761" y="465"/>
                </a:lnTo>
                <a:lnTo>
                  <a:pt x="1758" y="469"/>
                </a:lnTo>
                <a:lnTo>
                  <a:pt x="1755" y="472"/>
                </a:lnTo>
                <a:lnTo>
                  <a:pt x="1745" y="478"/>
                </a:lnTo>
                <a:lnTo>
                  <a:pt x="1735" y="484"/>
                </a:lnTo>
                <a:lnTo>
                  <a:pt x="1726" y="491"/>
                </a:lnTo>
                <a:lnTo>
                  <a:pt x="1726" y="491"/>
                </a:lnTo>
                <a:lnTo>
                  <a:pt x="1747" y="451"/>
                </a:lnTo>
                <a:lnTo>
                  <a:pt x="1768" y="413"/>
                </a:lnTo>
                <a:lnTo>
                  <a:pt x="1792" y="378"/>
                </a:lnTo>
                <a:lnTo>
                  <a:pt x="1816" y="344"/>
                </a:lnTo>
                <a:lnTo>
                  <a:pt x="1816" y="344"/>
                </a:lnTo>
                <a:lnTo>
                  <a:pt x="1821" y="337"/>
                </a:lnTo>
                <a:lnTo>
                  <a:pt x="1821" y="337"/>
                </a:lnTo>
                <a:lnTo>
                  <a:pt x="1792" y="405"/>
                </a:lnTo>
                <a:lnTo>
                  <a:pt x="1776" y="437"/>
                </a:lnTo>
                <a:lnTo>
                  <a:pt x="1761" y="465"/>
                </a:lnTo>
                <a:lnTo>
                  <a:pt x="1761" y="465"/>
                </a:lnTo>
                <a:close/>
                <a:moveTo>
                  <a:pt x="1785" y="377"/>
                </a:moveTo>
                <a:lnTo>
                  <a:pt x="1785" y="377"/>
                </a:lnTo>
                <a:lnTo>
                  <a:pt x="1787" y="371"/>
                </a:lnTo>
                <a:lnTo>
                  <a:pt x="1790" y="366"/>
                </a:lnTo>
                <a:lnTo>
                  <a:pt x="1794" y="356"/>
                </a:lnTo>
                <a:lnTo>
                  <a:pt x="1796" y="350"/>
                </a:lnTo>
                <a:lnTo>
                  <a:pt x="1800" y="346"/>
                </a:lnTo>
                <a:lnTo>
                  <a:pt x="1804" y="342"/>
                </a:lnTo>
                <a:lnTo>
                  <a:pt x="1810" y="339"/>
                </a:lnTo>
                <a:lnTo>
                  <a:pt x="1810" y="339"/>
                </a:lnTo>
                <a:lnTo>
                  <a:pt x="1803" y="349"/>
                </a:lnTo>
                <a:lnTo>
                  <a:pt x="1797" y="358"/>
                </a:lnTo>
                <a:lnTo>
                  <a:pt x="1792" y="368"/>
                </a:lnTo>
                <a:lnTo>
                  <a:pt x="1785" y="377"/>
                </a:lnTo>
                <a:lnTo>
                  <a:pt x="1785" y="377"/>
                </a:lnTo>
                <a:close/>
                <a:moveTo>
                  <a:pt x="1771" y="475"/>
                </a:moveTo>
                <a:lnTo>
                  <a:pt x="1771" y="475"/>
                </a:lnTo>
                <a:lnTo>
                  <a:pt x="1773" y="471"/>
                </a:lnTo>
                <a:lnTo>
                  <a:pt x="1778" y="468"/>
                </a:lnTo>
                <a:lnTo>
                  <a:pt x="1783" y="467"/>
                </a:lnTo>
                <a:lnTo>
                  <a:pt x="1787" y="462"/>
                </a:lnTo>
                <a:lnTo>
                  <a:pt x="1787" y="462"/>
                </a:lnTo>
                <a:lnTo>
                  <a:pt x="1789" y="465"/>
                </a:lnTo>
                <a:lnTo>
                  <a:pt x="1789" y="467"/>
                </a:lnTo>
                <a:lnTo>
                  <a:pt x="1787" y="468"/>
                </a:lnTo>
                <a:lnTo>
                  <a:pt x="1783" y="471"/>
                </a:lnTo>
                <a:lnTo>
                  <a:pt x="1776" y="474"/>
                </a:lnTo>
                <a:lnTo>
                  <a:pt x="1771" y="475"/>
                </a:lnTo>
                <a:lnTo>
                  <a:pt x="1771" y="475"/>
                </a:lnTo>
                <a:close/>
                <a:moveTo>
                  <a:pt x="1799" y="444"/>
                </a:moveTo>
                <a:lnTo>
                  <a:pt x="1799" y="444"/>
                </a:lnTo>
                <a:lnTo>
                  <a:pt x="1796" y="447"/>
                </a:lnTo>
                <a:lnTo>
                  <a:pt x="1790" y="451"/>
                </a:lnTo>
                <a:lnTo>
                  <a:pt x="1778" y="458"/>
                </a:lnTo>
                <a:lnTo>
                  <a:pt x="1778" y="458"/>
                </a:lnTo>
                <a:lnTo>
                  <a:pt x="1789" y="433"/>
                </a:lnTo>
                <a:lnTo>
                  <a:pt x="1801" y="408"/>
                </a:lnTo>
                <a:lnTo>
                  <a:pt x="1807" y="395"/>
                </a:lnTo>
                <a:lnTo>
                  <a:pt x="1811" y="381"/>
                </a:lnTo>
                <a:lnTo>
                  <a:pt x="1816" y="367"/>
                </a:lnTo>
                <a:lnTo>
                  <a:pt x="1817" y="353"/>
                </a:lnTo>
                <a:lnTo>
                  <a:pt x="1817" y="353"/>
                </a:lnTo>
                <a:lnTo>
                  <a:pt x="1818" y="357"/>
                </a:lnTo>
                <a:lnTo>
                  <a:pt x="1821" y="358"/>
                </a:lnTo>
                <a:lnTo>
                  <a:pt x="1824" y="358"/>
                </a:lnTo>
                <a:lnTo>
                  <a:pt x="1799" y="444"/>
                </a:lnTo>
                <a:close/>
                <a:moveTo>
                  <a:pt x="1289" y="104"/>
                </a:moveTo>
                <a:lnTo>
                  <a:pt x="1289" y="104"/>
                </a:lnTo>
                <a:lnTo>
                  <a:pt x="1289" y="115"/>
                </a:lnTo>
                <a:lnTo>
                  <a:pt x="1290" y="125"/>
                </a:lnTo>
                <a:lnTo>
                  <a:pt x="1290" y="125"/>
                </a:lnTo>
                <a:lnTo>
                  <a:pt x="1289" y="132"/>
                </a:lnTo>
                <a:lnTo>
                  <a:pt x="1287" y="139"/>
                </a:lnTo>
                <a:lnTo>
                  <a:pt x="1279" y="153"/>
                </a:lnTo>
                <a:lnTo>
                  <a:pt x="1270" y="167"/>
                </a:lnTo>
                <a:lnTo>
                  <a:pt x="1267" y="174"/>
                </a:lnTo>
                <a:lnTo>
                  <a:pt x="1266" y="183"/>
                </a:lnTo>
                <a:lnTo>
                  <a:pt x="1266" y="183"/>
                </a:lnTo>
                <a:lnTo>
                  <a:pt x="1267" y="181"/>
                </a:lnTo>
                <a:lnTo>
                  <a:pt x="1270" y="180"/>
                </a:lnTo>
                <a:lnTo>
                  <a:pt x="1270" y="180"/>
                </a:lnTo>
                <a:lnTo>
                  <a:pt x="1276" y="173"/>
                </a:lnTo>
                <a:lnTo>
                  <a:pt x="1280" y="163"/>
                </a:lnTo>
                <a:lnTo>
                  <a:pt x="1291" y="142"/>
                </a:lnTo>
                <a:lnTo>
                  <a:pt x="1291" y="142"/>
                </a:lnTo>
                <a:lnTo>
                  <a:pt x="1293" y="149"/>
                </a:lnTo>
                <a:lnTo>
                  <a:pt x="1294" y="156"/>
                </a:lnTo>
                <a:lnTo>
                  <a:pt x="1293" y="163"/>
                </a:lnTo>
                <a:lnTo>
                  <a:pt x="1291" y="170"/>
                </a:lnTo>
                <a:lnTo>
                  <a:pt x="1291" y="170"/>
                </a:lnTo>
                <a:lnTo>
                  <a:pt x="1289" y="173"/>
                </a:lnTo>
                <a:lnTo>
                  <a:pt x="1284" y="176"/>
                </a:lnTo>
                <a:lnTo>
                  <a:pt x="1279" y="179"/>
                </a:lnTo>
                <a:lnTo>
                  <a:pt x="1273" y="183"/>
                </a:lnTo>
                <a:lnTo>
                  <a:pt x="1273" y="183"/>
                </a:lnTo>
                <a:lnTo>
                  <a:pt x="1270" y="184"/>
                </a:lnTo>
                <a:lnTo>
                  <a:pt x="1267" y="187"/>
                </a:lnTo>
                <a:lnTo>
                  <a:pt x="1266" y="187"/>
                </a:lnTo>
                <a:lnTo>
                  <a:pt x="1266" y="187"/>
                </a:lnTo>
                <a:lnTo>
                  <a:pt x="1266" y="183"/>
                </a:lnTo>
                <a:lnTo>
                  <a:pt x="1266" y="183"/>
                </a:lnTo>
                <a:lnTo>
                  <a:pt x="1263" y="186"/>
                </a:lnTo>
                <a:lnTo>
                  <a:pt x="1260" y="187"/>
                </a:lnTo>
                <a:lnTo>
                  <a:pt x="1258" y="187"/>
                </a:lnTo>
                <a:lnTo>
                  <a:pt x="1253" y="187"/>
                </a:lnTo>
                <a:lnTo>
                  <a:pt x="1239" y="184"/>
                </a:lnTo>
                <a:lnTo>
                  <a:pt x="1239" y="184"/>
                </a:lnTo>
                <a:lnTo>
                  <a:pt x="1246" y="176"/>
                </a:lnTo>
                <a:lnTo>
                  <a:pt x="1253" y="167"/>
                </a:lnTo>
                <a:lnTo>
                  <a:pt x="1262" y="160"/>
                </a:lnTo>
                <a:lnTo>
                  <a:pt x="1269" y="152"/>
                </a:lnTo>
                <a:lnTo>
                  <a:pt x="1269" y="152"/>
                </a:lnTo>
                <a:lnTo>
                  <a:pt x="1265" y="151"/>
                </a:lnTo>
                <a:lnTo>
                  <a:pt x="1260" y="152"/>
                </a:lnTo>
                <a:lnTo>
                  <a:pt x="1258" y="155"/>
                </a:lnTo>
                <a:lnTo>
                  <a:pt x="1253" y="158"/>
                </a:lnTo>
                <a:lnTo>
                  <a:pt x="1246" y="167"/>
                </a:lnTo>
                <a:lnTo>
                  <a:pt x="1239" y="174"/>
                </a:lnTo>
                <a:lnTo>
                  <a:pt x="1239" y="174"/>
                </a:lnTo>
                <a:lnTo>
                  <a:pt x="1241" y="177"/>
                </a:lnTo>
                <a:lnTo>
                  <a:pt x="1238" y="177"/>
                </a:lnTo>
                <a:lnTo>
                  <a:pt x="1235" y="177"/>
                </a:lnTo>
                <a:lnTo>
                  <a:pt x="1234" y="176"/>
                </a:lnTo>
                <a:lnTo>
                  <a:pt x="1234" y="176"/>
                </a:lnTo>
                <a:lnTo>
                  <a:pt x="1258" y="139"/>
                </a:lnTo>
                <a:lnTo>
                  <a:pt x="1270" y="120"/>
                </a:lnTo>
                <a:lnTo>
                  <a:pt x="1280" y="100"/>
                </a:lnTo>
                <a:lnTo>
                  <a:pt x="1280" y="100"/>
                </a:lnTo>
                <a:lnTo>
                  <a:pt x="1283" y="96"/>
                </a:lnTo>
                <a:lnTo>
                  <a:pt x="1284" y="94"/>
                </a:lnTo>
                <a:lnTo>
                  <a:pt x="1286" y="94"/>
                </a:lnTo>
                <a:lnTo>
                  <a:pt x="1287" y="96"/>
                </a:lnTo>
                <a:lnTo>
                  <a:pt x="1289" y="101"/>
                </a:lnTo>
                <a:lnTo>
                  <a:pt x="1289" y="104"/>
                </a:lnTo>
                <a:lnTo>
                  <a:pt x="1289" y="104"/>
                </a:lnTo>
                <a:close/>
                <a:moveTo>
                  <a:pt x="1293" y="190"/>
                </a:moveTo>
                <a:lnTo>
                  <a:pt x="1273" y="188"/>
                </a:lnTo>
                <a:lnTo>
                  <a:pt x="1273" y="188"/>
                </a:lnTo>
                <a:lnTo>
                  <a:pt x="1279" y="187"/>
                </a:lnTo>
                <a:lnTo>
                  <a:pt x="1284" y="183"/>
                </a:lnTo>
                <a:lnTo>
                  <a:pt x="1293" y="174"/>
                </a:lnTo>
                <a:lnTo>
                  <a:pt x="1293" y="174"/>
                </a:lnTo>
                <a:lnTo>
                  <a:pt x="1293" y="183"/>
                </a:lnTo>
                <a:lnTo>
                  <a:pt x="1294" y="186"/>
                </a:lnTo>
                <a:lnTo>
                  <a:pt x="1293" y="190"/>
                </a:lnTo>
                <a:lnTo>
                  <a:pt x="1293" y="190"/>
                </a:lnTo>
                <a:close/>
                <a:moveTo>
                  <a:pt x="1211" y="181"/>
                </a:moveTo>
                <a:lnTo>
                  <a:pt x="1217" y="170"/>
                </a:lnTo>
                <a:lnTo>
                  <a:pt x="1221" y="166"/>
                </a:lnTo>
                <a:lnTo>
                  <a:pt x="1223" y="165"/>
                </a:lnTo>
                <a:lnTo>
                  <a:pt x="1223" y="165"/>
                </a:lnTo>
                <a:lnTo>
                  <a:pt x="1231" y="156"/>
                </a:lnTo>
                <a:lnTo>
                  <a:pt x="1239" y="146"/>
                </a:lnTo>
                <a:lnTo>
                  <a:pt x="1246" y="136"/>
                </a:lnTo>
                <a:lnTo>
                  <a:pt x="1249" y="135"/>
                </a:lnTo>
                <a:lnTo>
                  <a:pt x="1253" y="134"/>
                </a:lnTo>
                <a:lnTo>
                  <a:pt x="1253" y="134"/>
                </a:lnTo>
                <a:lnTo>
                  <a:pt x="1245" y="142"/>
                </a:lnTo>
                <a:lnTo>
                  <a:pt x="1238" y="153"/>
                </a:lnTo>
                <a:lnTo>
                  <a:pt x="1231" y="165"/>
                </a:lnTo>
                <a:lnTo>
                  <a:pt x="1225" y="176"/>
                </a:lnTo>
                <a:lnTo>
                  <a:pt x="1225" y="176"/>
                </a:lnTo>
                <a:lnTo>
                  <a:pt x="1224" y="179"/>
                </a:lnTo>
                <a:lnTo>
                  <a:pt x="1220" y="181"/>
                </a:lnTo>
                <a:lnTo>
                  <a:pt x="1215" y="183"/>
                </a:lnTo>
                <a:lnTo>
                  <a:pt x="1214" y="183"/>
                </a:lnTo>
                <a:lnTo>
                  <a:pt x="1211" y="181"/>
                </a:lnTo>
                <a:lnTo>
                  <a:pt x="1211" y="181"/>
                </a:lnTo>
                <a:close/>
                <a:moveTo>
                  <a:pt x="1220" y="194"/>
                </a:moveTo>
                <a:lnTo>
                  <a:pt x="1220" y="194"/>
                </a:lnTo>
                <a:lnTo>
                  <a:pt x="1214" y="195"/>
                </a:lnTo>
                <a:lnTo>
                  <a:pt x="1208" y="197"/>
                </a:lnTo>
                <a:lnTo>
                  <a:pt x="1197" y="195"/>
                </a:lnTo>
                <a:lnTo>
                  <a:pt x="1197" y="195"/>
                </a:lnTo>
                <a:lnTo>
                  <a:pt x="1199" y="193"/>
                </a:lnTo>
                <a:lnTo>
                  <a:pt x="1201" y="193"/>
                </a:lnTo>
                <a:lnTo>
                  <a:pt x="1201" y="193"/>
                </a:lnTo>
                <a:lnTo>
                  <a:pt x="1210" y="193"/>
                </a:lnTo>
                <a:lnTo>
                  <a:pt x="1220" y="194"/>
                </a:lnTo>
                <a:lnTo>
                  <a:pt x="1220" y="194"/>
                </a:lnTo>
                <a:close/>
                <a:moveTo>
                  <a:pt x="1259" y="108"/>
                </a:moveTo>
                <a:lnTo>
                  <a:pt x="1259" y="108"/>
                </a:lnTo>
                <a:lnTo>
                  <a:pt x="1242" y="134"/>
                </a:lnTo>
                <a:lnTo>
                  <a:pt x="1234" y="145"/>
                </a:lnTo>
                <a:lnTo>
                  <a:pt x="1230" y="149"/>
                </a:lnTo>
                <a:lnTo>
                  <a:pt x="1224" y="152"/>
                </a:lnTo>
                <a:lnTo>
                  <a:pt x="1223" y="153"/>
                </a:lnTo>
                <a:lnTo>
                  <a:pt x="1201" y="180"/>
                </a:lnTo>
                <a:lnTo>
                  <a:pt x="1201" y="180"/>
                </a:lnTo>
                <a:lnTo>
                  <a:pt x="1241" y="108"/>
                </a:lnTo>
                <a:lnTo>
                  <a:pt x="1262" y="75"/>
                </a:lnTo>
                <a:lnTo>
                  <a:pt x="1282" y="41"/>
                </a:lnTo>
                <a:lnTo>
                  <a:pt x="1282" y="41"/>
                </a:lnTo>
                <a:lnTo>
                  <a:pt x="1286" y="52"/>
                </a:lnTo>
                <a:lnTo>
                  <a:pt x="1287" y="63"/>
                </a:lnTo>
                <a:lnTo>
                  <a:pt x="1286" y="73"/>
                </a:lnTo>
                <a:lnTo>
                  <a:pt x="1282" y="82"/>
                </a:lnTo>
                <a:lnTo>
                  <a:pt x="1277" y="90"/>
                </a:lnTo>
                <a:lnTo>
                  <a:pt x="1272" y="97"/>
                </a:lnTo>
                <a:lnTo>
                  <a:pt x="1265" y="104"/>
                </a:lnTo>
                <a:lnTo>
                  <a:pt x="1259" y="108"/>
                </a:lnTo>
                <a:lnTo>
                  <a:pt x="1259" y="108"/>
                </a:lnTo>
                <a:close/>
                <a:moveTo>
                  <a:pt x="1221" y="117"/>
                </a:moveTo>
                <a:lnTo>
                  <a:pt x="1221" y="117"/>
                </a:lnTo>
                <a:lnTo>
                  <a:pt x="1223" y="113"/>
                </a:lnTo>
                <a:lnTo>
                  <a:pt x="1224" y="108"/>
                </a:lnTo>
                <a:lnTo>
                  <a:pt x="1230" y="101"/>
                </a:lnTo>
                <a:lnTo>
                  <a:pt x="1230" y="101"/>
                </a:lnTo>
                <a:lnTo>
                  <a:pt x="1228" y="110"/>
                </a:lnTo>
                <a:lnTo>
                  <a:pt x="1225" y="114"/>
                </a:lnTo>
                <a:lnTo>
                  <a:pt x="1221" y="117"/>
                </a:lnTo>
                <a:lnTo>
                  <a:pt x="1221" y="117"/>
                </a:lnTo>
                <a:close/>
                <a:moveTo>
                  <a:pt x="1282" y="21"/>
                </a:moveTo>
                <a:lnTo>
                  <a:pt x="1282" y="21"/>
                </a:lnTo>
                <a:lnTo>
                  <a:pt x="1283" y="20"/>
                </a:lnTo>
                <a:lnTo>
                  <a:pt x="1284" y="21"/>
                </a:lnTo>
                <a:lnTo>
                  <a:pt x="1284" y="25"/>
                </a:lnTo>
                <a:lnTo>
                  <a:pt x="1284" y="37"/>
                </a:lnTo>
                <a:lnTo>
                  <a:pt x="1284" y="37"/>
                </a:lnTo>
                <a:lnTo>
                  <a:pt x="1282" y="35"/>
                </a:lnTo>
                <a:lnTo>
                  <a:pt x="1280" y="35"/>
                </a:lnTo>
                <a:lnTo>
                  <a:pt x="1276" y="37"/>
                </a:lnTo>
                <a:lnTo>
                  <a:pt x="1272" y="42"/>
                </a:lnTo>
                <a:lnTo>
                  <a:pt x="1272" y="42"/>
                </a:lnTo>
                <a:lnTo>
                  <a:pt x="1262" y="56"/>
                </a:lnTo>
                <a:lnTo>
                  <a:pt x="1258" y="63"/>
                </a:lnTo>
                <a:lnTo>
                  <a:pt x="1251" y="69"/>
                </a:lnTo>
                <a:lnTo>
                  <a:pt x="1251" y="69"/>
                </a:lnTo>
                <a:lnTo>
                  <a:pt x="1265" y="44"/>
                </a:lnTo>
                <a:lnTo>
                  <a:pt x="1272" y="31"/>
                </a:lnTo>
                <a:lnTo>
                  <a:pt x="1282" y="21"/>
                </a:lnTo>
                <a:lnTo>
                  <a:pt x="1282" y="21"/>
                </a:lnTo>
                <a:close/>
                <a:moveTo>
                  <a:pt x="1251" y="48"/>
                </a:moveTo>
                <a:lnTo>
                  <a:pt x="1251" y="48"/>
                </a:lnTo>
                <a:lnTo>
                  <a:pt x="1241" y="58"/>
                </a:lnTo>
                <a:lnTo>
                  <a:pt x="1231" y="70"/>
                </a:lnTo>
                <a:lnTo>
                  <a:pt x="1213" y="94"/>
                </a:lnTo>
                <a:lnTo>
                  <a:pt x="1213" y="94"/>
                </a:lnTo>
                <a:lnTo>
                  <a:pt x="1210" y="96"/>
                </a:lnTo>
                <a:lnTo>
                  <a:pt x="1208" y="97"/>
                </a:lnTo>
                <a:lnTo>
                  <a:pt x="1208" y="97"/>
                </a:lnTo>
                <a:lnTo>
                  <a:pt x="1210" y="89"/>
                </a:lnTo>
                <a:lnTo>
                  <a:pt x="1213" y="80"/>
                </a:lnTo>
                <a:lnTo>
                  <a:pt x="1217" y="72"/>
                </a:lnTo>
                <a:lnTo>
                  <a:pt x="1223" y="65"/>
                </a:lnTo>
                <a:lnTo>
                  <a:pt x="1228" y="59"/>
                </a:lnTo>
                <a:lnTo>
                  <a:pt x="1235" y="55"/>
                </a:lnTo>
                <a:lnTo>
                  <a:pt x="1244" y="51"/>
                </a:lnTo>
                <a:lnTo>
                  <a:pt x="1251" y="48"/>
                </a:lnTo>
                <a:lnTo>
                  <a:pt x="1251" y="48"/>
                </a:lnTo>
                <a:close/>
                <a:moveTo>
                  <a:pt x="1197" y="82"/>
                </a:moveTo>
                <a:lnTo>
                  <a:pt x="1197" y="82"/>
                </a:lnTo>
                <a:lnTo>
                  <a:pt x="1200" y="79"/>
                </a:lnTo>
                <a:lnTo>
                  <a:pt x="1203" y="77"/>
                </a:lnTo>
                <a:lnTo>
                  <a:pt x="1203" y="77"/>
                </a:lnTo>
                <a:lnTo>
                  <a:pt x="1206" y="76"/>
                </a:lnTo>
                <a:lnTo>
                  <a:pt x="1207" y="76"/>
                </a:lnTo>
                <a:lnTo>
                  <a:pt x="1207" y="77"/>
                </a:lnTo>
                <a:lnTo>
                  <a:pt x="1207" y="79"/>
                </a:lnTo>
                <a:lnTo>
                  <a:pt x="1201" y="86"/>
                </a:lnTo>
                <a:lnTo>
                  <a:pt x="1201" y="86"/>
                </a:lnTo>
                <a:lnTo>
                  <a:pt x="1200" y="93"/>
                </a:lnTo>
                <a:lnTo>
                  <a:pt x="1196" y="99"/>
                </a:lnTo>
                <a:lnTo>
                  <a:pt x="1193" y="104"/>
                </a:lnTo>
                <a:lnTo>
                  <a:pt x="1190" y="111"/>
                </a:lnTo>
                <a:lnTo>
                  <a:pt x="1190" y="111"/>
                </a:lnTo>
                <a:lnTo>
                  <a:pt x="1189" y="106"/>
                </a:lnTo>
                <a:lnTo>
                  <a:pt x="1190" y="96"/>
                </a:lnTo>
                <a:lnTo>
                  <a:pt x="1192" y="87"/>
                </a:lnTo>
                <a:lnTo>
                  <a:pt x="1194" y="83"/>
                </a:lnTo>
                <a:lnTo>
                  <a:pt x="1197" y="82"/>
                </a:lnTo>
                <a:lnTo>
                  <a:pt x="1197" y="82"/>
                </a:lnTo>
                <a:close/>
                <a:moveTo>
                  <a:pt x="1187" y="131"/>
                </a:moveTo>
                <a:lnTo>
                  <a:pt x="1187" y="131"/>
                </a:lnTo>
                <a:lnTo>
                  <a:pt x="1192" y="124"/>
                </a:lnTo>
                <a:lnTo>
                  <a:pt x="1199" y="115"/>
                </a:lnTo>
                <a:lnTo>
                  <a:pt x="1214" y="101"/>
                </a:lnTo>
                <a:lnTo>
                  <a:pt x="1214" y="101"/>
                </a:lnTo>
                <a:lnTo>
                  <a:pt x="1208" y="113"/>
                </a:lnTo>
                <a:lnTo>
                  <a:pt x="1201" y="124"/>
                </a:lnTo>
                <a:lnTo>
                  <a:pt x="1194" y="138"/>
                </a:lnTo>
                <a:lnTo>
                  <a:pt x="1193" y="143"/>
                </a:lnTo>
                <a:lnTo>
                  <a:pt x="1193" y="151"/>
                </a:lnTo>
                <a:lnTo>
                  <a:pt x="1193" y="151"/>
                </a:lnTo>
                <a:lnTo>
                  <a:pt x="1197" y="149"/>
                </a:lnTo>
                <a:lnTo>
                  <a:pt x="1200" y="146"/>
                </a:lnTo>
                <a:lnTo>
                  <a:pt x="1206" y="139"/>
                </a:lnTo>
                <a:lnTo>
                  <a:pt x="1211" y="132"/>
                </a:lnTo>
                <a:lnTo>
                  <a:pt x="1217" y="127"/>
                </a:lnTo>
                <a:lnTo>
                  <a:pt x="1217" y="127"/>
                </a:lnTo>
                <a:lnTo>
                  <a:pt x="1214" y="122"/>
                </a:lnTo>
                <a:lnTo>
                  <a:pt x="1214" y="121"/>
                </a:lnTo>
                <a:lnTo>
                  <a:pt x="1215" y="121"/>
                </a:lnTo>
                <a:lnTo>
                  <a:pt x="1218" y="121"/>
                </a:lnTo>
                <a:lnTo>
                  <a:pt x="1221" y="124"/>
                </a:lnTo>
                <a:lnTo>
                  <a:pt x="1190" y="180"/>
                </a:lnTo>
                <a:lnTo>
                  <a:pt x="1190" y="180"/>
                </a:lnTo>
                <a:lnTo>
                  <a:pt x="1187" y="169"/>
                </a:lnTo>
                <a:lnTo>
                  <a:pt x="1185" y="156"/>
                </a:lnTo>
                <a:lnTo>
                  <a:pt x="1185" y="143"/>
                </a:lnTo>
                <a:lnTo>
                  <a:pt x="1187" y="131"/>
                </a:lnTo>
                <a:lnTo>
                  <a:pt x="1187" y="131"/>
                </a:lnTo>
                <a:close/>
                <a:moveTo>
                  <a:pt x="1106" y="190"/>
                </a:moveTo>
                <a:lnTo>
                  <a:pt x="1175" y="191"/>
                </a:lnTo>
                <a:lnTo>
                  <a:pt x="1175" y="191"/>
                </a:lnTo>
                <a:lnTo>
                  <a:pt x="1168" y="194"/>
                </a:lnTo>
                <a:lnTo>
                  <a:pt x="1161" y="194"/>
                </a:lnTo>
                <a:lnTo>
                  <a:pt x="1142" y="194"/>
                </a:lnTo>
                <a:lnTo>
                  <a:pt x="1124" y="193"/>
                </a:lnTo>
                <a:lnTo>
                  <a:pt x="1109" y="191"/>
                </a:lnTo>
                <a:lnTo>
                  <a:pt x="1109" y="191"/>
                </a:lnTo>
                <a:lnTo>
                  <a:pt x="1106" y="190"/>
                </a:lnTo>
                <a:lnTo>
                  <a:pt x="1106" y="190"/>
                </a:lnTo>
                <a:lnTo>
                  <a:pt x="1102" y="191"/>
                </a:lnTo>
                <a:lnTo>
                  <a:pt x="1097" y="193"/>
                </a:lnTo>
                <a:lnTo>
                  <a:pt x="1097" y="193"/>
                </a:lnTo>
                <a:lnTo>
                  <a:pt x="1075" y="191"/>
                </a:lnTo>
                <a:lnTo>
                  <a:pt x="1064" y="191"/>
                </a:lnTo>
                <a:lnTo>
                  <a:pt x="1054" y="190"/>
                </a:lnTo>
                <a:lnTo>
                  <a:pt x="1106" y="190"/>
                </a:lnTo>
                <a:close/>
                <a:moveTo>
                  <a:pt x="836" y="193"/>
                </a:moveTo>
                <a:lnTo>
                  <a:pt x="836" y="193"/>
                </a:lnTo>
                <a:lnTo>
                  <a:pt x="1072" y="202"/>
                </a:lnTo>
                <a:lnTo>
                  <a:pt x="1308" y="215"/>
                </a:lnTo>
                <a:lnTo>
                  <a:pt x="1308" y="215"/>
                </a:lnTo>
                <a:lnTo>
                  <a:pt x="1303" y="135"/>
                </a:lnTo>
                <a:lnTo>
                  <a:pt x="1296" y="54"/>
                </a:lnTo>
                <a:lnTo>
                  <a:pt x="1296" y="54"/>
                </a:lnTo>
                <a:lnTo>
                  <a:pt x="1296" y="45"/>
                </a:lnTo>
                <a:lnTo>
                  <a:pt x="1297" y="37"/>
                </a:lnTo>
                <a:lnTo>
                  <a:pt x="1297" y="37"/>
                </a:lnTo>
                <a:lnTo>
                  <a:pt x="1301" y="55"/>
                </a:lnTo>
                <a:lnTo>
                  <a:pt x="1304" y="73"/>
                </a:lnTo>
                <a:lnTo>
                  <a:pt x="1308" y="114"/>
                </a:lnTo>
                <a:lnTo>
                  <a:pt x="1310" y="153"/>
                </a:lnTo>
                <a:lnTo>
                  <a:pt x="1312" y="194"/>
                </a:lnTo>
                <a:lnTo>
                  <a:pt x="1312" y="194"/>
                </a:lnTo>
                <a:lnTo>
                  <a:pt x="1311" y="194"/>
                </a:lnTo>
                <a:lnTo>
                  <a:pt x="1310" y="194"/>
                </a:lnTo>
                <a:lnTo>
                  <a:pt x="1310" y="200"/>
                </a:lnTo>
                <a:lnTo>
                  <a:pt x="1312" y="207"/>
                </a:lnTo>
                <a:lnTo>
                  <a:pt x="1315" y="208"/>
                </a:lnTo>
                <a:lnTo>
                  <a:pt x="1318" y="210"/>
                </a:lnTo>
                <a:lnTo>
                  <a:pt x="1318" y="210"/>
                </a:lnTo>
                <a:lnTo>
                  <a:pt x="1322" y="210"/>
                </a:lnTo>
                <a:lnTo>
                  <a:pt x="1325" y="208"/>
                </a:lnTo>
                <a:lnTo>
                  <a:pt x="1326" y="205"/>
                </a:lnTo>
                <a:lnTo>
                  <a:pt x="1328" y="202"/>
                </a:lnTo>
                <a:lnTo>
                  <a:pt x="1328" y="202"/>
                </a:lnTo>
                <a:lnTo>
                  <a:pt x="1324" y="155"/>
                </a:lnTo>
                <a:lnTo>
                  <a:pt x="1319" y="107"/>
                </a:lnTo>
                <a:lnTo>
                  <a:pt x="1317" y="83"/>
                </a:lnTo>
                <a:lnTo>
                  <a:pt x="1314" y="61"/>
                </a:lnTo>
                <a:lnTo>
                  <a:pt x="1310" y="38"/>
                </a:lnTo>
                <a:lnTo>
                  <a:pt x="1304" y="18"/>
                </a:lnTo>
                <a:lnTo>
                  <a:pt x="1304" y="18"/>
                </a:lnTo>
                <a:lnTo>
                  <a:pt x="1350" y="48"/>
                </a:lnTo>
                <a:lnTo>
                  <a:pt x="1400" y="76"/>
                </a:lnTo>
                <a:lnTo>
                  <a:pt x="1450" y="103"/>
                </a:lnTo>
                <a:lnTo>
                  <a:pt x="1501" y="128"/>
                </a:lnTo>
                <a:lnTo>
                  <a:pt x="1602" y="177"/>
                </a:lnTo>
                <a:lnTo>
                  <a:pt x="1653" y="204"/>
                </a:lnTo>
                <a:lnTo>
                  <a:pt x="1702" y="232"/>
                </a:lnTo>
                <a:lnTo>
                  <a:pt x="1702" y="232"/>
                </a:lnTo>
                <a:lnTo>
                  <a:pt x="1734" y="249"/>
                </a:lnTo>
                <a:lnTo>
                  <a:pt x="1769" y="266"/>
                </a:lnTo>
                <a:lnTo>
                  <a:pt x="1806" y="283"/>
                </a:lnTo>
                <a:lnTo>
                  <a:pt x="1841" y="301"/>
                </a:lnTo>
                <a:lnTo>
                  <a:pt x="1841" y="301"/>
                </a:lnTo>
                <a:lnTo>
                  <a:pt x="1779" y="340"/>
                </a:lnTo>
                <a:lnTo>
                  <a:pt x="1717" y="381"/>
                </a:lnTo>
                <a:lnTo>
                  <a:pt x="1596" y="464"/>
                </a:lnTo>
                <a:lnTo>
                  <a:pt x="1475" y="545"/>
                </a:lnTo>
                <a:lnTo>
                  <a:pt x="1414" y="586"/>
                </a:lnTo>
                <a:lnTo>
                  <a:pt x="1350" y="624"/>
                </a:lnTo>
                <a:lnTo>
                  <a:pt x="1350" y="624"/>
                </a:lnTo>
                <a:lnTo>
                  <a:pt x="1346" y="625"/>
                </a:lnTo>
                <a:lnTo>
                  <a:pt x="1342" y="625"/>
                </a:lnTo>
                <a:lnTo>
                  <a:pt x="1339" y="623"/>
                </a:lnTo>
                <a:lnTo>
                  <a:pt x="1338" y="618"/>
                </a:lnTo>
                <a:lnTo>
                  <a:pt x="1338" y="618"/>
                </a:lnTo>
                <a:lnTo>
                  <a:pt x="1334" y="583"/>
                </a:lnTo>
                <a:lnTo>
                  <a:pt x="1326" y="550"/>
                </a:lnTo>
                <a:lnTo>
                  <a:pt x="1321" y="514"/>
                </a:lnTo>
                <a:lnTo>
                  <a:pt x="1319" y="496"/>
                </a:lnTo>
                <a:lnTo>
                  <a:pt x="1318" y="478"/>
                </a:lnTo>
                <a:lnTo>
                  <a:pt x="1318" y="478"/>
                </a:lnTo>
                <a:lnTo>
                  <a:pt x="1317" y="472"/>
                </a:lnTo>
                <a:lnTo>
                  <a:pt x="1312" y="468"/>
                </a:lnTo>
                <a:lnTo>
                  <a:pt x="1308" y="465"/>
                </a:lnTo>
                <a:lnTo>
                  <a:pt x="1300" y="464"/>
                </a:lnTo>
                <a:lnTo>
                  <a:pt x="1300" y="464"/>
                </a:lnTo>
                <a:lnTo>
                  <a:pt x="1182" y="460"/>
                </a:lnTo>
                <a:lnTo>
                  <a:pt x="1062" y="455"/>
                </a:lnTo>
                <a:lnTo>
                  <a:pt x="943" y="454"/>
                </a:lnTo>
                <a:lnTo>
                  <a:pt x="885" y="454"/>
                </a:lnTo>
                <a:lnTo>
                  <a:pt x="826" y="455"/>
                </a:lnTo>
                <a:lnTo>
                  <a:pt x="826" y="455"/>
                </a:lnTo>
                <a:lnTo>
                  <a:pt x="798" y="460"/>
                </a:lnTo>
                <a:lnTo>
                  <a:pt x="770" y="462"/>
                </a:lnTo>
                <a:lnTo>
                  <a:pt x="742" y="464"/>
                </a:lnTo>
                <a:lnTo>
                  <a:pt x="714" y="464"/>
                </a:lnTo>
                <a:lnTo>
                  <a:pt x="656" y="462"/>
                </a:lnTo>
                <a:lnTo>
                  <a:pt x="599" y="458"/>
                </a:lnTo>
                <a:lnTo>
                  <a:pt x="483" y="448"/>
                </a:lnTo>
                <a:lnTo>
                  <a:pt x="426" y="443"/>
                </a:lnTo>
                <a:lnTo>
                  <a:pt x="368" y="440"/>
                </a:lnTo>
                <a:lnTo>
                  <a:pt x="181" y="439"/>
                </a:lnTo>
                <a:lnTo>
                  <a:pt x="181" y="439"/>
                </a:lnTo>
                <a:lnTo>
                  <a:pt x="178" y="440"/>
                </a:lnTo>
                <a:lnTo>
                  <a:pt x="177" y="441"/>
                </a:lnTo>
                <a:lnTo>
                  <a:pt x="176" y="446"/>
                </a:lnTo>
                <a:lnTo>
                  <a:pt x="176" y="450"/>
                </a:lnTo>
                <a:lnTo>
                  <a:pt x="176" y="450"/>
                </a:lnTo>
                <a:lnTo>
                  <a:pt x="163" y="392"/>
                </a:lnTo>
                <a:lnTo>
                  <a:pt x="150" y="333"/>
                </a:lnTo>
                <a:lnTo>
                  <a:pt x="139" y="274"/>
                </a:lnTo>
                <a:lnTo>
                  <a:pt x="129" y="214"/>
                </a:lnTo>
                <a:lnTo>
                  <a:pt x="129" y="214"/>
                </a:lnTo>
                <a:lnTo>
                  <a:pt x="131" y="218"/>
                </a:lnTo>
                <a:lnTo>
                  <a:pt x="132" y="219"/>
                </a:lnTo>
                <a:lnTo>
                  <a:pt x="133" y="219"/>
                </a:lnTo>
                <a:lnTo>
                  <a:pt x="133" y="218"/>
                </a:lnTo>
                <a:lnTo>
                  <a:pt x="133" y="212"/>
                </a:lnTo>
                <a:lnTo>
                  <a:pt x="132" y="210"/>
                </a:lnTo>
                <a:lnTo>
                  <a:pt x="131" y="208"/>
                </a:lnTo>
                <a:lnTo>
                  <a:pt x="131" y="208"/>
                </a:lnTo>
                <a:lnTo>
                  <a:pt x="219" y="205"/>
                </a:lnTo>
                <a:lnTo>
                  <a:pt x="306" y="202"/>
                </a:lnTo>
                <a:lnTo>
                  <a:pt x="481" y="194"/>
                </a:lnTo>
                <a:lnTo>
                  <a:pt x="569" y="191"/>
                </a:lnTo>
                <a:lnTo>
                  <a:pt x="656" y="190"/>
                </a:lnTo>
                <a:lnTo>
                  <a:pt x="746" y="190"/>
                </a:lnTo>
                <a:lnTo>
                  <a:pt x="836" y="193"/>
                </a:lnTo>
                <a:lnTo>
                  <a:pt x="836" y="193"/>
                </a:lnTo>
                <a:close/>
                <a:moveTo>
                  <a:pt x="126" y="201"/>
                </a:moveTo>
                <a:lnTo>
                  <a:pt x="126" y="201"/>
                </a:lnTo>
                <a:lnTo>
                  <a:pt x="129" y="200"/>
                </a:lnTo>
                <a:lnTo>
                  <a:pt x="133" y="200"/>
                </a:lnTo>
                <a:lnTo>
                  <a:pt x="135" y="201"/>
                </a:lnTo>
                <a:lnTo>
                  <a:pt x="135" y="202"/>
                </a:lnTo>
                <a:lnTo>
                  <a:pt x="133" y="204"/>
                </a:lnTo>
                <a:lnTo>
                  <a:pt x="133" y="204"/>
                </a:lnTo>
                <a:lnTo>
                  <a:pt x="129" y="205"/>
                </a:lnTo>
                <a:lnTo>
                  <a:pt x="126" y="204"/>
                </a:lnTo>
                <a:lnTo>
                  <a:pt x="125" y="204"/>
                </a:lnTo>
                <a:lnTo>
                  <a:pt x="125" y="204"/>
                </a:lnTo>
                <a:lnTo>
                  <a:pt x="126" y="201"/>
                </a:lnTo>
                <a:lnTo>
                  <a:pt x="126" y="201"/>
                </a:lnTo>
                <a:close/>
                <a:moveTo>
                  <a:pt x="108" y="308"/>
                </a:moveTo>
                <a:lnTo>
                  <a:pt x="108" y="308"/>
                </a:lnTo>
                <a:lnTo>
                  <a:pt x="91" y="330"/>
                </a:lnTo>
                <a:lnTo>
                  <a:pt x="74" y="353"/>
                </a:lnTo>
                <a:lnTo>
                  <a:pt x="59" y="377"/>
                </a:lnTo>
                <a:lnTo>
                  <a:pt x="45" y="401"/>
                </a:lnTo>
                <a:lnTo>
                  <a:pt x="45" y="401"/>
                </a:lnTo>
                <a:lnTo>
                  <a:pt x="44" y="403"/>
                </a:lnTo>
                <a:lnTo>
                  <a:pt x="44" y="405"/>
                </a:lnTo>
                <a:lnTo>
                  <a:pt x="73" y="371"/>
                </a:lnTo>
                <a:lnTo>
                  <a:pt x="73" y="371"/>
                </a:lnTo>
                <a:lnTo>
                  <a:pt x="63" y="387"/>
                </a:lnTo>
                <a:lnTo>
                  <a:pt x="55" y="403"/>
                </a:lnTo>
                <a:lnTo>
                  <a:pt x="35" y="437"/>
                </a:lnTo>
                <a:lnTo>
                  <a:pt x="35" y="437"/>
                </a:lnTo>
                <a:lnTo>
                  <a:pt x="34" y="440"/>
                </a:lnTo>
                <a:lnTo>
                  <a:pt x="31" y="443"/>
                </a:lnTo>
                <a:lnTo>
                  <a:pt x="29" y="443"/>
                </a:lnTo>
                <a:lnTo>
                  <a:pt x="28" y="441"/>
                </a:lnTo>
                <a:lnTo>
                  <a:pt x="28" y="437"/>
                </a:lnTo>
                <a:lnTo>
                  <a:pt x="28" y="437"/>
                </a:lnTo>
                <a:lnTo>
                  <a:pt x="29" y="430"/>
                </a:lnTo>
                <a:lnTo>
                  <a:pt x="31" y="422"/>
                </a:lnTo>
                <a:lnTo>
                  <a:pt x="34" y="416"/>
                </a:lnTo>
                <a:lnTo>
                  <a:pt x="39" y="410"/>
                </a:lnTo>
                <a:lnTo>
                  <a:pt x="39" y="410"/>
                </a:lnTo>
                <a:lnTo>
                  <a:pt x="38" y="408"/>
                </a:lnTo>
                <a:lnTo>
                  <a:pt x="38" y="403"/>
                </a:lnTo>
                <a:lnTo>
                  <a:pt x="36" y="402"/>
                </a:lnTo>
                <a:lnTo>
                  <a:pt x="35" y="406"/>
                </a:lnTo>
                <a:lnTo>
                  <a:pt x="35" y="406"/>
                </a:lnTo>
                <a:lnTo>
                  <a:pt x="29" y="415"/>
                </a:lnTo>
                <a:lnTo>
                  <a:pt x="25" y="423"/>
                </a:lnTo>
                <a:lnTo>
                  <a:pt x="25" y="423"/>
                </a:lnTo>
                <a:lnTo>
                  <a:pt x="32" y="405"/>
                </a:lnTo>
                <a:lnTo>
                  <a:pt x="41" y="388"/>
                </a:lnTo>
                <a:lnTo>
                  <a:pt x="59" y="354"/>
                </a:lnTo>
                <a:lnTo>
                  <a:pt x="79" y="322"/>
                </a:lnTo>
                <a:lnTo>
                  <a:pt x="100" y="291"/>
                </a:lnTo>
                <a:lnTo>
                  <a:pt x="100" y="291"/>
                </a:lnTo>
                <a:lnTo>
                  <a:pt x="105" y="284"/>
                </a:lnTo>
                <a:lnTo>
                  <a:pt x="111" y="276"/>
                </a:lnTo>
                <a:lnTo>
                  <a:pt x="115" y="269"/>
                </a:lnTo>
                <a:lnTo>
                  <a:pt x="118" y="260"/>
                </a:lnTo>
                <a:lnTo>
                  <a:pt x="118" y="260"/>
                </a:lnTo>
                <a:lnTo>
                  <a:pt x="122" y="267"/>
                </a:lnTo>
                <a:lnTo>
                  <a:pt x="124" y="274"/>
                </a:lnTo>
                <a:lnTo>
                  <a:pt x="125" y="281"/>
                </a:lnTo>
                <a:lnTo>
                  <a:pt x="124" y="288"/>
                </a:lnTo>
                <a:lnTo>
                  <a:pt x="121" y="294"/>
                </a:lnTo>
                <a:lnTo>
                  <a:pt x="118" y="299"/>
                </a:lnTo>
                <a:lnTo>
                  <a:pt x="114" y="305"/>
                </a:lnTo>
                <a:lnTo>
                  <a:pt x="108" y="308"/>
                </a:lnTo>
                <a:lnTo>
                  <a:pt x="108" y="308"/>
                </a:lnTo>
                <a:close/>
                <a:moveTo>
                  <a:pt x="111" y="211"/>
                </a:moveTo>
                <a:lnTo>
                  <a:pt x="111" y="211"/>
                </a:lnTo>
                <a:lnTo>
                  <a:pt x="112" y="208"/>
                </a:lnTo>
                <a:lnTo>
                  <a:pt x="114" y="208"/>
                </a:lnTo>
                <a:lnTo>
                  <a:pt x="115" y="208"/>
                </a:lnTo>
                <a:lnTo>
                  <a:pt x="115" y="210"/>
                </a:lnTo>
                <a:lnTo>
                  <a:pt x="115" y="212"/>
                </a:lnTo>
                <a:lnTo>
                  <a:pt x="114" y="214"/>
                </a:lnTo>
                <a:lnTo>
                  <a:pt x="111" y="214"/>
                </a:lnTo>
                <a:lnTo>
                  <a:pt x="111" y="214"/>
                </a:lnTo>
                <a:lnTo>
                  <a:pt x="117" y="229"/>
                </a:lnTo>
                <a:lnTo>
                  <a:pt x="118" y="236"/>
                </a:lnTo>
                <a:lnTo>
                  <a:pt x="117" y="243"/>
                </a:lnTo>
                <a:lnTo>
                  <a:pt x="117" y="243"/>
                </a:lnTo>
                <a:lnTo>
                  <a:pt x="114" y="247"/>
                </a:lnTo>
                <a:lnTo>
                  <a:pt x="110" y="252"/>
                </a:lnTo>
                <a:lnTo>
                  <a:pt x="100" y="259"/>
                </a:lnTo>
                <a:lnTo>
                  <a:pt x="100" y="259"/>
                </a:lnTo>
                <a:lnTo>
                  <a:pt x="103" y="252"/>
                </a:lnTo>
                <a:lnTo>
                  <a:pt x="104" y="246"/>
                </a:lnTo>
                <a:lnTo>
                  <a:pt x="105" y="238"/>
                </a:lnTo>
                <a:lnTo>
                  <a:pt x="105" y="238"/>
                </a:lnTo>
                <a:lnTo>
                  <a:pt x="56" y="305"/>
                </a:lnTo>
                <a:lnTo>
                  <a:pt x="34" y="337"/>
                </a:lnTo>
                <a:lnTo>
                  <a:pt x="13" y="371"/>
                </a:lnTo>
                <a:lnTo>
                  <a:pt x="13" y="371"/>
                </a:lnTo>
                <a:lnTo>
                  <a:pt x="24" y="350"/>
                </a:lnTo>
                <a:lnTo>
                  <a:pt x="35" y="329"/>
                </a:lnTo>
                <a:lnTo>
                  <a:pt x="59" y="290"/>
                </a:lnTo>
                <a:lnTo>
                  <a:pt x="111" y="211"/>
                </a:lnTo>
                <a:lnTo>
                  <a:pt x="111" y="21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grpSp>
        <p:nvGrpSpPr>
          <p:cNvPr id="2" name="PA_chenying0907 5"/>
          <p:cNvGrpSpPr/>
          <p:nvPr>
            <p:custDataLst>
              <p:tags r:id="rId2"/>
            </p:custDataLst>
          </p:nvPr>
        </p:nvGrpSpPr>
        <p:grpSpPr>
          <a:xfrm>
            <a:off x="2407560" y="2539286"/>
            <a:ext cx="4540704" cy="897354"/>
            <a:chOff x="3659868" y="841828"/>
            <a:chExt cx="4540704" cy="1074057"/>
          </a:xfrm>
        </p:grpSpPr>
        <p:sp>
          <p:nvSpPr>
            <p:cNvPr id="7" name="任意多边形 6"/>
            <p:cNvSpPr/>
            <p:nvPr/>
          </p:nvSpPr>
          <p:spPr>
            <a:xfrm>
              <a:off x="4311650" y="1082675"/>
              <a:ext cx="3025775" cy="809625"/>
            </a:xfrm>
            <a:custGeom>
              <a:avLst/>
              <a:gdLst>
                <a:gd name="connsiteX0" fmla="*/ 22225 w 3025775"/>
                <a:gd name="connsiteY0" fmla="*/ 34925 h 809625"/>
                <a:gd name="connsiteX1" fmla="*/ 0 w 3025775"/>
                <a:gd name="connsiteY1" fmla="*/ 581025 h 809625"/>
                <a:gd name="connsiteX2" fmla="*/ 3175 w 3025775"/>
                <a:gd name="connsiteY2" fmla="*/ 762000 h 809625"/>
                <a:gd name="connsiteX3" fmla="*/ 63500 w 3025775"/>
                <a:gd name="connsiteY3" fmla="*/ 809625 h 809625"/>
                <a:gd name="connsiteX4" fmla="*/ 2936875 w 3025775"/>
                <a:gd name="connsiteY4" fmla="*/ 752475 h 809625"/>
                <a:gd name="connsiteX5" fmla="*/ 3022600 w 3025775"/>
                <a:gd name="connsiteY5" fmla="*/ 717550 h 809625"/>
                <a:gd name="connsiteX6" fmla="*/ 3025775 w 3025775"/>
                <a:gd name="connsiteY6" fmla="*/ 660400 h 809625"/>
                <a:gd name="connsiteX7" fmla="*/ 3003550 w 3025775"/>
                <a:gd name="connsiteY7" fmla="*/ 50800 h 809625"/>
                <a:gd name="connsiteX8" fmla="*/ 2946400 w 3025775"/>
                <a:gd name="connsiteY8" fmla="*/ 9525 h 809625"/>
                <a:gd name="connsiteX9" fmla="*/ 2419350 w 3025775"/>
                <a:gd name="connsiteY9" fmla="*/ 0 h 809625"/>
                <a:gd name="connsiteX10" fmla="*/ 22225 w 3025775"/>
                <a:gd name="connsiteY10" fmla="*/ 34925 h 80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25775" h="809625">
                  <a:moveTo>
                    <a:pt x="22225" y="34925"/>
                  </a:moveTo>
                  <a:lnTo>
                    <a:pt x="0" y="581025"/>
                  </a:lnTo>
                  <a:cubicBezTo>
                    <a:pt x="1058" y="641350"/>
                    <a:pt x="2117" y="701675"/>
                    <a:pt x="3175" y="762000"/>
                  </a:cubicBezTo>
                  <a:lnTo>
                    <a:pt x="63500" y="809625"/>
                  </a:lnTo>
                  <a:lnTo>
                    <a:pt x="2936875" y="752475"/>
                  </a:lnTo>
                  <a:lnTo>
                    <a:pt x="3022600" y="717550"/>
                  </a:lnTo>
                  <a:lnTo>
                    <a:pt x="3025775" y="660400"/>
                  </a:lnTo>
                  <a:lnTo>
                    <a:pt x="3003550" y="50800"/>
                  </a:lnTo>
                  <a:lnTo>
                    <a:pt x="2946400" y="9525"/>
                  </a:lnTo>
                  <a:lnTo>
                    <a:pt x="2419350" y="0"/>
                  </a:lnTo>
                  <a:lnTo>
                    <a:pt x="22225" y="34925"/>
                  </a:lnTo>
                  <a:close/>
                </a:path>
              </a:pathLst>
            </a:cu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ndParaRPr>
            </a:p>
          </p:txBody>
        </p:sp>
        <p:grpSp>
          <p:nvGrpSpPr>
            <p:cNvPr id="3" name="chenying0907 7"/>
            <p:cNvGrpSpPr/>
            <p:nvPr/>
          </p:nvGrpSpPr>
          <p:grpSpPr>
            <a:xfrm>
              <a:off x="3659868" y="841828"/>
              <a:ext cx="4540704" cy="1074057"/>
              <a:chOff x="4429125" y="2685143"/>
              <a:chExt cx="4118758" cy="1182009"/>
            </a:xfrm>
          </p:grpSpPr>
          <p:sp>
            <p:nvSpPr>
              <p:cNvPr id="9" name="chenying0907 92"/>
              <p:cNvSpPr>
                <a:spLocks noEditPoints="1"/>
              </p:cNvSpPr>
              <p:nvPr/>
            </p:nvSpPr>
            <p:spPr bwMode="auto">
              <a:xfrm>
                <a:off x="4429125" y="2685143"/>
                <a:ext cx="4118758" cy="1182009"/>
              </a:xfrm>
              <a:custGeom>
                <a:avLst/>
                <a:gdLst>
                  <a:gd name="T0" fmla="*/ 1235 w 1305"/>
                  <a:gd name="T1" fmla="*/ 116 h 339"/>
                  <a:gd name="T2" fmla="*/ 1299 w 1305"/>
                  <a:gd name="T3" fmla="*/ 11 h 339"/>
                  <a:gd name="T4" fmla="*/ 868 w 1305"/>
                  <a:gd name="T5" fmla="*/ 14 h 339"/>
                  <a:gd name="T6" fmla="*/ 862 w 1305"/>
                  <a:gd name="T7" fmla="*/ 70 h 339"/>
                  <a:gd name="T8" fmla="*/ 408 w 1305"/>
                  <a:gd name="T9" fmla="*/ 31 h 339"/>
                  <a:gd name="T10" fmla="*/ 1 w 1305"/>
                  <a:gd name="T11" fmla="*/ 36 h 339"/>
                  <a:gd name="T12" fmla="*/ 20 w 1305"/>
                  <a:gd name="T13" fmla="*/ 231 h 339"/>
                  <a:gd name="T14" fmla="*/ 174 w 1305"/>
                  <a:gd name="T15" fmla="*/ 250 h 339"/>
                  <a:gd name="T16" fmla="*/ 61 w 1305"/>
                  <a:gd name="T17" fmla="*/ 177 h 339"/>
                  <a:gd name="T18" fmla="*/ 45 w 1305"/>
                  <a:gd name="T19" fmla="*/ 90 h 339"/>
                  <a:gd name="T20" fmla="*/ 44 w 1305"/>
                  <a:gd name="T21" fmla="*/ 40 h 339"/>
                  <a:gd name="T22" fmla="*/ 14 w 1305"/>
                  <a:gd name="T23" fmla="*/ 37 h 339"/>
                  <a:gd name="T24" fmla="*/ 189 w 1305"/>
                  <a:gd name="T25" fmla="*/ 89 h 339"/>
                  <a:gd name="T26" fmla="*/ 199 w 1305"/>
                  <a:gd name="T27" fmla="*/ 335 h 339"/>
                  <a:gd name="T28" fmla="*/ 778 w 1305"/>
                  <a:gd name="T29" fmla="*/ 327 h 339"/>
                  <a:gd name="T30" fmla="*/ 1061 w 1305"/>
                  <a:gd name="T31" fmla="*/ 273 h 339"/>
                  <a:gd name="T32" fmla="*/ 1076 w 1305"/>
                  <a:gd name="T33" fmla="*/ 231 h 339"/>
                  <a:gd name="T34" fmla="*/ 1299 w 1305"/>
                  <a:gd name="T35" fmla="*/ 209 h 339"/>
                  <a:gd name="T36" fmla="*/ 909 w 1305"/>
                  <a:gd name="T37" fmla="*/ 71 h 339"/>
                  <a:gd name="T38" fmla="*/ 925 w 1305"/>
                  <a:gd name="T39" fmla="*/ 71 h 339"/>
                  <a:gd name="T40" fmla="*/ 886 w 1305"/>
                  <a:gd name="T41" fmla="*/ 30 h 339"/>
                  <a:gd name="T42" fmla="*/ 870 w 1305"/>
                  <a:gd name="T43" fmla="*/ 25 h 339"/>
                  <a:gd name="T44" fmla="*/ 869 w 1305"/>
                  <a:gd name="T45" fmla="*/ 70 h 339"/>
                  <a:gd name="T46" fmla="*/ 399 w 1305"/>
                  <a:gd name="T47" fmla="*/ 56 h 339"/>
                  <a:gd name="T48" fmla="*/ 382 w 1305"/>
                  <a:gd name="T49" fmla="*/ 47 h 339"/>
                  <a:gd name="T50" fmla="*/ 382 w 1305"/>
                  <a:gd name="T51" fmla="*/ 47 h 339"/>
                  <a:gd name="T52" fmla="*/ 349 w 1305"/>
                  <a:gd name="T53" fmla="*/ 70 h 339"/>
                  <a:gd name="T54" fmla="*/ 325 w 1305"/>
                  <a:gd name="T55" fmla="*/ 63 h 339"/>
                  <a:gd name="T56" fmla="*/ 325 w 1305"/>
                  <a:gd name="T57" fmla="*/ 76 h 339"/>
                  <a:gd name="T58" fmla="*/ 318 w 1305"/>
                  <a:gd name="T59" fmla="*/ 76 h 339"/>
                  <a:gd name="T60" fmla="*/ 298 w 1305"/>
                  <a:gd name="T61" fmla="*/ 70 h 339"/>
                  <a:gd name="T62" fmla="*/ 1049 w 1305"/>
                  <a:gd name="T63" fmla="*/ 289 h 339"/>
                  <a:gd name="T64" fmla="*/ 1042 w 1305"/>
                  <a:gd name="T65" fmla="*/ 297 h 339"/>
                  <a:gd name="T66" fmla="*/ 762 w 1305"/>
                  <a:gd name="T67" fmla="*/ 315 h 339"/>
                  <a:gd name="T68" fmla="*/ 192 w 1305"/>
                  <a:gd name="T69" fmla="*/ 310 h 339"/>
                  <a:gd name="T70" fmla="*/ 213 w 1305"/>
                  <a:gd name="T71" fmla="*/ 302 h 339"/>
                  <a:gd name="T72" fmla="*/ 192 w 1305"/>
                  <a:gd name="T73" fmla="*/ 236 h 339"/>
                  <a:gd name="T74" fmla="*/ 223 w 1305"/>
                  <a:gd name="T75" fmla="*/ 111 h 339"/>
                  <a:gd name="T76" fmla="*/ 196 w 1305"/>
                  <a:gd name="T77" fmla="*/ 104 h 339"/>
                  <a:gd name="T78" fmla="*/ 1036 w 1305"/>
                  <a:gd name="T79" fmla="*/ 88 h 339"/>
                  <a:gd name="T80" fmla="*/ 1043 w 1305"/>
                  <a:gd name="T81" fmla="*/ 99 h 339"/>
                  <a:gd name="T82" fmla="*/ 1049 w 1305"/>
                  <a:gd name="T83" fmla="*/ 289 h 339"/>
                  <a:gd name="T84" fmla="*/ 947 w 1305"/>
                  <a:gd name="T85" fmla="*/ 72 h 339"/>
                  <a:gd name="T86" fmla="*/ 952 w 1305"/>
                  <a:gd name="T87" fmla="*/ 62 h 339"/>
                  <a:gd name="T88" fmla="*/ 968 w 1305"/>
                  <a:gd name="T89" fmla="*/ 72 h 339"/>
                  <a:gd name="T90" fmla="*/ 1004 w 1305"/>
                  <a:gd name="T91" fmla="*/ 73 h 339"/>
                  <a:gd name="T92" fmla="*/ 1176 w 1305"/>
                  <a:gd name="T93" fmla="*/ 209 h 339"/>
                  <a:gd name="T94" fmla="*/ 1059 w 1305"/>
                  <a:gd name="T95" fmla="*/ 210 h 339"/>
                  <a:gd name="T96" fmla="*/ 1071 w 1305"/>
                  <a:gd name="T97" fmla="*/ 206 h 339"/>
                  <a:gd name="T98" fmla="*/ 1044 w 1305"/>
                  <a:gd name="T99" fmla="*/ 78 h 339"/>
                  <a:gd name="T100" fmla="*/ 972 w 1305"/>
                  <a:gd name="T101" fmla="*/ 44 h 339"/>
                  <a:gd name="T102" fmla="*/ 949 w 1305"/>
                  <a:gd name="T103" fmla="*/ 41 h 339"/>
                  <a:gd name="T104" fmla="*/ 1232 w 1305"/>
                  <a:gd name="T105" fmla="*/ 99 h 339"/>
                  <a:gd name="T106" fmla="*/ 1269 w 1305"/>
                  <a:gd name="T107" fmla="*/ 185 h 339"/>
                  <a:gd name="T108" fmla="*/ 1280 w 1305"/>
                  <a:gd name="T109" fmla="*/ 18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05" h="339">
                    <a:moveTo>
                      <a:pt x="1303" y="200"/>
                    </a:moveTo>
                    <a:cubicBezTo>
                      <a:pt x="1293" y="186"/>
                      <a:pt x="1281" y="173"/>
                      <a:pt x="1269" y="160"/>
                    </a:cubicBezTo>
                    <a:cubicBezTo>
                      <a:pt x="1263" y="152"/>
                      <a:pt x="1256" y="145"/>
                      <a:pt x="1250" y="138"/>
                    </a:cubicBezTo>
                    <a:cubicBezTo>
                      <a:pt x="1244" y="132"/>
                      <a:pt x="1233" y="124"/>
                      <a:pt x="1235" y="116"/>
                    </a:cubicBezTo>
                    <a:cubicBezTo>
                      <a:pt x="1236" y="109"/>
                      <a:pt x="1245" y="99"/>
                      <a:pt x="1249" y="93"/>
                    </a:cubicBezTo>
                    <a:cubicBezTo>
                      <a:pt x="1254" y="85"/>
                      <a:pt x="1260" y="77"/>
                      <a:pt x="1265" y="68"/>
                    </a:cubicBezTo>
                    <a:cubicBezTo>
                      <a:pt x="1276" y="50"/>
                      <a:pt x="1287" y="32"/>
                      <a:pt x="1298" y="14"/>
                    </a:cubicBezTo>
                    <a:cubicBezTo>
                      <a:pt x="1299" y="13"/>
                      <a:pt x="1299" y="12"/>
                      <a:pt x="1299" y="11"/>
                    </a:cubicBezTo>
                    <a:cubicBezTo>
                      <a:pt x="1303" y="8"/>
                      <a:pt x="1300" y="0"/>
                      <a:pt x="1294" y="1"/>
                    </a:cubicBezTo>
                    <a:cubicBezTo>
                      <a:pt x="1154" y="22"/>
                      <a:pt x="1012" y="26"/>
                      <a:pt x="872" y="13"/>
                    </a:cubicBezTo>
                    <a:cubicBezTo>
                      <a:pt x="870" y="13"/>
                      <a:pt x="869" y="14"/>
                      <a:pt x="868" y="15"/>
                    </a:cubicBezTo>
                    <a:cubicBezTo>
                      <a:pt x="868" y="15"/>
                      <a:pt x="868" y="14"/>
                      <a:pt x="868" y="14"/>
                    </a:cubicBezTo>
                    <a:cubicBezTo>
                      <a:pt x="867" y="11"/>
                      <a:pt x="862" y="12"/>
                      <a:pt x="862" y="15"/>
                    </a:cubicBezTo>
                    <a:cubicBezTo>
                      <a:pt x="861" y="24"/>
                      <a:pt x="862" y="34"/>
                      <a:pt x="862" y="44"/>
                    </a:cubicBezTo>
                    <a:cubicBezTo>
                      <a:pt x="862" y="52"/>
                      <a:pt x="860" y="61"/>
                      <a:pt x="862" y="69"/>
                    </a:cubicBezTo>
                    <a:cubicBezTo>
                      <a:pt x="862" y="70"/>
                      <a:pt x="862" y="70"/>
                      <a:pt x="862" y="70"/>
                    </a:cubicBezTo>
                    <a:cubicBezTo>
                      <a:pt x="710" y="68"/>
                      <a:pt x="559" y="69"/>
                      <a:pt x="407" y="73"/>
                    </a:cubicBezTo>
                    <a:cubicBezTo>
                      <a:pt x="408" y="68"/>
                      <a:pt x="408" y="62"/>
                      <a:pt x="409" y="57"/>
                    </a:cubicBezTo>
                    <a:cubicBezTo>
                      <a:pt x="409" y="49"/>
                      <a:pt x="410" y="41"/>
                      <a:pt x="409" y="33"/>
                    </a:cubicBezTo>
                    <a:cubicBezTo>
                      <a:pt x="409" y="32"/>
                      <a:pt x="409" y="31"/>
                      <a:pt x="408" y="31"/>
                    </a:cubicBezTo>
                    <a:cubicBezTo>
                      <a:pt x="407" y="30"/>
                      <a:pt x="406" y="29"/>
                      <a:pt x="404" y="29"/>
                    </a:cubicBezTo>
                    <a:cubicBezTo>
                      <a:pt x="338" y="26"/>
                      <a:pt x="272" y="26"/>
                      <a:pt x="206" y="26"/>
                    </a:cubicBezTo>
                    <a:cubicBezTo>
                      <a:pt x="141" y="26"/>
                      <a:pt x="74" y="24"/>
                      <a:pt x="9" y="30"/>
                    </a:cubicBezTo>
                    <a:cubicBezTo>
                      <a:pt x="6" y="27"/>
                      <a:pt x="0" y="31"/>
                      <a:pt x="1" y="36"/>
                    </a:cubicBezTo>
                    <a:cubicBezTo>
                      <a:pt x="10" y="71"/>
                      <a:pt x="38" y="103"/>
                      <a:pt x="63" y="128"/>
                    </a:cubicBezTo>
                    <a:cubicBezTo>
                      <a:pt x="73" y="138"/>
                      <a:pt x="73" y="139"/>
                      <a:pt x="65" y="151"/>
                    </a:cubicBezTo>
                    <a:cubicBezTo>
                      <a:pt x="59" y="159"/>
                      <a:pt x="53" y="167"/>
                      <a:pt x="48" y="176"/>
                    </a:cubicBezTo>
                    <a:cubicBezTo>
                      <a:pt x="37" y="193"/>
                      <a:pt x="26" y="211"/>
                      <a:pt x="20" y="231"/>
                    </a:cubicBezTo>
                    <a:cubicBezTo>
                      <a:pt x="19" y="234"/>
                      <a:pt x="22" y="236"/>
                      <a:pt x="24" y="235"/>
                    </a:cubicBezTo>
                    <a:cubicBezTo>
                      <a:pt x="24" y="237"/>
                      <a:pt x="24" y="239"/>
                      <a:pt x="27" y="239"/>
                    </a:cubicBezTo>
                    <a:cubicBezTo>
                      <a:pt x="50" y="243"/>
                      <a:pt x="74" y="244"/>
                      <a:pt x="98" y="246"/>
                    </a:cubicBezTo>
                    <a:cubicBezTo>
                      <a:pt x="123" y="248"/>
                      <a:pt x="149" y="252"/>
                      <a:pt x="174" y="250"/>
                    </a:cubicBezTo>
                    <a:cubicBezTo>
                      <a:pt x="179" y="249"/>
                      <a:pt x="181" y="242"/>
                      <a:pt x="176" y="241"/>
                    </a:cubicBezTo>
                    <a:cubicBezTo>
                      <a:pt x="152" y="236"/>
                      <a:pt x="128" y="236"/>
                      <a:pt x="104" y="235"/>
                    </a:cubicBezTo>
                    <a:cubicBezTo>
                      <a:pt x="79" y="233"/>
                      <a:pt x="53" y="231"/>
                      <a:pt x="28" y="232"/>
                    </a:cubicBezTo>
                    <a:cubicBezTo>
                      <a:pt x="40" y="214"/>
                      <a:pt x="50" y="195"/>
                      <a:pt x="61" y="177"/>
                    </a:cubicBezTo>
                    <a:cubicBezTo>
                      <a:pt x="68" y="167"/>
                      <a:pt x="77" y="157"/>
                      <a:pt x="83" y="147"/>
                    </a:cubicBezTo>
                    <a:cubicBezTo>
                      <a:pt x="86" y="142"/>
                      <a:pt x="87" y="139"/>
                      <a:pt x="84" y="133"/>
                    </a:cubicBezTo>
                    <a:cubicBezTo>
                      <a:pt x="81" y="126"/>
                      <a:pt x="73" y="121"/>
                      <a:pt x="67" y="115"/>
                    </a:cubicBezTo>
                    <a:cubicBezTo>
                      <a:pt x="60" y="107"/>
                      <a:pt x="52" y="99"/>
                      <a:pt x="45" y="90"/>
                    </a:cubicBezTo>
                    <a:cubicBezTo>
                      <a:pt x="35" y="77"/>
                      <a:pt x="27" y="62"/>
                      <a:pt x="19" y="48"/>
                    </a:cubicBezTo>
                    <a:cubicBezTo>
                      <a:pt x="23" y="48"/>
                      <a:pt x="27" y="48"/>
                      <a:pt x="31" y="48"/>
                    </a:cubicBezTo>
                    <a:cubicBezTo>
                      <a:pt x="35" y="48"/>
                      <a:pt x="40" y="49"/>
                      <a:pt x="44" y="47"/>
                    </a:cubicBezTo>
                    <a:cubicBezTo>
                      <a:pt x="48" y="46"/>
                      <a:pt x="48" y="42"/>
                      <a:pt x="44" y="40"/>
                    </a:cubicBezTo>
                    <a:cubicBezTo>
                      <a:pt x="40" y="39"/>
                      <a:pt x="35" y="39"/>
                      <a:pt x="31" y="40"/>
                    </a:cubicBezTo>
                    <a:cubicBezTo>
                      <a:pt x="26" y="40"/>
                      <a:pt x="21" y="40"/>
                      <a:pt x="17" y="40"/>
                    </a:cubicBezTo>
                    <a:cubicBezTo>
                      <a:pt x="16" y="40"/>
                      <a:pt x="16" y="40"/>
                      <a:pt x="15" y="40"/>
                    </a:cubicBezTo>
                    <a:cubicBezTo>
                      <a:pt x="15" y="39"/>
                      <a:pt x="14" y="38"/>
                      <a:pt x="14" y="37"/>
                    </a:cubicBezTo>
                    <a:cubicBezTo>
                      <a:pt x="78" y="39"/>
                      <a:pt x="142" y="36"/>
                      <a:pt x="206" y="36"/>
                    </a:cubicBezTo>
                    <a:cubicBezTo>
                      <a:pt x="263" y="36"/>
                      <a:pt x="320" y="37"/>
                      <a:pt x="377" y="38"/>
                    </a:cubicBezTo>
                    <a:cubicBezTo>
                      <a:pt x="317" y="58"/>
                      <a:pt x="254" y="69"/>
                      <a:pt x="191" y="81"/>
                    </a:cubicBezTo>
                    <a:cubicBezTo>
                      <a:pt x="187" y="81"/>
                      <a:pt x="187" y="86"/>
                      <a:pt x="189" y="89"/>
                    </a:cubicBezTo>
                    <a:cubicBezTo>
                      <a:pt x="188" y="90"/>
                      <a:pt x="187" y="91"/>
                      <a:pt x="187" y="93"/>
                    </a:cubicBezTo>
                    <a:cubicBezTo>
                      <a:pt x="183" y="143"/>
                      <a:pt x="182" y="192"/>
                      <a:pt x="180" y="242"/>
                    </a:cubicBezTo>
                    <a:cubicBezTo>
                      <a:pt x="179" y="263"/>
                      <a:pt x="177" y="284"/>
                      <a:pt x="178" y="304"/>
                    </a:cubicBezTo>
                    <a:cubicBezTo>
                      <a:pt x="179" y="318"/>
                      <a:pt x="185" y="330"/>
                      <a:pt x="199" y="335"/>
                    </a:cubicBezTo>
                    <a:cubicBezTo>
                      <a:pt x="217" y="339"/>
                      <a:pt x="238" y="336"/>
                      <a:pt x="255" y="336"/>
                    </a:cubicBezTo>
                    <a:cubicBezTo>
                      <a:pt x="282" y="335"/>
                      <a:pt x="309" y="335"/>
                      <a:pt x="335" y="335"/>
                    </a:cubicBezTo>
                    <a:cubicBezTo>
                      <a:pt x="384" y="334"/>
                      <a:pt x="433" y="333"/>
                      <a:pt x="482" y="333"/>
                    </a:cubicBezTo>
                    <a:cubicBezTo>
                      <a:pt x="581" y="331"/>
                      <a:pt x="679" y="329"/>
                      <a:pt x="778" y="327"/>
                    </a:cubicBezTo>
                    <a:cubicBezTo>
                      <a:pt x="828" y="326"/>
                      <a:pt x="878" y="324"/>
                      <a:pt x="928" y="323"/>
                    </a:cubicBezTo>
                    <a:cubicBezTo>
                      <a:pt x="950" y="322"/>
                      <a:pt x="972" y="322"/>
                      <a:pt x="995" y="321"/>
                    </a:cubicBezTo>
                    <a:cubicBezTo>
                      <a:pt x="1011" y="321"/>
                      <a:pt x="1036" y="325"/>
                      <a:pt x="1051" y="315"/>
                    </a:cubicBezTo>
                    <a:cubicBezTo>
                      <a:pt x="1064" y="305"/>
                      <a:pt x="1061" y="287"/>
                      <a:pt x="1061" y="273"/>
                    </a:cubicBezTo>
                    <a:cubicBezTo>
                      <a:pt x="1060" y="259"/>
                      <a:pt x="1060" y="245"/>
                      <a:pt x="1059" y="232"/>
                    </a:cubicBezTo>
                    <a:cubicBezTo>
                      <a:pt x="1061" y="232"/>
                      <a:pt x="1063" y="232"/>
                      <a:pt x="1065" y="232"/>
                    </a:cubicBezTo>
                    <a:cubicBezTo>
                      <a:pt x="1068" y="233"/>
                      <a:pt x="1072" y="234"/>
                      <a:pt x="1074" y="233"/>
                    </a:cubicBezTo>
                    <a:cubicBezTo>
                      <a:pt x="1075" y="232"/>
                      <a:pt x="1076" y="232"/>
                      <a:pt x="1076" y="231"/>
                    </a:cubicBezTo>
                    <a:cubicBezTo>
                      <a:pt x="1090" y="231"/>
                      <a:pt x="1104" y="229"/>
                      <a:pt x="1118" y="227"/>
                    </a:cubicBezTo>
                    <a:cubicBezTo>
                      <a:pt x="1138" y="225"/>
                      <a:pt x="1159" y="223"/>
                      <a:pt x="1180" y="221"/>
                    </a:cubicBezTo>
                    <a:cubicBezTo>
                      <a:pt x="1199" y="219"/>
                      <a:pt x="1219" y="217"/>
                      <a:pt x="1239" y="215"/>
                    </a:cubicBezTo>
                    <a:cubicBezTo>
                      <a:pt x="1258" y="213"/>
                      <a:pt x="1280" y="214"/>
                      <a:pt x="1299" y="209"/>
                    </a:cubicBezTo>
                    <a:cubicBezTo>
                      <a:pt x="1301" y="208"/>
                      <a:pt x="1302" y="206"/>
                      <a:pt x="1302" y="204"/>
                    </a:cubicBezTo>
                    <a:cubicBezTo>
                      <a:pt x="1304" y="204"/>
                      <a:pt x="1305" y="202"/>
                      <a:pt x="1303" y="200"/>
                    </a:cubicBezTo>
                    <a:close/>
                    <a:moveTo>
                      <a:pt x="925" y="71"/>
                    </a:moveTo>
                    <a:cubicBezTo>
                      <a:pt x="919" y="71"/>
                      <a:pt x="914" y="71"/>
                      <a:pt x="909" y="71"/>
                    </a:cubicBezTo>
                    <a:cubicBezTo>
                      <a:pt x="908" y="66"/>
                      <a:pt x="907" y="60"/>
                      <a:pt x="906" y="55"/>
                    </a:cubicBezTo>
                    <a:cubicBezTo>
                      <a:pt x="905" y="49"/>
                      <a:pt x="905" y="43"/>
                      <a:pt x="904" y="37"/>
                    </a:cubicBezTo>
                    <a:cubicBezTo>
                      <a:pt x="910" y="39"/>
                      <a:pt x="916" y="41"/>
                      <a:pt x="922" y="43"/>
                    </a:cubicBezTo>
                    <a:cubicBezTo>
                      <a:pt x="920" y="52"/>
                      <a:pt x="920" y="63"/>
                      <a:pt x="925" y="71"/>
                    </a:cubicBezTo>
                    <a:close/>
                    <a:moveTo>
                      <a:pt x="900" y="35"/>
                    </a:moveTo>
                    <a:cubicBezTo>
                      <a:pt x="899" y="46"/>
                      <a:pt x="898" y="60"/>
                      <a:pt x="901" y="71"/>
                    </a:cubicBezTo>
                    <a:cubicBezTo>
                      <a:pt x="897" y="71"/>
                      <a:pt x="894" y="71"/>
                      <a:pt x="890" y="71"/>
                    </a:cubicBezTo>
                    <a:cubicBezTo>
                      <a:pt x="889" y="57"/>
                      <a:pt x="886" y="44"/>
                      <a:pt x="886" y="30"/>
                    </a:cubicBezTo>
                    <a:cubicBezTo>
                      <a:pt x="890" y="32"/>
                      <a:pt x="895" y="34"/>
                      <a:pt x="900" y="35"/>
                    </a:cubicBezTo>
                    <a:close/>
                    <a:moveTo>
                      <a:pt x="869" y="69"/>
                    </a:moveTo>
                    <a:cubicBezTo>
                      <a:pt x="873" y="61"/>
                      <a:pt x="872" y="51"/>
                      <a:pt x="872" y="42"/>
                    </a:cubicBezTo>
                    <a:cubicBezTo>
                      <a:pt x="872" y="36"/>
                      <a:pt x="871" y="30"/>
                      <a:pt x="870" y="25"/>
                    </a:cubicBezTo>
                    <a:cubicBezTo>
                      <a:pt x="870" y="25"/>
                      <a:pt x="870" y="25"/>
                      <a:pt x="870" y="25"/>
                    </a:cubicBezTo>
                    <a:cubicBezTo>
                      <a:pt x="874" y="26"/>
                      <a:pt x="877" y="27"/>
                      <a:pt x="880" y="28"/>
                    </a:cubicBezTo>
                    <a:cubicBezTo>
                      <a:pt x="879" y="42"/>
                      <a:pt x="878" y="57"/>
                      <a:pt x="882" y="71"/>
                    </a:cubicBezTo>
                    <a:cubicBezTo>
                      <a:pt x="878" y="71"/>
                      <a:pt x="873" y="70"/>
                      <a:pt x="869" y="70"/>
                    </a:cubicBezTo>
                    <a:cubicBezTo>
                      <a:pt x="869" y="70"/>
                      <a:pt x="869" y="70"/>
                      <a:pt x="869" y="69"/>
                    </a:cubicBezTo>
                    <a:close/>
                    <a:moveTo>
                      <a:pt x="388" y="45"/>
                    </a:moveTo>
                    <a:cubicBezTo>
                      <a:pt x="392" y="43"/>
                      <a:pt x="397" y="42"/>
                      <a:pt x="402" y="40"/>
                    </a:cubicBezTo>
                    <a:cubicBezTo>
                      <a:pt x="401" y="45"/>
                      <a:pt x="400" y="51"/>
                      <a:pt x="399" y="56"/>
                    </a:cubicBezTo>
                    <a:cubicBezTo>
                      <a:pt x="398" y="62"/>
                      <a:pt x="397" y="68"/>
                      <a:pt x="397" y="73"/>
                    </a:cubicBezTo>
                    <a:cubicBezTo>
                      <a:pt x="395" y="73"/>
                      <a:pt x="392" y="74"/>
                      <a:pt x="389" y="74"/>
                    </a:cubicBezTo>
                    <a:cubicBezTo>
                      <a:pt x="387" y="64"/>
                      <a:pt x="386" y="55"/>
                      <a:pt x="388" y="45"/>
                    </a:cubicBezTo>
                    <a:close/>
                    <a:moveTo>
                      <a:pt x="382" y="47"/>
                    </a:moveTo>
                    <a:cubicBezTo>
                      <a:pt x="380" y="56"/>
                      <a:pt x="379" y="65"/>
                      <a:pt x="381" y="74"/>
                    </a:cubicBezTo>
                    <a:cubicBezTo>
                      <a:pt x="377" y="74"/>
                      <a:pt x="373" y="74"/>
                      <a:pt x="368" y="74"/>
                    </a:cubicBezTo>
                    <a:cubicBezTo>
                      <a:pt x="369" y="66"/>
                      <a:pt x="369" y="59"/>
                      <a:pt x="368" y="51"/>
                    </a:cubicBezTo>
                    <a:cubicBezTo>
                      <a:pt x="373" y="49"/>
                      <a:pt x="377" y="48"/>
                      <a:pt x="382" y="47"/>
                    </a:cubicBezTo>
                    <a:close/>
                    <a:moveTo>
                      <a:pt x="363" y="52"/>
                    </a:moveTo>
                    <a:cubicBezTo>
                      <a:pt x="363" y="60"/>
                      <a:pt x="362" y="67"/>
                      <a:pt x="361" y="74"/>
                    </a:cubicBezTo>
                    <a:cubicBezTo>
                      <a:pt x="357" y="75"/>
                      <a:pt x="353" y="75"/>
                      <a:pt x="349" y="75"/>
                    </a:cubicBezTo>
                    <a:cubicBezTo>
                      <a:pt x="350" y="73"/>
                      <a:pt x="349" y="72"/>
                      <a:pt x="349" y="70"/>
                    </a:cubicBezTo>
                    <a:cubicBezTo>
                      <a:pt x="349" y="66"/>
                      <a:pt x="349" y="61"/>
                      <a:pt x="348" y="57"/>
                    </a:cubicBezTo>
                    <a:cubicBezTo>
                      <a:pt x="353" y="55"/>
                      <a:pt x="358" y="54"/>
                      <a:pt x="363" y="52"/>
                    </a:cubicBezTo>
                    <a:close/>
                    <a:moveTo>
                      <a:pt x="325" y="71"/>
                    </a:moveTo>
                    <a:cubicBezTo>
                      <a:pt x="325" y="68"/>
                      <a:pt x="325" y="66"/>
                      <a:pt x="325" y="63"/>
                    </a:cubicBezTo>
                    <a:cubicBezTo>
                      <a:pt x="331" y="61"/>
                      <a:pt x="337" y="60"/>
                      <a:pt x="343" y="58"/>
                    </a:cubicBezTo>
                    <a:cubicBezTo>
                      <a:pt x="343" y="62"/>
                      <a:pt x="343" y="66"/>
                      <a:pt x="342" y="70"/>
                    </a:cubicBezTo>
                    <a:cubicBezTo>
                      <a:pt x="342" y="72"/>
                      <a:pt x="342" y="73"/>
                      <a:pt x="342" y="75"/>
                    </a:cubicBezTo>
                    <a:cubicBezTo>
                      <a:pt x="336" y="75"/>
                      <a:pt x="330" y="75"/>
                      <a:pt x="325" y="76"/>
                    </a:cubicBezTo>
                    <a:cubicBezTo>
                      <a:pt x="325" y="74"/>
                      <a:pt x="325" y="72"/>
                      <a:pt x="325" y="71"/>
                    </a:cubicBezTo>
                    <a:close/>
                    <a:moveTo>
                      <a:pt x="320" y="64"/>
                    </a:moveTo>
                    <a:cubicBezTo>
                      <a:pt x="320" y="66"/>
                      <a:pt x="319" y="68"/>
                      <a:pt x="319" y="70"/>
                    </a:cubicBezTo>
                    <a:cubicBezTo>
                      <a:pt x="319" y="72"/>
                      <a:pt x="318" y="74"/>
                      <a:pt x="318" y="76"/>
                    </a:cubicBezTo>
                    <a:cubicBezTo>
                      <a:pt x="313" y="76"/>
                      <a:pt x="309" y="76"/>
                      <a:pt x="304" y="76"/>
                    </a:cubicBezTo>
                    <a:cubicBezTo>
                      <a:pt x="303" y="74"/>
                      <a:pt x="302" y="71"/>
                      <a:pt x="302" y="69"/>
                    </a:cubicBezTo>
                    <a:cubicBezTo>
                      <a:pt x="308" y="67"/>
                      <a:pt x="314" y="66"/>
                      <a:pt x="320" y="64"/>
                    </a:cubicBezTo>
                    <a:close/>
                    <a:moveTo>
                      <a:pt x="298" y="70"/>
                    </a:moveTo>
                    <a:cubicBezTo>
                      <a:pt x="298" y="72"/>
                      <a:pt x="298" y="74"/>
                      <a:pt x="299" y="76"/>
                    </a:cubicBezTo>
                    <a:cubicBezTo>
                      <a:pt x="286" y="77"/>
                      <a:pt x="274" y="77"/>
                      <a:pt x="261" y="78"/>
                    </a:cubicBezTo>
                    <a:cubicBezTo>
                      <a:pt x="273" y="75"/>
                      <a:pt x="286" y="72"/>
                      <a:pt x="298" y="70"/>
                    </a:cubicBezTo>
                    <a:close/>
                    <a:moveTo>
                      <a:pt x="1049" y="289"/>
                    </a:moveTo>
                    <a:cubicBezTo>
                      <a:pt x="1047" y="288"/>
                      <a:pt x="1045" y="289"/>
                      <a:pt x="1042" y="289"/>
                    </a:cubicBezTo>
                    <a:cubicBezTo>
                      <a:pt x="1039" y="289"/>
                      <a:pt x="1037" y="289"/>
                      <a:pt x="1034" y="289"/>
                    </a:cubicBezTo>
                    <a:cubicBezTo>
                      <a:pt x="1031" y="290"/>
                      <a:pt x="1031" y="296"/>
                      <a:pt x="1034" y="297"/>
                    </a:cubicBezTo>
                    <a:cubicBezTo>
                      <a:pt x="1037" y="297"/>
                      <a:pt x="1039" y="297"/>
                      <a:pt x="1042" y="297"/>
                    </a:cubicBezTo>
                    <a:cubicBezTo>
                      <a:pt x="1044" y="297"/>
                      <a:pt x="1046" y="297"/>
                      <a:pt x="1048" y="297"/>
                    </a:cubicBezTo>
                    <a:cubicBezTo>
                      <a:pt x="1048" y="297"/>
                      <a:pt x="1048" y="297"/>
                      <a:pt x="1048" y="297"/>
                    </a:cubicBezTo>
                    <a:cubicBezTo>
                      <a:pt x="1044" y="311"/>
                      <a:pt x="1025" y="308"/>
                      <a:pt x="1015" y="308"/>
                    </a:cubicBezTo>
                    <a:cubicBezTo>
                      <a:pt x="930" y="311"/>
                      <a:pt x="846" y="313"/>
                      <a:pt x="762" y="315"/>
                    </a:cubicBezTo>
                    <a:cubicBezTo>
                      <a:pt x="593" y="319"/>
                      <a:pt x="424" y="321"/>
                      <a:pt x="255" y="323"/>
                    </a:cubicBezTo>
                    <a:cubicBezTo>
                      <a:pt x="244" y="323"/>
                      <a:pt x="233" y="323"/>
                      <a:pt x="222" y="323"/>
                    </a:cubicBezTo>
                    <a:cubicBezTo>
                      <a:pt x="217" y="323"/>
                      <a:pt x="212" y="324"/>
                      <a:pt x="207" y="323"/>
                    </a:cubicBezTo>
                    <a:cubicBezTo>
                      <a:pt x="198" y="321"/>
                      <a:pt x="194" y="316"/>
                      <a:pt x="192" y="310"/>
                    </a:cubicBezTo>
                    <a:cubicBezTo>
                      <a:pt x="192" y="310"/>
                      <a:pt x="193" y="310"/>
                      <a:pt x="193" y="310"/>
                    </a:cubicBezTo>
                    <a:cubicBezTo>
                      <a:pt x="195" y="310"/>
                      <a:pt x="198" y="310"/>
                      <a:pt x="200" y="310"/>
                    </a:cubicBezTo>
                    <a:cubicBezTo>
                      <a:pt x="204" y="311"/>
                      <a:pt x="209" y="311"/>
                      <a:pt x="213" y="310"/>
                    </a:cubicBezTo>
                    <a:cubicBezTo>
                      <a:pt x="217" y="309"/>
                      <a:pt x="217" y="303"/>
                      <a:pt x="213" y="302"/>
                    </a:cubicBezTo>
                    <a:cubicBezTo>
                      <a:pt x="209" y="301"/>
                      <a:pt x="204" y="302"/>
                      <a:pt x="200" y="302"/>
                    </a:cubicBezTo>
                    <a:cubicBezTo>
                      <a:pt x="197" y="302"/>
                      <a:pt x="193" y="302"/>
                      <a:pt x="191" y="304"/>
                    </a:cubicBezTo>
                    <a:cubicBezTo>
                      <a:pt x="190" y="303"/>
                      <a:pt x="190" y="301"/>
                      <a:pt x="190" y="299"/>
                    </a:cubicBezTo>
                    <a:cubicBezTo>
                      <a:pt x="189" y="278"/>
                      <a:pt x="192" y="257"/>
                      <a:pt x="192" y="236"/>
                    </a:cubicBezTo>
                    <a:cubicBezTo>
                      <a:pt x="194" y="195"/>
                      <a:pt x="195" y="154"/>
                      <a:pt x="196" y="112"/>
                    </a:cubicBezTo>
                    <a:cubicBezTo>
                      <a:pt x="196" y="113"/>
                      <a:pt x="197" y="113"/>
                      <a:pt x="198" y="113"/>
                    </a:cubicBezTo>
                    <a:cubicBezTo>
                      <a:pt x="202" y="113"/>
                      <a:pt x="207" y="113"/>
                      <a:pt x="211" y="113"/>
                    </a:cubicBezTo>
                    <a:cubicBezTo>
                      <a:pt x="215" y="113"/>
                      <a:pt x="219" y="113"/>
                      <a:pt x="223" y="111"/>
                    </a:cubicBezTo>
                    <a:cubicBezTo>
                      <a:pt x="225" y="110"/>
                      <a:pt x="225" y="107"/>
                      <a:pt x="223" y="106"/>
                    </a:cubicBezTo>
                    <a:cubicBezTo>
                      <a:pt x="219" y="103"/>
                      <a:pt x="215" y="104"/>
                      <a:pt x="211" y="104"/>
                    </a:cubicBezTo>
                    <a:cubicBezTo>
                      <a:pt x="207" y="104"/>
                      <a:pt x="202" y="104"/>
                      <a:pt x="197" y="104"/>
                    </a:cubicBezTo>
                    <a:cubicBezTo>
                      <a:pt x="197" y="104"/>
                      <a:pt x="196" y="104"/>
                      <a:pt x="196" y="104"/>
                    </a:cubicBezTo>
                    <a:cubicBezTo>
                      <a:pt x="196" y="100"/>
                      <a:pt x="196" y="97"/>
                      <a:pt x="196" y="93"/>
                    </a:cubicBezTo>
                    <a:cubicBezTo>
                      <a:pt x="196" y="92"/>
                      <a:pt x="196" y="91"/>
                      <a:pt x="196" y="91"/>
                    </a:cubicBezTo>
                    <a:cubicBezTo>
                      <a:pt x="475" y="80"/>
                      <a:pt x="754" y="78"/>
                      <a:pt x="1033" y="85"/>
                    </a:cubicBezTo>
                    <a:cubicBezTo>
                      <a:pt x="1034" y="86"/>
                      <a:pt x="1035" y="87"/>
                      <a:pt x="1036" y="88"/>
                    </a:cubicBezTo>
                    <a:cubicBezTo>
                      <a:pt x="1038" y="88"/>
                      <a:pt x="1039" y="90"/>
                      <a:pt x="1040" y="92"/>
                    </a:cubicBezTo>
                    <a:cubicBezTo>
                      <a:pt x="1039" y="92"/>
                      <a:pt x="1037" y="91"/>
                      <a:pt x="1035" y="90"/>
                    </a:cubicBezTo>
                    <a:cubicBezTo>
                      <a:pt x="1031" y="89"/>
                      <a:pt x="1028" y="93"/>
                      <a:pt x="1032" y="96"/>
                    </a:cubicBezTo>
                    <a:cubicBezTo>
                      <a:pt x="1035" y="98"/>
                      <a:pt x="1039" y="99"/>
                      <a:pt x="1043" y="99"/>
                    </a:cubicBezTo>
                    <a:cubicBezTo>
                      <a:pt x="1046" y="113"/>
                      <a:pt x="1044" y="135"/>
                      <a:pt x="1044" y="142"/>
                    </a:cubicBezTo>
                    <a:cubicBezTo>
                      <a:pt x="1045" y="164"/>
                      <a:pt x="1045" y="185"/>
                      <a:pt x="1046" y="207"/>
                    </a:cubicBezTo>
                    <a:cubicBezTo>
                      <a:pt x="1047" y="227"/>
                      <a:pt x="1047" y="247"/>
                      <a:pt x="1048" y="266"/>
                    </a:cubicBezTo>
                    <a:cubicBezTo>
                      <a:pt x="1048" y="272"/>
                      <a:pt x="1050" y="281"/>
                      <a:pt x="1049" y="289"/>
                    </a:cubicBezTo>
                    <a:close/>
                    <a:moveTo>
                      <a:pt x="928" y="45"/>
                    </a:moveTo>
                    <a:cubicBezTo>
                      <a:pt x="934" y="48"/>
                      <a:pt x="940" y="50"/>
                      <a:pt x="946" y="52"/>
                    </a:cubicBezTo>
                    <a:cubicBezTo>
                      <a:pt x="946" y="56"/>
                      <a:pt x="946" y="59"/>
                      <a:pt x="946" y="62"/>
                    </a:cubicBezTo>
                    <a:cubicBezTo>
                      <a:pt x="947" y="66"/>
                      <a:pt x="946" y="69"/>
                      <a:pt x="947" y="72"/>
                    </a:cubicBezTo>
                    <a:cubicBezTo>
                      <a:pt x="942" y="72"/>
                      <a:pt x="937" y="72"/>
                      <a:pt x="932" y="71"/>
                    </a:cubicBezTo>
                    <a:cubicBezTo>
                      <a:pt x="931" y="66"/>
                      <a:pt x="929" y="62"/>
                      <a:pt x="928" y="57"/>
                    </a:cubicBezTo>
                    <a:cubicBezTo>
                      <a:pt x="927" y="53"/>
                      <a:pt x="927" y="49"/>
                      <a:pt x="928" y="45"/>
                    </a:cubicBezTo>
                    <a:close/>
                    <a:moveTo>
                      <a:pt x="952" y="62"/>
                    </a:moveTo>
                    <a:cubicBezTo>
                      <a:pt x="952" y="59"/>
                      <a:pt x="952" y="57"/>
                      <a:pt x="951" y="54"/>
                    </a:cubicBezTo>
                    <a:cubicBezTo>
                      <a:pt x="957" y="56"/>
                      <a:pt x="962" y="58"/>
                      <a:pt x="967" y="60"/>
                    </a:cubicBezTo>
                    <a:cubicBezTo>
                      <a:pt x="968" y="62"/>
                      <a:pt x="968" y="64"/>
                      <a:pt x="968" y="67"/>
                    </a:cubicBezTo>
                    <a:cubicBezTo>
                      <a:pt x="968" y="68"/>
                      <a:pt x="968" y="70"/>
                      <a:pt x="968" y="72"/>
                    </a:cubicBezTo>
                    <a:cubicBezTo>
                      <a:pt x="963" y="72"/>
                      <a:pt x="958" y="72"/>
                      <a:pt x="953" y="72"/>
                    </a:cubicBezTo>
                    <a:cubicBezTo>
                      <a:pt x="954" y="68"/>
                      <a:pt x="953" y="65"/>
                      <a:pt x="952" y="62"/>
                    </a:cubicBezTo>
                    <a:close/>
                    <a:moveTo>
                      <a:pt x="974" y="62"/>
                    </a:moveTo>
                    <a:cubicBezTo>
                      <a:pt x="984" y="66"/>
                      <a:pt x="994" y="69"/>
                      <a:pt x="1004" y="73"/>
                    </a:cubicBezTo>
                    <a:cubicBezTo>
                      <a:pt x="994" y="73"/>
                      <a:pt x="984" y="72"/>
                      <a:pt x="975" y="72"/>
                    </a:cubicBezTo>
                    <a:cubicBezTo>
                      <a:pt x="975" y="69"/>
                      <a:pt x="975" y="66"/>
                      <a:pt x="974" y="62"/>
                    </a:cubicBezTo>
                    <a:close/>
                    <a:moveTo>
                      <a:pt x="1239" y="203"/>
                    </a:moveTo>
                    <a:cubicBezTo>
                      <a:pt x="1218" y="205"/>
                      <a:pt x="1197" y="207"/>
                      <a:pt x="1176" y="209"/>
                    </a:cubicBezTo>
                    <a:cubicBezTo>
                      <a:pt x="1156" y="211"/>
                      <a:pt x="1135" y="213"/>
                      <a:pt x="1114" y="216"/>
                    </a:cubicBezTo>
                    <a:cubicBezTo>
                      <a:pt x="1098" y="218"/>
                      <a:pt x="1080" y="219"/>
                      <a:pt x="1064" y="225"/>
                    </a:cubicBezTo>
                    <a:cubicBezTo>
                      <a:pt x="1062" y="225"/>
                      <a:pt x="1061" y="225"/>
                      <a:pt x="1059" y="225"/>
                    </a:cubicBezTo>
                    <a:cubicBezTo>
                      <a:pt x="1059" y="220"/>
                      <a:pt x="1059" y="215"/>
                      <a:pt x="1059" y="210"/>
                    </a:cubicBezTo>
                    <a:cubicBezTo>
                      <a:pt x="1062" y="212"/>
                      <a:pt x="1065" y="213"/>
                      <a:pt x="1069" y="214"/>
                    </a:cubicBezTo>
                    <a:cubicBezTo>
                      <a:pt x="1073" y="214"/>
                      <a:pt x="1078" y="215"/>
                      <a:pt x="1081" y="212"/>
                    </a:cubicBezTo>
                    <a:cubicBezTo>
                      <a:pt x="1082" y="211"/>
                      <a:pt x="1082" y="210"/>
                      <a:pt x="1081" y="209"/>
                    </a:cubicBezTo>
                    <a:cubicBezTo>
                      <a:pt x="1078" y="206"/>
                      <a:pt x="1075" y="207"/>
                      <a:pt x="1071" y="206"/>
                    </a:cubicBezTo>
                    <a:cubicBezTo>
                      <a:pt x="1067" y="206"/>
                      <a:pt x="1062" y="205"/>
                      <a:pt x="1058" y="204"/>
                    </a:cubicBezTo>
                    <a:cubicBezTo>
                      <a:pt x="1058" y="199"/>
                      <a:pt x="1058" y="193"/>
                      <a:pt x="1058" y="188"/>
                    </a:cubicBezTo>
                    <a:cubicBezTo>
                      <a:pt x="1057" y="161"/>
                      <a:pt x="1056" y="135"/>
                      <a:pt x="1055" y="109"/>
                    </a:cubicBezTo>
                    <a:cubicBezTo>
                      <a:pt x="1055" y="97"/>
                      <a:pt x="1054" y="84"/>
                      <a:pt x="1044" y="78"/>
                    </a:cubicBezTo>
                    <a:cubicBezTo>
                      <a:pt x="1043" y="76"/>
                      <a:pt x="1042" y="75"/>
                      <a:pt x="1040" y="74"/>
                    </a:cubicBezTo>
                    <a:cubicBezTo>
                      <a:pt x="1012" y="64"/>
                      <a:pt x="983" y="53"/>
                      <a:pt x="955" y="43"/>
                    </a:cubicBezTo>
                    <a:cubicBezTo>
                      <a:pt x="957" y="43"/>
                      <a:pt x="959" y="43"/>
                      <a:pt x="962" y="44"/>
                    </a:cubicBezTo>
                    <a:cubicBezTo>
                      <a:pt x="965" y="44"/>
                      <a:pt x="969" y="46"/>
                      <a:pt x="972" y="44"/>
                    </a:cubicBezTo>
                    <a:cubicBezTo>
                      <a:pt x="974" y="44"/>
                      <a:pt x="974" y="42"/>
                      <a:pt x="973" y="40"/>
                    </a:cubicBezTo>
                    <a:cubicBezTo>
                      <a:pt x="972" y="36"/>
                      <a:pt x="966" y="36"/>
                      <a:pt x="962" y="35"/>
                    </a:cubicBezTo>
                    <a:cubicBezTo>
                      <a:pt x="957" y="35"/>
                      <a:pt x="953" y="36"/>
                      <a:pt x="949" y="39"/>
                    </a:cubicBezTo>
                    <a:cubicBezTo>
                      <a:pt x="949" y="40"/>
                      <a:pt x="949" y="40"/>
                      <a:pt x="949" y="41"/>
                    </a:cubicBezTo>
                    <a:cubicBezTo>
                      <a:pt x="937" y="37"/>
                      <a:pt x="926" y="32"/>
                      <a:pt x="914" y="28"/>
                    </a:cubicBezTo>
                    <a:cubicBezTo>
                      <a:pt x="1038" y="37"/>
                      <a:pt x="1162" y="32"/>
                      <a:pt x="1285" y="14"/>
                    </a:cubicBezTo>
                    <a:cubicBezTo>
                      <a:pt x="1273" y="33"/>
                      <a:pt x="1261" y="52"/>
                      <a:pt x="1249" y="71"/>
                    </a:cubicBezTo>
                    <a:cubicBezTo>
                      <a:pt x="1244" y="80"/>
                      <a:pt x="1238" y="89"/>
                      <a:pt x="1232" y="99"/>
                    </a:cubicBezTo>
                    <a:cubicBezTo>
                      <a:pt x="1228" y="105"/>
                      <a:pt x="1222" y="111"/>
                      <a:pt x="1222" y="119"/>
                    </a:cubicBezTo>
                    <a:cubicBezTo>
                      <a:pt x="1221" y="132"/>
                      <a:pt x="1240" y="145"/>
                      <a:pt x="1248" y="153"/>
                    </a:cubicBezTo>
                    <a:cubicBezTo>
                      <a:pt x="1257" y="164"/>
                      <a:pt x="1267" y="174"/>
                      <a:pt x="1276" y="184"/>
                    </a:cubicBezTo>
                    <a:cubicBezTo>
                      <a:pt x="1274" y="184"/>
                      <a:pt x="1272" y="185"/>
                      <a:pt x="1269" y="185"/>
                    </a:cubicBezTo>
                    <a:cubicBezTo>
                      <a:pt x="1266" y="186"/>
                      <a:pt x="1262" y="186"/>
                      <a:pt x="1258" y="186"/>
                    </a:cubicBezTo>
                    <a:cubicBezTo>
                      <a:pt x="1255" y="186"/>
                      <a:pt x="1255" y="190"/>
                      <a:pt x="1257" y="191"/>
                    </a:cubicBezTo>
                    <a:cubicBezTo>
                      <a:pt x="1261" y="192"/>
                      <a:pt x="1265" y="192"/>
                      <a:pt x="1270" y="192"/>
                    </a:cubicBezTo>
                    <a:cubicBezTo>
                      <a:pt x="1273" y="192"/>
                      <a:pt x="1278" y="192"/>
                      <a:pt x="1280" y="189"/>
                    </a:cubicBezTo>
                    <a:cubicBezTo>
                      <a:pt x="1281" y="189"/>
                      <a:pt x="1281" y="189"/>
                      <a:pt x="1281" y="189"/>
                    </a:cubicBezTo>
                    <a:cubicBezTo>
                      <a:pt x="1284" y="192"/>
                      <a:pt x="1288" y="196"/>
                      <a:pt x="1292" y="199"/>
                    </a:cubicBezTo>
                    <a:cubicBezTo>
                      <a:pt x="1274" y="198"/>
                      <a:pt x="1256" y="201"/>
                      <a:pt x="1239" y="203"/>
                    </a:cubicBezTo>
                    <a:close/>
                  </a:path>
                </a:pathLst>
              </a:custGeom>
              <a:solidFill>
                <a:schemeClr val="tx1">
                  <a:lumMod val="65000"/>
                  <a:lumOff val="35000"/>
                </a:schemeClr>
              </a:solidFill>
              <a:ln>
                <a:solidFill>
                  <a:schemeClr val="tx1">
                    <a:lumMod val="65000"/>
                    <a:lumOff val="35000"/>
                  </a:schemeClr>
                </a:solidFill>
              </a:ln>
              <a:extLst/>
            </p:spPr>
            <p:txBody>
              <a:bodyPr vert="horz" wrap="square" lIns="91440" tIns="45720" rIns="91440" bIns="45720" numCol="1" anchor="t" anchorCtr="0" compatLnSpc="1">
                <a:prstTxWarp prst="textNoShape">
                  <a:avLst/>
                </a:prstTxWarp>
              </a:bodyPr>
              <a:lstStyle/>
              <a:p>
                <a:endParaRPr lang="zh-CN" altLang="en-US"/>
              </a:p>
            </p:txBody>
          </p:sp>
          <p:sp>
            <p:nvSpPr>
              <p:cNvPr id="10" name="chenying0907 93"/>
              <p:cNvSpPr>
                <a:spLocks/>
              </p:cNvSpPr>
              <p:nvPr/>
            </p:nvSpPr>
            <p:spPr bwMode="auto">
              <a:xfrm>
                <a:off x="4583754" y="3442044"/>
                <a:ext cx="84343" cy="38883"/>
              </a:xfrm>
              <a:custGeom>
                <a:avLst/>
                <a:gdLst>
                  <a:gd name="T0" fmla="*/ 21 w 27"/>
                  <a:gd name="T1" fmla="*/ 1 h 11"/>
                  <a:gd name="T2" fmla="*/ 3 w 27"/>
                  <a:gd name="T3" fmla="*/ 0 h 11"/>
                  <a:gd name="T4" fmla="*/ 2 w 27"/>
                  <a:gd name="T5" fmla="*/ 5 h 11"/>
                  <a:gd name="T6" fmla="*/ 20 w 27"/>
                  <a:gd name="T7" fmla="*/ 9 h 11"/>
                  <a:gd name="T8" fmla="*/ 21 w 27"/>
                  <a:gd name="T9" fmla="*/ 1 h 11"/>
                </a:gdLst>
                <a:ahLst/>
                <a:cxnLst>
                  <a:cxn ang="0">
                    <a:pos x="T0" y="T1"/>
                  </a:cxn>
                  <a:cxn ang="0">
                    <a:pos x="T2" y="T3"/>
                  </a:cxn>
                  <a:cxn ang="0">
                    <a:pos x="T4" y="T5"/>
                  </a:cxn>
                  <a:cxn ang="0">
                    <a:pos x="T6" y="T7"/>
                  </a:cxn>
                  <a:cxn ang="0">
                    <a:pos x="T8" y="T9"/>
                  </a:cxn>
                </a:cxnLst>
                <a:rect l="0" t="0" r="r" b="b"/>
                <a:pathLst>
                  <a:path w="27" h="11">
                    <a:moveTo>
                      <a:pt x="21" y="1"/>
                    </a:moveTo>
                    <a:cubicBezTo>
                      <a:pt x="15" y="0"/>
                      <a:pt x="9" y="0"/>
                      <a:pt x="3" y="0"/>
                    </a:cubicBezTo>
                    <a:cubicBezTo>
                      <a:pt x="0" y="0"/>
                      <a:pt x="0" y="4"/>
                      <a:pt x="2" y="5"/>
                    </a:cubicBezTo>
                    <a:cubicBezTo>
                      <a:pt x="8" y="6"/>
                      <a:pt x="14" y="8"/>
                      <a:pt x="20" y="9"/>
                    </a:cubicBezTo>
                    <a:cubicBezTo>
                      <a:pt x="26" y="11"/>
                      <a:pt x="27" y="1"/>
                      <a:pt x="21" y="1"/>
                    </a:cubicBezTo>
                    <a:close/>
                  </a:path>
                </a:pathLst>
              </a:custGeom>
              <a:solidFill>
                <a:srgbClr val="5757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chenying0907 94"/>
              <p:cNvSpPr>
                <a:spLocks/>
              </p:cNvSpPr>
              <p:nvPr/>
            </p:nvSpPr>
            <p:spPr bwMode="auto">
              <a:xfrm>
                <a:off x="4712611" y="3439451"/>
                <a:ext cx="117143" cy="33698"/>
              </a:xfrm>
              <a:custGeom>
                <a:avLst/>
                <a:gdLst>
                  <a:gd name="T0" fmla="*/ 32 w 37"/>
                  <a:gd name="T1" fmla="*/ 2 h 10"/>
                  <a:gd name="T2" fmla="*/ 4 w 37"/>
                  <a:gd name="T3" fmla="*/ 0 h 10"/>
                  <a:gd name="T4" fmla="*/ 4 w 37"/>
                  <a:gd name="T5" fmla="*/ 6 h 10"/>
                  <a:gd name="T6" fmla="*/ 31 w 37"/>
                  <a:gd name="T7" fmla="*/ 10 h 10"/>
                  <a:gd name="T8" fmla="*/ 32 w 37"/>
                  <a:gd name="T9" fmla="*/ 2 h 10"/>
                </a:gdLst>
                <a:ahLst/>
                <a:cxnLst>
                  <a:cxn ang="0">
                    <a:pos x="T0" y="T1"/>
                  </a:cxn>
                  <a:cxn ang="0">
                    <a:pos x="T2" y="T3"/>
                  </a:cxn>
                  <a:cxn ang="0">
                    <a:pos x="T4" y="T5"/>
                  </a:cxn>
                  <a:cxn ang="0">
                    <a:pos x="T6" y="T7"/>
                  </a:cxn>
                  <a:cxn ang="0">
                    <a:pos x="T8" y="T9"/>
                  </a:cxn>
                </a:cxnLst>
                <a:rect l="0" t="0" r="r" b="b"/>
                <a:pathLst>
                  <a:path w="37" h="10">
                    <a:moveTo>
                      <a:pt x="32" y="2"/>
                    </a:moveTo>
                    <a:cubicBezTo>
                      <a:pt x="23" y="0"/>
                      <a:pt x="14" y="0"/>
                      <a:pt x="4" y="0"/>
                    </a:cubicBezTo>
                    <a:cubicBezTo>
                      <a:pt x="1" y="0"/>
                      <a:pt x="0" y="5"/>
                      <a:pt x="4" y="6"/>
                    </a:cubicBezTo>
                    <a:cubicBezTo>
                      <a:pt x="13" y="8"/>
                      <a:pt x="22" y="10"/>
                      <a:pt x="31" y="10"/>
                    </a:cubicBezTo>
                    <a:cubicBezTo>
                      <a:pt x="36" y="10"/>
                      <a:pt x="37" y="2"/>
                      <a:pt x="32" y="2"/>
                    </a:cubicBezTo>
                    <a:close/>
                  </a:path>
                </a:pathLst>
              </a:custGeom>
              <a:solidFill>
                <a:srgbClr val="5757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chenying0907 95"/>
              <p:cNvSpPr>
                <a:spLocks/>
              </p:cNvSpPr>
              <p:nvPr/>
            </p:nvSpPr>
            <p:spPr bwMode="auto">
              <a:xfrm>
                <a:off x="4888327" y="3439451"/>
                <a:ext cx="96058" cy="38883"/>
              </a:xfrm>
              <a:custGeom>
                <a:avLst/>
                <a:gdLst>
                  <a:gd name="T0" fmla="*/ 28 w 30"/>
                  <a:gd name="T1" fmla="*/ 3 h 11"/>
                  <a:gd name="T2" fmla="*/ 17 w 30"/>
                  <a:gd name="T3" fmla="*/ 1 h 11"/>
                  <a:gd name="T4" fmla="*/ 4 w 30"/>
                  <a:gd name="T5" fmla="*/ 3 h 11"/>
                  <a:gd name="T6" fmla="*/ 4 w 30"/>
                  <a:gd name="T7" fmla="*/ 9 h 11"/>
                  <a:gd name="T8" fmla="*/ 17 w 30"/>
                  <a:gd name="T9" fmla="*/ 10 h 11"/>
                  <a:gd name="T10" fmla="*/ 28 w 30"/>
                  <a:gd name="T11" fmla="*/ 9 h 11"/>
                  <a:gd name="T12" fmla="*/ 28 w 30"/>
                  <a:gd name="T13" fmla="*/ 3 h 11"/>
                </a:gdLst>
                <a:ahLst/>
                <a:cxnLst>
                  <a:cxn ang="0">
                    <a:pos x="T0" y="T1"/>
                  </a:cxn>
                  <a:cxn ang="0">
                    <a:pos x="T2" y="T3"/>
                  </a:cxn>
                  <a:cxn ang="0">
                    <a:pos x="T4" y="T5"/>
                  </a:cxn>
                  <a:cxn ang="0">
                    <a:pos x="T6" y="T7"/>
                  </a:cxn>
                  <a:cxn ang="0">
                    <a:pos x="T8" y="T9"/>
                  </a:cxn>
                  <a:cxn ang="0">
                    <a:pos x="T10" y="T11"/>
                  </a:cxn>
                  <a:cxn ang="0">
                    <a:pos x="T12" y="T13"/>
                  </a:cxn>
                </a:cxnLst>
                <a:rect l="0" t="0" r="r" b="b"/>
                <a:pathLst>
                  <a:path w="30" h="11">
                    <a:moveTo>
                      <a:pt x="28" y="3"/>
                    </a:moveTo>
                    <a:cubicBezTo>
                      <a:pt x="25" y="0"/>
                      <a:pt x="21" y="1"/>
                      <a:pt x="17" y="1"/>
                    </a:cubicBezTo>
                    <a:cubicBezTo>
                      <a:pt x="13" y="2"/>
                      <a:pt x="8" y="2"/>
                      <a:pt x="4" y="3"/>
                    </a:cubicBezTo>
                    <a:cubicBezTo>
                      <a:pt x="0" y="3"/>
                      <a:pt x="0" y="8"/>
                      <a:pt x="4" y="9"/>
                    </a:cubicBezTo>
                    <a:cubicBezTo>
                      <a:pt x="8" y="9"/>
                      <a:pt x="13" y="10"/>
                      <a:pt x="17" y="10"/>
                    </a:cubicBezTo>
                    <a:cubicBezTo>
                      <a:pt x="21" y="11"/>
                      <a:pt x="25" y="11"/>
                      <a:pt x="28" y="9"/>
                    </a:cubicBezTo>
                    <a:cubicBezTo>
                      <a:pt x="30" y="7"/>
                      <a:pt x="30" y="4"/>
                      <a:pt x="28" y="3"/>
                    </a:cubicBezTo>
                    <a:close/>
                  </a:path>
                </a:pathLst>
              </a:custGeom>
              <a:solidFill>
                <a:srgbClr val="5757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chenying0907 96"/>
              <p:cNvSpPr>
                <a:spLocks/>
              </p:cNvSpPr>
              <p:nvPr/>
            </p:nvSpPr>
            <p:spPr bwMode="auto">
              <a:xfrm>
                <a:off x="5169471" y="3734953"/>
                <a:ext cx="124173" cy="49251"/>
              </a:xfrm>
              <a:custGeom>
                <a:avLst/>
                <a:gdLst>
                  <a:gd name="T0" fmla="*/ 36 w 39"/>
                  <a:gd name="T1" fmla="*/ 2 h 14"/>
                  <a:gd name="T2" fmla="*/ 22 w 39"/>
                  <a:gd name="T3" fmla="*/ 1 h 14"/>
                  <a:gd name="T4" fmla="*/ 6 w 39"/>
                  <a:gd name="T5" fmla="*/ 2 h 14"/>
                  <a:gd name="T6" fmla="*/ 5 w 39"/>
                  <a:gd name="T7" fmla="*/ 11 h 14"/>
                  <a:gd name="T8" fmla="*/ 37 w 39"/>
                  <a:gd name="T9" fmla="*/ 7 h 14"/>
                  <a:gd name="T10" fmla="*/ 36 w 39"/>
                  <a:gd name="T11" fmla="*/ 2 h 14"/>
                </a:gdLst>
                <a:ahLst/>
                <a:cxnLst>
                  <a:cxn ang="0">
                    <a:pos x="T0" y="T1"/>
                  </a:cxn>
                  <a:cxn ang="0">
                    <a:pos x="T2" y="T3"/>
                  </a:cxn>
                  <a:cxn ang="0">
                    <a:pos x="T4" y="T5"/>
                  </a:cxn>
                  <a:cxn ang="0">
                    <a:pos x="T6" y="T7"/>
                  </a:cxn>
                  <a:cxn ang="0">
                    <a:pos x="T8" y="T9"/>
                  </a:cxn>
                  <a:cxn ang="0">
                    <a:pos x="T10" y="T11"/>
                  </a:cxn>
                </a:cxnLst>
                <a:rect l="0" t="0" r="r" b="b"/>
                <a:pathLst>
                  <a:path w="39" h="14">
                    <a:moveTo>
                      <a:pt x="36" y="2"/>
                    </a:moveTo>
                    <a:cubicBezTo>
                      <a:pt x="31" y="0"/>
                      <a:pt x="27" y="1"/>
                      <a:pt x="22" y="1"/>
                    </a:cubicBezTo>
                    <a:cubicBezTo>
                      <a:pt x="17" y="2"/>
                      <a:pt x="11" y="2"/>
                      <a:pt x="6" y="2"/>
                    </a:cubicBezTo>
                    <a:cubicBezTo>
                      <a:pt x="2" y="2"/>
                      <a:pt x="0" y="10"/>
                      <a:pt x="5" y="11"/>
                    </a:cubicBezTo>
                    <a:cubicBezTo>
                      <a:pt x="15" y="12"/>
                      <a:pt x="28" y="14"/>
                      <a:pt x="37" y="7"/>
                    </a:cubicBezTo>
                    <a:cubicBezTo>
                      <a:pt x="39" y="5"/>
                      <a:pt x="38" y="3"/>
                      <a:pt x="36" y="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chenying0907 97"/>
              <p:cNvSpPr>
                <a:spLocks/>
              </p:cNvSpPr>
              <p:nvPr/>
            </p:nvSpPr>
            <p:spPr bwMode="auto">
              <a:xfrm>
                <a:off x="5373299" y="3721993"/>
                <a:ext cx="119487" cy="49251"/>
              </a:xfrm>
              <a:custGeom>
                <a:avLst/>
                <a:gdLst>
                  <a:gd name="T0" fmla="*/ 34 w 38"/>
                  <a:gd name="T1" fmla="*/ 3 h 14"/>
                  <a:gd name="T2" fmla="*/ 4 w 38"/>
                  <a:gd name="T3" fmla="*/ 4 h 14"/>
                  <a:gd name="T4" fmla="*/ 4 w 38"/>
                  <a:gd name="T5" fmla="*/ 11 h 14"/>
                  <a:gd name="T6" fmla="*/ 34 w 38"/>
                  <a:gd name="T7" fmla="*/ 11 h 14"/>
                  <a:gd name="T8" fmla="*/ 34 w 38"/>
                  <a:gd name="T9" fmla="*/ 3 h 14"/>
                </a:gdLst>
                <a:ahLst/>
                <a:cxnLst>
                  <a:cxn ang="0">
                    <a:pos x="T0" y="T1"/>
                  </a:cxn>
                  <a:cxn ang="0">
                    <a:pos x="T2" y="T3"/>
                  </a:cxn>
                  <a:cxn ang="0">
                    <a:pos x="T4" y="T5"/>
                  </a:cxn>
                  <a:cxn ang="0">
                    <a:pos x="T6" y="T7"/>
                  </a:cxn>
                  <a:cxn ang="0">
                    <a:pos x="T8" y="T9"/>
                  </a:cxn>
                </a:cxnLst>
                <a:rect l="0" t="0" r="r" b="b"/>
                <a:pathLst>
                  <a:path w="38" h="14">
                    <a:moveTo>
                      <a:pt x="34" y="3"/>
                    </a:moveTo>
                    <a:cubicBezTo>
                      <a:pt x="26" y="0"/>
                      <a:pt x="14" y="3"/>
                      <a:pt x="4" y="4"/>
                    </a:cubicBezTo>
                    <a:cubicBezTo>
                      <a:pt x="0" y="4"/>
                      <a:pt x="0" y="10"/>
                      <a:pt x="4" y="11"/>
                    </a:cubicBezTo>
                    <a:cubicBezTo>
                      <a:pt x="14" y="11"/>
                      <a:pt x="26" y="14"/>
                      <a:pt x="34" y="11"/>
                    </a:cubicBezTo>
                    <a:cubicBezTo>
                      <a:pt x="38" y="10"/>
                      <a:pt x="38" y="5"/>
                      <a:pt x="34" y="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chenying0907 98"/>
              <p:cNvSpPr>
                <a:spLocks/>
              </p:cNvSpPr>
              <p:nvPr/>
            </p:nvSpPr>
            <p:spPr bwMode="auto">
              <a:xfrm>
                <a:off x="5567758" y="3724584"/>
                <a:ext cx="107772" cy="38883"/>
              </a:xfrm>
              <a:custGeom>
                <a:avLst/>
                <a:gdLst>
                  <a:gd name="T0" fmla="*/ 30 w 34"/>
                  <a:gd name="T1" fmla="*/ 1 h 11"/>
                  <a:gd name="T2" fmla="*/ 16 w 34"/>
                  <a:gd name="T3" fmla="*/ 2 h 11"/>
                  <a:gd name="T4" fmla="*/ 2 w 34"/>
                  <a:gd name="T5" fmla="*/ 4 h 11"/>
                  <a:gd name="T6" fmla="*/ 1 w 34"/>
                  <a:gd name="T7" fmla="*/ 8 h 11"/>
                  <a:gd name="T8" fmla="*/ 17 w 34"/>
                  <a:gd name="T9" fmla="*/ 11 h 11"/>
                  <a:gd name="T10" fmla="*/ 32 w 34"/>
                  <a:gd name="T11" fmla="*/ 7 h 11"/>
                  <a:gd name="T12" fmla="*/ 30 w 34"/>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0" y="1"/>
                    </a:moveTo>
                    <a:cubicBezTo>
                      <a:pt x="26" y="0"/>
                      <a:pt x="21" y="2"/>
                      <a:pt x="16" y="2"/>
                    </a:cubicBezTo>
                    <a:cubicBezTo>
                      <a:pt x="11" y="2"/>
                      <a:pt x="6" y="2"/>
                      <a:pt x="2" y="4"/>
                    </a:cubicBezTo>
                    <a:cubicBezTo>
                      <a:pt x="0" y="5"/>
                      <a:pt x="0" y="7"/>
                      <a:pt x="1" y="8"/>
                    </a:cubicBezTo>
                    <a:cubicBezTo>
                      <a:pt x="6" y="11"/>
                      <a:pt x="12" y="11"/>
                      <a:pt x="17" y="11"/>
                    </a:cubicBezTo>
                    <a:cubicBezTo>
                      <a:pt x="22" y="11"/>
                      <a:pt x="28" y="11"/>
                      <a:pt x="32" y="7"/>
                    </a:cubicBezTo>
                    <a:cubicBezTo>
                      <a:pt x="34" y="5"/>
                      <a:pt x="33" y="2"/>
                      <a:pt x="30"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chenying0907 99"/>
              <p:cNvSpPr>
                <a:spLocks/>
              </p:cNvSpPr>
              <p:nvPr/>
            </p:nvSpPr>
            <p:spPr bwMode="auto">
              <a:xfrm>
                <a:off x="5720043" y="3729769"/>
                <a:ext cx="107772" cy="33698"/>
              </a:xfrm>
              <a:custGeom>
                <a:avLst/>
                <a:gdLst>
                  <a:gd name="T0" fmla="*/ 28 w 34"/>
                  <a:gd name="T1" fmla="*/ 0 h 10"/>
                  <a:gd name="T2" fmla="*/ 3 w 34"/>
                  <a:gd name="T3" fmla="*/ 3 h 10"/>
                  <a:gd name="T4" fmla="*/ 3 w 34"/>
                  <a:gd name="T5" fmla="*/ 8 h 10"/>
                  <a:gd name="T6" fmla="*/ 28 w 34"/>
                  <a:gd name="T7" fmla="*/ 10 h 10"/>
                  <a:gd name="T8" fmla="*/ 28 w 34"/>
                  <a:gd name="T9" fmla="*/ 0 h 10"/>
                </a:gdLst>
                <a:ahLst/>
                <a:cxnLst>
                  <a:cxn ang="0">
                    <a:pos x="T0" y="T1"/>
                  </a:cxn>
                  <a:cxn ang="0">
                    <a:pos x="T2" y="T3"/>
                  </a:cxn>
                  <a:cxn ang="0">
                    <a:pos x="T4" y="T5"/>
                  </a:cxn>
                  <a:cxn ang="0">
                    <a:pos x="T6" y="T7"/>
                  </a:cxn>
                  <a:cxn ang="0">
                    <a:pos x="T8" y="T9"/>
                  </a:cxn>
                </a:cxnLst>
                <a:rect l="0" t="0" r="r" b="b"/>
                <a:pathLst>
                  <a:path w="34" h="10">
                    <a:moveTo>
                      <a:pt x="28" y="0"/>
                    </a:moveTo>
                    <a:cubicBezTo>
                      <a:pt x="20" y="0"/>
                      <a:pt x="12" y="2"/>
                      <a:pt x="3" y="3"/>
                    </a:cubicBezTo>
                    <a:cubicBezTo>
                      <a:pt x="0" y="3"/>
                      <a:pt x="0" y="7"/>
                      <a:pt x="3" y="8"/>
                    </a:cubicBezTo>
                    <a:cubicBezTo>
                      <a:pt x="12" y="9"/>
                      <a:pt x="20" y="10"/>
                      <a:pt x="28" y="10"/>
                    </a:cubicBezTo>
                    <a:cubicBezTo>
                      <a:pt x="34" y="10"/>
                      <a:pt x="34" y="1"/>
                      <a:pt x="28"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chenying0907 100"/>
              <p:cNvSpPr>
                <a:spLocks/>
              </p:cNvSpPr>
              <p:nvPr/>
            </p:nvSpPr>
            <p:spPr bwMode="auto">
              <a:xfrm>
                <a:off x="5893415" y="3719400"/>
                <a:ext cx="110115" cy="44067"/>
              </a:xfrm>
              <a:custGeom>
                <a:avLst/>
                <a:gdLst>
                  <a:gd name="T0" fmla="*/ 32 w 35"/>
                  <a:gd name="T1" fmla="*/ 1 h 13"/>
                  <a:gd name="T2" fmla="*/ 19 w 35"/>
                  <a:gd name="T3" fmla="*/ 2 h 13"/>
                  <a:gd name="T4" fmla="*/ 4 w 35"/>
                  <a:gd name="T5" fmla="*/ 3 h 13"/>
                  <a:gd name="T6" fmla="*/ 3 w 35"/>
                  <a:gd name="T7" fmla="*/ 8 h 13"/>
                  <a:gd name="T8" fmla="*/ 33 w 35"/>
                  <a:gd name="T9" fmla="*/ 7 h 13"/>
                  <a:gd name="T10" fmla="*/ 32 w 35"/>
                  <a:gd name="T11" fmla="*/ 1 h 13"/>
                </a:gdLst>
                <a:ahLst/>
                <a:cxnLst>
                  <a:cxn ang="0">
                    <a:pos x="T0" y="T1"/>
                  </a:cxn>
                  <a:cxn ang="0">
                    <a:pos x="T2" y="T3"/>
                  </a:cxn>
                  <a:cxn ang="0">
                    <a:pos x="T4" y="T5"/>
                  </a:cxn>
                  <a:cxn ang="0">
                    <a:pos x="T6" y="T7"/>
                  </a:cxn>
                  <a:cxn ang="0">
                    <a:pos x="T8" y="T9"/>
                  </a:cxn>
                  <a:cxn ang="0">
                    <a:pos x="T10" y="T11"/>
                  </a:cxn>
                </a:cxnLst>
                <a:rect l="0" t="0" r="r" b="b"/>
                <a:pathLst>
                  <a:path w="35" h="13">
                    <a:moveTo>
                      <a:pt x="32" y="1"/>
                    </a:moveTo>
                    <a:cubicBezTo>
                      <a:pt x="28" y="0"/>
                      <a:pt x="23" y="2"/>
                      <a:pt x="19" y="2"/>
                    </a:cubicBezTo>
                    <a:cubicBezTo>
                      <a:pt x="14" y="3"/>
                      <a:pt x="9" y="3"/>
                      <a:pt x="4" y="3"/>
                    </a:cubicBezTo>
                    <a:cubicBezTo>
                      <a:pt x="1" y="3"/>
                      <a:pt x="0" y="8"/>
                      <a:pt x="3" y="8"/>
                    </a:cubicBezTo>
                    <a:cubicBezTo>
                      <a:pt x="12" y="10"/>
                      <a:pt x="26" y="13"/>
                      <a:pt x="33" y="7"/>
                    </a:cubicBezTo>
                    <a:cubicBezTo>
                      <a:pt x="35" y="5"/>
                      <a:pt x="34" y="2"/>
                      <a:pt x="32"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chenying0907 101"/>
              <p:cNvSpPr>
                <a:spLocks/>
              </p:cNvSpPr>
              <p:nvPr/>
            </p:nvSpPr>
            <p:spPr bwMode="auto">
              <a:xfrm>
                <a:off x="6073817" y="3721993"/>
                <a:ext cx="121829" cy="51843"/>
              </a:xfrm>
              <a:custGeom>
                <a:avLst/>
                <a:gdLst>
                  <a:gd name="T0" fmla="*/ 32 w 39"/>
                  <a:gd name="T1" fmla="*/ 0 h 15"/>
                  <a:gd name="T2" fmla="*/ 5 w 39"/>
                  <a:gd name="T3" fmla="*/ 2 h 15"/>
                  <a:gd name="T4" fmla="*/ 3 w 39"/>
                  <a:gd name="T5" fmla="*/ 7 h 15"/>
                  <a:gd name="T6" fmla="*/ 35 w 39"/>
                  <a:gd name="T7" fmla="*/ 7 h 15"/>
                  <a:gd name="T8" fmla="*/ 32 w 39"/>
                  <a:gd name="T9" fmla="*/ 0 h 15"/>
                </a:gdLst>
                <a:ahLst/>
                <a:cxnLst>
                  <a:cxn ang="0">
                    <a:pos x="T0" y="T1"/>
                  </a:cxn>
                  <a:cxn ang="0">
                    <a:pos x="T2" y="T3"/>
                  </a:cxn>
                  <a:cxn ang="0">
                    <a:pos x="T4" y="T5"/>
                  </a:cxn>
                  <a:cxn ang="0">
                    <a:pos x="T6" y="T7"/>
                  </a:cxn>
                  <a:cxn ang="0">
                    <a:pos x="T8" y="T9"/>
                  </a:cxn>
                </a:cxnLst>
                <a:rect l="0" t="0" r="r" b="b"/>
                <a:pathLst>
                  <a:path w="39" h="15">
                    <a:moveTo>
                      <a:pt x="32" y="0"/>
                    </a:moveTo>
                    <a:cubicBezTo>
                      <a:pt x="23" y="2"/>
                      <a:pt x="14" y="4"/>
                      <a:pt x="5" y="2"/>
                    </a:cubicBezTo>
                    <a:cubicBezTo>
                      <a:pt x="2" y="1"/>
                      <a:pt x="0" y="5"/>
                      <a:pt x="3" y="7"/>
                    </a:cubicBezTo>
                    <a:cubicBezTo>
                      <a:pt x="13" y="12"/>
                      <a:pt x="26" y="15"/>
                      <a:pt x="35" y="7"/>
                    </a:cubicBezTo>
                    <a:cubicBezTo>
                      <a:pt x="39" y="5"/>
                      <a:pt x="37" y="0"/>
                      <a:pt x="3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chenying0907 102"/>
              <p:cNvSpPr>
                <a:spLocks/>
              </p:cNvSpPr>
              <p:nvPr/>
            </p:nvSpPr>
            <p:spPr bwMode="auto">
              <a:xfrm>
                <a:off x="6261246" y="3711625"/>
                <a:ext cx="126515" cy="44067"/>
              </a:xfrm>
              <a:custGeom>
                <a:avLst/>
                <a:gdLst>
                  <a:gd name="T0" fmla="*/ 34 w 40"/>
                  <a:gd name="T1" fmla="*/ 1 h 13"/>
                  <a:gd name="T2" fmla="*/ 19 w 40"/>
                  <a:gd name="T3" fmla="*/ 1 h 13"/>
                  <a:gd name="T4" fmla="*/ 5 w 40"/>
                  <a:gd name="T5" fmla="*/ 1 h 13"/>
                  <a:gd name="T6" fmla="*/ 4 w 40"/>
                  <a:gd name="T7" fmla="*/ 7 h 13"/>
                  <a:gd name="T8" fmla="*/ 35 w 40"/>
                  <a:gd name="T9" fmla="*/ 10 h 13"/>
                  <a:gd name="T10" fmla="*/ 34 w 40"/>
                  <a:gd name="T11" fmla="*/ 1 h 13"/>
                </a:gdLst>
                <a:ahLst/>
                <a:cxnLst>
                  <a:cxn ang="0">
                    <a:pos x="T0" y="T1"/>
                  </a:cxn>
                  <a:cxn ang="0">
                    <a:pos x="T2" y="T3"/>
                  </a:cxn>
                  <a:cxn ang="0">
                    <a:pos x="T4" y="T5"/>
                  </a:cxn>
                  <a:cxn ang="0">
                    <a:pos x="T6" y="T7"/>
                  </a:cxn>
                  <a:cxn ang="0">
                    <a:pos x="T8" y="T9"/>
                  </a:cxn>
                  <a:cxn ang="0">
                    <a:pos x="T10" y="T11"/>
                  </a:cxn>
                </a:cxnLst>
                <a:rect l="0" t="0" r="r" b="b"/>
                <a:pathLst>
                  <a:path w="40" h="13">
                    <a:moveTo>
                      <a:pt x="34" y="1"/>
                    </a:moveTo>
                    <a:cubicBezTo>
                      <a:pt x="29" y="1"/>
                      <a:pt x="24" y="1"/>
                      <a:pt x="19" y="1"/>
                    </a:cubicBezTo>
                    <a:cubicBezTo>
                      <a:pt x="14" y="1"/>
                      <a:pt x="10" y="1"/>
                      <a:pt x="5" y="1"/>
                    </a:cubicBezTo>
                    <a:cubicBezTo>
                      <a:pt x="1" y="0"/>
                      <a:pt x="0" y="6"/>
                      <a:pt x="4" y="7"/>
                    </a:cubicBezTo>
                    <a:cubicBezTo>
                      <a:pt x="13" y="10"/>
                      <a:pt x="26" y="13"/>
                      <a:pt x="35" y="10"/>
                    </a:cubicBezTo>
                    <a:cubicBezTo>
                      <a:pt x="40" y="8"/>
                      <a:pt x="39" y="2"/>
                      <a:pt x="34"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chenying0907 103"/>
              <p:cNvSpPr>
                <a:spLocks/>
              </p:cNvSpPr>
              <p:nvPr/>
            </p:nvSpPr>
            <p:spPr bwMode="auto">
              <a:xfrm>
                <a:off x="6448675" y="3706440"/>
                <a:ext cx="126515" cy="46658"/>
              </a:xfrm>
              <a:custGeom>
                <a:avLst/>
                <a:gdLst>
                  <a:gd name="T0" fmla="*/ 36 w 40"/>
                  <a:gd name="T1" fmla="*/ 3 h 13"/>
                  <a:gd name="T2" fmla="*/ 4 w 40"/>
                  <a:gd name="T3" fmla="*/ 4 h 13"/>
                  <a:gd name="T4" fmla="*/ 4 w 40"/>
                  <a:gd name="T5" fmla="*/ 10 h 13"/>
                  <a:gd name="T6" fmla="*/ 36 w 40"/>
                  <a:gd name="T7" fmla="*/ 11 h 13"/>
                  <a:gd name="T8" fmla="*/ 36 w 40"/>
                  <a:gd name="T9" fmla="*/ 3 h 13"/>
                </a:gdLst>
                <a:ahLst/>
                <a:cxnLst>
                  <a:cxn ang="0">
                    <a:pos x="T0" y="T1"/>
                  </a:cxn>
                  <a:cxn ang="0">
                    <a:pos x="T2" y="T3"/>
                  </a:cxn>
                  <a:cxn ang="0">
                    <a:pos x="T4" y="T5"/>
                  </a:cxn>
                  <a:cxn ang="0">
                    <a:pos x="T6" y="T7"/>
                  </a:cxn>
                  <a:cxn ang="0">
                    <a:pos x="T8" y="T9"/>
                  </a:cxn>
                </a:cxnLst>
                <a:rect l="0" t="0" r="r" b="b"/>
                <a:pathLst>
                  <a:path w="40" h="13">
                    <a:moveTo>
                      <a:pt x="36" y="3"/>
                    </a:moveTo>
                    <a:cubicBezTo>
                      <a:pt x="26" y="0"/>
                      <a:pt x="14" y="2"/>
                      <a:pt x="4" y="4"/>
                    </a:cubicBezTo>
                    <a:cubicBezTo>
                      <a:pt x="0" y="4"/>
                      <a:pt x="0" y="9"/>
                      <a:pt x="4" y="10"/>
                    </a:cubicBezTo>
                    <a:cubicBezTo>
                      <a:pt x="14" y="11"/>
                      <a:pt x="26" y="13"/>
                      <a:pt x="36" y="11"/>
                    </a:cubicBezTo>
                    <a:cubicBezTo>
                      <a:pt x="40" y="10"/>
                      <a:pt x="40" y="4"/>
                      <a:pt x="36" y="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chenying0907 104"/>
              <p:cNvSpPr>
                <a:spLocks/>
              </p:cNvSpPr>
              <p:nvPr/>
            </p:nvSpPr>
            <p:spPr bwMode="auto">
              <a:xfrm>
                <a:off x="6643132" y="3711625"/>
                <a:ext cx="121829" cy="38883"/>
              </a:xfrm>
              <a:custGeom>
                <a:avLst/>
                <a:gdLst>
                  <a:gd name="T0" fmla="*/ 34 w 38"/>
                  <a:gd name="T1" fmla="*/ 2 h 11"/>
                  <a:gd name="T2" fmla="*/ 20 w 38"/>
                  <a:gd name="T3" fmla="*/ 1 h 11"/>
                  <a:gd name="T4" fmla="*/ 4 w 38"/>
                  <a:gd name="T5" fmla="*/ 2 h 11"/>
                  <a:gd name="T6" fmla="*/ 4 w 38"/>
                  <a:gd name="T7" fmla="*/ 9 h 11"/>
                  <a:gd name="T8" fmla="*/ 20 w 38"/>
                  <a:gd name="T9" fmla="*/ 10 h 11"/>
                  <a:gd name="T10" fmla="*/ 34 w 38"/>
                  <a:gd name="T11" fmla="*/ 10 h 11"/>
                  <a:gd name="T12" fmla="*/ 34 w 38"/>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8" h="11">
                    <a:moveTo>
                      <a:pt x="34" y="2"/>
                    </a:moveTo>
                    <a:cubicBezTo>
                      <a:pt x="30" y="0"/>
                      <a:pt x="24" y="1"/>
                      <a:pt x="20" y="1"/>
                    </a:cubicBezTo>
                    <a:cubicBezTo>
                      <a:pt x="15" y="2"/>
                      <a:pt x="9" y="2"/>
                      <a:pt x="4" y="2"/>
                    </a:cubicBezTo>
                    <a:cubicBezTo>
                      <a:pt x="0" y="3"/>
                      <a:pt x="0" y="9"/>
                      <a:pt x="4" y="9"/>
                    </a:cubicBezTo>
                    <a:cubicBezTo>
                      <a:pt x="9" y="9"/>
                      <a:pt x="15" y="10"/>
                      <a:pt x="20" y="10"/>
                    </a:cubicBezTo>
                    <a:cubicBezTo>
                      <a:pt x="24" y="10"/>
                      <a:pt x="30" y="11"/>
                      <a:pt x="34" y="10"/>
                    </a:cubicBezTo>
                    <a:cubicBezTo>
                      <a:pt x="38" y="8"/>
                      <a:pt x="38" y="3"/>
                      <a:pt x="34" y="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chenying0907 105"/>
              <p:cNvSpPr>
                <a:spLocks/>
              </p:cNvSpPr>
              <p:nvPr/>
            </p:nvSpPr>
            <p:spPr bwMode="auto">
              <a:xfrm>
                <a:off x="6828219" y="3711625"/>
                <a:ext cx="93715" cy="44067"/>
              </a:xfrm>
              <a:custGeom>
                <a:avLst/>
                <a:gdLst>
                  <a:gd name="T0" fmla="*/ 27 w 30"/>
                  <a:gd name="T1" fmla="*/ 3 h 13"/>
                  <a:gd name="T2" fmla="*/ 17 w 30"/>
                  <a:gd name="T3" fmla="*/ 2 h 13"/>
                  <a:gd name="T4" fmla="*/ 5 w 30"/>
                  <a:gd name="T5" fmla="*/ 1 h 13"/>
                  <a:gd name="T6" fmla="*/ 3 w 30"/>
                  <a:gd name="T7" fmla="*/ 7 h 13"/>
                  <a:gd name="T8" fmla="*/ 28 w 30"/>
                  <a:gd name="T9" fmla="*/ 8 h 13"/>
                  <a:gd name="T10" fmla="*/ 27 w 30"/>
                  <a:gd name="T11" fmla="*/ 3 h 13"/>
                </a:gdLst>
                <a:ahLst/>
                <a:cxnLst>
                  <a:cxn ang="0">
                    <a:pos x="T0" y="T1"/>
                  </a:cxn>
                  <a:cxn ang="0">
                    <a:pos x="T2" y="T3"/>
                  </a:cxn>
                  <a:cxn ang="0">
                    <a:pos x="T4" y="T5"/>
                  </a:cxn>
                  <a:cxn ang="0">
                    <a:pos x="T6" y="T7"/>
                  </a:cxn>
                  <a:cxn ang="0">
                    <a:pos x="T8" y="T9"/>
                  </a:cxn>
                  <a:cxn ang="0">
                    <a:pos x="T10" y="T11"/>
                  </a:cxn>
                </a:cxnLst>
                <a:rect l="0" t="0" r="r" b="b"/>
                <a:pathLst>
                  <a:path w="30" h="13">
                    <a:moveTo>
                      <a:pt x="27" y="3"/>
                    </a:moveTo>
                    <a:cubicBezTo>
                      <a:pt x="24" y="2"/>
                      <a:pt x="20" y="2"/>
                      <a:pt x="17" y="2"/>
                    </a:cubicBezTo>
                    <a:cubicBezTo>
                      <a:pt x="13" y="2"/>
                      <a:pt x="9" y="2"/>
                      <a:pt x="5" y="1"/>
                    </a:cubicBezTo>
                    <a:cubicBezTo>
                      <a:pt x="1" y="0"/>
                      <a:pt x="0" y="5"/>
                      <a:pt x="3" y="7"/>
                    </a:cubicBezTo>
                    <a:cubicBezTo>
                      <a:pt x="10" y="9"/>
                      <a:pt x="21" y="13"/>
                      <a:pt x="28" y="8"/>
                    </a:cubicBezTo>
                    <a:cubicBezTo>
                      <a:pt x="30" y="7"/>
                      <a:pt x="30" y="3"/>
                      <a:pt x="27" y="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chenying0907 106"/>
              <p:cNvSpPr>
                <a:spLocks/>
              </p:cNvSpPr>
              <p:nvPr/>
            </p:nvSpPr>
            <p:spPr bwMode="auto">
              <a:xfrm>
                <a:off x="6978163" y="3696072"/>
                <a:ext cx="114801" cy="38883"/>
              </a:xfrm>
              <a:custGeom>
                <a:avLst/>
                <a:gdLst>
                  <a:gd name="T0" fmla="*/ 32 w 36"/>
                  <a:gd name="T1" fmla="*/ 2 h 11"/>
                  <a:gd name="T2" fmla="*/ 19 w 36"/>
                  <a:gd name="T3" fmla="*/ 2 h 11"/>
                  <a:gd name="T4" fmla="*/ 4 w 36"/>
                  <a:gd name="T5" fmla="*/ 5 h 11"/>
                  <a:gd name="T6" fmla="*/ 5 w 36"/>
                  <a:gd name="T7" fmla="*/ 11 h 11"/>
                  <a:gd name="T8" fmla="*/ 20 w 36"/>
                  <a:gd name="T9" fmla="*/ 11 h 11"/>
                  <a:gd name="T10" fmla="*/ 33 w 36"/>
                  <a:gd name="T11" fmla="*/ 8 h 11"/>
                  <a:gd name="T12" fmla="*/ 32 w 36"/>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6" h="11">
                    <a:moveTo>
                      <a:pt x="32" y="2"/>
                    </a:moveTo>
                    <a:cubicBezTo>
                      <a:pt x="28" y="0"/>
                      <a:pt x="24" y="1"/>
                      <a:pt x="19" y="2"/>
                    </a:cubicBezTo>
                    <a:cubicBezTo>
                      <a:pt x="14" y="3"/>
                      <a:pt x="9" y="4"/>
                      <a:pt x="4" y="5"/>
                    </a:cubicBezTo>
                    <a:cubicBezTo>
                      <a:pt x="0" y="5"/>
                      <a:pt x="1" y="11"/>
                      <a:pt x="5" y="11"/>
                    </a:cubicBezTo>
                    <a:cubicBezTo>
                      <a:pt x="10" y="11"/>
                      <a:pt x="15" y="11"/>
                      <a:pt x="20" y="11"/>
                    </a:cubicBezTo>
                    <a:cubicBezTo>
                      <a:pt x="25" y="10"/>
                      <a:pt x="30" y="11"/>
                      <a:pt x="33" y="8"/>
                    </a:cubicBezTo>
                    <a:cubicBezTo>
                      <a:pt x="36" y="6"/>
                      <a:pt x="35" y="3"/>
                      <a:pt x="32" y="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chenying0907 107"/>
              <p:cNvSpPr>
                <a:spLocks/>
              </p:cNvSpPr>
              <p:nvPr/>
            </p:nvSpPr>
            <p:spPr bwMode="auto">
              <a:xfrm>
                <a:off x="7167934" y="3696072"/>
                <a:ext cx="105430" cy="46658"/>
              </a:xfrm>
              <a:custGeom>
                <a:avLst/>
                <a:gdLst>
                  <a:gd name="T0" fmla="*/ 32 w 33"/>
                  <a:gd name="T1" fmla="*/ 6 h 13"/>
                  <a:gd name="T2" fmla="*/ 4 w 33"/>
                  <a:gd name="T3" fmla="*/ 6 h 13"/>
                  <a:gd name="T4" fmla="*/ 6 w 33"/>
                  <a:gd name="T5" fmla="*/ 12 h 13"/>
                  <a:gd name="T6" fmla="*/ 20 w 33"/>
                  <a:gd name="T7" fmla="*/ 11 h 13"/>
                  <a:gd name="T8" fmla="*/ 31 w 33"/>
                  <a:gd name="T9" fmla="*/ 10 h 13"/>
                  <a:gd name="T10" fmla="*/ 32 w 33"/>
                  <a:gd name="T11" fmla="*/ 6 h 13"/>
                </a:gdLst>
                <a:ahLst/>
                <a:cxnLst>
                  <a:cxn ang="0">
                    <a:pos x="T0" y="T1"/>
                  </a:cxn>
                  <a:cxn ang="0">
                    <a:pos x="T2" y="T3"/>
                  </a:cxn>
                  <a:cxn ang="0">
                    <a:pos x="T4" y="T5"/>
                  </a:cxn>
                  <a:cxn ang="0">
                    <a:pos x="T6" y="T7"/>
                  </a:cxn>
                  <a:cxn ang="0">
                    <a:pos x="T8" y="T9"/>
                  </a:cxn>
                  <a:cxn ang="0">
                    <a:pos x="T10" y="T11"/>
                  </a:cxn>
                </a:cxnLst>
                <a:rect l="0" t="0" r="r" b="b"/>
                <a:pathLst>
                  <a:path w="33" h="13">
                    <a:moveTo>
                      <a:pt x="32" y="6"/>
                    </a:moveTo>
                    <a:cubicBezTo>
                      <a:pt x="25" y="0"/>
                      <a:pt x="11" y="3"/>
                      <a:pt x="4" y="6"/>
                    </a:cubicBezTo>
                    <a:cubicBezTo>
                      <a:pt x="0" y="7"/>
                      <a:pt x="2" y="13"/>
                      <a:pt x="6" y="12"/>
                    </a:cubicBezTo>
                    <a:cubicBezTo>
                      <a:pt x="10" y="11"/>
                      <a:pt x="15" y="11"/>
                      <a:pt x="20" y="11"/>
                    </a:cubicBezTo>
                    <a:cubicBezTo>
                      <a:pt x="24" y="11"/>
                      <a:pt x="27" y="12"/>
                      <a:pt x="31" y="10"/>
                    </a:cubicBezTo>
                    <a:cubicBezTo>
                      <a:pt x="33" y="9"/>
                      <a:pt x="33" y="7"/>
                      <a:pt x="32" y="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chenying0907 108"/>
              <p:cNvSpPr>
                <a:spLocks/>
              </p:cNvSpPr>
              <p:nvPr/>
            </p:nvSpPr>
            <p:spPr bwMode="auto">
              <a:xfrm>
                <a:off x="7341306" y="3696072"/>
                <a:ext cx="107772" cy="38883"/>
              </a:xfrm>
              <a:custGeom>
                <a:avLst/>
                <a:gdLst>
                  <a:gd name="T0" fmla="*/ 32 w 34"/>
                  <a:gd name="T1" fmla="*/ 3 h 11"/>
                  <a:gd name="T2" fmla="*/ 19 w 34"/>
                  <a:gd name="T3" fmla="*/ 1 h 11"/>
                  <a:gd name="T4" fmla="*/ 3 w 34"/>
                  <a:gd name="T5" fmla="*/ 2 h 11"/>
                  <a:gd name="T6" fmla="*/ 3 w 34"/>
                  <a:gd name="T7" fmla="*/ 8 h 11"/>
                  <a:gd name="T8" fmla="*/ 19 w 34"/>
                  <a:gd name="T9" fmla="*/ 10 h 11"/>
                  <a:gd name="T10" fmla="*/ 32 w 34"/>
                  <a:gd name="T11" fmla="*/ 7 h 11"/>
                  <a:gd name="T12" fmla="*/ 32 w 34"/>
                  <a:gd name="T13" fmla="*/ 3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2" y="3"/>
                    </a:moveTo>
                    <a:cubicBezTo>
                      <a:pt x="28" y="0"/>
                      <a:pt x="24" y="1"/>
                      <a:pt x="19" y="1"/>
                    </a:cubicBezTo>
                    <a:cubicBezTo>
                      <a:pt x="13" y="1"/>
                      <a:pt x="8" y="2"/>
                      <a:pt x="3" y="2"/>
                    </a:cubicBezTo>
                    <a:cubicBezTo>
                      <a:pt x="0" y="3"/>
                      <a:pt x="0" y="8"/>
                      <a:pt x="3" y="8"/>
                    </a:cubicBezTo>
                    <a:cubicBezTo>
                      <a:pt x="8" y="9"/>
                      <a:pt x="13" y="9"/>
                      <a:pt x="19" y="10"/>
                    </a:cubicBezTo>
                    <a:cubicBezTo>
                      <a:pt x="24" y="10"/>
                      <a:pt x="28" y="11"/>
                      <a:pt x="32" y="7"/>
                    </a:cubicBezTo>
                    <a:cubicBezTo>
                      <a:pt x="34" y="6"/>
                      <a:pt x="34" y="4"/>
                      <a:pt x="32" y="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chenying0907 109"/>
              <p:cNvSpPr>
                <a:spLocks/>
              </p:cNvSpPr>
              <p:nvPr/>
            </p:nvSpPr>
            <p:spPr bwMode="auto">
              <a:xfrm>
                <a:off x="7519364" y="3683110"/>
                <a:ext cx="119487" cy="51843"/>
              </a:xfrm>
              <a:custGeom>
                <a:avLst/>
                <a:gdLst>
                  <a:gd name="T0" fmla="*/ 32 w 38"/>
                  <a:gd name="T1" fmla="*/ 1 h 15"/>
                  <a:gd name="T2" fmla="*/ 19 w 38"/>
                  <a:gd name="T3" fmla="*/ 3 h 15"/>
                  <a:gd name="T4" fmla="*/ 6 w 38"/>
                  <a:gd name="T5" fmla="*/ 2 h 15"/>
                  <a:gd name="T6" fmla="*/ 4 w 38"/>
                  <a:gd name="T7" fmla="*/ 8 h 15"/>
                  <a:gd name="T8" fmla="*/ 35 w 38"/>
                  <a:gd name="T9" fmla="*/ 8 h 15"/>
                  <a:gd name="T10" fmla="*/ 32 w 38"/>
                  <a:gd name="T11" fmla="*/ 1 h 15"/>
                </a:gdLst>
                <a:ahLst/>
                <a:cxnLst>
                  <a:cxn ang="0">
                    <a:pos x="T0" y="T1"/>
                  </a:cxn>
                  <a:cxn ang="0">
                    <a:pos x="T2" y="T3"/>
                  </a:cxn>
                  <a:cxn ang="0">
                    <a:pos x="T4" y="T5"/>
                  </a:cxn>
                  <a:cxn ang="0">
                    <a:pos x="T6" y="T7"/>
                  </a:cxn>
                  <a:cxn ang="0">
                    <a:pos x="T8" y="T9"/>
                  </a:cxn>
                  <a:cxn ang="0">
                    <a:pos x="T10" y="T11"/>
                  </a:cxn>
                </a:cxnLst>
                <a:rect l="0" t="0" r="r" b="b"/>
                <a:pathLst>
                  <a:path w="38" h="15">
                    <a:moveTo>
                      <a:pt x="32" y="1"/>
                    </a:moveTo>
                    <a:cubicBezTo>
                      <a:pt x="28" y="0"/>
                      <a:pt x="24" y="2"/>
                      <a:pt x="19" y="3"/>
                    </a:cubicBezTo>
                    <a:cubicBezTo>
                      <a:pt x="15" y="3"/>
                      <a:pt x="10" y="3"/>
                      <a:pt x="6" y="2"/>
                    </a:cubicBezTo>
                    <a:cubicBezTo>
                      <a:pt x="3" y="2"/>
                      <a:pt x="0" y="6"/>
                      <a:pt x="4" y="8"/>
                    </a:cubicBezTo>
                    <a:cubicBezTo>
                      <a:pt x="12" y="12"/>
                      <a:pt x="27" y="15"/>
                      <a:pt x="35" y="8"/>
                    </a:cubicBezTo>
                    <a:cubicBezTo>
                      <a:pt x="38" y="5"/>
                      <a:pt x="35" y="1"/>
                      <a:pt x="32"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chenying0907 110"/>
              <p:cNvSpPr>
                <a:spLocks/>
              </p:cNvSpPr>
              <p:nvPr/>
            </p:nvSpPr>
            <p:spPr bwMode="auto">
              <a:xfrm>
                <a:off x="7891880" y="3382424"/>
                <a:ext cx="103086" cy="31106"/>
              </a:xfrm>
              <a:custGeom>
                <a:avLst/>
                <a:gdLst>
                  <a:gd name="T0" fmla="*/ 30 w 33"/>
                  <a:gd name="T1" fmla="*/ 1 h 9"/>
                  <a:gd name="T2" fmla="*/ 17 w 33"/>
                  <a:gd name="T3" fmla="*/ 1 h 9"/>
                  <a:gd name="T4" fmla="*/ 2 w 33"/>
                  <a:gd name="T5" fmla="*/ 4 h 9"/>
                  <a:gd name="T6" fmla="*/ 3 w 33"/>
                  <a:gd name="T7" fmla="*/ 9 h 9"/>
                  <a:gd name="T8" fmla="*/ 18 w 33"/>
                  <a:gd name="T9" fmla="*/ 9 h 9"/>
                  <a:gd name="T10" fmla="*/ 31 w 33"/>
                  <a:gd name="T11" fmla="*/ 6 h 9"/>
                  <a:gd name="T12" fmla="*/ 30 w 33"/>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33" h="9">
                    <a:moveTo>
                      <a:pt x="30" y="1"/>
                    </a:moveTo>
                    <a:cubicBezTo>
                      <a:pt x="26" y="0"/>
                      <a:pt x="22" y="1"/>
                      <a:pt x="17" y="1"/>
                    </a:cubicBezTo>
                    <a:cubicBezTo>
                      <a:pt x="12" y="2"/>
                      <a:pt x="7" y="3"/>
                      <a:pt x="2" y="4"/>
                    </a:cubicBezTo>
                    <a:cubicBezTo>
                      <a:pt x="0" y="5"/>
                      <a:pt x="0" y="9"/>
                      <a:pt x="3" y="9"/>
                    </a:cubicBezTo>
                    <a:cubicBezTo>
                      <a:pt x="8" y="9"/>
                      <a:pt x="13" y="9"/>
                      <a:pt x="18" y="9"/>
                    </a:cubicBezTo>
                    <a:cubicBezTo>
                      <a:pt x="23" y="9"/>
                      <a:pt x="27" y="9"/>
                      <a:pt x="31" y="6"/>
                    </a:cubicBezTo>
                    <a:cubicBezTo>
                      <a:pt x="33" y="5"/>
                      <a:pt x="33" y="2"/>
                      <a:pt x="30" y="1"/>
                    </a:cubicBezTo>
                    <a:close/>
                  </a:path>
                </a:pathLst>
              </a:custGeom>
              <a:solidFill>
                <a:srgbClr val="5757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chenying0907 111"/>
              <p:cNvSpPr>
                <a:spLocks/>
              </p:cNvSpPr>
              <p:nvPr/>
            </p:nvSpPr>
            <p:spPr bwMode="auto">
              <a:xfrm>
                <a:off x="8055881" y="3353911"/>
                <a:ext cx="100744" cy="38883"/>
              </a:xfrm>
              <a:custGeom>
                <a:avLst/>
                <a:gdLst>
                  <a:gd name="T0" fmla="*/ 30 w 32"/>
                  <a:gd name="T1" fmla="*/ 2 h 11"/>
                  <a:gd name="T2" fmla="*/ 18 w 32"/>
                  <a:gd name="T3" fmla="*/ 2 h 11"/>
                  <a:gd name="T4" fmla="*/ 4 w 32"/>
                  <a:gd name="T5" fmla="*/ 5 h 11"/>
                  <a:gd name="T6" fmla="*/ 4 w 32"/>
                  <a:gd name="T7" fmla="*/ 11 h 11"/>
                  <a:gd name="T8" fmla="*/ 19 w 32"/>
                  <a:gd name="T9" fmla="*/ 10 h 11"/>
                  <a:gd name="T10" fmla="*/ 31 w 32"/>
                  <a:gd name="T11" fmla="*/ 7 h 11"/>
                  <a:gd name="T12" fmla="*/ 30 w 32"/>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2" h="11">
                    <a:moveTo>
                      <a:pt x="30" y="2"/>
                    </a:moveTo>
                    <a:cubicBezTo>
                      <a:pt x="26" y="0"/>
                      <a:pt x="22" y="2"/>
                      <a:pt x="18" y="2"/>
                    </a:cubicBezTo>
                    <a:cubicBezTo>
                      <a:pt x="13" y="3"/>
                      <a:pt x="8" y="4"/>
                      <a:pt x="4" y="5"/>
                    </a:cubicBezTo>
                    <a:cubicBezTo>
                      <a:pt x="0" y="6"/>
                      <a:pt x="1" y="10"/>
                      <a:pt x="4" y="11"/>
                    </a:cubicBezTo>
                    <a:cubicBezTo>
                      <a:pt x="9" y="11"/>
                      <a:pt x="14" y="10"/>
                      <a:pt x="19" y="10"/>
                    </a:cubicBezTo>
                    <a:cubicBezTo>
                      <a:pt x="23" y="10"/>
                      <a:pt x="28" y="10"/>
                      <a:pt x="31" y="7"/>
                    </a:cubicBezTo>
                    <a:cubicBezTo>
                      <a:pt x="32" y="6"/>
                      <a:pt x="32" y="3"/>
                      <a:pt x="30" y="2"/>
                    </a:cubicBezTo>
                    <a:close/>
                  </a:path>
                </a:pathLst>
              </a:custGeom>
              <a:solidFill>
                <a:srgbClr val="5757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chenying0907 112"/>
              <p:cNvSpPr>
                <a:spLocks/>
              </p:cNvSpPr>
              <p:nvPr/>
            </p:nvSpPr>
            <p:spPr bwMode="auto">
              <a:xfrm>
                <a:off x="8210510" y="3330581"/>
                <a:ext cx="131200" cy="38883"/>
              </a:xfrm>
              <a:custGeom>
                <a:avLst/>
                <a:gdLst>
                  <a:gd name="T0" fmla="*/ 39 w 42"/>
                  <a:gd name="T1" fmla="*/ 1 h 11"/>
                  <a:gd name="T2" fmla="*/ 22 w 42"/>
                  <a:gd name="T3" fmla="*/ 2 h 11"/>
                  <a:gd name="T4" fmla="*/ 3 w 42"/>
                  <a:gd name="T5" fmla="*/ 5 h 11"/>
                  <a:gd name="T6" fmla="*/ 4 w 42"/>
                  <a:gd name="T7" fmla="*/ 11 h 11"/>
                  <a:gd name="T8" fmla="*/ 24 w 42"/>
                  <a:gd name="T9" fmla="*/ 10 h 11"/>
                  <a:gd name="T10" fmla="*/ 40 w 42"/>
                  <a:gd name="T11" fmla="*/ 7 h 11"/>
                  <a:gd name="T12" fmla="*/ 39 w 42"/>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42" h="11">
                    <a:moveTo>
                      <a:pt x="39" y="1"/>
                    </a:moveTo>
                    <a:cubicBezTo>
                      <a:pt x="33" y="0"/>
                      <a:pt x="28" y="1"/>
                      <a:pt x="22" y="2"/>
                    </a:cubicBezTo>
                    <a:cubicBezTo>
                      <a:pt x="16" y="3"/>
                      <a:pt x="10" y="4"/>
                      <a:pt x="3" y="5"/>
                    </a:cubicBezTo>
                    <a:cubicBezTo>
                      <a:pt x="0" y="6"/>
                      <a:pt x="1" y="11"/>
                      <a:pt x="4" y="11"/>
                    </a:cubicBezTo>
                    <a:cubicBezTo>
                      <a:pt x="11" y="11"/>
                      <a:pt x="17" y="10"/>
                      <a:pt x="24" y="10"/>
                    </a:cubicBezTo>
                    <a:cubicBezTo>
                      <a:pt x="29" y="10"/>
                      <a:pt x="34" y="10"/>
                      <a:pt x="40" y="7"/>
                    </a:cubicBezTo>
                    <a:cubicBezTo>
                      <a:pt x="42" y="6"/>
                      <a:pt x="42" y="2"/>
                      <a:pt x="39" y="1"/>
                    </a:cubicBezTo>
                    <a:close/>
                  </a:path>
                </a:pathLst>
              </a:custGeom>
              <a:solidFill>
                <a:srgbClr val="5757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chenying0907 113"/>
              <p:cNvSpPr>
                <a:spLocks/>
              </p:cNvSpPr>
              <p:nvPr/>
            </p:nvSpPr>
            <p:spPr bwMode="auto">
              <a:xfrm>
                <a:off x="4621240" y="2827709"/>
                <a:ext cx="89029" cy="33698"/>
              </a:xfrm>
              <a:custGeom>
                <a:avLst/>
                <a:gdLst>
                  <a:gd name="T0" fmla="*/ 27 w 28"/>
                  <a:gd name="T1" fmla="*/ 3 h 10"/>
                  <a:gd name="T2" fmla="*/ 17 w 28"/>
                  <a:gd name="T3" fmla="*/ 1 h 10"/>
                  <a:gd name="T4" fmla="*/ 4 w 28"/>
                  <a:gd name="T5" fmla="*/ 2 h 10"/>
                  <a:gd name="T6" fmla="*/ 4 w 28"/>
                  <a:gd name="T7" fmla="*/ 8 h 10"/>
                  <a:gd name="T8" fmla="*/ 17 w 28"/>
                  <a:gd name="T9" fmla="*/ 9 h 10"/>
                  <a:gd name="T10" fmla="*/ 27 w 28"/>
                  <a:gd name="T11" fmla="*/ 7 h 10"/>
                  <a:gd name="T12" fmla="*/ 27 w 28"/>
                  <a:gd name="T13" fmla="*/ 3 h 10"/>
                </a:gdLst>
                <a:ahLst/>
                <a:cxnLst>
                  <a:cxn ang="0">
                    <a:pos x="T0" y="T1"/>
                  </a:cxn>
                  <a:cxn ang="0">
                    <a:pos x="T2" y="T3"/>
                  </a:cxn>
                  <a:cxn ang="0">
                    <a:pos x="T4" y="T5"/>
                  </a:cxn>
                  <a:cxn ang="0">
                    <a:pos x="T6" y="T7"/>
                  </a:cxn>
                  <a:cxn ang="0">
                    <a:pos x="T8" y="T9"/>
                  </a:cxn>
                  <a:cxn ang="0">
                    <a:pos x="T10" y="T11"/>
                  </a:cxn>
                  <a:cxn ang="0">
                    <a:pos x="T12" y="T13"/>
                  </a:cxn>
                </a:cxnLst>
                <a:rect l="0" t="0" r="r" b="b"/>
                <a:pathLst>
                  <a:path w="28" h="10">
                    <a:moveTo>
                      <a:pt x="27" y="3"/>
                    </a:moveTo>
                    <a:cubicBezTo>
                      <a:pt x="24" y="0"/>
                      <a:pt x="20" y="1"/>
                      <a:pt x="17" y="1"/>
                    </a:cubicBezTo>
                    <a:cubicBezTo>
                      <a:pt x="13" y="1"/>
                      <a:pt x="9" y="1"/>
                      <a:pt x="4" y="2"/>
                    </a:cubicBezTo>
                    <a:cubicBezTo>
                      <a:pt x="0" y="2"/>
                      <a:pt x="0" y="8"/>
                      <a:pt x="4" y="8"/>
                    </a:cubicBezTo>
                    <a:cubicBezTo>
                      <a:pt x="9" y="9"/>
                      <a:pt x="13" y="9"/>
                      <a:pt x="17" y="9"/>
                    </a:cubicBezTo>
                    <a:cubicBezTo>
                      <a:pt x="20" y="9"/>
                      <a:pt x="24" y="10"/>
                      <a:pt x="27" y="7"/>
                    </a:cubicBezTo>
                    <a:cubicBezTo>
                      <a:pt x="28" y="6"/>
                      <a:pt x="28" y="4"/>
                      <a:pt x="27" y="3"/>
                    </a:cubicBezTo>
                    <a:close/>
                  </a:path>
                </a:pathLst>
              </a:custGeom>
              <a:solidFill>
                <a:srgbClr val="5757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chenying0907 114"/>
              <p:cNvSpPr>
                <a:spLocks/>
              </p:cNvSpPr>
              <p:nvPr/>
            </p:nvSpPr>
            <p:spPr bwMode="auto">
              <a:xfrm>
                <a:off x="4775869" y="2835486"/>
                <a:ext cx="103086" cy="33698"/>
              </a:xfrm>
              <a:custGeom>
                <a:avLst/>
                <a:gdLst>
                  <a:gd name="T0" fmla="*/ 31 w 33"/>
                  <a:gd name="T1" fmla="*/ 2 h 10"/>
                  <a:gd name="T2" fmla="*/ 19 w 33"/>
                  <a:gd name="T3" fmla="*/ 1 h 10"/>
                  <a:gd name="T4" fmla="*/ 4 w 33"/>
                  <a:gd name="T5" fmla="*/ 2 h 10"/>
                  <a:gd name="T6" fmla="*/ 4 w 33"/>
                  <a:gd name="T7" fmla="*/ 9 h 10"/>
                  <a:gd name="T8" fmla="*/ 19 w 33"/>
                  <a:gd name="T9" fmla="*/ 10 h 10"/>
                  <a:gd name="T10" fmla="*/ 31 w 33"/>
                  <a:gd name="T11" fmla="*/ 8 h 10"/>
                  <a:gd name="T12" fmla="*/ 31 w 33"/>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33" h="10">
                    <a:moveTo>
                      <a:pt x="31" y="2"/>
                    </a:moveTo>
                    <a:cubicBezTo>
                      <a:pt x="27" y="0"/>
                      <a:pt x="23" y="1"/>
                      <a:pt x="19" y="1"/>
                    </a:cubicBezTo>
                    <a:cubicBezTo>
                      <a:pt x="14" y="1"/>
                      <a:pt x="9" y="1"/>
                      <a:pt x="4" y="2"/>
                    </a:cubicBezTo>
                    <a:cubicBezTo>
                      <a:pt x="0" y="2"/>
                      <a:pt x="0" y="8"/>
                      <a:pt x="4" y="9"/>
                    </a:cubicBezTo>
                    <a:cubicBezTo>
                      <a:pt x="9" y="9"/>
                      <a:pt x="14" y="9"/>
                      <a:pt x="19" y="10"/>
                    </a:cubicBezTo>
                    <a:cubicBezTo>
                      <a:pt x="23" y="10"/>
                      <a:pt x="27" y="10"/>
                      <a:pt x="31" y="8"/>
                    </a:cubicBezTo>
                    <a:cubicBezTo>
                      <a:pt x="33" y="7"/>
                      <a:pt x="33" y="3"/>
                      <a:pt x="31" y="2"/>
                    </a:cubicBezTo>
                    <a:close/>
                  </a:path>
                </a:pathLst>
              </a:custGeom>
              <a:solidFill>
                <a:srgbClr val="5757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chenying0907 115"/>
              <p:cNvSpPr>
                <a:spLocks/>
              </p:cNvSpPr>
              <p:nvPr/>
            </p:nvSpPr>
            <p:spPr bwMode="auto">
              <a:xfrm>
                <a:off x="4937526" y="2835486"/>
                <a:ext cx="110115" cy="41474"/>
              </a:xfrm>
              <a:custGeom>
                <a:avLst/>
                <a:gdLst>
                  <a:gd name="T0" fmla="*/ 32 w 35"/>
                  <a:gd name="T1" fmla="*/ 1 h 12"/>
                  <a:gd name="T2" fmla="*/ 19 w 35"/>
                  <a:gd name="T3" fmla="*/ 2 h 12"/>
                  <a:gd name="T4" fmla="*/ 5 w 35"/>
                  <a:gd name="T5" fmla="*/ 2 h 12"/>
                  <a:gd name="T6" fmla="*/ 4 w 35"/>
                  <a:gd name="T7" fmla="*/ 8 h 12"/>
                  <a:gd name="T8" fmla="*/ 33 w 35"/>
                  <a:gd name="T9" fmla="*/ 7 h 12"/>
                  <a:gd name="T10" fmla="*/ 32 w 35"/>
                  <a:gd name="T11" fmla="*/ 1 h 12"/>
                </a:gdLst>
                <a:ahLst/>
                <a:cxnLst>
                  <a:cxn ang="0">
                    <a:pos x="T0" y="T1"/>
                  </a:cxn>
                  <a:cxn ang="0">
                    <a:pos x="T2" y="T3"/>
                  </a:cxn>
                  <a:cxn ang="0">
                    <a:pos x="T4" y="T5"/>
                  </a:cxn>
                  <a:cxn ang="0">
                    <a:pos x="T6" y="T7"/>
                  </a:cxn>
                  <a:cxn ang="0">
                    <a:pos x="T8" y="T9"/>
                  </a:cxn>
                  <a:cxn ang="0">
                    <a:pos x="T10" y="T11"/>
                  </a:cxn>
                </a:cxnLst>
                <a:rect l="0" t="0" r="r" b="b"/>
                <a:pathLst>
                  <a:path w="35" h="12">
                    <a:moveTo>
                      <a:pt x="32" y="1"/>
                    </a:moveTo>
                    <a:cubicBezTo>
                      <a:pt x="28" y="0"/>
                      <a:pt x="23" y="1"/>
                      <a:pt x="19" y="2"/>
                    </a:cubicBezTo>
                    <a:cubicBezTo>
                      <a:pt x="14" y="2"/>
                      <a:pt x="9" y="2"/>
                      <a:pt x="5" y="2"/>
                    </a:cubicBezTo>
                    <a:cubicBezTo>
                      <a:pt x="1" y="2"/>
                      <a:pt x="0" y="7"/>
                      <a:pt x="4" y="8"/>
                    </a:cubicBezTo>
                    <a:cubicBezTo>
                      <a:pt x="12" y="10"/>
                      <a:pt x="25" y="12"/>
                      <a:pt x="33" y="7"/>
                    </a:cubicBezTo>
                    <a:cubicBezTo>
                      <a:pt x="35" y="5"/>
                      <a:pt x="35" y="2"/>
                      <a:pt x="32" y="1"/>
                    </a:cubicBezTo>
                    <a:close/>
                  </a:path>
                </a:pathLst>
              </a:custGeom>
              <a:solidFill>
                <a:srgbClr val="575756"/>
              </a:solidFill>
              <a:ln>
                <a:solidFill>
                  <a:schemeClr val="accent2"/>
                </a:solidFill>
              </a:ln>
              <a:extLst/>
            </p:spPr>
            <p:txBody>
              <a:bodyPr vert="horz" wrap="square" lIns="91440" tIns="45720" rIns="91440" bIns="45720" numCol="1" anchor="t" anchorCtr="0" compatLnSpc="1">
                <a:prstTxWarp prst="textNoShape">
                  <a:avLst/>
                </a:prstTxWarp>
              </a:bodyPr>
              <a:lstStyle/>
              <a:p>
                <a:endParaRPr lang="zh-CN" altLang="en-US"/>
              </a:p>
            </p:txBody>
          </p:sp>
          <p:sp>
            <p:nvSpPr>
              <p:cNvPr id="37" name="chenying0907 116"/>
              <p:cNvSpPr>
                <a:spLocks/>
              </p:cNvSpPr>
              <p:nvPr/>
            </p:nvSpPr>
            <p:spPr bwMode="auto">
              <a:xfrm>
                <a:off x="5101527" y="2825118"/>
                <a:ext cx="100744" cy="41474"/>
              </a:xfrm>
              <a:custGeom>
                <a:avLst/>
                <a:gdLst>
                  <a:gd name="T0" fmla="*/ 29 w 32"/>
                  <a:gd name="T1" fmla="*/ 1 h 12"/>
                  <a:gd name="T2" fmla="*/ 18 w 32"/>
                  <a:gd name="T3" fmla="*/ 2 h 12"/>
                  <a:gd name="T4" fmla="*/ 4 w 32"/>
                  <a:gd name="T5" fmla="*/ 3 h 12"/>
                  <a:gd name="T6" fmla="*/ 3 w 32"/>
                  <a:gd name="T7" fmla="*/ 9 h 12"/>
                  <a:gd name="T8" fmla="*/ 31 w 32"/>
                  <a:gd name="T9" fmla="*/ 6 h 12"/>
                  <a:gd name="T10" fmla="*/ 29 w 32"/>
                  <a:gd name="T11" fmla="*/ 1 h 12"/>
                </a:gdLst>
                <a:ahLst/>
                <a:cxnLst>
                  <a:cxn ang="0">
                    <a:pos x="T0" y="T1"/>
                  </a:cxn>
                  <a:cxn ang="0">
                    <a:pos x="T2" y="T3"/>
                  </a:cxn>
                  <a:cxn ang="0">
                    <a:pos x="T4" y="T5"/>
                  </a:cxn>
                  <a:cxn ang="0">
                    <a:pos x="T6" y="T7"/>
                  </a:cxn>
                  <a:cxn ang="0">
                    <a:pos x="T8" y="T9"/>
                  </a:cxn>
                  <a:cxn ang="0">
                    <a:pos x="T10" y="T11"/>
                  </a:cxn>
                </a:cxnLst>
                <a:rect l="0" t="0" r="r" b="b"/>
                <a:pathLst>
                  <a:path w="32" h="12">
                    <a:moveTo>
                      <a:pt x="29" y="1"/>
                    </a:moveTo>
                    <a:cubicBezTo>
                      <a:pt x="25" y="0"/>
                      <a:pt x="22" y="1"/>
                      <a:pt x="18" y="2"/>
                    </a:cubicBezTo>
                    <a:cubicBezTo>
                      <a:pt x="13" y="3"/>
                      <a:pt x="8" y="3"/>
                      <a:pt x="4" y="3"/>
                    </a:cubicBezTo>
                    <a:cubicBezTo>
                      <a:pt x="0" y="3"/>
                      <a:pt x="0" y="8"/>
                      <a:pt x="3" y="9"/>
                    </a:cubicBezTo>
                    <a:cubicBezTo>
                      <a:pt x="10" y="11"/>
                      <a:pt x="24" y="12"/>
                      <a:pt x="31" y="6"/>
                    </a:cubicBezTo>
                    <a:cubicBezTo>
                      <a:pt x="32" y="5"/>
                      <a:pt x="32" y="1"/>
                      <a:pt x="29" y="1"/>
                    </a:cubicBezTo>
                    <a:close/>
                  </a:path>
                </a:pathLst>
              </a:custGeom>
              <a:solidFill>
                <a:srgbClr val="5757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chenying0907 117"/>
              <p:cNvSpPr>
                <a:spLocks/>
              </p:cNvSpPr>
              <p:nvPr/>
            </p:nvSpPr>
            <p:spPr bwMode="auto">
              <a:xfrm>
                <a:off x="5237413" y="2817341"/>
                <a:ext cx="105430" cy="38883"/>
              </a:xfrm>
              <a:custGeom>
                <a:avLst/>
                <a:gdLst>
                  <a:gd name="T0" fmla="*/ 31 w 34"/>
                  <a:gd name="T1" fmla="*/ 1 h 11"/>
                  <a:gd name="T2" fmla="*/ 19 w 34"/>
                  <a:gd name="T3" fmla="*/ 2 h 11"/>
                  <a:gd name="T4" fmla="*/ 5 w 34"/>
                  <a:gd name="T5" fmla="*/ 2 h 11"/>
                  <a:gd name="T6" fmla="*/ 4 w 34"/>
                  <a:gd name="T7" fmla="*/ 9 h 11"/>
                  <a:gd name="T8" fmla="*/ 19 w 34"/>
                  <a:gd name="T9" fmla="*/ 10 h 11"/>
                  <a:gd name="T10" fmla="*/ 32 w 34"/>
                  <a:gd name="T11" fmla="*/ 7 h 11"/>
                  <a:gd name="T12" fmla="*/ 31 w 34"/>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1" y="1"/>
                    </a:moveTo>
                    <a:cubicBezTo>
                      <a:pt x="27" y="0"/>
                      <a:pt x="23" y="1"/>
                      <a:pt x="19" y="2"/>
                    </a:cubicBezTo>
                    <a:cubicBezTo>
                      <a:pt x="14" y="2"/>
                      <a:pt x="10" y="2"/>
                      <a:pt x="5" y="2"/>
                    </a:cubicBezTo>
                    <a:cubicBezTo>
                      <a:pt x="1" y="2"/>
                      <a:pt x="0" y="8"/>
                      <a:pt x="4" y="9"/>
                    </a:cubicBezTo>
                    <a:cubicBezTo>
                      <a:pt x="9" y="10"/>
                      <a:pt x="14" y="11"/>
                      <a:pt x="19" y="10"/>
                    </a:cubicBezTo>
                    <a:cubicBezTo>
                      <a:pt x="24" y="10"/>
                      <a:pt x="29" y="10"/>
                      <a:pt x="32" y="7"/>
                    </a:cubicBezTo>
                    <a:cubicBezTo>
                      <a:pt x="34" y="5"/>
                      <a:pt x="33" y="2"/>
                      <a:pt x="31" y="1"/>
                    </a:cubicBezTo>
                    <a:close/>
                  </a:path>
                </a:pathLst>
              </a:custGeom>
              <a:solidFill>
                <a:srgbClr val="5757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chenying0907 118"/>
              <p:cNvSpPr>
                <a:spLocks/>
              </p:cNvSpPr>
              <p:nvPr/>
            </p:nvSpPr>
            <p:spPr bwMode="auto">
              <a:xfrm>
                <a:off x="5403757" y="2819934"/>
                <a:ext cx="89029" cy="36290"/>
              </a:xfrm>
              <a:custGeom>
                <a:avLst/>
                <a:gdLst>
                  <a:gd name="T0" fmla="*/ 25 w 28"/>
                  <a:gd name="T1" fmla="*/ 2 h 10"/>
                  <a:gd name="T2" fmla="*/ 14 w 28"/>
                  <a:gd name="T3" fmla="*/ 1 h 10"/>
                  <a:gd name="T4" fmla="*/ 3 w 28"/>
                  <a:gd name="T5" fmla="*/ 2 h 10"/>
                  <a:gd name="T6" fmla="*/ 3 w 28"/>
                  <a:gd name="T7" fmla="*/ 8 h 10"/>
                  <a:gd name="T8" fmla="*/ 14 w 28"/>
                  <a:gd name="T9" fmla="*/ 9 h 10"/>
                  <a:gd name="T10" fmla="*/ 25 w 28"/>
                  <a:gd name="T11" fmla="*/ 8 h 10"/>
                  <a:gd name="T12" fmla="*/ 25 w 28"/>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28" h="10">
                    <a:moveTo>
                      <a:pt x="25" y="2"/>
                    </a:moveTo>
                    <a:cubicBezTo>
                      <a:pt x="22" y="0"/>
                      <a:pt x="18" y="0"/>
                      <a:pt x="14" y="1"/>
                    </a:cubicBezTo>
                    <a:cubicBezTo>
                      <a:pt x="10" y="1"/>
                      <a:pt x="6" y="1"/>
                      <a:pt x="3" y="2"/>
                    </a:cubicBezTo>
                    <a:cubicBezTo>
                      <a:pt x="0" y="2"/>
                      <a:pt x="0" y="7"/>
                      <a:pt x="3" y="8"/>
                    </a:cubicBezTo>
                    <a:cubicBezTo>
                      <a:pt x="6" y="8"/>
                      <a:pt x="10" y="9"/>
                      <a:pt x="14" y="9"/>
                    </a:cubicBezTo>
                    <a:cubicBezTo>
                      <a:pt x="18" y="9"/>
                      <a:pt x="22" y="10"/>
                      <a:pt x="25" y="8"/>
                    </a:cubicBezTo>
                    <a:cubicBezTo>
                      <a:pt x="28" y="7"/>
                      <a:pt x="28" y="3"/>
                      <a:pt x="25" y="2"/>
                    </a:cubicBezTo>
                    <a:close/>
                  </a:path>
                </a:pathLst>
              </a:custGeom>
              <a:solidFill>
                <a:srgbClr val="5757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chenying0907 119"/>
              <p:cNvSpPr>
                <a:spLocks/>
              </p:cNvSpPr>
              <p:nvPr/>
            </p:nvSpPr>
            <p:spPr bwMode="auto">
              <a:xfrm>
                <a:off x="7559194" y="2825118"/>
                <a:ext cx="91372" cy="25921"/>
              </a:xfrm>
              <a:custGeom>
                <a:avLst/>
                <a:gdLst>
                  <a:gd name="T0" fmla="*/ 27 w 29"/>
                  <a:gd name="T1" fmla="*/ 1 h 8"/>
                  <a:gd name="T2" fmla="*/ 16 w 29"/>
                  <a:gd name="T3" fmla="*/ 0 h 8"/>
                  <a:gd name="T4" fmla="*/ 3 w 29"/>
                  <a:gd name="T5" fmla="*/ 1 h 8"/>
                  <a:gd name="T6" fmla="*/ 3 w 29"/>
                  <a:gd name="T7" fmla="*/ 7 h 8"/>
                  <a:gd name="T8" fmla="*/ 16 w 29"/>
                  <a:gd name="T9" fmla="*/ 7 h 8"/>
                  <a:gd name="T10" fmla="*/ 27 w 29"/>
                  <a:gd name="T11" fmla="*/ 6 h 8"/>
                  <a:gd name="T12" fmla="*/ 27 w 29"/>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29" h="8">
                    <a:moveTo>
                      <a:pt x="27" y="1"/>
                    </a:moveTo>
                    <a:cubicBezTo>
                      <a:pt x="24" y="0"/>
                      <a:pt x="20" y="0"/>
                      <a:pt x="16" y="0"/>
                    </a:cubicBezTo>
                    <a:cubicBezTo>
                      <a:pt x="12" y="1"/>
                      <a:pt x="8" y="1"/>
                      <a:pt x="3" y="1"/>
                    </a:cubicBezTo>
                    <a:cubicBezTo>
                      <a:pt x="0" y="1"/>
                      <a:pt x="0" y="6"/>
                      <a:pt x="3" y="7"/>
                    </a:cubicBezTo>
                    <a:cubicBezTo>
                      <a:pt x="8" y="7"/>
                      <a:pt x="12" y="7"/>
                      <a:pt x="16" y="7"/>
                    </a:cubicBezTo>
                    <a:cubicBezTo>
                      <a:pt x="20" y="7"/>
                      <a:pt x="24" y="8"/>
                      <a:pt x="27" y="6"/>
                    </a:cubicBezTo>
                    <a:cubicBezTo>
                      <a:pt x="29" y="5"/>
                      <a:pt x="29" y="2"/>
                      <a:pt x="27" y="1"/>
                    </a:cubicBezTo>
                    <a:close/>
                  </a:path>
                </a:pathLst>
              </a:custGeom>
              <a:solidFill>
                <a:srgbClr val="5757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chenying0907 120"/>
              <p:cNvSpPr>
                <a:spLocks/>
              </p:cNvSpPr>
              <p:nvPr/>
            </p:nvSpPr>
            <p:spPr bwMode="auto">
              <a:xfrm>
                <a:off x="7711479" y="2819934"/>
                <a:ext cx="110115" cy="36290"/>
              </a:xfrm>
              <a:custGeom>
                <a:avLst/>
                <a:gdLst>
                  <a:gd name="T0" fmla="*/ 32 w 35"/>
                  <a:gd name="T1" fmla="*/ 1 h 10"/>
                  <a:gd name="T2" fmla="*/ 19 w 35"/>
                  <a:gd name="T3" fmla="*/ 1 h 10"/>
                  <a:gd name="T4" fmla="*/ 4 w 35"/>
                  <a:gd name="T5" fmla="*/ 2 h 10"/>
                  <a:gd name="T6" fmla="*/ 4 w 35"/>
                  <a:gd name="T7" fmla="*/ 8 h 10"/>
                  <a:gd name="T8" fmla="*/ 19 w 35"/>
                  <a:gd name="T9" fmla="*/ 9 h 10"/>
                  <a:gd name="T10" fmla="*/ 32 w 35"/>
                  <a:gd name="T11" fmla="*/ 8 h 10"/>
                  <a:gd name="T12" fmla="*/ 32 w 35"/>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35" h="10">
                    <a:moveTo>
                      <a:pt x="32" y="1"/>
                    </a:moveTo>
                    <a:cubicBezTo>
                      <a:pt x="28" y="0"/>
                      <a:pt x="23" y="1"/>
                      <a:pt x="19" y="1"/>
                    </a:cubicBezTo>
                    <a:cubicBezTo>
                      <a:pt x="14" y="1"/>
                      <a:pt x="9" y="2"/>
                      <a:pt x="4" y="2"/>
                    </a:cubicBezTo>
                    <a:cubicBezTo>
                      <a:pt x="0" y="2"/>
                      <a:pt x="0" y="8"/>
                      <a:pt x="4" y="8"/>
                    </a:cubicBezTo>
                    <a:cubicBezTo>
                      <a:pt x="9" y="8"/>
                      <a:pt x="14" y="8"/>
                      <a:pt x="19" y="9"/>
                    </a:cubicBezTo>
                    <a:cubicBezTo>
                      <a:pt x="23" y="9"/>
                      <a:pt x="28" y="10"/>
                      <a:pt x="32" y="8"/>
                    </a:cubicBezTo>
                    <a:cubicBezTo>
                      <a:pt x="35" y="7"/>
                      <a:pt x="35" y="3"/>
                      <a:pt x="32" y="1"/>
                    </a:cubicBezTo>
                    <a:close/>
                  </a:path>
                </a:pathLst>
              </a:custGeom>
              <a:solidFill>
                <a:srgbClr val="5757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chenying0907 121"/>
              <p:cNvSpPr>
                <a:spLocks/>
              </p:cNvSpPr>
              <p:nvPr/>
            </p:nvSpPr>
            <p:spPr bwMode="auto">
              <a:xfrm>
                <a:off x="7875480" y="2814749"/>
                <a:ext cx="100744" cy="31106"/>
              </a:xfrm>
              <a:custGeom>
                <a:avLst/>
                <a:gdLst>
                  <a:gd name="T0" fmla="*/ 29 w 32"/>
                  <a:gd name="T1" fmla="*/ 1 h 9"/>
                  <a:gd name="T2" fmla="*/ 17 w 32"/>
                  <a:gd name="T3" fmla="*/ 1 h 9"/>
                  <a:gd name="T4" fmla="*/ 3 w 32"/>
                  <a:gd name="T5" fmla="*/ 2 h 9"/>
                  <a:gd name="T6" fmla="*/ 3 w 32"/>
                  <a:gd name="T7" fmla="*/ 8 h 9"/>
                  <a:gd name="T8" fmla="*/ 17 w 32"/>
                  <a:gd name="T9" fmla="*/ 8 h 9"/>
                  <a:gd name="T10" fmla="*/ 29 w 32"/>
                  <a:gd name="T11" fmla="*/ 8 h 9"/>
                  <a:gd name="T12" fmla="*/ 29 w 32"/>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32" h="9">
                    <a:moveTo>
                      <a:pt x="29" y="1"/>
                    </a:moveTo>
                    <a:cubicBezTo>
                      <a:pt x="25" y="0"/>
                      <a:pt x="21" y="1"/>
                      <a:pt x="17" y="1"/>
                    </a:cubicBezTo>
                    <a:cubicBezTo>
                      <a:pt x="12" y="1"/>
                      <a:pt x="8" y="1"/>
                      <a:pt x="3" y="2"/>
                    </a:cubicBezTo>
                    <a:cubicBezTo>
                      <a:pt x="0" y="2"/>
                      <a:pt x="0" y="7"/>
                      <a:pt x="3" y="8"/>
                    </a:cubicBezTo>
                    <a:cubicBezTo>
                      <a:pt x="8" y="8"/>
                      <a:pt x="12" y="8"/>
                      <a:pt x="17" y="8"/>
                    </a:cubicBezTo>
                    <a:cubicBezTo>
                      <a:pt x="21" y="9"/>
                      <a:pt x="25" y="9"/>
                      <a:pt x="29" y="8"/>
                    </a:cubicBezTo>
                    <a:cubicBezTo>
                      <a:pt x="32" y="7"/>
                      <a:pt x="32" y="2"/>
                      <a:pt x="29" y="1"/>
                    </a:cubicBezTo>
                    <a:close/>
                  </a:path>
                </a:pathLst>
              </a:custGeom>
              <a:solidFill>
                <a:srgbClr val="5757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chenying0907 122"/>
              <p:cNvSpPr>
                <a:spLocks/>
              </p:cNvSpPr>
              <p:nvPr/>
            </p:nvSpPr>
            <p:spPr bwMode="auto">
              <a:xfrm>
                <a:off x="8046510" y="2796604"/>
                <a:ext cx="105430" cy="38883"/>
              </a:xfrm>
              <a:custGeom>
                <a:avLst/>
                <a:gdLst>
                  <a:gd name="T0" fmla="*/ 30 w 34"/>
                  <a:gd name="T1" fmla="*/ 1 h 11"/>
                  <a:gd name="T2" fmla="*/ 19 w 34"/>
                  <a:gd name="T3" fmla="*/ 3 h 11"/>
                  <a:gd name="T4" fmla="*/ 6 w 34"/>
                  <a:gd name="T5" fmla="*/ 2 h 11"/>
                  <a:gd name="T6" fmla="*/ 4 w 34"/>
                  <a:gd name="T7" fmla="*/ 9 h 11"/>
                  <a:gd name="T8" fmla="*/ 19 w 34"/>
                  <a:gd name="T9" fmla="*/ 11 h 11"/>
                  <a:gd name="T10" fmla="*/ 32 w 34"/>
                  <a:gd name="T11" fmla="*/ 7 h 11"/>
                  <a:gd name="T12" fmla="*/ 30 w 34"/>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0" y="1"/>
                    </a:moveTo>
                    <a:cubicBezTo>
                      <a:pt x="26" y="0"/>
                      <a:pt x="23" y="2"/>
                      <a:pt x="19" y="3"/>
                    </a:cubicBezTo>
                    <a:cubicBezTo>
                      <a:pt x="15" y="3"/>
                      <a:pt x="10" y="3"/>
                      <a:pt x="6" y="2"/>
                    </a:cubicBezTo>
                    <a:cubicBezTo>
                      <a:pt x="2" y="2"/>
                      <a:pt x="0" y="7"/>
                      <a:pt x="4" y="9"/>
                    </a:cubicBezTo>
                    <a:cubicBezTo>
                      <a:pt x="9" y="10"/>
                      <a:pt x="14" y="11"/>
                      <a:pt x="19" y="11"/>
                    </a:cubicBezTo>
                    <a:cubicBezTo>
                      <a:pt x="23" y="11"/>
                      <a:pt x="29" y="11"/>
                      <a:pt x="32" y="7"/>
                    </a:cubicBezTo>
                    <a:cubicBezTo>
                      <a:pt x="34" y="5"/>
                      <a:pt x="33" y="1"/>
                      <a:pt x="30" y="1"/>
                    </a:cubicBezTo>
                    <a:close/>
                  </a:path>
                </a:pathLst>
              </a:custGeom>
              <a:solidFill>
                <a:srgbClr val="5757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chenying0907 123"/>
              <p:cNvSpPr>
                <a:spLocks/>
              </p:cNvSpPr>
              <p:nvPr/>
            </p:nvSpPr>
            <p:spPr bwMode="auto">
              <a:xfrm>
                <a:off x="8210510" y="2778460"/>
                <a:ext cx="110115" cy="38883"/>
              </a:xfrm>
              <a:custGeom>
                <a:avLst/>
                <a:gdLst>
                  <a:gd name="T0" fmla="*/ 32 w 35"/>
                  <a:gd name="T1" fmla="*/ 2 h 11"/>
                  <a:gd name="T2" fmla="*/ 19 w 35"/>
                  <a:gd name="T3" fmla="*/ 3 h 11"/>
                  <a:gd name="T4" fmla="*/ 3 w 35"/>
                  <a:gd name="T5" fmla="*/ 5 h 11"/>
                  <a:gd name="T6" fmla="*/ 4 w 35"/>
                  <a:gd name="T7" fmla="*/ 11 h 11"/>
                  <a:gd name="T8" fmla="*/ 20 w 35"/>
                  <a:gd name="T9" fmla="*/ 11 h 11"/>
                  <a:gd name="T10" fmla="*/ 33 w 35"/>
                  <a:gd name="T11" fmla="*/ 8 h 11"/>
                  <a:gd name="T12" fmla="*/ 32 w 35"/>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5" h="11">
                    <a:moveTo>
                      <a:pt x="32" y="2"/>
                    </a:moveTo>
                    <a:cubicBezTo>
                      <a:pt x="28" y="0"/>
                      <a:pt x="23" y="2"/>
                      <a:pt x="19" y="3"/>
                    </a:cubicBezTo>
                    <a:cubicBezTo>
                      <a:pt x="13" y="3"/>
                      <a:pt x="8" y="4"/>
                      <a:pt x="3" y="5"/>
                    </a:cubicBezTo>
                    <a:cubicBezTo>
                      <a:pt x="0" y="6"/>
                      <a:pt x="1" y="11"/>
                      <a:pt x="4" y="11"/>
                    </a:cubicBezTo>
                    <a:cubicBezTo>
                      <a:pt x="9" y="11"/>
                      <a:pt x="14" y="11"/>
                      <a:pt x="20" y="11"/>
                    </a:cubicBezTo>
                    <a:cubicBezTo>
                      <a:pt x="24" y="10"/>
                      <a:pt x="29" y="11"/>
                      <a:pt x="33" y="8"/>
                    </a:cubicBezTo>
                    <a:cubicBezTo>
                      <a:pt x="35" y="7"/>
                      <a:pt x="35" y="3"/>
                      <a:pt x="32" y="2"/>
                    </a:cubicBezTo>
                    <a:close/>
                  </a:path>
                </a:pathLst>
              </a:custGeom>
              <a:solidFill>
                <a:srgbClr val="5757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chenying0907 124"/>
              <p:cNvSpPr>
                <a:spLocks/>
              </p:cNvSpPr>
              <p:nvPr/>
            </p:nvSpPr>
            <p:spPr bwMode="auto">
              <a:xfrm>
                <a:off x="8365139" y="2768091"/>
                <a:ext cx="86687" cy="31106"/>
              </a:xfrm>
              <a:custGeom>
                <a:avLst/>
                <a:gdLst>
                  <a:gd name="T0" fmla="*/ 26 w 28"/>
                  <a:gd name="T1" fmla="*/ 1 h 9"/>
                  <a:gd name="T2" fmla="*/ 16 w 28"/>
                  <a:gd name="T3" fmla="*/ 1 h 9"/>
                  <a:gd name="T4" fmla="*/ 4 w 28"/>
                  <a:gd name="T5" fmla="*/ 1 h 9"/>
                  <a:gd name="T6" fmla="*/ 4 w 28"/>
                  <a:gd name="T7" fmla="*/ 7 h 9"/>
                  <a:gd name="T8" fmla="*/ 16 w 28"/>
                  <a:gd name="T9" fmla="*/ 8 h 9"/>
                  <a:gd name="T10" fmla="*/ 26 w 28"/>
                  <a:gd name="T11" fmla="*/ 7 h 9"/>
                  <a:gd name="T12" fmla="*/ 26 w 28"/>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28" h="9">
                    <a:moveTo>
                      <a:pt x="26" y="1"/>
                    </a:moveTo>
                    <a:cubicBezTo>
                      <a:pt x="23" y="0"/>
                      <a:pt x="19" y="0"/>
                      <a:pt x="16" y="1"/>
                    </a:cubicBezTo>
                    <a:cubicBezTo>
                      <a:pt x="12" y="1"/>
                      <a:pt x="8" y="1"/>
                      <a:pt x="4" y="1"/>
                    </a:cubicBezTo>
                    <a:cubicBezTo>
                      <a:pt x="0" y="1"/>
                      <a:pt x="0" y="7"/>
                      <a:pt x="4" y="7"/>
                    </a:cubicBezTo>
                    <a:cubicBezTo>
                      <a:pt x="8" y="8"/>
                      <a:pt x="12" y="8"/>
                      <a:pt x="16" y="8"/>
                    </a:cubicBezTo>
                    <a:cubicBezTo>
                      <a:pt x="19" y="8"/>
                      <a:pt x="23" y="9"/>
                      <a:pt x="26" y="7"/>
                    </a:cubicBezTo>
                    <a:cubicBezTo>
                      <a:pt x="28" y="6"/>
                      <a:pt x="28" y="2"/>
                      <a:pt x="26" y="1"/>
                    </a:cubicBezTo>
                    <a:close/>
                  </a:path>
                </a:pathLst>
              </a:custGeom>
              <a:solidFill>
                <a:srgbClr val="5757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chenying0907 125"/>
              <p:cNvSpPr>
                <a:spLocks/>
              </p:cNvSpPr>
              <p:nvPr/>
            </p:nvSpPr>
            <p:spPr bwMode="auto">
              <a:xfrm>
                <a:off x="5209299" y="3055816"/>
                <a:ext cx="93715" cy="33698"/>
              </a:xfrm>
              <a:custGeom>
                <a:avLst/>
                <a:gdLst>
                  <a:gd name="T0" fmla="*/ 26 w 30"/>
                  <a:gd name="T1" fmla="*/ 1 h 10"/>
                  <a:gd name="T2" fmla="*/ 13 w 30"/>
                  <a:gd name="T3" fmla="*/ 1 h 10"/>
                  <a:gd name="T4" fmla="*/ 2 w 30"/>
                  <a:gd name="T5" fmla="*/ 2 h 10"/>
                  <a:gd name="T6" fmla="*/ 1 w 30"/>
                  <a:gd name="T7" fmla="*/ 5 h 10"/>
                  <a:gd name="T8" fmla="*/ 13 w 30"/>
                  <a:gd name="T9" fmla="*/ 9 h 10"/>
                  <a:gd name="T10" fmla="*/ 27 w 30"/>
                  <a:gd name="T11" fmla="*/ 7 h 10"/>
                  <a:gd name="T12" fmla="*/ 26 w 30"/>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30" h="10">
                    <a:moveTo>
                      <a:pt x="26" y="1"/>
                    </a:moveTo>
                    <a:cubicBezTo>
                      <a:pt x="22" y="0"/>
                      <a:pt x="17" y="1"/>
                      <a:pt x="13" y="1"/>
                    </a:cubicBezTo>
                    <a:cubicBezTo>
                      <a:pt x="9" y="1"/>
                      <a:pt x="5" y="0"/>
                      <a:pt x="2" y="2"/>
                    </a:cubicBezTo>
                    <a:cubicBezTo>
                      <a:pt x="1" y="2"/>
                      <a:pt x="0" y="4"/>
                      <a:pt x="1" y="5"/>
                    </a:cubicBezTo>
                    <a:cubicBezTo>
                      <a:pt x="4" y="8"/>
                      <a:pt x="9" y="8"/>
                      <a:pt x="13" y="9"/>
                    </a:cubicBezTo>
                    <a:cubicBezTo>
                      <a:pt x="18" y="9"/>
                      <a:pt x="23" y="10"/>
                      <a:pt x="27" y="7"/>
                    </a:cubicBezTo>
                    <a:cubicBezTo>
                      <a:pt x="30" y="6"/>
                      <a:pt x="29" y="2"/>
                      <a:pt x="26"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chenying0907 126"/>
              <p:cNvSpPr>
                <a:spLocks/>
              </p:cNvSpPr>
              <p:nvPr/>
            </p:nvSpPr>
            <p:spPr bwMode="auto">
              <a:xfrm>
                <a:off x="5375643" y="3040263"/>
                <a:ext cx="117143" cy="41474"/>
              </a:xfrm>
              <a:custGeom>
                <a:avLst/>
                <a:gdLst>
                  <a:gd name="T0" fmla="*/ 33 w 37"/>
                  <a:gd name="T1" fmla="*/ 3 h 12"/>
                  <a:gd name="T2" fmla="*/ 3 w 37"/>
                  <a:gd name="T3" fmla="*/ 6 h 12"/>
                  <a:gd name="T4" fmla="*/ 4 w 37"/>
                  <a:gd name="T5" fmla="*/ 11 h 12"/>
                  <a:gd name="T6" fmla="*/ 19 w 37"/>
                  <a:gd name="T7" fmla="*/ 10 h 12"/>
                  <a:gd name="T8" fmla="*/ 33 w 37"/>
                  <a:gd name="T9" fmla="*/ 9 h 12"/>
                  <a:gd name="T10" fmla="*/ 33 w 37"/>
                  <a:gd name="T11" fmla="*/ 3 h 12"/>
                </a:gdLst>
                <a:ahLst/>
                <a:cxnLst>
                  <a:cxn ang="0">
                    <a:pos x="T0" y="T1"/>
                  </a:cxn>
                  <a:cxn ang="0">
                    <a:pos x="T2" y="T3"/>
                  </a:cxn>
                  <a:cxn ang="0">
                    <a:pos x="T4" y="T5"/>
                  </a:cxn>
                  <a:cxn ang="0">
                    <a:pos x="T6" y="T7"/>
                  </a:cxn>
                  <a:cxn ang="0">
                    <a:pos x="T8" y="T9"/>
                  </a:cxn>
                  <a:cxn ang="0">
                    <a:pos x="T10" y="T11"/>
                  </a:cxn>
                </a:cxnLst>
                <a:rect l="0" t="0" r="r" b="b"/>
                <a:pathLst>
                  <a:path w="37" h="12">
                    <a:moveTo>
                      <a:pt x="33" y="3"/>
                    </a:moveTo>
                    <a:cubicBezTo>
                      <a:pt x="25" y="0"/>
                      <a:pt x="11" y="4"/>
                      <a:pt x="3" y="6"/>
                    </a:cubicBezTo>
                    <a:cubicBezTo>
                      <a:pt x="0" y="7"/>
                      <a:pt x="1" y="12"/>
                      <a:pt x="4" y="11"/>
                    </a:cubicBezTo>
                    <a:cubicBezTo>
                      <a:pt x="9" y="11"/>
                      <a:pt x="14" y="10"/>
                      <a:pt x="19" y="10"/>
                    </a:cubicBezTo>
                    <a:cubicBezTo>
                      <a:pt x="24" y="10"/>
                      <a:pt x="29" y="11"/>
                      <a:pt x="33" y="9"/>
                    </a:cubicBezTo>
                    <a:cubicBezTo>
                      <a:pt x="37" y="9"/>
                      <a:pt x="36" y="4"/>
                      <a:pt x="33" y="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chenying0907 127"/>
              <p:cNvSpPr>
                <a:spLocks/>
              </p:cNvSpPr>
              <p:nvPr/>
            </p:nvSpPr>
            <p:spPr bwMode="auto">
              <a:xfrm>
                <a:off x="5579471" y="3027304"/>
                <a:ext cx="117143" cy="41474"/>
              </a:xfrm>
              <a:custGeom>
                <a:avLst/>
                <a:gdLst>
                  <a:gd name="T0" fmla="*/ 34 w 37"/>
                  <a:gd name="T1" fmla="*/ 3 h 12"/>
                  <a:gd name="T2" fmla="*/ 15 w 37"/>
                  <a:gd name="T3" fmla="*/ 1 h 12"/>
                  <a:gd name="T4" fmla="*/ 1 w 37"/>
                  <a:gd name="T5" fmla="*/ 4 h 12"/>
                  <a:gd name="T6" fmla="*/ 0 w 37"/>
                  <a:gd name="T7" fmla="*/ 8 h 12"/>
                  <a:gd name="T8" fmla="*/ 4 w 37"/>
                  <a:gd name="T9" fmla="*/ 10 h 12"/>
                  <a:gd name="T10" fmla="*/ 4 w 37"/>
                  <a:gd name="T11" fmla="*/ 10 h 12"/>
                  <a:gd name="T12" fmla="*/ 15 w 37"/>
                  <a:gd name="T13" fmla="*/ 10 h 12"/>
                  <a:gd name="T14" fmla="*/ 33 w 37"/>
                  <a:gd name="T15" fmla="*/ 10 h 12"/>
                  <a:gd name="T16" fmla="*/ 34 w 37"/>
                  <a:gd name="T17"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12">
                    <a:moveTo>
                      <a:pt x="34" y="3"/>
                    </a:moveTo>
                    <a:cubicBezTo>
                      <a:pt x="28" y="0"/>
                      <a:pt x="21" y="1"/>
                      <a:pt x="15" y="1"/>
                    </a:cubicBezTo>
                    <a:cubicBezTo>
                      <a:pt x="11" y="1"/>
                      <a:pt x="4" y="1"/>
                      <a:pt x="1" y="4"/>
                    </a:cubicBezTo>
                    <a:cubicBezTo>
                      <a:pt x="0" y="5"/>
                      <a:pt x="0" y="7"/>
                      <a:pt x="0" y="8"/>
                    </a:cubicBezTo>
                    <a:cubicBezTo>
                      <a:pt x="1" y="10"/>
                      <a:pt x="2" y="10"/>
                      <a:pt x="4" y="10"/>
                    </a:cubicBezTo>
                    <a:cubicBezTo>
                      <a:pt x="4" y="10"/>
                      <a:pt x="4" y="10"/>
                      <a:pt x="4" y="10"/>
                    </a:cubicBezTo>
                    <a:cubicBezTo>
                      <a:pt x="8" y="10"/>
                      <a:pt x="12" y="10"/>
                      <a:pt x="15" y="10"/>
                    </a:cubicBezTo>
                    <a:cubicBezTo>
                      <a:pt x="21" y="11"/>
                      <a:pt x="28" y="12"/>
                      <a:pt x="33" y="10"/>
                    </a:cubicBezTo>
                    <a:cubicBezTo>
                      <a:pt x="36" y="9"/>
                      <a:pt x="37" y="5"/>
                      <a:pt x="34" y="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chenying0907 128"/>
              <p:cNvSpPr>
                <a:spLocks/>
              </p:cNvSpPr>
              <p:nvPr/>
            </p:nvSpPr>
            <p:spPr bwMode="auto">
              <a:xfrm>
                <a:off x="5757529" y="3027304"/>
                <a:ext cx="107772" cy="38883"/>
              </a:xfrm>
              <a:custGeom>
                <a:avLst/>
                <a:gdLst>
                  <a:gd name="T0" fmla="*/ 31 w 34"/>
                  <a:gd name="T1" fmla="*/ 3 h 11"/>
                  <a:gd name="T2" fmla="*/ 19 w 34"/>
                  <a:gd name="T3" fmla="*/ 1 h 11"/>
                  <a:gd name="T4" fmla="*/ 5 w 34"/>
                  <a:gd name="T5" fmla="*/ 0 h 11"/>
                  <a:gd name="T6" fmla="*/ 4 w 34"/>
                  <a:gd name="T7" fmla="*/ 6 h 11"/>
                  <a:gd name="T8" fmla="*/ 18 w 34"/>
                  <a:gd name="T9" fmla="*/ 9 h 11"/>
                  <a:gd name="T10" fmla="*/ 30 w 34"/>
                  <a:gd name="T11" fmla="*/ 9 h 11"/>
                  <a:gd name="T12" fmla="*/ 31 w 34"/>
                  <a:gd name="T13" fmla="*/ 3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1" y="3"/>
                    </a:moveTo>
                    <a:cubicBezTo>
                      <a:pt x="27" y="1"/>
                      <a:pt x="23" y="1"/>
                      <a:pt x="19" y="1"/>
                    </a:cubicBezTo>
                    <a:cubicBezTo>
                      <a:pt x="14" y="1"/>
                      <a:pt x="10" y="0"/>
                      <a:pt x="5" y="0"/>
                    </a:cubicBezTo>
                    <a:cubicBezTo>
                      <a:pt x="1" y="0"/>
                      <a:pt x="0" y="6"/>
                      <a:pt x="4" y="6"/>
                    </a:cubicBezTo>
                    <a:cubicBezTo>
                      <a:pt x="9" y="7"/>
                      <a:pt x="13" y="8"/>
                      <a:pt x="18" y="9"/>
                    </a:cubicBezTo>
                    <a:cubicBezTo>
                      <a:pt x="22" y="9"/>
                      <a:pt x="26" y="11"/>
                      <a:pt x="30" y="9"/>
                    </a:cubicBezTo>
                    <a:cubicBezTo>
                      <a:pt x="33" y="9"/>
                      <a:pt x="34" y="4"/>
                      <a:pt x="31" y="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chenying0907 129"/>
              <p:cNvSpPr>
                <a:spLocks/>
              </p:cNvSpPr>
              <p:nvPr/>
            </p:nvSpPr>
            <p:spPr bwMode="auto">
              <a:xfrm>
                <a:off x="5937930" y="3011751"/>
                <a:ext cx="93715" cy="38883"/>
              </a:xfrm>
              <a:custGeom>
                <a:avLst/>
                <a:gdLst>
                  <a:gd name="T0" fmla="*/ 27 w 30"/>
                  <a:gd name="T1" fmla="*/ 2 h 11"/>
                  <a:gd name="T2" fmla="*/ 13 w 30"/>
                  <a:gd name="T3" fmla="*/ 2 h 11"/>
                  <a:gd name="T4" fmla="*/ 0 w 30"/>
                  <a:gd name="T5" fmla="*/ 4 h 11"/>
                  <a:gd name="T6" fmla="*/ 0 w 30"/>
                  <a:gd name="T7" fmla="*/ 7 h 11"/>
                  <a:gd name="T8" fmla="*/ 13 w 30"/>
                  <a:gd name="T9" fmla="*/ 9 h 11"/>
                  <a:gd name="T10" fmla="*/ 27 w 30"/>
                  <a:gd name="T11" fmla="*/ 8 h 11"/>
                  <a:gd name="T12" fmla="*/ 27 w 30"/>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0" h="11">
                    <a:moveTo>
                      <a:pt x="27" y="2"/>
                    </a:moveTo>
                    <a:cubicBezTo>
                      <a:pt x="23" y="0"/>
                      <a:pt x="18" y="1"/>
                      <a:pt x="13" y="2"/>
                    </a:cubicBezTo>
                    <a:cubicBezTo>
                      <a:pt x="9" y="2"/>
                      <a:pt x="4" y="2"/>
                      <a:pt x="0" y="4"/>
                    </a:cubicBezTo>
                    <a:cubicBezTo>
                      <a:pt x="0" y="5"/>
                      <a:pt x="0" y="6"/>
                      <a:pt x="0" y="7"/>
                    </a:cubicBezTo>
                    <a:cubicBezTo>
                      <a:pt x="4" y="9"/>
                      <a:pt x="9" y="9"/>
                      <a:pt x="13" y="9"/>
                    </a:cubicBezTo>
                    <a:cubicBezTo>
                      <a:pt x="18" y="10"/>
                      <a:pt x="23" y="11"/>
                      <a:pt x="27" y="8"/>
                    </a:cubicBezTo>
                    <a:cubicBezTo>
                      <a:pt x="30" y="7"/>
                      <a:pt x="30" y="4"/>
                      <a:pt x="27" y="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chenying0907 130"/>
              <p:cNvSpPr>
                <a:spLocks/>
              </p:cNvSpPr>
              <p:nvPr/>
            </p:nvSpPr>
            <p:spPr bwMode="auto">
              <a:xfrm>
                <a:off x="6120674" y="3006567"/>
                <a:ext cx="93715" cy="38883"/>
              </a:xfrm>
              <a:custGeom>
                <a:avLst/>
                <a:gdLst>
                  <a:gd name="T0" fmla="*/ 27 w 30"/>
                  <a:gd name="T1" fmla="*/ 1 h 11"/>
                  <a:gd name="T2" fmla="*/ 12 w 30"/>
                  <a:gd name="T3" fmla="*/ 1 h 11"/>
                  <a:gd name="T4" fmla="*/ 6 w 30"/>
                  <a:gd name="T5" fmla="*/ 2 h 11"/>
                  <a:gd name="T6" fmla="*/ 1 w 30"/>
                  <a:gd name="T7" fmla="*/ 4 h 11"/>
                  <a:gd name="T8" fmla="*/ 1 w 30"/>
                  <a:gd name="T9" fmla="*/ 6 h 11"/>
                  <a:gd name="T10" fmla="*/ 6 w 30"/>
                  <a:gd name="T11" fmla="*/ 8 h 11"/>
                  <a:gd name="T12" fmla="*/ 12 w 30"/>
                  <a:gd name="T13" fmla="*/ 9 h 11"/>
                  <a:gd name="T14" fmla="*/ 27 w 30"/>
                  <a:gd name="T15" fmla="*/ 9 h 11"/>
                  <a:gd name="T16" fmla="*/ 27 w 30"/>
                  <a:gd name="T17"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1">
                    <a:moveTo>
                      <a:pt x="27" y="1"/>
                    </a:moveTo>
                    <a:cubicBezTo>
                      <a:pt x="22" y="0"/>
                      <a:pt x="17" y="1"/>
                      <a:pt x="12" y="1"/>
                    </a:cubicBezTo>
                    <a:cubicBezTo>
                      <a:pt x="10" y="2"/>
                      <a:pt x="8" y="2"/>
                      <a:pt x="6" y="2"/>
                    </a:cubicBezTo>
                    <a:cubicBezTo>
                      <a:pt x="3" y="2"/>
                      <a:pt x="3" y="3"/>
                      <a:pt x="1" y="4"/>
                    </a:cubicBezTo>
                    <a:cubicBezTo>
                      <a:pt x="0" y="5"/>
                      <a:pt x="0" y="6"/>
                      <a:pt x="1" y="6"/>
                    </a:cubicBezTo>
                    <a:cubicBezTo>
                      <a:pt x="3" y="7"/>
                      <a:pt x="3" y="8"/>
                      <a:pt x="6" y="8"/>
                    </a:cubicBezTo>
                    <a:cubicBezTo>
                      <a:pt x="8" y="9"/>
                      <a:pt x="10" y="9"/>
                      <a:pt x="12" y="9"/>
                    </a:cubicBezTo>
                    <a:cubicBezTo>
                      <a:pt x="17" y="9"/>
                      <a:pt x="22" y="11"/>
                      <a:pt x="27" y="9"/>
                    </a:cubicBezTo>
                    <a:cubicBezTo>
                      <a:pt x="30" y="8"/>
                      <a:pt x="30" y="3"/>
                      <a:pt x="27"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chenying0907 131"/>
              <p:cNvSpPr>
                <a:spLocks/>
              </p:cNvSpPr>
              <p:nvPr/>
            </p:nvSpPr>
            <p:spPr bwMode="auto">
              <a:xfrm>
                <a:off x="6277645" y="2991014"/>
                <a:ext cx="126515" cy="38883"/>
              </a:xfrm>
              <a:custGeom>
                <a:avLst/>
                <a:gdLst>
                  <a:gd name="T0" fmla="*/ 37 w 40"/>
                  <a:gd name="T1" fmla="*/ 4 h 11"/>
                  <a:gd name="T2" fmla="*/ 21 w 40"/>
                  <a:gd name="T3" fmla="*/ 0 h 11"/>
                  <a:gd name="T4" fmla="*/ 4 w 40"/>
                  <a:gd name="T5" fmla="*/ 2 h 11"/>
                  <a:gd name="T6" fmla="*/ 4 w 40"/>
                  <a:gd name="T7" fmla="*/ 8 h 11"/>
                  <a:gd name="T8" fmla="*/ 21 w 40"/>
                  <a:gd name="T9" fmla="*/ 9 h 11"/>
                  <a:gd name="T10" fmla="*/ 37 w 40"/>
                  <a:gd name="T11" fmla="*/ 10 h 11"/>
                  <a:gd name="T12" fmla="*/ 37 w 40"/>
                  <a:gd name="T13" fmla="*/ 4 h 11"/>
                </a:gdLst>
                <a:ahLst/>
                <a:cxnLst>
                  <a:cxn ang="0">
                    <a:pos x="T0" y="T1"/>
                  </a:cxn>
                  <a:cxn ang="0">
                    <a:pos x="T2" y="T3"/>
                  </a:cxn>
                  <a:cxn ang="0">
                    <a:pos x="T4" y="T5"/>
                  </a:cxn>
                  <a:cxn ang="0">
                    <a:pos x="T6" y="T7"/>
                  </a:cxn>
                  <a:cxn ang="0">
                    <a:pos x="T8" y="T9"/>
                  </a:cxn>
                  <a:cxn ang="0">
                    <a:pos x="T10" y="T11"/>
                  </a:cxn>
                  <a:cxn ang="0">
                    <a:pos x="T12" y="T13"/>
                  </a:cxn>
                </a:cxnLst>
                <a:rect l="0" t="0" r="r" b="b"/>
                <a:pathLst>
                  <a:path w="40" h="11">
                    <a:moveTo>
                      <a:pt x="37" y="4"/>
                    </a:moveTo>
                    <a:cubicBezTo>
                      <a:pt x="33" y="1"/>
                      <a:pt x="26" y="1"/>
                      <a:pt x="21" y="0"/>
                    </a:cubicBezTo>
                    <a:cubicBezTo>
                      <a:pt x="15" y="0"/>
                      <a:pt x="9" y="1"/>
                      <a:pt x="4" y="2"/>
                    </a:cubicBezTo>
                    <a:cubicBezTo>
                      <a:pt x="0" y="2"/>
                      <a:pt x="1" y="8"/>
                      <a:pt x="4" y="8"/>
                    </a:cubicBezTo>
                    <a:cubicBezTo>
                      <a:pt x="10" y="8"/>
                      <a:pt x="16" y="8"/>
                      <a:pt x="21" y="9"/>
                    </a:cubicBezTo>
                    <a:cubicBezTo>
                      <a:pt x="26" y="9"/>
                      <a:pt x="31" y="11"/>
                      <a:pt x="37" y="10"/>
                    </a:cubicBezTo>
                    <a:cubicBezTo>
                      <a:pt x="40" y="9"/>
                      <a:pt x="40" y="5"/>
                      <a:pt x="37" y="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chenying0907 132"/>
              <p:cNvSpPr>
                <a:spLocks/>
              </p:cNvSpPr>
              <p:nvPr/>
            </p:nvSpPr>
            <p:spPr bwMode="auto">
              <a:xfrm>
                <a:off x="6474446" y="2998789"/>
                <a:ext cx="112458" cy="38883"/>
              </a:xfrm>
              <a:custGeom>
                <a:avLst/>
                <a:gdLst>
                  <a:gd name="T0" fmla="*/ 33 w 36"/>
                  <a:gd name="T1" fmla="*/ 2 h 11"/>
                  <a:gd name="T2" fmla="*/ 19 w 36"/>
                  <a:gd name="T3" fmla="*/ 1 h 11"/>
                  <a:gd name="T4" fmla="*/ 4 w 36"/>
                  <a:gd name="T5" fmla="*/ 4 h 11"/>
                  <a:gd name="T6" fmla="*/ 5 w 36"/>
                  <a:gd name="T7" fmla="*/ 10 h 11"/>
                  <a:gd name="T8" fmla="*/ 20 w 36"/>
                  <a:gd name="T9" fmla="*/ 9 h 11"/>
                  <a:gd name="T10" fmla="*/ 32 w 36"/>
                  <a:gd name="T11" fmla="*/ 9 h 11"/>
                  <a:gd name="T12" fmla="*/ 33 w 36"/>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6" h="11">
                    <a:moveTo>
                      <a:pt x="33" y="2"/>
                    </a:moveTo>
                    <a:cubicBezTo>
                      <a:pt x="29" y="0"/>
                      <a:pt x="24" y="0"/>
                      <a:pt x="19" y="1"/>
                    </a:cubicBezTo>
                    <a:cubicBezTo>
                      <a:pt x="14" y="1"/>
                      <a:pt x="9" y="2"/>
                      <a:pt x="4" y="4"/>
                    </a:cubicBezTo>
                    <a:cubicBezTo>
                      <a:pt x="0" y="5"/>
                      <a:pt x="2" y="11"/>
                      <a:pt x="5" y="10"/>
                    </a:cubicBezTo>
                    <a:cubicBezTo>
                      <a:pt x="10" y="9"/>
                      <a:pt x="15" y="9"/>
                      <a:pt x="20" y="9"/>
                    </a:cubicBezTo>
                    <a:cubicBezTo>
                      <a:pt x="24" y="9"/>
                      <a:pt x="28" y="10"/>
                      <a:pt x="32" y="9"/>
                    </a:cubicBezTo>
                    <a:cubicBezTo>
                      <a:pt x="35" y="8"/>
                      <a:pt x="36" y="4"/>
                      <a:pt x="33" y="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chenying0907 133"/>
              <p:cNvSpPr>
                <a:spLocks/>
              </p:cNvSpPr>
              <p:nvPr/>
            </p:nvSpPr>
            <p:spPr bwMode="auto">
              <a:xfrm>
                <a:off x="6673590" y="3009158"/>
                <a:ext cx="110115" cy="41474"/>
              </a:xfrm>
              <a:custGeom>
                <a:avLst/>
                <a:gdLst>
                  <a:gd name="T0" fmla="*/ 32 w 35"/>
                  <a:gd name="T1" fmla="*/ 4 h 12"/>
                  <a:gd name="T2" fmla="*/ 16 w 35"/>
                  <a:gd name="T3" fmla="*/ 1 h 12"/>
                  <a:gd name="T4" fmla="*/ 1 w 35"/>
                  <a:gd name="T5" fmla="*/ 3 h 12"/>
                  <a:gd name="T6" fmla="*/ 1 w 35"/>
                  <a:gd name="T7" fmla="*/ 5 h 12"/>
                  <a:gd name="T8" fmla="*/ 14 w 35"/>
                  <a:gd name="T9" fmla="*/ 9 h 12"/>
                  <a:gd name="T10" fmla="*/ 32 w 35"/>
                  <a:gd name="T11" fmla="*/ 10 h 12"/>
                  <a:gd name="T12" fmla="*/ 32 w 35"/>
                  <a:gd name="T13" fmla="*/ 4 h 12"/>
                </a:gdLst>
                <a:ahLst/>
                <a:cxnLst>
                  <a:cxn ang="0">
                    <a:pos x="T0" y="T1"/>
                  </a:cxn>
                  <a:cxn ang="0">
                    <a:pos x="T2" y="T3"/>
                  </a:cxn>
                  <a:cxn ang="0">
                    <a:pos x="T4" y="T5"/>
                  </a:cxn>
                  <a:cxn ang="0">
                    <a:pos x="T6" y="T7"/>
                  </a:cxn>
                  <a:cxn ang="0">
                    <a:pos x="T8" y="T9"/>
                  </a:cxn>
                  <a:cxn ang="0">
                    <a:pos x="T10" y="T11"/>
                  </a:cxn>
                  <a:cxn ang="0">
                    <a:pos x="T12" y="T13"/>
                  </a:cxn>
                </a:cxnLst>
                <a:rect l="0" t="0" r="r" b="b"/>
                <a:pathLst>
                  <a:path w="35" h="12">
                    <a:moveTo>
                      <a:pt x="32" y="4"/>
                    </a:moveTo>
                    <a:cubicBezTo>
                      <a:pt x="28" y="1"/>
                      <a:pt x="22" y="2"/>
                      <a:pt x="16" y="1"/>
                    </a:cubicBezTo>
                    <a:cubicBezTo>
                      <a:pt x="11" y="1"/>
                      <a:pt x="5" y="0"/>
                      <a:pt x="1" y="3"/>
                    </a:cubicBezTo>
                    <a:cubicBezTo>
                      <a:pt x="0" y="3"/>
                      <a:pt x="0" y="4"/>
                      <a:pt x="1" y="5"/>
                    </a:cubicBezTo>
                    <a:cubicBezTo>
                      <a:pt x="4" y="9"/>
                      <a:pt x="9" y="8"/>
                      <a:pt x="14" y="9"/>
                    </a:cubicBezTo>
                    <a:cubicBezTo>
                      <a:pt x="20" y="10"/>
                      <a:pt x="26" y="12"/>
                      <a:pt x="32" y="10"/>
                    </a:cubicBezTo>
                    <a:cubicBezTo>
                      <a:pt x="34" y="9"/>
                      <a:pt x="35" y="5"/>
                      <a:pt x="32" y="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chenying0907 134"/>
              <p:cNvSpPr>
                <a:spLocks/>
              </p:cNvSpPr>
              <p:nvPr/>
            </p:nvSpPr>
            <p:spPr bwMode="auto">
              <a:xfrm>
                <a:off x="6846962" y="3001382"/>
                <a:ext cx="107772" cy="31106"/>
              </a:xfrm>
              <a:custGeom>
                <a:avLst/>
                <a:gdLst>
                  <a:gd name="T0" fmla="*/ 33 w 34"/>
                  <a:gd name="T1" fmla="*/ 3 h 9"/>
                  <a:gd name="T2" fmla="*/ 19 w 34"/>
                  <a:gd name="T3" fmla="*/ 2 h 9"/>
                  <a:gd name="T4" fmla="*/ 2 w 34"/>
                  <a:gd name="T5" fmla="*/ 3 h 9"/>
                  <a:gd name="T6" fmla="*/ 2 w 34"/>
                  <a:gd name="T7" fmla="*/ 7 h 9"/>
                  <a:gd name="T8" fmla="*/ 19 w 34"/>
                  <a:gd name="T9" fmla="*/ 8 h 9"/>
                  <a:gd name="T10" fmla="*/ 33 w 34"/>
                  <a:gd name="T11" fmla="*/ 7 h 9"/>
                  <a:gd name="T12" fmla="*/ 33 w 34"/>
                  <a:gd name="T13" fmla="*/ 3 h 9"/>
                </a:gdLst>
                <a:ahLst/>
                <a:cxnLst>
                  <a:cxn ang="0">
                    <a:pos x="T0" y="T1"/>
                  </a:cxn>
                  <a:cxn ang="0">
                    <a:pos x="T2" y="T3"/>
                  </a:cxn>
                  <a:cxn ang="0">
                    <a:pos x="T4" y="T5"/>
                  </a:cxn>
                  <a:cxn ang="0">
                    <a:pos x="T6" y="T7"/>
                  </a:cxn>
                  <a:cxn ang="0">
                    <a:pos x="T8" y="T9"/>
                  </a:cxn>
                  <a:cxn ang="0">
                    <a:pos x="T10" y="T11"/>
                  </a:cxn>
                  <a:cxn ang="0">
                    <a:pos x="T12" y="T13"/>
                  </a:cxn>
                </a:cxnLst>
                <a:rect l="0" t="0" r="r" b="b"/>
                <a:pathLst>
                  <a:path w="34" h="9">
                    <a:moveTo>
                      <a:pt x="33" y="3"/>
                    </a:moveTo>
                    <a:cubicBezTo>
                      <a:pt x="28" y="0"/>
                      <a:pt x="24" y="1"/>
                      <a:pt x="19" y="2"/>
                    </a:cubicBezTo>
                    <a:cubicBezTo>
                      <a:pt x="14" y="2"/>
                      <a:pt x="8" y="2"/>
                      <a:pt x="2" y="3"/>
                    </a:cubicBezTo>
                    <a:cubicBezTo>
                      <a:pt x="0" y="3"/>
                      <a:pt x="0" y="7"/>
                      <a:pt x="2" y="7"/>
                    </a:cubicBezTo>
                    <a:cubicBezTo>
                      <a:pt x="8" y="8"/>
                      <a:pt x="14" y="8"/>
                      <a:pt x="19" y="8"/>
                    </a:cubicBezTo>
                    <a:cubicBezTo>
                      <a:pt x="24" y="9"/>
                      <a:pt x="28" y="9"/>
                      <a:pt x="33" y="7"/>
                    </a:cubicBezTo>
                    <a:cubicBezTo>
                      <a:pt x="34" y="6"/>
                      <a:pt x="34" y="4"/>
                      <a:pt x="33" y="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chenying0907 135"/>
              <p:cNvSpPr>
                <a:spLocks/>
              </p:cNvSpPr>
              <p:nvPr/>
            </p:nvSpPr>
            <p:spPr bwMode="auto">
              <a:xfrm>
                <a:off x="7010963" y="2998789"/>
                <a:ext cx="121829" cy="38883"/>
              </a:xfrm>
              <a:custGeom>
                <a:avLst/>
                <a:gdLst>
                  <a:gd name="T0" fmla="*/ 36 w 39"/>
                  <a:gd name="T1" fmla="*/ 2 h 11"/>
                  <a:gd name="T2" fmla="*/ 22 w 39"/>
                  <a:gd name="T3" fmla="*/ 2 h 11"/>
                  <a:gd name="T4" fmla="*/ 4 w 39"/>
                  <a:gd name="T5" fmla="*/ 0 h 11"/>
                  <a:gd name="T6" fmla="*/ 3 w 39"/>
                  <a:gd name="T7" fmla="*/ 6 h 11"/>
                  <a:gd name="T8" fmla="*/ 36 w 39"/>
                  <a:gd name="T9" fmla="*/ 8 h 11"/>
                  <a:gd name="T10" fmla="*/ 36 w 39"/>
                  <a:gd name="T11" fmla="*/ 2 h 11"/>
                </a:gdLst>
                <a:ahLst/>
                <a:cxnLst>
                  <a:cxn ang="0">
                    <a:pos x="T0" y="T1"/>
                  </a:cxn>
                  <a:cxn ang="0">
                    <a:pos x="T2" y="T3"/>
                  </a:cxn>
                  <a:cxn ang="0">
                    <a:pos x="T4" y="T5"/>
                  </a:cxn>
                  <a:cxn ang="0">
                    <a:pos x="T6" y="T7"/>
                  </a:cxn>
                  <a:cxn ang="0">
                    <a:pos x="T8" y="T9"/>
                  </a:cxn>
                  <a:cxn ang="0">
                    <a:pos x="T10" y="T11"/>
                  </a:cxn>
                </a:cxnLst>
                <a:rect l="0" t="0" r="r" b="b"/>
                <a:pathLst>
                  <a:path w="39" h="11">
                    <a:moveTo>
                      <a:pt x="36" y="2"/>
                    </a:moveTo>
                    <a:cubicBezTo>
                      <a:pt x="31" y="1"/>
                      <a:pt x="26" y="2"/>
                      <a:pt x="22" y="2"/>
                    </a:cubicBezTo>
                    <a:cubicBezTo>
                      <a:pt x="16" y="2"/>
                      <a:pt x="10" y="1"/>
                      <a:pt x="4" y="0"/>
                    </a:cubicBezTo>
                    <a:cubicBezTo>
                      <a:pt x="1" y="0"/>
                      <a:pt x="0" y="5"/>
                      <a:pt x="3" y="6"/>
                    </a:cubicBezTo>
                    <a:cubicBezTo>
                      <a:pt x="13" y="9"/>
                      <a:pt x="26" y="11"/>
                      <a:pt x="36" y="8"/>
                    </a:cubicBezTo>
                    <a:cubicBezTo>
                      <a:pt x="39" y="7"/>
                      <a:pt x="39" y="2"/>
                      <a:pt x="36" y="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chenying0907 136"/>
              <p:cNvSpPr>
                <a:spLocks/>
              </p:cNvSpPr>
              <p:nvPr/>
            </p:nvSpPr>
            <p:spPr bwMode="auto">
              <a:xfrm>
                <a:off x="7181991" y="3001382"/>
                <a:ext cx="100744" cy="36290"/>
              </a:xfrm>
              <a:custGeom>
                <a:avLst/>
                <a:gdLst>
                  <a:gd name="T0" fmla="*/ 28 w 32"/>
                  <a:gd name="T1" fmla="*/ 1 h 10"/>
                  <a:gd name="T2" fmla="*/ 15 w 32"/>
                  <a:gd name="T3" fmla="*/ 2 h 10"/>
                  <a:gd name="T4" fmla="*/ 3 w 32"/>
                  <a:gd name="T5" fmla="*/ 4 h 10"/>
                  <a:gd name="T6" fmla="*/ 3 w 32"/>
                  <a:gd name="T7" fmla="*/ 9 h 10"/>
                  <a:gd name="T8" fmla="*/ 29 w 32"/>
                  <a:gd name="T9" fmla="*/ 7 h 10"/>
                  <a:gd name="T10" fmla="*/ 28 w 32"/>
                  <a:gd name="T11" fmla="*/ 1 h 10"/>
                </a:gdLst>
                <a:ahLst/>
                <a:cxnLst>
                  <a:cxn ang="0">
                    <a:pos x="T0" y="T1"/>
                  </a:cxn>
                  <a:cxn ang="0">
                    <a:pos x="T2" y="T3"/>
                  </a:cxn>
                  <a:cxn ang="0">
                    <a:pos x="T4" y="T5"/>
                  </a:cxn>
                  <a:cxn ang="0">
                    <a:pos x="T6" y="T7"/>
                  </a:cxn>
                  <a:cxn ang="0">
                    <a:pos x="T8" y="T9"/>
                  </a:cxn>
                  <a:cxn ang="0">
                    <a:pos x="T10" y="T11"/>
                  </a:cxn>
                </a:cxnLst>
                <a:rect l="0" t="0" r="r" b="b"/>
                <a:pathLst>
                  <a:path w="32" h="10">
                    <a:moveTo>
                      <a:pt x="28" y="1"/>
                    </a:moveTo>
                    <a:cubicBezTo>
                      <a:pt x="24" y="0"/>
                      <a:pt x="20" y="1"/>
                      <a:pt x="15" y="2"/>
                    </a:cubicBezTo>
                    <a:cubicBezTo>
                      <a:pt x="11" y="3"/>
                      <a:pt x="7" y="3"/>
                      <a:pt x="3" y="4"/>
                    </a:cubicBezTo>
                    <a:cubicBezTo>
                      <a:pt x="0" y="5"/>
                      <a:pt x="0" y="9"/>
                      <a:pt x="3" y="9"/>
                    </a:cubicBezTo>
                    <a:cubicBezTo>
                      <a:pt x="11" y="10"/>
                      <a:pt x="21" y="10"/>
                      <a:pt x="29" y="7"/>
                    </a:cubicBezTo>
                    <a:cubicBezTo>
                      <a:pt x="32" y="6"/>
                      <a:pt x="31" y="1"/>
                      <a:pt x="28"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chenying0907 137"/>
              <p:cNvSpPr>
                <a:spLocks/>
              </p:cNvSpPr>
              <p:nvPr/>
            </p:nvSpPr>
            <p:spPr bwMode="auto">
              <a:xfrm>
                <a:off x="7355363" y="3006567"/>
                <a:ext cx="100744" cy="33698"/>
              </a:xfrm>
              <a:custGeom>
                <a:avLst/>
                <a:gdLst>
                  <a:gd name="T0" fmla="*/ 30 w 32"/>
                  <a:gd name="T1" fmla="*/ 2 h 10"/>
                  <a:gd name="T2" fmla="*/ 18 w 32"/>
                  <a:gd name="T3" fmla="*/ 1 h 10"/>
                  <a:gd name="T4" fmla="*/ 4 w 32"/>
                  <a:gd name="T5" fmla="*/ 2 h 10"/>
                  <a:gd name="T6" fmla="*/ 4 w 32"/>
                  <a:gd name="T7" fmla="*/ 8 h 10"/>
                  <a:gd name="T8" fmla="*/ 18 w 32"/>
                  <a:gd name="T9" fmla="*/ 9 h 10"/>
                  <a:gd name="T10" fmla="*/ 30 w 32"/>
                  <a:gd name="T11" fmla="*/ 8 h 10"/>
                  <a:gd name="T12" fmla="*/ 30 w 32"/>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32" h="10">
                    <a:moveTo>
                      <a:pt x="30" y="2"/>
                    </a:moveTo>
                    <a:cubicBezTo>
                      <a:pt x="26" y="0"/>
                      <a:pt x="22" y="1"/>
                      <a:pt x="18" y="1"/>
                    </a:cubicBezTo>
                    <a:cubicBezTo>
                      <a:pt x="13" y="2"/>
                      <a:pt x="9" y="2"/>
                      <a:pt x="4" y="2"/>
                    </a:cubicBezTo>
                    <a:cubicBezTo>
                      <a:pt x="0" y="2"/>
                      <a:pt x="0" y="8"/>
                      <a:pt x="4" y="8"/>
                    </a:cubicBezTo>
                    <a:cubicBezTo>
                      <a:pt x="9" y="8"/>
                      <a:pt x="13" y="9"/>
                      <a:pt x="18" y="9"/>
                    </a:cubicBezTo>
                    <a:cubicBezTo>
                      <a:pt x="22" y="9"/>
                      <a:pt x="26" y="10"/>
                      <a:pt x="30" y="8"/>
                    </a:cubicBezTo>
                    <a:cubicBezTo>
                      <a:pt x="32" y="7"/>
                      <a:pt x="32" y="4"/>
                      <a:pt x="30" y="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chenying0907 138"/>
              <p:cNvSpPr>
                <a:spLocks/>
              </p:cNvSpPr>
              <p:nvPr/>
            </p:nvSpPr>
            <p:spPr bwMode="auto">
              <a:xfrm>
                <a:off x="7521708" y="2996198"/>
                <a:ext cx="112458" cy="44067"/>
              </a:xfrm>
              <a:custGeom>
                <a:avLst/>
                <a:gdLst>
                  <a:gd name="T0" fmla="*/ 31 w 36"/>
                  <a:gd name="T1" fmla="*/ 0 h 13"/>
                  <a:gd name="T2" fmla="*/ 18 w 36"/>
                  <a:gd name="T3" fmla="*/ 3 h 13"/>
                  <a:gd name="T4" fmla="*/ 5 w 36"/>
                  <a:gd name="T5" fmla="*/ 2 h 13"/>
                  <a:gd name="T6" fmla="*/ 3 w 36"/>
                  <a:gd name="T7" fmla="*/ 6 h 13"/>
                  <a:gd name="T8" fmla="*/ 33 w 36"/>
                  <a:gd name="T9" fmla="*/ 7 h 13"/>
                  <a:gd name="T10" fmla="*/ 31 w 36"/>
                  <a:gd name="T11" fmla="*/ 0 h 13"/>
                </a:gdLst>
                <a:ahLst/>
                <a:cxnLst>
                  <a:cxn ang="0">
                    <a:pos x="T0" y="T1"/>
                  </a:cxn>
                  <a:cxn ang="0">
                    <a:pos x="T2" y="T3"/>
                  </a:cxn>
                  <a:cxn ang="0">
                    <a:pos x="T4" y="T5"/>
                  </a:cxn>
                  <a:cxn ang="0">
                    <a:pos x="T6" y="T7"/>
                  </a:cxn>
                  <a:cxn ang="0">
                    <a:pos x="T8" y="T9"/>
                  </a:cxn>
                  <a:cxn ang="0">
                    <a:pos x="T10" y="T11"/>
                  </a:cxn>
                </a:cxnLst>
                <a:rect l="0" t="0" r="r" b="b"/>
                <a:pathLst>
                  <a:path w="36" h="13">
                    <a:moveTo>
                      <a:pt x="31" y="0"/>
                    </a:moveTo>
                    <a:cubicBezTo>
                      <a:pt x="27" y="1"/>
                      <a:pt x="23" y="3"/>
                      <a:pt x="18" y="3"/>
                    </a:cubicBezTo>
                    <a:cubicBezTo>
                      <a:pt x="14" y="3"/>
                      <a:pt x="9" y="3"/>
                      <a:pt x="5" y="2"/>
                    </a:cubicBezTo>
                    <a:cubicBezTo>
                      <a:pt x="2" y="2"/>
                      <a:pt x="0" y="5"/>
                      <a:pt x="3" y="6"/>
                    </a:cubicBezTo>
                    <a:cubicBezTo>
                      <a:pt x="11" y="10"/>
                      <a:pt x="25" y="13"/>
                      <a:pt x="33" y="7"/>
                    </a:cubicBezTo>
                    <a:cubicBezTo>
                      <a:pt x="36" y="5"/>
                      <a:pt x="35" y="0"/>
                      <a:pt x="31"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
        <p:nvSpPr>
          <p:cNvPr id="61" name="PA_矩形 60"/>
          <p:cNvSpPr/>
          <p:nvPr>
            <p:custDataLst>
              <p:tags r:id="rId3"/>
            </p:custDataLst>
          </p:nvPr>
        </p:nvSpPr>
        <p:spPr>
          <a:xfrm>
            <a:off x="1990744" y="1564121"/>
            <a:ext cx="1861176" cy="715581"/>
          </a:xfrm>
          <a:prstGeom prst="rect">
            <a:avLst/>
          </a:prstGeom>
        </p:spPr>
        <p:txBody>
          <a:bodyPr wrap="square">
            <a:spAutoFit/>
          </a:bodyPr>
          <a:lstStyle/>
          <a:p>
            <a:pPr>
              <a:lnSpc>
                <a:spcPct val="150000"/>
              </a:lnSpc>
            </a:pPr>
            <a:r>
              <a:rPr lang="zh-CN" altLang="en-US" sz="900" dirty="0">
                <a:solidFill>
                  <a:schemeClr val="tx1">
                    <a:lumMod val="50000"/>
                    <a:lumOff val="50000"/>
                  </a:schemeClr>
                </a:solidFill>
                <a:latin typeface="微软雅黑" pitchFamily="34" charset="-122"/>
                <a:ea typeface="微软雅黑" pitchFamily="34" charset="-122"/>
              </a:rPr>
              <a:t>字信息请在这里输入文字信息。息请在这里输入文字信息请在这里输入文字信息请在。</a:t>
            </a:r>
            <a:endParaRPr lang="zh-CN" altLang="en-US" sz="900" dirty="0">
              <a:solidFill>
                <a:schemeClr val="tx1">
                  <a:lumMod val="50000"/>
                  <a:lumOff val="50000"/>
                </a:schemeClr>
              </a:solidFill>
            </a:endParaRPr>
          </a:p>
        </p:txBody>
      </p:sp>
      <p:sp>
        <p:nvSpPr>
          <p:cNvPr id="62" name="PA_矩形 61"/>
          <p:cNvSpPr/>
          <p:nvPr>
            <p:custDataLst>
              <p:tags r:id="rId4"/>
            </p:custDataLst>
          </p:nvPr>
        </p:nvSpPr>
        <p:spPr>
          <a:xfrm>
            <a:off x="1990744" y="3660258"/>
            <a:ext cx="1861176" cy="715581"/>
          </a:xfrm>
          <a:prstGeom prst="rect">
            <a:avLst/>
          </a:prstGeom>
        </p:spPr>
        <p:txBody>
          <a:bodyPr wrap="square">
            <a:spAutoFit/>
          </a:bodyPr>
          <a:lstStyle/>
          <a:p>
            <a:pPr>
              <a:lnSpc>
                <a:spcPct val="150000"/>
              </a:lnSpc>
            </a:pPr>
            <a:r>
              <a:rPr lang="zh-CN" altLang="en-US" sz="900" dirty="0">
                <a:solidFill>
                  <a:schemeClr val="tx1">
                    <a:lumMod val="50000"/>
                    <a:lumOff val="50000"/>
                  </a:schemeClr>
                </a:solidFill>
                <a:latin typeface="微软雅黑" pitchFamily="34" charset="-122"/>
                <a:ea typeface="微软雅黑" pitchFamily="34" charset="-122"/>
              </a:rPr>
              <a:t>字信息请在这里输入文字信息。息请在这里输入文字信息请在这里输入文字信息请在。</a:t>
            </a:r>
            <a:endParaRPr lang="zh-CN" altLang="en-US" sz="900" dirty="0">
              <a:solidFill>
                <a:schemeClr val="tx1">
                  <a:lumMod val="50000"/>
                  <a:lumOff val="50000"/>
                </a:schemeClr>
              </a:solidFill>
            </a:endParaRPr>
          </a:p>
        </p:txBody>
      </p:sp>
      <p:sp>
        <p:nvSpPr>
          <p:cNvPr id="63" name="PA_矩形 62"/>
          <p:cNvSpPr/>
          <p:nvPr>
            <p:custDataLst>
              <p:tags r:id="rId5"/>
            </p:custDataLst>
          </p:nvPr>
        </p:nvSpPr>
        <p:spPr>
          <a:xfrm>
            <a:off x="5231104" y="3660258"/>
            <a:ext cx="1861176" cy="715581"/>
          </a:xfrm>
          <a:prstGeom prst="rect">
            <a:avLst/>
          </a:prstGeom>
        </p:spPr>
        <p:txBody>
          <a:bodyPr wrap="square">
            <a:spAutoFit/>
          </a:bodyPr>
          <a:lstStyle/>
          <a:p>
            <a:pPr>
              <a:lnSpc>
                <a:spcPct val="150000"/>
              </a:lnSpc>
            </a:pPr>
            <a:r>
              <a:rPr lang="zh-CN" altLang="en-US" sz="900" dirty="0">
                <a:solidFill>
                  <a:schemeClr val="tx1">
                    <a:lumMod val="50000"/>
                    <a:lumOff val="50000"/>
                  </a:schemeClr>
                </a:solidFill>
                <a:latin typeface="微软雅黑" pitchFamily="34" charset="-122"/>
                <a:ea typeface="微软雅黑" pitchFamily="34" charset="-122"/>
              </a:rPr>
              <a:t>字信息请在这里输入文字信息。息请在这里输入文字信息请在这里输入文字信息请在。</a:t>
            </a:r>
            <a:endParaRPr lang="zh-CN" altLang="en-US" sz="900" dirty="0">
              <a:solidFill>
                <a:schemeClr val="tx1">
                  <a:lumMod val="50000"/>
                  <a:lumOff val="50000"/>
                </a:schemeClr>
              </a:solidFill>
            </a:endParaRPr>
          </a:p>
        </p:txBody>
      </p:sp>
      <p:sp>
        <p:nvSpPr>
          <p:cNvPr id="64" name="PA_矩形 63"/>
          <p:cNvSpPr/>
          <p:nvPr>
            <p:custDataLst>
              <p:tags r:id="rId6"/>
            </p:custDataLst>
          </p:nvPr>
        </p:nvSpPr>
        <p:spPr>
          <a:xfrm>
            <a:off x="5231104" y="1550787"/>
            <a:ext cx="1861176" cy="715581"/>
          </a:xfrm>
          <a:prstGeom prst="rect">
            <a:avLst/>
          </a:prstGeom>
        </p:spPr>
        <p:txBody>
          <a:bodyPr wrap="square">
            <a:spAutoFit/>
          </a:bodyPr>
          <a:lstStyle/>
          <a:p>
            <a:pPr>
              <a:lnSpc>
                <a:spcPct val="150000"/>
              </a:lnSpc>
            </a:pPr>
            <a:r>
              <a:rPr lang="zh-CN" altLang="en-US" sz="900" dirty="0">
                <a:solidFill>
                  <a:schemeClr val="tx1">
                    <a:lumMod val="50000"/>
                    <a:lumOff val="50000"/>
                  </a:schemeClr>
                </a:solidFill>
                <a:latin typeface="微软雅黑" pitchFamily="34" charset="-122"/>
                <a:ea typeface="微软雅黑" pitchFamily="34" charset="-122"/>
              </a:rPr>
              <a:t>字信息请在这里输入文字信息。息请在这里输入文字信息请在这里输入文字信息请在。</a:t>
            </a:r>
            <a:endParaRPr lang="zh-CN" altLang="en-US" sz="900" dirty="0">
              <a:solidFill>
                <a:schemeClr val="tx1">
                  <a:lumMod val="50000"/>
                  <a:lumOff val="50000"/>
                </a:schemeClr>
              </a:solidFill>
            </a:endParaRPr>
          </a:p>
        </p:txBody>
      </p:sp>
      <p:sp>
        <p:nvSpPr>
          <p:cNvPr id="65" name="矩形 64"/>
          <p:cNvSpPr/>
          <p:nvPr/>
        </p:nvSpPr>
        <p:spPr>
          <a:xfrm>
            <a:off x="3878052" y="2896580"/>
            <a:ext cx="1107997" cy="369332"/>
          </a:xfrm>
          <a:prstGeom prst="rect">
            <a:avLst/>
          </a:prstGeom>
        </p:spPr>
        <p:txBody>
          <a:bodyPr wrap="none">
            <a:spAutoFit/>
          </a:bodyPr>
          <a:lstStyle/>
          <a:p>
            <a:pPr algn="ctr"/>
            <a:r>
              <a:rPr lang="zh-CN" altLang="en-US" dirty="0">
                <a:solidFill>
                  <a:schemeClr val="bg1"/>
                </a:solidFill>
                <a:latin typeface="微软雅黑" pitchFamily="34" charset="-122"/>
                <a:ea typeface="微软雅黑" pitchFamily="34" charset="-122"/>
              </a:rPr>
              <a:t>添加标题</a:t>
            </a:r>
          </a:p>
        </p:txBody>
      </p:sp>
    </p:spTree>
    <p:extLst>
      <p:ext uri="{BB962C8B-B14F-4D97-AF65-F5344CB8AC3E}">
        <p14:creationId xmlns:p14="http://schemas.microsoft.com/office/powerpoint/2010/main" val="855948600"/>
      </p:ext>
    </p:extLst>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p:cTn id="7" dur="500" fill="hold"/>
                                        <p:tgtEl>
                                          <p:spTgt spid="60"/>
                                        </p:tgtEl>
                                        <p:attrNameLst>
                                          <p:attrName>ppt_w</p:attrName>
                                        </p:attrNameLst>
                                      </p:cBhvr>
                                      <p:tavLst>
                                        <p:tav tm="0">
                                          <p:val>
                                            <p:fltVal val="0"/>
                                          </p:val>
                                        </p:tav>
                                        <p:tav tm="100000">
                                          <p:val>
                                            <p:strVal val="#ppt_w"/>
                                          </p:val>
                                        </p:tav>
                                      </p:tavLst>
                                    </p:anim>
                                    <p:anim calcmode="lin" valueType="num">
                                      <p:cBhvr>
                                        <p:cTn id="8" dur="500" fill="hold"/>
                                        <p:tgtEl>
                                          <p:spTgt spid="60"/>
                                        </p:tgtEl>
                                        <p:attrNameLst>
                                          <p:attrName>ppt_h</p:attrName>
                                        </p:attrNameLst>
                                      </p:cBhvr>
                                      <p:tavLst>
                                        <p:tav tm="0">
                                          <p:val>
                                            <p:fltVal val="0"/>
                                          </p:val>
                                        </p:tav>
                                        <p:tav tm="100000">
                                          <p:val>
                                            <p:strVal val="#ppt_h"/>
                                          </p:val>
                                        </p:tav>
                                      </p:tavLst>
                                    </p:anim>
                                    <p:animEffect transition="in" filter="fade">
                                      <p:cBhvr>
                                        <p:cTn id="9" dur="500"/>
                                        <p:tgtEl>
                                          <p:spTgt spid="60"/>
                                        </p:tgtEl>
                                      </p:cBhvr>
                                    </p:animEffect>
                                  </p:childTnLst>
                                </p:cTn>
                              </p:par>
                            </p:childTnLst>
                          </p:cTn>
                        </p:par>
                        <p:par>
                          <p:cTn id="10" fill="hold">
                            <p:stCondLst>
                              <p:cond delay="500"/>
                            </p:stCondLst>
                            <p:childTnLst>
                              <p:par>
                                <p:cTn id="11" presetID="16" presetClass="entr" presetSubtype="37"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outVertical)">
                                      <p:cBhvr>
                                        <p:cTn id="13" dur="500"/>
                                        <p:tgtEl>
                                          <p:spTgt spid="2"/>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500" fill="hold"/>
                                        <p:tgtEl>
                                          <p:spTgt spid="65"/>
                                        </p:tgtEl>
                                        <p:attrNameLst>
                                          <p:attrName>ppt_w</p:attrName>
                                        </p:attrNameLst>
                                      </p:cBhvr>
                                      <p:tavLst>
                                        <p:tav tm="0">
                                          <p:val>
                                            <p:fltVal val="0"/>
                                          </p:val>
                                        </p:tav>
                                        <p:tav tm="100000">
                                          <p:val>
                                            <p:strVal val="#ppt_w"/>
                                          </p:val>
                                        </p:tav>
                                      </p:tavLst>
                                    </p:anim>
                                    <p:anim calcmode="lin" valueType="num">
                                      <p:cBhvr>
                                        <p:cTn id="18" dur="500" fill="hold"/>
                                        <p:tgtEl>
                                          <p:spTgt spid="65"/>
                                        </p:tgtEl>
                                        <p:attrNameLst>
                                          <p:attrName>ppt_h</p:attrName>
                                        </p:attrNameLst>
                                      </p:cBhvr>
                                      <p:tavLst>
                                        <p:tav tm="0">
                                          <p:val>
                                            <p:fltVal val="0"/>
                                          </p:val>
                                        </p:tav>
                                        <p:tav tm="100000">
                                          <p:val>
                                            <p:strVal val="#ppt_h"/>
                                          </p:val>
                                        </p:tav>
                                      </p:tavLst>
                                    </p:anim>
                                    <p:animEffect transition="in" filter="fade">
                                      <p:cBhvr>
                                        <p:cTn id="19" dur="500"/>
                                        <p:tgtEl>
                                          <p:spTgt spid="65"/>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wipe(left)">
                                      <p:cBhvr>
                                        <p:cTn id="23" dur="500"/>
                                        <p:tgtEl>
                                          <p:spTgt spid="61"/>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left)">
                                      <p:cBhvr>
                                        <p:cTn id="27" dur="500"/>
                                        <p:tgtEl>
                                          <p:spTgt spid="6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63"/>
                                        </p:tgtEl>
                                        <p:attrNameLst>
                                          <p:attrName>style.visibility</p:attrName>
                                        </p:attrNameLst>
                                      </p:cBhvr>
                                      <p:to>
                                        <p:strVal val="visible"/>
                                      </p:to>
                                    </p:set>
                                    <p:animEffect transition="in" filter="wipe(left)">
                                      <p:cBhvr>
                                        <p:cTn id="31" dur="500"/>
                                        <p:tgtEl>
                                          <p:spTgt spid="63"/>
                                        </p:tgtEl>
                                      </p:cBhvr>
                                    </p:animEffect>
                                  </p:childTnLst>
                                </p:cTn>
                              </p:par>
                            </p:childTnLst>
                          </p:cTn>
                        </p:par>
                        <p:par>
                          <p:cTn id="32" fill="hold">
                            <p:stCondLst>
                              <p:cond delay="3000"/>
                            </p:stCondLst>
                            <p:childTnLst>
                              <p:par>
                                <p:cTn id="33" presetID="22" presetClass="entr" presetSubtype="8"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wipe(left)">
                                      <p:cBhvr>
                                        <p:cTn id="35"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animBg="1" autoUpdateAnimBg="0"/>
      <p:bldP spid="62" grpId="0"/>
      <p:bldP spid="63" grpId="0"/>
      <p:bldP spid="64" grpId="0" animBg="1" autoUpdateAnimBg="0"/>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0"/>
          <p:cNvGrpSpPr/>
          <p:nvPr/>
        </p:nvGrpSpPr>
        <p:grpSpPr>
          <a:xfrm>
            <a:off x="1655970" y="1241354"/>
            <a:ext cx="1531504" cy="3213808"/>
            <a:chOff x="3139393" y="1943100"/>
            <a:chExt cx="2112057" cy="4430712"/>
          </a:xfrm>
        </p:grpSpPr>
        <p:sp>
          <p:nvSpPr>
            <p:cNvPr id="8" name="Freeform 5"/>
            <p:cNvSpPr>
              <a:spLocks noEditPoints="1"/>
            </p:cNvSpPr>
            <p:nvPr/>
          </p:nvSpPr>
          <p:spPr bwMode="auto">
            <a:xfrm>
              <a:off x="3139393" y="1943100"/>
              <a:ext cx="2112057" cy="4430712"/>
            </a:xfrm>
            <a:custGeom>
              <a:avLst/>
              <a:gdLst>
                <a:gd name="T0" fmla="*/ 8 w 1496"/>
                <a:gd name="T1" fmla="*/ 579 h 3142"/>
                <a:gd name="T2" fmla="*/ 14 w 1496"/>
                <a:gd name="T3" fmla="*/ 448 h 3142"/>
                <a:gd name="T4" fmla="*/ 29 w 1496"/>
                <a:gd name="T5" fmla="*/ 243 h 3142"/>
                <a:gd name="T6" fmla="*/ 243 w 1496"/>
                <a:gd name="T7" fmla="*/ 29 h 3142"/>
                <a:gd name="T8" fmla="*/ 1014 w 1496"/>
                <a:gd name="T9" fmla="*/ 14 h 3142"/>
                <a:gd name="T10" fmla="*/ 1244 w 1496"/>
                <a:gd name="T11" fmla="*/ 8 h 3142"/>
                <a:gd name="T12" fmla="*/ 1250 w 1496"/>
                <a:gd name="T13" fmla="*/ 29 h 3142"/>
                <a:gd name="T14" fmla="*/ 1425 w 1496"/>
                <a:gd name="T15" fmla="*/ 92 h 3142"/>
                <a:gd name="T16" fmla="*/ 1488 w 1496"/>
                <a:gd name="T17" fmla="*/ 2920 h 3142"/>
                <a:gd name="T18" fmla="*/ 1274 w 1496"/>
                <a:gd name="T19" fmla="*/ 3134 h 3142"/>
                <a:gd name="T20" fmla="*/ 92 w 1496"/>
                <a:gd name="T21" fmla="*/ 3071 h 3142"/>
                <a:gd name="T22" fmla="*/ 29 w 1496"/>
                <a:gd name="T23" fmla="*/ 1108 h 3142"/>
                <a:gd name="T24" fmla="*/ 8 w 1496"/>
                <a:gd name="T25" fmla="*/ 1102 h 3142"/>
                <a:gd name="T26" fmla="*/ 14 w 1496"/>
                <a:gd name="T27" fmla="*/ 971 h 3142"/>
                <a:gd name="T28" fmla="*/ 29 w 1496"/>
                <a:gd name="T29" fmla="*/ 848 h 3142"/>
                <a:gd name="T30" fmla="*/ 8 w 1496"/>
                <a:gd name="T31" fmla="*/ 842 h 3142"/>
                <a:gd name="T32" fmla="*/ 14 w 1496"/>
                <a:gd name="T33" fmla="*/ 711 h 3142"/>
                <a:gd name="T34" fmla="*/ 29 w 1496"/>
                <a:gd name="T35" fmla="*/ 585 h 3142"/>
                <a:gd name="T36" fmla="*/ 1244 w 1496"/>
                <a:gd name="T37" fmla="*/ 0 h 3142"/>
                <a:gd name="T38" fmla="*/ 1006 w 1496"/>
                <a:gd name="T39" fmla="*/ 14 h 3142"/>
                <a:gd name="T40" fmla="*/ 243 w 1496"/>
                <a:gd name="T41" fmla="*/ 21 h 3142"/>
                <a:gd name="T42" fmla="*/ 21 w 1496"/>
                <a:gd name="T43" fmla="*/ 440 h 3142"/>
                <a:gd name="T44" fmla="*/ 0 w 1496"/>
                <a:gd name="T45" fmla="*/ 454 h 3142"/>
                <a:gd name="T46" fmla="*/ 14 w 1496"/>
                <a:gd name="T47" fmla="*/ 593 h 3142"/>
                <a:gd name="T48" fmla="*/ 21 w 1496"/>
                <a:gd name="T49" fmla="*/ 703 h 3142"/>
                <a:gd name="T50" fmla="*/ 0 w 1496"/>
                <a:gd name="T51" fmla="*/ 717 h 3142"/>
                <a:gd name="T52" fmla="*/ 14 w 1496"/>
                <a:gd name="T53" fmla="*/ 856 h 3142"/>
                <a:gd name="T54" fmla="*/ 21 w 1496"/>
                <a:gd name="T55" fmla="*/ 963 h 3142"/>
                <a:gd name="T56" fmla="*/ 0 w 1496"/>
                <a:gd name="T57" fmla="*/ 977 h 3142"/>
                <a:gd name="T58" fmla="*/ 14 w 1496"/>
                <a:gd name="T59" fmla="*/ 1116 h 3142"/>
                <a:gd name="T60" fmla="*/ 21 w 1496"/>
                <a:gd name="T61" fmla="*/ 2920 h 3142"/>
                <a:gd name="T62" fmla="*/ 1274 w 1496"/>
                <a:gd name="T63" fmla="*/ 3142 h 3142"/>
                <a:gd name="T64" fmla="*/ 1496 w 1496"/>
                <a:gd name="T65" fmla="*/ 243 h 3142"/>
                <a:gd name="T66" fmla="*/ 1274 w 1496"/>
                <a:gd name="T67" fmla="*/ 21 h 3142"/>
                <a:gd name="T68" fmla="*/ 1258 w 1496"/>
                <a:gd name="T69" fmla="*/ 14 h 3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96" h="3142">
                  <a:moveTo>
                    <a:pt x="14" y="585"/>
                  </a:moveTo>
                  <a:cubicBezTo>
                    <a:pt x="11" y="585"/>
                    <a:pt x="8" y="583"/>
                    <a:pt x="8" y="579"/>
                  </a:cubicBezTo>
                  <a:cubicBezTo>
                    <a:pt x="8" y="454"/>
                    <a:pt x="8" y="454"/>
                    <a:pt x="8" y="454"/>
                  </a:cubicBezTo>
                  <a:cubicBezTo>
                    <a:pt x="8" y="451"/>
                    <a:pt x="11" y="448"/>
                    <a:pt x="14" y="448"/>
                  </a:cubicBezTo>
                  <a:cubicBezTo>
                    <a:pt x="29" y="448"/>
                    <a:pt x="29" y="448"/>
                    <a:pt x="29" y="448"/>
                  </a:cubicBezTo>
                  <a:cubicBezTo>
                    <a:pt x="29" y="243"/>
                    <a:pt x="29" y="243"/>
                    <a:pt x="29" y="243"/>
                  </a:cubicBezTo>
                  <a:cubicBezTo>
                    <a:pt x="29" y="184"/>
                    <a:pt x="53" y="131"/>
                    <a:pt x="92" y="92"/>
                  </a:cubicBezTo>
                  <a:cubicBezTo>
                    <a:pt x="131" y="53"/>
                    <a:pt x="184" y="29"/>
                    <a:pt x="243" y="29"/>
                  </a:cubicBezTo>
                  <a:cubicBezTo>
                    <a:pt x="1014" y="29"/>
                    <a:pt x="1014" y="29"/>
                    <a:pt x="1014" y="29"/>
                  </a:cubicBezTo>
                  <a:cubicBezTo>
                    <a:pt x="1014" y="14"/>
                    <a:pt x="1014" y="14"/>
                    <a:pt x="1014" y="14"/>
                  </a:cubicBezTo>
                  <a:cubicBezTo>
                    <a:pt x="1014" y="10"/>
                    <a:pt x="1017" y="8"/>
                    <a:pt x="1020" y="8"/>
                  </a:cubicBezTo>
                  <a:cubicBezTo>
                    <a:pt x="1244" y="8"/>
                    <a:pt x="1244" y="8"/>
                    <a:pt x="1244" y="8"/>
                  </a:cubicBezTo>
                  <a:cubicBezTo>
                    <a:pt x="1247" y="8"/>
                    <a:pt x="1250" y="10"/>
                    <a:pt x="1250" y="14"/>
                  </a:cubicBezTo>
                  <a:cubicBezTo>
                    <a:pt x="1250" y="29"/>
                    <a:pt x="1250" y="29"/>
                    <a:pt x="1250" y="29"/>
                  </a:cubicBezTo>
                  <a:cubicBezTo>
                    <a:pt x="1274" y="29"/>
                    <a:pt x="1274" y="29"/>
                    <a:pt x="1274" y="29"/>
                  </a:cubicBezTo>
                  <a:cubicBezTo>
                    <a:pt x="1333" y="29"/>
                    <a:pt x="1386" y="53"/>
                    <a:pt x="1425" y="92"/>
                  </a:cubicBezTo>
                  <a:cubicBezTo>
                    <a:pt x="1464" y="131"/>
                    <a:pt x="1488" y="184"/>
                    <a:pt x="1488" y="243"/>
                  </a:cubicBezTo>
                  <a:cubicBezTo>
                    <a:pt x="1488" y="2920"/>
                    <a:pt x="1488" y="2920"/>
                    <a:pt x="1488" y="2920"/>
                  </a:cubicBezTo>
                  <a:cubicBezTo>
                    <a:pt x="1488" y="2979"/>
                    <a:pt x="1464" y="3033"/>
                    <a:pt x="1425" y="3071"/>
                  </a:cubicBezTo>
                  <a:cubicBezTo>
                    <a:pt x="1386" y="3110"/>
                    <a:pt x="1333" y="3134"/>
                    <a:pt x="1274" y="3134"/>
                  </a:cubicBezTo>
                  <a:cubicBezTo>
                    <a:pt x="243" y="3134"/>
                    <a:pt x="243" y="3134"/>
                    <a:pt x="243" y="3134"/>
                  </a:cubicBezTo>
                  <a:cubicBezTo>
                    <a:pt x="184" y="3134"/>
                    <a:pt x="131" y="3110"/>
                    <a:pt x="92" y="3071"/>
                  </a:cubicBezTo>
                  <a:cubicBezTo>
                    <a:pt x="53" y="3033"/>
                    <a:pt x="29" y="2979"/>
                    <a:pt x="29" y="2920"/>
                  </a:cubicBezTo>
                  <a:cubicBezTo>
                    <a:pt x="29" y="1108"/>
                    <a:pt x="29" y="1108"/>
                    <a:pt x="29" y="1108"/>
                  </a:cubicBezTo>
                  <a:cubicBezTo>
                    <a:pt x="14" y="1108"/>
                    <a:pt x="14" y="1108"/>
                    <a:pt x="14" y="1108"/>
                  </a:cubicBezTo>
                  <a:cubicBezTo>
                    <a:pt x="11" y="1108"/>
                    <a:pt x="8" y="1106"/>
                    <a:pt x="8" y="1102"/>
                  </a:cubicBezTo>
                  <a:cubicBezTo>
                    <a:pt x="8" y="977"/>
                    <a:pt x="8" y="977"/>
                    <a:pt x="8" y="977"/>
                  </a:cubicBezTo>
                  <a:cubicBezTo>
                    <a:pt x="8" y="974"/>
                    <a:pt x="11" y="971"/>
                    <a:pt x="14" y="971"/>
                  </a:cubicBezTo>
                  <a:cubicBezTo>
                    <a:pt x="29" y="971"/>
                    <a:pt x="29" y="971"/>
                    <a:pt x="29" y="971"/>
                  </a:cubicBezTo>
                  <a:cubicBezTo>
                    <a:pt x="29" y="848"/>
                    <a:pt x="29" y="848"/>
                    <a:pt x="29" y="848"/>
                  </a:cubicBezTo>
                  <a:cubicBezTo>
                    <a:pt x="14" y="848"/>
                    <a:pt x="14" y="848"/>
                    <a:pt x="14" y="848"/>
                  </a:cubicBezTo>
                  <a:cubicBezTo>
                    <a:pt x="11" y="848"/>
                    <a:pt x="8" y="846"/>
                    <a:pt x="8" y="842"/>
                  </a:cubicBezTo>
                  <a:cubicBezTo>
                    <a:pt x="8" y="717"/>
                    <a:pt x="8" y="717"/>
                    <a:pt x="8" y="717"/>
                  </a:cubicBezTo>
                  <a:cubicBezTo>
                    <a:pt x="8" y="714"/>
                    <a:pt x="11" y="711"/>
                    <a:pt x="14" y="711"/>
                  </a:cubicBezTo>
                  <a:cubicBezTo>
                    <a:pt x="29" y="711"/>
                    <a:pt x="29" y="711"/>
                    <a:pt x="29" y="711"/>
                  </a:cubicBezTo>
                  <a:cubicBezTo>
                    <a:pt x="29" y="585"/>
                    <a:pt x="29" y="585"/>
                    <a:pt x="29" y="585"/>
                  </a:cubicBezTo>
                  <a:cubicBezTo>
                    <a:pt x="14" y="585"/>
                    <a:pt x="14" y="585"/>
                    <a:pt x="14" y="585"/>
                  </a:cubicBezTo>
                  <a:moveTo>
                    <a:pt x="1244" y="0"/>
                  </a:moveTo>
                  <a:cubicBezTo>
                    <a:pt x="1020" y="0"/>
                    <a:pt x="1020" y="0"/>
                    <a:pt x="1020" y="0"/>
                  </a:cubicBezTo>
                  <a:cubicBezTo>
                    <a:pt x="1012" y="0"/>
                    <a:pt x="1006" y="6"/>
                    <a:pt x="1006" y="14"/>
                  </a:cubicBezTo>
                  <a:cubicBezTo>
                    <a:pt x="1006" y="21"/>
                    <a:pt x="1006" y="21"/>
                    <a:pt x="1006" y="21"/>
                  </a:cubicBezTo>
                  <a:cubicBezTo>
                    <a:pt x="243" y="21"/>
                    <a:pt x="243" y="21"/>
                    <a:pt x="243" y="21"/>
                  </a:cubicBezTo>
                  <a:cubicBezTo>
                    <a:pt x="121" y="21"/>
                    <a:pt x="21" y="121"/>
                    <a:pt x="21" y="243"/>
                  </a:cubicBezTo>
                  <a:cubicBezTo>
                    <a:pt x="21" y="440"/>
                    <a:pt x="21" y="440"/>
                    <a:pt x="21" y="440"/>
                  </a:cubicBezTo>
                  <a:cubicBezTo>
                    <a:pt x="14" y="440"/>
                    <a:pt x="14" y="440"/>
                    <a:pt x="14" y="440"/>
                  </a:cubicBezTo>
                  <a:cubicBezTo>
                    <a:pt x="7" y="440"/>
                    <a:pt x="0" y="446"/>
                    <a:pt x="0" y="454"/>
                  </a:cubicBezTo>
                  <a:cubicBezTo>
                    <a:pt x="0" y="579"/>
                    <a:pt x="0" y="579"/>
                    <a:pt x="0" y="579"/>
                  </a:cubicBezTo>
                  <a:cubicBezTo>
                    <a:pt x="0" y="587"/>
                    <a:pt x="7" y="593"/>
                    <a:pt x="14" y="593"/>
                  </a:cubicBezTo>
                  <a:cubicBezTo>
                    <a:pt x="21" y="593"/>
                    <a:pt x="21" y="593"/>
                    <a:pt x="21" y="593"/>
                  </a:cubicBezTo>
                  <a:cubicBezTo>
                    <a:pt x="21" y="703"/>
                    <a:pt x="21" y="703"/>
                    <a:pt x="21" y="703"/>
                  </a:cubicBezTo>
                  <a:cubicBezTo>
                    <a:pt x="14" y="703"/>
                    <a:pt x="14" y="703"/>
                    <a:pt x="14" y="703"/>
                  </a:cubicBezTo>
                  <a:cubicBezTo>
                    <a:pt x="7" y="703"/>
                    <a:pt x="0" y="709"/>
                    <a:pt x="0" y="717"/>
                  </a:cubicBezTo>
                  <a:cubicBezTo>
                    <a:pt x="0" y="842"/>
                    <a:pt x="0" y="842"/>
                    <a:pt x="0" y="842"/>
                  </a:cubicBezTo>
                  <a:cubicBezTo>
                    <a:pt x="0" y="850"/>
                    <a:pt x="7" y="856"/>
                    <a:pt x="14" y="856"/>
                  </a:cubicBezTo>
                  <a:cubicBezTo>
                    <a:pt x="21" y="856"/>
                    <a:pt x="21" y="856"/>
                    <a:pt x="21" y="856"/>
                  </a:cubicBezTo>
                  <a:cubicBezTo>
                    <a:pt x="21" y="963"/>
                    <a:pt x="21" y="963"/>
                    <a:pt x="21" y="963"/>
                  </a:cubicBezTo>
                  <a:cubicBezTo>
                    <a:pt x="14" y="963"/>
                    <a:pt x="14" y="963"/>
                    <a:pt x="14" y="963"/>
                  </a:cubicBezTo>
                  <a:cubicBezTo>
                    <a:pt x="7" y="963"/>
                    <a:pt x="0" y="969"/>
                    <a:pt x="0" y="977"/>
                  </a:cubicBezTo>
                  <a:cubicBezTo>
                    <a:pt x="0" y="1102"/>
                    <a:pt x="0" y="1102"/>
                    <a:pt x="0" y="1102"/>
                  </a:cubicBezTo>
                  <a:cubicBezTo>
                    <a:pt x="0" y="1110"/>
                    <a:pt x="7" y="1116"/>
                    <a:pt x="14" y="1116"/>
                  </a:cubicBezTo>
                  <a:cubicBezTo>
                    <a:pt x="21" y="1116"/>
                    <a:pt x="21" y="1116"/>
                    <a:pt x="21" y="1116"/>
                  </a:cubicBezTo>
                  <a:cubicBezTo>
                    <a:pt x="21" y="2920"/>
                    <a:pt x="21" y="2920"/>
                    <a:pt x="21" y="2920"/>
                  </a:cubicBezTo>
                  <a:cubicBezTo>
                    <a:pt x="21" y="3043"/>
                    <a:pt x="121" y="3142"/>
                    <a:pt x="243" y="3142"/>
                  </a:cubicBezTo>
                  <a:cubicBezTo>
                    <a:pt x="1274" y="3142"/>
                    <a:pt x="1274" y="3142"/>
                    <a:pt x="1274" y="3142"/>
                  </a:cubicBezTo>
                  <a:cubicBezTo>
                    <a:pt x="1396" y="3142"/>
                    <a:pt x="1496" y="3043"/>
                    <a:pt x="1496" y="2920"/>
                  </a:cubicBezTo>
                  <a:cubicBezTo>
                    <a:pt x="1496" y="243"/>
                    <a:pt x="1496" y="243"/>
                    <a:pt x="1496" y="243"/>
                  </a:cubicBezTo>
                  <a:cubicBezTo>
                    <a:pt x="1496" y="121"/>
                    <a:pt x="1396" y="21"/>
                    <a:pt x="1274" y="21"/>
                  </a:cubicBezTo>
                  <a:cubicBezTo>
                    <a:pt x="1274" y="21"/>
                    <a:pt x="1274" y="21"/>
                    <a:pt x="1274" y="21"/>
                  </a:cubicBezTo>
                  <a:cubicBezTo>
                    <a:pt x="1258" y="21"/>
                    <a:pt x="1258" y="21"/>
                    <a:pt x="1258" y="21"/>
                  </a:cubicBezTo>
                  <a:cubicBezTo>
                    <a:pt x="1258" y="14"/>
                    <a:pt x="1258" y="14"/>
                    <a:pt x="1258" y="14"/>
                  </a:cubicBezTo>
                  <a:cubicBezTo>
                    <a:pt x="1258" y="6"/>
                    <a:pt x="1252" y="0"/>
                    <a:pt x="1244" y="0"/>
                  </a:cubicBezTo>
                </a:path>
              </a:pathLst>
            </a:custGeom>
            <a:solidFill>
              <a:srgbClr val="4A67AA"/>
            </a:solidFill>
            <a:ln>
              <a:solidFill>
                <a:schemeClr val="tx1">
                  <a:lumMod val="65000"/>
                  <a:lumOff val="35000"/>
                </a:schemeClr>
              </a:solidFill>
            </a:ln>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6"/>
            <p:cNvSpPr>
              <a:spLocks noEditPoints="1"/>
            </p:cNvSpPr>
            <p:nvPr/>
          </p:nvSpPr>
          <p:spPr bwMode="auto">
            <a:xfrm>
              <a:off x="4034190" y="2307440"/>
              <a:ext cx="368528" cy="75381"/>
            </a:xfrm>
            <a:custGeom>
              <a:avLst/>
              <a:gdLst>
                <a:gd name="T0" fmla="*/ 261 w 261"/>
                <a:gd name="T1" fmla="*/ 27 h 54"/>
                <a:gd name="T2" fmla="*/ 261 w 261"/>
                <a:gd name="T3" fmla="*/ 27 h 54"/>
                <a:gd name="T4" fmla="*/ 261 w 261"/>
                <a:gd name="T5" fmla="*/ 27 h 54"/>
                <a:gd name="T6" fmla="*/ 261 w 261"/>
                <a:gd name="T7" fmla="*/ 27 h 54"/>
                <a:gd name="T8" fmla="*/ 261 w 261"/>
                <a:gd name="T9" fmla="*/ 27 h 54"/>
                <a:gd name="T10" fmla="*/ 261 w 261"/>
                <a:gd name="T11" fmla="*/ 27 h 54"/>
                <a:gd name="T12" fmla="*/ 234 w 261"/>
                <a:gd name="T13" fmla="*/ 0 h 54"/>
                <a:gd name="T14" fmla="*/ 27 w 261"/>
                <a:gd name="T15" fmla="*/ 0 h 54"/>
                <a:gd name="T16" fmla="*/ 0 w 261"/>
                <a:gd name="T17" fmla="*/ 27 h 54"/>
                <a:gd name="T18" fmla="*/ 27 w 261"/>
                <a:gd name="T19" fmla="*/ 54 h 54"/>
                <a:gd name="T20" fmla="*/ 234 w 261"/>
                <a:gd name="T21" fmla="*/ 54 h 54"/>
                <a:gd name="T22" fmla="*/ 261 w 261"/>
                <a:gd name="T23" fmla="*/ 27 h 54"/>
                <a:gd name="T24" fmla="*/ 256 w 261"/>
                <a:gd name="T25" fmla="*/ 27 h 54"/>
                <a:gd name="T26" fmla="*/ 251 w 261"/>
                <a:gd name="T27" fmla="*/ 27 h 54"/>
                <a:gd name="T28" fmla="*/ 246 w 261"/>
                <a:gd name="T29" fmla="*/ 39 h 54"/>
                <a:gd name="T30" fmla="*/ 234 w 261"/>
                <a:gd name="T31" fmla="*/ 44 h 54"/>
                <a:gd name="T32" fmla="*/ 27 w 261"/>
                <a:gd name="T33" fmla="*/ 44 h 54"/>
                <a:gd name="T34" fmla="*/ 15 w 261"/>
                <a:gd name="T35" fmla="*/ 39 h 54"/>
                <a:gd name="T36" fmla="*/ 10 w 261"/>
                <a:gd name="T37" fmla="*/ 27 h 54"/>
                <a:gd name="T38" fmla="*/ 15 w 261"/>
                <a:gd name="T39" fmla="*/ 15 h 54"/>
                <a:gd name="T40" fmla="*/ 27 w 261"/>
                <a:gd name="T41" fmla="*/ 10 h 54"/>
                <a:gd name="T42" fmla="*/ 234 w 261"/>
                <a:gd name="T43" fmla="*/ 10 h 54"/>
                <a:gd name="T44" fmla="*/ 246 w 261"/>
                <a:gd name="T45" fmla="*/ 15 h 54"/>
                <a:gd name="T46" fmla="*/ 251 w 261"/>
                <a:gd name="T47" fmla="*/ 27 h 54"/>
                <a:gd name="T48" fmla="*/ 256 w 261"/>
                <a:gd name="T49" fmla="*/ 27 h 54"/>
                <a:gd name="T50" fmla="*/ 261 w 261"/>
                <a:gd name="T51" fmla="*/ 27 h 54"/>
                <a:gd name="T52" fmla="*/ 261 w 261"/>
                <a:gd name="T53" fmla="*/ 27 h 54"/>
                <a:gd name="T54" fmla="*/ 234 w 261"/>
                <a:gd name="T5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61" h="54">
                  <a:moveTo>
                    <a:pt x="261" y="27"/>
                  </a:moveTo>
                  <a:cubicBezTo>
                    <a:pt x="261" y="27"/>
                    <a:pt x="261" y="27"/>
                    <a:pt x="261" y="27"/>
                  </a:cubicBezTo>
                  <a:cubicBezTo>
                    <a:pt x="261" y="27"/>
                    <a:pt x="261" y="27"/>
                    <a:pt x="261" y="27"/>
                  </a:cubicBezTo>
                  <a:moveTo>
                    <a:pt x="261" y="27"/>
                  </a:moveTo>
                  <a:cubicBezTo>
                    <a:pt x="261" y="27"/>
                    <a:pt x="261" y="27"/>
                    <a:pt x="261" y="27"/>
                  </a:cubicBezTo>
                  <a:cubicBezTo>
                    <a:pt x="261" y="27"/>
                    <a:pt x="261" y="27"/>
                    <a:pt x="261" y="27"/>
                  </a:cubicBezTo>
                  <a:moveTo>
                    <a:pt x="234" y="0"/>
                  </a:moveTo>
                  <a:cubicBezTo>
                    <a:pt x="27" y="0"/>
                    <a:pt x="27" y="0"/>
                    <a:pt x="27" y="0"/>
                  </a:cubicBezTo>
                  <a:cubicBezTo>
                    <a:pt x="12" y="0"/>
                    <a:pt x="0" y="12"/>
                    <a:pt x="0" y="27"/>
                  </a:cubicBezTo>
                  <a:cubicBezTo>
                    <a:pt x="0" y="42"/>
                    <a:pt x="12" y="54"/>
                    <a:pt x="27" y="54"/>
                  </a:cubicBezTo>
                  <a:cubicBezTo>
                    <a:pt x="234" y="54"/>
                    <a:pt x="234" y="54"/>
                    <a:pt x="234" y="54"/>
                  </a:cubicBezTo>
                  <a:cubicBezTo>
                    <a:pt x="249" y="54"/>
                    <a:pt x="261" y="42"/>
                    <a:pt x="261" y="27"/>
                  </a:cubicBezTo>
                  <a:cubicBezTo>
                    <a:pt x="256" y="27"/>
                    <a:pt x="256" y="27"/>
                    <a:pt x="256" y="27"/>
                  </a:cubicBezTo>
                  <a:cubicBezTo>
                    <a:pt x="251" y="27"/>
                    <a:pt x="251" y="27"/>
                    <a:pt x="251" y="27"/>
                  </a:cubicBezTo>
                  <a:cubicBezTo>
                    <a:pt x="251" y="31"/>
                    <a:pt x="249" y="36"/>
                    <a:pt x="246" y="39"/>
                  </a:cubicBezTo>
                  <a:cubicBezTo>
                    <a:pt x="243" y="42"/>
                    <a:pt x="239" y="44"/>
                    <a:pt x="234" y="44"/>
                  </a:cubicBezTo>
                  <a:cubicBezTo>
                    <a:pt x="27" y="44"/>
                    <a:pt x="27" y="44"/>
                    <a:pt x="27" y="44"/>
                  </a:cubicBezTo>
                  <a:cubicBezTo>
                    <a:pt x="22" y="44"/>
                    <a:pt x="18" y="42"/>
                    <a:pt x="15" y="39"/>
                  </a:cubicBezTo>
                  <a:cubicBezTo>
                    <a:pt x="12" y="36"/>
                    <a:pt x="10" y="31"/>
                    <a:pt x="10" y="27"/>
                  </a:cubicBezTo>
                  <a:cubicBezTo>
                    <a:pt x="10" y="22"/>
                    <a:pt x="12" y="18"/>
                    <a:pt x="15" y="15"/>
                  </a:cubicBezTo>
                  <a:cubicBezTo>
                    <a:pt x="18" y="12"/>
                    <a:pt x="22" y="10"/>
                    <a:pt x="27" y="10"/>
                  </a:cubicBezTo>
                  <a:cubicBezTo>
                    <a:pt x="234" y="10"/>
                    <a:pt x="234" y="10"/>
                    <a:pt x="234" y="10"/>
                  </a:cubicBezTo>
                  <a:cubicBezTo>
                    <a:pt x="239" y="10"/>
                    <a:pt x="243" y="12"/>
                    <a:pt x="246" y="15"/>
                  </a:cubicBezTo>
                  <a:cubicBezTo>
                    <a:pt x="249" y="18"/>
                    <a:pt x="251" y="22"/>
                    <a:pt x="251" y="27"/>
                  </a:cubicBezTo>
                  <a:cubicBezTo>
                    <a:pt x="256" y="27"/>
                    <a:pt x="256" y="27"/>
                    <a:pt x="256" y="27"/>
                  </a:cubicBezTo>
                  <a:cubicBezTo>
                    <a:pt x="261" y="27"/>
                    <a:pt x="261" y="27"/>
                    <a:pt x="261" y="27"/>
                  </a:cubicBezTo>
                  <a:cubicBezTo>
                    <a:pt x="261" y="27"/>
                    <a:pt x="261" y="27"/>
                    <a:pt x="261" y="27"/>
                  </a:cubicBezTo>
                  <a:cubicBezTo>
                    <a:pt x="261" y="12"/>
                    <a:pt x="249" y="0"/>
                    <a:pt x="234" y="0"/>
                  </a:cubicBezTo>
                </a:path>
              </a:pathLst>
            </a:custGeom>
            <a:solidFill>
              <a:srgbClr val="4A67AA"/>
            </a:solidFill>
            <a:ln>
              <a:solidFill>
                <a:schemeClr val="tx1">
                  <a:lumMod val="65000"/>
                  <a:lumOff val="35000"/>
                </a:schemeClr>
              </a:solidFill>
            </a:ln>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7"/>
            <p:cNvSpPr>
              <a:spLocks/>
            </p:cNvSpPr>
            <p:nvPr/>
          </p:nvSpPr>
          <p:spPr bwMode="auto">
            <a:xfrm>
              <a:off x="4169597" y="2135740"/>
              <a:ext cx="86548" cy="86548"/>
            </a:xfrm>
            <a:custGeom>
              <a:avLst/>
              <a:gdLst>
                <a:gd name="T0" fmla="*/ 30 w 61"/>
                <a:gd name="T1" fmla="*/ 0 h 61"/>
                <a:gd name="T2" fmla="*/ 30 w 61"/>
                <a:gd name="T3" fmla="*/ 0 h 61"/>
                <a:gd name="T4" fmla="*/ 0 w 61"/>
                <a:gd name="T5" fmla="*/ 30 h 61"/>
                <a:gd name="T6" fmla="*/ 5 w 61"/>
                <a:gd name="T7" fmla="*/ 30 h 61"/>
                <a:gd name="T8" fmla="*/ 10 w 61"/>
                <a:gd name="T9" fmla="*/ 30 h 61"/>
                <a:gd name="T10" fmla="*/ 16 w 61"/>
                <a:gd name="T11" fmla="*/ 16 h 61"/>
                <a:gd name="T12" fmla="*/ 30 w 61"/>
                <a:gd name="T13" fmla="*/ 10 h 61"/>
                <a:gd name="T14" fmla="*/ 45 w 61"/>
                <a:gd name="T15" fmla="*/ 16 h 61"/>
                <a:gd name="T16" fmla="*/ 51 w 61"/>
                <a:gd name="T17" fmla="*/ 30 h 61"/>
                <a:gd name="T18" fmla="*/ 45 w 61"/>
                <a:gd name="T19" fmla="*/ 45 h 61"/>
                <a:gd name="T20" fmla="*/ 30 w 61"/>
                <a:gd name="T21" fmla="*/ 51 h 61"/>
                <a:gd name="T22" fmla="*/ 16 w 61"/>
                <a:gd name="T23" fmla="*/ 45 h 61"/>
                <a:gd name="T24" fmla="*/ 10 w 61"/>
                <a:gd name="T25" fmla="*/ 30 h 61"/>
                <a:gd name="T26" fmla="*/ 5 w 61"/>
                <a:gd name="T27" fmla="*/ 30 h 61"/>
                <a:gd name="T28" fmla="*/ 0 w 61"/>
                <a:gd name="T29" fmla="*/ 30 h 61"/>
                <a:gd name="T30" fmla="*/ 30 w 61"/>
                <a:gd name="T31" fmla="*/ 61 h 61"/>
                <a:gd name="T32" fmla="*/ 61 w 61"/>
                <a:gd name="T33" fmla="*/ 30 h 61"/>
                <a:gd name="T34" fmla="*/ 61 w 61"/>
                <a:gd name="T35" fmla="*/ 30 h 61"/>
                <a:gd name="T36" fmla="*/ 30 w 61"/>
                <a:gd name="T37"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61">
                  <a:moveTo>
                    <a:pt x="30" y="0"/>
                  </a:moveTo>
                  <a:cubicBezTo>
                    <a:pt x="30" y="0"/>
                    <a:pt x="30" y="0"/>
                    <a:pt x="30" y="0"/>
                  </a:cubicBezTo>
                  <a:cubicBezTo>
                    <a:pt x="14" y="0"/>
                    <a:pt x="0" y="14"/>
                    <a:pt x="0" y="30"/>
                  </a:cubicBezTo>
                  <a:cubicBezTo>
                    <a:pt x="5" y="30"/>
                    <a:pt x="5" y="30"/>
                    <a:pt x="5" y="30"/>
                  </a:cubicBezTo>
                  <a:cubicBezTo>
                    <a:pt x="10" y="30"/>
                    <a:pt x="10" y="30"/>
                    <a:pt x="10" y="30"/>
                  </a:cubicBezTo>
                  <a:cubicBezTo>
                    <a:pt x="10" y="25"/>
                    <a:pt x="12" y="20"/>
                    <a:pt x="16" y="16"/>
                  </a:cubicBezTo>
                  <a:cubicBezTo>
                    <a:pt x="20" y="12"/>
                    <a:pt x="25" y="10"/>
                    <a:pt x="30" y="10"/>
                  </a:cubicBezTo>
                  <a:cubicBezTo>
                    <a:pt x="36" y="10"/>
                    <a:pt x="41" y="12"/>
                    <a:pt x="45" y="16"/>
                  </a:cubicBezTo>
                  <a:cubicBezTo>
                    <a:pt x="48" y="20"/>
                    <a:pt x="51" y="25"/>
                    <a:pt x="51" y="30"/>
                  </a:cubicBezTo>
                  <a:cubicBezTo>
                    <a:pt x="51" y="36"/>
                    <a:pt x="48" y="41"/>
                    <a:pt x="45" y="45"/>
                  </a:cubicBezTo>
                  <a:cubicBezTo>
                    <a:pt x="41" y="48"/>
                    <a:pt x="36" y="51"/>
                    <a:pt x="30" y="51"/>
                  </a:cubicBezTo>
                  <a:cubicBezTo>
                    <a:pt x="25" y="51"/>
                    <a:pt x="20" y="48"/>
                    <a:pt x="16" y="45"/>
                  </a:cubicBezTo>
                  <a:cubicBezTo>
                    <a:pt x="12" y="41"/>
                    <a:pt x="10" y="36"/>
                    <a:pt x="10" y="30"/>
                  </a:cubicBezTo>
                  <a:cubicBezTo>
                    <a:pt x="5" y="30"/>
                    <a:pt x="5" y="30"/>
                    <a:pt x="5" y="30"/>
                  </a:cubicBezTo>
                  <a:cubicBezTo>
                    <a:pt x="0" y="30"/>
                    <a:pt x="0" y="30"/>
                    <a:pt x="0" y="30"/>
                  </a:cubicBezTo>
                  <a:cubicBezTo>
                    <a:pt x="0" y="47"/>
                    <a:pt x="14" y="61"/>
                    <a:pt x="30" y="61"/>
                  </a:cubicBezTo>
                  <a:cubicBezTo>
                    <a:pt x="47" y="61"/>
                    <a:pt x="61" y="47"/>
                    <a:pt x="61" y="30"/>
                  </a:cubicBezTo>
                  <a:cubicBezTo>
                    <a:pt x="61" y="30"/>
                    <a:pt x="61" y="30"/>
                    <a:pt x="61" y="30"/>
                  </a:cubicBezTo>
                  <a:cubicBezTo>
                    <a:pt x="61" y="14"/>
                    <a:pt x="47" y="0"/>
                    <a:pt x="30" y="0"/>
                  </a:cubicBezTo>
                </a:path>
              </a:pathLst>
            </a:custGeom>
            <a:solidFill>
              <a:srgbClr val="4A67AA"/>
            </a:solidFill>
            <a:ln>
              <a:solidFill>
                <a:schemeClr val="tx1">
                  <a:lumMod val="65000"/>
                  <a:lumOff val="35000"/>
                </a:schemeClr>
              </a:solidFill>
            </a:ln>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8"/>
            <p:cNvSpPr>
              <a:spLocks/>
            </p:cNvSpPr>
            <p:nvPr/>
          </p:nvSpPr>
          <p:spPr bwMode="auto">
            <a:xfrm>
              <a:off x="4023023" y="5872670"/>
              <a:ext cx="375508" cy="375508"/>
            </a:xfrm>
            <a:custGeom>
              <a:avLst/>
              <a:gdLst>
                <a:gd name="T0" fmla="*/ 133 w 266"/>
                <a:gd name="T1" fmla="*/ 0 h 266"/>
                <a:gd name="T2" fmla="*/ 133 w 266"/>
                <a:gd name="T3" fmla="*/ 0 h 266"/>
                <a:gd name="T4" fmla="*/ 0 w 266"/>
                <a:gd name="T5" fmla="*/ 133 h 266"/>
                <a:gd name="T6" fmla="*/ 0 w 266"/>
                <a:gd name="T7" fmla="*/ 133 h 266"/>
                <a:gd name="T8" fmla="*/ 5 w 266"/>
                <a:gd name="T9" fmla="*/ 133 h 266"/>
                <a:gd name="T10" fmla="*/ 10 w 266"/>
                <a:gd name="T11" fmla="*/ 133 h 266"/>
                <a:gd name="T12" fmla="*/ 46 w 266"/>
                <a:gd name="T13" fmla="*/ 46 h 266"/>
                <a:gd name="T14" fmla="*/ 133 w 266"/>
                <a:gd name="T15" fmla="*/ 10 h 266"/>
                <a:gd name="T16" fmla="*/ 220 w 266"/>
                <a:gd name="T17" fmla="*/ 46 h 266"/>
                <a:gd name="T18" fmla="*/ 256 w 266"/>
                <a:gd name="T19" fmla="*/ 133 h 266"/>
                <a:gd name="T20" fmla="*/ 220 w 266"/>
                <a:gd name="T21" fmla="*/ 220 h 266"/>
                <a:gd name="T22" fmla="*/ 133 w 266"/>
                <a:gd name="T23" fmla="*/ 256 h 266"/>
                <a:gd name="T24" fmla="*/ 46 w 266"/>
                <a:gd name="T25" fmla="*/ 220 h 266"/>
                <a:gd name="T26" fmla="*/ 10 w 266"/>
                <a:gd name="T27" fmla="*/ 133 h 266"/>
                <a:gd name="T28" fmla="*/ 5 w 266"/>
                <a:gd name="T29" fmla="*/ 133 h 266"/>
                <a:gd name="T30" fmla="*/ 0 w 266"/>
                <a:gd name="T31" fmla="*/ 133 h 266"/>
                <a:gd name="T32" fmla="*/ 0 w 266"/>
                <a:gd name="T33" fmla="*/ 134 h 266"/>
                <a:gd name="T34" fmla="*/ 133 w 266"/>
                <a:gd name="T35" fmla="*/ 266 h 266"/>
                <a:gd name="T36" fmla="*/ 266 w 266"/>
                <a:gd name="T37" fmla="*/ 133 h 266"/>
                <a:gd name="T38" fmla="*/ 266 w 266"/>
                <a:gd name="T39" fmla="*/ 133 h 266"/>
                <a:gd name="T40" fmla="*/ 133 w 266"/>
                <a:gd name="T41"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6" h="266">
                  <a:moveTo>
                    <a:pt x="133" y="0"/>
                  </a:moveTo>
                  <a:cubicBezTo>
                    <a:pt x="133" y="0"/>
                    <a:pt x="133" y="0"/>
                    <a:pt x="133" y="0"/>
                  </a:cubicBezTo>
                  <a:cubicBezTo>
                    <a:pt x="59" y="0"/>
                    <a:pt x="0" y="60"/>
                    <a:pt x="0" y="133"/>
                  </a:cubicBezTo>
                  <a:cubicBezTo>
                    <a:pt x="0" y="133"/>
                    <a:pt x="0" y="133"/>
                    <a:pt x="0" y="133"/>
                  </a:cubicBezTo>
                  <a:cubicBezTo>
                    <a:pt x="5" y="133"/>
                    <a:pt x="5" y="133"/>
                    <a:pt x="5" y="133"/>
                  </a:cubicBezTo>
                  <a:cubicBezTo>
                    <a:pt x="10" y="133"/>
                    <a:pt x="10" y="133"/>
                    <a:pt x="10" y="133"/>
                  </a:cubicBezTo>
                  <a:cubicBezTo>
                    <a:pt x="10" y="99"/>
                    <a:pt x="23" y="69"/>
                    <a:pt x="46" y="46"/>
                  </a:cubicBezTo>
                  <a:cubicBezTo>
                    <a:pt x="68" y="24"/>
                    <a:pt x="99" y="10"/>
                    <a:pt x="133" y="10"/>
                  </a:cubicBezTo>
                  <a:cubicBezTo>
                    <a:pt x="167" y="10"/>
                    <a:pt x="197" y="24"/>
                    <a:pt x="220" y="46"/>
                  </a:cubicBezTo>
                  <a:cubicBezTo>
                    <a:pt x="242" y="69"/>
                    <a:pt x="256" y="99"/>
                    <a:pt x="256" y="133"/>
                  </a:cubicBezTo>
                  <a:cubicBezTo>
                    <a:pt x="256" y="167"/>
                    <a:pt x="242" y="198"/>
                    <a:pt x="220" y="220"/>
                  </a:cubicBezTo>
                  <a:cubicBezTo>
                    <a:pt x="197" y="243"/>
                    <a:pt x="167" y="256"/>
                    <a:pt x="133" y="256"/>
                  </a:cubicBezTo>
                  <a:cubicBezTo>
                    <a:pt x="99" y="256"/>
                    <a:pt x="68" y="243"/>
                    <a:pt x="46" y="220"/>
                  </a:cubicBezTo>
                  <a:cubicBezTo>
                    <a:pt x="23" y="198"/>
                    <a:pt x="10" y="167"/>
                    <a:pt x="10" y="133"/>
                  </a:cubicBezTo>
                  <a:cubicBezTo>
                    <a:pt x="5" y="133"/>
                    <a:pt x="5" y="133"/>
                    <a:pt x="5" y="133"/>
                  </a:cubicBezTo>
                  <a:cubicBezTo>
                    <a:pt x="0" y="133"/>
                    <a:pt x="0" y="133"/>
                    <a:pt x="0" y="133"/>
                  </a:cubicBezTo>
                  <a:cubicBezTo>
                    <a:pt x="0" y="134"/>
                    <a:pt x="0" y="134"/>
                    <a:pt x="0" y="134"/>
                  </a:cubicBezTo>
                  <a:cubicBezTo>
                    <a:pt x="0" y="207"/>
                    <a:pt x="59" y="266"/>
                    <a:pt x="133" y="266"/>
                  </a:cubicBezTo>
                  <a:cubicBezTo>
                    <a:pt x="206" y="266"/>
                    <a:pt x="266" y="207"/>
                    <a:pt x="266" y="133"/>
                  </a:cubicBezTo>
                  <a:cubicBezTo>
                    <a:pt x="266" y="133"/>
                    <a:pt x="266" y="133"/>
                    <a:pt x="266" y="133"/>
                  </a:cubicBezTo>
                  <a:cubicBezTo>
                    <a:pt x="266" y="60"/>
                    <a:pt x="206" y="0"/>
                    <a:pt x="133" y="0"/>
                  </a:cubicBezTo>
                </a:path>
              </a:pathLst>
            </a:custGeom>
            <a:solidFill>
              <a:srgbClr val="4A67AA"/>
            </a:solidFill>
            <a:ln>
              <a:solidFill>
                <a:schemeClr val="tx1">
                  <a:lumMod val="65000"/>
                  <a:lumOff val="35000"/>
                </a:schemeClr>
              </a:solidFill>
            </a:ln>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9"/>
            <p:cNvSpPr>
              <a:spLocks/>
            </p:cNvSpPr>
            <p:nvPr/>
          </p:nvSpPr>
          <p:spPr bwMode="auto">
            <a:xfrm>
              <a:off x="4138886" y="5988533"/>
              <a:ext cx="143782" cy="143782"/>
            </a:xfrm>
            <a:custGeom>
              <a:avLst/>
              <a:gdLst>
                <a:gd name="T0" fmla="*/ 87 w 102"/>
                <a:gd name="T1" fmla="*/ 0 h 102"/>
                <a:gd name="T2" fmla="*/ 15 w 102"/>
                <a:gd name="T3" fmla="*/ 0 h 102"/>
                <a:gd name="T4" fmla="*/ 0 w 102"/>
                <a:gd name="T5" fmla="*/ 15 h 102"/>
                <a:gd name="T6" fmla="*/ 5 w 102"/>
                <a:gd name="T7" fmla="*/ 15 h 102"/>
                <a:gd name="T8" fmla="*/ 10 w 102"/>
                <a:gd name="T9" fmla="*/ 15 h 102"/>
                <a:gd name="T10" fmla="*/ 15 w 102"/>
                <a:gd name="T11" fmla="*/ 10 h 102"/>
                <a:gd name="T12" fmla="*/ 87 w 102"/>
                <a:gd name="T13" fmla="*/ 10 h 102"/>
                <a:gd name="T14" fmla="*/ 92 w 102"/>
                <a:gd name="T15" fmla="*/ 15 h 102"/>
                <a:gd name="T16" fmla="*/ 92 w 102"/>
                <a:gd name="T17" fmla="*/ 87 h 102"/>
                <a:gd name="T18" fmla="*/ 87 w 102"/>
                <a:gd name="T19" fmla="*/ 92 h 102"/>
                <a:gd name="T20" fmla="*/ 15 w 102"/>
                <a:gd name="T21" fmla="*/ 92 h 102"/>
                <a:gd name="T22" fmla="*/ 10 w 102"/>
                <a:gd name="T23" fmla="*/ 87 h 102"/>
                <a:gd name="T24" fmla="*/ 10 w 102"/>
                <a:gd name="T25" fmla="*/ 15 h 102"/>
                <a:gd name="T26" fmla="*/ 5 w 102"/>
                <a:gd name="T27" fmla="*/ 15 h 102"/>
                <a:gd name="T28" fmla="*/ 0 w 102"/>
                <a:gd name="T29" fmla="*/ 15 h 102"/>
                <a:gd name="T30" fmla="*/ 0 w 102"/>
                <a:gd name="T31" fmla="*/ 87 h 102"/>
                <a:gd name="T32" fmla="*/ 15 w 102"/>
                <a:gd name="T33" fmla="*/ 102 h 102"/>
                <a:gd name="T34" fmla="*/ 87 w 102"/>
                <a:gd name="T35" fmla="*/ 102 h 102"/>
                <a:gd name="T36" fmla="*/ 102 w 102"/>
                <a:gd name="T37" fmla="*/ 87 h 102"/>
                <a:gd name="T38" fmla="*/ 102 w 102"/>
                <a:gd name="T39" fmla="*/ 15 h 102"/>
                <a:gd name="T40" fmla="*/ 87 w 102"/>
                <a:gd name="T41"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 h="102">
                  <a:moveTo>
                    <a:pt x="87" y="0"/>
                  </a:moveTo>
                  <a:cubicBezTo>
                    <a:pt x="15" y="0"/>
                    <a:pt x="15" y="0"/>
                    <a:pt x="15" y="0"/>
                  </a:cubicBezTo>
                  <a:cubicBezTo>
                    <a:pt x="6" y="0"/>
                    <a:pt x="0" y="7"/>
                    <a:pt x="0" y="15"/>
                  </a:cubicBezTo>
                  <a:cubicBezTo>
                    <a:pt x="5" y="15"/>
                    <a:pt x="5" y="15"/>
                    <a:pt x="5" y="15"/>
                  </a:cubicBezTo>
                  <a:cubicBezTo>
                    <a:pt x="10" y="15"/>
                    <a:pt x="10" y="15"/>
                    <a:pt x="10" y="15"/>
                  </a:cubicBezTo>
                  <a:cubicBezTo>
                    <a:pt x="10" y="13"/>
                    <a:pt x="12" y="10"/>
                    <a:pt x="15" y="10"/>
                  </a:cubicBezTo>
                  <a:cubicBezTo>
                    <a:pt x="87" y="10"/>
                    <a:pt x="87" y="10"/>
                    <a:pt x="87" y="10"/>
                  </a:cubicBezTo>
                  <a:cubicBezTo>
                    <a:pt x="89" y="10"/>
                    <a:pt x="92" y="13"/>
                    <a:pt x="92" y="15"/>
                  </a:cubicBezTo>
                  <a:cubicBezTo>
                    <a:pt x="92" y="87"/>
                    <a:pt x="92" y="87"/>
                    <a:pt x="92" y="87"/>
                  </a:cubicBezTo>
                  <a:cubicBezTo>
                    <a:pt x="92" y="90"/>
                    <a:pt x="89" y="92"/>
                    <a:pt x="87" y="92"/>
                  </a:cubicBezTo>
                  <a:cubicBezTo>
                    <a:pt x="15" y="92"/>
                    <a:pt x="15" y="92"/>
                    <a:pt x="15" y="92"/>
                  </a:cubicBezTo>
                  <a:cubicBezTo>
                    <a:pt x="12" y="92"/>
                    <a:pt x="10" y="90"/>
                    <a:pt x="10" y="87"/>
                  </a:cubicBezTo>
                  <a:cubicBezTo>
                    <a:pt x="10" y="15"/>
                    <a:pt x="10" y="15"/>
                    <a:pt x="10" y="15"/>
                  </a:cubicBezTo>
                  <a:cubicBezTo>
                    <a:pt x="5" y="15"/>
                    <a:pt x="5" y="15"/>
                    <a:pt x="5" y="15"/>
                  </a:cubicBezTo>
                  <a:cubicBezTo>
                    <a:pt x="0" y="15"/>
                    <a:pt x="0" y="15"/>
                    <a:pt x="0" y="15"/>
                  </a:cubicBezTo>
                  <a:cubicBezTo>
                    <a:pt x="0" y="87"/>
                    <a:pt x="0" y="87"/>
                    <a:pt x="0" y="87"/>
                  </a:cubicBezTo>
                  <a:cubicBezTo>
                    <a:pt x="0" y="96"/>
                    <a:pt x="6" y="102"/>
                    <a:pt x="15" y="102"/>
                  </a:cubicBezTo>
                  <a:cubicBezTo>
                    <a:pt x="87" y="102"/>
                    <a:pt x="87" y="102"/>
                    <a:pt x="87" y="102"/>
                  </a:cubicBezTo>
                  <a:cubicBezTo>
                    <a:pt x="95" y="102"/>
                    <a:pt x="102" y="96"/>
                    <a:pt x="102" y="87"/>
                  </a:cubicBezTo>
                  <a:cubicBezTo>
                    <a:pt x="102" y="15"/>
                    <a:pt x="102" y="15"/>
                    <a:pt x="102" y="15"/>
                  </a:cubicBezTo>
                  <a:cubicBezTo>
                    <a:pt x="102" y="7"/>
                    <a:pt x="95" y="0"/>
                    <a:pt x="87" y="0"/>
                  </a:cubicBezTo>
                </a:path>
              </a:pathLst>
            </a:custGeom>
            <a:solidFill>
              <a:srgbClr val="4A67AA"/>
            </a:solidFill>
            <a:ln>
              <a:solidFill>
                <a:schemeClr val="tx1">
                  <a:lumMod val="65000"/>
                  <a:lumOff val="35000"/>
                </a:schemeClr>
              </a:solidFill>
            </a:ln>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10"/>
            <p:cNvSpPr>
              <a:spLocks/>
            </p:cNvSpPr>
            <p:nvPr/>
          </p:nvSpPr>
          <p:spPr bwMode="auto">
            <a:xfrm>
              <a:off x="3311094" y="2581044"/>
              <a:ext cx="1807742" cy="3203681"/>
            </a:xfrm>
            <a:custGeom>
              <a:avLst/>
              <a:gdLst>
                <a:gd name="T0" fmla="*/ 1280 w 1280"/>
                <a:gd name="T1" fmla="*/ 2262 h 2272"/>
                <a:gd name="T2" fmla="*/ 1270 w 1280"/>
                <a:gd name="T3" fmla="*/ 2272 h 2272"/>
                <a:gd name="T4" fmla="*/ 10 w 1280"/>
                <a:gd name="T5" fmla="*/ 2272 h 2272"/>
                <a:gd name="T6" fmla="*/ 0 w 1280"/>
                <a:gd name="T7" fmla="*/ 2262 h 2272"/>
                <a:gd name="T8" fmla="*/ 0 w 1280"/>
                <a:gd name="T9" fmla="*/ 10 h 2272"/>
                <a:gd name="T10" fmla="*/ 10 w 1280"/>
                <a:gd name="T11" fmla="*/ 0 h 2272"/>
                <a:gd name="T12" fmla="*/ 1270 w 1280"/>
                <a:gd name="T13" fmla="*/ 0 h 2272"/>
                <a:gd name="T14" fmla="*/ 1280 w 1280"/>
                <a:gd name="T15" fmla="*/ 10 h 2272"/>
                <a:gd name="T16" fmla="*/ 1280 w 1280"/>
                <a:gd name="T17" fmla="*/ 2262 h 2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0" h="2272">
                  <a:moveTo>
                    <a:pt x="1280" y="2262"/>
                  </a:moveTo>
                  <a:cubicBezTo>
                    <a:pt x="1280" y="2268"/>
                    <a:pt x="1276" y="2272"/>
                    <a:pt x="1270" y="2272"/>
                  </a:cubicBezTo>
                  <a:cubicBezTo>
                    <a:pt x="10" y="2272"/>
                    <a:pt x="10" y="2272"/>
                    <a:pt x="10" y="2272"/>
                  </a:cubicBezTo>
                  <a:cubicBezTo>
                    <a:pt x="5" y="2272"/>
                    <a:pt x="0" y="2268"/>
                    <a:pt x="0" y="2262"/>
                  </a:cubicBezTo>
                  <a:cubicBezTo>
                    <a:pt x="0" y="10"/>
                    <a:pt x="0" y="10"/>
                    <a:pt x="0" y="10"/>
                  </a:cubicBezTo>
                  <a:cubicBezTo>
                    <a:pt x="0" y="5"/>
                    <a:pt x="5" y="0"/>
                    <a:pt x="10" y="0"/>
                  </a:cubicBezTo>
                  <a:cubicBezTo>
                    <a:pt x="1270" y="0"/>
                    <a:pt x="1270" y="0"/>
                    <a:pt x="1270" y="0"/>
                  </a:cubicBezTo>
                  <a:cubicBezTo>
                    <a:pt x="1276" y="0"/>
                    <a:pt x="1280" y="5"/>
                    <a:pt x="1280" y="10"/>
                  </a:cubicBezTo>
                  <a:lnTo>
                    <a:pt x="1280" y="2262"/>
                  </a:lnTo>
                  <a:close/>
                </a:path>
              </a:pathLst>
            </a:custGeom>
            <a:noFill/>
            <a:ln w="15875"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4" name="Line 11"/>
            <p:cNvSpPr>
              <a:spLocks noChangeShapeType="1"/>
            </p:cNvSpPr>
            <p:nvPr/>
          </p:nvSpPr>
          <p:spPr bwMode="auto">
            <a:xfrm>
              <a:off x="3311094" y="2687136"/>
              <a:ext cx="1807742" cy="0"/>
            </a:xfrm>
            <a:prstGeom prst="line">
              <a:avLst/>
            </a:prstGeom>
            <a:solidFill>
              <a:srgbClr val="4A67AA"/>
            </a:solidFill>
            <a:ln w="15875" cap="flat">
              <a:solidFill>
                <a:schemeClr val="tx1">
                  <a:lumMod val="65000"/>
                  <a:lumOff val="35000"/>
                </a:schemeClr>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15" name="Rectangle 12"/>
            <p:cNvSpPr>
              <a:spLocks noChangeArrowheads="1"/>
            </p:cNvSpPr>
            <p:nvPr/>
          </p:nvSpPr>
          <p:spPr bwMode="auto">
            <a:xfrm>
              <a:off x="3447896" y="2611755"/>
              <a:ext cx="16751" cy="51650"/>
            </a:xfrm>
            <a:prstGeom prst="rect">
              <a:avLst/>
            </a:prstGeom>
            <a:solidFill>
              <a:srgbClr val="4A67AA"/>
            </a:solidFill>
            <a:ln>
              <a:solidFill>
                <a:schemeClr val="tx1">
                  <a:lumMod val="65000"/>
                  <a:lumOff val="35000"/>
                </a:schemeClr>
              </a:solidFill>
            </a:ln>
            <a:extLst/>
          </p:spPr>
          <p:txBody>
            <a:bodyPr vert="horz" wrap="square" lIns="91440" tIns="45720" rIns="91440" bIns="45720" numCol="1" anchor="t" anchorCtr="0" compatLnSpc="1">
              <a:prstTxWarp prst="textNoShape">
                <a:avLst/>
              </a:prstTxWarp>
            </a:bodyPr>
            <a:lstStyle/>
            <a:p>
              <a:endParaRPr lang="zh-CN" altLang="en-US"/>
            </a:p>
          </p:txBody>
        </p:sp>
        <p:sp>
          <p:nvSpPr>
            <p:cNvPr id="16" name="Rectangle 13"/>
            <p:cNvSpPr>
              <a:spLocks noChangeArrowheads="1"/>
            </p:cNvSpPr>
            <p:nvPr/>
          </p:nvSpPr>
          <p:spPr bwMode="auto">
            <a:xfrm>
              <a:off x="3422769" y="2621527"/>
              <a:ext cx="15355" cy="41878"/>
            </a:xfrm>
            <a:prstGeom prst="rect">
              <a:avLst/>
            </a:prstGeom>
            <a:solidFill>
              <a:srgbClr val="4A67AA"/>
            </a:solidFill>
            <a:ln>
              <a:solidFill>
                <a:schemeClr val="tx1">
                  <a:lumMod val="65000"/>
                  <a:lumOff val="35000"/>
                </a:schemeClr>
              </a:solidFill>
            </a:ln>
            <a:extLst/>
          </p:spPr>
          <p:txBody>
            <a:bodyPr vert="horz" wrap="square" lIns="91440" tIns="45720" rIns="91440" bIns="45720" numCol="1" anchor="t" anchorCtr="0" compatLnSpc="1">
              <a:prstTxWarp prst="textNoShape">
                <a:avLst/>
              </a:prstTxWarp>
            </a:bodyPr>
            <a:lstStyle/>
            <a:p>
              <a:endParaRPr lang="zh-CN" altLang="en-US"/>
            </a:p>
          </p:txBody>
        </p:sp>
        <p:sp>
          <p:nvSpPr>
            <p:cNvPr id="17" name="Rectangle 14"/>
            <p:cNvSpPr>
              <a:spLocks noChangeArrowheads="1"/>
            </p:cNvSpPr>
            <p:nvPr/>
          </p:nvSpPr>
          <p:spPr bwMode="auto">
            <a:xfrm>
              <a:off x="3399038" y="2629902"/>
              <a:ext cx="15355" cy="33503"/>
            </a:xfrm>
            <a:prstGeom prst="rect">
              <a:avLst/>
            </a:prstGeom>
            <a:solidFill>
              <a:srgbClr val="4A67AA"/>
            </a:solidFill>
            <a:ln>
              <a:solidFill>
                <a:schemeClr val="tx1">
                  <a:lumMod val="65000"/>
                  <a:lumOff val="35000"/>
                </a:schemeClr>
              </a:solidFill>
            </a:ln>
            <a:extLst/>
          </p:spPr>
          <p:txBody>
            <a:bodyPr vert="horz" wrap="square" lIns="91440" tIns="45720" rIns="91440" bIns="45720" numCol="1" anchor="t" anchorCtr="0" compatLnSpc="1">
              <a:prstTxWarp prst="textNoShape">
                <a:avLst/>
              </a:prstTxWarp>
            </a:bodyPr>
            <a:lstStyle/>
            <a:p>
              <a:endParaRPr lang="zh-CN" altLang="en-US"/>
            </a:p>
          </p:txBody>
        </p:sp>
        <p:sp>
          <p:nvSpPr>
            <p:cNvPr id="19" name="Rectangle 15"/>
            <p:cNvSpPr>
              <a:spLocks noChangeArrowheads="1"/>
            </p:cNvSpPr>
            <p:nvPr/>
          </p:nvSpPr>
          <p:spPr bwMode="auto">
            <a:xfrm>
              <a:off x="3375307" y="2639674"/>
              <a:ext cx="15355" cy="23731"/>
            </a:xfrm>
            <a:prstGeom prst="rect">
              <a:avLst/>
            </a:prstGeom>
            <a:solidFill>
              <a:srgbClr val="4A67AA"/>
            </a:solidFill>
            <a:ln>
              <a:solidFill>
                <a:schemeClr val="tx1">
                  <a:lumMod val="65000"/>
                  <a:lumOff val="35000"/>
                </a:schemeClr>
              </a:solidFill>
            </a:ln>
            <a:extLst/>
          </p:spPr>
          <p:txBody>
            <a:bodyPr vert="horz" wrap="square" lIns="91440" tIns="45720" rIns="91440" bIns="45720" numCol="1" anchor="t" anchorCtr="0" compatLnSpc="1">
              <a:prstTxWarp prst="textNoShape">
                <a:avLst/>
              </a:prstTxWarp>
            </a:bodyPr>
            <a:lstStyle/>
            <a:p>
              <a:endParaRPr lang="zh-CN" altLang="en-US"/>
            </a:p>
          </p:txBody>
        </p:sp>
        <p:sp>
          <p:nvSpPr>
            <p:cNvPr id="20" name="Rectangle 16"/>
            <p:cNvSpPr>
              <a:spLocks noChangeArrowheads="1"/>
            </p:cNvSpPr>
            <p:nvPr/>
          </p:nvSpPr>
          <p:spPr bwMode="auto">
            <a:xfrm>
              <a:off x="3351576" y="2648049"/>
              <a:ext cx="15355" cy="15355"/>
            </a:xfrm>
            <a:prstGeom prst="rect">
              <a:avLst/>
            </a:prstGeom>
            <a:solidFill>
              <a:srgbClr val="4A67AA"/>
            </a:solidFill>
            <a:ln>
              <a:solidFill>
                <a:schemeClr val="tx1">
                  <a:lumMod val="65000"/>
                  <a:lumOff val="35000"/>
                </a:schemeClr>
              </a:solidFill>
            </a:ln>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17"/>
            <p:cNvSpPr>
              <a:spLocks noEditPoints="1"/>
            </p:cNvSpPr>
            <p:nvPr/>
          </p:nvSpPr>
          <p:spPr bwMode="auto">
            <a:xfrm>
              <a:off x="4972262" y="2607567"/>
              <a:ext cx="118655" cy="55838"/>
            </a:xfrm>
            <a:custGeom>
              <a:avLst/>
              <a:gdLst>
                <a:gd name="T0" fmla="*/ 68 w 84"/>
                <a:gd name="T1" fmla="*/ 8 h 40"/>
                <a:gd name="T2" fmla="*/ 8 w 84"/>
                <a:gd name="T3" fmla="*/ 8 h 40"/>
                <a:gd name="T4" fmla="*/ 8 w 84"/>
                <a:gd name="T5" fmla="*/ 32 h 40"/>
                <a:gd name="T6" fmla="*/ 68 w 84"/>
                <a:gd name="T7" fmla="*/ 32 h 40"/>
                <a:gd name="T8" fmla="*/ 68 w 84"/>
                <a:gd name="T9" fmla="*/ 8 h 40"/>
                <a:gd name="T10" fmla="*/ 81 w 84"/>
                <a:gd name="T11" fmla="*/ 12 h 40"/>
                <a:gd name="T12" fmla="*/ 76 w 84"/>
                <a:gd name="T13" fmla="*/ 12 h 40"/>
                <a:gd name="T14" fmla="*/ 76 w 84"/>
                <a:gd name="T15" fmla="*/ 3 h 40"/>
                <a:gd name="T16" fmla="*/ 73 w 84"/>
                <a:gd name="T17" fmla="*/ 0 h 40"/>
                <a:gd name="T18" fmla="*/ 3 w 84"/>
                <a:gd name="T19" fmla="*/ 0 h 40"/>
                <a:gd name="T20" fmla="*/ 0 w 84"/>
                <a:gd name="T21" fmla="*/ 3 h 40"/>
                <a:gd name="T22" fmla="*/ 0 w 84"/>
                <a:gd name="T23" fmla="*/ 36 h 40"/>
                <a:gd name="T24" fmla="*/ 3 w 84"/>
                <a:gd name="T25" fmla="*/ 40 h 40"/>
                <a:gd name="T26" fmla="*/ 73 w 84"/>
                <a:gd name="T27" fmla="*/ 40 h 40"/>
                <a:gd name="T28" fmla="*/ 76 w 84"/>
                <a:gd name="T29" fmla="*/ 36 h 40"/>
                <a:gd name="T30" fmla="*/ 76 w 84"/>
                <a:gd name="T31" fmla="*/ 28 h 40"/>
                <a:gd name="T32" fmla="*/ 81 w 84"/>
                <a:gd name="T33" fmla="*/ 28 h 40"/>
                <a:gd name="T34" fmla="*/ 84 w 84"/>
                <a:gd name="T35" fmla="*/ 25 h 40"/>
                <a:gd name="T36" fmla="*/ 84 w 84"/>
                <a:gd name="T37" fmla="*/ 15 h 40"/>
                <a:gd name="T38" fmla="*/ 81 w 84"/>
                <a:gd name="T39" fmla="*/ 12 h 40"/>
                <a:gd name="T40" fmla="*/ 72 w 84"/>
                <a:gd name="T41" fmla="*/ 36 h 40"/>
                <a:gd name="T42" fmla="*/ 4 w 84"/>
                <a:gd name="T43" fmla="*/ 36 h 40"/>
                <a:gd name="T44" fmla="*/ 4 w 84"/>
                <a:gd name="T45" fmla="*/ 4 h 40"/>
                <a:gd name="T46" fmla="*/ 72 w 84"/>
                <a:gd name="T47" fmla="*/ 4 h 40"/>
                <a:gd name="T48" fmla="*/ 72 w 84"/>
                <a:gd name="T49" fmla="*/ 36 h 40"/>
                <a:gd name="T50" fmla="*/ 80 w 84"/>
                <a:gd name="T51" fmla="*/ 24 h 40"/>
                <a:gd name="T52" fmla="*/ 76 w 84"/>
                <a:gd name="T53" fmla="*/ 24 h 40"/>
                <a:gd name="T54" fmla="*/ 76 w 84"/>
                <a:gd name="T55" fmla="*/ 16 h 40"/>
                <a:gd name="T56" fmla="*/ 80 w 84"/>
                <a:gd name="T57" fmla="*/ 16 h 40"/>
                <a:gd name="T58" fmla="*/ 80 w 84"/>
                <a:gd name="T59" fmla="*/ 2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4" h="40">
                  <a:moveTo>
                    <a:pt x="68" y="8"/>
                  </a:moveTo>
                  <a:cubicBezTo>
                    <a:pt x="8" y="8"/>
                    <a:pt x="8" y="8"/>
                    <a:pt x="8" y="8"/>
                  </a:cubicBezTo>
                  <a:cubicBezTo>
                    <a:pt x="8" y="32"/>
                    <a:pt x="8" y="32"/>
                    <a:pt x="8" y="32"/>
                  </a:cubicBezTo>
                  <a:cubicBezTo>
                    <a:pt x="68" y="32"/>
                    <a:pt x="68" y="32"/>
                    <a:pt x="68" y="32"/>
                  </a:cubicBezTo>
                  <a:lnTo>
                    <a:pt x="68" y="8"/>
                  </a:lnTo>
                  <a:close/>
                  <a:moveTo>
                    <a:pt x="81" y="12"/>
                  </a:moveTo>
                  <a:cubicBezTo>
                    <a:pt x="76" y="12"/>
                    <a:pt x="76" y="12"/>
                    <a:pt x="76" y="12"/>
                  </a:cubicBezTo>
                  <a:cubicBezTo>
                    <a:pt x="76" y="3"/>
                    <a:pt x="76" y="3"/>
                    <a:pt x="76" y="3"/>
                  </a:cubicBezTo>
                  <a:cubicBezTo>
                    <a:pt x="76" y="1"/>
                    <a:pt x="74" y="0"/>
                    <a:pt x="73" y="0"/>
                  </a:cubicBezTo>
                  <a:cubicBezTo>
                    <a:pt x="3" y="0"/>
                    <a:pt x="3" y="0"/>
                    <a:pt x="3" y="0"/>
                  </a:cubicBezTo>
                  <a:cubicBezTo>
                    <a:pt x="1" y="0"/>
                    <a:pt x="0" y="1"/>
                    <a:pt x="0" y="3"/>
                  </a:cubicBezTo>
                  <a:cubicBezTo>
                    <a:pt x="0" y="36"/>
                    <a:pt x="0" y="36"/>
                    <a:pt x="0" y="36"/>
                  </a:cubicBezTo>
                  <a:cubicBezTo>
                    <a:pt x="0" y="38"/>
                    <a:pt x="1" y="40"/>
                    <a:pt x="3" y="40"/>
                  </a:cubicBezTo>
                  <a:cubicBezTo>
                    <a:pt x="73" y="40"/>
                    <a:pt x="73" y="40"/>
                    <a:pt x="73" y="40"/>
                  </a:cubicBezTo>
                  <a:cubicBezTo>
                    <a:pt x="74" y="40"/>
                    <a:pt x="76" y="38"/>
                    <a:pt x="76" y="36"/>
                  </a:cubicBezTo>
                  <a:cubicBezTo>
                    <a:pt x="76" y="28"/>
                    <a:pt x="76" y="28"/>
                    <a:pt x="76" y="28"/>
                  </a:cubicBezTo>
                  <a:cubicBezTo>
                    <a:pt x="81" y="28"/>
                    <a:pt x="81" y="28"/>
                    <a:pt x="81" y="28"/>
                  </a:cubicBezTo>
                  <a:cubicBezTo>
                    <a:pt x="82" y="28"/>
                    <a:pt x="84" y="26"/>
                    <a:pt x="84" y="25"/>
                  </a:cubicBezTo>
                  <a:cubicBezTo>
                    <a:pt x="84" y="15"/>
                    <a:pt x="84" y="15"/>
                    <a:pt x="84" y="15"/>
                  </a:cubicBezTo>
                  <a:cubicBezTo>
                    <a:pt x="84" y="13"/>
                    <a:pt x="82" y="12"/>
                    <a:pt x="81" y="12"/>
                  </a:cubicBezTo>
                  <a:moveTo>
                    <a:pt x="72" y="36"/>
                  </a:moveTo>
                  <a:cubicBezTo>
                    <a:pt x="4" y="36"/>
                    <a:pt x="4" y="36"/>
                    <a:pt x="4" y="36"/>
                  </a:cubicBezTo>
                  <a:cubicBezTo>
                    <a:pt x="4" y="4"/>
                    <a:pt x="4" y="4"/>
                    <a:pt x="4" y="4"/>
                  </a:cubicBezTo>
                  <a:cubicBezTo>
                    <a:pt x="72" y="4"/>
                    <a:pt x="72" y="4"/>
                    <a:pt x="72" y="4"/>
                  </a:cubicBezTo>
                  <a:lnTo>
                    <a:pt x="72" y="36"/>
                  </a:lnTo>
                  <a:close/>
                  <a:moveTo>
                    <a:pt x="80" y="24"/>
                  </a:moveTo>
                  <a:cubicBezTo>
                    <a:pt x="76" y="24"/>
                    <a:pt x="76" y="24"/>
                    <a:pt x="76" y="24"/>
                  </a:cubicBezTo>
                  <a:cubicBezTo>
                    <a:pt x="76" y="16"/>
                    <a:pt x="76" y="16"/>
                    <a:pt x="76" y="16"/>
                  </a:cubicBezTo>
                  <a:cubicBezTo>
                    <a:pt x="80" y="16"/>
                    <a:pt x="80" y="16"/>
                    <a:pt x="80" y="16"/>
                  </a:cubicBezTo>
                  <a:lnTo>
                    <a:pt x="80" y="24"/>
                  </a:lnTo>
                  <a:close/>
                </a:path>
              </a:pathLst>
            </a:custGeom>
            <a:solidFill>
              <a:srgbClr val="4A67AA"/>
            </a:solidFill>
            <a:ln>
              <a:solidFill>
                <a:schemeClr val="tx1">
                  <a:lumMod val="65000"/>
                  <a:lumOff val="35000"/>
                </a:schemeClr>
              </a:solidFill>
            </a:ln>
            <a:extLst/>
          </p:spPr>
          <p:txBody>
            <a:bodyPr vert="horz" wrap="square" lIns="91440" tIns="45720" rIns="91440" bIns="45720" numCol="1" anchor="t" anchorCtr="0" compatLnSpc="1">
              <a:prstTxWarp prst="textNoShape">
                <a:avLst/>
              </a:prstTxWarp>
            </a:bodyPr>
            <a:lstStyle/>
            <a:p>
              <a:endParaRPr lang="zh-CN" altLang="en-US"/>
            </a:p>
          </p:txBody>
        </p:sp>
      </p:grpSp>
      <p:sp>
        <p:nvSpPr>
          <p:cNvPr id="95" name="文本框 94"/>
          <p:cNvSpPr txBox="1"/>
          <p:nvPr/>
        </p:nvSpPr>
        <p:spPr>
          <a:xfrm>
            <a:off x="2028612" y="2313982"/>
            <a:ext cx="975775" cy="438582"/>
          </a:xfrm>
          <a:prstGeom prst="rect">
            <a:avLst/>
          </a:prstGeom>
          <a:noFill/>
        </p:spPr>
        <p:txBody>
          <a:bodyPr wrap="square" lIns="68580" tIns="34290" rIns="68580" bIns="34290" rtlCol="0">
            <a:spAutoFit/>
          </a:bodyPr>
          <a:lstStyle/>
          <a:p>
            <a:r>
              <a:rPr lang="en-US" altLang="zh-CN" sz="2400" dirty="0">
                <a:solidFill>
                  <a:schemeClr val="tx1">
                    <a:lumMod val="75000"/>
                    <a:lumOff val="25000"/>
                  </a:schemeClr>
                </a:solidFill>
                <a:latin typeface="Impact" panose="020B0806030902050204" pitchFamily="34" charset="0"/>
              </a:rPr>
              <a:t>55%</a:t>
            </a:r>
            <a:endParaRPr lang="zh-CN" altLang="en-US" sz="2400" dirty="0">
              <a:solidFill>
                <a:schemeClr val="tx1">
                  <a:lumMod val="75000"/>
                  <a:lumOff val="25000"/>
                </a:schemeClr>
              </a:solidFill>
              <a:latin typeface="Impact" panose="020B0806030902050204" pitchFamily="34" charset="0"/>
            </a:endParaRPr>
          </a:p>
        </p:txBody>
      </p:sp>
      <p:cxnSp>
        <p:nvCxnSpPr>
          <p:cNvPr id="96" name="直接连接符 95"/>
          <p:cNvCxnSpPr/>
          <p:nvPr/>
        </p:nvCxnSpPr>
        <p:spPr>
          <a:xfrm>
            <a:off x="2077046" y="2756266"/>
            <a:ext cx="6519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7" name="文本框 96"/>
          <p:cNvSpPr txBox="1"/>
          <p:nvPr/>
        </p:nvSpPr>
        <p:spPr>
          <a:xfrm>
            <a:off x="1878419" y="2860576"/>
            <a:ext cx="1253421" cy="763927"/>
          </a:xfrm>
          <a:prstGeom prst="rect">
            <a:avLst/>
          </a:prstGeom>
          <a:noFill/>
        </p:spPr>
        <p:txBody>
          <a:bodyPr wrap="square" lIns="68580" tIns="34290" rIns="68580" bIns="34290" rtlCol="0">
            <a:spAutoFit/>
          </a:bodyPr>
          <a:lstStyle/>
          <a:p>
            <a:pPr>
              <a:lnSpc>
                <a:spcPct val="130000"/>
              </a:lnSpc>
              <a:spcBef>
                <a:spcPct val="0"/>
              </a:spcBef>
              <a:buNone/>
            </a:pPr>
            <a:r>
              <a:rPr lang="zh-CN" altLang="en-US" sz="9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itchFamily="34" charset="-122"/>
              </a:rPr>
              <a:t>在此录入上述图表的描述说明，在此录入上述图表的综合描述说明。</a:t>
            </a:r>
          </a:p>
        </p:txBody>
      </p:sp>
      <p:sp>
        <p:nvSpPr>
          <p:cNvPr id="98" name="椭圆 97"/>
          <p:cNvSpPr/>
          <p:nvPr/>
        </p:nvSpPr>
        <p:spPr>
          <a:xfrm>
            <a:off x="4713446" y="1661271"/>
            <a:ext cx="313899" cy="313996"/>
          </a:xfrm>
          <a:prstGeom prst="ellipse">
            <a:avLst/>
          </a:prstGeom>
          <a:blipFill>
            <a:blip r:embed="rId3" cstate="print">
              <a:duotone>
                <a:prstClr val="black"/>
                <a:schemeClr val="accent4">
                  <a:tint val="45000"/>
                  <a:satMod val="400000"/>
                </a:schemeClr>
              </a:duotone>
              <a:lum bright="-70000" contrast="74000"/>
            </a:blip>
            <a:stretch>
              <a:fillRect l="-33000" t="-11000" r="-15000" b="-110000"/>
            </a:stretch>
          </a:bli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cxnSp>
        <p:nvCxnSpPr>
          <p:cNvPr id="99" name="直接连接符 98"/>
          <p:cNvCxnSpPr/>
          <p:nvPr/>
        </p:nvCxnSpPr>
        <p:spPr>
          <a:xfrm flipV="1">
            <a:off x="5764854" y="1669084"/>
            <a:ext cx="1" cy="306184"/>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0" name="文本框 99"/>
          <p:cNvSpPr txBox="1"/>
          <p:nvPr/>
        </p:nvSpPr>
        <p:spPr>
          <a:xfrm>
            <a:off x="5081773" y="1645091"/>
            <a:ext cx="617765" cy="284693"/>
          </a:xfrm>
          <a:prstGeom prst="rect">
            <a:avLst/>
          </a:prstGeom>
          <a:noFill/>
        </p:spPr>
        <p:txBody>
          <a:bodyPr wrap="square" lIns="68580" tIns="34290" rIns="68580" bIns="34290" rtlCol="0">
            <a:spAutoFit/>
          </a:bodyPr>
          <a:lstStyle/>
          <a:p>
            <a:r>
              <a:rPr lang="zh-CN" altLang="en-US" sz="1400" b="1" dirty="0">
                <a:solidFill>
                  <a:schemeClr val="tx1">
                    <a:lumMod val="75000"/>
                    <a:lumOff val="25000"/>
                  </a:schemeClr>
                </a:solidFill>
                <a:latin typeface="方正静蕾简体" panose="02000000000000000000" pitchFamily="2" charset="-122"/>
                <a:ea typeface="方正静蕾简体" panose="02000000000000000000" pitchFamily="2" charset="-122"/>
              </a:rPr>
              <a:t>文字</a:t>
            </a:r>
          </a:p>
        </p:txBody>
      </p:sp>
      <p:sp>
        <p:nvSpPr>
          <p:cNvPr id="101" name="文本框 100"/>
          <p:cNvSpPr txBox="1"/>
          <p:nvPr/>
        </p:nvSpPr>
        <p:spPr>
          <a:xfrm>
            <a:off x="5936773" y="1629927"/>
            <a:ext cx="2045984" cy="403828"/>
          </a:xfrm>
          <a:prstGeom prst="rect">
            <a:avLst/>
          </a:prstGeom>
          <a:noFill/>
        </p:spPr>
        <p:txBody>
          <a:bodyPr wrap="square" lIns="68580" tIns="34290" rIns="68580" bIns="34290" rtlCol="0">
            <a:spAutoFit/>
          </a:bodyPr>
          <a:lstStyle/>
          <a:p>
            <a:pPr>
              <a:lnSpc>
                <a:spcPct val="130000"/>
              </a:lnSpc>
              <a:spcBef>
                <a:spcPct val="0"/>
              </a:spcBef>
              <a:buNone/>
            </a:pPr>
            <a:r>
              <a:rPr lang="zh-CN" altLang="en-US" sz="9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itchFamily="34" charset="-122"/>
              </a:rPr>
              <a:t>在此录入上述图表的描述说明，在此录入上述图表的综合描述说明。</a:t>
            </a:r>
          </a:p>
        </p:txBody>
      </p:sp>
      <p:sp>
        <p:nvSpPr>
          <p:cNvPr id="102" name="椭圆 101"/>
          <p:cNvSpPr/>
          <p:nvPr/>
        </p:nvSpPr>
        <p:spPr>
          <a:xfrm>
            <a:off x="4713446" y="2388452"/>
            <a:ext cx="313899" cy="313996"/>
          </a:xfrm>
          <a:prstGeom prst="ellipse">
            <a:avLst/>
          </a:prstGeom>
          <a:blipFill>
            <a:blip r:embed="rId3" cstate="print">
              <a:duotone>
                <a:prstClr val="black"/>
                <a:schemeClr val="accent3">
                  <a:tint val="45000"/>
                  <a:satMod val="400000"/>
                </a:schemeClr>
              </a:duotone>
              <a:lum bright="28000" contrast="77000"/>
            </a:blip>
            <a:stretch>
              <a:fillRect l="-33000" t="-11000" r="-15000" b="-110000"/>
            </a:stretch>
          </a:bli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cxnSp>
        <p:nvCxnSpPr>
          <p:cNvPr id="103" name="直接连接符 102"/>
          <p:cNvCxnSpPr/>
          <p:nvPr/>
        </p:nvCxnSpPr>
        <p:spPr>
          <a:xfrm flipV="1">
            <a:off x="5764854" y="2396265"/>
            <a:ext cx="1" cy="306184"/>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4" name="文本框 103"/>
          <p:cNvSpPr txBox="1"/>
          <p:nvPr/>
        </p:nvSpPr>
        <p:spPr>
          <a:xfrm>
            <a:off x="5081773" y="2372272"/>
            <a:ext cx="617765" cy="284693"/>
          </a:xfrm>
          <a:prstGeom prst="rect">
            <a:avLst/>
          </a:prstGeom>
          <a:noFill/>
        </p:spPr>
        <p:txBody>
          <a:bodyPr wrap="square" lIns="68580" tIns="34290" rIns="68580" bIns="34290" rtlCol="0">
            <a:spAutoFit/>
          </a:bodyPr>
          <a:lstStyle/>
          <a:p>
            <a:r>
              <a:rPr lang="zh-CN" altLang="en-US" sz="1400" b="1" dirty="0">
                <a:solidFill>
                  <a:schemeClr val="tx1">
                    <a:lumMod val="75000"/>
                    <a:lumOff val="25000"/>
                  </a:schemeClr>
                </a:solidFill>
                <a:latin typeface="方正静蕾简体" panose="02000000000000000000" pitchFamily="2" charset="-122"/>
                <a:ea typeface="方正静蕾简体" panose="02000000000000000000" pitchFamily="2" charset="-122"/>
              </a:rPr>
              <a:t>文字</a:t>
            </a:r>
          </a:p>
        </p:txBody>
      </p:sp>
      <p:sp>
        <p:nvSpPr>
          <p:cNvPr id="105" name="文本框 104"/>
          <p:cNvSpPr txBox="1"/>
          <p:nvPr/>
        </p:nvSpPr>
        <p:spPr>
          <a:xfrm>
            <a:off x="5936773" y="2357107"/>
            <a:ext cx="2045984" cy="403828"/>
          </a:xfrm>
          <a:prstGeom prst="rect">
            <a:avLst/>
          </a:prstGeom>
          <a:noFill/>
        </p:spPr>
        <p:txBody>
          <a:bodyPr wrap="square" lIns="68580" tIns="34290" rIns="68580" bIns="34290" rtlCol="0">
            <a:spAutoFit/>
          </a:bodyPr>
          <a:lstStyle/>
          <a:p>
            <a:pPr>
              <a:lnSpc>
                <a:spcPct val="130000"/>
              </a:lnSpc>
              <a:spcBef>
                <a:spcPct val="0"/>
              </a:spcBef>
              <a:buNone/>
            </a:pPr>
            <a:r>
              <a:rPr lang="zh-CN" altLang="en-US" sz="9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itchFamily="34" charset="-122"/>
              </a:rPr>
              <a:t>在此录入上述图表的描述说明，在此录入上述图表的综合描述说明。</a:t>
            </a:r>
          </a:p>
        </p:txBody>
      </p:sp>
      <p:sp>
        <p:nvSpPr>
          <p:cNvPr id="106" name="椭圆 105"/>
          <p:cNvSpPr/>
          <p:nvPr/>
        </p:nvSpPr>
        <p:spPr>
          <a:xfrm>
            <a:off x="4724249" y="3093061"/>
            <a:ext cx="313899" cy="313996"/>
          </a:xfrm>
          <a:prstGeom prst="ellipse">
            <a:avLst/>
          </a:prstGeom>
          <a:blipFill>
            <a:blip r:embed="rId3" cstate="print">
              <a:duotone>
                <a:prstClr val="black"/>
                <a:schemeClr val="accent4">
                  <a:tint val="45000"/>
                  <a:satMod val="400000"/>
                </a:schemeClr>
              </a:duotone>
              <a:lum bright="-70000" contrast="74000"/>
            </a:blip>
            <a:stretch>
              <a:fillRect l="-33000" t="-11000" r="-15000" b="-110000"/>
            </a:stretch>
          </a:bli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cxnSp>
        <p:nvCxnSpPr>
          <p:cNvPr id="107" name="直接连接符 106"/>
          <p:cNvCxnSpPr/>
          <p:nvPr/>
        </p:nvCxnSpPr>
        <p:spPr>
          <a:xfrm flipV="1">
            <a:off x="5775656" y="3100873"/>
            <a:ext cx="1" cy="306184"/>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8" name="文本框 107"/>
          <p:cNvSpPr txBox="1"/>
          <p:nvPr/>
        </p:nvSpPr>
        <p:spPr>
          <a:xfrm>
            <a:off x="5092576" y="3076881"/>
            <a:ext cx="617765" cy="284693"/>
          </a:xfrm>
          <a:prstGeom prst="rect">
            <a:avLst/>
          </a:prstGeom>
          <a:noFill/>
        </p:spPr>
        <p:txBody>
          <a:bodyPr wrap="square" lIns="68580" tIns="34290" rIns="68580" bIns="34290" rtlCol="0">
            <a:spAutoFit/>
          </a:bodyPr>
          <a:lstStyle/>
          <a:p>
            <a:r>
              <a:rPr lang="zh-CN" altLang="en-US" sz="1400" b="1" dirty="0">
                <a:solidFill>
                  <a:schemeClr val="tx1">
                    <a:lumMod val="75000"/>
                    <a:lumOff val="25000"/>
                  </a:schemeClr>
                </a:solidFill>
                <a:latin typeface="方正静蕾简体" panose="02000000000000000000" pitchFamily="2" charset="-122"/>
                <a:ea typeface="方正静蕾简体" panose="02000000000000000000" pitchFamily="2" charset="-122"/>
              </a:rPr>
              <a:t>文字</a:t>
            </a:r>
          </a:p>
        </p:txBody>
      </p:sp>
      <p:sp>
        <p:nvSpPr>
          <p:cNvPr id="109" name="文本框 108"/>
          <p:cNvSpPr txBox="1"/>
          <p:nvPr/>
        </p:nvSpPr>
        <p:spPr>
          <a:xfrm>
            <a:off x="5947576" y="3061716"/>
            <a:ext cx="2045984" cy="403828"/>
          </a:xfrm>
          <a:prstGeom prst="rect">
            <a:avLst/>
          </a:prstGeom>
          <a:noFill/>
        </p:spPr>
        <p:txBody>
          <a:bodyPr wrap="square" lIns="68580" tIns="34290" rIns="68580" bIns="34290" rtlCol="0">
            <a:spAutoFit/>
          </a:bodyPr>
          <a:lstStyle/>
          <a:p>
            <a:pPr>
              <a:lnSpc>
                <a:spcPct val="130000"/>
              </a:lnSpc>
              <a:spcBef>
                <a:spcPct val="0"/>
              </a:spcBef>
              <a:buNone/>
            </a:pPr>
            <a:r>
              <a:rPr lang="zh-CN" altLang="en-US" sz="9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itchFamily="34" charset="-122"/>
              </a:rPr>
              <a:t>在此录入上述图表的描述说明，在此录入上述图表的综合描述说明。</a:t>
            </a:r>
          </a:p>
        </p:txBody>
      </p:sp>
      <p:sp>
        <p:nvSpPr>
          <p:cNvPr id="110" name="椭圆 109"/>
          <p:cNvSpPr/>
          <p:nvPr/>
        </p:nvSpPr>
        <p:spPr>
          <a:xfrm>
            <a:off x="4724249" y="3820241"/>
            <a:ext cx="313899" cy="313996"/>
          </a:xfrm>
          <a:prstGeom prst="ellipse">
            <a:avLst/>
          </a:prstGeom>
          <a:blipFill>
            <a:blip r:embed="rId3" cstate="print">
              <a:duotone>
                <a:prstClr val="black"/>
                <a:schemeClr val="accent3">
                  <a:tint val="45000"/>
                  <a:satMod val="400000"/>
                </a:schemeClr>
              </a:duotone>
              <a:lum bright="41000" contrast="94000"/>
            </a:blip>
            <a:stretch>
              <a:fillRect l="-33000" t="-11000" r="-15000" b="-110000"/>
            </a:stretch>
          </a:bli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cxnSp>
        <p:nvCxnSpPr>
          <p:cNvPr id="111" name="直接连接符 110"/>
          <p:cNvCxnSpPr/>
          <p:nvPr/>
        </p:nvCxnSpPr>
        <p:spPr>
          <a:xfrm flipV="1">
            <a:off x="5775656" y="3828054"/>
            <a:ext cx="1" cy="306184"/>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2" name="文本框 111"/>
          <p:cNvSpPr txBox="1"/>
          <p:nvPr/>
        </p:nvSpPr>
        <p:spPr>
          <a:xfrm>
            <a:off x="5092576" y="3804061"/>
            <a:ext cx="617765" cy="284693"/>
          </a:xfrm>
          <a:prstGeom prst="rect">
            <a:avLst/>
          </a:prstGeom>
          <a:noFill/>
        </p:spPr>
        <p:txBody>
          <a:bodyPr wrap="square" lIns="68580" tIns="34290" rIns="68580" bIns="34290" rtlCol="0">
            <a:spAutoFit/>
          </a:bodyPr>
          <a:lstStyle/>
          <a:p>
            <a:r>
              <a:rPr lang="zh-CN" altLang="en-US" sz="1400" b="1" dirty="0">
                <a:solidFill>
                  <a:schemeClr val="tx1">
                    <a:lumMod val="75000"/>
                    <a:lumOff val="25000"/>
                  </a:schemeClr>
                </a:solidFill>
                <a:latin typeface="方正静蕾简体" panose="02000000000000000000" pitchFamily="2" charset="-122"/>
                <a:ea typeface="方正静蕾简体" panose="02000000000000000000" pitchFamily="2" charset="-122"/>
              </a:rPr>
              <a:t>文字</a:t>
            </a:r>
          </a:p>
        </p:txBody>
      </p:sp>
      <p:sp>
        <p:nvSpPr>
          <p:cNvPr id="113" name="文本框 112"/>
          <p:cNvSpPr txBox="1"/>
          <p:nvPr/>
        </p:nvSpPr>
        <p:spPr>
          <a:xfrm>
            <a:off x="5947576" y="3788896"/>
            <a:ext cx="2045984" cy="403828"/>
          </a:xfrm>
          <a:prstGeom prst="rect">
            <a:avLst/>
          </a:prstGeom>
          <a:noFill/>
        </p:spPr>
        <p:txBody>
          <a:bodyPr wrap="square" lIns="68580" tIns="34290" rIns="68580" bIns="34290" rtlCol="0">
            <a:spAutoFit/>
          </a:bodyPr>
          <a:lstStyle/>
          <a:p>
            <a:pPr>
              <a:lnSpc>
                <a:spcPct val="130000"/>
              </a:lnSpc>
              <a:spcBef>
                <a:spcPct val="0"/>
              </a:spcBef>
              <a:buNone/>
            </a:pPr>
            <a:r>
              <a:rPr lang="zh-CN" altLang="en-US" sz="9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itchFamily="34" charset="-122"/>
              </a:rPr>
              <a:t>在此录入上述图表的描述说明，在此录入上述图表的综合描述说明。</a:t>
            </a:r>
          </a:p>
        </p:txBody>
      </p:sp>
    </p:spTree>
    <p:extLst>
      <p:ext uri="{BB962C8B-B14F-4D97-AF65-F5344CB8AC3E}">
        <p14:creationId xmlns:p14="http://schemas.microsoft.com/office/powerpoint/2010/main" val="3537122616"/>
      </p:ext>
    </p:extLst>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95"/>
                                        </p:tgtEl>
                                        <p:attrNameLst>
                                          <p:attrName>style.visibility</p:attrName>
                                        </p:attrNameLst>
                                      </p:cBhvr>
                                      <p:to>
                                        <p:strVal val="visible"/>
                                      </p:to>
                                    </p:set>
                                    <p:animEffect transition="in" filter="fade">
                                      <p:cBhvr>
                                        <p:cTn id="10" dur="500"/>
                                        <p:tgtEl>
                                          <p:spTgt spid="95"/>
                                        </p:tgtEl>
                                      </p:cBhvr>
                                    </p:animEffect>
                                  </p:childTnLst>
                                </p:cTn>
                              </p:par>
                              <p:par>
                                <p:cTn id="11" presetID="10" presetClass="entr" presetSubtype="0" fill="hold" nodeType="withEffect">
                                  <p:stCondLst>
                                    <p:cond delay="600"/>
                                  </p:stCondLst>
                                  <p:childTnLst>
                                    <p:set>
                                      <p:cBhvr>
                                        <p:cTn id="12" dur="1" fill="hold">
                                          <p:stCondLst>
                                            <p:cond delay="0"/>
                                          </p:stCondLst>
                                        </p:cTn>
                                        <p:tgtEl>
                                          <p:spTgt spid="96"/>
                                        </p:tgtEl>
                                        <p:attrNameLst>
                                          <p:attrName>style.visibility</p:attrName>
                                        </p:attrNameLst>
                                      </p:cBhvr>
                                      <p:to>
                                        <p:strVal val="visible"/>
                                      </p:to>
                                    </p:set>
                                    <p:animEffect transition="in" filter="fade">
                                      <p:cBhvr>
                                        <p:cTn id="13" dur="500"/>
                                        <p:tgtEl>
                                          <p:spTgt spid="96"/>
                                        </p:tgtEl>
                                      </p:cBhvr>
                                    </p:animEffect>
                                  </p:childTnLst>
                                </p:cTn>
                              </p:par>
                              <p:par>
                                <p:cTn id="14" presetID="10" presetClass="entr" presetSubtype="0" fill="hold" grpId="0" nodeType="withEffect">
                                  <p:stCondLst>
                                    <p:cond delay="90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500"/>
                                        <p:tgtEl>
                                          <p:spTgt spid="97"/>
                                        </p:tgtEl>
                                      </p:cBhvr>
                                    </p:animEffect>
                                  </p:childTnLst>
                                </p:cTn>
                              </p:par>
                              <p:par>
                                <p:cTn id="17" presetID="10" presetClass="entr" presetSubtype="0" fill="hold" grpId="0" nodeType="withEffect">
                                  <p:stCondLst>
                                    <p:cond delay="1200"/>
                                  </p:stCondLst>
                                  <p:childTnLst>
                                    <p:set>
                                      <p:cBhvr>
                                        <p:cTn id="18" dur="1" fill="hold">
                                          <p:stCondLst>
                                            <p:cond delay="0"/>
                                          </p:stCondLst>
                                        </p:cTn>
                                        <p:tgtEl>
                                          <p:spTgt spid="98"/>
                                        </p:tgtEl>
                                        <p:attrNameLst>
                                          <p:attrName>style.visibility</p:attrName>
                                        </p:attrNameLst>
                                      </p:cBhvr>
                                      <p:to>
                                        <p:strVal val="visible"/>
                                      </p:to>
                                    </p:set>
                                    <p:animEffect transition="in" filter="fade">
                                      <p:cBhvr>
                                        <p:cTn id="19" dur="500"/>
                                        <p:tgtEl>
                                          <p:spTgt spid="98"/>
                                        </p:tgtEl>
                                      </p:cBhvr>
                                    </p:animEffect>
                                  </p:childTnLst>
                                </p:cTn>
                              </p:par>
                              <p:par>
                                <p:cTn id="20" presetID="10" presetClass="entr" presetSubtype="0" fill="hold" nodeType="withEffect">
                                  <p:stCondLst>
                                    <p:cond delay="1500"/>
                                  </p:stCondLst>
                                  <p:childTnLst>
                                    <p:set>
                                      <p:cBhvr>
                                        <p:cTn id="21" dur="1" fill="hold">
                                          <p:stCondLst>
                                            <p:cond delay="0"/>
                                          </p:stCondLst>
                                        </p:cTn>
                                        <p:tgtEl>
                                          <p:spTgt spid="99"/>
                                        </p:tgtEl>
                                        <p:attrNameLst>
                                          <p:attrName>style.visibility</p:attrName>
                                        </p:attrNameLst>
                                      </p:cBhvr>
                                      <p:to>
                                        <p:strVal val="visible"/>
                                      </p:to>
                                    </p:set>
                                    <p:animEffect transition="in" filter="fade">
                                      <p:cBhvr>
                                        <p:cTn id="22" dur="500"/>
                                        <p:tgtEl>
                                          <p:spTgt spid="99"/>
                                        </p:tgtEl>
                                      </p:cBhvr>
                                    </p:animEffect>
                                  </p:childTnLst>
                                </p:cTn>
                              </p:par>
                              <p:par>
                                <p:cTn id="23" presetID="10" presetClass="entr" presetSubtype="0" fill="hold" grpId="0" nodeType="withEffect">
                                  <p:stCondLst>
                                    <p:cond delay="1800"/>
                                  </p:stCondLst>
                                  <p:childTnLst>
                                    <p:set>
                                      <p:cBhvr>
                                        <p:cTn id="24" dur="1" fill="hold">
                                          <p:stCondLst>
                                            <p:cond delay="0"/>
                                          </p:stCondLst>
                                        </p:cTn>
                                        <p:tgtEl>
                                          <p:spTgt spid="100"/>
                                        </p:tgtEl>
                                        <p:attrNameLst>
                                          <p:attrName>style.visibility</p:attrName>
                                        </p:attrNameLst>
                                      </p:cBhvr>
                                      <p:to>
                                        <p:strVal val="visible"/>
                                      </p:to>
                                    </p:set>
                                    <p:animEffect transition="in" filter="fade">
                                      <p:cBhvr>
                                        <p:cTn id="25" dur="500"/>
                                        <p:tgtEl>
                                          <p:spTgt spid="100"/>
                                        </p:tgtEl>
                                      </p:cBhvr>
                                    </p:animEffect>
                                  </p:childTnLst>
                                </p:cTn>
                              </p:par>
                              <p:par>
                                <p:cTn id="26" presetID="10" presetClass="entr" presetSubtype="0" fill="hold" grpId="0" nodeType="withEffect">
                                  <p:stCondLst>
                                    <p:cond delay="2100"/>
                                  </p:stCondLst>
                                  <p:childTnLst>
                                    <p:set>
                                      <p:cBhvr>
                                        <p:cTn id="27" dur="1" fill="hold">
                                          <p:stCondLst>
                                            <p:cond delay="0"/>
                                          </p:stCondLst>
                                        </p:cTn>
                                        <p:tgtEl>
                                          <p:spTgt spid="101"/>
                                        </p:tgtEl>
                                        <p:attrNameLst>
                                          <p:attrName>style.visibility</p:attrName>
                                        </p:attrNameLst>
                                      </p:cBhvr>
                                      <p:to>
                                        <p:strVal val="visible"/>
                                      </p:to>
                                    </p:set>
                                    <p:animEffect transition="in" filter="fade">
                                      <p:cBhvr>
                                        <p:cTn id="28" dur="500"/>
                                        <p:tgtEl>
                                          <p:spTgt spid="101"/>
                                        </p:tgtEl>
                                      </p:cBhvr>
                                    </p:animEffect>
                                  </p:childTnLst>
                                </p:cTn>
                              </p:par>
                              <p:par>
                                <p:cTn id="29" presetID="10" presetClass="entr" presetSubtype="0" fill="hold" grpId="0" nodeType="withEffect">
                                  <p:stCondLst>
                                    <p:cond delay="2400"/>
                                  </p:stCondLst>
                                  <p:childTnLst>
                                    <p:set>
                                      <p:cBhvr>
                                        <p:cTn id="30" dur="1" fill="hold">
                                          <p:stCondLst>
                                            <p:cond delay="0"/>
                                          </p:stCondLst>
                                        </p:cTn>
                                        <p:tgtEl>
                                          <p:spTgt spid="102"/>
                                        </p:tgtEl>
                                        <p:attrNameLst>
                                          <p:attrName>style.visibility</p:attrName>
                                        </p:attrNameLst>
                                      </p:cBhvr>
                                      <p:to>
                                        <p:strVal val="visible"/>
                                      </p:to>
                                    </p:set>
                                    <p:animEffect transition="in" filter="fade">
                                      <p:cBhvr>
                                        <p:cTn id="31" dur="500"/>
                                        <p:tgtEl>
                                          <p:spTgt spid="102"/>
                                        </p:tgtEl>
                                      </p:cBhvr>
                                    </p:animEffect>
                                  </p:childTnLst>
                                </p:cTn>
                              </p:par>
                              <p:par>
                                <p:cTn id="32" presetID="10" presetClass="entr" presetSubtype="0" fill="hold" nodeType="withEffect">
                                  <p:stCondLst>
                                    <p:cond delay="2700"/>
                                  </p:stCondLst>
                                  <p:childTnLst>
                                    <p:set>
                                      <p:cBhvr>
                                        <p:cTn id="33" dur="1" fill="hold">
                                          <p:stCondLst>
                                            <p:cond delay="0"/>
                                          </p:stCondLst>
                                        </p:cTn>
                                        <p:tgtEl>
                                          <p:spTgt spid="103"/>
                                        </p:tgtEl>
                                        <p:attrNameLst>
                                          <p:attrName>style.visibility</p:attrName>
                                        </p:attrNameLst>
                                      </p:cBhvr>
                                      <p:to>
                                        <p:strVal val="visible"/>
                                      </p:to>
                                    </p:set>
                                    <p:animEffect transition="in" filter="fade">
                                      <p:cBhvr>
                                        <p:cTn id="34" dur="500"/>
                                        <p:tgtEl>
                                          <p:spTgt spid="103"/>
                                        </p:tgtEl>
                                      </p:cBhvr>
                                    </p:animEffect>
                                  </p:childTnLst>
                                </p:cTn>
                              </p:par>
                              <p:par>
                                <p:cTn id="35" presetID="10" presetClass="entr" presetSubtype="0" fill="hold" grpId="0" nodeType="withEffect">
                                  <p:stCondLst>
                                    <p:cond delay="3000"/>
                                  </p:stCondLst>
                                  <p:childTnLst>
                                    <p:set>
                                      <p:cBhvr>
                                        <p:cTn id="36" dur="1" fill="hold">
                                          <p:stCondLst>
                                            <p:cond delay="0"/>
                                          </p:stCondLst>
                                        </p:cTn>
                                        <p:tgtEl>
                                          <p:spTgt spid="104"/>
                                        </p:tgtEl>
                                        <p:attrNameLst>
                                          <p:attrName>style.visibility</p:attrName>
                                        </p:attrNameLst>
                                      </p:cBhvr>
                                      <p:to>
                                        <p:strVal val="visible"/>
                                      </p:to>
                                    </p:set>
                                    <p:animEffect transition="in" filter="fade">
                                      <p:cBhvr>
                                        <p:cTn id="37" dur="500"/>
                                        <p:tgtEl>
                                          <p:spTgt spid="104"/>
                                        </p:tgtEl>
                                      </p:cBhvr>
                                    </p:animEffect>
                                  </p:childTnLst>
                                </p:cTn>
                              </p:par>
                              <p:par>
                                <p:cTn id="38" presetID="10" presetClass="entr" presetSubtype="0" fill="hold" grpId="0" nodeType="withEffect">
                                  <p:stCondLst>
                                    <p:cond delay="3300"/>
                                  </p:stCondLst>
                                  <p:childTnLst>
                                    <p:set>
                                      <p:cBhvr>
                                        <p:cTn id="39" dur="1" fill="hold">
                                          <p:stCondLst>
                                            <p:cond delay="0"/>
                                          </p:stCondLst>
                                        </p:cTn>
                                        <p:tgtEl>
                                          <p:spTgt spid="105"/>
                                        </p:tgtEl>
                                        <p:attrNameLst>
                                          <p:attrName>style.visibility</p:attrName>
                                        </p:attrNameLst>
                                      </p:cBhvr>
                                      <p:to>
                                        <p:strVal val="visible"/>
                                      </p:to>
                                    </p:set>
                                    <p:animEffect transition="in" filter="fade">
                                      <p:cBhvr>
                                        <p:cTn id="40" dur="500"/>
                                        <p:tgtEl>
                                          <p:spTgt spid="105"/>
                                        </p:tgtEl>
                                      </p:cBhvr>
                                    </p:animEffect>
                                  </p:childTnLst>
                                </p:cTn>
                              </p:par>
                              <p:par>
                                <p:cTn id="41" presetID="10" presetClass="entr" presetSubtype="0" fill="hold" grpId="0" nodeType="withEffect">
                                  <p:stCondLst>
                                    <p:cond delay="3600"/>
                                  </p:stCondLst>
                                  <p:childTnLst>
                                    <p:set>
                                      <p:cBhvr>
                                        <p:cTn id="42" dur="1" fill="hold">
                                          <p:stCondLst>
                                            <p:cond delay="0"/>
                                          </p:stCondLst>
                                        </p:cTn>
                                        <p:tgtEl>
                                          <p:spTgt spid="106"/>
                                        </p:tgtEl>
                                        <p:attrNameLst>
                                          <p:attrName>style.visibility</p:attrName>
                                        </p:attrNameLst>
                                      </p:cBhvr>
                                      <p:to>
                                        <p:strVal val="visible"/>
                                      </p:to>
                                    </p:set>
                                    <p:animEffect transition="in" filter="fade">
                                      <p:cBhvr>
                                        <p:cTn id="43" dur="500"/>
                                        <p:tgtEl>
                                          <p:spTgt spid="106"/>
                                        </p:tgtEl>
                                      </p:cBhvr>
                                    </p:animEffect>
                                  </p:childTnLst>
                                </p:cTn>
                              </p:par>
                              <p:par>
                                <p:cTn id="44" presetID="10" presetClass="entr" presetSubtype="0" fill="hold" nodeType="withEffect">
                                  <p:stCondLst>
                                    <p:cond delay="3900"/>
                                  </p:stCondLst>
                                  <p:childTnLst>
                                    <p:set>
                                      <p:cBhvr>
                                        <p:cTn id="45" dur="1" fill="hold">
                                          <p:stCondLst>
                                            <p:cond delay="0"/>
                                          </p:stCondLst>
                                        </p:cTn>
                                        <p:tgtEl>
                                          <p:spTgt spid="107"/>
                                        </p:tgtEl>
                                        <p:attrNameLst>
                                          <p:attrName>style.visibility</p:attrName>
                                        </p:attrNameLst>
                                      </p:cBhvr>
                                      <p:to>
                                        <p:strVal val="visible"/>
                                      </p:to>
                                    </p:set>
                                    <p:animEffect transition="in" filter="fade">
                                      <p:cBhvr>
                                        <p:cTn id="46" dur="500"/>
                                        <p:tgtEl>
                                          <p:spTgt spid="107"/>
                                        </p:tgtEl>
                                      </p:cBhvr>
                                    </p:animEffect>
                                  </p:childTnLst>
                                </p:cTn>
                              </p:par>
                              <p:par>
                                <p:cTn id="47" presetID="10" presetClass="entr" presetSubtype="0" fill="hold" grpId="0" nodeType="withEffect">
                                  <p:stCondLst>
                                    <p:cond delay="4200"/>
                                  </p:stCondLst>
                                  <p:childTnLst>
                                    <p:set>
                                      <p:cBhvr>
                                        <p:cTn id="48" dur="1" fill="hold">
                                          <p:stCondLst>
                                            <p:cond delay="0"/>
                                          </p:stCondLst>
                                        </p:cTn>
                                        <p:tgtEl>
                                          <p:spTgt spid="108"/>
                                        </p:tgtEl>
                                        <p:attrNameLst>
                                          <p:attrName>style.visibility</p:attrName>
                                        </p:attrNameLst>
                                      </p:cBhvr>
                                      <p:to>
                                        <p:strVal val="visible"/>
                                      </p:to>
                                    </p:set>
                                    <p:animEffect transition="in" filter="fade">
                                      <p:cBhvr>
                                        <p:cTn id="49" dur="500"/>
                                        <p:tgtEl>
                                          <p:spTgt spid="108"/>
                                        </p:tgtEl>
                                      </p:cBhvr>
                                    </p:animEffect>
                                  </p:childTnLst>
                                </p:cTn>
                              </p:par>
                              <p:par>
                                <p:cTn id="50" presetID="10" presetClass="entr" presetSubtype="0" fill="hold" grpId="0" nodeType="withEffect">
                                  <p:stCondLst>
                                    <p:cond delay="4500"/>
                                  </p:stCondLst>
                                  <p:childTnLst>
                                    <p:set>
                                      <p:cBhvr>
                                        <p:cTn id="51" dur="1" fill="hold">
                                          <p:stCondLst>
                                            <p:cond delay="0"/>
                                          </p:stCondLst>
                                        </p:cTn>
                                        <p:tgtEl>
                                          <p:spTgt spid="109"/>
                                        </p:tgtEl>
                                        <p:attrNameLst>
                                          <p:attrName>style.visibility</p:attrName>
                                        </p:attrNameLst>
                                      </p:cBhvr>
                                      <p:to>
                                        <p:strVal val="visible"/>
                                      </p:to>
                                    </p:set>
                                    <p:animEffect transition="in" filter="fade">
                                      <p:cBhvr>
                                        <p:cTn id="52" dur="500"/>
                                        <p:tgtEl>
                                          <p:spTgt spid="109"/>
                                        </p:tgtEl>
                                      </p:cBhvr>
                                    </p:animEffect>
                                  </p:childTnLst>
                                </p:cTn>
                              </p:par>
                              <p:par>
                                <p:cTn id="53" presetID="10" presetClass="entr" presetSubtype="0" fill="hold" grpId="0" nodeType="withEffect">
                                  <p:stCondLst>
                                    <p:cond delay="4800"/>
                                  </p:stCondLst>
                                  <p:childTnLst>
                                    <p:set>
                                      <p:cBhvr>
                                        <p:cTn id="54" dur="1" fill="hold">
                                          <p:stCondLst>
                                            <p:cond delay="0"/>
                                          </p:stCondLst>
                                        </p:cTn>
                                        <p:tgtEl>
                                          <p:spTgt spid="110"/>
                                        </p:tgtEl>
                                        <p:attrNameLst>
                                          <p:attrName>style.visibility</p:attrName>
                                        </p:attrNameLst>
                                      </p:cBhvr>
                                      <p:to>
                                        <p:strVal val="visible"/>
                                      </p:to>
                                    </p:set>
                                    <p:animEffect transition="in" filter="fade">
                                      <p:cBhvr>
                                        <p:cTn id="55" dur="500"/>
                                        <p:tgtEl>
                                          <p:spTgt spid="110"/>
                                        </p:tgtEl>
                                      </p:cBhvr>
                                    </p:animEffect>
                                  </p:childTnLst>
                                </p:cTn>
                              </p:par>
                              <p:par>
                                <p:cTn id="56" presetID="10" presetClass="entr" presetSubtype="0" fill="hold" nodeType="withEffect">
                                  <p:stCondLst>
                                    <p:cond delay="5100"/>
                                  </p:stCondLst>
                                  <p:childTnLst>
                                    <p:set>
                                      <p:cBhvr>
                                        <p:cTn id="57" dur="1" fill="hold">
                                          <p:stCondLst>
                                            <p:cond delay="0"/>
                                          </p:stCondLst>
                                        </p:cTn>
                                        <p:tgtEl>
                                          <p:spTgt spid="111"/>
                                        </p:tgtEl>
                                        <p:attrNameLst>
                                          <p:attrName>style.visibility</p:attrName>
                                        </p:attrNameLst>
                                      </p:cBhvr>
                                      <p:to>
                                        <p:strVal val="visible"/>
                                      </p:to>
                                    </p:set>
                                    <p:animEffect transition="in" filter="fade">
                                      <p:cBhvr>
                                        <p:cTn id="58" dur="500"/>
                                        <p:tgtEl>
                                          <p:spTgt spid="111"/>
                                        </p:tgtEl>
                                      </p:cBhvr>
                                    </p:animEffect>
                                  </p:childTnLst>
                                </p:cTn>
                              </p:par>
                              <p:par>
                                <p:cTn id="59" presetID="10" presetClass="entr" presetSubtype="0" fill="hold" grpId="0" nodeType="withEffect">
                                  <p:stCondLst>
                                    <p:cond delay="5400"/>
                                  </p:stCondLst>
                                  <p:childTnLst>
                                    <p:set>
                                      <p:cBhvr>
                                        <p:cTn id="60" dur="1" fill="hold">
                                          <p:stCondLst>
                                            <p:cond delay="0"/>
                                          </p:stCondLst>
                                        </p:cTn>
                                        <p:tgtEl>
                                          <p:spTgt spid="112"/>
                                        </p:tgtEl>
                                        <p:attrNameLst>
                                          <p:attrName>style.visibility</p:attrName>
                                        </p:attrNameLst>
                                      </p:cBhvr>
                                      <p:to>
                                        <p:strVal val="visible"/>
                                      </p:to>
                                    </p:set>
                                    <p:animEffect transition="in" filter="fade">
                                      <p:cBhvr>
                                        <p:cTn id="61" dur="500"/>
                                        <p:tgtEl>
                                          <p:spTgt spid="112"/>
                                        </p:tgtEl>
                                      </p:cBhvr>
                                    </p:animEffect>
                                  </p:childTnLst>
                                </p:cTn>
                              </p:par>
                              <p:par>
                                <p:cTn id="62" presetID="10" presetClass="entr" presetSubtype="0" fill="hold" grpId="0" nodeType="withEffect">
                                  <p:stCondLst>
                                    <p:cond delay="5700"/>
                                  </p:stCondLst>
                                  <p:childTnLst>
                                    <p:set>
                                      <p:cBhvr>
                                        <p:cTn id="63" dur="1" fill="hold">
                                          <p:stCondLst>
                                            <p:cond delay="0"/>
                                          </p:stCondLst>
                                        </p:cTn>
                                        <p:tgtEl>
                                          <p:spTgt spid="113"/>
                                        </p:tgtEl>
                                        <p:attrNameLst>
                                          <p:attrName>style.visibility</p:attrName>
                                        </p:attrNameLst>
                                      </p:cBhvr>
                                      <p:to>
                                        <p:strVal val="visible"/>
                                      </p:to>
                                    </p:set>
                                    <p:animEffect transition="in" filter="fade">
                                      <p:cBhvr>
                                        <p:cTn id="64"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7" grpId="0"/>
      <p:bldP spid="98" grpId="0" animBg="1"/>
      <p:bldP spid="100" grpId="0"/>
      <p:bldP spid="101" grpId="0"/>
      <p:bldP spid="102" grpId="0" animBg="1"/>
      <p:bldP spid="104" grpId="0"/>
      <p:bldP spid="105" grpId="0"/>
      <p:bldP spid="106" grpId="0" animBg="1"/>
      <p:bldP spid="108" grpId="0"/>
      <p:bldP spid="109" grpId="0"/>
      <p:bldP spid="110" grpId="0" animBg="1"/>
      <p:bldP spid="112" grpId="0"/>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96036" y="2047796"/>
            <a:ext cx="522027" cy="839597"/>
          </a:xfrm>
          <a:prstGeom prst="rect">
            <a:avLst/>
          </a:prstGeom>
          <a:solidFill>
            <a:srgbClr val="0057A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5" name="组合 4"/>
          <p:cNvGrpSpPr/>
          <p:nvPr/>
        </p:nvGrpSpPr>
        <p:grpSpPr>
          <a:xfrm>
            <a:off x="1330282" y="1656506"/>
            <a:ext cx="3325006" cy="2567944"/>
            <a:chOff x="4451350" y="511175"/>
            <a:chExt cx="3092450" cy="2387601"/>
          </a:xfrm>
          <a:solidFill>
            <a:schemeClr val="accent2"/>
          </a:solidFill>
        </p:grpSpPr>
        <p:sp>
          <p:nvSpPr>
            <p:cNvPr id="6" name="Freeform 51"/>
            <p:cNvSpPr/>
            <p:nvPr/>
          </p:nvSpPr>
          <p:spPr bwMode="auto">
            <a:xfrm>
              <a:off x="5808663" y="1974850"/>
              <a:ext cx="39688" cy="141288"/>
            </a:xfrm>
            <a:custGeom>
              <a:avLst/>
              <a:gdLst>
                <a:gd name="T0" fmla="*/ 1 w 2"/>
                <a:gd name="T1" fmla="*/ 3 h 7"/>
                <a:gd name="T2" fmla="*/ 0 w 2"/>
                <a:gd name="T3" fmla="*/ 6 h 7"/>
                <a:gd name="T4" fmla="*/ 1 w 2"/>
                <a:gd name="T5" fmla="*/ 6 h 7"/>
                <a:gd name="T6" fmla="*/ 1 w 2"/>
                <a:gd name="T7" fmla="*/ 2 h 7"/>
                <a:gd name="T8" fmla="*/ 1 w 2"/>
                <a:gd name="T9" fmla="*/ 0 h 7"/>
                <a:gd name="T10" fmla="*/ 1 w 2"/>
                <a:gd name="T11" fmla="*/ 3 h 7"/>
              </a:gdLst>
              <a:ahLst/>
              <a:cxnLst>
                <a:cxn ang="0">
                  <a:pos x="T0" y="T1"/>
                </a:cxn>
                <a:cxn ang="0">
                  <a:pos x="T2" y="T3"/>
                </a:cxn>
                <a:cxn ang="0">
                  <a:pos x="T4" y="T5"/>
                </a:cxn>
                <a:cxn ang="0">
                  <a:pos x="T6" y="T7"/>
                </a:cxn>
                <a:cxn ang="0">
                  <a:pos x="T8" y="T9"/>
                </a:cxn>
                <a:cxn ang="0">
                  <a:pos x="T10" y="T11"/>
                </a:cxn>
              </a:cxnLst>
              <a:rect l="0" t="0" r="r" b="b"/>
              <a:pathLst>
                <a:path w="2" h="7">
                  <a:moveTo>
                    <a:pt x="1" y="3"/>
                  </a:moveTo>
                  <a:cubicBezTo>
                    <a:pt x="1" y="4"/>
                    <a:pt x="0" y="5"/>
                    <a:pt x="0" y="6"/>
                  </a:cubicBezTo>
                  <a:cubicBezTo>
                    <a:pt x="1" y="6"/>
                    <a:pt x="1" y="7"/>
                    <a:pt x="1" y="6"/>
                  </a:cubicBezTo>
                  <a:cubicBezTo>
                    <a:pt x="1" y="5"/>
                    <a:pt x="1" y="4"/>
                    <a:pt x="1" y="2"/>
                  </a:cubicBezTo>
                  <a:cubicBezTo>
                    <a:pt x="1" y="1"/>
                    <a:pt x="2" y="0"/>
                    <a:pt x="1" y="0"/>
                  </a:cubicBezTo>
                  <a:cubicBezTo>
                    <a:pt x="0" y="1"/>
                    <a:pt x="1" y="2"/>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52"/>
            <p:cNvSpPr/>
            <p:nvPr/>
          </p:nvSpPr>
          <p:spPr bwMode="auto">
            <a:xfrm>
              <a:off x="5349875" y="2116138"/>
              <a:ext cx="19050" cy="200025"/>
            </a:xfrm>
            <a:custGeom>
              <a:avLst/>
              <a:gdLst>
                <a:gd name="T0" fmla="*/ 1 w 1"/>
                <a:gd name="T1" fmla="*/ 0 h 10"/>
                <a:gd name="T2" fmla="*/ 1 w 1"/>
                <a:gd name="T3" fmla="*/ 0 h 10"/>
                <a:gd name="T4" fmla="*/ 1 w 1"/>
                <a:gd name="T5" fmla="*/ 2 h 10"/>
                <a:gd name="T6" fmla="*/ 0 w 1"/>
                <a:gd name="T7" fmla="*/ 9 h 10"/>
                <a:gd name="T8" fmla="*/ 1 w 1"/>
                <a:gd name="T9" fmla="*/ 10 h 10"/>
                <a:gd name="T10" fmla="*/ 1 w 1"/>
                <a:gd name="T11" fmla="*/ 0 h 10"/>
              </a:gdLst>
              <a:ahLst/>
              <a:cxnLst>
                <a:cxn ang="0">
                  <a:pos x="T0" y="T1"/>
                </a:cxn>
                <a:cxn ang="0">
                  <a:pos x="T2" y="T3"/>
                </a:cxn>
                <a:cxn ang="0">
                  <a:pos x="T4" y="T5"/>
                </a:cxn>
                <a:cxn ang="0">
                  <a:pos x="T6" y="T7"/>
                </a:cxn>
                <a:cxn ang="0">
                  <a:pos x="T8" y="T9"/>
                </a:cxn>
                <a:cxn ang="0">
                  <a:pos x="T10" y="T11"/>
                </a:cxn>
              </a:cxnLst>
              <a:rect l="0" t="0" r="r" b="b"/>
              <a:pathLst>
                <a:path w="1" h="10">
                  <a:moveTo>
                    <a:pt x="1" y="0"/>
                  </a:moveTo>
                  <a:cubicBezTo>
                    <a:pt x="1" y="0"/>
                    <a:pt x="1" y="0"/>
                    <a:pt x="1" y="0"/>
                  </a:cubicBezTo>
                  <a:cubicBezTo>
                    <a:pt x="0" y="1"/>
                    <a:pt x="1" y="1"/>
                    <a:pt x="1" y="2"/>
                  </a:cubicBezTo>
                  <a:cubicBezTo>
                    <a:pt x="1" y="4"/>
                    <a:pt x="0" y="7"/>
                    <a:pt x="0" y="9"/>
                  </a:cubicBezTo>
                  <a:cubicBezTo>
                    <a:pt x="1" y="9"/>
                    <a:pt x="1" y="10"/>
                    <a:pt x="1" y="10"/>
                  </a:cubicBezTo>
                  <a:cubicBezTo>
                    <a:pt x="1" y="5"/>
                    <a:pt x="1" y="3"/>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53"/>
            <p:cNvSpPr>
              <a:spLocks noEditPoints="1"/>
            </p:cNvSpPr>
            <p:nvPr/>
          </p:nvSpPr>
          <p:spPr bwMode="auto">
            <a:xfrm>
              <a:off x="4791075" y="911225"/>
              <a:ext cx="2254250" cy="1606550"/>
            </a:xfrm>
            <a:custGeom>
              <a:avLst/>
              <a:gdLst>
                <a:gd name="T0" fmla="*/ 87 w 113"/>
                <a:gd name="T1" fmla="*/ 18 h 80"/>
                <a:gd name="T2" fmla="*/ 88 w 113"/>
                <a:gd name="T3" fmla="*/ 27 h 80"/>
                <a:gd name="T4" fmla="*/ 63 w 113"/>
                <a:gd name="T5" fmla="*/ 46 h 80"/>
                <a:gd name="T6" fmla="*/ 35 w 113"/>
                <a:gd name="T7" fmla="*/ 57 h 80"/>
                <a:gd name="T8" fmla="*/ 1 w 113"/>
                <a:gd name="T9" fmla="*/ 74 h 80"/>
                <a:gd name="T10" fmla="*/ 19 w 113"/>
                <a:gd name="T11" fmla="*/ 76 h 80"/>
                <a:gd name="T12" fmla="*/ 67 w 113"/>
                <a:gd name="T13" fmla="*/ 54 h 80"/>
                <a:gd name="T14" fmla="*/ 91 w 113"/>
                <a:gd name="T15" fmla="*/ 33 h 80"/>
                <a:gd name="T16" fmla="*/ 107 w 113"/>
                <a:gd name="T17" fmla="*/ 19 h 80"/>
                <a:gd name="T18" fmla="*/ 92 w 113"/>
                <a:gd name="T19" fmla="*/ 17 h 80"/>
                <a:gd name="T20" fmla="*/ 1 w 113"/>
                <a:gd name="T21" fmla="*/ 67 h 80"/>
                <a:gd name="T22" fmla="*/ 3 w 113"/>
                <a:gd name="T23" fmla="*/ 67 h 80"/>
                <a:gd name="T24" fmla="*/ 6 w 113"/>
                <a:gd name="T25" fmla="*/ 68 h 80"/>
                <a:gd name="T26" fmla="*/ 6 w 113"/>
                <a:gd name="T27" fmla="*/ 63 h 80"/>
                <a:gd name="T28" fmla="*/ 8 w 113"/>
                <a:gd name="T29" fmla="*/ 62 h 80"/>
                <a:gd name="T30" fmla="*/ 9 w 113"/>
                <a:gd name="T31" fmla="*/ 62 h 80"/>
                <a:gd name="T32" fmla="*/ 11 w 113"/>
                <a:gd name="T33" fmla="*/ 75 h 80"/>
                <a:gd name="T34" fmla="*/ 13 w 113"/>
                <a:gd name="T35" fmla="*/ 74 h 80"/>
                <a:gd name="T36" fmla="*/ 17 w 113"/>
                <a:gd name="T37" fmla="*/ 65 h 80"/>
                <a:gd name="T38" fmla="*/ 21 w 113"/>
                <a:gd name="T39" fmla="*/ 73 h 80"/>
                <a:gd name="T40" fmla="*/ 19 w 113"/>
                <a:gd name="T41" fmla="*/ 68 h 80"/>
                <a:gd name="T42" fmla="*/ 21 w 113"/>
                <a:gd name="T43" fmla="*/ 61 h 80"/>
                <a:gd name="T44" fmla="*/ 22 w 113"/>
                <a:gd name="T45" fmla="*/ 72 h 80"/>
                <a:gd name="T46" fmla="*/ 26 w 113"/>
                <a:gd name="T47" fmla="*/ 67 h 80"/>
                <a:gd name="T48" fmla="*/ 26 w 113"/>
                <a:gd name="T49" fmla="*/ 67 h 80"/>
                <a:gd name="T50" fmla="*/ 31 w 113"/>
                <a:gd name="T51" fmla="*/ 69 h 80"/>
                <a:gd name="T52" fmla="*/ 34 w 113"/>
                <a:gd name="T53" fmla="*/ 68 h 80"/>
                <a:gd name="T54" fmla="*/ 38 w 113"/>
                <a:gd name="T55" fmla="*/ 58 h 80"/>
                <a:gd name="T56" fmla="*/ 41 w 113"/>
                <a:gd name="T57" fmla="*/ 58 h 80"/>
                <a:gd name="T58" fmla="*/ 42 w 113"/>
                <a:gd name="T59" fmla="*/ 64 h 80"/>
                <a:gd name="T60" fmla="*/ 45 w 113"/>
                <a:gd name="T61" fmla="*/ 57 h 80"/>
                <a:gd name="T62" fmla="*/ 47 w 113"/>
                <a:gd name="T63" fmla="*/ 55 h 80"/>
                <a:gd name="T64" fmla="*/ 50 w 113"/>
                <a:gd name="T65" fmla="*/ 60 h 80"/>
                <a:gd name="T66" fmla="*/ 55 w 113"/>
                <a:gd name="T67" fmla="*/ 51 h 80"/>
                <a:gd name="T68" fmla="*/ 57 w 113"/>
                <a:gd name="T69" fmla="*/ 57 h 80"/>
                <a:gd name="T70" fmla="*/ 59 w 113"/>
                <a:gd name="T71" fmla="*/ 56 h 80"/>
                <a:gd name="T72" fmla="*/ 62 w 113"/>
                <a:gd name="T73" fmla="*/ 48 h 80"/>
                <a:gd name="T74" fmla="*/ 64 w 113"/>
                <a:gd name="T75" fmla="*/ 53 h 80"/>
                <a:gd name="T76" fmla="*/ 66 w 113"/>
                <a:gd name="T77" fmla="*/ 45 h 80"/>
                <a:gd name="T78" fmla="*/ 71 w 113"/>
                <a:gd name="T79" fmla="*/ 47 h 80"/>
                <a:gd name="T80" fmla="*/ 74 w 113"/>
                <a:gd name="T81" fmla="*/ 40 h 80"/>
                <a:gd name="T82" fmla="*/ 76 w 113"/>
                <a:gd name="T83" fmla="*/ 39 h 80"/>
                <a:gd name="T84" fmla="*/ 79 w 113"/>
                <a:gd name="T85" fmla="*/ 36 h 80"/>
                <a:gd name="T86" fmla="*/ 82 w 113"/>
                <a:gd name="T87" fmla="*/ 40 h 80"/>
                <a:gd name="T88" fmla="*/ 87 w 113"/>
                <a:gd name="T89" fmla="*/ 34 h 80"/>
                <a:gd name="T90" fmla="*/ 89 w 113"/>
                <a:gd name="T91" fmla="*/ 28 h 80"/>
                <a:gd name="T92" fmla="*/ 94 w 113"/>
                <a:gd name="T93" fmla="*/ 15 h 80"/>
                <a:gd name="T94" fmla="*/ 93 w 113"/>
                <a:gd name="T95" fmla="*/ 24 h 80"/>
                <a:gd name="T96" fmla="*/ 96 w 113"/>
                <a:gd name="T97" fmla="*/ 20 h 80"/>
                <a:gd name="T98" fmla="*/ 97 w 113"/>
                <a:gd name="T99" fmla="*/ 23 h 80"/>
                <a:gd name="T100" fmla="*/ 98 w 113"/>
                <a:gd name="T101" fmla="*/ 23 h 80"/>
                <a:gd name="T102" fmla="*/ 100 w 113"/>
                <a:gd name="T103" fmla="*/ 24 h 80"/>
                <a:gd name="T104" fmla="*/ 101 w 113"/>
                <a:gd name="T105" fmla="*/ 19 h 80"/>
                <a:gd name="T106" fmla="*/ 101 w 113"/>
                <a:gd name="T107" fmla="*/ 12 h 80"/>
                <a:gd name="T108" fmla="*/ 102 w 113"/>
                <a:gd name="T109" fmla="*/ 24 h 80"/>
                <a:gd name="T110" fmla="*/ 106 w 113"/>
                <a:gd name="T111" fmla="*/ 16 h 80"/>
                <a:gd name="T112" fmla="*/ 108 w 113"/>
                <a:gd name="T113" fmla="*/ 11 h 80"/>
                <a:gd name="T114" fmla="*/ 109 w 113"/>
                <a:gd name="T115" fmla="*/ 9 h 80"/>
                <a:gd name="T116" fmla="*/ 110 w 113"/>
                <a:gd name="T117" fmla="*/ 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3" h="80">
                  <a:moveTo>
                    <a:pt x="112" y="0"/>
                  </a:moveTo>
                  <a:cubicBezTo>
                    <a:pt x="111" y="1"/>
                    <a:pt x="109" y="2"/>
                    <a:pt x="108" y="3"/>
                  </a:cubicBezTo>
                  <a:cubicBezTo>
                    <a:pt x="108" y="4"/>
                    <a:pt x="107" y="5"/>
                    <a:pt x="106" y="6"/>
                  </a:cubicBezTo>
                  <a:cubicBezTo>
                    <a:pt x="106" y="6"/>
                    <a:pt x="106" y="6"/>
                    <a:pt x="105" y="6"/>
                  </a:cubicBezTo>
                  <a:cubicBezTo>
                    <a:pt x="101" y="10"/>
                    <a:pt x="96" y="13"/>
                    <a:pt x="91" y="16"/>
                  </a:cubicBezTo>
                  <a:cubicBezTo>
                    <a:pt x="90" y="16"/>
                    <a:pt x="90" y="17"/>
                    <a:pt x="89" y="17"/>
                  </a:cubicBezTo>
                  <a:cubicBezTo>
                    <a:pt x="89" y="17"/>
                    <a:pt x="88" y="17"/>
                    <a:pt x="87" y="18"/>
                  </a:cubicBezTo>
                  <a:cubicBezTo>
                    <a:pt x="88" y="19"/>
                    <a:pt x="90" y="19"/>
                    <a:pt x="92" y="19"/>
                  </a:cubicBezTo>
                  <a:cubicBezTo>
                    <a:pt x="93" y="19"/>
                    <a:pt x="93" y="20"/>
                    <a:pt x="94" y="20"/>
                  </a:cubicBezTo>
                  <a:cubicBezTo>
                    <a:pt x="94" y="20"/>
                    <a:pt x="95" y="20"/>
                    <a:pt x="94" y="21"/>
                  </a:cubicBezTo>
                  <a:cubicBezTo>
                    <a:pt x="94" y="21"/>
                    <a:pt x="94" y="21"/>
                    <a:pt x="94" y="21"/>
                  </a:cubicBezTo>
                  <a:cubicBezTo>
                    <a:pt x="93" y="22"/>
                    <a:pt x="93" y="22"/>
                    <a:pt x="92" y="23"/>
                  </a:cubicBezTo>
                  <a:cubicBezTo>
                    <a:pt x="91" y="25"/>
                    <a:pt x="89" y="26"/>
                    <a:pt x="89" y="27"/>
                  </a:cubicBezTo>
                  <a:cubicBezTo>
                    <a:pt x="88" y="26"/>
                    <a:pt x="88" y="27"/>
                    <a:pt x="88" y="27"/>
                  </a:cubicBezTo>
                  <a:cubicBezTo>
                    <a:pt x="88" y="27"/>
                    <a:pt x="88" y="27"/>
                    <a:pt x="88" y="27"/>
                  </a:cubicBezTo>
                  <a:cubicBezTo>
                    <a:pt x="87" y="28"/>
                    <a:pt x="87" y="29"/>
                    <a:pt x="86" y="29"/>
                  </a:cubicBezTo>
                  <a:cubicBezTo>
                    <a:pt x="86" y="29"/>
                    <a:pt x="86" y="30"/>
                    <a:pt x="86" y="30"/>
                  </a:cubicBezTo>
                  <a:cubicBezTo>
                    <a:pt x="84" y="31"/>
                    <a:pt x="83" y="33"/>
                    <a:pt x="81" y="33"/>
                  </a:cubicBezTo>
                  <a:cubicBezTo>
                    <a:pt x="81" y="34"/>
                    <a:pt x="80" y="34"/>
                    <a:pt x="80" y="34"/>
                  </a:cubicBezTo>
                  <a:cubicBezTo>
                    <a:pt x="78" y="36"/>
                    <a:pt x="76" y="37"/>
                    <a:pt x="74" y="39"/>
                  </a:cubicBezTo>
                  <a:cubicBezTo>
                    <a:pt x="70" y="42"/>
                    <a:pt x="67" y="44"/>
                    <a:pt x="63" y="46"/>
                  </a:cubicBezTo>
                  <a:cubicBezTo>
                    <a:pt x="62" y="46"/>
                    <a:pt x="61" y="47"/>
                    <a:pt x="60" y="48"/>
                  </a:cubicBezTo>
                  <a:cubicBezTo>
                    <a:pt x="60" y="47"/>
                    <a:pt x="60" y="48"/>
                    <a:pt x="59" y="48"/>
                  </a:cubicBezTo>
                  <a:cubicBezTo>
                    <a:pt x="57" y="49"/>
                    <a:pt x="53" y="51"/>
                    <a:pt x="50" y="52"/>
                  </a:cubicBezTo>
                  <a:cubicBezTo>
                    <a:pt x="50" y="52"/>
                    <a:pt x="50" y="52"/>
                    <a:pt x="50" y="52"/>
                  </a:cubicBezTo>
                  <a:cubicBezTo>
                    <a:pt x="49" y="53"/>
                    <a:pt x="47" y="53"/>
                    <a:pt x="47" y="54"/>
                  </a:cubicBezTo>
                  <a:cubicBezTo>
                    <a:pt x="44" y="54"/>
                    <a:pt x="40" y="56"/>
                    <a:pt x="37" y="57"/>
                  </a:cubicBezTo>
                  <a:cubicBezTo>
                    <a:pt x="36" y="57"/>
                    <a:pt x="35" y="57"/>
                    <a:pt x="35" y="57"/>
                  </a:cubicBezTo>
                  <a:cubicBezTo>
                    <a:pt x="34" y="57"/>
                    <a:pt x="33" y="58"/>
                    <a:pt x="32" y="58"/>
                  </a:cubicBezTo>
                  <a:cubicBezTo>
                    <a:pt x="30" y="58"/>
                    <a:pt x="27" y="59"/>
                    <a:pt x="26" y="60"/>
                  </a:cubicBezTo>
                  <a:cubicBezTo>
                    <a:pt x="21" y="60"/>
                    <a:pt x="17" y="62"/>
                    <a:pt x="13" y="61"/>
                  </a:cubicBezTo>
                  <a:cubicBezTo>
                    <a:pt x="11" y="61"/>
                    <a:pt x="8" y="61"/>
                    <a:pt x="5" y="61"/>
                  </a:cubicBezTo>
                  <a:cubicBezTo>
                    <a:pt x="3" y="61"/>
                    <a:pt x="2" y="61"/>
                    <a:pt x="0" y="61"/>
                  </a:cubicBezTo>
                  <a:cubicBezTo>
                    <a:pt x="0" y="63"/>
                    <a:pt x="0" y="64"/>
                    <a:pt x="1" y="65"/>
                  </a:cubicBezTo>
                  <a:cubicBezTo>
                    <a:pt x="1" y="68"/>
                    <a:pt x="0" y="71"/>
                    <a:pt x="1" y="74"/>
                  </a:cubicBezTo>
                  <a:cubicBezTo>
                    <a:pt x="1" y="74"/>
                    <a:pt x="1" y="74"/>
                    <a:pt x="1" y="74"/>
                  </a:cubicBezTo>
                  <a:cubicBezTo>
                    <a:pt x="1" y="75"/>
                    <a:pt x="1" y="75"/>
                    <a:pt x="1" y="76"/>
                  </a:cubicBezTo>
                  <a:cubicBezTo>
                    <a:pt x="1" y="76"/>
                    <a:pt x="1" y="76"/>
                    <a:pt x="0" y="77"/>
                  </a:cubicBezTo>
                  <a:cubicBezTo>
                    <a:pt x="1" y="78"/>
                    <a:pt x="1" y="79"/>
                    <a:pt x="1" y="80"/>
                  </a:cubicBezTo>
                  <a:cubicBezTo>
                    <a:pt x="2" y="80"/>
                    <a:pt x="3" y="80"/>
                    <a:pt x="3" y="80"/>
                  </a:cubicBezTo>
                  <a:cubicBezTo>
                    <a:pt x="7" y="79"/>
                    <a:pt x="11" y="78"/>
                    <a:pt x="14" y="78"/>
                  </a:cubicBezTo>
                  <a:cubicBezTo>
                    <a:pt x="16" y="77"/>
                    <a:pt x="17" y="77"/>
                    <a:pt x="19" y="76"/>
                  </a:cubicBezTo>
                  <a:cubicBezTo>
                    <a:pt x="24" y="74"/>
                    <a:pt x="29" y="73"/>
                    <a:pt x="34" y="72"/>
                  </a:cubicBezTo>
                  <a:cubicBezTo>
                    <a:pt x="37" y="70"/>
                    <a:pt x="41" y="69"/>
                    <a:pt x="44" y="67"/>
                  </a:cubicBezTo>
                  <a:cubicBezTo>
                    <a:pt x="46" y="67"/>
                    <a:pt x="47" y="65"/>
                    <a:pt x="49" y="65"/>
                  </a:cubicBezTo>
                  <a:cubicBezTo>
                    <a:pt x="52" y="63"/>
                    <a:pt x="56" y="61"/>
                    <a:pt x="60" y="59"/>
                  </a:cubicBezTo>
                  <a:cubicBezTo>
                    <a:pt x="61" y="58"/>
                    <a:pt x="63" y="57"/>
                    <a:pt x="64" y="56"/>
                  </a:cubicBezTo>
                  <a:cubicBezTo>
                    <a:pt x="65" y="56"/>
                    <a:pt x="65" y="56"/>
                    <a:pt x="66" y="55"/>
                  </a:cubicBezTo>
                  <a:cubicBezTo>
                    <a:pt x="66" y="55"/>
                    <a:pt x="66" y="55"/>
                    <a:pt x="67" y="54"/>
                  </a:cubicBezTo>
                  <a:cubicBezTo>
                    <a:pt x="67" y="54"/>
                    <a:pt x="68" y="54"/>
                    <a:pt x="68" y="54"/>
                  </a:cubicBezTo>
                  <a:cubicBezTo>
                    <a:pt x="68" y="53"/>
                    <a:pt x="69" y="53"/>
                    <a:pt x="69" y="53"/>
                  </a:cubicBezTo>
                  <a:cubicBezTo>
                    <a:pt x="70" y="52"/>
                    <a:pt x="71" y="52"/>
                    <a:pt x="71" y="51"/>
                  </a:cubicBezTo>
                  <a:cubicBezTo>
                    <a:pt x="75" y="48"/>
                    <a:pt x="79" y="45"/>
                    <a:pt x="83" y="42"/>
                  </a:cubicBezTo>
                  <a:cubicBezTo>
                    <a:pt x="83" y="42"/>
                    <a:pt x="83" y="41"/>
                    <a:pt x="83" y="41"/>
                  </a:cubicBezTo>
                  <a:cubicBezTo>
                    <a:pt x="86" y="39"/>
                    <a:pt x="88" y="36"/>
                    <a:pt x="91" y="34"/>
                  </a:cubicBezTo>
                  <a:cubicBezTo>
                    <a:pt x="91" y="33"/>
                    <a:pt x="91" y="33"/>
                    <a:pt x="91" y="33"/>
                  </a:cubicBezTo>
                  <a:cubicBezTo>
                    <a:pt x="93" y="31"/>
                    <a:pt x="95" y="28"/>
                    <a:pt x="97" y="25"/>
                  </a:cubicBezTo>
                  <a:cubicBezTo>
                    <a:pt x="98" y="25"/>
                    <a:pt x="98" y="24"/>
                    <a:pt x="99" y="24"/>
                  </a:cubicBezTo>
                  <a:cubicBezTo>
                    <a:pt x="99" y="26"/>
                    <a:pt x="99" y="28"/>
                    <a:pt x="99" y="29"/>
                  </a:cubicBezTo>
                  <a:cubicBezTo>
                    <a:pt x="100" y="30"/>
                    <a:pt x="100" y="30"/>
                    <a:pt x="100" y="31"/>
                  </a:cubicBezTo>
                  <a:cubicBezTo>
                    <a:pt x="102" y="31"/>
                    <a:pt x="102" y="29"/>
                    <a:pt x="103" y="28"/>
                  </a:cubicBezTo>
                  <a:cubicBezTo>
                    <a:pt x="103" y="26"/>
                    <a:pt x="105" y="24"/>
                    <a:pt x="105" y="22"/>
                  </a:cubicBezTo>
                  <a:cubicBezTo>
                    <a:pt x="106" y="21"/>
                    <a:pt x="106" y="20"/>
                    <a:pt x="107" y="19"/>
                  </a:cubicBezTo>
                  <a:cubicBezTo>
                    <a:pt x="107" y="18"/>
                    <a:pt x="107" y="17"/>
                    <a:pt x="108" y="16"/>
                  </a:cubicBezTo>
                  <a:cubicBezTo>
                    <a:pt x="108" y="15"/>
                    <a:pt x="109" y="15"/>
                    <a:pt x="109" y="13"/>
                  </a:cubicBezTo>
                  <a:cubicBezTo>
                    <a:pt x="111" y="9"/>
                    <a:pt x="112" y="6"/>
                    <a:pt x="113" y="1"/>
                  </a:cubicBezTo>
                  <a:cubicBezTo>
                    <a:pt x="113" y="1"/>
                    <a:pt x="112" y="0"/>
                    <a:pt x="112" y="0"/>
                  </a:cubicBezTo>
                  <a:close/>
                  <a:moveTo>
                    <a:pt x="91" y="18"/>
                  </a:moveTo>
                  <a:cubicBezTo>
                    <a:pt x="91" y="18"/>
                    <a:pt x="90" y="18"/>
                    <a:pt x="89" y="18"/>
                  </a:cubicBezTo>
                  <a:cubicBezTo>
                    <a:pt x="90" y="18"/>
                    <a:pt x="91" y="17"/>
                    <a:pt x="92" y="17"/>
                  </a:cubicBezTo>
                  <a:cubicBezTo>
                    <a:pt x="92" y="17"/>
                    <a:pt x="92" y="18"/>
                    <a:pt x="91" y="18"/>
                  </a:cubicBezTo>
                  <a:close/>
                  <a:moveTo>
                    <a:pt x="2" y="75"/>
                  </a:moveTo>
                  <a:cubicBezTo>
                    <a:pt x="2" y="75"/>
                    <a:pt x="2" y="75"/>
                    <a:pt x="2" y="75"/>
                  </a:cubicBezTo>
                  <a:cubicBezTo>
                    <a:pt x="2" y="74"/>
                    <a:pt x="2" y="75"/>
                    <a:pt x="2" y="75"/>
                  </a:cubicBezTo>
                  <a:close/>
                  <a:moveTo>
                    <a:pt x="2" y="74"/>
                  </a:moveTo>
                  <a:cubicBezTo>
                    <a:pt x="1" y="74"/>
                    <a:pt x="2" y="72"/>
                    <a:pt x="2" y="72"/>
                  </a:cubicBezTo>
                  <a:cubicBezTo>
                    <a:pt x="2" y="70"/>
                    <a:pt x="2" y="68"/>
                    <a:pt x="1" y="67"/>
                  </a:cubicBezTo>
                  <a:cubicBezTo>
                    <a:pt x="2" y="65"/>
                    <a:pt x="1" y="64"/>
                    <a:pt x="1" y="62"/>
                  </a:cubicBezTo>
                  <a:cubicBezTo>
                    <a:pt x="2" y="62"/>
                    <a:pt x="2" y="62"/>
                    <a:pt x="2" y="62"/>
                  </a:cubicBezTo>
                  <a:cubicBezTo>
                    <a:pt x="3" y="65"/>
                    <a:pt x="2" y="69"/>
                    <a:pt x="2" y="74"/>
                  </a:cubicBezTo>
                  <a:close/>
                  <a:moveTo>
                    <a:pt x="3" y="76"/>
                  </a:moveTo>
                  <a:cubicBezTo>
                    <a:pt x="3" y="76"/>
                    <a:pt x="3" y="76"/>
                    <a:pt x="3" y="76"/>
                  </a:cubicBezTo>
                  <a:cubicBezTo>
                    <a:pt x="3" y="74"/>
                    <a:pt x="3" y="72"/>
                    <a:pt x="3" y="69"/>
                  </a:cubicBezTo>
                  <a:cubicBezTo>
                    <a:pt x="3" y="68"/>
                    <a:pt x="3" y="68"/>
                    <a:pt x="3" y="67"/>
                  </a:cubicBezTo>
                  <a:cubicBezTo>
                    <a:pt x="3" y="65"/>
                    <a:pt x="3" y="63"/>
                    <a:pt x="3" y="62"/>
                  </a:cubicBezTo>
                  <a:cubicBezTo>
                    <a:pt x="3" y="62"/>
                    <a:pt x="4" y="62"/>
                    <a:pt x="4" y="62"/>
                  </a:cubicBezTo>
                  <a:cubicBezTo>
                    <a:pt x="4" y="67"/>
                    <a:pt x="4" y="70"/>
                    <a:pt x="4" y="74"/>
                  </a:cubicBezTo>
                  <a:cubicBezTo>
                    <a:pt x="4" y="74"/>
                    <a:pt x="4" y="74"/>
                    <a:pt x="4" y="75"/>
                  </a:cubicBezTo>
                  <a:cubicBezTo>
                    <a:pt x="4" y="75"/>
                    <a:pt x="3" y="76"/>
                    <a:pt x="3" y="76"/>
                  </a:cubicBezTo>
                  <a:close/>
                  <a:moveTo>
                    <a:pt x="6" y="63"/>
                  </a:moveTo>
                  <a:cubicBezTo>
                    <a:pt x="6" y="65"/>
                    <a:pt x="6" y="66"/>
                    <a:pt x="6" y="68"/>
                  </a:cubicBezTo>
                  <a:cubicBezTo>
                    <a:pt x="6" y="68"/>
                    <a:pt x="6" y="69"/>
                    <a:pt x="6" y="70"/>
                  </a:cubicBezTo>
                  <a:cubicBezTo>
                    <a:pt x="6" y="72"/>
                    <a:pt x="6" y="74"/>
                    <a:pt x="6" y="76"/>
                  </a:cubicBezTo>
                  <a:cubicBezTo>
                    <a:pt x="5" y="76"/>
                    <a:pt x="5" y="76"/>
                    <a:pt x="4" y="76"/>
                  </a:cubicBezTo>
                  <a:cubicBezTo>
                    <a:pt x="5" y="70"/>
                    <a:pt x="4" y="67"/>
                    <a:pt x="5" y="62"/>
                  </a:cubicBezTo>
                  <a:cubicBezTo>
                    <a:pt x="5" y="62"/>
                    <a:pt x="5" y="62"/>
                    <a:pt x="6" y="62"/>
                  </a:cubicBezTo>
                  <a:cubicBezTo>
                    <a:pt x="6" y="62"/>
                    <a:pt x="6" y="63"/>
                    <a:pt x="6" y="63"/>
                  </a:cubicBezTo>
                  <a:cubicBezTo>
                    <a:pt x="6" y="63"/>
                    <a:pt x="6" y="63"/>
                    <a:pt x="6" y="63"/>
                  </a:cubicBezTo>
                  <a:close/>
                  <a:moveTo>
                    <a:pt x="10" y="68"/>
                  </a:moveTo>
                  <a:cubicBezTo>
                    <a:pt x="10" y="68"/>
                    <a:pt x="10" y="68"/>
                    <a:pt x="10" y="68"/>
                  </a:cubicBezTo>
                  <a:cubicBezTo>
                    <a:pt x="10" y="71"/>
                    <a:pt x="10" y="72"/>
                    <a:pt x="10" y="75"/>
                  </a:cubicBezTo>
                  <a:cubicBezTo>
                    <a:pt x="9" y="75"/>
                    <a:pt x="10" y="75"/>
                    <a:pt x="10" y="75"/>
                  </a:cubicBezTo>
                  <a:cubicBezTo>
                    <a:pt x="9" y="76"/>
                    <a:pt x="7" y="76"/>
                    <a:pt x="7" y="76"/>
                  </a:cubicBezTo>
                  <a:cubicBezTo>
                    <a:pt x="6" y="71"/>
                    <a:pt x="6" y="66"/>
                    <a:pt x="7" y="62"/>
                  </a:cubicBezTo>
                  <a:cubicBezTo>
                    <a:pt x="7" y="62"/>
                    <a:pt x="8" y="62"/>
                    <a:pt x="8" y="62"/>
                  </a:cubicBezTo>
                  <a:cubicBezTo>
                    <a:pt x="9" y="63"/>
                    <a:pt x="8" y="64"/>
                    <a:pt x="8" y="64"/>
                  </a:cubicBezTo>
                  <a:cubicBezTo>
                    <a:pt x="8" y="64"/>
                    <a:pt x="8" y="64"/>
                    <a:pt x="8" y="64"/>
                  </a:cubicBezTo>
                  <a:cubicBezTo>
                    <a:pt x="8" y="68"/>
                    <a:pt x="8" y="72"/>
                    <a:pt x="7" y="75"/>
                  </a:cubicBezTo>
                  <a:cubicBezTo>
                    <a:pt x="7" y="76"/>
                    <a:pt x="9" y="76"/>
                    <a:pt x="9" y="75"/>
                  </a:cubicBezTo>
                  <a:cubicBezTo>
                    <a:pt x="9" y="75"/>
                    <a:pt x="9" y="74"/>
                    <a:pt x="8" y="74"/>
                  </a:cubicBezTo>
                  <a:cubicBezTo>
                    <a:pt x="8" y="71"/>
                    <a:pt x="9" y="68"/>
                    <a:pt x="9" y="65"/>
                  </a:cubicBezTo>
                  <a:cubicBezTo>
                    <a:pt x="9" y="64"/>
                    <a:pt x="9" y="63"/>
                    <a:pt x="9" y="62"/>
                  </a:cubicBezTo>
                  <a:cubicBezTo>
                    <a:pt x="9" y="62"/>
                    <a:pt x="9" y="62"/>
                    <a:pt x="10" y="62"/>
                  </a:cubicBezTo>
                  <a:cubicBezTo>
                    <a:pt x="10" y="62"/>
                    <a:pt x="10" y="62"/>
                    <a:pt x="10" y="62"/>
                  </a:cubicBezTo>
                  <a:cubicBezTo>
                    <a:pt x="10" y="64"/>
                    <a:pt x="10" y="67"/>
                    <a:pt x="10" y="68"/>
                  </a:cubicBezTo>
                  <a:close/>
                  <a:moveTo>
                    <a:pt x="15" y="63"/>
                  </a:moveTo>
                  <a:cubicBezTo>
                    <a:pt x="15" y="66"/>
                    <a:pt x="15" y="68"/>
                    <a:pt x="15" y="71"/>
                  </a:cubicBezTo>
                  <a:cubicBezTo>
                    <a:pt x="14" y="71"/>
                    <a:pt x="14" y="73"/>
                    <a:pt x="14" y="74"/>
                  </a:cubicBezTo>
                  <a:cubicBezTo>
                    <a:pt x="13" y="75"/>
                    <a:pt x="12" y="75"/>
                    <a:pt x="11" y="75"/>
                  </a:cubicBezTo>
                  <a:cubicBezTo>
                    <a:pt x="11" y="70"/>
                    <a:pt x="11" y="66"/>
                    <a:pt x="11" y="62"/>
                  </a:cubicBezTo>
                  <a:cubicBezTo>
                    <a:pt x="11" y="62"/>
                    <a:pt x="12" y="62"/>
                    <a:pt x="12" y="62"/>
                  </a:cubicBezTo>
                  <a:cubicBezTo>
                    <a:pt x="12" y="62"/>
                    <a:pt x="12" y="62"/>
                    <a:pt x="12" y="62"/>
                  </a:cubicBezTo>
                  <a:cubicBezTo>
                    <a:pt x="13" y="63"/>
                    <a:pt x="12" y="67"/>
                    <a:pt x="13" y="68"/>
                  </a:cubicBezTo>
                  <a:cubicBezTo>
                    <a:pt x="13" y="69"/>
                    <a:pt x="12" y="69"/>
                    <a:pt x="12" y="69"/>
                  </a:cubicBezTo>
                  <a:cubicBezTo>
                    <a:pt x="13" y="70"/>
                    <a:pt x="12" y="72"/>
                    <a:pt x="12" y="74"/>
                  </a:cubicBezTo>
                  <a:cubicBezTo>
                    <a:pt x="12" y="75"/>
                    <a:pt x="13" y="75"/>
                    <a:pt x="13" y="74"/>
                  </a:cubicBezTo>
                  <a:cubicBezTo>
                    <a:pt x="13" y="74"/>
                    <a:pt x="13" y="73"/>
                    <a:pt x="13" y="73"/>
                  </a:cubicBezTo>
                  <a:cubicBezTo>
                    <a:pt x="13" y="69"/>
                    <a:pt x="12" y="66"/>
                    <a:pt x="13" y="62"/>
                  </a:cubicBezTo>
                  <a:cubicBezTo>
                    <a:pt x="14" y="62"/>
                    <a:pt x="14" y="62"/>
                    <a:pt x="14" y="62"/>
                  </a:cubicBezTo>
                  <a:cubicBezTo>
                    <a:pt x="14" y="62"/>
                    <a:pt x="14" y="63"/>
                    <a:pt x="15" y="63"/>
                  </a:cubicBezTo>
                  <a:cubicBezTo>
                    <a:pt x="15" y="63"/>
                    <a:pt x="15" y="63"/>
                    <a:pt x="15" y="63"/>
                  </a:cubicBezTo>
                  <a:close/>
                  <a:moveTo>
                    <a:pt x="17" y="64"/>
                  </a:moveTo>
                  <a:cubicBezTo>
                    <a:pt x="17" y="64"/>
                    <a:pt x="17" y="64"/>
                    <a:pt x="17" y="65"/>
                  </a:cubicBezTo>
                  <a:cubicBezTo>
                    <a:pt x="17" y="68"/>
                    <a:pt x="17" y="70"/>
                    <a:pt x="16" y="74"/>
                  </a:cubicBezTo>
                  <a:cubicBezTo>
                    <a:pt x="16" y="74"/>
                    <a:pt x="16" y="74"/>
                    <a:pt x="15" y="74"/>
                  </a:cubicBezTo>
                  <a:cubicBezTo>
                    <a:pt x="15" y="69"/>
                    <a:pt x="15" y="66"/>
                    <a:pt x="15" y="62"/>
                  </a:cubicBezTo>
                  <a:cubicBezTo>
                    <a:pt x="16" y="62"/>
                    <a:pt x="16" y="62"/>
                    <a:pt x="17" y="62"/>
                  </a:cubicBezTo>
                  <a:cubicBezTo>
                    <a:pt x="18" y="62"/>
                    <a:pt x="17" y="62"/>
                    <a:pt x="17" y="62"/>
                  </a:cubicBezTo>
                  <a:cubicBezTo>
                    <a:pt x="17" y="63"/>
                    <a:pt x="18" y="64"/>
                    <a:pt x="17" y="64"/>
                  </a:cubicBezTo>
                  <a:close/>
                  <a:moveTo>
                    <a:pt x="21" y="73"/>
                  </a:moveTo>
                  <a:cubicBezTo>
                    <a:pt x="20" y="73"/>
                    <a:pt x="20" y="73"/>
                    <a:pt x="20" y="73"/>
                  </a:cubicBezTo>
                  <a:cubicBezTo>
                    <a:pt x="20" y="71"/>
                    <a:pt x="20" y="70"/>
                    <a:pt x="20" y="69"/>
                  </a:cubicBezTo>
                  <a:cubicBezTo>
                    <a:pt x="20" y="68"/>
                    <a:pt x="20" y="69"/>
                    <a:pt x="20" y="69"/>
                  </a:cubicBezTo>
                  <a:cubicBezTo>
                    <a:pt x="19" y="67"/>
                    <a:pt x="20" y="64"/>
                    <a:pt x="20" y="62"/>
                  </a:cubicBezTo>
                  <a:cubicBezTo>
                    <a:pt x="19" y="63"/>
                    <a:pt x="20" y="65"/>
                    <a:pt x="19" y="65"/>
                  </a:cubicBezTo>
                  <a:cubicBezTo>
                    <a:pt x="20" y="66"/>
                    <a:pt x="19" y="66"/>
                    <a:pt x="19" y="67"/>
                  </a:cubicBezTo>
                  <a:cubicBezTo>
                    <a:pt x="19" y="67"/>
                    <a:pt x="19" y="68"/>
                    <a:pt x="19" y="68"/>
                  </a:cubicBezTo>
                  <a:cubicBezTo>
                    <a:pt x="19" y="69"/>
                    <a:pt x="19" y="69"/>
                    <a:pt x="19" y="70"/>
                  </a:cubicBezTo>
                  <a:cubicBezTo>
                    <a:pt x="19" y="70"/>
                    <a:pt x="19" y="70"/>
                    <a:pt x="19" y="70"/>
                  </a:cubicBezTo>
                  <a:cubicBezTo>
                    <a:pt x="19" y="71"/>
                    <a:pt x="19" y="72"/>
                    <a:pt x="19" y="73"/>
                  </a:cubicBezTo>
                  <a:cubicBezTo>
                    <a:pt x="18" y="73"/>
                    <a:pt x="18" y="73"/>
                    <a:pt x="17" y="73"/>
                  </a:cubicBezTo>
                  <a:cubicBezTo>
                    <a:pt x="17" y="70"/>
                    <a:pt x="17" y="66"/>
                    <a:pt x="18" y="62"/>
                  </a:cubicBezTo>
                  <a:cubicBezTo>
                    <a:pt x="18" y="62"/>
                    <a:pt x="17" y="62"/>
                    <a:pt x="17" y="62"/>
                  </a:cubicBezTo>
                  <a:cubicBezTo>
                    <a:pt x="19" y="61"/>
                    <a:pt x="20" y="61"/>
                    <a:pt x="21" y="61"/>
                  </a:cubicBezTo>
                  <a:cubicBezTo>
                    <a:pt x="22" y="64"/>
                    <a:pt x="21" y="66"/>
                    <a:pt x="22" y="69"/>
                  </a:cubicBezTo>
                  <a:cubicBezTo>
                    <a:pt x="21" y="70"/>
                    <a:pt x="21" y="71"/>
                    <a:pt x="21" y="73"/>
                  </a:cubicBezTo>
                  <a:close/>
                  <a:moveTo>
                    <a:pt x="24" y="66"/>
                  </a:moveTo>
                  <a:cubicBezTo>
                    <a:pt x="24" y="67"/>
                    <a:pt x="24" y="68"/>
                    <a:pt x="24" y="68"/>
                  </a:cubicBezTo>
                  <a:cubicBezTo>
                    <a:pt x="24" y="69"/>
                    <a:pt x="24" y="69"/>
                    <a:pt x="24" y="70"/>
                  </a:cubicBezTo>
                  <a:cubicBezTo>
                    <a:pt x="23" y="70"/>
                    <a:pt x="24" y="71"/>
                    <a:pt x="23" y="72"/>
                  </a:cubicBezTo>
                  <a:cubicBezTo>
                    <a:pt x="23" y="72"/>
                    <a:pt x="23" y="72"/>
                    <a:pt x="22" y="72"/>
                  </a:cubicBezTo>
                  <a:cubicBezTo>
                    <a:pt x="22" y="72"/>
                    <a:pt x="22" y="72"/>
                    <a:pt x="22" y="72"/>
                  </a:cubicBezTo>
                  <a:cubicBezTo>
                    <a:pt x="22" y="69"/>
                    <a:pt x="22" y="65"/>
                    <a:pt x="22" y="61"/>
                  </a:cubicBezTo>
                  <a:cubicBezTo>
                    <a:pt x="22" y="61"/>
                    <a:pt x="23" y="61"/>
                    <a:pt x="23" y="61"/>
                  </a:cubicBezTo>
                  <a:cubicBezTo>
                    <a:pt x="23" y="61"/>
                    <a:pt x="24" y="61"/>
                    <a:pt x="24" y="62"/>
                  </a:cubicBezTo>
                  <a:cubicBezTo>
                    <a:pt x="24" y="62"/>
                    <a:pt x="24" y="62"/>
                    <a:pt x="24" y="62"/>
                  </a:cubicBezTo>
                  <a:cubicBezTo>
                    <a:pt x="24" y="63"/>
                    <a:pt x="23" y="65"/>
                    <a:pt x="24" y="66"/>
                  </a:cubicBezTo>
                  <a:close/>
                  <a:moveTo>
                    <a:pt x="26" y="67"/>
                  </a:moveTo>
                  <a:cubicBezTo>
                    <a:pt x="26" y="67"/>
                    <a:pt x="26" y="68"/>
                    <a:pt x="26" y="68"/>
                  </a:cubicBezTo>
                  <a:cubicBezTo>
                    <a:pt x="26" y="68"/>
                    <a:pt x="26" y="69"/>
                    <a:pt x="26" y="69"/>
                  </a:cubicBezTo>
                  <a:cubicBezTo>
                    <a:pt x="26" y="70"/>
                    <a:pt x="26" y="70"/>
                    <a:pt x="26" y="71"/>
                  </a:cubicBezTo>
                  <a:cubicBezTo>
                    <a:pt x="25" y="71"/>
                    <a:pt x="25" y="72"/>
                    <a:pt x="24" y="72"/>
                  </a:cubicBezTo>
                  <a:cubicBezTo>
                    <a:pt x="24" y="67"/>
                    <a:pt x="24" y="65"/>
                    <a:pt x="24" y="60"/>
                  </a:cubicBezTo>
                  <a:cubicBezTo>
                    <a:pt x="27" y="59"/>
                    <a:pt x="26" y="63"/>
                    <a:pt x="26" y="65"/>
                  </a:cubicBezTo>
                  <a:cubicBezTo>
                    <a:pt x="26" y="65"/>
                    <a:pt x="27" y="66"/>
                    <a:pt x="26" y="67"/>
                  </a:cubicBezTo>
                  <a:close/>
                  <a:moveTo>
                    <a:pt x="33" y="69"/>
                  </a:moveTo>
                  <a:cubicBezTo>
                    <a:pt x="33" y="69"/>
                    <a:pt x="32" y="69"/>
                    <a:pt x="32" y="69"/>
                  </a:cubicBezTo>
                  <a:cubicBezTo>
                    <a:pt x="31" y="66"/>
                    <a:pt x="32" y="63"/>
                    <a:pt x="32" y="60"/>
                  </a:cubicBezTo>
                  <a:cubicBezTo>
                    <a:pt x="31" y="60"/>
                    <a:pt x="31" y="60"/>
                    <a:pt x="31" y="60"/>
                  </a:cubicBezTo>
                  <a:cubicBezTo>
                    <a:pt x="31" y="61"/>
                    <a:pt x="31" y="63"/>
                    <a:pt x="31" y="64"/>
                  </a:cubicBezTo>
                  <a:cubicBezTo>
                    <a:pt x="31" y="64"/>
                    <a:pt x="31" y="64"/>
                    <a:pt x="31" y="64"/>
                  </a:cubicBezTo>
                  <a:cubicBezTo>
                    <a:pt x="31" y="66"/>
                    <a:pt x="30" y="67"/>
                    <a:pt x="31" y="69"/>
                  </a:cubicBezTo>
                  <a:cubicBezTo>
                    <a:pt x="29" y="70"/>
                    <a:pt x="28" y="70"/>
                    <a:pt x="27" y="71"/>
                  </a:cubicBezTo>
                  <a:cubicBezTo>
                    <a:pt x="27" y="67"/>
                    <a:pt x="27" y="63"/>
                    <a:pt x="27" y="60"/>
                  </a:cubicBezTo>
                  <a:cubicBezTo>
                    <a:pt x="29" y="59"/>
                    <a:pt x="31" y="59"/>
                    <a:pt x="33" y="59"/>
                  </a:cubicBezTo>
                  <a:cubicBezTo>
                    <a:pt x="33" y="59"/>
                    <a:pt x="33" y="59"/>
                    <a:pt x="33" y="59"/>
                  </a:cubicBezTo>
                  <a:cubicBezTo>
                    <a:pt x="33" y="62"/>
                    <a:pt x="32" y="65"/>
                    <a:pt x="33" y="69"/>
                  </a:cubicBezTo>
                  <a:close/>
                  <a:moveTo>
                    <a:pt x="35" y="67"/>
                  </a:moveTo>
                  <a:cubicBezTo>
                    <a:pt x="35" y="68"/>
                    <a:pt x="34" y="68"/>
                    <a:pt x="34" y="68"/>
                  </a:cubicBezTo>
                  <a:cubicBezTo>
                    <a:pt x="33" y="65"/>
                    <a:pt x="34" y="61"/>
                    <a:pt x="33" y="59"/>
                  </a:cubicBezTo>
                  <a:cubicBezTo>
                    <a:pt x="34" y="58"/>
                    <a:pt x="35" y="58"/>
                    <a:pt x="35" y="58"/>
                  </a:cubicBezTo>
                  <a:cubicBezTo>
                    <a:pt x="36" y="61"/>
                    <a:pt x="36" y="64"/>
                    <a:pt x="35" y="67"/>
                  </a:cubicBezTo>
                  <a:close/>
                  <a:moveTo>
                    <a:pt x="38" y="66"/>
                  </a:moveTo>
                  <a:cubicBezTo>
                    <a:pt x="37" y="66"/>
                    <a:pt x="37" y="67"/>
                    <a:pt x="36" y="67"/>
                  </a:cubicBezTo>
                  <a:cubicBezTo>
                    <a:pt x="36" y="64"/>
                    <a:pt x="36" y="60"/>
                    <a:pt x="36" y="58"/>
                  </a:cubicBezTo>
                  <a:cubicBezTo>
                    <a:pt x="37" y="58"/>
                    <a:pt x="37" y="58"/>
                    <a:pt x="38" y="58"/>
                  </a:cubicBezTo>
                  <a:cubicBezTo>
                    <a:pt x="37" y="58"/>
                    <a:pt x="38" y="59"/>
                    <a:pt x="38" y="61"/>
                  </a:cubicBezTo>
                  <a:cubicBezTo>
                    <a:pt x="38" y="62"/>
                    <a:pt x="38" y="64"/>
                    <a:pt x="38" y="66"/>
                  </a:cubicBezTo>
                  <a:close/>
                  <a:moveTo>
                    <a:pt x="40" y="65"/>
                  </a:moveTo>
                  <a:cubicBezTo>
                    <a:pt x="40" y="65"/>
                    <a:pt x="40" y="66"/>
                    <a:pt x="39" y="66"/>
                  </a:cubicBezTo>
                  <a:cubicBezTo>
                    <a:pt x="38" y="63"/>
                    <a:pt x="39" y="60"/>
                    <a:pt x="38" y="57"/>
                  </a:cubicBezTo>
                  <a:cubicBezTo>
                    <a:pt x="39" y="57"/>
                    <a:pt x="40" y="57"/>
                    <a:pt x="40" y="57"/>
                  </a:cubicBezTo>
                  <a:cubicBezTo>
                    <a:pt x="40" y="57"/>
                    <a:pt x="40" y="58"/>
                    <a:pt x="41" y="58"/>
                  </a:cubicBezTo>
                  <a:cubicBezTo>
                    <a:pt x="40" y="59"/>
                    <a:pt x="41" y="62"/>
                    <a:pt x="40" y="63"/>
                  </a:cubicBezTo>
                  <a:cubicBezTo>
                    <a:pt x="40" y="64"/>
                    <a:pt x="40" y="64"/>
                    <a:pt x="40" y="65"/>
                  </a:cubicBezTo>
                  <a:close/>
                  <a:moveTo>
                    <a:pt x="41" y="65"/>
                  </a:moveTo>
                  <a:cubicBezTo>
                    <a:pt x="41" y="62"/>
                    <a:pt x="41" y="58"/>
                    <a:pt x="41" y="56"/>
                  </a:cubicBezTo>
                  <a:cubicBezTo>
                    <a:pt x="42" y="56"/>
                    <a:pt x="42" y="56"/>
                    <a:pt x="43" y="56"/>
                  </a:cubicBezTo>
                  <a:cubicBezTo>
                    <a:pt x="43" y="58"/>
                    <a:pt x="43" y="61"/>
                    <a:pt x="43" y="63"/>
                  </a:cubicBezTo>
                  <a:cubicBezTo>
                    <a:pt x="42" y="63"/>
                    <a:pt x="42" y="64"/>
                    <a:pt x="42" y="64"/>
                  </a:cubicBezTo>
                  <a:cubicBezTo>
                    <a:pt x="42" y="64"/>
                    <a:pt x="42" y="65"/>
                    <a:pt x="41" y="65"/>
                  </a:cubicBezTo>
                  <a:close/>
                  <a:moveTo>
                    <a:pt x="45" y="63"/>
                  </a:moveTo>
                  <a:cubicBezTo>
                    <a:pt x="44" y="64"/>
                    <a:pt x="43" y="64"/>
                    <a:pt x="43" y="64"/>
                  </a:cubicBezTo>
                  <a:cubicBezTo>
                    <a:pt x="43" y="64"/>
                    <a:pt x="43" y="64"/>
                    <a:pt x="43" y="63"/>
                  </a:cubicBezTo>
                  <a:cubicBezTo>
                    <a:pt x="43" y="60"/>
                    <a:pt x="43" y="58"/>
                    <a:pt x="44" y="56"/>
                  </a:cubicBezTo>
                  <a:cubicBezTo>
                    <a:pt x="44" y="55"/>
                    <a:pt x="44" y="55"/>
                    <a:pt x="45" y="55"/>
                  </a:cubicBezTo>
                  <a:cubicBezTo>
                    <a:pt x="45" y="56"/>
                    <a:pt x="45" y="56"/>
                    <a:pt x="45" y="57"/>
                  </a:cubicBezTo>
                  <a:cubicBezTo>
                    <a:pt x="45" y="58"/>
                    <a:pt x="44" y="62"/>
                    <a:pt x="45" y="63"/>
                  </a:cubicBezTo>
                  <a:close/>
                  <a:moveTo>
                    <a:pt x="47" y="55"/>
                  </a:moveTo>
                  <a:cubicBezTo>
                    <a:pt x="47" y="57"/>
                    <a:pt x="46" y="60"/>
                    <a:pt x="46" y="62"/>
                  </a:cubicBezTo>
                  <a:cubicBezTo>
                    <a:pt x="46" y="63"/>
                    <a:pt x="46" y="63"/>
                    <a:pt x="45" y="63"/>
                  </a:cubicBezTo>
                  <a:cubicBezTo>
                    <a:pt x="45" y="60"/>
                    <a:pt x="46" y="57"/>
                    <a:pt x="45" y="55"/>
                  </a:cubicBezTo>
                  <a:cubicBezTo>
                    <a:pt x="46" y="55"/>
                    <a:pt x="47" y="55"/>
                    <a:pt x="47" y="54"/>
                  </a:cubicBezTo>
                  <a:cubicBezTo>
                    <a:pt x="47" y="54"/>
                    <a:pt x="47" y="55"/>
                    <a:pt x="47" y="55"/>
                  </a:cubicBezTo>
                  <a:close/>
                  <a:moveTo>
                    <a:pt x="47" y="62"/>
                  </a:moveTo>
                  <a:cubicBezTo>
                    <a:pt x="47" y="59"/>
                    <a:pt x="48" y="56"/>
                    <a:pt x="47" y="54"/>
                  </a:cubicBezTo>
                  <a:cubicBezTo>
                    <a:pt x="48" y="54"/>
                    <a:pt x="49" y="54"/>
                    <a:pt x="49" y="53"/>
                  </a:cubicBezTo>
                  <a:cubicBezTo>
                    <a:pt x="50" y="56"/>
                    <a:pt x="49" y="58"/>
                    <a:pt x="50" y="61"/>
                  </a:cubicBezTo>
                  <a:cubicBezTo>
                    <a:pt x="49" y="61"/>
                    <a:pt x="48" y="62"/>
                    <a:pt x="47" y="62"/>
                  </a:cubicBezTo>
                  <a:close/>
                  <a:moveTo>
                    <a:pt x="53" y="59"/>
                  </a:moveTo>
                  <a:cubicBezTo>
                    <a:pt x="52" y="60"/>
                    <a:pt x="52" y="60"/>
                    <a:pt x="50" y="60"/>
                  </a:cubicBezTo>
                  <a:cubicBezTo>
                    <a:pt x="50" y="57"/>
                    <a:pt x="50" y="56"/>
                    <a:pt x="50" y="53"/>
                  </a:cubicBezTo>
                  <a:cubicBezTo>
                    <a:pt x="51" y="53"/>
                    <a:pt x="52" y="52"/>
                    <a:pt x="53" y="52"/>
                  </a:cubicBezTo>
                  <a:cubicBezTo>
                    <a:pt x="54" y="54"/>
                    <a:pt x="53" y="56"/>
                    <a:pt x="53" y="59"/>
                  </a:cubicBezTo>
                  <a:close/>
                  <a:moveTo>
                    <a:pt x="57" y="57"/>
                  </a:moveTo>
                  <a:cubicBezTo>
                    <a:pt x="56" y="58"/>
                    <a:pt x="55" y="58"/>
                    <a:pt x="54" y="59"/>
                  </a:cubicBezTo>
                  <a:cubicBezTo>
                    <a:pt x="54" y="56"/>
                    <a:pt x="54" y="54"/>
                    <a:pt x="54" y="51"/>
                  </a:cubicBezTo>
                  <a:cubicBezTo>
                    <a:pt x="55" y="51"/>
                    <a:pt x="55" y="51"/>
                    <a:pt x="55" y="51"/>
                  </a:cubicBezTo>
                  <a:cubicBezTo>
                    <a:pt x="55" y="53"/>
                    <a:pt x="55" y="55"/>
                    <a:pt x="55" y="57"/>
                  </a:cubicBezTo>
                  <a:cubicBezTo>
                    <a:pt x="55" y="57"/>
                    <a:pt x="55" y="57"/>
                    <a:pt x="55" y="57"/>
                  </a:cubicBezTo>
                  <a:cubicBezTo>
                    <a:pt x="56" y="58"/>
                    <a:pt x="56" y="57"/>
                    <a:pt x="56" y="57"/>
                  </a:cubicBezTo>
                  <a:cubicBezTo>
                    <a:pt x="56" y="55"/>
                    <a:pt x="56" y="53"/>
                    <a:pt x="56" y="51"/>
                  </a:cubicBezTo>
                  <a:cubicBezTo>
                    <a:pt x="56" y="50"/>
                    <a:pt x="57" y="50"/>
                    <a:pt x="57" y="50"/>
                  </a:cubicBezTo>
                  <a:cubicBezTo>
                    <a:pt x="57" y="50"/>
                    <a:pt x="57" y="51"/>
                    <a:pt x="57" y="51"/>
                  </a:cubicBezTo>
                  <a:cubicBezTo>
                    <a:pt x="57" y="53"/>
                    <a:pt x="57" y="55"/>
                    <a:pt x="57" y="57"/>
                  </a:cubicBezTo>
                  <a:close/>
                  <a:moveTo>
                    <a:pt x="59" y="56"/>
                  </a:moveTo>
                  <a:cubicBezTo>
                    <a:pt x="59" y="56"/>
                    <a:pt x="59" y="56"/>
                    <a:pt x="58" y="56"/>
                  </a:cubicBezTo>
                  <a:cubicBezTo>
                    <a:pt x="58" y="54"/>
                    <a:pt x="58" y="52"/>
                    <a:pt x="58" y="50"/>
                  </a:cubicBezTo>
                  <a:cubicBezTo>
                    <a:pt x="58" y="49"/>
                    <a:pt x="59" y="49"/>
                    <a:pt x="59" y="49"/>
                  </a:cubicBezTo>
                  <a:cubicBezTo>
                    <a:pt x="60" y="49"/>
                    <a:pt x="59" y="50"/>
                    <a:pt x="60" y="50"/>
                  </a:cubicBezTo>
                  <a:cubicBezTo>
                    <a:pt x="59" y="50"/>
                    <a:pt x="59" y="50"/>
                    <a:pt x="59" y="51"/>
                  </a:cubicBezTo>
                  <a:cubicBezTo>
                    <a:pt x="59" y="52"/>
                    <a:pt x="60" y="54"/>
                    <a:pt x="59" y="56"/>
                  </a:cubicBezTo>
                  <a:close/>
                  <a:moveTo>
                    <a:pt x="61" y="55"/>
                  </a:moveTo>
                  <a:cubicBezTo>
                    <a:pt x="61" y="55"/>
                    <a:pt x="61" y="56"/>
                    <a:pt x="60" y="56"/>
                  </a:cubicBezTo>
                  <a:cubicBezTo>
                    <a:pt x="61" y="53"/>
                    <a:pt x="60" y="51"/>
                    <a:pt x="60" y="49"/>
                  </a:cubicBezTo>
                  <a:cubicBezTo>
                    <a:pt x="60" y="48"/>
                    <a:pt x="61" y="48"/>
                    <a:pt x="62" y="48"/>
                  </a:cubicBezTo>
                  <a:cubicBezTo>
                    <a:pt x="62" y="50"/>
                    <a:pt x="61" y="53"/>
                    <a:pt x="61" y="55"/>
                  </a:cubicBezTo>
                  <a:close/>
                  <a:moveTo>
                    <a:pt x="62" y="54"/>
                  </a:moveTo>
                  <a:cubicBezTo>
                    <a:pt x="62" y="52"/>
                    <a:pt x="63" y="49"/>
                    <a:pt x="62" y="48"/>
                  </a:cubicBezTo>
                  <a:cubicBezTo>
                    <a:pt x="62" y="47"/>
                    <a:pt x="63" y="47"/>
                    <a:pt x="63" y="47"/>
                  </a:cubicBezTo>
                  <a:cubicBezTo>
                    <a:pt x="64" y="47"/>
                    <a:pt x="63" y="49"/>
                    <a:pt x="63" y="49"/>
                  </a:cubicBezTo>
                  <a:cubicBezTo>
                    <a:pt x="63" y="51"/>
                    <a:pt x="64" y="52"/>
                    <a:pt x="63" y="53"/>
                  </a:cubicBezTo>
                  <a:cubicBezTo>
                    <a:pt x="63" y="53"/>
                    <a:pt x="63" y="54"/>
                    <a:pt x="63" y="53"/>
                  </a:cubicBezTo>
                  <a:cubicBezTo>
                    <a:pt x="63" y="54"/>
                    <a:pt x="63" y="54"/>
                    <a:pt x="62" y="54"/>
                  </a:cubicBezTo>
                  <a:close/>
                  <a:moveTo>
                    <a:pt x="65" y="52"/>
                  </a:moveTo>
                  <a:cubicBezTo>
                    <a:pt x="65" y="52"/>
                    <a:pt x="65" y="53"/>
                    <a:pt x="64" y="53"/>
                  </a:cubicBezTo>
                  <a:cubicBezTo>
                    <a:pt x="64" y="51"/>
                    <a:pt x="64" y="48"/>
                    <a:pt x="64" y="46"/>
                  </a:cubicBezTo>
                  <a:cubicBezTo>
                    <a:pt x="65" y="46"/>
                    <a:pt x="65" y="46"/>
                    <a:pt x="66" y="46"/>
                  </a:cubicBezTo>
                  <a:cubicBezTo>
                    <a:pt x="66" y="48"/>
                    <a:pt x="66" y="51"/>
                    <a:pt x="65" y="52"/>
                  </a:cubicBezTo>
                  <a:close/>
                  <a:moveTo>
                    <a:pt x="73" y="47"/>
                  </a:moveTo>
                  <a:cubicBezTo>
                    <a:pt x="72" y="48"/>
                    <a:pt x="70" y="49"/>
                    <a:pt x="69" y="50"/>
                  </a:cubicBezTo>
                  <a:cubicBezTo>
                    <a:pt x="68" y="50"/>
                    <a:pt x="68" y="52"/>
                    <a:pt x="66" y="52"/>
                  </a:cubicBezTo>
                  <a:cubicBezTo>
                    <a:pt x="66" y="49"/>
                    <a:pt x="66" y="48"/>
                    <a:pt x="66" y="45"/>
                  </a:cubicBezTo>
                  <a:cubicBezTo>
                    <a:pt x="67" y="45"/>
                    <a:pt x="67" y="44"/>
                    <a:pt x="68" y="44"/>
                  </a:cubicBezTo>
                  <a:cubicBezTo>
                    <a:pt x="68" y="47"/>
                    <a:pt x="68" y="48"/>
                    <a:pt x="68" y="50"/>
                  </a:cubicBezTo>
                  <a:cubicBezTo>
                    <a:pt x="68" y="50"/>
                    <a:pt x="68" y="50"/>
                    <a:pt x="68" y="50"/>
                  </a:cubicBezTo>
                  <a:cubicBezTo>
                    <a:pt x="69" y="48"/>
                    <a:pt x="68" y="45"/>
                    <a:pt x="69" y="44"/>
                  </a:cubicBezTo>
                  <a:cubicBezTo>
                    <a:pt x="69" y="44"/>
                    <a:pt x="70" y="43"/>
                    <a:pt x="70" y="43"/>
                  </a:cubicBezTo>
                  <a:cubicBezTo>
                    <a:pt x="71" y="44"/>
                    <a:pt x="69" y="47"/>
                    <a:pt x="71" y="48"/>
                  </a:cubicBezTo>
                  <a:cubicBezTo>
                    <a:pt x="71" y="48"/>
                    <a:pt x="71" y="48"/>
                    <a:pt x="71" y="47"/>
                  </a:cubicBezTo>
                  <a:cubicBezTo>
                    <a:pt x="71" y="46"/>
                    <a:pt x="71" y="44"/>
                    <a:pt x="71" y="42"/>
                  </a:cubicBezTo>
                  <a:cubicBezTo>
                    <a:pt x="71" y="42"/>
                    <a:pt x="72" y="41"/>
                    <a:pt x="72" y="42"/>
                  </a:cubicBezTo>
                  <a:cubicBezTo>
                    <a:pt x="72" y="43"/>
                    <a:pt x="73" y="45"/>
                    <a:pt x="72" y="47"/>
                  </a:cubicBezTo>
                  <a:cubicBezTo>
                    <a:pt x="72" y="47"/>
                    <a:pt x="72" y="47"/>
                    <a:pt x="72" y="47"/>
                  </a:cubicBezTo>
                  <a:cubicBezTo>
                    <a:pt x="73" y="46"/>
                    <a:pt x="73" y="45"/>
                    <a:pt x="73" y="44"/>
                  </a:cubicBezTo>
                  <a:cubicBezTo>
                    <a:pt x="73" y="43"/>
                    <a:pt x="73" y="42"/>
                    <a:pt x="73" y="41"/>
                  </a:cubicBezTo>
                  <a:cubicBezTo>
                    <a:pt x="73" y="41"/>
                    <a:pt x="74" y="40"/>
                    <a:pt x="74" y="40"/>
                  </a:cubicBezTo>
                  <a:cubicBezTo>
                    <a:pt x="74" y="43"/>
                    <a:pt x="74" y="43"/>
                    <a:pt x="74" y="45"/>
                  </a:cubicBezTo>
                  <a:cubicBezTo>
                    <a:pt x="74" y="46"/>
                    <a:pt x="74" y="46"/>
                    <a:pt x="74" y="46"/>
                  </a:cubicBezTo>
                  <a:cubicBezTo>
                    <a:pt x="74" y="46"/>
                    <a:pt x="73" y="47"/>
                    <a:pt x="73" y="47"/>
                  </a:cubicBezTo>
                  <a:close/>
                  <a:moveTo>
                    <a:pt x="76" y="44"/>
                  </a:moveTo>
                  <a:cubicBezTo>
                    <a:pt x="76" y="44"/>
                    <a:pt x="76" y="45"/>
                    <a:pt x="75" y="45"/>
                  </a:cubicBezTo>
                  <a:cubicBezTo>
                    <a:pt x="75" y="43"/>
                    <a:pt x="75" y="42"/>
                    <a:pt x="75" y="39"/>
                  </a:cubicBezTo>
                  <a:cubicBezTo>
                    <a:pt x="75" y="39"/>
                    <a:pt x="76" y="38"/>
                    <a:pt x="76" y="39"/>
                  </a:cubicBezTo>
                  <a:cubicBezTo>
                    <a:pt x="76" y="41"/>
                    <a:pt x="76" y="42"/>
                    <a:pt x="76" y="44"/>
                  </a:cubicBezTo>
                  <a:close/>
                  <a:moveTo>
                    <a:pt x="77" y="43"/>
                  </a:moveTo>
                  <a:cubicBezTo>
                    <a:pt x="77" y="41"/>
                    <a:pt x="77" y="39"/>
                    <a:pt x="77" y="38"/>
                  </a:cubicBezTo>
                  <a:cubicBezTo>
                    <a:pt x="78" y="38"/>
                    <a:pt x="78" y="37"/>
                    <a:pt x="79" y="37"/>
                  </a:cubicBezTo>
                  <a:cubicBezTo>
                    <a:pt x="78" y="39"/>
                    <a:pt x="79" y="42"/>
                    <a:pt x="77" y="43"/>
                  </a:cubicBezTo>
                  <a:close/>
                  <a:moveTo>
                    <a:pt x="79" y="42"/>
                  </a:moveTo>
                  <a:cubicBezTo>
                    <a:pt x="79" y="40"/>
                    <a:pt x="79" y="38"/>
                    <a:pt x="79" y="36"/>
                  </a:cubicBezTo>
                  <a:cubicBezTo>
                    <a:pt x="80" y="36"/>
                    <a:pt x="80" y="35"/>
                    <a:pt x="81" y="35"/>
                  </a:cubicBezTo>
                  <a:cubicBezTo>
                    <a:pt x="81" y="37"/>
                    <a:pt x="81" y="40"/>
                    <a:pt x="79" y="42"/>
                  </a:cubicBezTo>
                  <a:close/>
                  <a:moveTo>
                    <a:pt x="82" y="40"/>
                  </a:moveTo>
                  <a:cubicBezTo>
                    <a:pt x="82" y="38"/>
                    <a:pt x="81" y="36"/>
                    <a:pt x="82" y="34"/>
                  </a:cubicBezTo>
                  <a:cubicBezTo>
                    <a:pt x="82" y="34"/>
                    <a:pt x="83" y="34"/>
                    <a:pt x="83" y="33"/>
                  </a:cubicBezTo>
                  <a:cubicBezTo>
                    <a:pt x="83" y="33"/>
                    <a:pt x="83" y="33"/>
                    <a:pt x="83" y="33"/>
                  </a:cubicBezTo>
                  <a:cubicBezTo>
                    <a:pt x="83" y="36"/>
                    <a:pt x="84" y="39"/>
                    <a:pt x="82" y="40"/>
                  </a:cubicBezTo>
                  <a:close/>
                  <a:moveTo>
                    <a:pt x="84" y="38"/>
                  </a:moveTo>
                  <a:cubicBezTo>
                    <a:pt x="84" y="35"/>
                    <a:pt x="84" y="34"/>
                    <a:pt x="84" y="32"/>
                  </a:cubicBezTo>
                  <a:cubicBezTo>
                    <a:pt x="84" y="32"/>
                    <a:pt x="85" y="31"/>
                    <a:pt x="86" y="31"/>
                  </a:cubicBezTo>
                  <a:cubicBezTo>
                    <a:pt x="86" y="32"/>
                    <a:pt x="85" y="34"/>
                    <a:pt x="85" y="35"/>
                  </a:cubicBezTo>
                  <a:cubicBezTo>
                    <a:pt x="85" y="36"/>
                    <a:pt x="85" y="36"/>
                    <a:pt x="86" y="36"/>
                  </a:cubicBezTo>
                  <a:cubicBezTo>
                    <a:pt x="85" y="36"/>
                    <a:pt x="85" y="37"/>
                    <a:pt x="84" y="38"/>
                  </a:cubicBezTo>
                  <a:close/>
                  <a:moveTo>
                    <a:pt x="87" y="34"/>
                  </a:moveTo>
                  <a:cubicBezTo>
                    <a:pt x="87" y="35"/>
                    <a:pt x="87" y="35"/>
                    <a:pt x="86" y="35"/>
                  </a:cubicBezTo>
                  <a:cubicBezTo>
                    <a:pt x="86" y="33"/>
                    <a:pt x="86" y="30"/>
                    <a:pt x="88" y="29"/>
                  </a:cubicBezTo>
                  <a:cubicBezTo>
                    <a:pt x="88" y="29"/>
                    <a:pt x="88" y="29"/>
                    <a:pt x="88" y="29"/>
                  </a:cubicBezTo>
                  <a:cubicBezTo>
                    <a:pt x="88" y="31"/>
                    <a:pt x="87" y="33"/>
                    <a:pt x="87" y="34"/>
                  </a:cubicBezTo>
                  <a:close/>
                  <a:moveTo>
                    <a:pt x="89" y="32"/>
                  </a:moveTo>
                  <a:cubicBezTo>
                    <a:pt x="89" y="32"/>
                    <a:pt x="89" y="33"/>
                    <a:pt x="88" y="33"/>
                  </a:cubicBezTo>
                  <a:cubicBezTo>
                    <a:pt x="89" y="31"/>
                    <a:pt x="88" y="29"/>
                    <a:pt x="89" y="28"/>
                  </a:cubicBezTo>
                  <a:cubicBezTo>
                    <a:pt x="90" y="29"/>
                    <a:pt x="89" y="31"/>
                    <a:pt x="89" y="32"/>
                  </a:cubicBezTo>
                  <a:close/>
                  <a:moveTo>
                    <a:pt x="94" y="19"/>
                  </a:moveTo>
                  <a:cubicBezTo>
                    <a:pt x="93" y="19"/>
                    <a:pt x="93" y="18"/>
                    <a:pt x="92" y="18"/>
                  </a:cubicBezTo>
                  <a:cubicBezTo>
                    <a:pt x="92" y="18"/>
                    <a:pt x="92" y="17"/>
                    <a:pt x="93" y="16"/>
                  </a:cubicBezTo>
                  <a:cubicBezTo>
                    <a:pt x="93" y="16"/>
                    <a:pt x="93" y="17"/>
                    <a:pt x="93" y="18"/>
                  </a:cubicBezTo>
                  <a:cubicBezTo>
                    <a:pt x="93" y="18"/>
                    <a:pt x="93" y="18"/>
                    <a:pt x="93" y="18"/>
                  </a:cubicBezTo>
                  <a:cubicBezTo>
                    <a:pt x="95" y="18"/>
                    <a:pt x="93" y="15"/>
                    <a:pt x="94" y="15"/>
                  </a:cubicBezTo>
                  <a:cubicBezTo>
                    <a:pt x="94" y="16"/>
                    <a:pt x="95" y="18"/>
                    <a:pt x="94" y="19"/>
                  </a:cubicBezTo>
                  <a:close/>
                  <a:moveTo>
                    <a:pt x="90" y="31"/>
                  </a:moveTo>
                  <a:cubicBezTo>
                    <a:pt x="90" y="29"/>
                    <a:pt x="89" y="27"/>
                    <a:pt x="91" y="25"/>
                  </a:cubicBezTo>
                  <a:cubicBezTo>
                    <a:pt x="92" y="26"/>
                    <a:pt x="91" y="27"/>
                    <a:pt x="91" y="27"/>
                  </a:cubicBezTo>
                  <a:cubicBezTo>
                    <a:pt x="91" y="28"/>
                    <a:pt x="91" y="30"/>
                    <a:pt x="90" y="31"/>
                  </a:cubicBezTo>
                  <a:close/>
                  <a:moveTo>
                    <a:pt x="92" y="29"/>
                  </a:moveTo>
                  <a:cubicBezTo>
                    <a:pt x="92" y="27"/>
                    <a:pt x="91" y="25"/>
                    <a:pt x="93" y="24"/>
                  </a:cubicBezTo>
                  <a:cubicBezTo>
                    <a:pt x="93" y="25"/>
                    <a:pt x="93" y="28"/>
                    <a:pt x="92" y="29"/>
                  </a:cubicBezTo>
                  <a:close/>
                  <a:moveTo>
                    <a:pt x="93" y="27"/>
                  </a:moveTo>
                  <a:cubicBezTo>
                    <a:pt x="93" y="25"/>
                    <a:pt x="93" y="22"/>
                    <a:pt x="95" y="22"/>
                  </a:cubicBezTo>
                  <a:cubicBezTo>
                    <a:pt x="94" y="24"/>
                    <a:pt x="95" y="26"/>
                    <a:pt x="93" y="27"/>
                  </a:cubicBezTo>
                  <a:close/>
                  <a:moveTo>
                    <a:pt x="96" y="24"/>
                  </a:moveTo>
                  <a:cubicBezTo>
                    <a:pt x="96" y="24"/>
                    <a:pt x="95" y="25"/>
                    <a:pt x="95" y="25"/>
                  </a:cubicBezTo>
                  <a:cubicBezTo>
                    <a:pt x="95" y="23"/>
                    <a:pt x="95" y="21"/>
                    <a:pt x="96" y="20"/>
                  </a:cubicBezTo>
                  <a:cubicBezTo>
                    <a:pt x="97" y="21"/>
                    <a:pt x="95" y="23"/>
                    <a:pt x="96" y="24"/>
                  </a:cubicBezTo>
                  <a:close/>
                  <a:moveTo>
                    <a:pt x="95" y="19"/>
                  </a:moveTo>
                  <a:cubicBezTo>
                    <a:pt x="95" y="17"/>
                    <a:pt x="95" y="16"/>
                    <a:pt x="95" y="14"/>
                  </a:cubicBezTo>
                  <a:cubicBezTo>
                    <a:pt x="96" y="16"/>
                    <a:pt x="96" y="17"/>
                    <a:pt x="96" y="19"/>
                  </a:cubicBezTo>
                  <a:cubicBezTo>
                    <a:pt x="96" y="19"/>
                    <a:pt x="95" y="19"/>
                    <a:pt x="95" y="19"/>
                  </a:cubicBezTo>
                  <a:close/>
                  <a:moveTo>
                    <a:pt x="98" y="21"/>
                  </a:moveTo>
                  <a:cubicBezTo>
                    <a:pt x="97" y="21"/>
                    <a:pt x="98" y="23"/>
                    <a:pt x="97" y="23"/>
                  </a:cubicBezTo>
                  <a:cubicBezTo>
                    <a:pt x="96" y="20"/>
                    <a:pt x="96" y="17"/>
                    <a:pt x="96" y="14"/>
                  </a:cubicBezTo>
                  <a:cubicBezTo>
                    <a:pt x="97" y="14"/>
                    <a:pt x="97" y="14"/>
                    <a:pt x="97" y="13"/>
                  </a:cubicBezTo>
                  <a:cubicBezTo>
                    <a:pt x="98" y="14"/>
                    <a:pt x="97" y="15"/>
                    <a:pt x="98" y="16"/>
                  </a:cubicBezTo>
                  <a:cubicBezTo>
                    <a:pt x="98" y="16"/>
                    <a:pt x="98" y="16"/>
                    <a:pt x="98" y="16"/>
                  </a:cubicBezTo>
                  <a:cubicBezTo>
                    <a:pt x="98" y="17"/>
                    <a:pt x="98" y="17"/>
                    <a:pt x="98" y="17"/>
                  </a:cubicBezTo>
                  <a:cubicBezTo>
                    <a:pt x="98" y="18"/>
                    <a:pt x="98" y="19"/>
                    <a:pt x="98" y="21"/>
                  </a:cubicBezTo>
                  <a:close/>
                  <a:moveTo>
                    <a:pt x="98" y="23"/>
                  </a:moveTo>
                  <a:cubicBezTo>
                    <a:pt x="98" y="23"/>
                    <a:pt x="98" y="23"/>
                    <a:pt x="98" y="23"/>
                  </a:cubicBezTo>
                  <a:cubicBezTo>
                    <a:pt x="99" y="23"/>
                    <a:pt x="98" y="23"/>
                    <a:pt x="98" y="23"/>
                  </a:cubicBezTo>
                  <a:close/>
                  <a:moveTo>
                    <a:pt x="98" y="22"/>
                  </a:moveTo>
                  <a:cubicBezTo>
                    <a:pt x="98" y="19"/>
                    <a:pt x="99" y="16"/>
                    <a:pt x="98" y="13"/>
                  </a:cubicBezTo>
                  <a:cubicBezTo>
                    <a:pt x="98" y="13"/>
                    <a:pt x="98" y="14"/>
                    <a:pt x="98" y="13"/>
                  </a:cubicBezTo>
                  <a:cubicBezTo>
                    <a:pt x="98" y="13"/>
                    <a:pt x="99" y="13"/>
                    <a:pt x="99" y="12"/>
                  </a:cubicBezTo>
                  <a:cubicBezTo>
                    <a:pt x="100" y="15"/>
                    <a:pt x="99" y="20"/>
                    <a:pt x="100" y="24"/>
                  </a:cubicBezTo>
                  <a:cubicBezTo>
                    <a:pt x="99" y="23"/>
                    <a:pt x="100" y="22"/>
                    <a:pt x="98" y="22"/>
                  </a:cubicBezTo>
                  <a:close/>
                  <a:moveTo>
                    <a:pt x="101" y="27"/>
                  </a:moveTo>
                  <a:cubicBezTo>
                    <a:pt x="100" y="22"/>
                    <a:pt x="100" y="18"/>
                    <a:pt x="100" y="12"/>
                  </a:cubicBezTo>
                  <a:cubicBezTo>
                    <a:pt x="100" y="12"/>
                    <a:pt x="100" y="11"/>
                    <a:pt x="100" y="11"/>
                  </a:cubicBezTo>
                  <a:cubicBezTo>
                    <a:pt x="101" y="12"/>
                    <a:pt x="100" y="14"/>
                    <a:pt x="101" y="14"/>
                  </a:cubicBezTo>
                  <a:cubicBezTo>
                    <a:pt x="101" y="16"/>
                    <a:pt x="102" y="17"/>
                    <a:pt x="101" y="18"/>
                  </a:cubicBezTo>
                  <a:cubicBezTo>
                    <a:pt x="101" y="19"/>
                    <a:pt x="101" y="19"/>
                    <a:pt x="101" y="19"/>
                  </a:cubicBezTo>
                  <a:cubicBezTo>
                    <a:pt x="101" y="19"/>
                    <a:pt x="101" y="19"/>
                    <a:pt x="101" y="19"/>
                  </a:cubicBezTo>
                  <a:cubicBezTo>
                    <a:pt x="102" y="21"/>
                    <a:pt x="101" y="23"/>
                    <a:pt x="101" y="25"/>
                  </a:cubicBezTo>
                  <a:cubicBezTo>
                    <a:pt x="101" y="25"/>
                    <a:pt x="101" y="26"/>
                    <a:pt x="102" y="26"/>
                  </a:cubicBezTo>
                  <a:cubicBezTo>
                    <a:pt x="101" y="26"/>
                    <a:pt x="101" y="27"/>
                    <a:pt x="101" y="27"/>
                  </a:cubicBezTo>
                  <a:close/>
                  <a:moveTo>
                    <a:pt x="102" y="24"/>
                  </a:moveTo>
                  <a:cubicBezTo>
                    <a:pt x="102" y="20"/>
                    <a:pt x="101" y="17"/>
                    <a:pt x="102" y="13"/>
                  </a:cubicBezTo>
                  <a:cubicBezTo>
                    <a:pt x="101" y="13"/>
                    <a:pt x="102" y="12"/>
                    <a:pt x="101" y="12"/>
                  </a:cubicBezTo>
                  <a:cubicBezTo>
                    <a:pt x="102" y="12"/>
                    <a:pt x="101" y="10"/>
                    <a:pt x="102" y="10"/>
                  </a:cubicBezTo>
                  <a:cubicBezTo>
                    <a:pt x="102" y="11"/>
                    <a:pt x="102" y="11"/>
                    <a:pt x="102" y="12"/>
                  </a:cubicBezTo>
                  <a:cubicBezTo>
                    <a:pt x="103" y="12"/>
                    <a:pt x="102" y="14"/>
                    <a:pt x="103" y="14"/>
                  </a:cubicBezTo>
                  <a:cubicBezTo>
                    <a:pt x="103" y="14"/>
                    <a:pt x="103" y="14"/>
                    <a:pt x="103" y="14"/>
                  </a:cubicBezTo>
                  <a:cubicBezTo>
                    <a:pt x="103" y="15"/>
                    <a:pt x="103" y="16"/>
                    <a:pt x="103" y="17"/>
                  </a:cubicBezTo>
                  <a:cubicBezTo>
                    <a:pt x="103" y="17"/>
                    <a:pt x="103" y="17"/>
                    <a:pt x="103" y="17"/>
                  </a:cubicBezTo>
                  <a:cubicBezTo>
                    <a:pt x="103" y="19"/>
                    <a:pt x="104" y="22"/>
                    <a:pt x="102" y="24"/>
                  </a:cubicBezTo>
                  <a:close/>
                  <a:moveTo>
                    <a:pt x="104" y="21"/>
                  </a:moveTo>
                  <a:cubicBezTo>
                    <a:pt x="103" y="19"/>
                    <a:pt x="103" y="17"/>
                    <a:pt x="103" y="16"/>
                  </a:cubicBezTo>
                  <a:cubicBezTo>
                    <a:pt x="103" y="14"/>
                    <a:pt x="103" y="12"/>
                    <a:pt x="103" y="9"/>
                  </a:cubicBezTo>
                  <a:cubicBezTo>
                    <a:pt x="103" y="9"/>
                    <a:pt x="104" y="9"/>
                    <a:pt x="104" y="9"/>
                  </a:cubicBezTo>
                  <a:cubicBezTo>
                    <a:pt x="104" y="9"/>
                    <a:pt x="104" y="10"/>
                    <a:pt x="104" y="10"/>
                  </a:cubicBezTo>
                  <a:cubicBezTo>
                    <a:pt x="104" y="13"/>
                    <a:pt x="106" y="18"/>
                    <a:pt x="104" y="21"/>
                  </a:cubicBezTo>
                  <a:close/>
                  <a:moveTo>
                    <a:pt x="106" y="16"/>
                  </a:moveTo>
                  <a:cubicBezTo>
                    <a:pt x="105" y="14"/>
                    <a:pt x="105" y="11"/>
                    <a:pt x="104" y="8"/>
                  </a:cubicBezTo>
                  <a:cubicBezTo>
                    <a:pt x="105" y="8"/>
                    <a:pt x="105" y="8"/>
                    <a:pt x="106" y="7"/>
                  </a:cubicBezTo>
                  <a:cubicBezTo>
                    <a:pt x="106" y="7"/>
                    <a:pt x="106" y="8"/>
                    <a:pt x="106" y="9"/>
                  </a:cubicBezTo>
                  <a:cubicBezTo>
                    <a:pt x="106" y="9"/>
                    <a:pt x="106" y="9"/>
                    <a:pt x="106" y="10"/>
                  </a:cubicBezTo>
                  <a:cubicBezTo>
                    <a:pt x="106" y="10"/>
                    <a:pt x="106" y="11"/>
                    <a:pt x="106" y="11"/>
                  </a:cubicBezTo>
                  <a:cubicBezTo>
                    <a:pt x="106" y="12"/>
                    <a:pt x="107" y="15"/>
                    <a:pt x="106" y="16"/>
                  </a:cubicBezTo>
                  <a:close/>
                  <a:moveTo>
                    <a:pt x="108" y="11"/>
                  </a:moveTo>
                  <a:cubicBezTo>
                    <a:pt x="108" y="12"/>
                    <a:pt x="107" y="12"/>
                    <a:pt x="107" y="12"/>
                  </a:cubicBezTo>
                  <a:cubicBezTo>
                    <a:pt x="106" y="11"/>
                    <a:pt x="107" y="9"/>
                    <a:pt x="107" y="7"/>
                  </a:cubicBezTo>
                  <a:cubicBezTo>
                    <a:pt x="107" y="6"/>
                    <a:pt x="107" y="6"/>
                    <a:pt x="108" y="5"/>
                  </a:cubicBezTo>
                  <a:cubicBezTo>
                    <a:pt x="108" y="7"/>
                    <a:pt x="108" y="8"/>
                    <a:pt x="108" y="9"/>
                  </a:cubicBezTo>
                  <a:cubicBezTo>
                    <a:pt x="108" y="10"/>
                    <a:pt x="107" y="9"/>
                    <a:pt x="107" y="10"/>
                  </a:cubicBezTo>
                  <a:cubicBezTo>
                    <a:pt x="107" y="10"/>
                    <a:pt x="108" y="11"/>
                    <a:pt x="108" y="11"/>
                  </a:cubicBezTo>
                  <a:close/>
                  <a:moveTo>
                    <a:pt x="109" y="9"/>
                  </a:moveTo>
                  <a:cubicBezTo>
                    <a:pt x="109" y="7"/>
                    <a:pt x="108" y="6"/>
                    <a:pt x="109" y="4"/>
                  </a:cubicBezTo>
                  <a:cubicBezTo>
                    <a:pt x="110" y="5"/>
                    <a:pt x="108" y="7"/>
                    <a:pt x="109" y="7"/>
                  </a:cubicBezTo>
                  <a:cubicBezTo>
                    <a:pt x="109" y="8"/>
                    <a:pt x="109" y="9"/>
                    <a:pt x="109" y="9"/>
                  </a:cubicBezTo>
                  <a:close/>
                  <a:moveTo>
                    <a:pt x="110" y="6"/>
                  </a:moveTo>
                  <a:cubicBezTo>
                    <a:pt x="109" y="5"/>
                    <a:pt x="110" y="4"/>
                    <a:pt x="110" y="4"/>
                  </a:cubicBezTo>
                  <a:cubicBezTo>
                    <a:pt x="110" y="3"/>
                    <a:pt x="110" y="3"/>
                    <a:pt x="111" y="3"/>
                  </a:cubicBezTo>
                  <a:cubicBezTo>
                    <a:pt x="111" y="4"/>
                    <a:pt x="110" y="5"/>
                    <a:pt x="110" y="6"/>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54"/>
            <p:cNvSpPr>
              <a:spLocks noEditPoints="1"/>
            </p:cNvSpPr>
            <p:nvPr/>
          </p:nvSpPr>
          <p:spPr bwMode="auto">
            <a:xfrm>
              <a:off x="4451350" y="511175"/>
              <a:ext cx="3092450" cy="2387601"/>
            </a:xfrm>
            <a:custGeom>
              <a:avLst/>
              <a:gdLst>
                <a:gd name="T0" fmla="*/ 135 w 155"/>
                <a:gd name="T1" fmla="*/ 101 h 119"/>
                <a:gd name="T2" fmla="*/ 134 w 155"/>
                <a:gd name="T3" fmla="*/ 50 h 119"/>
                <a:gd name="T4" fmla="*/ 121 w 155"/>
                <a:gd name="T5" fmla="*/ 96 h 119"/>
                <a:gd name="T6" fmla="*/ 106 w 155"/>
                <a:gd name="T7" fmla="*/ 70 h 119"/>
                <a:gd name="T8" fmla="*/ 93 w 155"/>
                <a:gd name="T9" fmla="*/ 113 h 119"/>
                <a:gd name="T10" fmla="*/ 78 w 155"/>
                <a:gd name="T11" fmla="*/ 84 h 119"/>
                <a:gd name="T12" fmla="*/ 71 w 155"/>
                <a:gd name="T13" fmla="*/ 106 h 119"/>
                <a:gd name="T14" fmla="*/ 46 w 155"/>
                <a:gd name="T15" fmla="*/ 101 h 119"/>
                <a:gd name="T16" fmla="*/ 11 w 155"/>
                <a:gd name="T17" fmla="*/ 113 h 119"/>
                <a:gd name="T18" fmla="*/ 10 w 155"/>
                <a:gd name="T19" fmla="*/ 39 h 119"/>
                <a:gd name="T20" fmla="*/ 10 w 155"/>
                <a:gd name="T21" fmla="*/ 0 h 119"/>
                <a:gd name="T22" fmla="*/ 9 w 155"/>
                <a:gd name="T23" fmla="*/ 35 h 119"/>
                <a:gd name="T24" fmla="*/ 1 w 155"/>
                <a:gd name="T25" fmla="*/ 114 h 119"/>
                <a:gd name="T26" fmla="*/ 37 w 155"/>
                <a:gd name="T27" fmla="*/ 115 h 119"/>
                <a:gd name="T28" fmla="*/ 116 w 155"/>
                <a:gd name="T29" fmla="*/ 114 h 119"/>
                <a:gd name="T30" fmla="*/ 155 w 155"/>
                <a:gd name="T31" fmla="*/ 113 h 119"/>
                <a:gd name="T32" fmla="*/ 18 w 155"/>
                <a:gd name="T33" fmla="*/ 113 h 119"/>
                <a:gd name="T34" fmla="*/ 25 w 155"/>
                <a:gd name="T35" fmla="*/ 108 h 119"/>
                <a:gd name="T36" fmla="*/ 38 w 155"/>
                <a:gd name="T37" fmla="*/ 103 h 119"/>
                <a:gd name="T38" fmla="*/ 41 w 155"/>
                <a:gd name="T39" fmla="*/ 108 h 119"/>
                <a:gd name="T40" fmla="*/ 47 w 155"/>
                <a:gd name="T41" fmla="*/ 103 h 119"/>
                <a:gd name="T42" fmla="*/ 42 w 155"/>
                <a:gd name="T43" fmla="*/ 113 h 119"/>
                <a:gd name="T44" fmla="*/ 62 w 155"/>
                <a:gd name="T45" fmla="*/ 96 h 119"/>
                <a:gd name="T46" fmla="*/ 59 w 155"/>
                <a:gd name="T47" fmla="*/ 105 h 119"/>
                <a:gd name="T48" fmla="*/ 66 w 155"/>
                <a:gd name="T49" fmla="*/ 103 h 119"/>
                <a:gd name="T50" fmla="*/ 69 w 155"/>
                <a:gd name="T51" fmla="*/ 110 h 119"/>
                <a:gd name="T52" fmla="*/ 69 w 155"/>
                <a:gd name="T53" fmla="*/ 105 h 119"/>
                <a:gd name="T54" fmla="*/ 62 w 155"/>
                <a:gd name="T55" fmla="*/ 109 h 119"/>
                <a:gd name="T56" fmla="*/ 81 w 155"/>
                <a:gd name="T57" fmla="*/ 89 h 119"/>
                <a:gd name="T58" fmla="*/ 80 w 155"/>
                <a:gd name="T59" fmla="*/ 84 h 119"/>
                <a:gd name="T60" fmla="*/ 91 w 155"/>
                <a:gd name="T61" fmla="*/ 87 h 119"/>
                <a:gd name="T62" fmla="*/ 87 w 155"/>
                <a:gd name="T63" fmla="*/ 93 h 119"/>
                <a:gd name="T64" fmla="*/ 85 w 155"/>
                <a:gd name="T65" fmla="*/ 112 h 119"/>
                <a:gd name="T66" fmla="*/ 87 w 155"/>
                <a:gd name="T67" fmla="*/ 104 h 119"/>
                <a:gd name="T68" fmla="*/ 80 w 155"/>
                <a:gd name="T69" fmla="*/ 111 h 119"/>
                <a:gd name="T70" fmla="*/ 99 w 155"/>
                <a:gd name="T71" fmla="*/ 113 h 119"/>
                <a:gd name="T72" fmla="*/ 109 w 155"/>
                <a:gd name="T73" fmla="*/ 92 h 119"/>
                <a:gd name="T74" fmla="*/ 101 w 155"/>
                <a:gd name="T75" fmla="*/ 97 h 119"/>
                <a:gd name="T76" fmla="*/ 101 w 155"/>
                <a:gd name="T77" fmla="*/ 73 h 119"/>
                <a:gd name="T78" fmla="*/ 104 w 155"/>
                <a:gd name="T79" fmla="*/ 79 h 119"/>
                <a:gd name="T80" fmla="*/ 105 w 155"/>
                <a:gd name="T81" fmla="*/ 85 h 119"/>
                <a:gd name="T82" fmla="*/ 112 w 155"/>
                <a:gd name="T83" fmla="*/ 89 h 119"/>
                <a:gd name="T84" fmla="*/ 101 w 155"/>
                <a:gd name="T85" fmla="*/ 113 h 119"/>
                <a:gd name="T86" fmla="*/ 103 w 155"/>
                <a:gd name="T87" fmla="*/ 112 h 119"/>
                <a:gd name="T88" fmla="*/ 104 w 155"/>
                <a:gd name="T89" fmla="*/ 112 h 119"/>
                <a:gd name="T90" fmla="*/ 124 w 155"/>
                <a:gd name="T91" fmla="*/ 51 h 119"/>
                <a:gd name="T92" fmla="*/ 122 w 155"/>
                <a:gd name="T93" fmla="*/ 57 h 119"/>
                <a:gd name="T94" fmla="*/ 132 w 155"/>
                <a:gd name="T95" fmla="*/ 57 h 119"/>
                <a:gd name="T96" fmla="*/ 127 w 155"/>
                <a:gd name="T97" fmla="*/ 67 h 119"/>
                <a:gd name="T98" fmla="*/ 127 w 155"/>
                <a:gd name="T99" fmla="*/ 73 h 119"/>
                <a:gd name="T100" fmla="*/ 129 w 155"/>
                <a:gd name="T101" fmla="*/ 72 h 119"/>
                <a:gd name="T102" fmla="*/ 124 w 155"/>
                <a:gd name="T103" fmla="*/ 87 h 119"/>
                <a:gd name="T104" fmla="*/ 122 w 155"/>
                <a:gd name="T105" fmla="*/ 86 h 119"/>
                <a:gd name="T106" fmla="*/ 127 w 155"/>
                <a:gd name="T107" fmla="*/ 95 h 119"/>
                <a:gd name="T108" fmla="*/ 128 w 155"/>
                <a:gd name="T109" fmla="*/ 94 h 119"/>
                <a:gd name="T110" fmla="*/ 125 w 155"/>
                <a:gd name="T111" fmla="*/ 112 h 119"/>
                <a:gd name="T112" fmla="*/ 129 w 155"/>
                <a:gd name="T113" fmla="*/ 106 h 119"/>
                <a:gd name="T114" fmla="*/ 126 w 155"/>
                <a:gd name="T115" fmla="*/ 112 h 119"/>
                <a:gd name="T116" fmla="*/ 134 w 155"/>
                <a:gd name="T117" fmla="*/ 7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5" h="119">
                  <a:moveTo>
                    <a:pt x="153" y="112"/>
                  </a:moveTo>
                  <a:cubicBezTo>
                    <a:pt x="152" y="113"/>
                    <a:pt x="152" y="112"/>
                    <a:pt x="151" y="112"/>
                  </a:cubicBezTo>
                  <a:cubicBezTo>
                    <a:pt x="150" y="112"/>
                    <a:pt x="149" y="112"/>
                    <a:pt x="148" y="112"/>
                  </a:cubicBezTo>
                  <a:cubicBezTo>
                    <a:pt x="146" y="112"/>
                    <a:pt x="144" y="111"/>
                    <a:pt x="142" y="111"/>
                  </a:cubicBezTo>
                  <a:cubicBezTo>
                    <a:pt x="141" y="111"/>
                    <a:pt x="140" y="110"/>
                    <a:pt x="139" y="110"/>
                  </a:cubicBezTo>
                  <a:cubicBezTo>
                    <a:pt x="138" y="110"/>
                    <a:pt x="137" y="109"/>
                    <a:pt x="136" y="110"/>
                  </a:cubicBezTo>
                  <a:cubicBezTo>
                    <a:pt x="136" y="111"/>
                    <a:pt x="137" y="111"/>
                    <a:pt x="137" y="112"/>
                  </a:cubicBezTo>
                  <a:cubicBezTo>
                    <a:pt x="136" y="112"/>
                    <a:pt x="136" y="112"/>
                    <a:pt x="135" y="112"/>
                  </a:cubicBezTo>
                  <a:cubicBezTo>
                    <a:pt x="135" y="108"/>
                    <a:pt x="135" y="105"/>
                    <a:pt x="135" y="101"/>
                  </a:cubicBezTo>
                  <a:cubicBezTo>
                    <a:pt x="136" y="94"/>
                    <a:pt x="135" y="88"/>
                    <a:pt x="135" y="81"/>
                  </a:cubicBezTo>
                  <a:cubicBezTo>
                    <a:pt x="135" y="80"/>
                    <a:pt x="135" y="80"/>
                    <a:pt x="135" y="79"/>
                  </a:cubicBezTo>
                  <a:cubicBezTo>
                    <a:pt x="135" y="79"/>
                    <a:pt x="135" y="78"/>
                    <a:pt x="135" y="78"/>
                  </a:cubicBezTo>
                  <a:cubicBezTo>
                    <a:pt x="136" y="75"/>
                    <a:pt x="135" y="71"/>
                    <a:pt x="136" y="68"/>
                  </a:cubicBezTo>
                  <a:cubicBezTo>
                    <a:pt x="135" y="66"/>
                    <a:pt x="135" y="64"/>
                    <a:pt x="135" y="62"/>
                  </a:cubicBezTo>
                  <a:cubicBezTo>
                    <a:pt x="135" y="62"/>
                    <a:pt x="135" y="61"/>
                    <a:pt x="135" y="61"/>
                  </a:cubicBezTo>
                  <a:cubicBezTo>
                    <a:pt x="135" y="61"/>
                    <a:pt x="135" y="60"/>
                    <a:pt x="135" y="60"/>
                  </a:cubicBezTo>
                  <a:cubicBezTo>
                    <a:pt x="135" y="57"/>
                    <a:pt x="135" y="54"/>
                    <a:pt x="135" y="50"/>
                  </a:cubicBezTo>
                  <a:cubicBezTo>
                    <a:pt x="135" y="50"/>
                    <a:pt x="134" y="50"/>
                    <a:pt x="134" y="50"/>
                  </a:cubicBezTo>
                  <a:cubicBezTo>
                    <a:pt x="134" y="50"/>
                    <a:pt x="134" y="50"/>
                    <a:pt x="134" y="49"/>
                  </a:cubicBezTo>
                  <a:cubicBezTo>
                    <a:pt x="134" y="49"/>
                    <a:pt x="133" y="49"/>
                    <a:pt x="133" y="49"/>
                  </a:cubicBezTo>
                  <a:cubicBezTo>
                    <a:pt x="130" y="49"/>
                    <a:pt x="127" y="49"/>
                    <a:pt x="124" y="49"/>
                  </a:cubicBezTo>
                  <a:cubicBezTo>
                    <a:pt x="122" y="49"/>
                    <a:pt x="120" y="49"/>
                    <a:pt x="119" y="50"/>
                  </a:cubicBezTo>
                  <a:cubicBezTo>
                    <a:pt x="119" y="50"/>
                    <a:pt x="120" y="50"/>
                    <a:pt x="120" y="51"/>
                  </a:cubicBezTo>
                  <a:cubicBezTo>
                    <a:pt x="119" y="55"/>
                    <a:pt x="120" y="59"/>
                    <a:pt x="120" y="63"/>
                  </a:cubicBezTo>
                  <a:cubicBezTo>
                    <a:pt x="120" y="65"/>
                    <a:pt x="120" y="67"/>
                    <a:pt x="120" y="70"/>
                  </a:cubicBezTo>
                  <a:cubicBezTo>
                    <a:pt x="120" y="74"/>
                    <a:pt x="120" y="78"/>
                    <a:pt x="120" y="82"/>
                  </a:cubicBezTo>
                  <a:cubicBezTo>
                    <a:pt x="120" y="86"/>
                    <a:pt x="120" y="91"/>
                    <a:pt x="121" y="96"/>
                  </a:cubicBezTo>
                  <a:cubicBezTo>
                    <a:pt x="121" y="97"/>
                    <a:pt x="120" y="99"/>
                    <a:pt x="120" y="100"/>
                  </a:cubicBezTo>
                  <a:cubicBezTo>
                    <a:pt x="120" y="105"/>
                    <a:pt x="120" y="108"/>
                    <a:pt x="120" y="112"/>
                  </a:cubicBezTo>
                  <a:cubicBezTo>
                    <a:pt x="119" y="112"/>
                    <a:pt x="117" y="112"/>
                    <a:pt x="115" y="112"/>
                  </a:cubicBezTo>
                  <a:cubicBezTo>
                    <a:pt x="115" y="108"/>
                    <a:pt x="115" y="101"/>
                    <a:pt x="114" y="96"/>
                  </a:cubicBezTo>
                  <a:cubicBezTo>
                    <a:pt x="115" y="93"/>
                    <a:pt x="114" y="91"/>
                    <a:pt x="115" y="89"/>
                  </a:cubicBezTo>
                  <a:cubicBezTo>
                    <a:pt x="114" y="84"/>
                    <a:pt x="114" y="78"/>
                    <a:pt x="114" y="74"/>
                  </a:cubicBezTo>
                  <a:cubicBezTo>
                    <a:pt x="113" y="73"/>
                    <a:pt x="114" y="71"/>
                    <a:pt x="114" y="70"/>
                  </a:cubicBezTo>
                  <a:cubicBezTo>
                    <a:pt x="112" y="69"/>
                    <a:pt x="111" y="70"/>
                    <a:pt x="109" y="70"/>
                  </a:cubicBezTo>
                  <a:cubicBezTo>
                    <a:pt x="108" y="70"/>
                    <a:pt x="107" y="70"/>
                    <a:pt x="106" y="70"/>
                  </a:cubicBezTo>
                  <a:cubicBezTo>
                    <a:pt x="104" y="70"/>
                    <a:pt x="102" y="71"/>
                    <a:pt x="100" y="71"/>
                  </a:cubicBezTo>
                  <a:cubicBezTo>
                    <a:pt x="100" y="71"/>
                    <a:pt x="99" y="71"/>
                    <a:pt x="99" y="71"/>
                  </a:cubicBezTo>
                  <a:cubicBezTo>
                    <a:pt x="98" y="72"/>
                    <a:pt x="98" y="73"/>
                    <a:pt x="98" y="73"/>
                  </a:cubicBezTo>
                  <a:cubicBezTo>
                    <a:pt x="98" y="77"/>
                    <a:pt x="98" y="80"/>
                    <a:pt x="98" y="83"/>
                  </a:cubicBezTo>
                  <a:cubicBezTo>
                    <a:pt x="98" y="84"/>
                    <a:pt x="98" y="85"/>
                    <a:pt x="98" y="86"/>
                  </a:cubicBezTo>
                  <a:cubicBezTo>
                    <a:pt x="98" y="87"/>
                    <a:pt x="99" y="88"/>
                    <a:pt x="99" y="89"/>
                  </a:cubicBezTo>
                  <a:cubicBezTo>
                    <a:pt x="99" y="93"/>
                    <a:pt x="99" y="97"/>
                    <a:pt x="99" y="102"/>
                  </a:cubicBezTo>
                  <a:cubicBezTo>
                    <a:pt x="99" y="105"/>
                    <a:pt x="98" y="109"/>
                    <a:pt x="98" y="113"/>
                  </a:cubicBezTo>
                  <a:cubicBezTo>
                    <a:pt x="96" y="113"/>
                    <a:pt x="94" y="113"/>
                    <a:pt x="93" y="113"/>
                  </a:cubicBezTo>
                  <a:cubicBezTo>
                    <a:pt x="93" y="108"/>
                    <a:pt x="93" y="103"/>
                    <a:pt x="93" y="97"/>
                  </a:cubicBezTo>
                  <a:cubicBezTo>
                    <a:pt x="93" y="97"/>
                    <a:pt x="92" y="98"/>
                    <a:pt x="92" y="97"/>
                  </a:cubicBezTo>
                  <a:cubicBezTo>
                    <a:pt x="93" y="96"/>
                    <a:pt x="93" y="95"/>
                    <a:pt x="92" y="94"/>
                  </a:cubicBezTo>
                  <a:cubicBezTo>
                    <a:pt x="92" y="94"/>
                    <a:pt x="92" y="94"/>
                    <a:pt x="92" y="93"/>
                  </a:cubicBezTo>
                  <a:cubicBezTo>
                    <a:pt x="92" y="92"/>
                    <a:pt x="92" y="90"/>
                    <a:pt x="92" y="88"/>
                  </a:cubicBezTo>
                  <a:cubicBezTo>
                    <a:pt x="92" y="86"/>
                    <a:pt x="93" y="83"/>
                    <a:pt x="92" y="82"/>
                  </a:cubicBezTo>
                  <a:cubicBezTo>
                    <a:pt x="90" y="82"/>
                    <a:pt x="88" y="82"/>
                    <a:pt x="87" y="82"/>
                  </a:cubicBezTo>
                  <a:cubicBezTo>
                    <a:pt x="84" y="81"/>
                    <a:pt x="81" y="82"/>
                    <a:pt x="79" y="82"/>
                  </a:cubicBezTo>
                  <a:cubicBezTo>
                    <a:pt x="78" y="83"/>
                    <a:pt x="78" y="83"/>
                    <a:pt x="78" y="84"/>
                  </a:cubicBezTo>
                  <a:cubicBezTo>
                    <a:pt x="77" y="85"/>
                    <a:pt x="78" y="87"/>
                    <a:pt x="78" y="89"/>
                  </a:cubicBezTo>
                  <a:cubicBezTo>
                    <a:pt x="78" y="91"/>
                    <a:pt x="78" y="93"/>
                    <a:pt x="78" y="95"/>
                  </a:cubicBezTo>
                  <a:cubicBezTo>
                    <a:pt x="78" y="96"/>
                    <a:pt x="78" y="97"/>
                    <a:pt x="78" y="99"/>
                  </a:cubicBezTo>
                  <a:cubicBezTo>
                    <a:pt x="78" y="99"/>
                    <a:pt x="78" y="100"/>
                    <a:pt x="78" y="101"/>
                  </a:cubicBezTo>
                  <a:cubicBezTo>
                    <a:pt x="78" y="102"/>
                    <a:pt x="78" y="103"/>
                    <a:pt x="78" y="104"/>
                  </a:cubicBezTo>
                  <a:cubicBezTo>
                    <a:pt x="78" y="107"/>
                    <a:pt x="78" y="111"/>
                    <a:pt x="78" y="113"/>
                  </a:cubicBezTo>
                  <a:cubicBezTo>
                    <a:pt x="76" y="113"/>
                    <a:pt x="73" y="114"/>
                    <a:pt x="72" y="114"/>
                  </a:cubicBezTo>
                  <a:cubicBezTo>
                    <a:pt x="71" y="112"/>
                    <a:pt x="71" y="110"/>
                    <a:pt x="71" y="108"/>
                  </a:cubicBezTo>
                  <a:cubicBezTo>
                    <a:pt x="71" y="107"/>
                    <a:pt x="71" y="107"/>
                    <a:pt x="71" y="106"/>
                  </a:cubicBezTo>
                  <a:cubicBezTo>
                    <a:pt x="71" y="105"/>
                    <a:pt x="71" y="105"/>
                    <a:pt x="71" y="104"/>
                  </a:cubicBezTo>
                  <a:cubicBezTo>
                    <a:pt x="71" y="101"/>
                    <a:pt x="71" y="97"/>
                    <a:pt x="71" y="94"/>
                  </a:cubicBezTo>
                  <a:cubicBezTo>
                    <a:pt x="66" y="94"/>
                    <a:pt x="62" y="94"/>
                    <a:pt x="57" y="94"/>
                  </a:cubicBezTo>
                  <a:cubicBezTo>
                    <a:pt x="56" y="95"/>
                    <a:pt x="57" y="96"/>
                    <a:pt x="57" y="97"/>
                  </a:cubicBezTo>
                  <a:cubicBezTo>
                    <a:pt x="56" y="101"/>
                    <a:pt x="57" y="106"/>
                    <a:pt x="57" y="110"/>
                  </a:cubicBezTo>
                  <a:cubicBezTo>
                    <a:pt x="57" y="111"/>
                    <a:pt x="57" y="112"/>
                    <a:pt x="57" y="113"/>
                  </a:cubicBezTo>
                  <a:cubicBezTo>
                    <a:pt x="55" y="113"/>
                    <a:pt x="52" y="113"/>
                    <a:pt x="51" y="113"/>
                  </a:cubicBezTo>
                  <a:cubicBezTo>
                    <a:pt x="51" y="110"/>
                    <a:pt x="51" y="105"/>
                    <a:pt x="51" y="101"/>
                  </a:cubicBezTo>
                  <a:cubicBezTo>
                    <a:pt x="50" y="100"/>
                    <a:pt x="47" y="101"/>
                    <a:pt x="46" y="101"/>
                  </a:cubicBezTo>
                  <a:cubicBezTo>
                    <a:pt x="43" y="101"/>
                    <a:pt x="39" y="100"/>
                    <a:pt x="37" y="101"/>
                  </a:cubicBezTo>
                  <a:cubicBezTo>
                    <a:pt x="36" y="105"/>
                    <a:pt x="37" y="109"/>
                    <a:pt x="36" y="113"/>
                  </a:cubicBezTo>
                  <a:cubicBezTo>
                    <a:pt x="33" y="113"/>
                    <a:pt x="31" y="113"/>
                    <a:pt x="29" y="113"/>
                  </a:cubicBezTo>
                  <a:cubicBezTo>
                    <a:pt x="29" y="111"/>
                    <a:pt x="29" y="109"/>
                    <a:pt x="29" y="107"/>
                  </a:cubicBezTo>
                  <a:cubicBezTo>
                    <a:pt x="28" y="106"/>
                    <a:pt x="27" y="106"/>
                    <a:pt x="26" y="106"/>
                  </a:cubicBezTo>
                  <a:cubicBezTo>
                    <a:pt x="24" y="106"/>
                    <a:pt x="23" y="106"/>
                    <a:pt x="22" y="106"/>
                  </a:cubicBezTo>
                  <a:cubicBezTo>
                    <a:pt x="20" y="106"/>
                    <a:pt x="18" y="106"/>
                    <a:pt x="16" y="107"/>
                  </a:cubicBezTo>
                  <a:cubicBezTo>
                    <a:pt x="16" y="109"/>
                    <a:pt x="16" y="112"/>
                    <a:pt x="16" y="114"/>
                  </a:cubicBezTo>
                  <a:cubicBezTo>
                    <a:pt x="14" y="114"/>
                    <a:pt x="13" y="114"/>
                    <a:pt x="11" y="113"/>
                  </a:cubicBezTo>
                  <a:cubicBezTo>
                    <a:pt x="11" y="112"/>
                    <a:pt x="11" y="110"/>
                    <a:pt x="11" y="108"/>
                  </a:cubicBezTo>
                  <a:cubicBezTo>
                    <a:pt x="11" y="104"/>
                    <a:pt x="11" y="102"/>
                    <a:pt x="11" y="99"/>
                  </a:cubicBezTo>
                  <a:cubicBezTo>
                    <a:pt x="11" y="95"/>
                    <a:pt x="11" y="90"/>
                    <a:pt x="11" y="87"/>
                  </a:cubicBezTo>
                  <a:cubicBezTo>
                    <a:pt x="11" y="86"/>
                    <a:pt x="11" y="85"/>
                    <a:pt x="11" y="84"/>
                  </a:cubicBezTo>
                  <a:cubicBezTo>
                    <a:pt x="11" y="83"/>
                    <a:pt x="10" y="82"/>
                    <a:pt x="10" y="81"/>
                  </a:cubicBezTo>
                  <a:cubicBezTo>
                    <a:pt x="10" y="78"/>
                    <a:pt x="11" y="75"/>
                    <a:pt x="10" y="72"/>
                  </a:cubicBezTo>
                  <a:cubicBezTo>
                    <a:pt x="10" y="70"/>
                    <a:pt x="10" y="67"/>
                    <a:pt x="10" y="65"/>
                  </a:cubicBezTo>
                  <a:cubicBezTo>
                    <a:pt x="10" y="58"/>
                    <a:pt x="11" y="51"/>
                    <a:pt x="10" y="44"/>
                  </a:cubicBezTo>
                  <a:cubicBezTo>
                    <a:pt x="10" y="42"/>
                    <a:pt x="10" y="41"/>
                    <a:pt x="10" y="39"/>
                  </a:cubicBezTo>
                  <a:cubicBezTo>
                    <a:pt x="10" y="36"/>
                    <a:pt x="10" y="33"/>
                    <a:pt x="10" y="30"/>
                  </a:cubicBezTo>
                  <a:cubicBezTo>
                    <a:pt x="10" y="28"/>
                    <a:pt x="10" y="26"/>
                    <a:pt x="10" y="24"/>
                  </a:cubicBezTo>
                  <a:cubicBezTo>
                    <a:pt x="10" y="22"/>
                    <a:pt x="10" y="20"/>
                    <a:pt x="10" y="18"/>
                  </a:cubicBezTo>
                  <a:cubicBezTo>
                    <a:pt x="11" y="18"/>
                    <a:pt x="11" y="19"/>
                    <a:pt x="12" y="19"/>
                  </a:cubicBezTo>
                  <a:cubicBezTo>
                    <a:pt x="12" y="18"/>
                    <a:pt x="12" y="15"/>
                    <a:pt x="11" y="14"/>
                  </a:cubicBezTo>
                  <a:cubicBezTo>
                    <a:pt x="12" y="14"/>
                    <a:pt x="11" y="13"/>
                    <a:pt x="12" y="13"/>
                  </a:cubicBezTo>
                  <a:cubicBezTo>
                    <a:pt x="11" y="11"/>
                    <a:pt x="11" y="9"/>
                    <a:pt x="11" y="7"/>
                  </a:cubicBezTo>
                  <a:cubicBezTo>
                    <a:pt x="11" y="6"/>
                    <a:pt x="10" y="4"/>
                    <a:pt x="10" y="2"/>
                  </a:cubicBezTo>
                  <a:cubicBezTo>
                    <a:pt x="10" y="1"/>
                    <a:pt x="11" y="1"/>
                    <a:pt x="10" y="0"/>
                  </a:cubicBezTo>
                  <a:cubicBezTo>
                    <a:pt x="9" y="0"/>
                    <a:pt x="9" y="1"/>
                    <a:pt x="9" y="2"/>
                  </a:cubicBezTo>
                  <a:cubicBezTo>
                    <a:pt x="9" y="3"/>
                    <a:pt x="9" y="4"/>
                    <a:pt x="9" y="5"/>
                  </a:cubicBezTo>
                  <a:cubicBezTo>
                    <a:pt x="9" y="9"/>
                    <a:pt x="8" y="14"/>
                    <a:pt x="8" y="17"/>
                  </a:cubicBezTo>
                  <a:cubicBezTo>
                    <a:pt x="7" y="17"/>
                    <a:pt x="7" y="18"/>
                    <a:pt x="7" y="19"/>
                  </a:cubicBezTo>
                  <a:cubicBezTo>
                    <a:pt x="8" y="19"/>
                    <a:pt x="8" y="18"/>
                    <a:pt x="9" y="18"/>
                  </a:cubicBezTo>
                  <a:cubicBezTo>
                    <a:pt x="9" y="19"/>
                    <a:pt x="9" y="21"/>
                    <a:pt x="9" y="22"/>
                  </a:cubicBezTo>
                  <a:cubicBezTo>
                    <a:pt x="9" y="23"/>
                    <a:pt x="9" y="24"/>
                    <a:pt x="9" y="26"/>
                  </a:cubicBezTo>
                  <a:cubicBezTo>
                    <a:pt x="9" y="27"/>
                    <a:pt x="9" y="29"/>
                    <a:pt x="9" y="30"/>
                  </a:cubicBezTo>
                  <a:cubicBezTo>
                    <a:pt x="9" y="31"/>
                    <a:pt x="9" y="33"/>
                    <a:pt x="9" y="35"/>
                  </a:cubicBezTo>
                  <a:cubicBezTo>
                    <a:pt x="9" y="36"/>
                    <a:pt x="9" y="38"/>
                    <a:pt x="9" y="40"/>
                  </a:cubicBezTo>
                  <a:cubicBezTo>
                    <a:pt x="9" y="49"/>
                    <a:pt x="9" y="59"/>
                    <a:pt x="9" y="67"/>
                  </a:cubicBezTo>
                  <a:cubicBezTo>
                    <a:pt x="8" y="70"/>
                    <a:pt x="9" y="73"/>
                    <a:pt x="9" y="75"/>
                  </a:cubicBezTo>
                  <a:cubicBezTo>
                    <a:pt x="8" y="79"/>
                    <a:pt x="9" y="83"/>
                    <a:pt x="9" y="87"/>
                  </a:cubicBezTo>
                  <a:cubicBezTo>
                    <a:pt x="9" y="89"/>
                    <a:pt x="9" y="90"/>
                    <a:pt x="9" y="92"/>
                  </a:cubicBezTo>
                  <a:cubicBezTo>
                    <a:pt x="9" y="99"/>
                    <a:pt x="9" y="107"/>
                    <a:pt x="9" y="113"/>
                  </a:cubicBezTo>
                  <a:cubicBezTo>
                    <a:pt x="7" y="114"/>
                    <a:pt x="5" y="113"/>
                    <a:pt x="4" y="113"/>
                  </a:cubicBezTo>
                  <a:cubicBezTo>
                    <a:pt x="3" y="114"/>
                    <a:pt x="3" y="114"/>
                    <a:pt x="2" y="114"/>
                  </a:cubicBezTo>
                  <a:cubicBezTo>
                    <a:pt x="2" y="114"/>
                    <a:pt x="1" y="114"/>
                    <a:pt x="1" y="114"/>
                  </a:cubicBezTo>
                  <a:cubicBezTo>
                    <a:pt x="1" y="115"/>
                    <a:pt x="0" y="115"/>
                    <a:pt x="0" y="116"/>
                  </a:cubicBezTo>
                  <a:cubicBezTo>
                    <a:pt x="1" y="116"/>
                    <a:pt x="1" y="116"/>
                    <a:pt x="2" y="115"/>
                  </a:cubicBezTo>
                  <a:cubicBezTo>
                    <a:pt x="2" y="116"/>
                    <a:pt x="2" y="116"/>
                    <a:pt x="3" y="116"/>
                  </a:cubicBezTo>
                  <a:cubicBezTo>
                    <a:pt x="5" y="116"/>
                    <a:pt x="7" y="116"/>
                    <a:pt x="9" y="116"/>
                  </a:cubicBezTo>
                  <a:cubicBezTo>
                    <a:pt x="9" y="117"/>
                    <a:pt x="9" y="117"/>
                    <a:pt x="9" y="119"/>
                  </a:cubicBezTo>
                  <a:cubicBezTo>
                    <a:pt x="10" y="119"/>
                    <a:pt x="10" y="119"/>
                    <a:pt x="11" y="119"/>
                  </a:cubicBezTo>
                  <a:cubicBezTo>
                    <a:pt x="11" y="118"/>
                    <a:pt x="11" y="117"/>
                    <a:pt x="11" y="116"/>
                  </a:cubicBezTo>
                  <a:cubicBezTo>
                    <a:pt x="17" y="115"/>
                    <a:pt x="22" y="115"/>
                    <a:pt x="27" y="115"/>
                  </a:cubicBezTo>
                  <a:cubicBezTo>
                    <a:pt x="31" y="115"/>
                    <a:pt x="34" y="115"/>
                    <a:pt x="37" y="115"/>
                  </a:cubicBezTo>
                  <a:cubicBezTo>
                    <a:pt x="39" y="115"/>
                    <a:pt x="41" y="115"/>
                    <a:pt x="43" y="115"/>
                  </a:cubicBezTo>
                  <a:cubicBezTo>
                    <a:pt x="47" y="115"/>
                    <a:pt x="51" y="115"/>
                    <a:pt x="54" y="115"/>
                  </a:cubicBezTo>
                  <a:cubicBezTo>
                    <a:pt x="56" y="115"/>
                    <a:pt x="57" y="115"/>
                    <a:pt x="58" y="115"/>
                  </a:cubicBezTo>
                  <a:cubicBezTo>
                    <a:pt x="65" y="115"/>
                    <a:pt x="71" y="115"/>
                    <a:pt x="77" y="114"/>
                  </a:cubicBezTo>
                  <a:cubicBezTo>
                    <a:pt x="78" y="115"/>
                    <a:pt x="81" y="115"/>
                    <a:pt x="83" y="114"/>
                  </a:cubicBezTo>
                  <a:cubicBezTo>
                    <a:pt x="84" y="115"/>
                    <a:pt x="84" y="114"/>
                    <a:pt x="85" y="114"/>
                  </a:cubicBezTo>
                  <a:cubicBezTo>
                    <a:pt x="86" y="114"/>
                    <a:pt x="86" y="115"/>
                    <a:pt x="87" y="115"/>
                  </a:cubicBezTo>
                  <a:cubicBezTo>
                    <a:pt x="88" y="115"/>
                    <a:pt x="89" y="114"/>
                    <a:pt x="90" y="114"/>
                  </a:cubicBezTo>
                  <a:cubicBezTo>
                    <a:pt x="99" y="115"/>
                    <a:pt x="107" y="114"/>
                    <a:pt x="116" y="114"/>
                  </a:cubicBezTo>
                  <a:cubicBezTo>
                    <a:pt x="119" y="114"/>
                    <a:pt x="121" y="114"/>
                    <a:pt x="124" y="113"/>
                  </a:cubicBezTo>
                  <a:cubicBezTo>
                    <a:pt x="126" y="114"/>
                    <a:pt x="129" y="113"/>
                    <a:pt x="131" y="113"/>
                  </a:cubicBezTo>
                  <a:cubicBezTo>
                    <a:pt x="132" y="113"/>
                    <a:pt x="134" y="113"/>
                    <a:pt x="136" y="113"/>
                  </a:cubicBezTo>
                  <a:cubicBezTo>
                    <a:pt x="136" y="114"/>
                    <a:pt x="135" y="114"/>
                    <a:pt x="135" y="115"/>
                  </a:cubicBezTo>
                  <a:cubicBezTo>
                    <a:pt x="137" y="115"/>
                    <a:pt x="140" y="115"/>
                    <a:pt x="143" y="114"/>
                  </a:cubicBezTo>
                  <a:cubicBezTo>
                    <a:pt x="144" y="114"/>
                    <a:pt x="145" y="114"/>
                    <a:pt x="147" y="114"/>
                  </a:cubicBezTo>
                  <a:cubicBezTo>
                    <a:pt x="148" y="114"/>
                    <a:pt x="150" y="113"/>
                    <a:pt x="151" y="114"/>
                  </a:cubicBezTo>
                  <a:cubicBezTo>
                    <a:pt x="152" y="114"/>
                    <a:pt x="153" y="114"/>
                    <a:pt x="153" y="113"/>
                  </a:cubicBezTo>
                  <a:cubicBezTo>
                    <a:pt x="154" y="113"/>
                    <a:pt x="155" y="114"/>
                    <a:pt x="155" y="113"/>
                  </a:cubicBezTo>
                  <a:cubicBezTo>
                    <a:pt x="155" y="112"/>
                    <a:pt x="154" y="113"/>
                    <a:pt x="153" y="112"/>
                  </a:cubicBezTo>
                  <a:close/>
                  <a:moveTo>
                    <a:pt x="10" y="11"/>
                  </a:moveTo>
                  <a:cubicBezTo>
                    <a:pt x="11" y="12"/>
                    <a:pt x="10" y="13"/>
                    <a:pt x="11" y="14"/>
                  </a:cubicBezTo>
                  <a:cubicBezTo>
                    <a:pt x="10" y="13"/>
                    <a:pt x="10" y="12"/>
                    <a:pt x="10" y="11"/>
                  </a:cubicBezTo>
                  <a:close/>
                  <a:moveTo>
                    <a:pt x="18" y="108"/>
                  </a:moveTo>
                  <a:cubicBezTo>
                    <a:pt x="19" y="107"/>
                    <a:pt x="20" y="108"/>
                    <a:pt x="21" y="107"/>
                  </a:cubicBezTo>
                  <a:cubicBezTo>
                    <a:pt x="20" y="109"/>
                    <a:pt x="19" y="110"/>
                    <a:pt x="18" y="111"/>
                  </a:cubicBezTo>
                  <a:cubicBezTo>
                    <a:pt x="18" y="110"/>
                    <a:pt x="18" y="109"/>
                    <a:pt x="18" y="108"/>
                  </a:cubicBezTo>
                  <a:close/>
                  <a:moveTo>
                    <a:pt x="18" y="113"/>
                  </a:moveTo>
                  <a:cubicBezTo>
                    <a:pt x="18" y="113"/>
                    <a:pt x="18" y="113"/>
                    <a:pt x="18" y="112"/>
                  </a:cubicBezTo>
                  <a:cubicBezTo>
                    <a:pt x="18" y="112"/>
                    <a:pt x="18" y="112"/>
                    <a:pt x="19" y="112"/>
                  </a:cubicBezTo>
                  <a:cubicBezTo>
                    <a:pt x="19" y="111"/>
                    <a:pt x="20" y="110"/>
                    <a:pt x="20" y="109"/>
                  </a:cubicBezTo>
                  <a:cubicBezTo>
                    <a:pt x="21" y="109"/>
                    <a:pt x="21" y="108"/>
                    <a:pt x="22" y="108"/>
                  </a:cubicBezTo>
                  <a:cubicBezTo>
                    <a:pt x="23" y="108"/>
                    <a:pt x="23" y="108"/>
                    <a:pt x="24" y="108"/>
                  </a:cubicBezTo>
                  <a:cubicBezTo>
                    <a:pt x="24" y="109"/>
                    <a:pt x="22" y="111"/>
                    <a:pt x="20" y="112"/>
                  </a:cubicBezTo>
                  <a:cubicBezTo>
                    <a:pt x="20" y="113"/>
                    <a:pt x="19" y="114"/>
                    <a:pt x="18" y="113"/>
                  </a:cubicBezTo>
                  <a:close/>
                  <a:moveTo>
                    <a:pt x="21" y="113"/>
                  </a:moveTo>
                  <a:cubicBezTo>
                    <a:pt x="22" y="111"/>
                    <a:pt x="24" y="110"/>
                    <a:pt x="25" y="108"/>
                  </a:cubicBezTo>
                  <a:cubicBezTo>
                    <a:pt x="26" y="108"/>
                    <a:pt x="26" y="107"/>
                    <a:pt x="27" y="108"/>
                  </a:cubicBezTo>
                  <a:cubicBezTo>
                    <a:pt x="27" y="108"/>
                    <a:pt x="27" y="109"/>
                    <a:pt x="27" y="109"/>
                  </a:cubicBezTo>
                  <a:cubicBezTo>
                    <a:pt x="26" y="111"/>
                    <a:pt x="25" y="112"/>
                    <a:pt x="24" y="113"/>
                  </a:cubicBezTo>
                  <a:cubicBezTo>
                    <a:pt x="23" y="113"/>
                    <a:pt x="22" y="113"/>
                    <a:pt x="21" y="113"/>
                  </a:cubicBezTo>
                  <a:close/>
                  <a:moveTo>
                    <a:pt x="27" y="113"/>
                  </a:moveTo>
                  <a:cubicBezTo>
                    <a:pt x="26" y="113"/>
                    <a:pt x="26" y="113"/>
                    <a:pt x="25" y="113"/>
                  </a:cubicBezTo>
                  <a:cubicBezTo>
                    <a:pt x="25" y="112"/>
                    <a:pt x="26" y="111"/>
                    <a:pt x="27" y="110"/>
                  </a:cubicBezTo>
                  <a:cubicBezTo>
                    <a:pt x="28" y="111"/>
                    <a:pt x="27" y="112"/>
                    <a:pt x="27" y="113"/>
                  </a:cubicBezTo>
                  <a:close/>
                  <a:moveTo>
                    <a:pt x="38" y="103"/>
                  </a:moveTo>
                  <a:cubicBezTo>
                    <a:pt x="39" y="103"/>
                    <a:pt x="40" y="103"/>
                    <a:pt x="41" y="102"/>
                  </a:cubicBezTo>
                  <a:cubicBezTo>
                    <a:pt x="40" y="104"/>
                    <a:pt x="39" y="105"/>
                    <a:pt x="38" y="106"/>
                  </a:cubicBezTo>
                  <a:cubicBezTo>
                    <a:pt x="38" y="105"/>
                    <a:pt x="38" y="104"/>
                    <a:pt x="38" y="103"/>
                  </a:cubicBezTo>
                  <a:close/>
                  <a:moveTo>
                    <a:pt x="38" y="108"/>
                  </a:moveTo>
                  <a:cubicBezTo>
                    <a:pt x="38" y="107"/>
                    <a:pt x="39" y="106"/>
                    <a:pt x="39" y="106"/>
                  </a:cubicBezTo>
                  <a:cubicBezTo>
                    <a:pt x="39" y="106"/>
                    <a:pt x="39" y="106"/>
                    <a:pt x="39" y="106"/>
                  </a:cubicBezTo>
                  <a:cubicBezTo>
                    <a:pt x="40" y="104"/>
                    <a:pt x="41" y="103"/>
                    <a:pt x="42" y="102"/>
                  </a:cubicBezTo>
                  <a:cubicBezTo>
                    <a:pt x="43" y="102"/>
                    <a:pt x="45" y="102"/>
                    <a:pt x="45" y="103"/>
                  </a:cubicBezTo>
                  <a:cubicBezTo>
                    <a:pt x="44" y="105"/>
                    <a:pt x="42" y="106"/>
                    <a:pt x="41" y="108"/>
                  </a:cubicBezTo>
                  <a:cubicBezTo>
                    <a:pt x="40" y="109"/>
                    <a:pt x="40" y="111"/>
                    <a:pt x="38" y="111"/>
                  </a:cubicBezTo>
                  <a:cubicBezTo>
                    <a:pt x="38" y="110"/>
                    <a:pt x="38" y="108"/>
                    <a:pt x="38" y="108"/>
                  </a:cubicBezTo>
                  <a:close/>
                  <a:moveTo>
                    <a:pt x="41" y="113"/>
                  </a:moveTo>
                  <a:cubicBezTo>
                    <a:pt x="40" y="113"/>
                    <a:pt x="39" y="113"/>
                    <a:pt x="38" y="113"/>
                  </a:cubicBezTo>
                  <a:cubicBezTo>
                    <a:pt x="38" y="112"/>
                    <a:pt x="38" y="113"/>
                    <a:pt x="38" y="113"/>
                  </a:cubicBezTo>
                  <a:cubicBezTo>
                    <a:pt x="39" y="112"/>
                    <a:pt x="39" y="111"/>
                    <a:pt x="40" y="110"/>
                  </a:cubicBezTo>
                  <a:cubicBezTo>
                    <a:pt x="42" y="109"/>
                    <a:pt x="42" y="107"/>
                    <a:pt x="44" y="106"/>
                  </a:cubicBezTo>
                  <a:cubicBezTo>
                    <a:pt x="44" y="105"/>
                    <a:pt x="44" y="105"/>
                    <a:pt x="44" y="105"/>
                  </a:cubicBezTo>
                  <a:cubicBezTo>
                    <a:pt x="45" y="104"/>
                    <a:pt x="46" y="103"/>
                    <a:pt x="47" y="103"/>
                  </a:cubicBezTo>
                  <a:cubicBezTo>
                    <a:pt x="48" y="103"/>
                    <a:pt x="48" y="103"/>
                    <a:pt x="49" y="103"/>
                  </a:cubicBezTo>
                  <a:cubicBezTo>
                    <a:pt x="47" y="106"/>
                    <a:pt x="44" y="108"/>
                    <a:pt x="43" y="111"/>
                  </a:cubicBezTo>
                  <a:cubicBezTo>
                    <a:pt x="42" y="111"/>
                    <a:pt x="42" y="112"/>
                    <a:pt x="41" y="113"/>
                  </a:cubicBezTo>
                  <a:close/>
                  <a:moveTo>
                    <a:pt x="49" y="113"/>
                  </a:moveTo>
                  <a:cubicBezTo>
                    <a:pt x="48" y="113"/>
                    <a:pt x="47" y="113"/>
                    <a:pt x="46" y="113"/>
                  </a:cubicBezTo>
                  <a:cubicBezTo>
                    <a:pt x="47" y="112"/>
                    <a:pt x="48" y="111"/>
                    <a:pt x="49" y="110"/>
                  </a:cubicBezTo>
                  <a:cubicBezTo>
                    <a:pt x="49" y="111"/>
                    <a:pt x="49" y="112"/>
                    <a:pt x="49" y="113"/>
                  </a:cubicBezTo>
                  <a:close/>
                  <a:moveTo>
                    <a:pt x="45" y="113"/>
                  </a:moveTo>
                  <a:cubicBezTo>
                    <a:pt x="44" y="113"/>
                    <a:pt x="43" y="113"/>
                    <a:pt x="42" y="113"/>
                  </a:cubicBezTo>
                  <a:cubicBezTo>
                    <a:pt x="42" y="112"/>
                    <a:pt x="44" y="111"/>
                    <a:pt x="44" y="109"/>
                  </a:cubicBezTo>
                  <a:cubicBezTo>
                    <a:pt x="44" y="109"/>
                    <a:pt x="44" y="109"/>
                    <a:pt x="45" y="109"/>
                  </a:cubicBezTo>
                  <a:cubicBezTo>
                    <a:pt x="46" y="108"/>
                    <a:pt x="47" y="106"/>
                    <a:pt x="49" y="105"/>
                  </a:cubicBezTo>
                  <a:cubicBezTo>
                    <a:pt x="49" y="106"/>
                    <a:pt x="49" y="108"/>
                    <a:pt x="49" y="108"/>
                  </a:cubicBezTo>
                  <a:cubicBezTo>
                    <a:pt x="48" y="110"/>
                    <a:pt x="47" y="111"/>
                    <a:pt x="45" y="113"/>
                  </a:cubicBezTo>
                  <a:close/>
                  <a:moveTo>
                    <a:pt x="62" y="96"/>
                  </a:moveTo>
                  <a:cubicBezTo>
                    <a:pt x="61" y="97"/>
                    <a:pt x="60" y="99"/>
                    <a:pt x="59" y="100"/>
                  </a:cubicBezTo>
                  <a:cubicBezTo>
                    <a:pt x="59" y="98"/>
                    <a:pt x="59" y="98"/>
                    <a:pt x="59" y="97"/>
                  </a:cubicBezTo>
                  <a:cubicBezTo>
                    <a:pt x="59" y="96"/>
                    <a:pt x="61" y="97"/>
                    <a:pt x="62" y="96"/>
                  </a:cubicBezTo>
                  <a:close/>
                  <a:moveTo>
                    <a:pt x="59" y="100"/>
                  </a:moveTo>
                  <a:cubicBezTo>
                    <a:pt x="59" y="100"/>
                    <a:pt x="60" y="100"/>
                    <a:pt x="60" y="100"/>
                  </a:cubicBezTo>
                  <a:cubicBezTo>
                    <a:pt x="61" y="99"/>
                    <a:pt x="62" y="97"/>
                    <a:pt x="63" y="96"/>
                  </a:cubicBezTo>
                  <a:cubicBezTo>
                    <a:pt x="64" y="96"/>
                    <a:pt x="66" y="96"/>
                    <a:pt x="66" y="96"/>
                  </a:cubicBezTo>
                  <a:cubicBezTo>
                    <a:pt x="67" y="96"/>
                    <a:pt x="66" y="96"/>
                    <a:pt x="66" y="97"/>
                  </a:cubicBezTo>
                  <a:cubicBezTo>
                    <a:pt x="66" y="97"/>
                    <a:pt x="65" y="98"/>
                    <a:pt x="65" y="99"/>
                  </a:cubicBezTo>
                  <a:cubicBezTo>
                    <a:pt x="65" y="99"/>
                    <a:pt x="64" y="99"/>
                    <a:pt x="64" y="100"/>
                  </a:cubicBezTo>
                  <a:cubicBezTo>
                    <a:pt x="63" y="101"/>
                    <a:pt x="62" y="102"/>
                    <a:pt x="61" y="103"/>
                  </a:cubicBezTo>
                  <a:cubicBezTo>
                    <a:pt x="60" y="103"/>
                    <a:pt x="60" y="105"/>
                    <a:pt x="59" y="105"/>
                  </a:cubicBezTo>
                  <a:cubicBezTo>
                    <a:pt x="59" y="104"/>
                    <a:pt x="59" y="103"/>
                    <a:pt x="59" y="102"/>
                  </a:cubicBezTo>
                  <a:cubicBezTo>
                    <a:pt x="59" y="101"/>
                    <a:pt x="59" y="101"/>
                    <a:pt x="59" y="100"/>
                  </a:cubicBezTo>
                  <a:close/>
                  <a:moveTo>
                    <a:pt x="59" y="106"/>
                  </a:moveTo>
                  <a:cubicBezTo>
                    <a:pt x="60" y="106"/>
                    <a:pt x="60" y="106"/>
                    <a:pt x="60" y="106"/>
                  </a:cubicBezTo>
                  <a:cubicBezTo>
                    <a:pt x="60" y="106"/>
                    <a:pt x="60" y="106"/>
                    <a:pt x="60" y="106"/>
                  </a:cubicBezTo>
                  <a:cubicBezTo>
                    <a:pt x="60" y="105"/>
                    <a:pt x="60" y="105"/>
                    <a:pt x="60" y="105"/>
                  </a:cubicBezTo>
                  <a:cubicBezTo>
                    <a:pt x="62" y="103"/>
                    <a:pt x="64" y="101"/>
                    <a:pt x="66" y="98"/>
                  </a:cubicBezTo>
                  <a:cubicBezTo>
                    <a:pt x="67" y="98"/>
                    <a:pt x="67" y="95"/>
                    <a:pt x="69" y="96"/>
                  </a:cubicBezTo>
                  <a:cubicBezTo>
                    <a:pt x="70" y="100"/>
                    <a:pt x="67" y="101"/>
                    <a:pt x="66" y="103"/>
                  </a:cubicBezTo>
                  <a:cubicBezTo>
                    <a:pt x="65" y="104"/>
                    <a:pt x="64" y="104"/>
                    <a:pt x="64" y="105"/>
                  </a:cubicBezTo>
                  <a:cubicBezTo>
                    <a:pt x="62" y="107"/>
                    <a:pt x="61" y="109"/>
                    <a:pt x="60" y="110"/>
                  </a:cubicBezTo>
                  <a:cubicBezTo>
                    <a:pt x="60" y="111"/>
                    <a:pt x="60" y="111"/>
                    <a:pt x="59" y="111"/>
                  </a:cubicBezTo>
                  <a:cubicBezTo>
                    <a:pt x="59" y="110"/>
                    <a:pt x="59" y="108"/>
                    <a:pt x="59" y="106"/>
                  </a:cubicBezTo>
                  <a:close/>
                  <a:moveTo>
                    <a:pt x="69" y="114"/>
                  </a:moveTo>
                  <a:cubicBezTo>
                    <a:pt x="68" y="114"/>
                    <a:pt x="67" y="114"/>
                    <a:pt x="66" y="114"/>
                  </a:cubicBezTo>
                  <a:cubicBezTo>
                    <a:pt x="66" y="113"/>
                    <a:pt x="67" y="113"/>
                    <a:pt x="67" y="111"/>
                  </a:cubicBezTo>
                  <a:cubicBezTo>
                    <a:pt x="68" y="112"/>
                    <a:pt x="68" y="110"/>
                    <a:pt x="68" y="110"/>
                  </a:cubicBezTo>
                  <a:cubicBezTo>
                    <a:pt x="68" y="110"/>
                    <a:pt x="69" y="110"/>
                    <a:pt x="69" y="110"/>
                  </a:cubicBezTo>
                  <a:cubicBezTo>
                    <a:pt x="69" y="111"/>
                    <a:pt x="69" y="112"/>
                    <a:pt x="69" y="114"/>
                  </a:cubicBezTo>
                  <a:close/>
                  <a:moveTo>
                    <a:pt x="69" y="109"/>
                  </a:moveTo>
                  <a:cubicBezTo>
                    <a:pt x="68" y="110"/>
                    <a:pt x="66" y="112"/>
                    <a:pt x="65" y="114"/>
                  </a:cubicBezTo>
                  <a:cubicBezTo>
                    <a:pt x="64" y="114"/>
                    <a:pt x="63" y="114"/>
                    <a:pt x="62" y="113"/>
                  </a:cubicBezTo>
                  <a:cubicBezTo>
                    <a:pt x="62" y="112"/>
                    <a:pt x="63" y="112"/>
                    <a:pt x="63" y="111"/>
                  </a:cubicBezTo>
                  <a:cubicBezTo>
                    <a:pt x="63" y="111"/>
                    <a:pt x="63" y="111"/>
                    <a:pt x="64" y="111"/>
                  </a:cubicBezTo>
                  <a:cubicBezTo>
                    <a:pt x="65" y="109"/>
                    <a:pt x="67" y="108"/>
                    <a:pt x="68" y="106"/>
                  </a:cubicBezTo>
                  <a:cubicBezTo>
                    <a:pt x="68" y="106"/>
                    <a:pt x="69" y="106"/>
                    <a:pt x="69" y="105"/>
                  </a:cubicBezTo>
                  <a:cubicBezTo>
                    <a:pt x="69" y="105"/>
                    <a:pt x="69" y="105"/>
                    <a:pt x="69" y="105"/>
                  </a:cubicBezTo>
                  <a:cubicBezTo>
                    <a:pt x="69" y="107"/>
                    <a:pt x="69" y="107"/>
                    <a:pt x="69" y="109"/>
                  </a:cubicBezTo>
                  <a:close/>
                  <a:moveTo>
                    <a:pt x="69" y="103"/>
                  </a:moveTo>
                  <a:cubicBezTo>
                    <a:pt x="69" y="106"/>
                    <a:pt x="65" y="107"/>
                    <a:pt x="64" y="110"/>
                  </a:cubicBezTo>
                  <a:cubicBezTo>
                    <a:pt x="63" y="111"/>
                    <a:pt x="62" y="112"/>
                    <a:pt x="61" y="114"/>
                  </a:cubicBezTo>
                  <a:cubicBezTo>
                    <a:pt x="60" y="114"/>
                    <a:pt x="60" y="114"/>
                    <a:pt x="59" y="113"/>
                  </a:cubicBezTo>
                  <a:cubicBezTo>
                    <a:pt x="59" y="113"/>
                    <a:pt x="59" y="113"/>
                    <a:pt x="59" y="112"/>
                  </a:cubicBezTo>
                  <a:cubicBezTo>
                    <a:pt x="59" y="112"/>
                    <a:pt x="60" y="112"/>
                    <a:pt x="60" y="112"/>
                  </a:cubicBezTo>
                  <a:cubicBezTo>
                    <a:pt x="60" y="112"/>
                    <a:pt x="60" y="112"/>
                    <a:pt x="60" y="111"/>
                  </a:cubicBezTo>
                  <a:cubicBezTo>
                    <a:pt x="61" y="111"/>
                    <a:pt x="61" y="109"/>
                    <a:pt x="62" y="109"/>
                  </a:cubicBezTo>
                  <a:cubicBezTo>
                    <a:pt x="63" y="107"/>
                    <a:pt x="64" y="106"/>
                    <a:pt x="65" y="104"/>
                  </a:cubicBezTo>
                  <a:cubicBezTo>
                    <a:pt x="66" y="104"/>
                    <a:pt x="67" y="103"/>
                    <a:pt x="67" y="102"/>
                  </a:cubicBezTo>
                  <a:cubicBezTo>
                    <a:pt x="68" y="102"/>
                    <a:pt x="68" y="101"/>
                    <a:pt x="69" y="100"/>
                  </a:cubicBezTo>
                  <a:cubicBezTo>
                    <a:pt x="69" y="101"/>
                    <a:pt x="70" y="102"/>
                    <a:pt x="69" y="103"/>
                  </a:cubicBezTo>
                  <a:close/>
                  <a:moveTo>
                    <a:pt x="80" y="84"/>
                  </a:moveTo>
                  <a:cubicBezTo>
                    <a:pt x="81" y="84"/>
                    <a:pt x="82" y="84"/>
                    <a:pt x="83" y="84"/>
                  </a:cubicBezTo>
                  <a:cubicBezTo>
                    <a:pt x="83" y="85"/>
                    <a:pt x="82" y="86"/>
                    <a:pt x="82" y="86"/>
                  </a:cubicBezTo>
                  <a:cubicBezTo>
                    <a:pt x="81" y="87"/>
                    <a:pt x="80" y="88"/>
                    <a:pt x="80" y="89"/>
                  </a:cubicBezTo>
                  <a:cubicBezTo>
                    <a:pt x="80" y="89"/>
                    <a:pt x="80" y="89"/>
                    <a:pt x="81" y="89"/>
                  </a:cubicBezTo>
                  <a:cubicBezTo>
                    <a:pt x="81" y="89"/>
                    <a:pt x="81" y="89"/>
                    <a:pt x="81" y="88"/>
                  </a:cubicBezTo>
                  <a:cubicBezTo>
                    <a:pt x="82" y="87"/>
                    <a:pt x="83" y="85"/>
                    <a:pt x="84" y="84"/>
                  </a:cubicBezTo>
                  <a:cubicBezTo>
                    <a:pt x="85" y="84"/>
                    <a:pt x="86" y="84"/>
                    <a:pt x="87" y="84"/>
                  </a:cubicBezTo>
                  <a:cubicBezTo>
                    <a:pt x="86" y="86"/>
                    <a:pt x="83" y="89"/>
                    <a:pt x="81" y="92"/>
                  </a:cubicBezTo>
                  <a:cubicBezTo>
                    <a:pt x="81" y="92"/>
                    <a:pt x="81" y="92"/>
                    <a:pt x="81" y="93"/>
                  </a:cubicBezTo>
                  <a:cubicBezTo>
                    <a:pt x="80" y="93"/>
                    <a:pt x="81" y="93"/>
                    <a:pt x="80" y="94"/>
                  </a:cubicBezTo>
                  <a:cubicBezTo>
                    <a:pt x="79" y="93"/>
                    <a:pt x="80" y="91"/>
                    <a:pt x="80" y="90"/>
                  </a:cubicBezTo>
                  <a:cubicBezTo>
                    <a:pt x="80" y="89"/>
                    <a:pt x="79" y="89"/>
                    <a:pt x="79" y="88"/>
                  </a:cubicBezTo>
                  <a:cubicBezTo>
                    <a:pt x="79" y="86"/>
                    <a:pt x="80" y="85"/>
                    <a:pt x="80" y="84"/>
                  </a:cubicBezTo>
                  <a:close/>
                  <a:moveTo>
                    <a:pt x="80" y="100"/>
                  </a:moveTo>
                  <a:cubicBezTo>
                    <a:pt x="79" y="99"/>
                    <a:pt x="80" y="97"/>
                    <a:pt x="80" y="96"/>
                  </a:cubicBezTo>
                  <a:cubicBezTo>
                    <a:pt x="80" y="95"/>
                    <a:pt x="80" y="95"/>
                    <a:pt x="80" y="95"/>
                  </a:cubicBezTo>
                  <a:cubicBezTo>
                    <a:pt x="80" y="94"/>
                    <a:pt x="81" y="94"/>
                    <a:pt x="80" y="94"/>
                  </a:cubicBezTo>
                  <a:cubicBezTo>
                    <a:pt x="81" y="94"/>
                    <a:pt x="81" y="93"/>
                    <a:pt x="81" y="92"/>
                  </a:cubicBezTo>
                  <a:cubicBezTo>
                    <a:pt x="82" y="92"/>
                    <a:pt x="82" y="92"/>
                    <a:pt x="83" y="91"/>
                  </a:cubicBezTo>
                  <a:cubicBezTo>
                    <a:pt x="85" y="89"/>
                    <a:pt x="86" y="86"/>
                    <a:pt x="89" y="84"/>
                  </a:cubicBezTo>
                  <a:cubicBezTo>
                    <a:pt x="89" y="84"/>
                    <a:pt x="90" y="84"/>
                    <a:pt x="90" y="84"/>
                  </a:cubicBezTo>
                  <a:cubicBezTo>
                    <a:pt x="90" y="85"/>
                    <a:pt x="91" y="86"/>
                    <a:pt x="91" y="87"/>
                  </a:cubicBezTo>
                  <a:cubicBezTo>
                    <a:pt x="90" y="88"/>
                    <a:pt x="89" y="89"/>
                    <a:pt x="88" y="90"/>
                  </a:cubicBezTo>
                  <a:cubicBezTo>
                    <a:pt x="87" y="91"/>
                    <a:pt x="87" y="92"/>
                    <a:pt x="86" y="93"/>
                  </a:cubicBezTo>
                  <a:cubicBezTo>
                    <a:pt x="86" y="93"/>
                    <a:pt x="85" y="93"/>
                    <a:pt x="85" y="93"/>
                  </a:cubicBezTo>
                  <a:cubicBezTo>
                    <a:pt x="85" y="94"/>
                    <a:pt x="85" y="94"/>
                    <a:pt x="85" y="95"/>
                  </a:cubicBezTo>
                  <a:cubicBezTo>
                    <a:pt x="84" y="96"/>
                    <a:pt x="83" y="97"/>
                    <a:pt x="82" y="98"/>
                  </a:cubicBezTo>
                  <a:cubicBezTo>
                    <a:pt x="81" y="99"/>
                    <a:pt x="81" y="100"/>
                    <a:pt x="80" y="100"/>
                  </a:cubicBezTo>
                  <a:close/>
                  <a:moveTo>
                    <a:pt x="80" y="102"/>
                  </a:moveTo>
                  <a:cubicBezTo>
                    <a:pt x="82" y="98"/>
                    <a:pt x="85" y="96"/>
                    <a:pt x="87" y="93"/>
                  </a:cubicBezTo>
                  <a:cubicBezTo>
                    <a:pt x="87" y="93"/>
                    <a:pt x="87" y="93"/>
                    <a:pt x="87" y="93"/>
                  </a:cubicBezTo>
                  <a:cubicBezTo>
                    <a:pt x="87" y="92"/>
                    <a:pt x="89" y="91"/>
                    <a:pt x="89" y="90"/>
                  </a:cubicBezTo>
                  <a:cubicBezTo>
                    <a:pt x="90" y="90"/>
                    <a:pt x="90" y="89"/>
                    <a:pt x="90" y="88"/>
                  </a:cubicBezTo>
                  <a:cubicBezTo>
                    <a:pt x="90" y="88"/>
                    <a:pt x="90" y="88"/>
                    <a:pt x="91" y="88"/>
                  </a:cubicBezTo>
                  <a:cubicBezTo>
                    <a:pt x="91" y="90"/>
                    <a:pt x="91" y="92"/>
                    <a:pt x="91" y="93"/>
                  </a:cubicBezTo>
                  <a:cubicBezTo>
                    <a:pt x="87" y="97"/>
                    <a:pt x="84" y="102"/>
                    <a:pt x="80" y="106"/>
                  </a:cubicBezTo>
                  <a:cubicBezTo>
                    <a:pt x="80" y="105"/>
                    <a:pt x="80" y="103"/>
                    <a:pt x="80" y="102"/>
                  </a:cubicBezTo>
                  <a:close/>
                  <a:moveTo>
                    <a:pt x="91" y="113"/>
                  </a:moveTo>
                  <a:cubicBezTo>
                    <a:pt x="88" y="113"/>
                    <a:pt x="87" y="113"/>
                    <a:pt x="85" y="113"/>
                  </a:cubicBezTo>
                  <a:cubicBezTo>
                    <a:pt x="84" y="112"/>
                    <a:pt x="85" y="112"/>
                    <a:pt x="85" y="112"/>
                  </a:cubicBezTo>
                  <a:cubicBezTo>
                    <a:pt x="87" y="110"/>
                    <a:pt x="89" y="108"/>
                    <a:pt x="91" y="105"/>
                  </a:cubicBezTo>
                  <a:cubicBezTo>
                    <a:pt x="91" y="105"/>
                    <a:pt x="91" y="105"/>
                    <a:pt x="91" y="105"/>
                  </a:cubicBezTo>
                  <a:cubicBezTo>
                    <a:pt x="91" y="107"/>
                    <a:pt x="91" y="111"/>
                    <a:pt x="91" y="113"/>
                  </a:cubicBezTo>
                  <a:close/>
                  <a:moveTo>
                    <a:pt x="91" y="104"/>
                  </a:moveTo>
                  <a:cubicBezTo>
                    <a:pt x="89" y="107"/>
                    <a:pt x="85" y="110"/>
                    <a:pt x="83" y="113"/>
                  </a:cubicBezTo>
                  <a:cubicBezTo>
                    <a:pt x="82" y="113"/>
                    <a:pt x="81" y="113"/>
                    <a:pt x="80" y="113"/>
                  </a:cubicBezTo>
                  <a:cubicBezTo>
                    <a:pt x="80" y="112"/>
                    <a:pt x="81" y="112"/>
                    <a:pt x="82" y="111"/>
                  </a:cubicBezTo>
                  <a:cubicBezTo>
                    <a:pt x="83" y="109"/>
                    <a:pt x="83" y="108"/>
                    <a:pt x="85" y="107"/>
                  </a:cubicBezTo>
                  <a:cubicBezTo>
                    <a:pt x="86" y="106"/>
                    <a:pt x="87" y="105"/>
                    <a:pt x="87" y="104"/>
                  </a:cubicBezTo>
                  <a:cubicBezTo>
                    <a:pt x="87" y="104"/>
                    <a:pt x="88" y="104"/>
                    <a:pt x="88" y="103"/>
                  </a:cubicBezTo>
                  <a:cubicBezTo>
                    <a:pt x="88" y="103"/>
                    <a:pt x="89" y="102"/>
                    <a:pt x="89" y="102"/>
                  </a:cubicBezTo>
                  <a:cubicBezTo>
                    <a:pt x="90" y="101"/>
                    <a:pt x="90" y="100"/>
                    <a:pt x="91" y="100"/>
                  </a:cubicBezTo>
                  <a:cubicBezTo>
                    <a:pt x="91" y="100"/>
                    <a:pt x="91" y="100"/>
                    <a:pt x="91" y="100"/>
                  </a:cubicBezTo>
                  <a:cubicBezTo>
                    <a:pt x="91" y="101"/>
                    <a:pt x="91" y="102"/>
                    <a:pt x="91" y="104"/>
                  </a:cubicBezTo>
                  <a:close/>
                  <a:moveTo>
                    <a:pt x="91" y="98"/>
                  </a:moveTo>
                  <a:cubicBezTo>
                    <a:pt x="89" y="100"/>
                    <a:pt x="88" y="102"/>
                    <a:pt x="87" y="103"/>
                  </a:cubicBezTo>
                  <a:cubicBezTo>
                    <a:pt x="86" y="105"/>
                    <a:pt x="84" y="106"/>
                    <a:pt x="83" y="108"/>
                  </a:cubicBezTo>
                  <a:cubicBezTo>
                    <a:pt x="82" y="109"/>
                    <a:pt x="81" y="111"/>
                    <a:pt x="80" y="111"/>
                  </a:cubicBezTo>
                  <a:cubicBezTo>
                    <a:pt x="80" y="110"/>
                    <a:pt x="80" y="109"/>
                    <a:pt x="80" y="108"/>
                  </a:cubicBezTo>
                  <a:cubicBezTo>
                    <a:pt x="81" y="107"/>
                    <a:pt x="81" y="106"/>
                    <a:pt x="82" y="105"/>
                  </a:cubicBezTo>
                  <a:cubicBezTo>
                    <a:pt x="83" y="104"/>
                    <a:pt x="84" y="103"/>
                    <a:pt x="85" y="102"/>
                  </a:cubicBezTo>
                  <a:cubicBezTo>
                    <a:pt x="85" y="101"/>
                    <a:pt x="86" y="101"/>
                    <a:pt x="86" y="99"/>
                  </a:cubicBezTo>
                  <a:cubicBezTo>
                    <a:pt x="86" y="99"/>
                    <a:pt x="86" y="99"/>
                    <a:pt x="87" y="99"/>
                  </a:cubicBezTo>
                  <a:cubicBezTo>
                    <a:pt x="88" y="98"/>
                    <a:pt x="89" y="96"/>
                    <a:pt x="91" y="94"/>
                  </a:cubicBezTo>
                  <a:cubicBezTo>
                    <a:pt x="91" y="94"/>
                    <a:pt x="91" y="94"/>
                    <a:pt x="91" y="94"/>
                  </a:cubicBezTo>
                  <a:cubicBezTo>
                    <a:pt x="91" y="96"/>
                    <a:pt x="91" y="96"/>
                    <a:pt x="91" y="98"/>
                  </a:cubicBezTo>
                  <a:close/>
                  <a:moveTo>
                    <a:pt x="99" y="113"/>
                  </a:moveTo>
                  <a:cubicBezTo>
                    <a:pt x="99" y="112"/>
                    <a:pt x="99" y="112"/>
                    <a:pt x="99" y="111"/>
                  </a:cubicBezTo>
                  <a:cubicBezTo>
                    <a:pt x="99" y="112"/>
                    <a:pt x="100" y="112"/>
                    <a:pt x="99" y="113"/>
                  </a:cubicBezTo>
                  <a:close/>
                  <a:moveTo>
                    <a:pt x="101" y="99"/>
                  </a:moveTo>
                  <a:cubicBezTo>
                    <a:pt x="102" y="96"/>
                    <a:pt x="104" y="94"/>
                    <a:pt x="106" y="92"/>
                  </a:cubicBezTo>
                  <a:cubicBezTo>
                    <a:pt x="106" y="92"/>
                    <a:pt x="106" y="92"/>
                    <a:pt x="106" y="92"/>
                  </a:cubicBezTo>
                  <a:cubicBezTo>
                    <a:pt x="106" y="90"/>
                    <a:pt x="108" y="90"/>
                    <a:pt x="108" y="88"/>
                  </a:cubicBezTo>
                  <a:cubicBezTo>
                    <a:pt x="110" y="87"/>
                    <a:pt x="111" y="85"/>
                    <a:pt x="112" y="83"/>
                  </a:cubicBezTo>
                  <a:cubicBezTo>
                    <a:pt x="113" y="85"/>
                    <a:pt x="113" y="87"/>
                    <a:pt x="112" y="89"/>
                  </a:cubicBezTo>
                  <a:cubicBezTo>
                    <a:pt x="111" y="90"/>
                    <a:pt x="110" y="91"/>
                    <a:pt x="109" y="92"/>
                  </a:cubicBezTo>
                  <a:cubicBezTo>
                    <a:pt x="108" y="94"/>
                    <a:pt x="107" y="95"/>
                    <a:pt x="106" y="96"/>
                  </a:cubicBezTo>
                  <a:cubicBezTo>
                    <a:pt x="104" y="98"/>
                    <a:pt x="103" y="101"/>
                    <a:pt x="101" y="103"/>
                  </a:cubicBezTo>
                  <a:cubicBezTo>
                    <a:pt x="100" y="102"/>
                    <a:pt x="101" y="100"/>
                    <a:pt x="101" y="99"/>
                  </a:cubicBezTo>
                  <a:close/>
                  <a:moveTo>
                    <a:pt x="112" y="81"/>
                  </a:moveTo>
                  <a:cubicBezTo>
                    <a:pt x="112" y="82"/>
                    <a:pt x="111" y="83"/>
                    <a:pt x="110" y="84"/>
                  </a:cubicBezTo>
                  <a:cubicBezTo>
                    <a:pt x="109" y="86"/>
                    <a:pt x="109" y="87"/>
                    <a:pt x="108" y="88"/>
                  </a:cubicBezTo>
                  <a:cubicBezTo>
                    <a:pt x="108" y="88"/>
                    <a:pt x="108" y="88"/>
                    <a:pt x="107" y="88"/>
                  </a:cubicBezTo>
                  <a:cubicBezTo>
                    <a:pt x="107" y="89"/>
                    <a:pt x="107" y="90"/>
                    <a:pt x="106" y="91"/>
                  </a:cubicBezTo>
                  <a:cubicBezTo>
                    <a:pt x="104" y="93"/>
                    <a:pt x="103" y="95"/>
                    <a:pt x="101" y="97"/>
                  </a:cubicBezTo>
                  <a:cubicBezTo>
                    <a:pt x="101" y="96"/>
                    <a:pt x="101" y="93"/>
                    <a:pt x="101" y="92"/>
                  </a:cubicBezTo>
                  <a:cubicBezTo>
                    <a:pt x="101" y="92"/>
                    <a:pt x="101" y="92"/>
                    <a:pt x="101" y="92"/>
                  </a:cubicBezTo>
                  <a:cubicBezTo>
                    <a:pt x="101" y="91"/>
                    <a:pt x="102" y="90"/>
                    <a:pt x="102" y="89"/>
                  </a:cubicBezTo>
                  <a:cubicBezTo>
                    <a:pt x="103" y="88"/>
                    <a:pt x="104" y="88"/>
                    <a:pt x="105" y="86"/>
                  </a:cubicBezTo>
                  <a:cubicBezTo>
                    <a:pt x="105" y="86"/>
                    <a:pt x="105" y="86"/>
                    <a:pt x="105" y="86"/>
                  </a:cubicBezTo>
                  <a:cubicBezTo>
                    <a:pt x="107" y="83"/>
                    <a:pt x="110" y="80"/>
                    <a:pt x="112" y="76"/>
                  </a:cubicBezTo>
                  <a:cubicBezTo>
                    <a:pt x="113" y="77"/>
                    <a:pt x="113" y="77"/>
                    <a:pt x="112" y="78"/>
                  </a:cubicBezTo>
                  <a:cubicBezTo>
                    <a:pt x="112" y="79"/>
                    <a:pt x="113" y="81"/>
                    <a:pt x="112" y="81"/>
                  </a:cubicBezTo>
                  <a:close/>
                  <a:moveTo>
                    <a:pt x="101" y="73"/>
                  </a:moveTo>
                  <a:cubicBezTo>
                    <a:pt x="102" y="72"/>
                    <a:pt x="103" y="72"/>
                    <a:pt x="103" y="73"/>
                  </a:cubicBezTo>
                  <a:cubicBezTo>
                    <a:pt x="102" y="74"/>
                    <a:pt x="101" y="75"/>
                    <a:pt x="101" y="77"/>
                  </a:cubicBezTo>
                  <a:cubicBezTo>
                    <a:pt x="100" y="76"/>
                    <a:pt x="101" y="76"/>
                    <a:pt x="101" y="75"/>
                  </a:cubicBezTo>
                  <a:cubicBezTo>
                    <a:pt x="101" y="74"/>
                    <a:pt x="100" y="73"/>
                    <a:pt x="101" y="73"/>
                  </a:cubicBezTo>
                  <a:close/>
                  <a:moveTo>
                    <a:pt x="101" y="76"/>
                  </a:moveTo>
                  <a:cubicBezTo>
                    <a:pt x="102" y="76"/>
                    <a:pt x="103" y="74"/>
                    <a:pt x="104" y="73"/>
                  </a:cubicBezTo>
                  <a:cubicBezTo>
                    <a:pt x="105" y="72"/>
                    <a:pt x="107" y="72"/>
                    <a:pt x="108" y="72"/>
                  </a:cubicBezTo>
                  <a:cubicBezTo>
                    <a:pt x="108" y="73"/>
                    <a:pt x="107" y="74"/>
                    <a:pt x="106" y="75"/>
                  </a:cubicBezTo>
                  <a:cubicBezTo>
                    <a:pt x="105" y="77"/>
                    <a:pt x="105" y="78"/>
                    <a:pt x="104" y="79"/>
                  </a:cubicBezTo>
                  <a:cubicBezTo>
                    <a:pt x="103" y="80"/>
                    <a:pt x="102" y="82"/>
                    <a:pt x="101" y="83"/>
                  </a:cubicBezTo>
                  <a:cubicBezTo>
                    <a:pt x="100" y="82"/>
                    <a:pt x="100" y="80"/>
                    <a:pt x="100" y="79"/>
                  </a:cubicBezTo>
                  <a:cubicBezTo>
                    <a:pt x="100" y="78"/>
                    <a:pt x="102" y="77"/>
                    <a:pt x="101" y="76"/>
                  </a:cubicBezTo>
                  <a:close/>
                  <a:moveTo>
                    <a:pt x="101" y="85"/>
                  </a:moveTo>
                  <a:cubicBezTo>
                    <a:pt x="101" y="84"/>
                    <a:pt x="102" y="83"/>
                    <a:pt x="102" y="82"/>
                  </a:cubicBezTo>
                  <a:cubicBezTo>
                    <a:pt x="105" y="79"/>
                    <a:pt x="107" y="75"/>
                    <a:pt x="109" y="73"/>
                  </a:cubicBezTo>
                  <a:cubicBezTo>
                    <a:pt x="111" y="73"/>
                    <a:pt x="112" y="72"/>
                    <a:pt x="112" y="73"/>
                  </a:cubicBezTo>
                  <a:cubicBezTo>
                    <a:pt x="112" y="74"/>
                    <a:pt x="112" y="75"/>
                    <a:pt x="111" y="76"/>
                  </a:cubicBezTo>
                  <a:cubicBezTo>
                    <a:pt x="110" y="79"/>
                    <a:pt x="107" y="82"/>
                    <a:pt x="105" y="85"/>
                  </a:cubicBezTo>
                  <a:cubicBezTo>
                    <a:pt x="104" y="86"/>
                    <a:pt x="103" y="87"/>
                    <a:pt x="102" y="88"/>
                  </a:cubicBezTo>
                  <a:cubicBezTo>
                    <a:pt x="102" y="89"/>
                    <a:pt x="101" y="90"/>
                    <a:pt x="101" y="90"/>
                  </a:cubicBezTo>
                  <a:cubicBezTo>
                    <a:pt x="101" y="89"/>
                    <a:pt x="100" y="87"/>
                    <a:pt x="101" y="85"/>
                  </a:cubicBezTo>
                  <a:close/>
                  <a:moveTo>
                    <a:pt x="103" y="102"/>
                  </a:moveTo>
                  <a:cubicBezTo>
                    <a:pt x="104" y="101"/>
                    <a:pt x="105" y="100"/>
                    <a:pt x="106" y="98"/>
                  </a:cubicBezTo>
                  <a:cubicBezTo>
                    <a:pt x="106" y="98"/>
                    <a:pt x="107" y="97"/>
                    <a:pt x="107" y="97"/>
                  </a:cubicBezTo>
                  <a:cubicBezTo>
                    <a:pt x="107" y="97"/>
                    <a:pt x="107" y="96"/>
                    <a:pt x="107" y="96"/>
                  </a:cubicBezTo>
                  <a:cubicBezTo>
                    <a:pt x="108" y="95"/>
                    <a:pt x="108" y="95"/>
                    <a:pt x="109" y="94"/>
                  </a:cubicBezTo>
                  <a:cubicBezTo>
                    <a:pt x="110" y="93"/>
                    <a:pt x="111" y="91"/>
                    <a:pt x="112" y="89"/>
                  </a:cubicBezTo>
                  <a:cubicBezTo>
                    <a:pt x="113" y="89"/>
                    <a:pt x="113" y="89"/>
                    <a:pt x="113" y="89"/>
                  </a:cubicBezTo>
                  <a:cubicBezTo>
                    <a:pt x="112" y="91"/>
                    <a:pt x="113" y="92"/>
                    <a:pt x="113" y="94"/>
                  </a:cubicBezTo>
                  <a:cubicBezTo>
                    <a:pt x="113" y="95"/>
                    <a:pt x="112" y="95"/>
                    <a:pt x="112" y="96"/>
                  </a:cubicBezTo>
                  <a:cubicBezTo>
                    <a:pt x="111" y="97"/>
                    <a:pt x="110" y="98"/>
                    <a:pt x="109" y="99"/>
                  </a:cubicBezTo>
                  <a:cubicBezTo>
                    <a:pt x="107" y="102"/>
                    <a:pt x="104" y="106"/>
                    <a:pt x="102" y="109"/>
                  </a:cubicBezTo>
                  <a:cubicBezTo>
                    <a:pt x="101" y="109"/>
                    <a:pt x="101" y="109"/>
                    <a:pt x="101" y="109"/>
                  </a:cubicBezTo>
                  <a:cubicBezTo>
                    <a:pt x="101" y="108"/>
                    <a:pt x="101" y="107"/>
                    <a:pt x="101" y="105"/>
                  </a:cubicBezTo>
                  <a:cubicBezTo>
                    <a:pt x="101" y="104"/>
                    <a:pt x="102" y="103"/>
                    <a:pt x="103" y="102"/>
                  </a:cubicBezTo>
                  <a:close/>
                  <a:moveTo>
                    <a:pt x="101" y="113"/>
                  </a:moveTo>
                  <a:cubicBezTo>
                    <a:pt x="101" y="112"/>
                    <a:pt x="101" y="111"/>
                    <a:pt x="101" y="110"/>
                  </a:cubicBezTo>
                  <a:cubicBezTo>
                    <a:pt x="101" y="110"/>
                    <a:pt x="102" y="110"/>
                    <a:pt x="102" y="110"/>
                  </a:cubicBezTo>
                  <a:cubicBezTo>
                    <a:pt x="102" y="110"/>
                    <a:pt x="102" y="110"/>
                    <a:pt x="102" y="109"/>
                  </a:cubicBezTo>
                  <a:cubicBezTo>
                    <a:pt x="105" y="105"/>
                    <a:pt x="109" y="101"/>
                    <a:pt x="112" y="97"/>
                  </a:cubicBezTo>
                  <a:cubicBezTo>
                    <a:pt x="112" y="96"/>
                    <a:pt x="113" y="96"/>
                    <a:pt x="113" y="95"/>
                  </a:cubicBezTo>
                  <a:cubicBezTo>
                    <a:pt x="113" y="95"/>
                    <a:pt x="113" y="95"/>
                    <a:pt x="113" y="95"/>
                  </a:cubicBezTo>
                  <a:cubicBezTo>
                    <a:pt x="113" y="97"/>
                    <a:pt x="113" y="98"/>
                    <a:pt x="113" y="99"/>
                  </a:cubicBezTo>
                  <a:cubicBezTo>
                    <a:pt x="113" y="100"/>
                    <a:pt x="113" y="100"/>
                    <a:pt x="113" y="100"/>
                  </a:cubicBezTo>
                  <a:cubicBezTo>
                    <a:pt x="110" y="103"/>
                    <a:pt x="107" y="108"/>
                    <a:pt x="103" y="112"/>
                  </a:cubicBezTo>
                  <a:cubicBezTo>
                    <a:pt x="103" y="112"/>
                    <a:pt x="104" y="112"/>
                    <a:pt x="104" y="113"/>
                  </a:cubicBezTo>
                  <a:cubicBezTo>
                    <a:pt x="102" y="113"/>
                    <a:pt x="102" y="113"/>
                    <a:pt x="101" y="113"/>
                  </a:cubicBezTo>
                  <a:close/>
                  <a:moveTo>
                    <a:pt x="113" y="112"/>
                  </a:moveTo>
                  <a:cubicBezTo>
                    <a:pt x="112" y="113"/>
                    <a:pt x="109" y="113"/>
                    <a:pt x="108" y="113"/>
                  </a:cubicBezTo>
                  <a:cubicBezTo>
                    <a:pt x="109" y="110"/>
                    <a:pt x="111" y="108"/>
                    <a:pt x="113" y="106"/>
                  </a:cubicBezTo>
                  <a:cubicBezTo>
                    <a:pt x="112" y="106"/>
                    <a:pt x="112" y="106"/>
                    <a:pt x="112" y="107"/>
                  </a:cubicBezTo>
                  <a:cubicBezTo>
                    <a:pt x="110" y="108"/>
                    <a:pt x="108" y="111"/>
                    <a:pt x="106" y="113"/>
                  </a:cubicBezTo>
                  <a:cubicBezTo>
                    <a:pt x="106" y="113"/>
                    <a:pt x="104" y="113"/>
                    <a:pt x="104" y="113"/>
                  </a:cubicBezTo>
                  <a:cubicBezTo>
                    <a:pt x="103" y="112"/>
                    <a:pt x="105" y="112"/>
                    <a:pt x="104" y="112"/>
                  </a:cubicBezTo>
                  <a:cubicBezTo>
                    <a:pt x="106" y="111"/>
                    <a:pt x="107" y="109"/>
                    <a:pt x="107" y="108"/>
                  </a:cubicBezTo>
                  <a:cubicBezTo>
                    <a:pt x="108" y="107"/>
                    <a:pt x="109" y="106"/>
                    <a:pt x="109" y="105"/>
                  </a:cubicBezTo>
                  <a:cubicBezTo>
                    <a:pt x="110" y="105"/>
                    <a:pt x="109" y="105"/>
                    <a:pt x="110" y="105"/>
                  </a:cubicBezTo>
                  <a:cubicBezTo>
                    <a:pt x="110" y="105"/>
                    <a:pt x="110" y="104"/>
                    <a:pt x="110" y="104"/>
                  </a:cubicBezTo>
                  <a:cubicBezTo>
                    <a:pt x="111" y="103"/>
                    <a:pt x="112" y="102"/>
                    <a:pt x="113" y="101"/>
                  </a:cubicBezTo>
                  <a:cubicBezTo>
                    <a:pt x="113" y="101"/>
                    <a:pt x="113" y="101"/>
                    <a:pt x="113" y="101"/>
                  </a:cubicBezTo>
                  <a:cubicBezTo>
                    <a:pt x="113" y="105"/>
                    <a:pt x="113" y="108"/>
                    <a:pt x="113" y="112"/>
                  </a:cubicBezTo>
                  <a:close/>
                  <a:moveTo>
                    <a:pt x="122" y="52"/>
                  </a:moveTo>
                  <a:cubicBezTo>
                    <a:pt x="122" y="51"/>
                    <a:pt x="124" y="51"/>
                    <a:pt x="124" y="51"/>
                  </a:cubicBezTo>
                  <a:cubicBezTo>
                    <a:pt x="123" y="53"/>
                    <a:pt x="123" y="54"/>
                    <a:pt x="122" y="55"/>
                  </a:cubicBezTo>
                  <a:cubicBezTo>
                    <a:pt x="121" y="54"/>
                    <a:pt x="122" y="53"/>
                    <a:pt x="122" y="52"/>
                  </a:cubicBezTo>
                  <a:close/>
                  <a:moveTo>
                    <a:pt x="122" y="57"/>
                  </a:moveTo>
                  <a:cubicBezTo>
                    <a:pt x="122" y="54"/>
                    <a:pt x="124" y="53"/>
                    <a:pt x="125" y="51"/>
                  </a:cubicBezTo>
                  <a:cubicBezTo>
                    <a:pt x="127" y="51"/>
                    <a:pt x="128" y="51"/>
                    <a:pt x="130" y="51"/>
                  </a:cubicBezTo>
                  <a:cubicBezTo>
                    <a:pt x="129" y="53"/>
                    <a:pt x="128" y="54"/>
                    <a:pt x="127" y="56"/>
                  </a:cubicBezTo>
                  <a:cubicBezTo>
                    <a:pt x="126" y="57"/>
                    <a:pt x="125" y="59"/>
                    <a:pt x="124" y="60"/>
                  </a:cubicBezTo>
                  <a:cubicBezTo>
                    <a:pt x="123" y="61"/>
                    <a:pt x="123" y="63"/>
                    <a:pt x="122" y="64"/>
                  </a:cubicBezTo>
                  <a:cubicBezTo>
                    <a:pt x="122" y="61"/>
                    <a:pt x="122" y="59"/>
                    <a:pt x="122" y="57"/>
                  </a:cubicBezTo>
                  <a:cubicBezTo>
                    <a:pt x="122" y="57"/>
                    <a:pt x="122" y="57"/>
                    <a:pt x="122" y="57"/>
                  </a:cubicBezTo>
                  <a:close/>
                  <a:moveTo>
                    <a:pt x="122" y="66"/>
                  </a:moveTo>
                  <a:cubicBezTo>
                    <a:pt x="122" y="66"/>
                    <a:pt x="122" y="65"/>
                    <a:pt x="123" y="65"/>
                  </a:cubicBezTo>
                  <a:cubicBezTo>
                    <a:pt x="123" y="64"/>
                    <a:pt x="124" y="63"/>
                    <a:pt x="124" y="62"/>
                  </a:cubicBezTo>
                  <a:cubicBezTo>
                    <a:pt x="125" y="61"/>
                    <a:pt x="126" y="60"/>
                    <a:pt x="126" y="58"/>
                  </a:cubicBezTo>
                  <a:cubicBezTo>
                    <a:pt x="126" y="58"/>
                    <a:pt x="126" y="58"/>
                    <a:pt x="126" y="58"/>
                  </a:cubicBezTo>
                  <a:cubicBezTo>
                    <a:pt x="128" y="56"/>
                    <a:pt x="129" y="53"/>
                    <a:pt x="131" y="51"/>
                  </a:cubicBezTo>
                  <a:cubicBezTo>
                    <a:pt x="132" y="51"/>
                    <a:pt x="132" y="51"/>
                    <a:pt x="133" y="51"/>
                  </a:cubicBezTo>
                  <a:cubicBezTo>
                    <a:pt x="132" y="53"/>
                    <a:pt x="134" y="56"/>
                    <a:pt x="132" y="57"/>
                  </a:cubicBezTo>
                  <a:cubicBezTo>
                    <a:pt x="130" y="61"/>
                    <a:pt x="128" y="64"/>
                    <a:pt x="126" y="67"/>
                  </a:cubicBezTo>
                  <a:cubicBezTo>
                    <a:pt x="124" y="69"/>
                    <a:pt x="123" y="72"/>
                    <a:pt x="122" y="73"/>
                  </a:cubicBezTo>
                  <a:cubicBezTo>
                    <a:pt x="122" y="70"/>
                    <a:pt x="122" y="69"/>
                    <a:pt x="122" y="66"/>
                  </a:cubicBezTo>
                  <a:close/>
                  <a:moveTo>
                    <a:pt x="122" y="75"/>
                  </a:moveTo>
                  <a:cubicBezTo>
                    <a:pt x="122" y="74"/>
                    <a:pt x="124" y="72"/>
                    <a:pt x="124" y="71"/>
                  </a:cubicBezTo>
                  <a:cubicBezTo>
                    <a:pt x="125" y="70"/>
                    <a:pt x="125" y="69"/>
                    <a:pt x="126" y="69"/>
                  </a:cubicBezTo>
                  <a:cubicBezTo>
                    <a:pt x="125" y="68"/>
                    <a:pt x="126" y="68"/>
                    <a:pt x="126" y="68"/>
                  </a:cubicBezTo>
                  <a:cubicBezTo>
                    <a:pt x="126" y="67"/>
                    <a:pt x="126" y="67"/>
                    <a:pt x="127" y="67"/>
                  </a:cubicBezTo>
                  <a:cubicBezTo>
                    <a:pt x="127" y="67"/>
                    <a:pt x="127" y="67"/>
                    <a:pt x="127" y="67"/>
                  </a:cubicBezTo>
                  <a:cubicBezTo>
                    <a:pt x="127" y="67"/>
                    <a:pt x="127" y="67"/>
                    <a:pt x="127" y="67"/>
                  </a:cubicBezTo>
                  <a:cubicBezTo>
                    <a:pt x="127" y="67"/>
                    <a:pt x="128" y="66"/>
                    <a:pt x="127" y="66"/>
                  </a:cubicBezTo>
                  <a:cubicBezTo>
                    <a:pt x="128" y="66"/>
                    <a:pt x="128" y="66"/>
                    <a:pt x="128" y="66"/>
                  </a:cubicBezTo>
                  <a:cubicBezTo>
                    <a:pt x="128" y="65"/>
                    <a:pt x="128" y="65"/>
                    <a:pt x="128" y="65"/>
                  </a:cubicBezTo>
                  <a:cubicBezTo>
                    <a:pt x="130" y="62"/>
                    <a:pt x="131" y="59"/>
                    <a:pt x="133" y="57"/>
                  </a:cubicBezTo>
                  <a:cubicBezTo>
                    <a:pt x="133" y="59"/>
                    <a:pt x="133" y="61"/>
                    <a:pt x="133" y="63"/>
                  </a:cubicBezTo>
                  <a:cubicBezTo>
                    <a:pt x="133" y="64"/>
                    <a:pt x="132" y="64"/>
                    <a:pt x="131" y="66"/>
                  </a:cubicBezTo>
                  <a:cubicBezTo>
                    <a:pt x="130" y="67"/>
                    <a:pt x="130" y="69"/>
                    <a:pt x="129" y="70"/>
                  </a:cubicBezTo>
                  <a:cubicBezTo>
                    <a:pt x="128" y="71"/>
                    <a:pt x="127" y="72"/>
                    <a:pt x="127" y="73"/>
                  </a:cubicBezTo>
                  <a:cubicBezTo>
                    <a:pt x="127" y="73"/>
                    <a:pt x="127" y="73"/>
                    <a:pt x="127" y="73"/>
                  </a:cubicBezTo>
                  <a:cubicBezTo>
                    <a:pt x="126" y="74"/>
                    <a:pt x="126" y="74"/>
                    <a:pt x="125" y="75"/>
                  </a:cubicBezTo>
                  <a:cubicBezTo>
                    <a:pt x="125" y="76"/>
                    <a:pt x="124" y="77"/>
                    <a:pt x="124" y="78"/>
                  </a:cubicBezTo>
                  <a:cubicBezTo>
                    <a:pt x="123" y="78"/>
                    <a:pt x="123" y="79"/>
                    <a:pt x="122" y="80"/>
                  </a:cubicBezTo>
                  <a:cubicBezTo>
                    <a:pt x="122" y="79"/>
                    <a:pt x="121" y="76"/>
                    <a:pt x="122" y="75"/>
                  </a:cubicBezTo>
                  <a:close/>
                  <a:moveTo>
                    <a:pt x="122" y="86"/>
                  </a:moveTo>
                  <a:cubicBezTo>
                    <a:pt x="122" y="84"/>
                    <a:pt x="122" y="83"/>
                    <a:pt x="122" y="82"/>
                  </a:cubicBezTo>
                  <a:cubicBezTo>
                    <a:pt x="124" y="79"/>
                    <a:pt x="126" y="76"/>
                    <a:pt x="128" y="72"/>
                  </a:cubicBezTo>
                  <a:cubicBezTo>
                    <a:pt x="128" y="72"/>
                    <a:pt x="128" y="72"/>
                    <a:pt x="129" y="72"/>
                  </a:cubicBezTo>
                  <a:cubicBezTo>
                    <a:pt x="129" y="70"/>
                    <a:pt x="130" y="69"/>
                    <a:pt x="130" y="68"/>
                  </a:cubicBezTo>
                  <a:cubicBezTo>
                    <a:pt x="131" y="67"/>
                    <a:pt x="132" y="67"/>
                    <a:pt x="132" y="66"/>
                  </a:cubicBezTo>
                  <a:cubicBezTo>
                    <a:pt x="133" y="66"/>
                    <a:pt x="132" y="65"/>
                    <a:pt x="133" y="65"/>
                  </a:cubicBezTo>
                  <a:cubicBezTo>
                    <a:pt x="134" y="67"/>
                    <a:pt x="133" y="68"/>
                    <a:pt x="133" y="71"/>
                  </a:cubicBezTo>
                  <a:cubicBezTo>
                    <a:pt x="131" y="73"/>
                    <a:pt x="130" y="76"/>
                    <a:pt x="128" y="78"/>
                  </a:cubicBezTo>
                  <a:cubicBezTo>
                    <a:pt x="127" y="80"/>
                    <a:pt x="127" y="81"/>
                    <a:pt x="126" y="83"/>
                  </a:cubicBezTo>
                  <a:cubicBezTo>
                    <a:pt x="125" y="84"/>
                    <a:pt x="123" y="86"/>
                    <a:pt x="123" y="87"/>
                  </a:cubicBezTo>
                  <a:cubicBezTo>
                    <a:pt x="123" y="88"/>
                    <a:pt x="123" y="88"/>
                    <a:pt x="123" y="89"/>
                  </a:cubicBezTo>
                  <a:cubicBezTo>
                    <a:pt x="124" y="88"/>
                    <a:pt x="124" y="87"/>
                    <a:pt x="124" y="87"/>
                  </a:cubicBezTo>
                  <a:cubicBezTo>
                    <a:pt x="125" y="84"/>
                    <a:pt x="127" y="83"/>
                    <a:pt x="128" y="80"/>
                  </a:cubicBezTo>
                  <a:cubicBezTo>
                    <a:pt x="129" y="79"/>
                    <a:pt x="129" y="78"/>
                    <a:pt x="130" y="77"/>
                  </a:cubicBezTo>
                  <a:cubicBezTo>
                    <a:pt x="131" y="76"/>
                    <a:pt x="132" y="74"/>
                    <a:pt x="133" y="72"/>
                  </a:cubicBezTo>
                  <a:cubicBezTo>
                    <a:pt x="133" y="75"/>
                    <a:pt x="133" y="76"/>
                    <a:pt x="133" y="79"/>
                  </a:cubicBezTo>
                  <a:cubicBezTo>
                    <a:pt x="133" y="80"/>
                    <a:pt x="131" y="81"/>
                    <a:pt x="131" y="83"/>
                  </a:cubicBezTo>
                  <a:cubicBezTo>
                    <a:pt x="129" y="85"/>
                    <a:pt x="128" y="86"/>
                    <a:pt x="127" y="88"/>
                  </a:cubicBezTo>
                  <a:cubicBezTo>
                    <a:pt x="126" y="89"/>
                    <a:pt x="126" y="90"/>
                    <a:pt x="125" y="92"/>
                  </a:cubicBezTo>
                  <a:cubicBezTo>
                    <a:pt x="124" y="93"/>
                    <a:pt x="123" y="94"/>
                    <a:pt x="122" y="95"/>
                  </a:cubicBezTo>
                  <a:cubicBezTo>
                    <a:pt x="122" y="92"/>
                    <a:pt x="122" y="88"/>
                    <a:pt x="122" y="86"/>
                  </a:cubicBezTo>
                  <a:close/>
                  <a:moveTo>
                    <a:pt x="123" y="96"/>
                  </a:moveTo>
                  <a:cubicBezTo>
                    <a:pt x="124" y="93"/>
                    <a:pt x="126" y="92"/>
                    <a:pt x="126" y="90"/>
                  </a:cubicBezTo>
                  <a:cubicBezTo>
                    <a:pt x="127" y="90"/>
                    <a:pt x="127" y="89"/>
                    <a:pt x="127" y="89"/>
                  </a:cubicBezTo>
                  <a:cubicBezTo>
                    <a:pt x="127" y="89"/>
                    <a:pt x="128" y="89"/>
                    <a:pt x="127" y="89"/>
                  </a:cubicBezTo>
                  <a:cubicBezTo>
                    <a:pt x="130" y="86"/>
                    <a:pt x="131" y="83"/>
                    <a:pt x="133" y="80"/>
                  </a:cubicBezTo>
                  <a:cubicBezTo>
                    <a:pt x="133" y="80"/>
                    <a:pt x="133" y="80"/>
                    <a:pt x="133" y="80"/>
                  </a:cubicBezTo>
                  <a:cubicBezTo>
                    <a:pt x="133" y="82"/>
                    <a:pt x="133" y="83"/>
                    <a:pt x="133" y="85"/>
                  </a:cubicBezTo>
                  <a:cubicBezTo>
                    <a:pt x="133" y="86"/>
                    <a:pt x="132" y="87"/>
                    <a:pt x="131" y="88"/>
                  </a:cubicBezTo>
                  <a:cubicBezTo>
                    <a:pt x="130" y="90"/>
                    <a:pt x="128" y="93"/>
                    <a:pt x="127" y="95"/>
                  </a:cubicBezTo>
                  <a:cubicBezTo>
                    <a:pt x="126" y="96"/>
                    <a:pt x="125" y="97"/>
                    <a:pt x="125" y="98"/>
                  </a:cubicBezTo>
                  <a:cubicBezTo>
                    <a:pt x="124" y="99"/>
                    <a:pt x="124" y="99"/>
                    <a:pt x="124" y="99"/>
                  </a:cubicBezTo>
                  <a:cubicBezTo>
                    <a:pt x="123" y="100"/>
                    <a:pt x="123" y="100"/>
                    <a:pt x="123" y="100"/>
                  </a:cubicBezTo>
                  <a:cubicBezTo>
                    <a:pt x="123" y="100"/>
                    <a:pt x="123" y="101"/>
                    <a:pt x="122" y="101"/>
                  </a:cubicBezTo>
                  <a:cubicBezTo>
                    <a:pt x="122" y="99"/>
                    <a:pt x="122" y="98"/>
                    <a:pt x="122" y="96"/>
                  </a:cubicBezTo>
                  <a:cubicBezTo>
                    <a:pt x="123" y="96"/>
                    <a:pt x="123" y="96"/>
                    <a:pt x="123" y="96"/>
                  </a:cubicBezTo>
                  <a:close/>
                  <a:moveTo>
                    <a:pt x="122" y="102"/>
                  </a:moveTo>
                  <a:cubicBezTo>
                    <a:pt x="123" y="102"/>
                    <a:pt x="123" y="102"/>
                    <a:pt x="123" y="102"/>
                  </a:cubicBezTo>
                  <a:cubicBezTo>
                    <a:pt x="124" y="99"/>
                    <a:pt x="127" y="97"/>
                    <a:pt x="128" y="94"/>
                  </a:cubicBezTo>
                  <a:cubicBezTo>
                    <a:pt x="128" y="94"/>
                    <a:pt x="129" y="93"/>
                    <a:pt x="129" y="92"/>
                  </a:cubicBezTo>
                  <a:cubicBezTo>
                    <a:pt x="130" y="91"/>
                    <a:pt x="132" y="89"/>
                    <a:pt x="133" y="87"/>
                  </a:cubicBezTo>
                  <a:cubicBezTo>
                    <a:pt x="133" y="87"/>
                    <a:pt x="133" y="87"/>
                    <a:pt x="133" y="87"/>
                  </a:cubicBezTo>
                  <a:cubicBezTo>
                    <a:pt x="133" y="88"/>
                    <a:pt x="134" y="90"/>
                    <a:pt x="133" y="92"/>
                  </a:cubicBezTo>
                  <a:cubicBezTo>
                    <a:pt x="133" y="93"/>
                    <a:pt x="131" y="94"/>
                    <a:pt x="131" y="96"/>
                  </a:cubicBezTo>
                  <a:cubicBezTo>
                    <a:pt x="128" y="99"/>
                    <a:pt x="126" y="104"/>
                    <a:pt x="123" y="107"/>
                  </a:cubicBezTo>
                  <a:cubicBezTo>
                    <a:pt x="123" y="107"/>
                    <a:pt x="122" y="107"/>
                    <a:pt x="122" y="107"/>
                  </a:cubicBezTo>
                  <a:cubicBezTo>
                    <a:pt x="122" y="106"/>
                    <a:pt x="122" y="104"/>
                    <a:pt x="122" y="102"/>
                  </a:cubicBezTo>
                  <a:close/>
                  <a:moveTo>
                    <a:pt x="125" y="112"/>
                  </a:moveTo>
                  <a:cubicBezTo>
                    <a:pt x="124" y="113"/>
                    <a:pt x="124" y="112"/>
                    <a:pt x="123" y="112"/>
                  </a:cubicBezTo>
                  <a:cubicBezTo>
                    <a:pt x="123" y="111"/>
                    <a:pt x="122" y="110"/>
                    <a:pt x="122" y="109"/>
                  </a:cubicBezTo>
                  <a:cubicBezTo>
                    <a:pt x="123" y="109"/>
                    <a:pt x="123" y="108"/>
                    <a:pt x="124" y="108"/>
                  </a:cubicBezTo>
                  <a:cubicBezTo>
                    <a:pt x="124" y="107"/>
                    <a:pt x="124" y="107"/>
                    <a:pt x="124" y="107"/>
                  </a:cubicBezTo>
                  <a:cubicBezTo>
                    <a:pt x="126" y="104"/>
                    <a:pt x="128" y="102"/>
                    <a:pt x="129" y="99"/>
                  </a:cubicBezTo>
                  <a:cubicBezTo>
                    <a:pt x="131" y="97"/>
                    <a:pt x="132" y="95"/>
                    <a:pt x="133" y="93"/>
                  </a:cubicBezTo>
                  <a:cubicBezTo>
                    <a:pt x="133" y="95"/>
                    <a:pt x="133" y="96"/>
                    <a:pt x="134" y="98"/>
                  </a:cubicBezTo>
                  <a:cubicBezTo>
                    <a:pt x="134" y="100"/>
                    <a:pt x="132" y="101"/>
                    <a:pt x="131" y="104"/>
                  </a:cubicBezTo>
                  <a:cubicBezTo>
                    <a:pt x="130" y="105"/>
                    <a:pt x="130" y="106"/>
                    <a:pt x="129" y="106"/>
                  </a:cubicBezTo>
                  <a:cubicBezTo>
                    <a:pt x="129" y="108"/>
                    <a:pt x="128" y="108"/>
                    <a:pt x="127" y="110"/>
                  </a:cubicBezTo>
                  <a:cubicBezTo>
                    <a:pt x="126" y="110"/>
                    <a:pt x="126" y="111"/>
                    <a:pt x="125" y="112"/>
                  </a:cubicBezTo>
                  <a:close/>
                  <a:moveTo>
                    <a:pt x="130" y="112"/>
                  </a:moveTo>
                  <a:cubicBezTo>
                    <a:pt x="130" y="111"/>
                    <a:pt x="132" y="110"/>
                    <a:pt x="132" y="109"/>
                  </a:cubicBezTo>
                  <a:cubicBezTo>
                    <a:pt x="132" y="108"/>
                    <a:pt x="133" y="108"/>
                    <a:pt x="133" y="107"/>
                  </a:cubicBezTo>
                  <a:cubicBezTo>
                    <a:pt x="134" y="108"/>
                    <a:pt x="133" y="111"/>
                    <a:pt x="134" y="112"/>
                  </a:cubicBezTo>
                  <a:cubicBezTo>
                    <a:pt x="133" y="112"/>
                    <a:pt x="131" y="112"/>
                    <a:pt x="130" y="112"/>
                  </a:cubicBezTo>
                  <a:close/>
                  <a:moveTo>
                    <a:pt x="129" y="112"/>
                  </a:moveTo>
                  <a:cubicBezTo>
                    <a:pt x="128" y="112"/>
                    <a:pt x="127" y="112"/>
                    <a:pt x="126" y="112"/>
                  </a:cubicBezTo>
                  <a:cubicBezTo>
                    <a:pt x="126" y="111"/>
                    <a:pt x="127" y="111"/>
                    <a:pt x="127" y="110"/>
                  </a:cubicBezTo>
                  <a:cubicBezTo>
                    <a:pt x="128" y="110"/>
                    <a:pt x="128" y="109"/>
                    <a:pt x="128" y="109"/>
                  </a:cubicBezTo>
                  <a:cubicBezTo>
                    <a:pt x="128" y="108"/>
                    <a:pt x="130" y="107"/>
                    <a:pt x="130" y="106"/>
                  </a:cubicBezTo>
                  <a:cubicBezTo>
                    <a:pt x="130" y="106"/>
                    <a:pt x="130" y="106"/>
                    <a:pt x="130" y="106"/>
                  </a:cubicBezTo>
                  <a:cubicBezTo>
                    <a:pt x="130" y="106"/>
                    <a:pt x="130" y="106"/>
                    <a:pt x="130" y="105"/>
                  </a:cubicBezTo>
                  <a:cubicBezTo>
                    <a:pt x="132" y="104"/>
                    <a:pt x="132" y="102"/>
                    <a:pt x="133" y="101"/>
                  </a:cubicBezTo>
                  <a:cubicBezTo>
                    <a:pt x="134" y="106"/>
                    <a:pt x="131" y="108"/>
                    <a:pt x="129" y="112"/>
                  </a:cubicBezTo>
                  <a:close/>
                  <a:moveTo>
                    <a:pt x="134" y="72"/>
                  </a:moveTo>
                  <a:cubicBezTo>
                    <a:pt x="134" y="71"/>
                    <a:pt x="134" y="71"/>
                    <a:pt x="134" y="70"/>
                  </a:cubicBezTo>
                  <a:cubicBezTo>
                    <a:pt x="135" y="71"/>
                    <a:pt x="135" y="71"/>
                    <a:pt x="134" y="72"/>
                  </a:cubicBezTo>
                  <a:close/>
                  <a:moveTo>
                    <a:pt x="135" y="104"/>
                  </a:moveTo>
                  <a:cubicBezTo>
                    <a:pt x="134" y="104"/>
                    <a:pt x="135" y="103"/>
                    <a:pt x="134" y="103"/>
                  </a:cubicBezTo>
                  <a:cubicBezTo>
                    <a:pt x="135" y="103"/>
                    <a:pt x="135" y="104"/>
                    <a:pt x="135" y="1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55"/>
            <p:cNvSpPr/>
            <p:nvPr/>
          </p:nvSpPr>
          <p:spPr bwMode="auto">
            <a:xfrm>
              <a:off x="6985000" y="18542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1" name="文本框 10"/>
          <p:cNvSpPr txBox="1"/>
          <p:nvPr/>
        </p:nvSpPr>
        <p:spPr>
          <a:xfrm>
            <a:off x="5925372" y="1725325"/>
            <a:ext cx="1990898" cy="284693"/>
          </a:xfrm>
          <a:prstGeom prst="rect">
            <a:avLst/>
          </a:prstGeom>
          <a:noFill/>
        </p:spPr>
        <p:txBody>
          <a:bodyPr wrap="square" lIns="68580" tIns="34290" rIns="68580" bIns="34290" rtlCol="0">
            <a:spAutoFit/>
          </a:bodyPr>
          <a:lstStyle>
            <a:defPPr>
              <a:defRPr lang="zh-CN"/>
            </a:defPPr>
            <a:lvl1pPr algn="ctr">
              <a:defRPr sz="3200" b="1">
                <a:solidFill>
                  <a:srgbClr val="808080"/>
                </a:solidFill>
                <a:latin typeface="微软雅黑" panose="020B0503020204020204" pitchFamily="34" charset="-122"/>
                <a:ea typeface="微软雅黑" panose="020B0503020204020204" pitchFamily="34" charset="-122"/>
              </a:defRPr>
            </a:lvl1pPr>
          </a:lstStyle>
          <a:p>
            <a:pPr algn="l"/>
            <a:r>
              <a:rPr lang="zh-CN" altLang="en-US" sz="1400" b="0" dirty="0">
                <a:solidFill>
                  <a:schemeClr val="accent2"/>
                </a:solidFill>
              </a:rPr>
              <a:t>单击输入标题文字</a:t>
            </a:r>
          </a:p>
        </p:txBody>
      </p:sp>
      <p:sp>
        <p:nvSpPr>
          <p:cNvPr id="12" name="文本框 11"/>
          <p:cNvSpPr txBox="1"/>
          <p:nvPr/>
        </p:nvSpPr>
        <p:spPr>
          <a:xfrm>
            <a:off x="5925372" y="3367971"/>
            <a:ext cx="1990898" cy="284693"/>
          </a:xfrm>
          <a:prstGeom prst="rect">
            <a:avLst/>
          </a:prstGeom>
          <a:noFill/>
        </p:spPr>
        <p:txBody>
          <a:bodyPr wrap="square" lIns="68580" tIns="34290" rIns="68580" bIns="34290" rtlCol="0">
            <a:spAutoFit/>
          </a:bodyPr>
          <a:lstStyle>
            <a:defPPr>
              <a:defRPr lang="zh-CN"/>
            </a:defPPr>
            <a:lvl1pPr algn="ctr">
              <a:defRPr sz="3200" b="1">
                <a:solidFill>
                  <a:srgbClr val="808080"/>
                </a:solidFill>
                <a:latin typeface="微软雅黑" panose="020B0503020204020204" pitchFamily="34" charset="-122"/>
                <a:ea typeface="微软雅黑" panose="020B0503020204020204" pitchFamily="34" charset="-122"/>
              </a:defRPr>
            </a:lvl1pPr>
          </a:lstStyle>
          <a:p>
            <a:pPr algn="l"/>
            <a:r>
              <a:rPr lang="zh-CN" altLang="en-US" sz="1400" b="0" dirty="0">
                <a:solidFill>
                  <a:schemeClr val="accent1"/>
                </a:solidFill>
              </a:rPr>
              <a:t>单击输入标题文字</a:t>
            </a:r>
          </a:p>
        </p:txBody>
      </p:sp>
      <p:sp>
        <p:nvSpPr>
          <p:cNvPr id="13" name="矩形 47"/>
          <p:cNvSpPr>
            <a:spLocks noChangeArrowheads="1"/>
          </p:cNvSpPr>
          <p:nvPr/>
        </p:nvSpPr>
        <p:spPr bwMode="auto">
          <a:xfrm>
            <a:off x="5925372" y="2086773"/>
            <a:ext cx="2643072" cy="373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buNone/>
            </a:pPr>
            <a:r>
              <a:rPr lang="zh-CN" altLang="en-US" sz="900" dirty="0">
                <a:solidFill>
                  <a:schemeClr val="tx1">
                    <a:lumMod val="50000"/>
                    <a:lumOff val="50000"/>
                  </a:schemeClr>
                </a:solidFill>
              </a:rPr>
              <a:t>请在这里输入您的主要叙述内容</a:t>
            </a:r>
            <a:endParaRPr lang="en-US" altLang="zh-CN" sz="900" dirty="0">
              <a:solidFill>
                <a:schemeClr val="tx1">
                  <a:lumMod val="50000"/>
                  <a:lumOff val="50000"/>
                </a:schemeClr>
              </a:solidFill>
            </a:endParaRPr>
          </a:p>
          <a:p>
            <a:pPr>
              <a:buNone/>
            </a:pPr>
            <a:r>
              <a:rPr lang="zh-CN" altLang="en-US" sz="900" dirty="0">
                <a:solidFill>
                  <a:schemeClr val="tx1">
                    <a:lumMod val="50000"/>
                    <a:lumOff val="50000"/>
                  </a:schemeClr>
                </a:solidFill>
              </a:rPr>
              <a:t>请在这里输入您的主要叙述内容</a:t>
            </a:r>
            <a:endParaRPr lang="en-US" altLang="zh-CN" sz="900" dirty="0">
              <a:solidFill>
                <a:schemeClr val="tx1">
                  <a:lumMod val="50000"/>
                  <a:lumOff val="50000"/>
                </a:schemeClr>
              </a:solidFill>
            </a:endParaRPr>
          </a:p>
        </p:txBody>
      </p:sp>
      <p:sp>
        <p:nvSpPr>
          <p:cNvPr id="14" name="矩形 47"/>
          <p:cNvSpPr>
            <a:spLocks noChangeArrowheads="1"/>
          </p:cNvSpPr>
          <p:nvPr/>
        </p:nvSpPr>
        <p:spPr bwMode="auto">
          <a:xfrm>
            <a:off x="5925372" y="3731857"/>
            <a:ext cx="2643072" cy="373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buNone/>
            </a:pPr>
            <a:r>
              <a:rPr lang="zh-CN" altLang="en-US" sz="900" dirty="0">
                <a:solidFill>
                  <a:schemeClr val="tx1">
                    <a:lumMod val="50000"/>
                    <a:lumOff val="50000"/>
                  </a:schemeClr>
                </a:solidFill>
              </a:rPr>
              <a:t>请在这里输入您的主要叙述内容</a:t>
            </a:r>
            <a:endParaRPr lang="en-US" altLang="zh-CN" sz="900" dirty="0">
              <a:solidFill>
                <a:schemeClr val="tx1">
                  <a:lumMod val="50000"/>
                  <a:lumOff val="50000"/>
                </a:schemeClr>
              </a:solidFill>
            </a:endParaRPr>
          </a:p>
          <a:p>
            <a:pPr>
              <a:buNone/>
            </a:pPr>
            <a:r>
              <a:rPr lang="zh-CN" altLang="en-US" sz="900" dirty="0">
                <a:solidFill>
                  <a:schemeClr val="tx1">
                    <a:lumMod val="50000"/>
                    <a:lumOff val="50000"/>
                  </a:schemeClr>
                </a:solidFill>
              </a:rPr>
              <a:t>请在这里输入您的主要叙述内容</a:t>
            </a:r>
            <a:endParaRPr lang="en-US" altLang="zh-CN" sz="900" dirty="0">
              <a:solidFill>
                <a:schemeClr val="tx1">
                  <a:lumMod val="50000"/>
                  <a:lumOff val="50000"/>
                </a:schemeClr>
              </a:solidFill>
            </a:endParaRPr>
          </a:p>
        </p:txBody>
      </p:sp>
      <p:sp>
        <p:nvSpPr>
          <p:cNvPr id="15" name="椭圆 31"/>
          <p:cNvSpPr/>
          <p:nvPr/>
        </p:nvSpPr>
        <p:spPr>
          <a:xfrm>
            <a:off x="5128094" y="1716094"/>
            <a:ext cx="678343" cy="362480"/>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2225" cap="rnd">
            <a:solidFill>
              <a:schemeClr val="tx1">
                <a:lumMod val="75000"/>
                <a:lumOff val="2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zh-CN" altLang="en-US" sz="1400" b="1" spc="-225" dirty="0">
                <a:solidFill>
                  <a:schemeClr val="tx1">
                    <a:lumMod val="75000"/>
                    <a:lumOff val="25000"/>
                  </a:schemeClr>
                </a:solidFill>
                <a:latin typeface="方正静蕾简体" panose="02000000000000000000" pitchFamily="2" charset="-122"/>
                <a:ea typeface="方正静蕾简体" panose="02000000000000000000" pitchFamily="2" charset="-122"/>
              </a:rPr>
              <a:t>一季度</a:t>
            </a:r>
          </a:p>
        </p:txBody>
      </p:sp>
      <p:sp>
        <p:nvSpPr>
          <p:cNvPr id="16" name="椭圆 31"/>
          <p:cNvSpPr/>
          <p:nvPr/>
        </p:nvSpPr>
        <p:spPr>
          <a:xfrm>
            <a:off x="5128094" y="3306433"/>
            <a:ext cx="678343" cy="362480"/>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2225" cap="rnd">
            <a:solidFill>
              <a:schemeClr val="accent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zh-CN" altLang="en-US" sz="1400" b="1" spc="-225" dirty="0">
                <a:solidFill>
                  <a:schemeClr val="accent1"/>
                </a:solidFill>
                <a:latin typeface="方正静蕾简体" panose="02000000000000000000" pitchFamily="2" charset="-122"/>
                <a:ea typeface="方正静蕾简体" panose="02000000000000000000" pitchFamily="2" charset="-122"/>
              </a:rPr>
              <a:t>二季度</a:t>
            </a:r>
          </a:p>
        </p:txBody>
      </p:sp>
    </p:spTree>
    <p:extLst>
      <p:ext uri="{BB962C8B-B14F-4D97-AF65-F5344CB8AC3E}">
        <p14:creationId xmlns:p14="http://schemas.microsoft.com/office/powerpoint/2010/main" val="1906258752"/>
      </p:ext>
    </p:extLst>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5" presetClass="entr" presetSubtype="0"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17" dur="1000" fill="hold"/>
                                        <p:tgtEl>
                                          <p:spTgt spid="15"/>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15"/>
                                        </p:tgtEl>
                                      </p:cBhvr>
                                    </p:animEffect>
                                  </p:childTnLst>
                                </p:cTn>
                              </p:par>
                              <p:par>
                                <p:cTn id="22" presetID="25" presetClass="entr" presetSubtype="0" fill="hold" grpId="0" nodeType="withEffect">
                                  <p:stCondLst>
                                    <p:cond delay="25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27" dur="1000" fill="hold"/>
                                        <p:tgtEl>
                                          <p:spTgt spid="16"/>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16"/>
                                        </p:tgtEl>
                                      </p:cBhvr>
                                    </p:animEffect>
                                  </p:childTnLst>
                                </p:cTn>
                              </p:par>
                            </p:childTnLst>
                          </p:cTn>
                        </p:par>
                        <p:par>
                          <p:cTn id="32" fill="hold">
                            <p:stCondLst>
                              <p:cond delay="225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left)">
                                      <p:cBhvr>
                                        <p:cTn id="41" dur="500"/>
                                        <p:tgtEl>
                                          <p:spTgt spid="13"/>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p:cTn id="45" dur="500" fill="hold"/>
                                        <p:tgtEl>
                                          <p:spTgt spid="12"/>
                                        </p:tgtEl>
                                        <p:attrNameLst>
                                          <p:attrName>ppt_w</p:attrName>
                                        </p:attrNameLst>
                                      </p:cBhvr>
                                      <p:tavLst>
                                        <p:tav tm="0">
                                          <p:val>
                                            <p:fltVal val="0"/>
                                          </p:val>
                                        </p:tav>
                                        <p:tav tm="100000">
                                          <p:val>
                                            <p:strVal val="#ppt_w"/>
                                          </p:val>
                                        </p:tav>
                                      </p:tavLst>
                                    </p:anim>
                                    <p:anim calcmode="lin" valueType="num">
                                      <p:cBhvr>
                                        <p:cTn id="46" dur="500" fill="hold"/>
                                        <p:tgtEl>
                                          <p:spTgt spid="12"/>
                                        </p:tgtEl>
                                        <p:attrNameLst>
                                          <p:attrName>ppt_h</p:attrName>
                                        </p:attrNameLst>
                                      </p:cBhvr>
                                      <p:tavLst>
                                        <p:tav tm="0">
                                          <p:val>
                                            <p:fltVal val="0"/>
                                          </p:val>
                                        </p:tav>
                                        <p:tav tm="100000">
                                          <p:val>
                                            <p:strVal val="#ppt_h"/>
                                          </p:val>
                                        </p:tav>
                                      </p:tavLst>
                                    </p:anim>
                                    <p:animEffect transition="in" filter="fade">
                                      <p:cBhvr>
                                        <p:cTn id="47" dur="500"/>
                                        <p:tgtEl>
                                          <p:spTgt spid="12"/>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animBg="1"/>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96036" y="2047796"/>
            <a:ext cx="522027" cy="839597"/>
          </a:xfrm>
          <a:prstGeom prst="rect">
            <a:avLst/>
          </a:prstGeom>
          <a:solidFill>
            <a:srgbClr val="0057A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5" name="组合 4"/>
          <p:cNvGrpSpPr/>
          <p:nvPr/>
        </p:nvGrpSpPr>
        <p:grpSpPr>
          <a:xfrm>
            <a:off x="2915395" y="1515261"/>
            <a:ext cx="3415066" cy="2854460"/>
            <a:chOff x="1306513" y="3424238"/>
            <a:chExt cx="3524250" cy="2944812"/>
          </a:xfrm>
          <a:solidFill>
            <a:schemeClr val="accent2"/>
          </a:solidFill>
        </p:grpSpPr>
        <p:sp>
          <p:nvSpPr>
            <p:cNvPr id="6" name="Freeform 56"/>
            <p:cNvSpPr>
              <a:spLocks noEditPoints="1"/>
            </p:cNvSpPr>
            <p:nvPr/>
          </p:nvSpPr>
          <p:spPr bwMode="auto">
            <a:xfrm>
              <a:off x="2339976" y="4327525"/>
              <a:ext cx="669925" cy="677863"/>
            </a:xfrm>
            <a:custGeom>
              <a:avLst/>
              <a:gdLst>
                <a:gd name="T0" fmla="*/ 56 w 122"/>
                <a:gd name="T1" fmla="*/ 116 h 123"/>
                <a:gd name="T2" fmla="*/ 49 w 122"/>
                <a:gd name="T3" fmla="*/ 104 h 123"/>
                <a:gd name="T4" fmla="*/ 23 w 122"/>
                <a:gd name="T5" fmla="*/ 103 h 123"/>
                <a:gd name="T6" fmla="*/ 24 w 122"/>
                <a:gd name="T7" fmla="*/ 86 h 123"/>
                <a:gd name="T8" fmla="*/ 25 w 122"/>
                <a:gd name="T9" fmla="*/ 75 h 123"/>
                <a:gd name="T10" fmla="*/ 6 w 122"/>
                <a:gd name="T11" fmla="*/ 43 h 123"/>
                <a:gd name="T12" fmla="*/ 26 w 122"/>
                <a:gd name="T13" fmla="*/ 5 h 123"/>
                <a:gd name="T14" fmla="*/ 27 w 122"/>
                <a:gd name="T15" fmla="*/ 2 h 123"/>
                <a:gd name="T16" fmla="*/ 30 w 122"/>
                <a:gd name="T17" fmla="*/ 1 h 123"/>
                <a:gd name="T18" fmla="*/ 58 w 122"/>
                <a:gd name="T19" fmla="*/ 4 h 123"/>
                <a:gd name="T20" fmla="*/ 60 w 122"/>
                <a:gd name="T21" fmla="*/ 9 h 123"/>
                <a:gd name="T22" fmla="*/ 73 w 122"/>
                <a:gd name="T23" fmla="*/ 30 h 123"/>
                <a:gd name="T24" fmla="*/ 81 w 122"/>
                <a:gd name="T25" fmla="*/ 7 h 123"/>
                <a:gd name="T26" fmla="*/ 98 w 122"/>
                <a:gd name="T27" fmla="*/ 6 h 123"/>
                <a:gd name="T28" fmla="*/ 122 w 122"/>
                <a:gd name="T29" fmla="*/ 11 h 123"/>
                <a:gd name="T30" fmla="*/ 120 w 122"/>
                <a:gd name="T31" fmla="*/ 48 h 123"/>
                <a:gd name="T32" fmla="*/ 117 w 122"/>
                <a:gd name="T33" fmla="*/ 51 h 123"/>
                <a:gd name="T34" fmla="*/ 100 w 122"/>
                <a:gd name="T35" fmla="*/ 61 h 123"/>
                <a:gd name="T36" fmla="*/ 119 w 122"/>
                <a:gd name="T37" fmla="*/ 74 h 123"/>
                <a:gd name="T38" fmla="*/ 116 w 122"/>
                <a:gd name="T39" fmla="*/ 103 h 123"/>
                <a:gd name="T40" fmla="*/ 90 w 122"/>
                <a:gd name="T41" fmla="*/ 105 h 123"/>
                <a:gd name="T42" fmla="*/ 82 w 122"/>
                <a:gd name="T43" fmla="*/ 117 h 123"/>
                <a:gd name="T44" fmla="*/ 59 w 122"/>
                <a:gd name="T45" fmla="*/ 97 h 123"/>
                <a:gd name="T46" fmla="*/ 61 w 122"/>
                <a:gd name="T47" fmla="*/ 102 h 123"/>
                <a:gd name="T48" fmla="*/ 70 w 122"/>
                <a:gd name="T49" fmla="*/ 117 h 123"/>
                <a:gd name="T50" fmla="*/ 77 w 122"/>
                <a:gd name="T51" fmla="*/ 103 h 123"/>
                <a:gd name="T52" fmla="*/ 81 w 122"/>
                <a:gd name="T53" fmla="*/ 99 h 123"/>
                <a:gd name="T54" fmla="*/ 114 w 122"/>
                <a:gd name="T55" fmla="*/ 77 h 123"/>
                <a:gd name="T56" fmla="*/ 97 w 122"/>
                <a:gd name="T57" fmla="*/ 52 h 123"/>
                <a:gd name="T58" fmla="*/ 116 w 122"/>
                <a:gd name="T59" fmla="*/ 21 h 123"/>
                <a:gd name="T60" fmla="*/ 98 w 122"/>
                <a:gd name="T61" fmla="*/ 12 h 123"/>
                <a:gd name="T62" fmla="*/ 86 w 122"/>
                <a:gd name="T63" fmla="*/ 13 h 123"/>
                <a:gd name="T64" fmla="*/ 54 w 122"/>
                <a:gd name="T65" fmla="*/ 28 h 123"/>
                <a:gd name="T66" fmla="*/ 38 w 122"/>
                <a:gd name="T67" fmla="*/ 8 h 123"/>
                <a:gd name="T68" fmla="*/ 31 w 122"/>
                <a:gd name="T69" fmla="*/ 44 h 123"/>
                <a:gd name="T70" fmla="*/ 26 w 122"/>
                <a:gd name="T71" fmla="*/ 46 h 123"/>
                <a:gd name="T72" fmla="*/ 7 w 122"/>
                <a:gd name="T73" fmla="*/ 57 h 123"/>
                <a:gd name="T74" fmla="*/ 28 w 122"/>
                <a:gd name="T75" fmla="*/ 69 h 123"/>
                <a:gd name="T76" fmla="*/ 30 w 122"/>
                <a:gd name="T77" fmla="*/ 87 h 123"/>
                <a:gd name="T78" fmla="*/ 48 w 122"/>
                <a:gd name="T79" fmla="*/ 98 h 123"/>
                <a:gd name="T80" fmla="*/ 59 w 122"/>
                <a:gd name="T81" fmla="*/ 9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2" h="123">
                  <a:moveTo>
                    <a:pt x="70" y="123"/>
                  </a:moveTo>
                  <a:cubicBezTo>
                    <a:pt x="64" y="123"/>
                    <a:pt x="59" y="120"/>
                    <a:pt x="56" y="116"/>
                  </a:cubicBezTo>
                  <a:cubicBezTo>
                    <a:pt x="55" y="114"/>
                    <a:pt x="53" y="109"/>
                    <a:pt x="54" y="104"/>
                  </a:cubicBezTo>
                  <a:cubicBezTo>
                    <a:pt x="52" y="104"/>
                    <a:pt x="50" y="104"/>
                    <a:pt x="49" y="104"/>
                  </a:cubicBezTo>
                  <a:cubicBezTo>
                    <a:pt x="41" y="104"/>
                    <a:pt x="35" y="105"/>
                    <a:pt x="25" y="104"/>
                  </a:cubicBezTo>
                  <a:cubicBezTo>
                    <a:pt x="25" y="104"/>
                    <a:pt x="24" y="104"/>
                    <a:pt x="23" y="103"/>
                  </a:cubicBezTo>
                  <a:cubicBezTo>
                    <a:pt x="23" y="103"/>
                    <a:pt x="22" y="102"/>
                    <a:pt x="22" y="101"/>
                  </a:cubicBezTo>
                  <a:cubicBezTo>
                    <a:pt x="23" y="96"/>
                    <a:pt x="23" y="91"/>
                    <a:pt x="24" y="86"/>
                  </a:cubicBezTo>
                  <a:cubicBezTo>
                    <a:pt x="24" y="82"/>
                    <a:pt x="25" y="79"/>
                    <a:pt x="25" y="75"/>
                  </a:cubicBezTo>
                  <a:cubicBezTo>
                    <a:pt x="25" y="75"/>
                    <a:pt x="25" y="75"/>
                    <a:pt x="25" y="75"/>
                  </a:cubicBezTo>
                  <a:cubicBezTo>
                    <a:pt x="17" y="75"/>
                    <a:pt x="1" y="74"/>
                    <a:pt x="1" y="57"/>
                  </a:cubicBezTo>
                  <a:cubicBezTo>
                    <a:pt x="0" y="51"/>
                    <a:pt x="2" y="47"/>
                    <a:pt x="6" y="43"/>
                  </a:cubicBezTo>
                  <a:cubicBezTo>
                    <a:pt x="11" y="38"/>
                    <a:pt x="19" y="36"/>
                    <a:pt x="26" y="39"/>
                  </a:cubicBezTo>
                  <a:cubicBezTo>
                    <a:pt x="29" y="22"/>
                    <a:pt x="27" y="8"/>
                    <a:pt x="26" y="5"/>
                  </a:cubicBezTo>
                  <a:cubicBezTo>
                    <a:pt x="26" y="5"/>
                    <a:pt x="26" y="4"/>
                    <a:pt x="26" y="4"/>
                  </a:cubicBezTo>
                  <a:cubicBezTo>
                    <a:pt x="26" y="3"/>
                    <a:pt x="26" y="2"/>
                    <a:pt x="27" y="2"/>
                  </a:cubicBezTo>
                  <a:cubicBezTo>
                    <a:pt x="27" y="1"/>
                    <a:pt x="28" y="0"/>
                    <a:pt x="29" y="1"/>
                  </a:cubicBezTo>
                  <a:cubicBezTo>
                    <a:pt x="30" y="1"/>
                    <a:pt x="30" y="1"/>
                    <a:pt x="30" y="1"/>
                  </a:cubicBezTo>
                  <a:cubicBezTo>
                    <a:pt x="32" y="1"/>
                    <a:pt x="35" y="2"/>
                    <a:pt x="38" y="2"/>
                  </a:cubicBezTo>
                  <a:cubicBezTo>
                    <a:pt x="45" y="2"/>
                    <a:pt x="52" y="3"/>
                    <a:pt x="58" y="4"/>
                  </a:cubicBezTo>
                  <a:cubicBezTo>
                    <a:pt x="59" y="4"/>
                    <a:pt x="59" y="5"/>
                    <a:pt x="60" y="6"/>
                  </a:cubicBezTo>
                  <a:cubicBezTo>
                    <a:pt x="60" y="7"/>
                    <a:pt x="60" y="8"/>
                    <a:pt x="60" y="9"/>
                  </a:cubicBezTo>
                  <a:cubicBezTo>
                    <a:pt x="57" y="12"/>
                    <a:pt x="57" y="20"/>
                    <a:pt x="60" y="25"/>
                  </a:cubicBezTo>
                  <a:cubicBezTo>
                    <a:pt x="62" y="29"/>
                    <a:pt x="66" y="31"/>
                    <a:pt x="73" y="30"/>
                  </a:cubicBezTo>
                  <a:cubicBezTo>
                    <a:pt x="79" y="29"/>
                    <a:pt x="80" y="22"/>
                    <a:pt x="80" y="12"/>
                  </a:cubicBezTo>
                  <a:cubicBezTo>
                    <a:pt x="80" y="11"/>
                    <a:pt x="81" y="9"/>
                    <a:pt x="81" y="7"/>
                  </a:cubicBezTo>
                  <a:cubicBezTo>
                    <a:pt x="81" y="6"/>
                    <a:pt x="83" y="4"/>
                    <a:pt x="84" y="5"/>
                  </a:cubicBezTo>
                  <a:cubicBezTo>
                    <a:pt x="89" y="5"/>
                    <a:pt x="93" y="5"/>
                    <a:pt x="98" y="6"/>
                  </a:cubicBezTo>
                  <a:cubicBezTo>
                    <a:pt x="105" y="6"/>
                    <a:pt x="113" y="7"/>
                    <a:pt x="120" y="8"/>
                  </a:cubicBezTo>
                  <a:cubicBezTo>
                    <a:pt x="121" y="8"/>
                    <a:pt x="122" y="9"/>
                    <a:pt x="122" y="11"/>
                  </a:cubicBezTo>
                  <a:cubicBezTo>
                    <a:pt x="122" y="14"/>
                    <a:pt x="122" y="18"/>
                    <a:pt x="122" y="21"/>
                  </a:cubicBezTo>
                  <a:cubicBezTo>
                    <a:pt x="122" y="30"/>
                    <a:pt x="121" y="39"/>
                    <a:pt x="120" y="48"/>
                  </a:cubicBezTo>
                  <a:cubicBezTo>
                    <a:pt x="120" y="49"/>
                    <a:pt x="120" y="50"/>
                    <a:pt x="119" y="50"/>
                  </a:cubicBezTo>
                  <a:cubicBezTo>
                    <a:pt x="118" y="51"/>
                    <a:pt x="117" y="51"/>
                    <a:pt x="117" y="51"/>
                  </a:cubicBezTo>
                  <a:cubicBezTo>
                    <a:pt x="111" y="50"/>
                    <a:pt x="105" y="52"/>
                    <a:pt x="102" y="56"/>
                  </a:cubicBezTo>
                  <a:cubicBezTo>
                    <a:pt x="100" y="57"/>
                    <a:pt x="100" y="59"/>
                    <a:pt x="100" y="61"/>
                  </a:cubicBezTo>
                  <a:cubicBezTo>
                    <a:pt x="102" y="67"/>
                    <a:pt x="107" y="71"/>
                    <a:pt x="117" y="72"/>
                  </a:cubicBezTo>
                  <a:cubicBezTo>
                    <a:pt x="118" y="72"/>
                    <a:pt x="119" y="73"/>
                    <a:pt x="119" y="74"/>
                  </a:cubicBezTo>
                  <a:cubicBezTo>
                    <a:pt x="122" y="83"/>
                    <a:pt x="120" y="97"/>
                    <a:pt x="119" y="101"/>
                  </a:cubicBezTo>
                  <a:cubicBezTo>
                    <a:pt x="119" y="102"/>
                    <a:pt x="118" y="103"/>
                    <a:pt x="116" y="103"/>
                  </a:cubicBezTo>
                  <a:cubicBezTo>
                    <a:pt x="107" y="104"/>
                    <a:pt x="98" y="105"/>
                    <a:pt x="90" y="105"/>
                  </a:cubicBezTo>
                  <a:cubicBezTo>
                    <a:pt x="90" y="105"/>
                    <a:pt x="90" y="105"/>
                    <a:pt x="90" y="105"/>
                  </a:cubicBezTo>
                  <a:cubicBezTo>
                    <a:pt x="88" y="105"/>
                    <a:pt x="86" y="105"/>
                    <a:pt x="84" y="105"/>
                  </a:cubicBezTo>
                  <a:cubicBezTo>
                    <a:pt x="85" y="111"/>
                    <a:pt x="84" y="115"/>
                    <a:pt x="82" y="117"/>
                  </a:cubicBezTo>
                  <a:cubicBezTo>
                    <a:pt x="79" y="121"/>
                    <a:pt x="75" y="123"/>
                    <a:pt x="70" y="123"/>
                  </a:cubicBezTo>
                  <a:close/>
                  <a:moveTo>
                    <a:pt x="59" y="97"/>
                  </a:moveTo>
                  <a:cubicBezTo>
                    <a:pt x="60" y="97"/>
                    <a:pt x="61" y="98"/>
                    <a:pt x="61" y="99"/>
                  </a:cubicBezTo>
                  <a:cubicBezTo>
                    <a:pt x="62" y="100"/>
                    <a:pt x="62" y="101"/>
                    <a:pt x="61" y="102"/>
                  </a:cubicBezTo>
                  <a:cubicBezTo>
                    <a:pt x="59" y="106"/>
                    <a:pt x="59" y="110"/>
                    <a:pt x="61" y="113"/>
                  </a:cubicBezTo>
                  <a:cubicBezTo>
                    <a:pt x="63" y="115"/>
                    <a:pt x="66" y="117"/>
                    <a:pt x="70" y="117"/>
                  </a:cubicBezTo>
                  <a:cubicBezTo>
                    <a:pt x="73" y="117"/>
                    <a:pt x="76" y="116"/>
                    <a:pt x="77" y="114"/>
                  </a:cubicBezTo>
                  <a:cubicBezTo>
                    <a:pt x="79" y="111"/>
                    <a:pt x="79" y="107"/>
                    <a:pt x="77" y="103"/>
                  </a:cubicBezTo>
                  <a:cubicBezTo>
                    <a:pt x="77" y="102"/>
                    <a:pt x="77" y="100"/>
                    <a:pt x="78" y="100"/>
                  </a:cubicBezTo>
                  <a:cubicBezTo>
                    <a:pt x="79" y="99"/>
                    <a:pt x="80" y="98"/>
                    <a:pt x="81" y="99"/>
                  </a:cubicBezTo>
                  <a:cubicBezTo>
                    <a:pt x="88" y="99"/>
                    <a:pt x="101" y="99"/>
                    <a:pt x="113" y="97"/>
                  </a:cubicBezTo>
                  <a:cubicBezTo>
                    <a:pt x="114" y="91"/>
                    <a:pt x="115" y="83"/>
                    <a:pt x="114" y="77"/>
                  </a:cubicBezTo>
                  <a:cubicBezTo>
                    <a:pt x="103" y="76"/>
                    <a:pt x="97" y="71"/>
                    <a:pt x="94" y="62"/>
                  </a:cubicBezTo>
                  <a:cubicBezTo>
                    <a:pt x="94" y="59"/>
                    <a:pt x="94" y="55"/>
                    <a:pt x="97" y="52"/>
                  </a:cubicBezTo>
                  <a:cubicBezTo>
                    <a:pt x="101" y="47"/>
                    <a:pt x="108" y="44"/>
                    <a:pt x="115" y="44"/>
                  </a:cubicBezTo>
                  <a:cubicBezTo>
                    <a:pt x="115" y="37"/>
                    <a:pt x="116" y="29"/>
                    <a:pt x="116" y="21"/>
                  </a:cubicBezTo>
                  <a:cubicBezTo>
                    <a:pt x="116" y="19"/>
                    <a:pt x="116" y="16"/>
                    <a:pt x="116" y="13"/>
                  </a:cubicBezTo>
                  <a:cubicBezTo>
                    <a:pt x="110" y="13"/>
                    <a:pt x="104" y="12"/>
                    <a:pt x="98" y="12"/>
                  </a:cubicBezTo>
                  <a:cubicBezTo>
                    <a:pt x="94" y="12"/>
                    <a:pt x="90" y="11"/>
                    <a:pt x="86" y="11"/>
                  </a:cubicBezTo>
                  <a:cubicBezTo>
                    <a:pt x="86" y="12"/>
                    <a:pt x="86" y="12"/>
                    <a:pt x="86" y="13"/>
                  </a:cubicBezTo>
                  <a:cubicBezTo>
                    <a:pt x="86" y="21"/>
                    <a:pt x="85" y="34"/>
                    <a:pt x="74" y="36"/>
                  </a:cubicBezTo>
                  <a:cubicBezTo>
                    <a:pt x="65" y="37"/>
                    <a:pt x="58" y="34"/>
                    <a:pt x="54" y="28"/>
                  </a:cubicBezTo>
                  <a:cubicBezTo>
                    <a:pt x="51" y="22"/>
                    <a:pt x="51" y="15"/>
                    <a:pt x="53" y="9"/>
                  </a:cubicBezTo>
                  <a:cubicBezTo>
                    <a:pt x="48" y="9"/>
                    <a:pt x="43" y="8"/>
                    <a:pt x="38" y="8"/>
                  </a:cubicBezTo>
                  <a:cubicBezTo>
                    <a:pt x="36" y="8"/>
                    <a:pt x="34" y="8"/>
                    <a:pt x="33" y="7"/>
                  </a:cubicBezTo>
                  <a:cubicBezTo>
                    <a:pt x="34" y="14"/>
                    <a:pt x="35" y="28"/>
                    <a:pt x="31" y="44"/>
                  </a:cubicBezTo>
                  <a:cubicBezTo>
                    <a:pt x="31" y="45"/>
                    <a:pt x="30" y="46"/>
                    <a:pt x="29" y="46"/>
                  </a:cubicBezTo>
                  <a:cubicBezTo>
                    <a:pt x="28" y="46"/>
                    <a:pt x="27" y="46"/>
                    <a:pt x="26" y="46"/>
                  </a:cubicBezTo>
                  <a:cubicBezTo>
                    <a:pt x="21" y="43"/>
                    <a:pt x="14" y="43"/>
                    <a:pt x="10" y="47"/>
                  </a:cubicBezTo>
                  <a:cubicBezTo>
                    <a:pt x="8" y="50"/>
                    <a:pt x="6" y="53"/>
                    <a:pt x="7" y="57"/>
                  </a:cubicBezTo>
                  <a:cubicBezTo>
                    <a:pt x="7" y="67"/>
                    <a:pt x="15" y="69"/>
                    <a:pt x="25" y="69"/>
                  </a:cubicBezTo>
                  <a:cubicBezTo>
                    <a:pt x="26" y="69"/>
                    <a:pt x="27" y="69"/>
                    <a:pt x="28" y="69"/>
                  </a:cubicBezTo>
                  <a:cubicBezTo>
                    <a:pt x="30" y="69"/>
                    <a:pt x="31" y="71"/>
                    <a:pt x="31" y="72"/>
                  </a:cubicBezTo>
                  <a:cubicBezTo>
                    <a:pt x="31" y="77"/>
                    <a:pt x="30" y="82"/>
                    <a:pt x="30" y="87"/>
                  </a:cubicBezTo>
                  <a:cubicBezTo>
                    <a:pt x="29" y="90"/>
                    <a:pt x="29" y="94"/>
                    <a:pt x="29" y="98"/>
                  </a:cubicBezTo>
                  <a:cubicBezTo>
                    <a:pt x="36" y="98"/>
                    <a:pt x="42" y="98"/>
                    <a:pt x="48" y="98"/>
                  </a:cubicBezTo>
                  <a:cubicBezTo>
                    <a:pt x="51" y="98"/>
                    <a:pt x="55" y="98"/>
                    <a:pt x="58" y="97"/>
                  </a:cubicBezTo>
                  <a:cubicBezTo>
                    <a:pt x="59" y="97"/>
                    <a:pt x="59" y="97"/>
                    <a:pt x="59" y="97"/>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57"/>
            <p:cNvSpPr/>
            <p:nvPr/>
          </p:nvSpPr>
          <p:spPr bwMode="auto">
            <a:xfrm>
              <a:off x="2967038" y="4267200"/>
              <a:ext cx="565150" cy="655638"/>
            </a:xfrm>
            <a:custGeom>
              <a:avLst/>
              <a:gdLst>
                <a:gd name="T0" fmla="*/ 92 w 103"/>
                <a:gd name="T1" fmla="*/ 119 h 119"/>
                <a:gd name="T2" fmla="*/ 92 w 103"/>
                <a:gd name="T3" fmla="*/ 119 h 119"/>
                <a:gd name="T4" fmla="*/ 63 w 103"/>
                <a:gd name="T5" fmla="*/ 117 h 119"/>
                <a:gd name="T6" fmla="*/ 61 w 103"/>
                <a:gd name="T7" fmla="*/ 116 h 119"/>
                <a:gd name="T8" fmla="*/ 60 w 103"/>
                <a:gd name="T9" fmla="*/ 113 h 119"/>
                <a:gd name="T10" fmla="*/ 56 w 103"/>
                <a:gd name="T11" fmla="*/ 101 h 119"/>
                <a:gd name="T12" fmla="*/ 44 w 103"/>
                <a:gd name="T13" fmla="*/ 100 h 119"/>
                <a:gd name="T14" fmla="*/ 39 w 103"/>
                <a:gd name="T15" fmla="*/ 111 h 119"/>
                <a:gd name="T16" fmla="*/ 38 w 103"/>
                <a:gd name="T17" fmla="*/ 113 h 119"/>
                <a:gd name="T18" fmla="*/ 36 w 103"/>
                <a:gd name="T19" fmla="*/ 114 h 119"/>
                <a:gd name="T20" fmla="*/ 3 w 103"/>
                <a:gd name="T21" fmla="*/ 114 h 119"/>
                <a:gd name="T22" fmla="*/ 0 w 103"/>
                <a:gd name="T23" fmla="*/ 111 h 119"/>
                <a:gd name="T24" fmla="*/ 3 w 103"/>
                <a:gd name="T25" fmla="*/ 108 h 119"/>
                <a:gd name="T26" fmla="*/ 33 w 103"/>
                <a:gd name="T27" fmla="*/ 108 h 119"/>
                <a:gd name="T28" fmla="*/ 41 w 103"/>
                <a:gd name="T29" fmla="*/ 95 h 119"/>
                <a:gd name="T30" fmla="*/ 59 w 103"/>
                <a:gd name="T31" fmla="*/ 96 h 119"/>
                <a:gd name="T32" fmla="*/ 66 w 103"/>
                <a:gd name="T33" fmla="*/ 111 h 119"/>
                <a:gd name="T34" fmla="*/ 89 w 103"/>
                <a:gd name="T35" fmla="*/ 113 h 119"/>
                <a:gd name="T36" fmla="*/ 90 w 103"/>
                <a:gd name="T37" fmla="*/ 107 h 119"/>
                <a:gd name="T38" fmla="*/ 91 w 103"/>
                <a:gd name="T39" fmla="*/ 91 h 119"/>
                <a:gd name="T40" fmla="*/ 75 w 103"/>
                <a:gd name="T41" fmla="*/ 75 h 119"/>
                <a:gd name="T42" fmla="*/ 81 w 103"/>
                <a:gd name="T43" fmla="*/ 62 h 119"/>
                <a:gd name="T44" fmla="*/ 96 w 103"/>
                <a:gd name="T45" fmla="*/ 58 h 119"/>
                <a:gd name="T46" fmla="*/ 97 w 103"/>
                <a:gd name="T47" fmla="*/ 32 h 119"/>
                <a:gd name="T48" fmla="*/ 73 w 103"/>
                <a:gd name="T49" fmla="*/ 31 h 119"/>
                <a:gd name="T50" fmla="*/ 70 w 103"/>
                <a:gd name="T51" fmla="*/ 30 h 119"/>
                <a:gd name="T52" fmla="*/ 69 w 103"/>
                <a:gd name="T53" fmla="*/ 27 h 119"/>
                <a:gd name="T54" fmla="*/ 68 w 103"/>
                <a:gd name="T55" fmla="*/ 11 h 119"/>
                <a:gd name="T56" fmla="*/ 48 w 103"/>
                <a:gd name="T57" fmla="*/ 11 h 119"/>
                <a:gd name="T58" fmla="*/ 47 w 103"/>
                <a:gd name="T59" fmla="*/ 22 h 119"/>
                <a:gd name="T60" fmla="*/ 47 w 103"/>
                <a:gd name="T61" fmla="*/ 26 h 119"/>
                <a:gd name="T62" fmla="*/ 44 w 103"/>
                <a:gd name="T63" fmla="*/ 27 h 119"/>
                <a:gd name="T64" fmla="*/ 4 w 103"/>
                <a:gd name="T65" fmla="*/ 26 h 119"/>
                <a:gd name="T66" fmla="*/ 1 w 103"/>
                <a:gd name="T67" fmla="*/ 22 h 119"/>
                <a:gd name="T68" fmla="*/ 4 w 103"/>
                <a:gd name="T69" fmla="*/ 19 h 119"/>
                <a:gd name="T70" fmla="*/ 4 w 103"/>
                <a:gd name="T71" fmla="*/ 19 h 119"/>
                <a:gd name="T72" fmla="*/ 40 w 103"/>
                <a:gd name="T73" fmla="*/ 21 h 119"/>
                <a:gd name="T74" fmla="*/ 44 w 103"/>
                <a:gd name="T75" fmla="*/ 7 h 119"/>
                <a:gd name="T76" fmla="*/ 72 w 103"/>
                <a:gd name="T77" fmla="*/ 6 h 119"/>
                <a:gd name="T78" fmla="*/ 77 w 103"/>
                <a:gd name="T79" fmla="*/ 25 h 119"/>
                <a:gd name="T80" fmla="*/ 101 w 103"/>
                <a:gd name="T81" fmla="*/ 26 h 119"/>
                <a:gd name="T82" fmla="*/ 103 w 103"/>
                <a:gd name="T83" fmla="*/ 29 h 119"/>
                <a:gd name="T84" fmla="*/ 101 w 103"/>
                <a:gd name="T85" fmla="*/ 61 h 119"/>
                <a:gd name="T86" fmla="*/ 98 w 103"/>
                <a:gd name="T87" fmla="*/ 64 h 119"/>
                <a:gd name="T88" fmla="*/ 85 w 103"/>
                <a:gd name="T89" fmla="*/ 67 h 119"/>
                <a:gd name="T90" fmla="*/ 81 w 103"/>
                <a:gd name="T91" fmla="*/ 75 h 119"/>
                <a:gd name="T92" fmla="*/ 94 w 103"/>
                <a:gd name="T93" fmla="*/ 85 h 119"/>
                <a:gd name="T94" fmla="*/ 94 w 103"/>
                <a:gd name="T95" fmla="*/ 85 h 119"/>
                <a:gd name="T96" fmla="*/ 97 w 103"/>
                <a:gd name="T97" fmla="*/ 88 h 119"/>
                <a:gd name="T98" fmla="*/ 96 w 103"/>
                <a:gd name="T99" fmla="*/ 107 h 119"/>
                <a:gd name="T100" fmla="*/ 95 w 103"/>
                <a:gd name="T101" fmla="*/ 116 h 119"/>
                <a:gd name="T102" fmla="*/ 92 w 103"/>
                <a:gd name="T103"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3" h="119">
                  <a:moveTo>
                    <a:pt x="92" y="119"/>
                  </a:moveTo>
                  <a:cubicBezTo>
                    <a:pt x="92" y="119"/>
                    <a:pt x="92" y="119"/>
                    <a:pt x="92" y="119"/>
                  </a:cubicBezTo>
                  <a:cubicBezTo>
                    <a:pt x="85" y="119"/>
                    <a:pt x="72" y="118"/>
                    <a:pt x="63" y="117"/>
                  </a:cubicBezTo>
                  <a:cubicBezTo>
                    <a:pt x="62" y="117"/>
                    <a:pt x="61" y="116"/>
                    <a:pt x="61" y="116"/>
                  </a:cubicBezTo>
                  <a:cubicBezTo>
                    <a:pt x="60" y="115"/>
                    <a:pt x="60" y="114"/>
                    <a:pt x="60" y="113"/>
                  </a:cubicBezTo>
                  <a:cubicBezTo>
                    <a:pt x="61" y="108"/>
                    <a:pt x="60" y="104"/>
                    <a:pt x="56" y="101"/>
                  </a:cubicBezTo>
                  <a:cubicBezTo>
                    <a:pt x="52" y="99"/>
                    <a:pt x="47" y="98"/>
                    <a:pt x="44" y="100"/>
                  </a:cubicBezTo>
                  <a:cubicBezTo>
                    <a:pt x="41" y="102"/>
                    <a:pt x="38" y="105"/>
                    <a:pt x="39" y="111"/>
                  </a:cubicBezTo>
                  <a:cubicBezTo>
                    <a:pt x="39" y="112"/>
                    <a:pt x="38" y="113"/>
                    <a:pt x="38" y="113"/>
                  </a:cubicBezTo>
                  <a:cubicBezTo>
                    <a:pt x="37" y="114"/>
                    <a:pt x="36" y="114"/>
                    <a:pt x="36" y="114"/>
                  </a:cubicBezTo>
                  <a:cubicBezTo>
                    <a:pt x="29" y="114"/>
                    <a:pt x="9" y="114"/>
                    <a:pt x="3" y="114"/>
                  </a:cubicBezTo>
                  <a:cubicBezTo>
                    <a:pt x="2" y="114"/>
                    <a:pt x="0" y="113"/>
                    <a:pt x="0" y="111"/>
                  </a:cubicBezTo>
                  <a:cubicBezTo>
                    <a:pt x="0" y="109"/>
                    <a:pt x="2" y="108"/>
                    <a:pt x="3" y="108"/>
                  </a:cubicBezTo>
                  <a:cubicBezTo>
                    <a:pt x="8" y="108"/>
                    <a:pt x="24" y="108"/>
                    <a:pt x="33" y="108"/>
                  </a:cubicBezTo>
                  <a:cubicBezTo>
                    <a:pt x="33" y="102"/>
                    <a:pt x="36" y="98"/>
                    <a:pt x="41" y="95"/>
                  </a:cubicBezTo>
                  <a:cubicBezTo>
                    <a:pt x="46" y="92"/>
                    <a:pt x="54" y="92"/>
                    <a:pt x="59" y="96"/>
                  </a:cubicBezTo>
                  <a:cubicBezTo>
                    <a:pt x="64" y="100"/>
                    <a:pt x="67" y="105"/>
                    <a:pt x="66" y="111"/>
                  </a:cubicBezTo>
                  <a:cubicBezTo>
                    <a:pt x="74" y="112"/>
                    <a:pt x="83" y="113"/>
                    <a:pt x="89" y="113"/>
                  </a:cubicBezTo>
                  <a:cubicBezTo>
                    <a:pt x="89" y="111"/>
                    <a:pt x="90" y="109"/>
                    <a:pt x="90" y="107"/>
                  </a:cubicBezTo>
                  <a:cubicBezTo>
                    <a:pt x="90" y="101"/>
                    <a:pt x="91" y="96"/>
                    <a:pt x="91" y="91"/>
                  </a:cubicBezTo>
                  <a:cubicBezTo>
                    <a:pt x="83" y="89"/>
                    <a:pt x="74" y="86"/>
                    <a:pt x="75" y="75"/>
                  </a:cubicBezTo>
                  <a:cubicBezTo>
                    <a:pt x="76" y="70"/>
                    <a:pt x="78" y="65"/>
                    <a:pt x="81" y="62"/>
                  </a:cubicBezTo>
                  <a:cubicBezTo>
                    <a:pt x="85" y="59"/>
                    <a:pt x="90" y="58"/>
                    <a:pt x="96" y="58"/>
                  </a:cubicBezTo>
                  <a:cubicBezTo>
                    <a:pt x="96" y="51"/>
                    <a:pt x="97" y="38"/>
                    <a:pt x="97" y="32"/>
                  </a:cubicBezTo>
                  <a:cubicBezTo>
                    <a:pt x="89" y="31"/>
                    <a:pt x="76" y="30"/>
                    <a:pt x="73" y="31"/>
                  </a:cubicBezTo>
                  <a:cubicBezTo>
                    <a:pt x="72" y="31"/>
                    <a:pt x="71" y="31"/>
                    <a:pt x="70" y="30"/>
                  </a:cubicBezTo>
                  <a:cubicBezTo>
                    <a:pt x="69" y="29"/>
                    <a:pt x="69" y="28"/>
                    <a:pt x="69" y="27"/>
                  </a:cubicBezTo>
                  <a:cubicBezTo>
                    <a:pt x="72" y="22"/>
                    <a:pt x="73" y="15"/>
                    <a:pt x="68" y="11"/>
                  </a:cubicBezTo>
                  <a:cubicBezTo>
                    <a:pt x="62" y="7"/>
                    <a:pt x="52" y="7"/>
                    <a:pt x="48" y="11"/>
                  </a:cubicBezTo>
                  <a:cubicBezTo>
                    <a:pt x="45" y="14"/>
                    <a:pt x="44" y="18"/>
                    <a:pt x="47" y="22"/>
                  </a:cubicBezTo>
                  <a:cubicBezTo>
                    <a:pt x="48" y="23"/>
                    <a:pt x="48" y="25"/>
                    <a:pt x="47" y="26"/>
                  </a:cubicBezTo>
                  <a:cubicBezTo>
                    <a:pt x="47" y="27"/>
                    <a:pt x="46" y="27"/>
                    <a:pt x="44" y="27"/>
                  </a:cubicBezTo>
                  <a:cubicBezTo>
                    <a:pt x="37" y="27"/>
                    <a:pt x="4" y="26"/>
                    <a:pt x="4" y="26"/>
                  </a:cubicBezTo>
                  <a:cubicBezTo>
                    <a:pt x="2" y="25"/>
                    <a:pt x="1" y="24"/>
                    <a:pt x="1" y="22"/>
                  </a:cubicBezTo>
                  <a:cubicBezTo>
                    <a:pt x="1" y="21"/>
                    <a:pt x="3" y="19"/>
                    <a:pt x="4" y="19"/>
                  </a:cubicBezTo>
                  <a:cubicBezTo>
                    <a:pt x="4" y="19"/>
                    <a:pt x="4" y="19"/>
                    <a:pt x="4" y="19"/>
                  </a:cubicBezTo>
                  <a:cubicBezTo>
                    <a:pt x="5" y="19"/>
                    <a:pt x="28" y="20"/>
                    <a:pt x="40" y="21"/>
                  </a:cubicBezTo>
                  <a:cubicBezTo>
                    <a:pt x="37" y="13"/>
                    <a:pt x="41" y="8"/>
                    <a:pt x="44" y="7"/>
                  </a:cubicBezTo>
                  <a:cubicBezTo>
                    <a:pt x="50" y="0"/>
                    <a:pt x="64" y="0"/>
                    <a:pt x="72" y="6"/>
                  </a:cubicBezTo>
                  <a:cubicBezTo>
                    <a:pt x="74" y="8"/>
                    <a:pt x="80" y="14"/>
                    <a:pt x="77" y="25"/>
                  </a:cubicBezTo>
                  <a:cubicBezTo>
                    <a:pt x="85" y="24"/>
                    <a:pt x="99" y="26"/>
                    <a:pt x="101" y="26"/>
                  </a:cubicBezTo>
                  <a:cubicBezTo>
                    <a:pt x="102" y="26"/>
                    <a:pt x="103" y="27"/>
                    <a:pt x="103" y="29"/>
                  </a:cubicBezTo>
                  <a:cubicBezTo>
                    <a:pt x="103" y="30"/>
                    <a:pt x="102" y="54"/>
                    <a:pt x="101" y="61"/>
                  </a:cubicBezTo>
                  <a:cubicBezTo>
                    <a:pt x="101" y="63"/>
                    <a:pt x="100" y="64"/>
                    <a:pt x="98" y="64"/>
                  </a:cubicBezTo>
                  <a:cubicBezTo>
                    <a:pt x="93" y="63"/>
                    <a:pt x="88" y="65"/>
                    <a:pt x="85" y="67"/>
                  </a:cubicBezTo>
                  <a:cubicBezTo>
                    <a:pt x="83" y="69"/>
                    <a:pt x="82" y="72"/>
                    <a:pt x="81" y="75"/>
                  </a:cubicBezTo>
                  <a:cubicBezTo>
                    <a:pt x="81" y="81"/>
                    <a:pt x="85" y="83"/>
                    <a:pt x="94" y="85"/>
                  </a:cubicBezTo>
                  <a:cubicBezTo>
                    <a:pt x="94" y="85"/>
                    <a:pt x="94" y="85"/>
                    <a:pt x="94" y="85"/>
                  </a:cubicBezTo>
                  <a:cubicBezTo>
                    <a:pt x="96" y="86"/>
                    <a:pt x="97" y="87"/>
                    <a:pt x="97" y="88"/>
                  </a:cubicBezTo>
                  <a:cubicBezTo>
                    <a:pt x="97" y="95"/>
                    <a:pt x="96" y="101"/>
                    <a:pt x="96" y="107"/>
                  </a:cubicBezTo>
                  <a:cubicBezTo>
                    <a:pt x="96" y="110"/>
                    <a:pt x="95" y="113"/>
                    <a:pt x="95" y="116"/>
                  </a:cubicBezTo>
                  <a:cubicBezTo>
                    <a:pt x="95" y="118"/>
                    <a:pt x="94" y="119"/>
                    <a:pt x="92" y="119"/>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58"/>
            <p:cNvSpPr/>
            <p:nvPr/>
          </p:nvSpPr>
          <p:spPr bwMode="auto">
            <a:xfrm>
              <a:off x="3263901" y="4889500"/>
              <a:ext cx="330200" cy="495300"/>
            </a:xfrm>
            <a:custGeom>
              <a:avLst/>
              <a:gdLst>
                <a:gd name="T0" fmla="*/ 21 w 60"/>
                <a:gd name="T1" fmla="*/ 90 h 90"/>
                <a:gd name="T2" fmla="*/ 3 w 60"/>
                <a:gd name="T3" fmla="*/ 89 h 90"/>
                <a:gd name="T4" fmla="*/ 0 w 60"/>
                <a:gd name="T5" fmla="*/ 86 h 90"/>
                <a:gd name="T6" fmla="*/ 4 w 60"/>
                <a:gd name="T7" fmla="*/ 83 h 90"/>
                <a:gd name="T8" fmla="*/ 30 w 60"/>
                <a:gd name="T9" fmla="*/ 84 h 90"/>
                <a:gd name="T10" fmla="*/ 30 w 60"/>
                <a:gd name="T11" fmla="*/ 56 h 90"/>
                <a:gd name="T12" fmla="*/ 31 w 60"/>
                <a:gd name="T13" fmla="*/ 53 h 90"/>
                <a:gd name="T14" fmla="*/ 34 w 60"/>
                <a:gd name="T15" fmla="*/ 53 h 90"/>
                <a:gd name="T16" fmla="*/ 51 w 60"/>
                <a:gd name="T17" fmla="*/ 51 h 90"/>
                <a:gd name="T18" fmla="*/ 51 w 60"/>
                <a:gd name="T19" fmla="*/ 38 h 90"/>
                <a:gd name="T20" fmla="*/ 35 w 60"/>
                <a:gd name="T21" fmla="*/ 33 h 90"/>
                <a:gd name="T22" fmla="*/ 32 w 60"/>
                <a:gd name="T23" fmla="*/ 32 h 90"/>
                <a:gd name="T24" fmla="*/ 32 w 60"/>
                <a:gd name="T25" fmla="*/ 30 h 90"/>
                <a:gd name="T26" fmla="*/ 33 w 60"/>
                <a:gd name="T27" fmla="*/ 16 h 90"/>
                <a:gd name="T28" fmla="*/ 35 w 60"/>
                <a:gd name="T29" fmla="*/ 3 h 90"/>
                <a:gd name="T30" fmla="*/ 39 w 60"/>
                <a:gd name="T31" fmla="*/ 1 h 90"/>
                <a:gd name="T32" fmla="*/ 41 w 60"/>
                <a:gd name="T33" fmla="*/ 4 h 90"/>
                <a:gd name="T34" fmla="*/ 39 w 60"/>
                <a:gd name="T35" fmla="*/ 17 h 90"/>
                <a:gd name="T36" fmla="*/ 38 w 60"/>
                <a:gd name="T37" fmla="*/ 27 h 90"/>
                <a:gd name="T38" fmla="*/ 57 w 60"/>
                <a:gd name="T39" fmla="*/ 35 h 90"/>
                <a:gd name="T40" fmla="*/ 55 w 60"/>
                <a:gd name="T41" fmla="*/ 55 h 90"/>
                <a:gd name="T42" fmla="*/ 36 w 60"/>
                <a:gd name="T43" fmla="*/ 60 h 90"/>
                <a:gd name="T44" fmla="*/ 36 w 60"/>
                <a:gd name="T45" fmla="*/ 87 h 90"/>
                <a:gd name="T46" fmla="*/ 33 w 60"/>
                <a:gd name="T47" fmla="*/ 90 h 90"/>
                <a:gd name="T48" fmla="*/ 21 w 60"/>
                <a:gd name="T49"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 h="90">
                  <a:moveTo>
                    <a:pt x="21" y="90"/>
                  </a:moveTo>
                  <a:cubicBezTo>
                    <a:pt x="16" y="90"/>
                    <a:pt x="10" y="90"/>
                    <a:pt x="3" y="89"/>
                  </a:cubicBezTo>
                  <a:cubicBezTo>
                    <a:pt x="1" y="89"/>
                    <a:pt x="0" y="87"/>
                    <a:pt x="0" y="86"/>
                  </a:cubicBezTo>
                  <a:cubicBezTo>
                    <a:pt x="0" y="84"/>
                    <a:pt x="2" y="83"/>
                    <a:pt x="4" y="83"/>
                  </a:cubicBezTo>
                  <a:cubicBezTo>
                    <a:pt x="16" y="85"/>
                    <a:pt x="24" y="85"/>
                    <a:pt x="30" y="84"/>
                  </a:cubicBezTo>
                  <a:cubicBezTo>
                    <a:pt x="30" y="77"/>
                    <a:pt x="31" y="59"/>
                    <a:pt x="30" y="56"/>
                  </a:cubicBezTo>
                  <a:cubicBezTo>
                    <a:pt x="30" y="55"/>
                    <a:pt x="30" y="54"/>
                    <a:pt x="31" y="53"/>
                  </a:cubicBezTo>
                  <a:cubicBezTo>
                    <a:pt x="32" y="53"/>
                    <a:pt x="33" y="52"/>
                    <a:pt x="34" y="53"/>
                  </a:cubicBezTo>
                  <a:cubicBezTo>
                    <a:pt x="41" y="56"/>
                    <a:pt x="47" y="55"/>
                    <a:pt x="51" y="51"/>
                  </a:cubicBezTo>
                  <a:cubicBezTo>
                    <a:pt x="54" y="48"/>
                    <a:pt x="54" y="42"/>
                    <a:pt x="51" y="38"/>
                  </a:cubicBezTo>
                  <a:cubicBezTo>
                    <a:pt x="49" y="33"/>
                    <a:pt x="43" y="32"/>
                    <a:pt x="35" y="33"/>
                  </a:cubicBezTo>
                  <a:cubicBezTo>
                    <a:pt x="34" y="33"/>
                    <a:pt x="33" y="33"/>
                    <a:pt x="32" y="32"/>
                  </a:cubicBezTo>
                  <a:cubicBezTo>
                    <a:pt x="32" y="32"/>
                    <a:pt x="31" y="31"/>
                    <a:pt x="32" y="30"/>
                  </a:cubicBezTo>
                  <a:cubicBezTo>
                    <a:pt x="32" y="26"/>
                    <a:pt x="33" y="21"/>
                    <a:pt x="33" y="16"/>
                  </a:cubicBezTo>
                  <a:cubicBezTo>
                    <a:pt x="34" y="11"/>
                    <a:pt x="34" y="5"/>
                    <a:pt x="35" y="3"/>
                  </a:cubicBezTo>
                  <a:cubicBezTo>
                    <a:pt x="35" y="1"/>
                    <a:pt x="37" y="0"/>
                    <a:pt x="39" y="1"/>
                  </a:cubicBezTo>
                  <a:cubicBezTo>
                    <a:pt x="40" y="1"/>
                    <a:pt x="41" y="3"/>
                    <a:pt x="41" y="4"/>
                  </a:cubicBezTo>
                  <a:cubicBezTo>
                    <a:pt x="40" y="6"/>
                    <a:pt x="40" y="12"/>
                    <a:pt x="39" y="17"/>
                  </a:cubicBezTo>
                  <a:cubicBezTo>
                    <a:pt x="39" y="20"/>
                    <a:pt x="39" y="24"/>
                    <a:pt x="38" y="27"/>
                  </a:cubicBezTo>
                  <a:cubicBezTo>
                    <a:pt x="46" y="26"/>
                    <a:pt x="53" y="29"/>
                    <a:pt x="57" y="35"/>
                  </a:cubicBezTo>
                  <a:cubicBezTo>
                    <a:pt x="60" y="42"/>
                    <a:pt x="60" y="50"/>
                    <a:pt x="55" y="55"/>
                  </a:cubicBezTo>
                  <a:cubicBezTo>
                    <a:pt x="53" y="58"/>
                    <a:pt x="47" y="63"/>
                    <a:pt x="36" y="60"/>
                  </a:cubicBezTo>
                  <a:cubicBezTo>
                    <a:pt x="37" y="68"/>
                    <a:pt x="36" y="84"/>
                    <a:pt x="36" y="87"/>
                  </a:cubicBezTo>
                  <a:cubicBezTo>
                    <a:pt x="36" y="88"/>
                    <a:pt x="34" y="90"/>
                    <a:pt x="33" y="90"/>
                  </a:cubicBezTo>
                  <a:cubicBezTo>
                    <a:pt x="30" y="90"/>
                    <a:pt x="26" y="90"/>
                    <a:pt x="21" y="9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59"/>
            <p:cNvSpPr/>
            <p:nvPr/>
          </p:nvSpPr>
          <p:spPr bwMode="auto">
            <a:xfrm>
              <a:off x="2895601" y="5302250"/>
              <a:ext cx="252413" cy="65088"/>
            </a:xfrm>
            <a:custGeom>
              <a:avLst/>
              <a:gdLst>
                <a:gd name="T0" fmla="*/ 42 w 46"/>
                <a:gd name="T1" fmla="*/ 12 h 12"/>
                <a:gd name="T2" fmla="*/ 42 w 46"/>
                <a:gd name="T3" fmla="*/ 12 h 12"/>
                <a:gd name="T4" fmla="*/ 3 w 46"/>
                <a:gd name="T5" fmla="*/ 6 h 12"/>
                <a:gd name="T6" fmla="*/ 0 w 46"/>
                <a:gd name="T7" fmla="*/ 3 h 12"/>
                <a:gd name="T8" fmla="*/ 4 w 46"/>
                <a:gd name="T9" fmla="*/ 0 h 12"/>
                <a:gd name="T10" fmla="*/ 43 w 46"/>
                <a:gd name="T11" fmla="*/ 6 h 12"/>
                <a:gd name="T12" fmla="*/ 45 w 46"/>
                <a:gd name="T13" fmla="*/ 9 h 12"/>
                <a:gd name="T14" fmla="*/ 42 w 46"/>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12">
                  <a:moveTo>
                    <a:pt x="42" y="12"/>
                  </a:moveTo>
                  <a:cubicBezTo>
                    <a:pt x="42" y="12"/>
                    <a:pt x="42" y="12"/>
                    <a:pt x="42" y="12"/>
                  </a:cubicBezTo>
                  <a:cubicBezTo>
                    <a:pt x="25" y="10"/>
                    <a:pt x="10" y="8"/>
                    <a:pt x="3" y="6"/>
                  </a:cubicBezTo>
                  <a:cubicBezTo>
                    <a:pt x="1" y="6"/>
                    <a:pt x="0" y="4"/>
                    <a:pt x="0" y="3"/>
                  </a:cubicBezTo>
                  <a:cubicBezTo>
                    <a:pt x="1" y="1"/>
                    <a:pt x="2" y="0"/>
                    <a:pt x="4" y="0"/>
                  </a:cubicBezTo>
                  <a:cubicBezTo>
                    <a:pt x="11" y="2"/>
                    <a:pt x="25" y="4"/>
                    <a:pt x="43" y="6"/>
                  </a:cubicBezTo>
                  <a:cubicBezTo>
                    <a:pt x="44" y="6"/>
                    <a:pt x="46" y="8"/>
                    <a:pt x="45" y="9"/>
                  </a:cubicBezTo>
                  <a:cubicBezTo>
                    <a:pt x="45" y="11"/>
                    <a:pt x="44" y="12"/>
                    <a:pt x="42" y="12"/>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60"/>
            <p:cNvSpPr/>
            <p:nvPr/>
          </p:nvSpPr>
          <p:spPr bwMode="auto">
            <a:xfrm>
              <a:off x="2438401" y="4856163"/>
              <a:ext cx="682625" cy="593725"/>
            </a:xfrm>
            <a:custGeom>
              <a:avLst/>
              <a:gdLst>
                <a:gd name="T0" fmla="*/ 53 w 124"/>
                <a:gd name="T1" fmla="*/ 108 h 108"/>
                <a:gd name="T2" fmla="*/ 35 w 124"/>
                <a:gd name="T3" fmla="*/ 95 h 108"/>
                <a:gd name="T4" fmla="*/ 36 w 124"/>
                <a:gd name="T5" fmla="*/ 88 h 108"/>
                <a:gd name="T6" fmla="*/ 36 w 124"/>
                <a:gd name="T7" fmla="*/ 84 h 108"/>
                <a:gd name="T8" fmla="*/ 31 w 124"/>
                <a:gd name="T9" fmla="*/ 84 h 108"/>
                <a:gd name="T10" fmla="*/ 27 w 124"/>
                <a:gd name="T11" fmla="*/ 84 h 108"/>
                <a:gd name="T12" fmla="*/ 24 w 124"/>
                <a:gd name="T13" fmla="*/ 84 h 108"/>
                <a:gd name="T14" fmla="*/ 2 w 124"/>
                <a:gd name="T15" fmla="*/ 82 h 108"/>
                <a:gd name="T16" fmla="*/ 0 w 124"/>
                <a:gd name="T17" fmla="*/ 79 h 108"/>
                <a:gd name="T18" fmla="*/ 5 w 124"/>
                <a:gd name="T19" fmla="*/ 3 h 108"/>
                <a:gd name="T20" fmla="*/ 8 w 124"/>
                <a:gd name="T21" fmla="*/ 0 h 108"/>
                <a:gd name="T22" fmla="*/ 11 w 124"/>
                <a:gd name="T23" fmla="*/ 3 h 108"/>
                <a:gd name="T24" fmla="*/ 6 w 124"/>
                <a:gd name="T25" fmla="*/ 77 h 108"/>
                <a:gd name="T26" fmla="*/ 24 w 124"/>
                <a:gd name="T27" fmla="*/ 78 h 108"/>
                <a:gd name="T28" fmla="*/ 27 w 124"/>
                <a:gd name="T29" fmla="*/ 78 h 108"/>
                <a:gd name="T30" fmla="*/ 30 w 124"/>
                <a:gd name="T31" fmla="*/ 78 h 108"/>
                <a:gd name="T32" fmla="*/ 39 w 124"/>
                <a:gd name="T33" fmla="*/ 78 h 108"/>
                <a:gd name="T34" fmla="*/ 42 w 124"/>
                <a:gd name="T35" fmla="*/ 90 h 108"/>
                <a:gd name="T36" fmla="*/ 41 w 124"/>
                <a:gd name="T37" fmla="*/ 95 h 108"/>
                <a:gd name="T38" fmla="*/ 54 w 124"/>
                <a:gd name="T39" fmla="*/ 102 h 108"/>
                <a:gd name="T40" fmla="*/ 64 w 124"/>
                <a:gd name="T41" fmla="*/ 87 h 108"/>
                <a:gd name="T42" fmla="*/ 64 w 124"/>
                <a:gd name="T43" fmla="*/ 83 h 108"/>
                <a:gd name="T44" fmla="*/ 67 w 124"/>
                <a:gd name="T45" fmla="*/ 80 h 108"/>
                <a:gd name="T46" fmla="*/ 81 w 124"/>
                <a:gd name="T47" fmla="*/ 81 h 108"/>
                <a:gd name="T48" fmla="*/ 86 w 124"/>
                <a:gd name="T49" fmla="*/ 82 h 108"/>
                <a:gd name="T50" fmla="*/ 88 w 124"/>
                <a:gd name="T51" fmla="*/ 70 h 108"/>
                <a:gd name="T52" fmla="*/ 91 w 124"/>
                <a:gd name="T53" fmla="*/ 53 h 108"/>
                <a:gd name="T54" fmla="*/ 93 w 124"/>
                <a:gd name="T55" fmla="*/ 51 h 108"/>
                <a:gd name="T56" fmla="*/ 96 w 124"/>
                <a:gd name="T57" fmla="*/ 51 h 108"/>
                <a:gd name="T58" fmla="*/ 109 w 124"/>
                <a:gd name="T59" fmla="*/ 55 h 108"/>
                <a:gd name="T60" fmla="*/ 117 w 124"/>
                <a:gd name="T61" fmla="*/ 46 h 108"/>
                <a:gd name="T62" fmla="*/ 109 w 124"/>
                <a:gd name="T63" fmla="*/ 33 h 108"/>
                <a:gd name="T64" fmla="*/ 102 w 124"/>
                <a:gd name="T65" fmla="*/ 34 h 108"/>
                <a:gd name="T66" fmla="*/ 96 w 124"/>
                <a:gd name="T67" fmla="*/ 33 h 108"/>
                <a:gd name="T68" fmla="*/ 94 w 124"/>
                <a:gd name="T69" fmla="*/ 30 h 108"/>
                <a:gd name="T70" fmla="*/ 95 w 124"/>
                <a:gd name="T71" fmla="*/ 3 h 108"/>
                <a:gd name="T72" fmla="*/ 99 w 124"/>
                <a:gd name="T73" fmla="*/ 1 h 108"/>
                <a:gd name="T74" fmla="*/ 101 w 124"/>
                <a:gd name="T75" fmla="*/ 4 h 108"/>
                <a:gd name="T76" fmla="*/ 101 w 124"/>
                <a:gd name="T77" fmla="*/ 28 h 108"/>
                <a:gd name="T78" fmla="*/ 101 w 124"/>
                <a:gd name="T79" fmla="*/ 28 h 108"/>
                <a:gd name="T80" fmla="*/ 110 w 124"/>
                <a:gd name="T81" fmla="*/ 27 h 108"/>
                <a:gd name="T82" fmla="*/ 123 w 124"/>
                <a:gd name="T83" fmla="*/ 46 h 108"/>
                <a:gd name="T84" fmla="*/ 110 w 124"/>
                <a:gd name="T85" fmla="*/ 61 h 108"/>
                <a:gd name="T86" fmla="*/ 96 w 124"/>
                <a:gd name="T87" fmla="*/ 59 h 108"/>
                <a:gd name="T88" fmla="*/ 94 w 124"/>
                <a:gd name="T89" fmla="*/ 71 h 108"/>
                <a:gd name="T90" fmla="*/ 92 w 124"/>
                <a:gd name="T91" fmla="*/ 85 h 108"/>
                <a:gd name="T92" fmla="*/ 89 w 124"/>
                <a:gd name="T93" fmla="*/ 88 h 108"/>
                <a:gd name="T94" fmla="*/ 80 w 124"/>
                <a:gd name="T95" fmla="*/ 87 h 108"/>
                <a:gd name="T96" fmla="*/ 70 w 124"/>
                <a:gd name="T97" fmla="*/ 86 h 108"/>
                <a:gd name="T98" fmla="*/ 70 w 124"/>
                <a:gd name="T99" fmla="*/ 87 h 108"/>
                <a:gd name="T100" fmla="*/ 55 w 124"/>
                <a:gd name="T101" fmla="*/ 108 h 108"/>
                <a:gd name="T102" fmla="*/ 53 w 124"/>
                <a:gd name="T103"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4" h="108">
                  <a:moveTo>
                    <a:pt x="53" y="108"/>
                  </a:moveTo>
                  <a:cubicBezTo>
                    <a:pt x="45" y="108"/>
                    <a:pt x="36" y="104"/>
                    <a:pt x="35" y="95"/>
                  </a:cubicBezTo>
                  <a:cubicBezTo>
                    <a:pt x="35" y="93"/>
                    <a:pt x="35" y="91"/>
                    <a:pt x="36" y="88"/>
                  </a:cubicBezTo>
                  <a:cubicBezTo>
                    <a:pt x="37" y="86"/>
                    <a:pt x="37" y="84"/>
                    <a:pt x="36" y="84"/>
                  </a:cubicBezTo>
                  <a:cubicBezTo>
                    <a:pt x="35" y="84"/>
                    <a:pt x="32" y="84"/>
                    <a:pt x="31" y="84"/>
                  </a:cubicBezTo>
                  <a:cubicBezTo>
                    <a:pt x="29" y="84"/>
                    <a:pt x="28" y="84"/>
                    <a:pt x="27" y="84"/>
                  </a:cubicBezTo>
                  <a:cubicBezTo>
                    <a:pt x="24" y="84"/>
                    <a:pt x="24" y="84"/>
                    <a:pt x="24" y="84"/>
                  </a:cubicBezTo>
                  <a:cubicBezTo>
                    <a:pt x="17" y="84"/>
                    <a:pt x="9" y="84"/>
                    <a:pt x="2" y="82"/>
                  </a:cubicBezTo>
                  <a:cubicBezTo>
                    <a:pt x="1" y="81"/>
                    <a:pt x="0" y="80"/>
                    <a:pt x="0" y="79"/>
                  </a:cubicBezTo>
                  <a:cubicBezTo>
                    <a:pt x="0" y="55"/>
                    <a:pt x="4" y="11"/>
                    <a:pt x="5" y="3"/>
                  </a:cubicBezTo>
                  <a:cubicBezTo>
                    <a:pt x="5" y="1"/>
                    <a:pt x="6" y="0"/>
                    <a:pt x="8" y="0"/>
                  </a:cubicBezTo>
                  <a:cubicBezTo>
                    <a:pt x="9" y="0"/>
                    <a:pt x="11" y="2"/>
                    <a:pt x="11" y="3"/>
                  </a:cubicBezTo>
                  <a:cubicBezTo>
                    <a:pt x="9" y="26"/>
                    <a:pt x="6" y="58"/>
                    <a:pt x="6" y="77"/>
                  </a:cubicBezTo>
                  <a:cubicBezTo>
                    <a:pt x="12" y="78"/>
                    <a:pt x="18" y="78"/>
                    <a:pt x="24" y="78"/>
                  </a:cubicBezTo>
                  <a:cubicBezTo>
                    <a:pt x="27" y="78"/>
                    <a:pt x="27" y="78"/>
                    <a:pt x="27" y="78"/>
                  </a:cubicBezTo>
                  <a:cubicBezTo>
                    <a:pt x="28" y="78"/>
                    <a:pt x="29" y="78"/>
                    <a:pt x="30" y="78"/>
                  </a:cubicBezTo>
                  <a:cubicBezTo>
                    <a:pt x="36" y="78"/>
                    <a:pt x="38" y="78"/>
                    <a:pt x="39" y="78"/>
                  </a:cubicBezTo>
                  <a:cubicBezTo>
                    <a:pt x="44" y="81"/>
                    <a:pt x="43" y="86"/>
                    <a:pt x="42" y="90"/>
                  </a:cubicBezTo>
                  <a:cubicBezTo>
                    <a:pt x="41" y="92"/>
                    <a:pt x="41" y="93"/>
                    <a:pt x="41" y="95"/>
                  </a:cubicBezTo>
                  <a:cubicBezTo>
                    <a:pt x="42" y="101"/>
                    <a:pt x="50" y="103"/>
                    <a:pt x="54" y="102"/>
                  </a:cubicBezTo>
                  <a:cubicBezTo>
                    <a:pt x="63" y="101"/>
                    <a:pt x="64" y="96"/>
                    <a:pt x="64" y="87"/>
                  </a:cubicBezTo>
                  <a:cubicBezTo>
                    <a:pt x="64" y="86"/>
                    <a:pt x="64" y="84"/>
                    <a:pt x="64" y="83"/>
                  </a:cubicBezTo>
                  <a:cubicBezTo>
                    <a:pt x="65" y="82"/>
                    <a:pt x="65" y="81"/>
                    <a:pt x="67" y="80"/>
                  </a:cubicBezTo>
                  <a:cubicBezTo>
                    <a:pt x="72" y="79"/>
                    <a:pt x="77" y="80"/>
                    <a:pt x="81" y="81"/>
                  </a:cubicBezTo>
                  <a:cubicBezTo>
                    <a:pt x="83" y="81"/>
                    <a:pt x="85" y="81"/>
                    <a:pt x="86" y="82"/>
                  </a:cubicBezTo>
                  <a:cubicBezTo>
                    <a:pt x="87" y="77"/>
                    <a:pt x="88" y="74"/>
                    <a:pt x="88" y="70"/>
                  </a:cubicBezTo>
                  <a:cubicBezTo>
                    <a:pt x="89" y="64"/>
                    <a:pt x="90" y="59"/>
                    <a:pt x="91" y="53"/>
                  </a:cubicBezTo>
                  <a:cubicBezTo>
                    <a:pt x="91" y="52"/>
                    <a:pt x="92" y="51"/>
                    <a:pt x="93" y="51"/>
                  </a:cubicBezTo>
                  <a:cubicBezTo>
                    <a:pt x="94" y="51"/>
                    <a:pt x="95" y="51"/>
                    <a:pt x="96" y="51"/>
                  </a:cubicBezTo>
                  <a:cubicBezTo>
                    <a:pt x="98" y="54"/>
                    <a:pt x="104" y="55"/>
                    <a:pt x="109" y="55"/>
                  </a:cubicBezTo>
                  <a:cubicBezTo>
                    <a:pt x="116" y="53"/>
                    <a:pt x="117" y="48"/>
                    <a:pt x="117" y="46"/>
                  </a:cubicBezTo>
                  <a:cubicBezTo>
                    <a:pt x="118" y="37"/>
                    <a:pt x="113" y="34"/>
                    <a:pt x="109" y="33"/>
                  </a:cubicBezTo>
                  <a:cubicBezTo>
                    <a:pt x="106" y="33"/>
                    <a:pt x="104" y="33"/>
                    <a:pt x="102" y="34"/>
                  </a:cubicBezTo>
                  <a:cubicBezTo>
                    <a:pt x="99" y="34"/>
                    <a:pt x="97" y="34"/>
                    <a:pt x="96" y="33"/>
                  </a:cubicBezTo>
                  <a:cubicBezTo>
                    <a:pt x="95" y="32"/>
                    <a:pt x="95" y="31"/>
                    <a:pt x="94" y="30"/>
                  </a:cubicBezTo>
                  <a:cubicBezTo>
                    <a:pt x="94" y="23"/>
                    <a:pt x="95" y="7"/>
                    <a:pt x="95" y="3"/>
                  </a:cubicBezTo>
                  <a:cubicBezTo>
                    <a:pt x="95" y="2"/>
                    <a:pt x="97" y="0"/>
                    <a:pt x="99" y="1"/>
                  </a:cubicBezTo>
                  <a:cubicBezTo>
                    <a:pt x="100" y="1"/>
                    <a:pt x="102" y="2"/>
                    <a:pt x="101" y="4"/>
                  </a:cubicBezTo>
                  <a:cubicBezTo>
                    <a:pt x="101" y="7"/>
                    <a:pt x="100" y="20"/>
                    <a:pt x="101" y="28"/>
                  </a:cubicBezTo>
                  <a:cubicBezTo>
                    <a:pt x="101" y="28"/>
                    <a:pt x="101" y="28"/>
                    <a:pt x="101" y="28"/>
                  </a:cubicBezTo>
                  <a:cubicBezTo>
                    <a:pt x="103" y="27"/>
                    <a:pt x="106" y="27"/>
                    <a:pt x="110" y="27"/>
                  </a:cubicBezTo>
                  <a:cubicBezTo>
                    <a:pt x="119" y="29"/>
                    <a:pt x="124" y="36"/>
                    <a:pt x="123" y="46"/>
                  </a:cubicBezTo>
                  <a:cubicBezTo>
                    <a:pt x="123" y="54"/>
                    <a:pt x="118" y="59"/>
                    <a:pt x="110" y="61"/>
                  </a:cubicBezTo>
                  <a:cubicBezTo>
                    <a:pt x="105" y="61"/>
                    <a:pt x="100" y="60"/>
                    <a:pt x="96" y="59"/>
                  </a:cubicBezTo>
                  <a:cubicBezTo>
                    <a:pt x="96" y="63"/>
                    <a:pt x="95" y="67"/>
                    <a:pt x="94" y="71"/>
                  </a:cubicBezTo>
                  <a:cubicBezTo>
                    <a:pt x="93" y="75"/>
                    <a:pt x="93" y="80"/>
                    <a:pt x="92" y="85"/>
                  </a:cubicBezTo>
                  <a:cubicBezTo>
                    <a:pt x="92" y="87"/>
                    <a:pt x="90" y="88"/>
                    <a:pt x="89" y="88"/>
                  </a:cubicBezTo>
                  <a:cubicBezTo>
                    <a:pt x="86" y="88"/>
                    <a:pt x="83" y="87"/>
                    <a:pt x="80" y="87"/>
                  </a:cubicBezTo>
                  <a:cubicBezTo>
                    <a:pt x="77" y="86"/>
                    <a:pt x="73" y="85"/>
                    <a:pt x="70" y="86"/>
                  </a:cubicBezTo>
                  <a:cubicBezTo>
                    <a:pt x="70" y="86"/>
                    <a:pt x="70" y="87"/>
                    <a:pt x="70" y="87"/>
                  </a:cubicBezTo>
                  <a:cubicBezTo>
                    <a:pt x="70" y="95"/>
                    <a:pt x="69" y="107"/>
                    <a:pt x="55" y="108"/>
                  </a:cubicBezTo>
                  <a:cubicBezTo>
                    <a:pt x="54" y="108"/>
                    <a:pt x="53" y="108"/>
                    <a:pt x="53" y="108"/>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61"/>
            <p:cNvSpPr/>
            <p:nvPr/>
          </p:nvSpPr>
          <p:spPr bwMode="auto">
            <a:xfrm>
              <a:off x="3087688" y="5224463"/>
              <a:ext cx="214313" cy="160338"/>
            </a:xfrm>
            <a:custGeom>
              <a:avLst/>
              <a:gdLst>
                <a:gd name="T0" fmla="*/ 35 w 39"/>
                <a:gd name="T1" fmla="*/ 29 h 29"/>
                <a:gd name="T2" fmla="*/ 34 w 39"/>
                <a:gd name="T3" fmla="*/ 29 h 29"/>
                <a:gd name="T4" fmla="*/ 32 w 39"/>
                <a:gd name="T5" fmla="*/ 25 h 29"/>
                <a:gd name="T6" fmla="*/ 32 w 39"/>
                <a:gd name="T7" fmla="*/ 25 h 29"/>
                <a:gd name="T8" fmla="*/ 29 w 39"/>
                <a:gd name="T9" fmla="*/ 12 h 29"/>
                <a:gd name="T10" fmla="*/ 18 w 39"/>
                <a:gd name="T11" fmla="*/ 7 h 29"/>
                <a:gd name="T12" fmla="*/ 10 w 39"/>
                <a:gd name="T13" fmla="*/ 11 h 29"/>
                <a:gd name="T14" fmla="*/ 9 w 39"/>
                <a:gd name="T15" fmla="*/ 20 h 29"/>
                <a:gd name="T16" fmla="*/ 10 w 39"/>
                <a:gd name="T17" fmla="*/ 24 h 29"/>
                <a:gd name="T18" fmla="*/ 6 w 39"/>
                <a:gd name="T19" fmla="*/ 25 h 29"/>
                <a:gd name="T20" fmla="*/ 4 w 39"/>
                <a:gd name="T21" fmla="*/ 8 h 29"/>
                <a:gd name="T22" fmla="*/ 17 w 39"/>
                <a:gd name="T23" fmla="*/ 1 h 29"/>
                <a:gd name="T24" fmla="*/ 33 w 39"/>
                <a:gd name="T25" fmla="*/ 7 h 29"/>
                <a:gd name="T26" fmla="*/ 38 w 39"/>
                <a:gd name="T27" fmla="*/ 25 h 29"/>
                <a:gd name="T28" fmla="*/ 38 w 39"/>
                <a:gd name="T29" fmla="*/ 26 h 29"/>
                <a:gd name="T30" fmla="*/ 35 w 39"/>
                <a:gd name="T31"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 h="29">
                  <a:moveTo>
                    <a:pt x="35" y="29"/>
                  </a:moveTo>
                  <a:cubicBezTo>
                    <a:pt x="35" y="29"/>
                    <a:pt x="35" y="29"/>
                    <a:pt x="34" y="29"/>
                  </a:cubicBezTo>
                  <a:cubicBezTo>
                    <a:pt x="33" y="29"/>
                    <a:pt x="32" y="27"/>
                    <a:pt x="32" y="25"/>
                  </a:cubicBezTo>
                  <a:cubicBezTo>
                    <a:pt x="32" y="25"/>
                    <a:pt x="32" y="25"/>
                    <a:pt x="32" y="25"/>
                  </a:cubicBezTo>
                  <a:cubicBezTo>
                    <a:pt x="32" y="20"/>
                    <a:pt x="33" y="15"/>
                    <a:pt x="29" y="12"/>
                  </a:cubicBezTo>
                  <a:cubicBezTo>
                    <a:pt x="26" y="9"/>
                    <a:pt x="21" y="6"/>
                    <a:pt x="18" y="7"/>
                  </a:cubicBezTo>
                  <a:cubicBezTo>
                    <a:pt x="13" y="7"/>
                    <a:pt x="11" y="8"/>
                    <a:pt x="10" y="11"/>
                  </a:cubicBezTo>
                  <a:cubicBezTo>
                    <a:pt x="8" y="14"/>
                    <a:pt x="8" y="19"/>
                    <a:pt x="9" y="20"/>
                  </a:cubicBezTo>
                  <a:cubicBezTo>
                    <a:pt x="10" y="21"/>
                    <a:pt x="11" y="22"/>
                    <a:pt x="10" y="24"/>
                  </a:cubicBezTo>
                  <a:cubicBezTo>
                    <a:pt x="9" y="25"/>
                    <a:pt x="7" y="26"/>
                    <a:pt x="6" y="25"/>
                  </a:cubicBezTo>
                  <a:cubicBezTo>
                    <a:pt x="0" y="22"/>
                    <a:pt x="3" y="11"/>
                    <a:pt x="4" y="8"/>
                  </a:cubicBezTo>
                  <a:cubicBezTo>
                    <a:pt x="6" y="4"/>
                    <a:pt x="11" y="1"/>
                    <a:pt x="17" y="1"/>
                  </a:cubicBezTo>
                  <a:cubicBezTo>
                    <a:pt x="23" y="0"/>
                    <a:pt x="29" y="4"/>
                    <a:pt x="33" y="7"/>
                  </a:cubicBezTo>
                  <a:cubicBezTo>
                    <a:pt x="39" y="13"/>
                    <a:pt x="38" y="20"/>
                    <a:pt x="38" y="25"/>
                  </a:cubicBezTo>
                  <a:cubicBezTo>
                    <a:pt x="38" y="26"/>
                    <a:pt x="38" y="26"/>
                    <a:pt x="38" y="26"/>
                  </a:cubicBezTo>
                  <a:cubicBezTo>
                    <a:pt x="38" y="28"/>
                    <a:pt x="36" y="29"/>
                    <a:pt x="35" y="29"/>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62"/>
            <p:cNvSpPr/>
            <p:nvPr/>
          </p:nvSpPr>
          <p:spPr bwMode="auto">
            <a:xfrm>
              <a:off x="3560763" y="3622675"/>
              <a:ext cx="598488" cy="127000"/>
            </a:xfrm>
            <a:custGeom>
              <a:avLst/>
              <a:gdLst>
                <a:gd name="T0" fmla="*/ 4 w 109"/>
                <a:gd name="T1" fmla="*/ 23 h 23"/>
                <a:gd name="T2" fmla="*/ 0 w 109"/>
                <a:gd name="T3" fmla="*/ 20 h 23"/>
                <a:gd name="T4" fmla="*/ 3 w 109"/>
                <a:gd name="T5" fmla="*/ 17 h 23"/>
                <a:gd name="T6" fmla="*/ 18 w 109"/>
                <a:gd name="T7" fmla="*/ 3 h 23"/>
                <a:gd name="T8" fmla="*/ 40 w 109"/>
                <a:gd name="T9" fmla="*/ 2 h 23"/>
                <a:gd name="T10" fmla="*/ 48 w 109"/>
                <a:gd name="T11" fmla="*/ 3 h 23"/>
                <a:gd name="T12" fmla="*/ 84 w 109"/>
                <a:gd name="T13" fmla="*/ 8 h 23"/>
                <a:gd name="T14" fmla="*/ 106 w 109"/>
                <a:gd name="T15" fmla="*/ 3 h 23"/>
                <a:gd name="T16" fmla="*/ 109 w 109"/>
                <a:gd name="T17" fmla="*/ 7 h 23"/>
                <a:gd name="T18" fmla="*/ 83 w 109"/>
                <a:gd name="T19" fmla="*/ 13 h 23"/>
                <a:gd name="T20" fmla="*/ 48 w 109"/>
                <a:gd name="T21" fmla="*/ 8 h 23"/>
                <a:gd name="T22" fmla="*/ 40 w 109"/>
                <a:gd name="T23" fmla="*/ 7 h 23"/>
                <a:gd name="T24" fmla="*/ 20 w 109"/>
                <a:gd name="T25" fmla="*/ 8 h 23"/>
                <a:gd name="T26" fmla="*/ 7 w 109"/>
                <a:gd name="T27" fmla="*/ 20 h 23"/>
                <a:gd name="T28" fmla="*/ 4 w 109"/>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23">
                  <a:moveTo>
                    <a:pt x="4" y="23"/>
                  </a:moveTo>
                  <a:cubicBezTo>
                    <a:pt x="0" y="20"/>
                    <a:pt x="0" y="20"/>
                    <a:pt x="0" y="20"/>
                  </a:cubicBezTo>
                  <a:cubicBezTo>
                    <a:pt x="1" y="19"/>
                    <a:pt x="2" y="18"/>
                    <a:pt x="3" y="17"/>
                  </a:cubicBezTo>
                  <a:cubicBezTo>
                    <a:pt x="7" y="12"/>
                    <a:pt x="12" y="6"/>
                    <a:pt x="18" y="3"/>
                  </a:cubicBezTo>
                  <a:cubicBezTo>
                    <a:pt x="25" y="0"/>
                    <a:pt x="33" y="1"/>
                    <a:pt x="40" y="2"/>
                  </a:cubicBezTo>
                  <a:cubicBezTo>
                    <a:pt x="48" y="3"/>
                    <a:pt x="48" y="3"/>
                    <a:pt x="48" y="3"/>
                  </a:cubicBezTo>
                  <a:cubicBezTo>
                    <a:pt x="60" y="5"/>
                    <a:pt x="74" y="7"/>
                    <a:pt x="84" y="8"/>
                  </a:cubicBezTo>
                  <a:cubicBezTo>
                    <a:pt x="92" y="9"/>
                    <a:pt x="98" y="7"/>
                    <a:pt x="106" y="3"/>
                  </a:cubicBezTo>
                  <a:cubicBezTo>
                    <a:pt x="109" y="7"/>
                    <a:pt x="109" y="7"/>
                    <a:pt x="109" y="7"/>
                  </a:cubicBezTo>
                  <a:cubicBezTo>
                    <a:pt x="100" y="12"/>
                    <a:pt x="92" y="14"/>
                    <a:pt x="83" y="13"/>
                  </a:cubicBezTo>
                  <a:cubicBezTo>
                    <a:pt x="74" y="12"/>
                    <a:pt x="59" y="10"/>
                    <a:pt x="48" y="8"/>
                  </a:cubicBezTo>
                  <a:cubicBezTo>
                    <a:pt x="40" y="7"/>
                    <a:pt x="40" y="7"/>
                    <a:pt x="40" y="7"/>
                  </a:cubicBezTo>
                  <a:cubicBezTo>
                    <a:pt x="33" y="6"/>
                    <a:pt x="26" y="5"/>
                    <a:pt x="20" y="8"/>
                  </a:cubicBezTo>
                  <a:cubicBezTo>
                    <a:pt x="15" y="10"/>
                    <a:pt x="10" y="16"/>
                    <a:pt x="7" y="20"/>
                  </a:cubicBezTo>
                  <a:cubicBezTo>
                    <a:pt x="6" y="21"/>
                    <a:pt x="5" y="23"/>
                    <a:pt x="4" y="23"/>
                  </a:cubicBezTo>
                  <a:close/>
                </a:path>
              </a:pathLst>
            </a:custGeom>
            <a:grpFill/>
            <a:ln>
              <a:solidFill>
                <a:schemeClr val="accent2"/>
              </a:solidFill>
            </a:ln>
            <a:extLst/>
          </p:spPr>
          <p:txBody>
            <a:bodyPr vert="horz" wrap="square" lIns="91440" tIns="45720" rIns="91440" bIns="45720" numCol="1" anchor="t" anchorCtr="0" compatLnSpc="1"/>
            <a:lstStyle/>
            <a:p>
              <a:endParaRPr lang="zh-CN" altLang="en-US"/>
            </a:p>
          </p:txBody>
        </p:sp>
        <p:sp>
          <p:nvSpPr>
            <p:cNvPr id="13" name="Freeform 63"/>
            <p:cNvSpPr/>
            <p:nvPr/>
          </p:nvSpPr>
          <p:spPr bwMode="auto">
            <a:xfrm>
              <a:off x="3214688" y="3705225"/>
              <a:ext cx="1109663" cy="738188"/>
            </a:xfrm>
            <a:custGeom>
              <a:avLst/>
              <a:gdLst>
                <a:gd name="T0" fmla="*/ 69 w 202"/>
                <a:gd name="T1" fmla="*/ 134 h 134"/>
                <a:gd name="T2" fmla="*/ 68 w 202"/>
                <a:gd name="T3" fmla="*/ 133 h 134"/>
                <a:gd name="T4" fmla="*/ 59 w 202"/>
                <a:gd name="T5" fmla="*/ 122 h 134"/>
                <a:gd name="T6" fmla="*/ 69 w 202"/>
                <a:gd name="T7" fmla="*/ 101 h 134"/>
                <a:gd name="T8" fmla="*/ 81 w 202"/>
                <a:gd name="T9" fmla="*/ 90 h 134"/>
                <a:gd name="T10" fmla="*/ 100 w 202"/>
                <a:gd name="T11" fmla="*/ 73 h 134"/>
                <a:gd name="T12" fmla="*/ 77 w 202"/>
                <a:gd name="T13" fmla="*/ 43 h 134"/>
                <a:gd name="T14" fmla="*/ 41 w 202"/>
                <a:gd name="T15" fmla="*/ 48 h 134"/>
                <a:gd name="T16" fmla="*/ 35 w 202"/>
                <a:gd name="T17" fmla="*/ 65 h 134"/>
                <a:gd name="T18" fmla="*/ 27 w 202"/>
                <a:gd name="T19" fmla="*/ 87 h 134"/>
                <a:gd name="T20" fmla="*/ 11 w 202"/>
                <a:gd name="T21" fmla="*/ 96 h 134"/>
                <a:gd name="T22" fmla="*/ 1 w 202"/>
                <a:gd name="T23" fmla="*/ 94 h 134"/>
                <a:gd name="T24" fmla="*/ 0 w 202"/>
                <a:gd name="T25" fmla="*/ 90 h 134"/>
                <a:gd name="T26" fmla="*/ 16 w 202"/>
                <a:gd name="T27" fmla="*/ 30 h 134"/>
                <a:gd name="T28" fmla="*/ 75 w 202"/>
                <a:gd name="T29" fmla="*/ 0 h 134"/>
                <a:gd name="T30" fmla="*/ 77 w 202"/>
                <a:gd name="T31" fmla="*/ 5 h 134"/>
                <a:gd name="T32" fmla="*/ 19 w 202"/>
                <a:gd name="T33" fmla="*/ 34 h 134"/>
                <a:gd name="T34" fmla="*/ 5 w 202"/>
                <a:gd name="T35" fmla="*/ 91 h 134"/>
                <a:gd name="T36" fmla="*/ 10 w 202"/>
                <a:gd name="T37" fmla="*/ 91 h 134"/>
                <a:gd name="T38" fmla="*/ 23 w 202"/>
                <a:gd name="T39" fmla="*/ 84 h 134"/>
                <a:gd name="T40" fmla="*/ 30 w 202"/>
                <a:gd name="T41" fmla="*/ 64 h 134"/>
                <a:gd name="T42" fmla="*/ 38 w 202"/>
                <a:gd name="T43" fmla="*/ 44 h 134"/>
                <a:gd name="T44" fmla="*/ 77 w 202"/>
                <a:gd name="T45" fmla="*/ 38 h 134"/>
                <a:gd name="T46" fmla="*/ 105 w 202"/>
                <a:gd name="T47" fmla="*/ 74 h 134"/>
                <a:gd name="T48" fmla="*/ 105 w 202"/>
                <a:gd name="T49" fmla="*/ 76 h 134"/>
                <a:gd name="T50" fmla="*/ 104 w 202"/>
                <a:gd name="T51" fmla="*/ 77 h 134"/>
                <a:gd name="T52" fmla="*/ 85 w 202"/>
                <a:gd name="T53" fmla="*/ 94 h 134"/>
                <a:gd name="T54" fmla="*/ 72 w 202"/>
                <a:gd name="T55" fmla="*/ 105 h 134"/>
                <a:gd name="T56" fmla="*/ 64 w 202"/>
                <a:gd name="T57" fmla="*/ 121 h 134"/>
                <a:gd name="T58" fmla="*/ 70 w 202"/>
                <a:gd name="T59" fmla="*/ 129 h 134"/>
                <a:gd name="T60" fmla="*/ 142 w 202"/>
                <a:gd name="T61" fmla="*/ 84 h 134"/>
                <a:gd name="T62" fmla="*/ 166 w 202"/>
                <a:gd name="T63" fmla="*/ 63 h 134"/>
                <a:gd name="T64" fmla="*/ 174 w 202"/>
                <a:gd name="T65" fmla="*/ 56 h 134"/>
                <a:gd name="T66" fmla="*/ 201 w 202"/>
                <a:gd name="T67" fmla="*/ 38 h 134"/>
                <a:gd name="T68" fmla="*/ 202 w 202"/>
                <a:gd name="T69" fmla="*/ 43 h 134"/>
                <a:gd name="T70" fmla="*/ 177 w 202"/>
                <a:gd name="T71" fmla="*/ 59 h 134"/>
                <a:gd name="T72" fmla="*/ 169 w 202"/>
                <a:gd name="T73" fmla="*/ 67 h 134"/>
                <a:gd name="T74" fmla="*/ 145 w 202"/>
                <a:gd name="T75" fmla="*/ 87 h 134"/>
                <a:gd name="T76" fmla="*/ 70 w 202"/>
                <a:gd name="T77" fmla="*/ 134 h 134"/>
                <a:gd name="T78" fmla="*/ 69 w 202"/>
                <a:gd name="T79"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2" h="134">
                  <a:moveTo>
                    <a:pt x="69" y="134"/>
                  </a:moveTo>
                  <a:cubicBezTo>
                    <a:pt x="68" y="133"/>
                    <a:pt x="68" y="133"/>
                    <a:pt x="68" y="133"/>
                  </a:cubicBezTo>
                  <a:cubicBezTo>
                    <a:pt x="61" y="130"/>
                    <a:pt x="60" y="125"/>
                    <a:pt x="59" y="122"/>
                  </a:cubicBezTo>
                  <a:cubicBezTo>
                    <a:pt x="58" y="114"/>
                    <a:pt x="63" y="106"/>
                    <a:pt x="69" y="101"/>
                  </a:cubicBezTo>
                  <a:cubicBezTo>
                    <a:pt x="71" y="99"/>
                    <a:pt x="76" y="95"/>
                    <a:pt x="81" y="90"/>
                  </a:cubicBezTo>
                  <a:cubicBezTo>
                    <a:pt x="91" y="82"/>
                    <a:pt x="97" y="76"/>
                    <a:pt x="100" y="73"/>
                  </a:cubicBezTo>
                  <a:cubicBezTo>
                    <a:pt x="99" y="48"/>
                    <a:pt x="83" y="44"/>
                    <a:pt x="77" y="43"/>
                  </a:cubicBezTo>
                  <a:cubicBezTo>
                    <a:pt x="74" y="43"/>
                    <a:pt x="46" y="47"/>
                    <a:pt x="41" y="48"/>
                  </a:cubicBezTo>
                  <a:cubicBezTo>
                    <a:pt x="40" y="50"/>
                    <a:pt x="37" y="59"/>
                    <a:pt x="35" y="65"/>
                  </a:cubicBezTo>
                  <a:cubicBezTo>
                    <a:pt x="31" y="77"/>
                    <a:pt x="28" y="84"/>
                    <a:pt x="27" y="87"/>
                  </a:cubicBezTo>
                  <a:cubicBezTo>
                    <a:pt x="24" y="92"/>
                    <a:pt x="17" y="95"/>
                    <a:pt x="11" y="96"/>
                  </a:cubicBezTo>
                  <a:cubicBezTo>
                    <a:pt x="6" y="97"/>
                    <a:pt x="3" y="96"/>
                    <a:pt x="1" y="94"/>
                  </a:cubicBezTo>
                  <a:cubicBezTo>
                    <a:pt x="0" y="93"/>
                    <a:pt x="0" y="91"/>
                    <a:pt x="0" y="90"/>
                  </a:cubicBezTo>
                  <a:cubicBezTo>
                    <a:pt x="1" y="83"/>
                    <a:pt x="11" y="33"/>
                    <a:pt x="16" y="30"/>
                  </a:cubicBezTo>
                  <a:cubicBezTo>
                    <a:pt x="36" y="17"/>
                    <a:pt x="66" y="4"/>
                    <a:pt x="75" y="0"/>
                  </a:cubicBezTo>
                  <a:cubicBezTo>
                    <a:pt x="77" y="5"/>
                    <a:pt x="77" y="5"/>
                    <a:pt x="77" y="5"/>
                  </a:cubicBezTo>
                  <a:cubicBezTo>
                    <a:pt x="68" y="8"/>
                    <a:pt x="38" y="21"/>
                    <a:pt x="19" y="34"/>
                  </a:cubicBezTo>
                  <a:cubicBezTo>
                    <a:pt x="16" y="37"/>
                    <a:pt x="5" y="83"/>
                    <a:pt x="5" y="91"/>
                  </a:cubicBezTo>
                  <a:cubicBezTo>
                    <a:pt x="6" y="91"/>
                    <a:pt x="8" y="92"/>
                    <a:pt x="10" y="91"/>
                  </a:cubicBezTo>
                  <a:cubicBezTo>
                    <a:pt x="16" y="91"/>
                    <a:pt x="21" y="88"/>
                    <a:pt x="23" y="84"/>
                  </a:cubicBezTo>
                  <a:cubicBezTo>
                    <a:pt x="24" y="82"/>
                    <a:pt x="27" y="72"/>
                    <a:pt x="30" y="64"/>
                  </a:cubicBezTo>
                  <a:cubicBezTo>
                    <a:pt x="36" y="46"/>
                    <a:pt x="37" y="45"/>
                    <a:pt x="38" y="44"/>
                  </a:cubicBezTo>
                  <a:cubicBezTo>
                    <a:pt x="41" y="42"/>
                    <a:pt x="75" y="38"/>
                    <a:pt x="77" y="38"/>
                  </a:cubicBezTo>
                  <a:cubicBezTo>
                    <a:pt x="83" y="39"/>
                    <a:pt x="104" y="43"/>
                    <a:pt x="105" y="74"/>
                  </a:cubicBezTo>
                  <a:cubicBezTo>
                    <a:pt x="105" y="76"/>
                    <a:pt x="105" y="76"/>
                    <a:pt x="105" y="76"/>
                  </a:cubicBezTo>
                  <a:cubicBezTo>
                    <a:pt x="104" y="77"/>
                    <a:pt x="104" y="77"/>
                    <a:pt x="104" y="77"/>
                  </a:cubicBezTo>
                  <a:cubicBezTo>
                    <a:pt x="103" y="78"/>
                    <a:pt x="92" y="87"/>
                    <a:pt x="85" y="94"/>
                  </a:cubicBezTo>
                  <a:cubicBezTo>
                    <a:pt x="79" y="99"/>
                    <a:pt x="74" y="103"/>
                    <a:pt x="72" y="105"/>
                  </a:cubicBezTo>
                  <a:cubicBezTo>
                    <a:pt x="68" y="109"/>
                    <a:pt x="63" y="115"/>
                    <a:pt x="64" y="121"/>
                  </a:cubicBezTo>
                  <a:cubicBezTo>
                    <a:pt x="64" y="124"/>
                    <a:pt x="66" y="127"/>
                    <a:pt x="70" y="129"/>
                  </a:cubicBezTo>
                  <a:cubicBezTo>
                    <a:pt x="78" y="126"/>
                    <a:pt x="131" y="92"/>
                    <a:pt x="142" y="84"/>
                  </a:cubicBezTo>
                  <a:cubicBezTo>
                    <a:pt x="147" y="80"/>
                    <a:pt x="158" y="70"/>
                    <a:pt x="166" y="63"/>
                  </a:cubicBezTo>
                  <a:cubicBezTo>
                    <a:pt x="169" y="60"/>
                    <a:pt x="172" y="57"/>
                    <a:pt x="174" y="56"/>
                  </a:cubicBezTo>
                  <a:cubicBezTo>
                    <a:pt x="181" y="49"/>
                    <a:pt x="200" y="38"/>
                    <a:pt x="201" y="38"/>
                  </a:cubicBezTo>
                  <a:cubicBezTo>
                    <a:pt x="202" y="43"/>
                    <a:pt x="202" y="43"/>
                    <a:pt x="202" y="43"/>
                  </a:cubicBezTo>
                  <a:cubicBezTo>
                    <a:pt x="201" y="43"/>
                    <a:pt x="183" y="54"/>
                    <a:pt x="177" y="59"/>
                  </a:cubicBezTo>
                  <a:cubicBezTo>
                    <a:pt x="175" y="61"/>
                    <a:pt x="172" y="63"/>
                    <a:pt x="169" y="67"/>
                  </a:cubicBezTo>
                  <a:cubicBezTo>
                    <a:pt x="161" y="74"/>
                    <a:pt x="150" y="84"/>
                    <a:pt x="145" y="87"/>
                  </a:cubicBezTo>
                  <a:cubicBezTo>
                    <a:pt x="137" y="94"/>
                    <a:pt x="77" y="133"/>
                    <a:pt x="70" y="134"/>
                  </a:cubicBezTo>
                  <a:lnTo>
                    <a:pt x="69" y="134"/>
                  </a:lnTo>
                  <a:close/>
                </a:path>
              </a:pathLst>
            </a:custGeom>
            <a:grpFill/>
            <a:ln>
              <a:solidFill>
                <a:schemeClr val="accent2"/>
              </a:solidFill>
            </a:ln>
            <a:extLst/>
          </p:spPr>
          <p:txBody>
            <a:bodyPr vert="horz" wrap="square" lIns="91440" tIns="45720" rIns="91440" bIns="45720" numCol="1" anchor="t" anchorCtr="0" compatLnSpc="1"/>
            <a:lstStyle/>
            <a:p>
              <a:endParaRPr lang="zh-CN" altLang="en-US"/>
            </a:p>
          </p:txBody>
        </p:sp>
        <p:sp>
          <p:nvSpPr>
            <p:cNvPr id="14" name="Freeform 64"/>
            <p:cNvSpPr/>
            <p:nvPr/>
          </p:nvSpPr>
          <p:spPr bwMode="auto">
            <a:xfrm>
              <a:off x="3433763" y="3937000"/>
              <a:ext cx="176213" cy="341313"/>
            </a:xfrm>
            <a:custGeom>
              <a:avLst/>
              <a:gdLst>
                <a:gd name="T0" fmla="*/ 31 w 32"/>
                <a:gd name="T1" fmla="*/ 62 h 62"/>
                <a:gd name="T2" fmla="*/ 19 w 32"/>
                <a:gd name="T3" fmla="*/ 56 h 62"/>
                <a:gd name="T4" fmla="*/ 10 w 32"/>
                <a:gd name="T5" fmla="*/ 41 h 62"/>
                <a:gd name="T6" fmla="*/ 2 w 32"/>
                <a:gd name="T7" fmla="*/ 26 h 62"/>
                <a:gd name="T8" fmla="*/ 9 w 32"/>
                <a:gd name="T9" fmla="*/ 2 h 62"/>
                <a:gd name="T10" fmla="*/ 10 w 32"/>
                <a:gd name="T11" fmla="*/ 0 h 62"/>
                <a:gd name="T12" fmla="*/ 15 w 32"/>
                <a:gd name="T13" fmla="*/ 2 h 62"/>
                <a:gd name="T14" fmla="*/ 14 w 32"/>
                <a:gd name="T15" fmla="*/ 5 h 62"/>
                <a:gd name="T16" fmla="*/ 7 w 32"/>
                <a:gd name="T17" fmla="*/ 24 h 62"/>
                <a:gd name="T18" fmla="*/ 14 w 32"/>
                <a:gd name="T19" fmla="*/ 38 h 62"/>
                <a:gd name="T20" fmla="*/ 22 w 32"/>
                <a:gd name="T21" fmla="*/ 52 h 62"/>
                <a:gd name="T22" fmla="*/ 32 w 32"/>
                <a:gd name="T23" fmla="*/ 57 h 62"/>
                <a:gd name="T24" fmla="*/ 31 w 32"/>
                <a:gd name="T25"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62">
                  <a:moveTo>
                    <a:pt x="31" y="62"/>
                  </a:moveTo>
                  <a:cubicBezTo>
                    <a:pt x="29" y="62"/>
                    <a:pt x="20" y="57"/>
                    <a:pt x="19" y="56"/>
                  </a:cubicBezTo>
                  <a:cubicBezTo>
                    <a:pt x="18" y="55"/>
                    <a:pt x="16" y="51"/>
                    <a:pt x="10" y="41"/>
                  </a:cubicBezTo>
                  <a:cubicBezTo>
                    <a:pt x="7" y="35"/>
                    <a:pt x="4" y="29"/>
                    <a:pt x="2" y="26"/>
                  </a:cubicBezTo>
                  <a:cubicBezTo>
                    <a:pt x="0" y="23"/>
                    <a:pt x="3" y="16"/>
                    <a:pt x="9" y="2"/>
                  </a:cubicBezTo>
                  <a:cubicBezTo>
                    <a:pt x="10" y="0"/>
                    <a:pt x="10" y="0"/>
                    <a:pt x="10" y="0"/>
                  </a:cubicBezTo>
                  <a:cubicBezTo>
                    <a:pt x="15" y="2"/>
                    <a:pt x="15" y="2"/>
                    <a:pt x="15" y="2"/>
                  </a:cubicBezTo>
                  <a:cubicBezTo>
                    <a:pt x="14" y="5"/>
                    <a:pt x="14" y="5"/>
                    <a:pt x="14" y="5"/>
                  </a:cubicBezTo>
                  <a:cubicBezTo>
                    <a:pt x="12" y="9"/>
                    <a:pt x="6" y="21"/>
                    <a:pt x="7" y="24"/>
                  </a:cubicBezTo>
                  <a:cubicBezTo>
                    <a:pt x="8" y="26"/>
                    <a:pt x="11" y="32"/>
                    <a:pt x="14" y="38"/>
                  </a:cubicBezTo>
                  <a:cubicBezTo>
                    <a:pt x="17" y="44"/>
                    <a:pt x="21" y="51"/>
                    <a:pt x="22" y="52"/>
                  </a:cubicBezTo>
                  <a:cubicBezTo>
                    <a:pt x="23" y="53"/>
                    <a:pt x="31" y="57"/>
                    <a:pt x="32" y="57"/>
                  </a:cubicBezTo>
                  <a:lnTo>
                    <a:pt x="31" y="62"/>
                  </a:lnTo>
                  <a:close/>
                </a:path>
              </a:pathLst>
            </a:custGeom>
            <a:grpFill/>
            <a:ln>
              <a:solidFill>
                <a:schemeClr val="accent2"/>
              </a:solidFill>
            </a:ln>
            <a:extLst/>
          </p:spPr>
          <p:txBody>
            <a:bodyPr vert="horz" wrap="square" lIns="91440" tIns="45720" rIns="91440" bIns="45720" numCol="1" anchor="t" anchorCtr="0" compatLnSpc="1"/>
            <a:lstStyle/>
            <a:p>
              <a:endParaRPr lang="zh-CN" altLang="en-US"/>
            </a:p>
          </p:txBody>
        </p:sp>
        <p:sp>
          <p:nvSpPr>
            <p:cNvPr id="15" name="Freeform 65"/>
            <p:cNvSpPr/>
            <p:nvPr/>
          </p:nvSpPr>
          <p:spPr bwMode="auto">
            <a:xfrm>
              <a:off x="3582988" y="3925888"/>
              <a:ext cx="114300" cy="285750"/>
            </a:xfrm>
            <a:custGeom>
              <a:avLst/>
              <a:gdLst>
                <a:gd name="T0" fmla="*/ 18 w 21"/>
                <a:gd name="T1" fmla="*/ 52 h 52"/>
                <a:gd name="T2" fmla="*/ 16 w 21"/>
                <a:gd name="T3" fmla="*/ 51 h 52"/>
                <a:gd name="T4" fmla="*/ 9 w 21"/>
                <a:gd name="T5" fmla="*/ 48 h 52"/>
                <a:gd name="T6" fmla="*/ 9 w 21"/>
                <a:gd name="T7" fmla="*/ 47 h 52"/>
                <a:gd name="T8" fmla="*/ 8 w 21"/>
                <a:gd name="T9" fmla="*/ 47 h 52"/>
                <a:gd name="T10" fmla="*/ 7 w 21"/>
                <a:gd name="T11" fmla="*/ 43 h 52"/>
                <a:gd name="T12" fmla="*/ 0 w 21"/>
                <a:gd name="T13" fmla="*/ 25 h 52"/>
                <a:gd name="T14" fmla="*/ 0 w 21"/>
                <a:gd name="T15" fmla="*/ 25 h 52"/>
                <a:gd name="T16" fmla="*/ 0 w 21"/>
                <a:gd name="T17" fmla="*/ 24 h 52"/>
                <a:gd name="T18" fmla="*/ 11 w 21"/>
                <a:gd name="T19" fmla="*/ 2 h 52"/>
                <a:gd name="T20" fmla="*/ 12 w 21"/>
                <a:gd name="T21" fmla="*/ 0 h 52"/>
                <a:gd name="T22" fmla="*/ 16 w 21"/>
                <a:gd name="T23" fmla="*/ 3 h 52"/>
                <a:gd name="T24" fmla="*/ 15 w 21"/>
                <a:gd name="T25" fmla="*/ 4 h 52"/>
                <a:gd name="T26" fmla="*/ 5 w 21"/>
                <a:gd name="T27" fmla="*/ 25 h 52"/>
                <a:gd name="T28" fmla="*/ 11 w 21"/>
                <a:gd name="T29" fmla="*/ 41 h 52"/>
                <a:gd name="T30" fmla="*/ 13 w 21"/>
                <a:gd name="T31" fmla="*/ 44 h 52"/>
                <a:gd name="T32" fmla="*/ 18 w 21"/>
                <a:gd name="T33" fmla="*/ 46 h 52"/>
                <a:gd name="T34" fmla="*/ 21 w 21"/>
                <a:gd name="T35" fmla="*/ 47 h 52"/>
                <a:gd name="T36" fmla="*/ 18 w 21"/>
                <a:gd name="T3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 h="52">
                  <a:moveTo>
                    <a:pt x="18" y="52"/>
                  </a:moveTo>
                  <a:cubicBezTo>
                    <a:pt x="18" y="51"/>
                    <a:pt x="17" y="51"/>
                    <a:pt x="16" y="51"/>
                  </a:cubicBezTo>
                  <a:cubicBezTo>
                    <a:pt x="13" y="49"/>
                    <a:pt x="11" y="48"/>
                    <a:pt x="9" y="48"/>
                  </a:cubicBezTo>
                  <a:cubicBezTo>
                    <a:pt x="9" y="47"/>
                    <a:pt x="9" y="47"/>
                    <a:pt x="9" y="47"/>
                  </a:cubicBezTo>
                  <a:cubicBezTo>
                    <a:pt x="8" y="47"/>
                    <a:pt x="8" y="47"/>
                    <a:pt x="8" y="47"/>
                  </a:cubicBezTo>
                  <a:cubicBezTo>
                    <a:pt x="8" y="46"/>
                    <a:pt x="8" y="44"/>
                    <a:pt x="7" y="43"/>
                  </a:cubicBezTo>
                  <a:cubicBezTo>
                    <a:pt x="4" y="38"/>
                    <a:pt x="1" y="31"/>
                    <a:pt x="0" y="25"/>
                  </a:cubicBezTo>
                  <a:cubicBezTo>
                    <a:pt x="0" y="25"/>
                    <a:pt x="0" y="25"/>
                    <a:pt x="0" y="25"/>
                  </a:cubicBezTo>
                  <a:cubicBezTo>
                    <a:pt x="0" y="24"/>
                    <a:pt x="0" y="24"/>
                    <a:pt x="0" y="24"/>
                  </a:cubicBezTo>
                  <a:cubicBezTo>
                    <a:pt x="3" y="16"/>
                    <a:pt x="7" y="9"/>
                    <a:pt x="11" y="2"/>
                  </a:cubicBezTo>
                  <a:cubicBezTo>
                    <a:pt x="12" y="0"/>
                    <a:pt x="12" y="0"/>
                    <a:pt x="12" y="0"/>
                  </a:cubicBezTo>
                  <a:cubicBezTo>
                    <a:pt x="16" y="3"/>
                    <a:pt x="16" y="3"/>
                    <a:pt x="16" y="3"/>
                  </a:cubicBezTo>
                  <a:cubicBezTo>
                    <a:pt x="15" y="4"/>
                    <a:pt x="15" y="4"/>
                    <a:pt x="15" y="4"/>
                  </a:cubicBezTo>
                  <a:cubicBezTo>
                    <a:pt x="12" y="11"/>
                    <a:pt x="8" y="18"/>
                    <a:pt x="5" y="25"/>
                  </a:cubicBezTo>
                  <a:cubicBezTo>
                    <a:pt x="6" y="30"/>
                    <a:pt x="9" y="36"/>
                    <a:pt x="11" y="41"/>
                  </a:cubicBezTo>
                  <a:cubicBezTo>
                    <a:pt x="12" y="42"/>
                    <a:pt x="12" y="43"/>
                    <a:pt x="13" y="44"/>
                  </a:cubicBezTo>
                  <a:cubicBezTo>
                    <a:pt x="14" y="44"/>
                    <a:pt x="16" y="45"/>
                    <a:pt x="18" y="46"/>
                  </a:cubicBezTo>
                  <a:cubicBezTo>
                    <a:pt x="19" y="47"/>
                    <a:pt x="20" y="47"/>
                    <a:pt x="21" y="47"/>
                  </a:cubicBezTo>
                  <a:lnTo>
                    <a:pt x="18" y="52"/>
                  </a:lnTo>
                  <a:close/>
                </a:path>
              </a:pathLst>
            </a:custGeom>
            <a:grpFill/>
            <a:ln>
              <a:solidFill>
                <a:schemeClr val="accent2"/>
              </a:solidFill>
            </a:ln>
            <a:extLst/>
          </p:spPr>
          <p:txBody>
            <a:bodyPr vert="horz" wrap="square" lIns="91440" tIns="45720" rIns="91440" bIns="45720" numCol="1" anchor="t" anchorCtr="0" compatLnSpc="1"/>
            <a:lstStyle/>
            <a:p>
              <a:endParaRPr lang="zh-CN" altLang="en-US"/>
            </a:p>
          </p:txBody>
        </p:sp>
        <p:sp>
          <p:nvSpPr>
            <p:cNvPr id="16" name="Freeform 66"/>
            <p:cNvSpPr/>
            <p:nvPr/>
          </p:nvSpPr>
          <p:spPr bwMode="auto">
            <a:xfrm>
              <a:off x="3686176" y="3975100"/>
              <a:ext cx="88900" cy="115888"/>
            </a:xfrm>
            <a:custGeom>
              <a:avLst/>
              <a:gdLst>
                <a:gd name="T0" fmla="*/ 14 w 16"/>
                <a:gd name="T1" fmla="*/ 21 h 21"/>
                <a:gd name="T2" fmla="*/ 11 w 16"/>
                <a:gd name="T3" fmla="*/ 20 h 21"/>
                <a:gd name="T4" fmla="*/ 2 w 16"/>
                <a:gd name="T5" fmla="*/ 17 h 21"/>
                <a:gd name="T6" fmla="*/ 0 w 16"/>
                <a:gd name="T7" fmla="*/ 16 h 21"/>
                <a:gd name="T8" fmla="*/ 1 w 16"/>
                <a:gd name="T9" fmla="*/ 14 h 21"/>
                <a:gd name="T10" fmla="*/ 2 w 16"/>
                <a:gd name="T11" fmla="*/ 10 h 21"/>
                <a:gd name="T12" fmla="*/ 5 w 16"/>
                <a:gd name="T13" fmla="*/ 0 h 21"/>
                <a:gd name="T14" fmla="*/ 10 w 16"/>
                <a:gd name="T15" fmla="*/ 1 h 21"/>
                <a:gd name="T16" fmla="*/ 7 w 16"/>
                <a:gd name="T17" fmla="*/ 11 h 21"/>
                <a:gd name="T18" fmla="*/ 6 w 16"/>
                <a:gd name="T19" fmla="*/ 13 h 21"/>
                <a:gd name="T20" fmla="*/ 13 w 16"/>
                <a:gd name="T21" fmla="*/ 15 h 21"/>
                <a:gd name="T22" fmla="*/ 16 w 16"/>
                <a:gd name="T23" fmla="*/ 16 h 21"/>
                <a:gd name="T24" fmla="*/ 14 w 16"/>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1">
                  <a:moveTo>
                    <a:pt x="14" y="21"/>
                  </a:moveTo>
                  <a:cubicBezTo>
                    <a:pt x="13" y="21"/>
                    <a:pt x="12" y="20"/>
                    <a:pt x="11" y="20"/>
                  </a:cubicBezTo>
                  <a:cubicBezTo>
                    <a:pt x="9" y="19"/>
                    <a:pt x="7" y="19"/>
                    <a:pt x="2" y="17"/>
                  </a:cubicBezTo>
                  <a:cubicBezTo>
                    <a:pt x="0" y="16"/>
                    <a:pt x="0" y="16"/>
                    <a:pt x="0" y="16"/>
                  </a:cubicBezTo>
                  <a:cubicBezTo>
                    <a:pt x="1" y="14"/>
                    <a:pt x="1" y="14"/>
                    <a:pt x="1" y="14"/>
                  </a:cubicBezTo>
                  <a:cubicBezTo>
                    <a:pt x="1" y="13"/>
                    <a:pt x="2" y="11"/>
                    <a:pt x="2" y="10"/>
                  </a:cubicBezTo>
                  <a:cubicBezTo>
                    <a:pt x="3" y="7"/>
                    <a:pt x="4" y="4"/>
                    <a:pt x="5" y="0"/>
                  </a:cubicBezTo>
                  <a:cubicBezTo>
                    <a:pt x="10" y="1"/>
                    <a:pt x="10" y="1"/>
                    <a:pt x="10" y="1"/>
                  </a:cubicBezTo>
                  <a:cubicBezTo>
                    <a:pt x="9" y="5"/>
                    <a:pt x="8" y="8"/>
                    <a:pt x="7" y="11"/>
                  </a:cubicBezTo>
                  <a:cubicBezTo>
                    <a:pt x="7" y="12"/>
                    <a:pt x="6" y="12"/>
                    <a:pt x="6" y="13"/>
                  </a:cubicBezTo>
                  <a:cubicBezTo>
                    <a:pt x="9" y="14"/>
                    <a:pt x="11" y="15"/>
                    <a:pt x="13" y="15"/>
                  </a:cubicBezTo>
                  <a:cubicBezTo>
                    <a:pt x="14" y="16"/>
                    <a:pt x="15" y="16"/>
                    <a:pt x="16" y="16"/>
                  </a:cubicBezTo>
                  <a:lnTo>
                    <a:pt x="14" y="21"/>
                  </a:lnTo>
                  <a:close/>
                </a:path>
              </a:pathLst>
            </a:custGeom>
            <a:grpFill/>
            <a:ln>
              <a:solidFill>
                <a:schemeClr val="accent2"/>
              </a:solidFill>
            </a:ln>
            <a:extLst/>
          </p:spPr>
          <p:txBody>
            <a:bodyPr vert="horz" wrap="square" lIns="91440" tIns="45720" rIns="91440" bIns="45720" numCol="1" anchor="t" anchorCtr="0" compatLnSpc="1"/>
            <a:lstStyle/>
            <a:p>
              <a:endParaRPr lang="zh-CN" altLang="en-US"/>
            </a:p>
          </p:txBody>
        </p:sp>
        <p:sp>
          <p:nvSpPr>
            <p:cNvPr id="17" name="Freeform 67"/>
            <p:cNvSpPr/>
            <p:nvPr/>
          </p:nvSpPr>
          <p:spPr bwMode="auto">
            <a:xfrm>
              <a:off x="3625851" y="4135438"/>
              <a:ext cx="100013" cy="49213"/>
            </a:xfrm>
            <a:custGeom>
              <a:avLst/>
              <a:gdLst>
                <a:gd name="T0" fmla="*/ 18 w 18"/>
                <a:gd name="T1" fmla="*/ 9 h 9"/>
                <a:gd name="T2" fmla="*/ 0 w 18"/>
                <a:gd name="T3" fmla="*/ 5 h 9"/>
                <a:gd name="T4" fmla="*/ 2 w 18"/>
                <a:gd name="T5" fmla="*/ 0 h 9"/>
                <a:gd name="T6" fmla="*/ 18 w 18"/>
                <a:gd name="T7" fmla="*/ 4 h 9"/>
                <a:gd name="T8" fmla="*/ 18 w 18"/>
                <a:gd name="T9" fmla="*/ 9 h 9"/>
              </a:gdLst>
              <a:ahLst/>
              <a:cxnLst>
                <a:cxn ang="0">
                  <a:pos x="T0" y="T1"/>
                </a:cxn>
                <a:cxn ang="0">
                  <a:pos x="T2" y="T3"/>
                </a:cxn>
                <a:cxn ang="0">
                  <a:pos x="T4" y="T5"/>
                </a:cxn>
                <a:cxn ang="0">
                  <a:pos x="T6" y="T7"/>
                </a:cxn>
                <a:cxn ang="0">
                  <a:pos x="T8" y="T9"/>
                </a:cxn>
              </a:cxnLst>
              <a:rect l="0" t="0" r="r" b="b"/>
              <a:pathLst>
                <a:path w="18" h="9">
                  <a:moveTo>
                    <a:pt x="18" y="9"/>
                  </a:moveTo>
                  <a:cubicBezTo>
                    <a:pt x="16" y="8"/>
                    <a:pt x="3" y="7"/>
                    <a:pt x="0" y="5"/>
                  </a:cubicBezTo>
                  <a:cubicBezTo>
                    <a:pt x="2" y="0"/>
                    <a:pt x="2" y="0"/>
                    <a:pt x="2" y="0"/>
                  </a:cubicBezTo>
                  <a:cubicBezTo>
                    <a:pt x="4" y="2"/>
                    <a:pt x="16" y="4"/>
                    <a:pt x="18" y="4"/>
                  </a:cubicBezTo>
                  <a:lnTo>
                    <a:pt x="18" y="9"/>
                  </a:lnTo>
                  <a:close/>
                </a:path>
              </a:pathLst>
            </a:custGeom>
            <a:grpFill/>
            <a:ln>
              <a:solidFill>
                <a:schemeClr val="accent2"/>
              </a:solidFill>
            </a:ln>
            <a:extLst/>
          </p:spPr>
          <p:txBody>
            <a:bodyPr vert="horz" wrap="square" lIns="91440" tIns="45720" rIns="91440" bIns="45720" numCol="1" anchor="t" anchorCtr="0" compatLnSpc="1"/>
            <a:lstStyle/>
            <a:p>
              <a:endParaRPr lang="zh-CN" altLang="en-US"/>
            </a:p>
          </p:txBody>
        </p:sp>
        <p:sp>
          <p:nvSpPr>
            <p:cNvPr id="18" name="Freeform 68"/>
            <p:cNvSpPr/>
            <p:nvPr/>
          </p:nvSpPr>
          <p:spPr bwMode="auto">
            <a:xfrm>
              <a:off x="4076701" y="3606800"/>
              <a:ext cx="296863" cy="423863"/>
            </a:xfrm>
            <a:custGeom>
              <a:avLst/>
              <a:gdLst>
                <a:gd name="T0" fmla="*/ 42 w 54"/>
                <a:gd name="T1" fmla="*/ 77 h 77"/>
                <a:gd name="T2" fmla="*/ 29 w 54"/>
                <a:gd name="T3" fmla="*/ 68 h 77"/>
                <a:gd name="T4" fmla="*/ 32 w 54"/>
                <a:gd name="T5" fmla="*/ 65 h 77"/>
                <a:gd name="T6" fmla="*/ 43 w 54"/>
                <a:gd name="T7" fmla="*/ 72 h 77"/>
                <a:gd name="T8" fmla="*/ 32 w 54"/>
                <a:gd name="T9" fmla="*/ 35 h 77"/>
                <a:gd name="T10" fmla="*/ 6 w 54"/>
                <a:gd name="T11" fmla="*/ 8 h 77"/>
                <a:gd name="T12" fmla="*/ 5 w 54"/>
                <a:gd name="T13" fmla="*/ 13 h 77"/>
                <a:gd name="T14" fmla="*/ 0 w 54"/>
                <a:gd name="T15" fmla="*/ 13 h 77"/>
                <a:gd name="T16" fmla="*/ 5 w 54"/>
                <a:gd name="T17" fmla="*/ 3 h 77"/>
                <a:gd name="T18" fmla="*/ 37 w 54"/>
                <a:gd name="T19" fmla="*/ 33 h 77"/>
                <a:gd name="T20" fmla="*/ 45 w 54"/>
                <a:gd name="T21" fmla="*/ 76 h 77"/>
                <a:gd name="T22" fmla="*/ 42 w 54"/>
                <a:gd name="T23"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77">
                  <a:moveTo>
                    <a:pt x="42" y="77"/>
                  </a:moveTo>
                  <a:cubicBezTo>
                    <a:pt x="39" y="77"/>
                    <a:pt x="34" y="74"/>
                    <a:pt x="29" y="68"/>
                  </a:cubicBezTo>
                  <a:cubicBezTo>
                    <a:pt x="32" y="65"/>
                    <a:pt x="32" y="65"/>
                    <a:pt x="32" y="65"/>
                  </a:cubicBezTo>
                  <a:cubicBezTo>
                    <a:pt x="38" y="71"/>
                    <a:pt x="42" y="73"/>
                    <a:pt x="43" y="72"/>
                  </a:cubicBezTo>
                  <a:cubicBezTo>
                    <a:pt x="46" y="70"/>
                    <a:pt x="44" y="57"/>
                    <a:pt x="32" y="35"/>
                  </a:cubicBezTo>
                  <a:cubicBezTo>
                    <a:pt x="21" y="15"/>
                    <a:pt x="10" y="7"/>
                    <a:pt x="6" y="8"/>
                  </a:cubicBezTo>
                  <a:cubicBezTo>
                    <a:pt x="6" y="8"/>
                    <a:pt x="5" y="9"/>
                    <a:pt x="5" y="13"/>
                  </a:cubicBezTo>
                  <a:cubicBezTo>
                    <a:pt x="0" y="13"/>
                    <a:pt x="0" y="13"/>
                    <a:pt x="0" y="13"/>
                  </a:cubicBezTo>
                  <a:cubicBezTo>
                    <a:pt x="0" y="6"/>
                    <a:pt x="2" y="4"/>
                    <a:pt x="5" y="3"/>
                  </a:cubicBezTo>
                  <a:cubicBezTo>
                    <a:pt x="14" y="0"/>
                    <a:pt x="27" y="16"/>
                    <a:pt x="37" y="33"/>
                  </a:cubicBezTo>
                  <a:cubicBezTo>
                    <a:pt x="46" y="50"/>
                    <a:pt x="54" y="71"/>
                    <a:pt x="45" y="76"/>
                  </a:cubicBezTo>
                  <a:cubicBezTo>
                    <a:pt x="45" y="77"/>
                    <a:pt x="44" y="77"/>
                    <a:pt x="42" y="77"/>
                  </a:cubicBezTo>
                  <a:close/>
                </a:path>
              </a:pathLst>
            </a:custGeom>
            <a:grpFill/>
            <a:ln>
              <a:solidFill>
                <a:schemeClr val="accent2"/>
              </a:solidFill>
            </a:ln>
            <a:extLst/>
          </p:spPr>
          <p:txBody>
            <a:bodyPr vert="horz" wrap="square" lIns="91440" tIns="45720" rIns="91440" bIns="45720" numCol="1" anchor="t" anchorCtr="0" compatLnSpc="1"/>
            <a:lstStyle/>
            <a:p>
              <a:endParaRPr lang="zh-CN" altLang="en-US"/>
            </a:p>
          </p:txBody>
        </p:sp>
        <p:sp>
          <p:nvSpPr>
            <p:cNvPr id="19" name="Freeform 69"/>
            <p:cNvSpPr/>
            <p:nvPr/>
          </p:nvSpPr>
          <p:spPr bwMode="auto">
            <a:xfrm>
              <a:off x="4154488" y="3535363"/>
              <a:ext cx="312738" cy="495300"/>
            </a:xfrm>
            <a:custGeom>
              <a:avLst/>
              <a:gdLst>
                <a:gd name="T0" fmla="*/ 50 w 57"/>
                <a:gd name="T1" fmla="*/ 90 h 90"/>
                <a:gd name="T2" fmla="*/ 37 w 57"/>
                <a:gd name="T3" fmla="*/ 81 h 90"/>
                <a:gd name="T4" fmla="*/ 41 w 57"/>
                <a:gd name="T5" fmla="*/ 78 h 90"/>
                <a:gd name="T6" fmla="*/ 50 w 57"/>
                <a:gd name="T7" fmla="*/ 85 h 90"/>
                <a:gd name="T8" fmla="*/ 49 w 57"/>
                <a:gd name="T9" fmla="*/ 71 h 90"/>
                <a:gd name="T10" fmla="*/ 36 w 57"/>
                <a:gd name="T11" fmla="*/ 41 h 90"/>
                <a:gd name="T12" fmla="*/ 17 w 57"/>
                <a:gd name="T13" fmla="*/ 14 h 90"/>
                <a:gd name="T14" fmla="*/ 6 w 57"/>
                <a:gd name="T15" fmla="*/ 6 h 90"/>
                <a:gd name="T16" fmla="*/ 5 w 57"/>
                <a:gd name="T17" fmla="*/ 11 h 90"/>
                <a:gd name="T18" fmla="*/ 0 w 57"/>
                <a:gd name="T19" fmla="*/ 12 h 90"/>
                <a:gd name="T20" fmla="*/ 3 w 57"/>
                <a:gd name="T21" fmla="*/ 2 h 90"/>
                <a:gd name="T22" fmla="*/ 20 w 57"/>
                <a:gd name="T23" fmla="*/ 10 h 90"/>
                <a:gd name="T24" fmla="*/ 40 w 57"/>
                <a:gd name="T25" fmla="*/ 39 h 90"/>
                <a:gd name="T26" fmla="*/ 54 w 57"/>
                <a:gd name="T27" fmla="*/ 70 h 90"/>
                <a:gd name="T28" fmla="*/ 53 w 57"/>
                <a:gd name="T29" fmla="*/ 89 h 90"/>
                <a:gd name="T30" fmla="*/ 50 w 57"/>
                <a:gd name="T31"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 h="90">
                  <a:moveTo>
                    <a:pt x="50" y="90"/>
                  </a:moveTo>
                  <a:cubicBezTo>
                    <a:pt x="47" y="90"/>
                    <a:pt x="42" y="87"/>
                    <a:pt x="37" y="81"/>
                  </a:cubicBezTo>
                  <a:cubicBezTo>
                    <a:pt x="41" y="78"/>
                    <a:pt x="41" y="78"/>
                    <a:pt x="41" y="78"/>
                  </a:cubicBezTo>
                  <a:cubicBezTo>
                    <a:pt x="47" y="85"/>
                    <a:pt x="50" y="85"/>
                    <a:pt x="50" y="85"/>
                  </a:cubicBezTo>
                  <a:cubicBezTo>
                    <a:pt x="51" y="84"/>
                    <a:pt x="52" y="81"/>
                    <a:pt x="49" y="71"/>
                  </a:cubicBezTo>
                  <a:cubicBezTo>
                    <a:pt x="47" y="63"/>
                    <a:pt x="42" y="52"/>
                    <a:pt x="36" y="41"/>
                  </a:cubicBezTo>
                  <a:cubicBezTo>
                    <a:pt x="29" y="30"/>
                    <a:pt x="23" y="20"/>
                    <a:pt x="17" y="14"/>
                  </a:cubicBezTo>
                  <a:cubicBezTo>
                    <a:pt x="10" y="6"/>
                    <a:pt x="6" y="6"/>
                    <a:pt x="6" y="6"/>
                  </a:cubicBezTo>
                  <a:cubicBezTo>
                    <a:pt x="6" y="6"/>
                    <a:pt x="5" y="7"/>
                    <a:pt x="5" y="11"/>
                  </a:cubicBezTo>
                  <a:cubicBezTo>
                    <a:pt x="0" y="12"/>
                    <a:pt x="0" y="12"/>
                    <a:pt x="0" y="12"/>
                  </a:cubicBezTo>
                  <a:cubicBezTo>
                    <a:pt x="0" y="7"/>
                    <a:pt x="1" y="3"/>
                    <a:pt x="3" y="2"/>
                  </a:cubicBezTo>
                  <a:cubicBezTo>
                    <a:pt x="7" y="0"/>
                    <a:pt x="13" y="2"/>
                    <a:pt x="20" y="10"/>
                  </a:cubicBezTo>
                  <a:cubicBezTo>
                    <a:pt x="27" y="17"/>
                    <a:pt x="34" y="27"/>
                    <a:pt x="40" y="39"/>
                  </a:cubicBezTo>
                  <a:cubicBezTo>
                    <a:pt x="46" y="50"/>
                    <a:pt x="51" y="61"/>
                    <a:pt x="54" y="70"/>
                  </a:cubicBezTo>
                  <a:cubicBezTo>
                    <a:pt x="57" y="81"/>
                    <a:pt x="57" y="87"/>
                    <a:pt x="53" y="89"/>
                  </a:cubicBezTo>
                  <a:cubicBezTo>
                    <a:pt x="52" y="89"/>
                    <a:pt x="51" y="90"/>
                    <a:pt x="50" y="90"/>
                  </a:cubicBezTo>
                  <a:close/>
                </a:path>
              </a:pathLst>
            </a:custGeom>
            <a:grpFill/>
            <a:ln>
              <a:solidFill>
                <a:schemeClr val="accent2"/>
              </a:solidFill>
            </a:ln>
            <a:extLst/>
          </p:spPr>
          <p:txBody>
            <a:bodyPr vert="horz" wrap="square" lIns="91440" tIns="45720" rIns="91440" bIns="45720" numCol="1" anchor="t" anchorCtr="0" compatLnSpc="1"/>
            <a:lstStyle/>
            <a:p>
              <a:endParaRPr lang="zh-CN" altLang="en-US"/>
            </a:p>
          </p:txBody>
        </p:sp>
        <p:sp>
          <p:nvSpPr>
            <p:cNvPr id="20" name="Freeform 70"/>
            <p:cNvSpPr/>
            <p:nvPr/>
          </p:nvSpPr>
          <p:spPr bwMode="auto">
            <a:xfrm>
              <a:off x="4098926" y="3562350"/>
              <a:ext cx="127000" cy="88900"/>
            </a:xfrm>
            <a:custGeom>
              <a:avLst/>
              <a:gdLst>
                <a:gd name="T0" fmla="*/ 11 w 80"/>
                <a:gd name="T1" fmla="*/ 56 h 56"/>
                <a:gd name="T2" fmla="*/ 0 w 80"/>
                <a:gd name="T3" fmla="*/ 38 h 56"/>
                <a:gd name="T4" fmla="*/ 73 w 80"/>
                <a:gd name="T5" fmla="*/ 0 h 56"/>
                <a:gd name="T6" fmla="*/ 80 w 80"/>
                <a:gd name="T7" fmla="*/ 14 h 56"/>
                <a:gd name="T8" fmla="*/ 11 w 80"/>
                <a:gd name="T9" fmla="*/ 56 h 56"/>
              </a:gdLst>
              <a:ahLst/>
              <a:cxnLst>
                <a:cxn ang="0">
                  <a:pos x="T0" y="T1"/>
                </a:cxn>
                <a:cxn ang="0">
                  <a:pos x="T2" y="T3"/>
                </a:cxn>
                <a:cxn ang="0">
                  <a:pos x="T4" y="T5"/>
                </a:cxn>
                <a:cxn ang="0">
                  <a:pos x="T6" y="T7"/>
                </a:cxn>
                <a:cxn ang="0">
                  <a:pos x="T8" y="T9"/>
                </a:cxn>
              </a:cxnLst>
              <a:rect l="0" t="0" r="r" b="b"/>
              <a:pathLst>
                <a:path w="80" h="56">
                  <a:moveTo>
                    <a:pt x="11" y="56"/>
                  </a:moveTo>
                  <a:lnTo>
                    <a:pt x="0" y="38"/>
                  </a:lnTo>
                  <a:lnTo>
                    <a:pt x="73" y="0"/>
                  </a:lnTo>
                  <a:lnTo>
                    <a:pt x="80" y="14"/>
                  </a:lnTo>
                  <a:lnTo>
                    <a:pt x="11" y="56"/>
                  </a:lnTo>
                  <a:close/>
                </a:path>
              </a:pathLst>
            </a:custGeom>
            <a:grpFill/>
            <a:ln>
              <a:solidFill>
                <a:schemeClr val="accent2"/>
              </a:solidFill>
            </a:ln>
            <a:extLst/>
          </p:spPr>
          <p:txBody>
            <a:bodyPr vert="horz" wrap="square" lIns="91440" tIns="45720" rIns="91440" bIns="45720" numCol="1" anchor="t" anchorCtr="0" compatLnSpc="1"/>
            <a:lstStyle/>
            <a:p>
              <a:endParaRPr lang="zh-CN" altLang="en-US"/>
            </a:p>
          </p:txBody>
        </p:sp>
        <p:sp>
          <p:nvSpPr>
            <p:cNvPr id="21" name="Freeform 71"/>
            <p:cNvSpPr/>
            <p:nvPr/>
          </p:nvSpPr>
          <p:spPr bwMode="auto">
            <a:xfrm>
              <a:off x="4313238" y="3930650"/>
              <a:ext cx="131763" cy="93663"/>
            </a:xfrm>
            <a:custGeom>
              <a:avLst/>
              <a:gdLst>
                <a:gd name="T0" fmla="*/ 7 w 83"/>
                <a:gd name="T1" fmla="*/ 59 h 59"/>
                <a:gd name="T2" fmla="*/ 0 w 83"/>
                <a:gd name="T3" fmla="*/ 46 h 59"/>
                <a:gd name="T4" fmla="*/ 77 w 83"/>
                <a:gd name="T5" fmla="*/ 0 h 59"/>
                <a:gd name="T6" fmla="*/ 83 w 83"/>
                <a:gd name="T7" fmla="*/ 14 h 59"/>
                <a:gd name="T8" fmla="*/ 7 w 83"/>
                <a:gd name="T9" fmla="*/ 59 h 59"/>
              </a:gdLst>
              <a:ahLst/>
              <a:cxnLst>
                <a:cxn ang="0">
                  <a:pos x="T0" y="T1"/>
                </a:cxn>
                <a:cxn ang="0">
                  <a:pos x="T2" y="T3"/>
                </a:cxn>
                <a:cxn ang="0">
                  <a:pos x="T4" y="T5"/>
                </a:cxn>
                <a:cxn ang="0">
                  <a:pos x="T6" y="T7"/>
                </a:cxn>
                <a:cxn ang="0">
                  <a:pos x="T8" y="T9"/>
                </a:cxn>
              </a:cxnLst>
              <a:rect l="0" t="0" r="r" b="b"/>
              <a:pathLst>
                <a:path w="83" h="59">
                  <a:moveTo>
                    <a:pt x="7" y="59"/>
                  </a:moveTo>
                  <a:lnTo>
                    <a:pt x="0" y="46"/>
                  </a:lnTo>
                  <a:lnTo>
                    <a:pt x="77" y="0"/>
                  </a:lnTo>
                  <a:lnTo>
                    <a:pt x="83" y="14"/>
                  </a:lnTo>
                  <a:lnTo>
                    <a:pt x="7" y="59"/>
                  </a:lnTo>
                  <a:close/>
                </a:path>
              </a:pathLst>
            </a:custGeom>
            <a:grpFill/>
            <a:ln>
              <a:solidFill>
                <a:schemeClr val="accent2"/>
              </a:solidFill>
            </a:ln>
            <a:extLst/>
          </p:spPr>
          <p:txBody>
            <a:bodyPr vert="horz" wrap="square" lIns="91440" tIns="45720" rIns="91440" bIns="45720" numCol="1" anchor="t" anchorCtr="0" compatLnSpc="1"/>
            <a:lstStyle/>
            <a:p>
              <a:endParaRPr lang="zh-CN" altLang="en-US"/>
            </a:p>
          </p:txBody>
        </p:sp>
        <p:sp>
          <p:nvSpPr>
            <p:cNvPr id="22" name="Freeform 72"/>
            <p:cNvSpPr/>
            <p:nvPr/>
          </p:nvSpPr>
          <p:spPr bwMode="auto">
            <a:xfrm>
              <a:off x="4181476" y="3424238"/>
              <a:ext cx="225425" cy="138113"/>
            </a:xfrm>
            <a:custGeom>
              <a:avLst/>
              <a:gdLst>
                <a:gd name="T0" fmla="*/ 7 w 142"/>
                <a:gd name="T1" fmla="*/ 87 h 87"/>
                <a:gd name="T2" fmla="*/ 0 w 142"/>
                <a:gd name="T3" fmla="*/ 73 h 87"/>
                <a:gd name="T4" fmla="*/ 135 w 142"/>
                <a:gd name="T5" fmla="*/ 0 h 87"/>
                <a:gd name="T6" fmla="*/ 142 w 142"/>
                <a:gd name="T7" fmla="*/ 14 h 87"/>
                <a:gd name="T8" fmla="*/ 7 w 142"/>
                <a:gd name="T9" fmla="*/ 87 h 87"/>
              </a:gdLst>
              <a:ahLst/>
              <a:cxnLst>
                <a:cxn ang="0">
                  <a:pos x="T0" y="T1"/>
                </a:cxn>
                <a:cxn ang="0">
                  <a:pos x="T2" y="T3"/>
                </a:cxn>
                <a:cxn ang="0">
                  <a:pos x="T4" y="T5"/>
                </a:cxn>
                <a:cxn ang="0">
                  <a:pos x="T6" y="T7"/>
                </a:cxn>
                <a:cxn ang="0">
                  <a:pos x="T8" y="T9"/>
                </a:cxn>
              </a:cxnLst>
              <a:rect l="0" t="0" r="r" b="b"/>
              <a:pathLst>
                <a:path w="142" h="87">
                  <a:moveTo>
                    <a:pt x="7" y="87"/>
                  </a:moveTo>
                  <a:lnTo>
                    <a:pt x="0" y="73"/>
                  </a:lnTo>
                  <a:lnTo>
                    <a:pt x="135" y="0"/>
                  </a:lnTo>
                  <a:lnTo>
                    <a:pt x="142" y="14"/>
                  </a:lnTo>
                  <a:lnTo>
                    <a:pt x="7" y="87"/>
                  </a:lnTo>
                  <a:close/>
                </a:path>
              </a:pathLst>
            </a:custGeom>
            <a:grpFill/>
            <a:ln>
              <a:solidFill>
                <a:schemeClr val="accent2"/>
              </a:solidFill>
            </a:ln>
            <a:extLst/>
          </p:spPr>
          <p:txBody>
            <a:bodyPr vert="horz" wrap="square" lIns="91440" tIns="45720" rIns="91440" bIns="45720" numCol="1" anchor="t" anchorCtr="0" compatLnSpc="1"/>
            <a:lstStyle/>
            <a:p>
              <a:endParaRPr lang="zh-CN" altLang="en-US"/>
            </a:p>
          </p:txBody>
        </p:sp>
        <p:sp>
          <p:nvSpPr>
            <p:cNvPr id="23" name="Freeform 73"/>
            <p:cNvSpPr/>
            <p:nvPr/>
          </p:nvSpPr>
          <p:spPr bwMode="auto">
            <a:xfrm>
              <a:off x="4429126" y="3887788"/>
              <a:ext cx="225425" cy="142875"/>
            </a:xfrm>
            <a:custGeom>
              <a:avLst/>
              <a:gdLst>
                <a:gd name="T0" fmla="*/ 7 w 142"/>
                <a:gd name="T1" fmla="*/ 90 h 90"/>
                <a:gd name="T2" fmla="*/ 0 w 142"/>
                <a:gd name="T3" fmla="*/ 73 h 90"/>
                <a:gd name="T4" fmla="*/ 135 w 142"/>
                <a:gd name="T5" fmla="*/ 0 h 90"/>
                <a:gd name="T6" fmla="*/ 142 w 142"/>
                <a:gd name="T7" fmla="*/ 14 h 90"/>
                <a:gd name="T8" fmla="*/ 7 w 142"/>
                <a:gd name="T9" fmla="*/ 90 h 90"/>
              </a:gdLst>
              <a:ahLst/>
              <a:cxnLst>
                <a:cxn ang="0">
                  <a:pos x="T0" y="T1"/>
                </a:cxn>
                <a:cxn ang="0">
                  <a:pos x="T2" y="T3"/>
                </a:cxn>
                <a:cxn ang="0">
                  <a:pos x="T4" y="T5"/>
                </a:cxn>
                <a:cxn ang="0">
                  <a:pos x="T6" y="T7"/>
                </a:cxn>
                <a:cxn ang="0">
                  <a:pos x="T8" y="T9"/>
                </a:cxn>
              </a:cxnLst>
              <a:rect l="0" t="0" r="r" b="b"/>
              <a:pathLst>
                <a:path w="142" h="90">
                  <a:moveTo>
                    <a:pt x="7" y="90"/>
                  </a:moveTo>
                  <a:lnTo>
                    <a:pt x="0" y="73"/>
                  </a:lnTo>
                  <a:lnTo>
                    <a:pt x="135" y="0"/>
                  </a:lnTo>
                  <a:lnTo>
                    <a:pt x="142" y="14"/>
                  </a:lnTo>
                  <a:lnTo>
                    <a:pt x="7" y="90"/>
                  </a:lnTo>
                  <a:close/>
                </a:path>
              </a:pathLst>
            </a:custGeom>
            <a:grpFill/>
            <a:ln>
              <a:solidFill>
                <a:schemeClr val="accent2"/>
              </a:solidFill>
            </a:ln>
            <a:extLst/>
          </p:spPr>
          <p:txBody>
            <a:bodyPr vert="horz" wrap="square" lIns="91440" tIns="45720" rIns="91440" bIns="45720" numCol="1" anchor="t" anchorCtr="0" compatLnSpc="1"/>
            <a:lstStyle/>
            <a:p>
              <a:endParaRPr lang="zh-CN" altLang="en-US"/>
            </a:p>
          </p:txBody>
        </p:sp>
        <p:sp>
          <p:nvSpPr>
            <p:cNvPr id="24" name="Freeform 74"/>
            <p:cNvSpPr>
              <a:spLocks noEditPoints="1"/>
            </p:cNvSpPr>
            <p:nvPr/>
          </p:nvSpPr>
          <p:spPr bwMode="auto">
            <a:xfrm>
              <a:off x="4335463" y="3859213"/>
              <a:ext cx="66675" cy="77788"/>
            </a:xfrm>
            <a:custGeom>
              <a:avLst/>
              <a:gdLst>
                <a:gd name="T0" fmla="*/ 7 w 12"/>
                <a:gd name="T1" fmla="*/ 14 h 14"/>
                <a:gd name="T2" fmla="*/ 1 w 12"/>
                <a:gd name="T3" fmla="*/ 8 h 14"/>
                <a:gd name="T4" fmla="*/ 1 w 12"/>
                <a:gd name="T5" fmla="*/ 3 h 14"/>
                <a:gd name="T6" fmla="*/ 5 w 12"/>
                <a:gd name="T7" fmla="*/ 0 h 14"/>
                <a:gd name="T8" fmla="*/ 6 w 12"/>
                <a:gd name="T9" fmla="*/ 0 h 14"/>
                <a:gd name="T10" fmla="*/ 11 w 12"/>
                <a:gd name="T11" fmla="*/ 6 h 14"/>
                <a:gd name="T12" fmla="*/ 7 w 12"/>
                <a:gd name="T13" fmla="*/ 14 h 14"/>
                <a:gd name="T14" fmla="*/ 6 w 12"/>
                <a:gd name="T15" fmla="*/ 5 h 14"/>
                <a:gd name="T16" fmla="*/ 6 w 12"/>
                <a:gd name="T17" fmla="*/ 7 h 14"/>
                <a:gd name="T18" fmla="*/ 6 w 12"/>
                <a:gd name="T19" fmla="*/ 9 h 14"/>
                <a:gd name="T20" fmla="*/ 7 w 12"/>
                <a:gd name="T21" fmla="*/ 7 h 14"/>
                <a:gd name="T22" fmla="*/ 6 w 12"/>
                <a:gd name="T23" fmla="*/ 5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14">
                  <a:moveTo>
                    <a:pt x="7" y="14"/>
                  </a:moveTo>
                  <a:cubicBezTo>
                    <a:pt x="4" y="14"/>
                    <a:pt x="1" y="12"/>
                    <a:pt x="1" y="8"/>
                  </a:cubicBezTo>
                  <a:cubicBezTo>
                    <a:pt x="0" y="6"/>
                    <a:pt x="1" y="5"/>
                    <a:pt x="1" y="3"/>
                  </a:cubicBezTo>
                  <a:cubicBezTo>
                    <a:pt x="2" y="2"/>
                    <a:pt x="3" y="0"/>
                    <a:pt x="5" y="0"/>
                  </a:cubicBezTo>
                  <a:cubicBezTo>
                    <a:pt x="6" y="0"/>
                    <a:pt x="6" y="0"/>
                    <a:pt x="6" y="0"/>
                  </a:cubicBezTo>
                  <a:cubicBezTo>
                    <a:pt x="8" y="0"/>
                    <a:pt x="11" y="3"/>
                    <a:pt x="11" y="6"/>
                  </a:cubicBezTo>
                  <a:cubicBezTo>
                    <a:pt x="12" y="10"/>
                    <a:pt x="10" y="14"/>
                    <a:pt x="7" y="14"/>
                  </a:cubicBezTo>
                  <a:close/>
                  <a:moveTo>
                    <a:pt x="6" y="5"/>
                  </a:moveTo>
                  <a:cubicBezTo>
                    <a:pt x="6" y="6"/>
                    <a:pt x="5" y="6"/>
                    <a:pt x="6" y="7"/>
                  </a:cubicBezTo>
                  <a:cubicBezTo>
                    <a:pt x="6" y="8"/>
                    <a:pt x="6" y="9"/>
                    <a:pt x="6" y="9"/>
                  </a:cubicBezTo>
                  <a:cubicBezTo>
                    <a:pt x="7" y="9"/>
                    <a:pt x="7" y="8"/>
                    <a:pt x="7" y="7"/>
                  </a:cubicBezTo>
                  <a:cubicBezTo>
                    <a:pt x="6" y="6"/>
                    <a:pt x="6" y="6"/>
                    <a:pt x="6" y="5"/>
                  </a:cubicBezTo>
                  <a:close/>
                </a:path>
              </a:pathLst>
            </a:custGeom>
            <a:grpFill/>
            <a:ln>
              <a:solidFill>
                <a:schemeClr val="accent2"/>
              </a:solidFill>
            </a:ln>
            <a:extLst/>
          </p:spPr>
          <p:txBody>
            <a:bodyPr vert="horz" wrap="square" lIns="91440" tIns="45720" rIns="91440" bIns="45720" numCol="1" anchor="t" anchorCtr="0" compatLnSpc="1"/>
            <a:lstStyle/>
            <a:p>
              <a:endParaRPr lang="zh-CN" altLang="en-US"/>
            </a:p>
          </p:txBody>
        </p:sp>
        <p:sp>
          <p:nvSpPr>
            <p:cNvPr id="25" name="Freeform 75"/>
            <p:cNvSpPr/>
            <p:nvPr/>
          </p:nvSpPr>
          <p:spPr bwMode="auto">
            <a:xfrm>
              <a:off x="4127501" y="4999038"/>
              <a:ext cx="388938" cy="468313"/>
            </a:xfrm>
            <a:custGeom>
              <a:avLst/>
              <a:gdLst>
                <a:gd name="T0" fmla="*/ 68 w 71"/>
                <a:gd name="T1" fmla="*/ 85 h 85"/>
                <a:gd name="T2" fmla="*/ 50 w 71"/>
                <a:gd name="T3" fmla="*/ 67 h 85"/>
                <a:gd name="T4" fmla="*/ 35 w 71"/>
                <a:gd name="T5" fmla="*/ 34 h 85"/>
                <a:gd name="T6" fmla="*/ 32 w 71"/>
                <a:gd name="T7" fmla="*/ 26 h 85"/>
                <a:gd name="T8" fmla="*/ 21 w 71"/>
                <a:gd name="T9" fmla="*/ 10 h 85"/>
                <a:gd name="T10" fmla="*/ 4 w 71"/>
                <a:gd name="T11" fmla="*/ 5 h 85"/>
                <a:gd name="T12" fmla="*/ 0 w 71"/>
                <a:gd name="T13" fmla="*/ 5 h 85"/>
                <a:gd name="T14" fmla="*/ 1 w 71"/>
                <a:gd name="T15" fmla="*/ 0 h 85"/>
                <a:gd name="T16" fmla="*/ 4 w 71"/>
                <a:gd name="T17" fmla="*/ 0 h 85"/>
                <a:gd name="T18" fmla="*/ 24 w 71"/>
                <a:gd name="T19" fmla="*/ 6 h 85"/>
                <a:gd name="T20" fmla="*/ 37 w 71"/>
                <a:gd name="T21" fmla="*/ 24 h 85"/>
                <a:gd name="T22" fmla="*/ 40 w 71"/>
                <a:gd name="T23" fmla="*/ 32 h 85"/>
                <a:gd name="T24" fmla="*/ 54 w 71"/>
                <a:gd name="T25" fmla="*/ 65 h 85"/>
                <a:gd name="T26" fmla="*/ 71 w 71"/>
                <a:gd name="T27" fmla="*/ 81 h 85"/>
                <a:gd name="T28" fmla="*/ 68 w 71"/>
                <a:gd name="T29"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85">
                  <a:moveTo>
                    <a:pt x="68" y="85"/>
                  </a:moveTo>
                  <a:cubicBezTo>
                    <a:pt x="60" y="80"/>
                    <a:pt x="54" y="75"/>
                    <a:pt x="50" y="67"/>
                  </a:cubicBezTo>
                  <a:cubicBezTo>
                    <a:pt x="46" y="58"/>
                    <a:pt x="40" y="45"/>
                    <a:pt x="35" y="34"/>
                  </a:cubicBezTo>
                  <a:cubicBezTo>
                    <a:pt x="32" y="26"/>
                    <a:pt x="32" y="26"/>
                    <a:pt x="32" y="26"/>
                  </a:cubicBezTo>
                  <a:cubicBezTo>
                    <a:pt x="30" y="20"/>
                    <a:pt x="26" y="14"/>
                    <a:pt x="21" y="10"/>
                  </a:cubicBezTo>
                  <a:cubicBezTo>
                    <a:pt x="17" y="7"/>
                    <a:pt x="9" y="6"/>
                    <a:pt x="4" y="5"/>
                  </a:cubicBezTo>
                  <a:cubicBezTo>
                    <a:pt x="2" y="5"/>
                    <a:pt x="1" y="5"/>
                    <a:pt x="0" y="5"/>
                  </a:cubicBezTo>
                  <a:cubicBezTo>
                    <a:pt x="1" y="0"/>
                    <a:pt x="1" y="0"/>
                    <a:pt x="1" y="0"/>
                  </a:cubicBezTo>
                  <a:cubicBezTo>
                    <a:pt x="2" y="0"/>
                    <a:pt x="3" y="0"/>
                    <a:pt x="4" y="0"/>
                  </a:cubicBezTo>
                  <a:cubicBezTo>
                    <a:pt x="10" y="1"/>
                    <a:pt x="19" y="2"/>
                    <a:pt x="24" y="6"/>
                  </a:cubicBezTo>
                  <a:cubicBezTo>
                    <a:pt x="30" y="10"/>
                    <a:pt x="34" y="18"/>
                    <a:pt x="37" y="24"/>
                  </a:cubicBezTo>
                  <a:cubicBezTo>
                    <a:pt x="40" y="32"/>
                    <a:pt x="40" y="32"/>
                    <a:pt x="40" y="32"/>
                  </a:cubicBezTo>
                  <a:cubicBezTo>
                    <a:pt x="44" y="43"/>
                    <a:pt x="50" y="56"/>
                    <a:pt x="54" y="65"/>
                  </a:cubicBezTo>
                  <a:cubicBezTo>
                    <a:pt x="57" y="72"/>
                    <a:pt x="63" y="76"/>
                    <a:pt x="71" y="81"/>
                  </a:cubicBezTo>
                  <a:lnTo>
                    <a:pt x="68" y="85"/>
                  </a:lnTo>
                  <a:close/>
                </a:path>
              </a:pathLst>
            </a:custGeom>
            <a:grpFill/>
            <a:ln>
              <a:solidFill>
                <a:schemeClr val="accent2"/>
              </a:solidFill>
            </a:ln>
            <a:extLst/>
          </p:spPr>
          <p:txBody>
            <a:bodyPr vert="horz" wrap="square" lIns="91440" tIns="45720" rIns="91440" bIns="45720" numCol="1" anchor="t" anchorCtr="0" compatLnSpc="1"/>
            <a:lstStyle/>
            <a:p>
              <a:endParaRPr lang="zh-CN" altLang="en-US"/>
            </a:p>
          </p:txBody>
        </p:sp>
        <p:sp>
          <p:nvSpPr>
            <p:cNvPr id="26" name="Freeform 76"/>
            <p:cNvSpPr/>
            <p:nvPr/>
          </p:nvSpPr>
          <p:spPr bwMode="auto">
            <a:xfrm>
              <a:off x="3527426" y="4833938"/>
              <a:ext cx="841375" cy="925513"/>
            </a:xfrm>
            <a:custGeom>
              <a:avLst/>
              <a:gdLst>
                <a:gd name="T0" fmla="*/ 150 w 153"/>
                <a:gd name="T1" fmla="*/ 168 h 168"/>
                <a:gd name="T2" fmla="*/ 123 w 153"/>
                <a:gd name="T3" fmla="*/ 155 h 168"/>
                <a:gd name="T4" fmla="*/ 112 w 153"/>
                <a:gd name="T5" fmla="*/ 152 h 168"/>
                <a:gd name="T6" fmla="*/ 82 w 153"/>
                <a:gd name="T7" fmla="*/ 143 h 168"/>
                <a:gd name="T8" fmla="*/ 3 w 153"/>
                <a:gd name="T9" fmla="*/ 102 h 168"/>
                <a:gd name="T10" fmla="*/ 3 w 153"/>
                <a:gd name="T11" fmla="*/ 102 h 168"/>
                <a:gd name="T12" fmla="*/ 3 w 153"/>
                <a:gd name="T13" fmla="*/ 101 h 168"/>
                <a:gd name="T14" fmla="*/ 8 w 153"/>
                <a:gd name="T15" fmla="*/ 87 h 168"/>
                <a:gd name="T16" fmla="*/ 30 w 153"/>
                <a:gd name="T17" fmla="*/ 85 h 168"/>
                <a:gd name="T18" fmla="*/ 46 w 153"/>
                <a:gd name="T19" fmla="*/ 89 h 168"/>
                <a:gd name="T20" fmla="*/ 71 w 153"/>
                <a:gd name="T21" fmla="*/ 97 h 168"/>
                <a:gd name="T22" fmla="*/ 84 w 153"/>
                <a:gd name="T23" fmla="*/ 61 h 168"/>
                <a:gd name="T24" fmla="*/ 61 w 153"/>
                <a:gd name="T25" fmla="*/ 33 h 168"/>
                <a:gd name="T26" fmla="*/ 43 w 153"/>
                <a:gd name="T27" fmla="*/ 37 h 168"/>
                <a:gd name="T28" fmla="*/ 21 w 153"/>
                <a:gd name="T29" fmla="*/ 41 h 168"/>
                <a:gd name="T30" fmla="*/ 4 w 153"/>
                <a:gd name="T31" fmla="*/ 33 h 168"/>
                <a:gd name="T32" fmla="*/ 1 w 153"/>
                <a:gd name="T33" fmla="*/ 23 h 168"/>
                <a:gd name="T34" fmla="*/ 4 w 153"/>
                <a:gd name="T35" fmla="*/ 20 h 168"/>
                <a:gd name="T36" fmla="*/ 64 w 153"/>
                <a:gd name="T37" fmla="*/ 3 h 168"/>
                <a:gd name="T38" fmla="*/ 120 w 153"/>
                <a:gd name="T39" fmla="*/ 37 h 168"/>
                <a:gd name="T40" fmla="*/ 117 w 153"/>
                <a:gd name="T41" fmla="*/ 41 h 168"/>
                <a:gd name="T42" fmla="*/ 62 w 153"/>
                <a:gd name="T43" fmla="*/ 7 h 168"/>
                <a:gd name="T44" fmla="*/ 6 w 153"/>
                <a:gd name="T45" fmla="*/ 24 h 168"/>
                <a:gd name="T46" fmla="*/ 8 w 153"/>
                <a:gd name="T47" fmla="*/ 29 h 168"/>
                <a:gd name="T48" fmla="*/ 21 w 153"/>
                <a:gd name="T49" fmla="*/ 36 h 168"/>
                <a:gd name="T50" fmla="*/ 42 w 153"/>
                <a:gd name="T51" fmla="*/ 32 h 168"/>
                <a:gd name="T52" fmla="*/ 63 w 153"/>
                <a:gd name="T53" fmla="*/ 28 h 168"/>
                <a:gd name="T54" fmla="*/ 88 w 153"/>
                <a:gd name="T55" fmla="*/ 58 h 168"/>
                <a:gd name="T56" fmla="*/ 72 w 153"/>
                <a:gd name="T57" fmla="*/ 102 h 168"/>
                <a:gd name="T58" fmla="*/ 71 w 153"/>
                <a:gd name="T59" fmla="*/ 102 h 168"/>
                <a:gd name="T60" fmla="*/ 70 w 153"/>
                <a:gd name="T61" fmla="*/ 102 h 168"/>
                <a:gd name="T62" fmla="*/ 45 w 153"/>
                <a:gd name="T63" fmla="*/ 94 h 168"/>
                <a:gd name="T64" fmla="*/ 29 w 153"/>
                <a:gd name="T65" fmla="*/ 89 h 168"/>
                <a:gd name="T66" fmla="*/ 11 w 153"/>
                <a:gd name="T67" fmla="*/ 91 h 168"/>
                <a:gd name="T68" fmla="*/ 7 w 153"/>
                <a:gd name="T69" fmla="*/ 100 h 168"/>
                <a:gd name="T70" fmla="*/ 84 w 153"/>
                <a:gd name="T71" fmla="*/ 138 h 168"/>
                <a:gd name="T72" fmla="*/ 114 w 153"/>
                <a:gd name="T73" fmla="*/ 147 h 168"/>
                <a:gd name="T74" fmla="*/ 124 w 153"/>
                <a:gd name="T75" fmla="*/ 150 h 168"/>
                <a:gd name="T76" fmla="*/ 153 w 153"/>
                <a:gd name="T77" fmla="*/ 164 h 168"/>
                <a:gd name="T78" fmla="*/ 150 w 153"/>
                <a:gd name="T79"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3" h="168">
                  <a:moveTo>
                    <a:pt x="150" y="168"/>
                  </a:moveTo>
                  <a:cubicBezTo>
                    <a:pt x="149" y="167"/>
                    <a:pt x="131" y="157"/>
                    <a:pt x="123" y="155"/>
                  </a:cubicBezTo>
                  <a:cubicBezTo>
                    <a:pt x="120" y="154"/>
                    <a:pt x="117" y="153"/>
                    <a:pt x="112" y="152"/>
                  </a:cubicBezTo>
                  <a:cubicBezTo>
                    <a:pt x="101" y="149"/>
                    <a:pt x="88" y="145"/>
                    <a:pt x="82" y="143"/>
                  </a:cubicBezTo>
                  <a:cubicBezTo>
                    <a:pt x="72" y="139"/>
                    <a:pt x="8" y="108"/>
                    <a:pt x="3" y="102"/>
                  </a:cubicBezTo>
                  <a:cubicBezTo>
                    <a:pt x="3" y="102"/>
                    <a:pt x="3" y="102"/>
                    <a:pt x="3" y="102"/>
                  </a:cubicBezTo>
                  <a:cubicBezTo>
                    <a:pt x="3" y="101"/>
                    <a:pt x="3" y="101"/>
                    <a:pt x="3" y="101"/>
                  </a:cubicBezTo>
                  <a:cubicBezTo>
                    <a:pt x="2" y="93"/>
                    <a:pt x="5" y="89"/>
                    <a:pt x="8" y="87"/>
                  </a:cubicBezTo>
                  <a:cubicBezTo>
                    <a:pt x="14" y="82"/>
                    <a:pt x="23" y="82"/>
                    <a:pt x="30" y="85"/>
                  </a:cubicBezTo>
                  <a:cubicBezTo>
                    <a:pt x="33" y="86"/>
                    <a:pt x="39" y="87"/>
                    <a:pt x="46" y="89"/>
                  </a:cubicBezTo>
                  <a:cubicBezTo>
                    <a:pt x="58" y="93"/>
                    <a:pt x="67" y="96"/>
                    <a:pt x="71" y="97"/>
                  </a:cubicBezTo>
                  <a:cubicBezTo>
                    <a:pt x="92" y="82"/>
                    <a:pt x="87" y="67"/>
                    <a:pt x="84" y="61"/>
                  </a:cubicBezTo>
                  <a:cubicBezTo>
                    <a:pt x="83" y="58"/>
                    <a:pt x="65" y="37"/>
                    <a:pt x="61" y="33"/>
                  </a:cubicBezTo>
                  <a:cubicBezTo>
                    <a:pt x="59" y="33"/>
                    <a:pt x="50" y="35"/>
                    <a:pt x="43" y="37"/>
                  </a:cubicBezTo>
                  <a:cubicBezTo>
                    <a:pt x="32" y="40"/>
                    <a:pt x="24" y="41"/>
                    <a:pt x="21" y="41"/>
                  </a:cubicBezTo>
                  <a:cubicBezTo>
                    <a:pt x="15" y="42"/>
                    <a:pt x="8" y="37"/>
                    <a:pt x="4" y="33"/>
                  </a:cubicBezTo>
                  <a:cubicBezTo>
                    <a:pt x="2" y="29"/>
                    <a:pt x="0" y="26"/>
                    <a:pt x="1" y="23"/>
                  </a:cubicBezTo>
                  <a:cubicBezTo>
                    <a:pt x="2" y="21"/>
                    <a:pt x="3" y="21"/>
                    <a:pt x="4" y="20"/>
                  </a:cubicBezTo>
                  <a:cubicBezTo>
                    <a:pt x="11" y="17"/>
                    <a:pt x="58" y="0"/>
                    <a:pt x="64" y="3"/>
                  </a:cubicBezTo>
                  <a:cubicBezTo>
                    <a:pt x="85" y="12"/>
                    <a:pt x="112" y="32"/>
                    <a:pt x="120" y="37"/>
                  </a:cubicBezTo>
                  <a:cubicBezTo>
                    <a:pt x="117" y="41"/>
                    <a:pt x="117" y="41"/>
                    <a:pt x="117" y="41"/>
                  </a:cubicBezTo>
                  <a:cubicBezTo>
                    <a:pt x="109" y="36"/>
                    <a:pt x="83" y="16"/>
                    <a:pt x="62" y="7"/>
                  </a:cubicBezTo>
                  <a:cubicBezTo>
                    <a:pt x="57" y="6"/>
                    <a:pt x="13" y="21"/>
                    <a:pt x="6" y="24"/>
                  </a:cubicBezTo>
                  <a:cubicBezTo>
                    <a:pt x="6" y="26"/>
                    <a:pt x="7" y="28"/>
                    <a:pt x="8" y="29"/>
                  </a:cubicBezTo>
                  <a:cubicBezTo>
                    <a:pt x="12" y="34"/>
                    <a:pt x="17" y="37"/>
                    <a:pt x="21" y="36"/>
                  </a:cubicBezTo>
                  <a:cubicBezTo>
                    <a:pt x="23" y="36"/>
                    <a:pt x="34" y="34"/>
                    <a:pt x="42" y="32"/>
                  </a:cubicBezTo>
                  <a:cubicBezTo>
                    <a:pt x="61" y="28"/>
                    <a:pt x="62" y="28"/>
                    <a:pt x="63" y="28"/>
                  </a:cubicBezTo>
                  <a:cubicBezTo>
                    <a:pt x="66" y="30"/>
                    <a:pt x="88" y="57"/>
                    <a:pt x="88" y="58"/>
                  </a:cubicBezTo>
                  <a:cubicBezTo>
                    <a:pt x="91" y="64"/>
                    <a:pt x="99" y="84"/>
                    <a:pt x="72" y="102"/>
                  </a:cubicBezTo>
                  <a:cubicBezTo>
                    <a:pt x="71" y="102"/>
                    <a:pt x="71" y="102"/>
                    <a:pt x="71" y="102"/>
                  </a:cubicBezTo>
                  <a:cubicBezTo>
                    <a:pt x="70" y="102"/>
                    <a:pt x="70" y="102"/>
                    <a:pt x="70" y="102"/>
                  </a:cubicBezTo>
                  <a:cubicBezTo>
                    <a:pt x="68" y="101"/>
                    <a:pt x="55" y="97"/>
                    <a:pt x="45" y="94"/>
                  </a:cubicBezTo>
                  <a:cubicBezTo>
                    <a:pt x="38" y="92"/>
                    <a:pt x="32" y="90"/>
                    <a:pt x="29" y="89"/>
                  </a:cubicBezTo>
                  <a:cubicBezTo>
                    <a:pt x="23" y="88"/>
                    <a:pt x="15" y="87"/>
                    <a:pt x="11" y="91"/>
                  </a:cubicBezTo>
                  <a:cubicBezTo>
                    <a:pt x="9" y="93"/>
                    <a:pt x="7" y="96"/>
                    <a:pt x="7" y="100"/>
                  </a:cubicBezTo>
                  <a:cubicBezTo>
                    <a:pt x="14" y="105"/>
                    <a:pt x="71" y="133"/>
                    <a:pt x="84" y="138"/>
                  </a:cubicBezTo>
                  <a:cubicBezTo>
                    <a:pt x="89" y="140"/>
                    <a:pt x="103" y="144"/>
                    <a:pt x="114" y="147"/>
                  </a:cubicBezTo>
                  <a:cubicBezTo>
                    <a:pt x="118" y="148"/>
                    <a:pt x="122" y="149"/>
                    <a:pt x="124" y="150"/>
                  </a:cubicBezTo>
                  <a:cubicBezTo>
                    <a:pt x="133" y="153"/>
                    <a:pt x="152" y="163"/>
                    <a:pt x="153" y="164"/>
                  </a:cubicBezTo>
                  <a:lnTo>
                    <a:pt x="150" y="168"/>
                  </a:lnTo>
                  <a:close/>
                </a:path>
              </a:pathLst>
            </a:custGeom>
            <a:grpFill/>
            <a:ln>
              <a:solidFill>
                <a:schemeClr val="accent2"/>
              </a:solidFill>
            </a:ln>
            <a:extLst/>
          </p:spPr>
          <p:txBody>
            <a:bodyPr vert="horz" wrap="square" lIns="91440" tIns="45720" rIns="91440" bIns="45720" numCol="1" anchor="t" anchorCtr="0" compatLnSpc="1"/>
            <a:lstStyle/>
            <a:p>
              <a:endParaRPr lang="zh-CN" altLang="en-US"/>
            </a:p>
          </p:txBody>
        </p:sp>
        <p:sp>
          <p:nvSpPr>
            <p:cNvPr id="27" name="Freeform 77"/>
            <p:cNvSpPr/>
            <p:nvPr/>
          </p:nvSpPr>
          <p:spPr bwMode="auto">
            <a:xfrm>
              <a:off x="3681413" y="5043488"/>
              <a:ext cx="241300" cy="274638"/>
            </a:xfrm>
            <a:custGeom>
              <a:avLst/>
              <a:gdLst>
                <a:gd name="T0" fmla="*/ 1 w 44"/>
                <a:gd name="T1" fmla="*/ 50 h 50"/>
                <a:gd name="T2" fmla="*/ 0 w 44"/>
                <a:gd name="T3" fmla="*/ 36 h 50"/>
                <a:gd name="T4" fmla="*/ 9 w 44"/>
                <a:gd name="T5" fmla="*/ 21 h 50"/>
                <a:gd name="T6" fmla="*/ 17 w 44"/>
                <a:gd name="T7" fmla="*/ 7 h 50"/>
                <a:gd name="T8" fmla="*/ 41 w 44"/>
                <a:gd name="T9" fmla="*/ 0 h 50"/>
                <a:gd name="T10" fmla="*/ 43 w 44"/>
                <a:gd name="T11" fmla="*/ 0 h 50"/>
                <a:gd name="T12" fmla="*/ 44 w 44"/>
                <a:gd name="T13" fmla="*/ 5 h 50"/>
                <a:gd name="T14" fmla="*/ 41 w 44"/>
                <a:gd name="T15" fmla="*/ 5 h 50"/>
                <a:gd name="T16" fmla="*/ 21 w 44"/>
                <a:gd name="T17" fmla="*/ 9 h 50"/>
                <a:gd name="T18" fmla="*/ 13 w 44"/>
                <a:gd name="T19" fmla="*/ 23 h 50"/>
                <a:gd name="T20" fmla="*/ 5 w 44"/>
                <a:gd name="T21" fmla="*/ 37 h 50"/>
                <a:gd name="T22" fmla="*/ 6 w 44"/>
                <a:gd name="T23" fmla="*/ 48 h 50"/>
                <a:gd name="T24" fmla="*/ 1 w 44"/>
                <a:gd name="T25"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50">
                  <a:moveTo>
                    <a:pt x="1" y="50"/>
                  </a:moveTo>
                  <a:cubicBezTo>
                    <a:pt x="0" y="48"/>
                    <a:pt x="0" y="38"/>
                    <a:pt x="0" y="36"/>
                  </a:cubicBezTo>
                  <a:cubicBezTo>
                    <a:pt x="0" y="35"/>
                    <a:pt x="2" y="32"/>
                    <a:pt x="9" y="21"/>
                  </a:cubicBezTo>
                  <a:cubicBezTo>
                    <a:pt x="12" y="15"/>
                    <a:pt x="15" y="9"/>
                    <a:pt x="17" y="7"/>
                  </a:cubicBezTo>
                  <a:cubicBezTo>
                    <a:pt x="18" y="4"/>
                    <a:pt x="26" y="2"/>
                    <a:pt x="41" y="0"/>
                  </a:cubicBezTo>
                  <a:cubicBezTo>
                    <a:pt x="43" y="0"/>
                    <a:pt x="43" y="0"/>
                    <a:pt x="43" y="0"/>
                  </a:cubicBezTo>
                  <a:cubicBezTo>
                    <a:pt x="44" y="5"/>
                    <a:pt x="44" y="5"/>
                    <a:pt x="44" y="5"/>
                  </a:cubicBezTo>
                  <a:cubicBezTo>
                    <a:pt x="41" y="5"/>
                    <a:pt x="41" y="5"/>
                    <a:pt x="41" y="5"/>
                  </a:cubicBezTo>
                  <a:cubicBezTo>
                    <a:pt x="36" y="6"/>
                    <a:pt x="23" y="7"/>
                    <a:pt x="21" y="9"/>
                  </a:cubicBezTo>
                  <a:cubicBezTo>
                    <a:pt x="20" y="12"/>
                    <a:pt x="16" y="17"/>
                    <a:pt x="13" y="23"/>
                  </a:cubicBezTo>
                  <a:cubicBezTo>
                    <a:pt x="10" y="29"/>
                    <a:pt x="5" y="36"/>
                    <a:pt x="5" y="37"/>
                  </a:cubicBezTo>
                  <a:cubicBezTo>
                    <a:pt x="5" y="39"/>
                    <a:pt x="5" y="47"/>
                    <a:pt x="6" y="48"/>
                  </a:cubicBezTo>
                  <a:lnTo>
                    <a:pt x="1" y="50"/>
                  </a:lnTo>
                  <a:close/>
                </a:path>
              </a:pathLst>
            </a:custGeom>
            <a:grpFill/>
            <a:ln>
              <a:solidFill>
                <a:schemeClr val="accent2"/>
              </a:solidFill>
            </a:ln>
            <a:extLst/>
          </p:spPr>
          <p:txBody>
            <a:bodyPr vert="horz" wrap="square" lIns="91440" tIns="45720" rIns="91440" bIns="45720" numCol="1" anchor="t" anchorCtr="0" compatLnSpc="1"/>
            <a:lstStyle/>
            <a:p>
              <a:endParaRPr lang="zh-CN" altLang="en-US"/>
            </a:p>
          </p:txBody>
        </p:sp>
        <p:sp>
          <p:nvSpPr>
            <p:cNvPr id="28" name="Freeform 78"/>
            <p:cNvSpPr/>
            <p:nvPr/>
          </p:nvSpPr>
          <p:spPr bwMode="auto">
            <a:xfrm>
              <a:off x="3779838" y="5170488"/>
              <a:ext cx="231775" cy="180975"/>
            </a:xfrm>
            <a:custGeom>
              <a:avLst/>
              <a:gdLst>
                <a:gd name="T0" fmla="*/ 1 w 42"/>
                <a:gd name="T1" fmla="*/ 33 h 33"/>
                <a:gd name="T2" fmla="*/ 1 w 42"/>
                <a:gd name="T3" fmla="*/ 30 h 33"/>
                <a:gd name="T4" fmla="*/ 0 w 42"/>
                <a:gd name="T5" fmla="*/ 23 h 33"/>
                <a:gd name="T6" fmla="*/ 0 w 42"/>
                <a:gd name="T7" fmla="*/ 22 h 33"/>
                <a:gd name="T8" fmla="*/ 0 w 42"/>
                <a:gd name="T9" fmla="*/ 22 h 33"/>
                <a:gd name="T10" fmla="*/ 2 w 42"/>
                <a:gd name="T11" fmla="*/ 19 h 33"/>
                <a:gd name="T12" fmla="*/ 14 w 42"/>
                <a:gd name="T13" fmla="*/ 3 h 33"/>
                <a:gd name="T14" fmla="*/ 15 w 42"/>
                <a:gd name="T15" fmla="*/ 3 h 33"/>
                <a:gd name="T16" fmla="*/ 15 w 42"/>
                <a:gd name="T17" fmla="*/ 2 h 33"/>
                <a:gd name="T18" fmla="*/ 40 w 42"/>
                <a:gd name="T19" fmla="*/ 0 h 33"/>
                <a:gd name="T20" fmla="*/ 41 w 42"/>
                <a:gd name="T21" fmla="*/ 0 h 33"/>
                <a:gd name="T22" fmla="*/ 42 w 42"/>
                <a:gd name="T23" fmla="*/ 5 h 33"/>
                <a:gd name="T24" fmla="*/ 40 w 42"/>
                <a:gd name="T25" fmla="*/ 5 h 33"/>
                <a:gd name="T26" fmla="*/ 17 w 42"/>
                <a:gd name="T27" fmla="*/ 7 h 33"/>
                <a:gd name="T28" fmla="*/ 7 w 42"/>
                <a:gd name="T29" fmla="*/ 21 h 33"/>
                <a:gd name="T30" fmla="*/ 5 w 42"/>
                <a:gd name="T31" fmla="*/ 24 h 33"/>
                <a:gd name="T32" fmla="*/ 6 w 42"/>
                <a:gd name="T33" fmla="*/ 29 h 33"/>
                <a:gd name="T34" fmla="*/ 6 w 42"/>
                <a:gd name="T35" fmla="*/ 32 h 33"/>
                <a:gd name="T36" fmla="*/ 1 w 42"/>
                <a:gd name="T3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33">
                  <a:moveTo>
                    <a:pt x="1" y="33"/>
                  </a:moveTo>
                  <a:cubicBezTo>
                    <a:pt x="1" y="32"/>
                    <a:pt x="1" y="31"/>
                    <a:pt x="1" y="30"/>
                  </a:cubicBezTo>
                  <a:cubicBezTo>
                    <a:pt x="0" y="27"/>
                    <a:pt x="0" y="24"/>
                    <a:pt x="0" y="23"/>
                  </a:cubicBezTo>
                  <a:cubicBezTo>
                    <a:pt x="0" y="22"/>
                    <a:pt x="0" y="22"/>
                    <a:pt x="0" y="22"/>
                  </a:cubicBezTo>
                  <a:cubicBezTo>
                    <a:pt x="0" y="22"/>
                    <a:pt x="0" y="22"/>
                    <a:pt x="0" y="22"/>
                  </a:cubicBezTo>
                  <a:cubicBezTo>
                    <a:pt x="1" y="21"/>
                    <a:pt x="2" y="20"/>
                    <a:pt x="2" y="19"/>
                  </a:cubicBezTo>
                  <a:cubicBezTo>
                    <a:pt x="6" y="14"/>
                    <a:pt x="10" y="7"/>
                    <a:pt x="14" y="3"/>
                  </a:cubicBezTo>
                  <a:cubicBezTo>
                    <a:pt x="15" y="3"/>
                    <a:pt x="15" y="3"/>
                    <a:pt x="15" y="3"/>
                  </a:cubicBezTo>
                  <a:cubicBezTo>
                    <a:pt x="15" y="2"/>
                    <a:pt x="15" y="2"/>
                    <a:pt x="15" y="2"/>
                  </a:cubicBezTo>
                  <a:cubicBezTo>
                    <a:pt x="24" y="1"/>
                    <a:pt x="31" y="1"/>
                    <a:pt x="40" y="0"/>
                  </a:cubicBezTo>
                  <a:cubicBezTo>
                    <a:pt x="41" y="0"/>
                    <a:pt x="41" y="0"/>
                    <a:pt x="41" y="0"/>
                  </a:cubicBezTo>
                  <a:cubicBezTo>
                    <a:pt x="42" y="5"/>
                    <a:pt x="42" y="5"/>
                    <a:pt x="42" y="5"/>
                  </a:cubicBezTo>
                  <a:cubicBezTo>
                    <a:pt x="40" y="5"/>
                    <a:pt x="40" y="5"/>
                    <a:pt x="40" y="5"/>
                  </a:cubicBezTo>
                  <a:cubicBezTo>
                    <a:pt x="32" y="6"/>
                    <a:pt x="25" y="6"/>
                    <a:pt x="17" y="7"/>
                  </a:cubicBezTo>
                  <a:cubicBezTo>
                    <a:pt x="13" y="11"/>
                    <a:pt x="9" y="17"/>
                    <a:pt x="7" y="21"/>
                  </a:cubicBezTo>
                  <a:cubicBezTo>
                    <a:pt x="6" y="22"/>
                    <a:pt x="5" y="23"/>
                    <a:pt x="5" y="24"/>
                  </a:cubicBezTo>
                  <a:cubicBezTo>
                    <a:pt x="5" y="25"/>
                    <a:pt x="5" y="27"/>
                    <a:pt x="6" y="29"/>
                  </a:cubicBezTo>
                  <a:cubicBezTo>
                    <a:pt x="6" y="31"/>
                    <a:pt x="6" y="32"/>
                    <a:pt x="6" y="32"/>
                  </a:cubicBezTo>
                  <a:lnTo>
                    <a:pt x="1" y="33"/>
                  </a:lnTo>
                  <a:close/>
                </a:path>
              </a:pathLst>
            </a:custGeom>
            <a:grpFill/>
            <a:ln>
              <a:solidFill>
                <a:schemeClr val="accent2"/>
              </a:solidFill>
            </a:ln>
            <a:extLst/>
          </p:spPr>
          <p:txBody>
            <a:bodyPr vert="horz" wrap="square" lIns="91440" tIns="45720" rIns="91440" bIns="45720" numCol="1" anchor="t" anchorCtr="0" compatLnSpc="1"/>
            <a:lstStyle/>
            <a:p>
              <a:endParaRPr lang="zh-CN" altLang="en-US"/>
            </a:p>
          </p:txBody>
        </p:sp>
        <p:sp>
          <p:nvSpPr>
            <p:cNvPr id="29" name="Freeform 79"/>
            <p:cNvSpPr/>
            <p:nvPr/>
          </p:nvSpPr>
          <p:spPr bwMode="auto">
            <a:xfrm>
              <a:off x="3917951" y="5253038"/>
              <a:ext cx="93663" cy="103188"/>
            </a:xfrm>
            <a:custGeom>
              <a:avLst/>
              <a:gdLst>
                <a:gd name="T0" fmla="*/ 3 w 17"/>
                <a:gd name="T1" fmla="*/ 19 h 19"/>
                <a:gd name="T2" fmla="*/ 2 w 17"/>
                <a:gd name="T3" fmla="*/ 16 h 19"/>
                <a:gd name="T4" fmla="*/ 0 w 17"/>
                <a:gd name="T5" fmla="*/ 7 h 19"/>
                <a:gd name="T6" fmla="*/ 0 w 17"/>
                <a:gd name="T7" fmla="*/ 5 h 19"/>
                <a:gd name="T8" fmla="*/ 2 w 17"/>
                <a:gd name="T9" fmla="*/ 4 h 19"/>
                <a:gd name="T10" fmla="*/ 6 w 17"/>
                <a:gd name="T11" fmla="*/ 3 h 19"/>
                <a:gd name="T12" fmla="*/ 16 w 17"/>
                <a:gd name="T13" fmla="*/ 0 h 19"/>
                <a:gd name="T14" fmla="*/ 17 w 17"/>
                <a:gd name="T15" fmla="*/ 5 h 19"/>
                <a:gd name="T16" fmla="*/ 7 w 17"/>
                <a:gd name="T17" fmla="*/ 8 h 19"/>
                <a:gd name="T18" fmla="*/ 5 w 17"/>
                <a:gd name="T19" fmla="*/ 8 h 19"/>
                <a:gd name="T20" fmla="*/ 6 w 17"/>
                <a:gd name="T21" fmla="*/ 15 h 19"/>
                <a:gd name="T22" fmla="*/ 7 w 17"/>
                <a:gd name="T23" fmla="*/ 18 h 19"/>
                <a:gd name="T24" fmla="*/ 3 w 17"/>
                <a:gd name="T25"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9">
                  <a:moveTo>
                    <a:pt x="3" y="19"/>
                  </a:moveTo>
                  <a:cubicBezTo>
                    <a:pt x="2" y="18"/>
                    <a:pt x="2" y="17"/>
                    <a:pt x="2" y="16"/>
                  </a:cubicBezTo>
                  <a:cubicBezTo>
                    <a:pt x="1" y="14"/>
                    <a:pt x="0" y="12"/>
                    <a:pt x="0" y="7"/>
                  </a:cubicBezTo>
                  <a:cubicBezTo>
                    <a:pt x="0" y="5"/>
                    <a:pt x="0" y="5"/>
                    <a:pt x="0" y="5"/>
                  </a:cubicBezTo>
                  <a:cubicBezTo>
                    <a:pt x="2" y="4"/>
                    <a:pt x="2" y="4"/>
                    <a:pt x="2" y="4"/>
                  </a:cubicBezTo>
                  <a:cubicBezTo>
                    <a:pt x="3" y="4"/>
                    <a:pt x="4" y="3"/>
                    <a:pt x="6" y="3"/>
                  </a:cubicBezTo>
                  <a:cubicBezTo>
                    <a:pt x="9" y="2"/>
                    <a:pt x="12" y="2"/>
                    <a:pt x="16" y="0"/>
                  </a:cubicBezTo>
                  <a:cubicBezTo>
                    <a:pt x="17" y="5"/>
                    <a:pt x="17" y="5"/>
                    <a:pt x="17" y="5"/>
                  </a:cubicBezTo>
                  <a:cubicBezTo>
                    <a:pt x="14" y="6"/>
                    <a:pt x="10" y="7"/>
                    <a:pt x="7" y="8"/>
                  </a:cubicBezTo>
                  <a:cubicBezTo>
                    <a:pt x="6" y="8"/>
                    <a:pt x="6" y="8"/>
                    <a:pt x="5" y="8"/>
                  </a:cubicBezTo>
                  <a:cubicBezTo>
                    <a:pt x="5" y="11"/>
                    <a:pt x="6" y="13"/>
                    <a:pt x="6" y="15"/>
                  </a:cubicBezTo>
                  <a:cubicBezTo>
                    <a:pt x="7" y="16"/>
                    <a:pt x="7" y="17"/>
                    <a:pt x="7" y="18"/>
                  </a:cubicBezTo>
                  <a:lnTo>
                    <a:pt x="3" y="19"/>
                  </a:lnTo>
                  <a:close/>
                </a:path>
              </a:pathLst>
            </a:custGeom>
            <a:grpFill/>
            <a:ln>
              <a:solidFill>
                <a:schemeClr val="accent2"/>
              </a:solidFill>
            </a:ln>
            <a:extLst/>
          </p:spPr>
          <p:txBody>
            <a:bodyPr vert="horz" wrap="square" lIns="91440" tIns="45720" rIns="91440" bIns="45720" numCol="1" anchor="t" anchorCtr="0" compatLnSpc="1"/>
            <a:lstStyle/>
            <a:p>
              <a:endParaRPr lang="zh-CN" altLang="en-US"/>
            </a:p>
          </p:txBody>
        </p:sp>
        <p:sp>
          <p:nvSpPr>
            <p:cNvPr id="30" name="Freeform 80"/>
            <p:cNvSpPr/>
            <p:nvPr/>
          </p:nvSpPr>
          <p:spPr bwMode="auto">
            <a:xfrm>
              <a:off x="3797301" y="5273675"/>
              <a:ext cx="60325" cy="93663"/>
            </a:xfrm>
            <a:custGeom>
              <a:avLst/>
              <a:gdLst>
                <a:gd name="T0" fmla="*/ 6 w 11"/>
                <a:gd name="T1" fmla="*/ 17 h 17"/>
                <a:gd name="T2" fmla="*/ 0 w 11"/>
                <a:gd name="T3" fmla="*/ 0 h 17"/>
                <a:gd name="T4" fmla="*/ 5 w 11"/>
                <a:gd name="T5" fmla="*/ 0 h 17"/>
                <a:gd name="T6" fmla="*/ 11 w 11"/>
                <a:gd name="T7" fmla="*/ 15 h 17"/>
                <a:gd name="T8" fmla="*/ 6 w 11"/>
                <a:gd name="T9" fmla="*/ 17 h 17"/>
              </a:gdLst>
              <a:ahLst/>
              <a:cxnLst>
                <a:cxn ang="0">
                  <a:pos x="T0" y="T1"/>
                </a:cxn>
                <a:cxn ang="0">
                  <a:pos x="T2" y="T3"/>
                </a:cxn>
                <a:cxn ang="0">
                  <a:pos x="T4" y="T5"/>
                </a:cxn>
                <a:cxn ang="0">
                  <a:pos x="T6" y="T7"/>
                </a:cxn>
                <a:cxn ang="0">
                  <a:pos x="T8" y="T9"/>
                </a:cxn>
              </a:cxnLst>
              <a:rect l="0" t="0" r="r" b="b"/>
              <a:pathLst>
                <a:path w="11" h="17">
                  <a:moveTo>
                    <a:pt x="6" y="17"/>
                  </a:moveTo>
                  <a:cubicBezTo>
                    <a:pt x="6" y="16"/>
                    <a:pt x="0" y="4"/>
                    <a:pt x="0" y="0"/>
                  </a:cubicBezTo>
                  <a:cubicBezTo>
                    <a:pt x="5" y="0"/>
                    <a:pt x="5" y="0"/>
                    <a:pt x="5" y="0"/>
                  </a:cubicBezTo>
                  <a:cubicBezTo>
                    <a:pt x="5" y="2"/>
                    <a:pt x="10" y="13"/>
                    <a:pt x="11" y="15"/>
                  </a:cubicBezTo>
                  <a:lnTo>
                    <a:pt x="6" y="17"/>
                  </a:lnTo>
                  <a:close/>
                </a:path>
              </a:pathLst>
            </a:custGeom>
            <a:grpFill/>
            <a:ln>
              <a:solidFill>
                <a:schemeClr val="accent2"/>
              </a:solidFill>
            </a:ln>
            <a:extLst/>
          </p:spPr>
          <p:txBody>
            <a:bodyPr vert="horz" wrap="square" lIns="91440" tIns="45720" rIns="91440" bIns="45720" numCol="1" anchor="t" anchorCtr="0" compatLnSpc="1"/>
            <a:lstStyle/>
            <a:p>
              <a:endParaRPr lang="zh-CN" altLang="en-US"/>
            </a:p>
          </p:txBody>
        </p:sp>
        <p:sp>
          <p:nvSpPr>
            <p:cNvPr id="31" name="Freeform 81"/>
            <p:cNvSpPr/>
            <p:nvPr/>
          </p:nvSpPr>
          <p:spPr bwMode="auto">
            <a:xfrm>
              <a:off x="4252913" y="5389563"/>
              <a:ext cx="292100" cy="419100"/>
            </a:xfrm>
            <a:custGeom>
              <a:avLst/>
              <a:gdLst>
                <a:gd name="T0" fmla="*/ 8 w 53"/>
                <a:gd name="T1" fmla="*/ 76 h 76"/>
                <a:gd name="T2" fmla="*/ 5 w 53"/>
                <a:gd name="T3" fmla="*/ 75 h 76"/>
                <a:gd name="T4" fmla="*/ 3 w 53"/>
                <a:gd name="T5" fmla="*/ 57 h 76"/>
                <a:gd name="T6" fmla="*/ 7 w 53"/>
                <a:gd name="T7" fmla="*/ 58 h 76"/>
                <a:gd name="T8" fmla="*/ 7 w 53"/>
                <a:gd name="T9" fmla="*/ 71 h 76"/>
                <a:gd name="T10" fmla="*/ 33 w 53"/>
                <a:gd name="T11" fmla="*/ 43 h 76"/>
                <a:gd name="T12" fmla="*/ 43 w 53"/>
                <a:gd name="T13" fmla="*/ 6 h 76"/>
                <a:gd name="T14" fmla="*/ 38 w 53"/>
                <a:gd name="T15" fmla="*/ 8 h 76"/>
                <a:gd name="T16" fmla="*/ 35 w 53"/>
                <a:gd name="T17" fmla="*/ 4 h 76"/>
                <a:gd name="T18" fmla="*/ 46 w 53"/>
                <a:gd name="T19" fmla="*/ 2 h 76"/>
                <a:gd name="T20" fmla="*/ 37 w 53"/>
                <a:gd name="T21" fmla="*/ 45 h 76"/>
                <a:gd name="T22" fmla="*/ 8 w 53"/>
                <a:gd name="T23"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76">
                  <a:moveTo>
                    <a:pt x="8" y="76"/>
                  </a:moveTo>
                  <a:cubicBezTo>
                    <a:pt x="7" y="76"/>
                    <a:pt x="6" y="76"/>
                    <a:pt x="5" y="75"/>
                  </a:cubicBezTo>
                  <a:cubicBezTo>
                    <a:pt x="1" y="73"/>
                    <a:pt x="0" y="67"/>
                    <a:pt x="3" y="57"/>
                  </a:cubicBezTo>
                  <a:cubicBezTo>
                    <a:pt x="7" y="58"/>
                    <a:pt x="7" y="58"/>
                    <a:pt x="7" y="58"/>
                  </a:cubicBezTo>
                  <a:cubicBezTo>
                    <a:pt x="5" y="66"/>
                    <a:pt x="6" y="70"/>
                    <a:pt x="7" y="71"/>
                  </a:cubicBezTo>
                  <a:cubicBezTo>
                    <a:pt x="10" y="72"/>
                    <a:pt x="21" y="64"/>
                    <a:pt x="33" y="43"/>
                  </a:cubicBezTo>
                  <a:cubicBezTo>
                    <a:pt x="44" y="23"/>
                    <a:pt x="46" y="9"/>
                    <a:pt x="43" y="6"/>
                  </a:cubicBezTo>
                  <a:cubicBezTo>
                    <a:pt x="42" y="6"/>
                    <a:pt x="41" y="6"/>
                    <a:pt x="38" y="8"/>
                  </a:cubicBezTo>
                  <a:cubicBezTo>
                    <a:pt x="35" y="4"/>
                    <a:pt x="35" y="4"/>
                    <a:pt x="35" y="4"/>
                  </a:cubicBezTo>
                  <a:cubicBezTo>
                    <a:pt x="41" y="0"/>
                    <a:pt x="44" y="1"/>
                    <a:pt x="46" y="2"/>
                  </a:cubicBezTo>
                  <a:cubicBezTo>
                    <a:pt x="53" y="8"/>
                    <a:pt x="47" y="28"/>
                    <a:pt x="37" y="45"/>
                  </a:cubicBezTo>
                  <a:cubicBezTo>
                    <a:pt x="30" y="57"/>
                    <a:pt x="17" y="76"/>
                    <a:pt x="8" y="76"/>
                  </a:cubicBezTo>
                  <a:close/>
                </a:path>
              </a:pathLst>
            </a:custGeom>
            <a:grpFill/>
            <a:ln>
              <a:solidFill>
                <a:schemeClr val="accent2"/>
              </a:solidFill>
            </a:ln>
            <a:extLst/>
          </p:spPr>
          <p:txBody>
            <a:bodyPr vert="horz" wrap="square" lIns="91440" tIns="45720" rIns="91440" bIns="45720" numCol="1" anchor="t" anchorCtr="0" compatLnSpc="1"/>
            <a:lstStyle/>
            <a:p>
              <a:endParaRPr lang="zh-CN" altLang="en-US"/>
            </a:p>
          </p:txBody>
        </p:sp>
        <p:sp>
          <p:nvSpPr>
            <p:cNvPr id="32" name="Freeform 82"/>
            <p:cNvSpPr/>
            <p:nvPr/>
          </p:nvSpPr>
          <p:spPr bwMode="auto">
            <a:xfrm>
              <a:off x="4319588" y="5411788"/>
              <a:ext cx="341313" cy="495300"/>
            </a:xfrm>
            <a:custGeom>
              <a:avLst/>
              <a:gdLst>
                <a:gd name="T0" fmla="*/ 7 w 62"/>
                <a:gd name="T1" fmla="*/ 90 h 90"/>
                <a:gd name="T2" fmla="*/ 4 w 62"/>
                <a:gd name="T3" fmla="*/ 89 h 90"/>
                <a:gd name="T4" fmla="*/ 2 w 62"/>
                <a:gd name="T5" fmla="*/ 72 h 90"/>
                <a:gd name="T6" fmla="*/ 7 w 62"/>
                <a:gd name="T7" fmla="*/ 73 h 90"/>
                <a:gd name="T8" fmla="*/ 7 w 62"/>
                <a:gd name="T9" fmla="*/ 85 h 90"/>
                <a:gd name="T10" fmla="*/ 36 w 62"/>
                <a:gd name="T11" fmla="*/ 50 h 90"/>
                <a:gd name="T12" fmla="*/ 50 w 62"/>
                <a:gd name="T13" fmla="*/ 6 h 90"/>
                <a:gd name="T14" fmla="*/ 46 w 62"/>
                <a:gd name="T15" fmla="*/ 8 h 90"/>
                <a:gd name="T16" fmla="*/ 43 w 62"/>
                <a:gd name="T17" fmla="*/ 4 h 90"/>
                <a:gd name="T18" fmla="*/ 53 w 62"/>
                <a:gd name="T19" fmla="*/ 1 h 90"/>
                <a:gd name="T20" fmla="*/ 40 w 62"/>
                <a:gd name="T21" fmla="*/ 52 h 90"/>
                <a:gd name="T22" fmla="*/ 7 w 62"/>
                <a:gd name="T23"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 h="90">
                  <a:moveTo>
                    <a:pt x="7" y="90"/>
                  </a:moveTo>
                  <a:cubicBezTo>
                    <a:pt x="6" y="90"/>
                    <a:pt x="5" y="90"/>
                    <a:pt x="4" y="89"/>
                  </a:cubicBezTo>
                  <a:cubicBezTo>
                    <a:pt x="0" y="87"/>
                    <a:pt x="0" y="81"/>
                    <a:pt x="2" y="72"/>
                  </a:cubicBezTo>
                  <a:cubicBezTo>
                    <a:pt x="7" y="73"/>
                    <a:pt x="7" y="73"/>
                    <a:pt x="7" y="73"/>
                  </a:cubicBezTo>
                  <a:cubicBezTo>
                    <a:pt x="5" y="82"/>
                    <a:pt x="6" y="85"/>
                    <a:pt x="7" y="85"/>
                  </a:cubicBezTo>
                  <a:cubicBezTo>
                    <a:pt x="9" y="86"/>
                    <a:pt x="22" y="76"/>
                    <a:pt x="36" y="50"/>
                  </a:cubicBezTo>
                  <a:cubicBezTo>
                    <a:pt x="51" y="23"/>
                    <a:pt x="53" y="7"/>
                    <a:pt x="50" y="6"/>
                  </a:cubicBezTo>
                  <a:cubicBezTo>
                    <a:pt x="50" y="6"/>
                    <a:pt x="49" y="6"/>
                    <a:pt x="46" y="8"/>
                  </a:cubicBezTo>
                  <a:cubicBezTo>
                    <a:pt x="43" y="4"/>
                    <a:pt x="43" y="4"/>
                    <a:pt x="43" y="4"/>
                  </a:cubicBezTo>
                  <a:cubicBezTo>
                    <a:pt x="47" y="1"/>
                    <a:pt x="50" y="0"/>
                    <a:pt x="53" y="1"/>
                  </a:cubicBezTo>
                  <a:cubicBezTo>
                    <a:pt x="62" y="7"/>
                    <a:pt x="49" y="37"/>
                    <a:pt x="40" y="52"/>
                  </a:cubicBezTo>
                  <a:cubicBezTo>
                    <a:pt x="33" y="66"/>
                    <a:pt x="17" y="90"/>
                    <a:pt x="7" y="90"/>
                  </a:cubicBezTo>
                  <a:close/>
                </a:path>
              </a:pathLst>
            </a:custGeom>
            <a:grpFill/>
            <a:ln>
              <a:solidFill>
                <a:schemeClr val="accent2"/>
              </a:solidFill>
            </a:ln>
            <a:extLst/>
          </p:spPr>
          <p:txBody>
            <a:bodyPr vert="horz" wrap="square" lIns="91440" tIns="45720" rIns="91440" bIns="45720" numCol="1" anchor="t" anchorCtr="0" compatLnSpc="1"/>
            <a:lstStyle/>
            <a:p>
              <a:endParaRPr lang="zh-CN" altLang="en-US"/>
            </a:p>
          </p:txBody>
        </p:sp>
        <p:sp>
          <p:nvSpPr>
            <p:cNvPr id="33" name="Freeform 83"/>
            <p:cNvSpPr/>
            <p:nvPr/>
          </p:nvSpPr>
          <p:spPr bwMode="auto">
            <a:xfrm>
              <a:off x="4489451" y="5400675"/>
              <a:ext cx="127000" cy="88900"/>
            </a:xfrm>
            <a:custGeom>
              <a:avLst/>
              <a:gdLst>
                <a:gd name="T0" fmla="*/ 73 w 80"/>
                <a:gd name="T1" fmla="*/ 56 h 56"/>
                <a:gd name="T2" fmla="*/ 0 w 80"/>
                <a:gd name="T3" fmla="*/ 14 h 56"/>
                <a:gd name="T4" fmla="*/ 7 w 80"/>
                <a:gd name="T5" fmla="*/ 0 h 56"/>
                <a:gd name="T6" fmla="*/ 80 w 80"/>
                <a:gd name="T7" fmla="*/ 42 h 56"/>
                <a:gd name="T8" fmla="*/ 73 w 80"/>
                <a:gd name="T9" fmla="*/ 56 h 56"/>
              </a:gdLst>
              <a:ahLst/>
              <a:cxnLst>
                <a:cxn ang="0">
                  <a:pos x="T0" y="T1"/>
                </a:cxn>
                <a:cxn ang="0">
                  <a:pos x="T2" y="T3"/>
                </a:cxn>
                <a:cxn ang="0">
                  <a:pos x="T4" y="T5"/>
                </a:cxn>
                <a:cxn ang="0">
                  <a:pos x="T6" y="T7"/>
                </a:cxn>
                <a:cxn ang="0">
                  <a:pos x="T8" y="T9"/>
                </a:cxn>
              </a:cxnLst>
              <a:rect l="0" t="0" r="r" b="b"/>
              <a:pathLst>
                <a:path w="80" h="56">
                  <a:moveTo>
                    <a:pt x="73" y="56"/>
                  </a:moveTo>
                  <a:lnTo>
                    <a:pt x="0" y="14"/>
                  </a:lnTo>
                  <a:lnTo>
                    <a:pt x="7" y="0"/>
                  </a:lnTo>
                  <a:lnTo>
                    <a:pt x="80" y="42"/>
                  </a:lnTo>
                  <a:lnTo>
                    <a:pt x="73" y="56"/>
                  </a:lnTo>
                  <a:close/>
                </a:path>
              </a:pathLst>
            </a:custGeom>
            <a:grpFill/>
            <a:ln>
              <a:solidFill>
                <a:schemeClr val="accent2"/>
              </a:solidFill>
            </a:ln>
            <a:extLst/>
          </p:spPr>
          <p:txBody>
            <a:bodyPr vert="horz" wrap="square" lIns="91440" tIns="45720" rIns="91440" bIns="45720" numCol="1" anchor="t" anchorCtr="0" compatLnSpc="1"/>
            <a:lstStyle/>
            <a:p>
              <a:endParaRPr lang="zh-CN" altLang="en-US"/>
            </a:p>
          </p:txBody>
        </p:sp>
        <p:sp>
          <p:nvSpPr>
            <p:cNvPr id="34" name="Freeform 84"/>
            <p:cNvSpPr/>
            <p:nvPr/>
          </p:nvSpPr>
          <p:spPr bwMode="auto">
            <a:xfrm>
              <a:off x="4281488" y="5780088"/>
              <a:ext cx="131763" cy="88900"/>
            </a:xfrm>
            <a:custGeom>
              <a:avLst/>
              <a:gdLst>
                <a:gd name="T0" fmla="*/ 76 w 83"/>
                <a:gd name="T1" fmla="*/ 56 h 56"/>
                <a:gd name="T2" fmla="*/ 0 w 83"/>
                <a:gd name="T3" fmla="*/ 14 h 56"/>
                <a:gd name="T4" fmla="*/ 6 w 83"/>
                <a:gd name="T5" fmla="*/ 0 h 56"/>
                <a:gd name="T6" fmla="*/ 83 w 83"/>
                <a:gd name="T7" fmla="*/ 39 h 56"/>
                <a:gd name="T8" fmla="*/ 76 w 83"/>
                <a:gd name="T9" fmla="*/ 56 h 56"/>
              </a:gdLst>
              <a:ahLst/>
              <a:cxnLst>
                <a:cxn ang="0">
                  <a:pos x="T0" y="T1"/>
                </a:cxn>
                <a:cxn ang="0">
                  <a:pos x="T2" y="T3"/>
                </a:cxn>
                <a:cxn ang="0">
                  <a:pos x="T4" y="T5"/>
                </a:cxn>
                <a:cxn ang="0">
                  <a:pos x="T6" y="T7"/>
                </a:cxn>
                <a:cxn ang="0">
                  <a:pos x="T8" y="T9"/>
                </a:cxn>
              </a:cxnLst>
              <a:rect l="0" t="0" r="r" b="b"/>
              <a:pathLst>
                <a:path w="83" h="56">
                  <a:moveTo>
                    <a:pt x="76" y="56"/>
                  </a:moveTo>
                  <a:lnTo>
                    <a:pt x="0" y="14"/>
                  </a:lnTo>
                  <a:lnTo>
                    <a:pt x="6" y="0"/>
                  </a:lnTo>
                  <a:lnTo>
                    <a:pt x="83" y="39"/>
                  </a:lnTo>
                  <a:lnTo>
                    <a:pt x="76" y="56"/>
                  </a:lnTo>
                  <a:close/>
                </a:path>
              </a:pathLst>
            </a:custGeom>
            <a:grpFill/>
            <a:ln>
              <a:solidFill>
                <a:schemeClr val="accent2"/>
              </a:solidFill>
            </a:ln>
            <a:extLst/>
          </p:spPr>
          <p:txBody>
            <a:bodyPr vert="horz" wrap="square" lIns="91440" tIns="45720" rIns="91440" bIns="45720" numCol="1" anchor="t" anchorCtr="0" compatLnSpc="1"/>
            <a:lstStyle/>
            <a:p>
              <a:endParaRPr lang="zh-CN" altLang="en-US"/>
            </a:p>
          </p:txBody>
        </p:sp>
        <p:sp>
          <p:nvSpPr>
            <p:cNvPr id="35" name="Freeform 85"/>
            <p:cNvSpPr/>
            <p:nvPr/>
          </p:nvSpPr>
          <p:spPr bwMode="auto">
            <a:xfrm>
              <a:off x="4598988" y="5422900"/>
              <a:ext cx="231775" cy="149225"/>
            </a:xfrm>
            <a:custGeom>
              <a:avLst/>
              <a:gdLst>
                <a:gd name="T0" fmla="*/ 136 w 146"/>
                <a:gd name="T1" fmla="*/ 94 h 94"/>
                <a:gd name="T2" fmla="*/ 0 w 146"/>
                <a:gd name="T3" fmla="*/ 17 h 94"/>
                <a:gd name="T4" fmla="*/ 11 w 146"/>
                <a:gd name="T5" fmla="*/ 0 h 94"/>
                <a:gd name="T6" fmla="*/ 146 w 146"/>
                <a:gd name="T7" fmla="*/ 76 h 94"/>
                <a:gd name="T8" fmla="*/ 136 w 146"/>
                <a:gd name="T9" fmla="*/ 94 h 94"/>
              </a:gdLst>
              <a:ahLst/>
              <a:cxnLst>
                <a:cxn ang="0">
                  <a:pos x="T0" y="T1"/>
                </a:cxn>
                <a:cxn ang="0">
                  <a:pos x="T2" y="T3"/>
                </a:cxn>
                <a:cxn ang="0">
                  <a:pos x="T4" y="T5"/>
                </a:cxn>
                <a:cxn ang="0">
                  <a:pos x="T6" y="T7"/>
                </a:cxn>
                <a:cxn ang="0">
                  <a:pos x="T8" y="T9"/>
                </a:cxn>
              </a:cxnLst>
              <a:rect l="0" t="0" r="r" b="b"/>
              <a:pathLst>
                <a:path w="146" h="94">
                  <a:moveTo>
                    <a:pt x="136" y="94"/>
                  </a:moveTo>
                  <a:lnTo>
                    <a:pt x="0" y="17"/>
                  </a:lnTo>
                  <a:lnTo>
                    <a:pt x="11" y="0"/>
                  </a:lnTo>
                  <a:lnTo>
                    <a:pt x="146" y="76"/>
                  </a:lnTo>
                  <a:lnTo>
                    <a:pt x="136" y="94"/>
                  </a:lnTo>
                  <a:close/>
                </a:path>
              </a:pathLst>
            </a:custGeom>
            <a:grpFill/>
            <a:ln>
              <a:solidFill>
                <a:schemeClr val="accent2"/>
              </a:solidFill>
            </a:ln>
            <a:extLst/>
          </p:spPr>
          <p:txBody>
            <a:bodyPr vert="horz" wrap="square" lIns="91440" tIns="45720" rIns="91440" bIns="45720" numCol="1" anchor="t" anchorCtr="0" compatLnSpc="1"/>
            <a:lstStyle/>
            <a:p>
              <a:endParaRPr lang="zh-CN" altLang="en-US"/>
            </a:p>
          </p:txBody>
        </p:sp>
        <p:sp>
          <p:nvSpPr>
            <p:cNvPr id="36" name="Freeform 86"/>
            <p:cNvSpPr/>
            <p:nvPr/>
          </p:nvSpPr>
          <p:spPr bwMode="auto">
            <a:xfrm>
              <a:off x="4335463" y="5880100"/>
              <a:ext cx="225425" cy="142875"/>
            </a:xfrm>
            <a:custGeom>
              <a:avLst/>
              <a:gdLst>
                <a:gd name="T0" fmla="*/ 135 w 142"/>
                <a:gd name="T1" fmla="*/ 90 h 90"/>
                <a:gd name="T2" fmla="*/ 0 w 142"/>
                <a:gd name="T3" fmla="*/ 14 h 90"/>
                <a:gd name="T4" fmla="*/ 11 w 142"/>
                <a:gd name="T5" fmla="*/ 0 h 90"/>
                <a:gd name="T6" fmla="*/ 142 w 142"/>
                <a:gd name="T7" fmla="*/ 76 h 90"/>
                <a:gd name="T8" fmla="*/ 135 w 142"/>
                <a:gd name="T9" fmla="*/ 90 h 90"/>
              </a:gdLst>
              <a:ahLst/>
              <a:cxnLst>
                <a:cxn ang="0">
                  <a:pos x="T0" y="T1"/>
                </a:cxn>
                <a:cxn ang="0">
                  <a:pos x="T2" y="T3"/>
                </a:cxn>
                <a:cxn ang="0">
                  <a:pos x="T4" y="T5"/>
                </a:cxn>
                <a:cxn ang="0">
                  <a:pos x="T6" y="T7"/>
                </a:cxn>
                <a:cxn ang="0">
                  <a:pos x="T8" y="T9"/>
                </a:cxn>
              </a:cxnLst>
              <a:rect l="0" t="0" r="r" b="b"/>
              <a:pathLst>
                <a:path w="142" h="90">
                  <a:moveTo>
                    <a:pt x="135" y="90"/>
                  </a:moveTo>
                  <a:lnTo>
                    <a:pt x="0" y="14"/>
                  </a:lnTo>
                  <a:lnTo>
                    <a:pt x="11" y="0"/>
                  </a:lnTo>
                  <a:lnTo>
                    <a:pt x="142" y="76"/>
                  </a:lnTo>
                  <a:lnTo>
                    <a:pt x="135" y="90"/>
                  </a:lnTo>
                  <a:close/>
                </a:path>
              </a:pathLst>
            </a:custGeom>
            <a:grpFill/>
            <a:ln>
              <a:solidFill>
                <a:schemeClr val="accent2"/>
              </a:solidFill>
            </a:ln>
            <a:extLst/>
          </p:spPr>
          <p:txBody>
            <a:bodyPr vert="horz" wrap="square" lIns="91440" tIns="45720" rIns="91440" bIns="45720" numCol="1" anchor="t" anchorCtr="0" compatLnSpc="1"/>
            <a:lstStyle/>
            <a:p>
              <a:endParaRPr lang="zh-CN" altLang="en-US"/>
            </a:p>
          </p:txBody>
        </p:sp>
        <p:sp>
          <p:nvSpPr>
            <p:cNvPr id="37" name="Freeform 87"/>
            <p:cNvSpPr>
              <a:spLocks noEditPoints="1"/>
            </p:cNvSpPr>
            <p:nvPr/>
          </p:nvSpPr>
          <p:spPr bwMode="auto">
            <a:xfrm>
              <a:off x="4373563" y="5737225"/>
              <a:ext cx="71438" cy="71438"/>
            </a:xfrm>
            <a:custGeom>
              <a:avLst/>
              <a:gdLst>
                <a:gd name="T0" fmla="*/ 5 w 13"/>
                <a:gd name="T1" fmla="*/ 13 h 13"/>
                <a:gd name="T2" fmla="*/ 5 w 13"/>
                <a:gd name="T3" fmla="*/ 13 h 13"/>
                <a:gd name="T4" fmla="*/ 1 w 13"/>
                <a:gd name="T5" fmla="*/ 11 h 13"/>
                <a:gd name="T6" fmla="*/ 0 w 13"/>
                <a:gd name="T7" fmla="*/ 7 h 13"/>
                <a:gd name="T8" fmla="*/ 3 w 13"/>
                <a:gd name="T9" fmla="*/ 3 h 13"/>
                <a:gd name="T10" fmla="*/ 12 w 13"/>
                <a:gd name="T11" fmla="*/ 2 h 13"/>
                <a:gd name="T12" fmla="*/ 13 w 13"/>
                <a:gd name="T13" fmla="*/ 7 h 13"/>
                <a:gd name="T14" fmla="*/ 10 w 13"/>
                <a:gd name="T15" fmla="*/ 11 h 13"/>
                <a:gd name="T16" fmla="*/ 5 w 13"/>
                <a:gd name="T17" fmla="*/ 13 h 13"/>
                <a:gd name="T18" fmla="*/ 8 w 13"/>
                <a:gd name="T19" fmla="*/ 5 h 13"/>
                <a:gd name="T20" fmla="*/ 6 w 13"/>
                <a:gd name="T21" fmla="*/ 6 h 13"/>
                <a:gd name="T22" fmla="*/ 5 w 13"/>
                <a:gd name="T23" fmla="*/ 8 h 13"/>
                <a:gd name="T24" fmla="*/ 7 w 13"/>
                <a:gd name="T25" fmla="*/ 7 h 13"/>
                <a:gd name="T26" fmla="*/ 8 w 13"/>
                <a:gd name="T27"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13">
                  <a:moveTo>
                    <a:pt x="5" y="13"/>
                  </a:moveTo>
                  <a:cubicBezTo>
                    <a:pt x="5" y="13"/>
                    <a:pt x="5" y="13"/>
                    <a:pt x="5" y="13"/>
                  </a:cubicBezTo>
                  <a:cubicBezTo>
                    <a:pt x="3" y="13"/>
                    <a:pt x="2" y="12"/>
                    <a:pt x="1" y="11"/>
                  </a:cubicBezTo>
                  <a:cubicBezTo>
                    <a:pt x="0" y="10"/>
                    <a:pt x="0" y="8"/>
                    <a:pt x="0" y="7"/>
                  </a:cubicBezTo>
                  <a:cubicBezTo>
                    <a:pt x="1" y="5"/>
                    <a:pt x="2" y="4"/>
                    <a:pt x="3" y="3"/>
                  </a:cubicBezTo>
                  <a:cubicBezTo>
                    <a:pt x="6" y="0"/>
                    <a:pt x="10" y="0"/>
                    <a:pt x="12" y="2"/>
                  </a:cubicBezTo>
                  <a:cubicBezTo>
                    <a:pt x="13" y="3"/>
                    <a:pt x="13" y="5"/>
                    <a:pt x="13" y="7"/>
                  </a:cubicBezTo>
                  <a:cubicBezTo>
                    <a:pt x="12" y="8"/>
                    <a:pt x="11" y="9"/>
                    <a:pt x="10" y="11"/>
                  </a:cubicBezTo>
                  <a:cubicBezTo>
                    <a:pt x="9" y="12"/>
                    <a:pt x="7" y="13"/>
                    <a:pt x="5" y="13"/>
                  </a:cubicBezTo>
                  <a:close/>
                  <a:moveTo>
                    <a:pt x="8" y="5"/>
                  </a:moveTo>
                  <a:cubicBezTo>
                    <a:pt x="7" y="5"/>
                    <a:pt x="7" y="6"/>
                    <a:pt x="6" y="6"/>
                  </a:cubicBezTo>
                  <a:cubicBezTo>
                    <a:pt x="6" y="7"/>
                    <a:pt x="5" y="7"/>
                    <a:pt x="5" y="8"/>
                  </a:cubicBezTo>
                  <a:cubicBezTo>
                    <a:pt x="6" y="8"/>
                    <a:pt x="6" y="7"/>
                    <a:pt x="7" y="7"/>
                  </a:cubicBezTo>
                  <a:cubicBezTo>
                    <a:pt x="7" y="6"/>
                    <a:pt x="8" y="6"/>
                    <a:pt x="8" y="5"/>
                  </a:cubicBezTo>
                  <a:close/>
                </a:path>
              </a:pathLst>
            </a:custGeom>
            <a:grpFill/>
            <a:ln>
              <a:solidFill>
                <a:schemeClr val="accent2"/>
              </a:solidFill>
            </a:ln>
            <a:extLst/>
          </p:spPr>
          <p:txBody>
            <a:bodyPr vert="horz" wrap="square" lIns="91440" tIns="45720" rIns="91440" bIns="45720" numCol="1" anchor="t" anchorCtr="0" compatLnSpc="1"/>
            <a:lstStyle/>
            <a:p>
              <a:endParaRPr lang="zh-CN" altLang="en-US"/>
            </a:p>
          </p:txBody>
        </p:sp>
        <p:sp>
          <p:nvSpPr>
            <p:cNvPr id="38" name="Freeform 88"/>
            <p:cNvSpPr/>
            <p:nvPr/>
          </p:nvSpPr>
          <p:spPr bwMode="auto">
            <a:xfrm>
              <a:off x="1800226" y="3711575"/>
              <a:ext cx="593725" cy="125413"/>
            </a:xfrm>
            <a:custGeom>
              <a:avLst/>
              <a:gdLst>
                <a:gd name="T0" fmla="*/ 105 w 108"/>
                <a:gd name="T1" fmla="*/ 23 h 23"/>
                <a:gd name="T2" fmla="*/ 102 w 108"/>
                <a:gd name="T3" fmla="*/ 20 h 23"/>
                <a:gd name="T4" fmla="*/ 88 w 108"/>
                <a:gd name="T5" fmla="*/ 7 h 23"/>
                <a:gd name="T6" fmla="*/ 69 w 108"/>
                <a:gd name="T7" fmla="*/ 7 h 23"/>
                <a:gd name="T8" fmla="*/ 61 w 108"/>
                <a:gd name="T9" fmla="*/ 8 h 23"/>
                <a:gd name="T10" fmla="*/ 25 w 108"/>
                <a:gd name="T11" fmla="*/ 13 h 23"/>
                <a:gd name="T12" fmla="*/ 0 w 108"/>
                <a:gd name="T13" fmla="*/ 7 h 23"/>
                <a:gd name="T14" fmla="*/ 2 w 108"/>
                <a:gd name="T15" fmla="*/ 3 h 23"/>
                <a:gd name="T16" fmla="*/ 25 w 108"/>
                <a:gd name="T17" fmla="*/ 9 h 23"/>
                <a:gd name="T18" fmla="*/ 60 w 108"/>
                <a:gd name="T19" fmla="*/ 3 h 23"/>
                <a:gd name="T20" fmla="*/ 68 w 108"/>
                <a:gd name="T21" fmla="*/ 2 h 23"/>
                <a:gd name="T22" fmla="*/ 90 w 108"/>
                <a:gd name="T23" fmla="*/ 3 h 23"/>
                <a:gd name="T24" fmla="*/ 106 w 108"/>
                <a:gd name="T25" fmla="*/ 16 h 23"/>
                <a:gd name="T26" fmla="*/ 108 w 108"/>
                <a:gd name="T27" fmla="*/ 19 h 23"/>
                <a:gd name="T28" fmla="*/ 105 w 108"/>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8" h="23">
                  <a:moveTo>
                    <a:pt x="105" y="23"/>
                  </a:moveTo>
                  <a:cubicBezTo>
                    <a:pt x="104" y="22"/>
                    <a:pt x="103" y="21"/>
                    <a:pt x="102" y="20"/>
                  </a:cubicBezTo>
                  <a:cubicBezTo>
                    <a:pt x="98" y="15"/>
                    <a:pt x="93" y="9"/>
                    <a:pt x="88" y="7"/>
                  </a:cubicBezTo>
                  <a:cubicBezTo>
                    <a:pt x="83" y="5"/>
                    <a:pt x="75" y="6"/>
                    <a:pt x="69" y="7"/>
                  </a:cubicBezTo>
                  <a:cubicBezTo>
                    <a:pt x="61" y="8"/>
                    <a:pt x="61" y="8"/>
                    <a:pt x="61" y="8"/>
                  </a:cubicBezTo>
                  <a:cubicBezTo>
                    <a:pt x="49" y="10"/>
                    <a:pt x="35" y="12"/>
                    <a:pt x="25" y="13"/>
                  </a:cubicBezTo>
                  <a:cubicBezTo>
                    <a:pt x="16" y="15"/>
                    <a:pt x="9" y="12"/>
                    <a:pt x="0" y="7"/>
                  </a:cubicBezTo>
                  <a:cubicBezTo>
                    <a:pt x="2" y="3"/>
                    <a:pt x="2" y="3"/>
                    <a:pt x="2" y="3"/>
                  </a:cubicBezTo>
                  <a:cubicBezTo>
                    <a:pt x="10" y="7"/>
                    <a:pt x="17" y="10"/>
                    <a:pt x="25" y="9"/>
                  </a:cubicBezTo>
                  <a:cubicBezTo>
                    <a:pt x="34" y="7"/>
                    <a:pt x="48" y="5"/>
                    <a:pt x="60" y="3"/>
                  </a:cubicBezTo>
                  <a:cubicBezTo>
                    <a:pt x="68" y="2"/>
                    <a:pt x="68" y="2"/>
                    <a:pt x="68" y="2"/>
                  </a:cubicBezTo>
                  <a:cubicBezTo>
                    <a:pt x="75" y="1"/>
                    <a:pt x="83" y="0"/>
                    <a:pt x="90" y="3"/>
                  </a:cubicBezTo>
                  <a:cubicBezTo>
                    <a:pt x="96" y="5"/>
                    <a:pt x="102" y="12"/>
                    <a:pt x="106" y="16"/>
                  </a:cubicBezTo>
                  <a:cubicBezTo>
                    <a:pt x="107" y="18"/>
                    <a:pt x="107" y="19"/>
                    <a:pt x="108" y="19"/>
                  </a:cubicBezTo>
                  <a:lnTo>
                    <a:pt x="105" y="23"/>
                  </a:lnTo>
                  <a:close/>
                </a:path>
              </a:pathLst>
            </a:custGeom>
            <a:grpFill/>
            <a:ln>
              <a:solidFill>
                <a:schemeClr val="accent2"/>
              </a:solidFill>
            </a:ln>
            <a:extLst/>
          </p:spPr>
          <p:txBody>
            <a:bodyPr vert="horz" wrap="square" lIns="91440" tIns="45720" rIns="91440" bIns="45720" numCol="1" anchor="t" anchorCtr="0" compatLnSpc="1"/>
            <a:lstStyle/>
            <a:p>
              <a:endParaRPr lang="zh-CN" altLang="en-US"/>
            </a:p>
          </p:txBody>
        </p:sp>
        <p:sp>
          <p:nvSpPr>
            <p:cNvPr id="39" name="Freeform 89"/>
            <p:cNvSpPr/>
            <p:nvPr/>
          </p:nvSpPr>
          <p:spPr bwMode="auto">
            <a:xfrm>
              <a:off x="1630363" y="3787775"/>
              <a:ext cx="1122363" cy="738188"/>
            </a:xfrm>
            <a:custGeom>
              <a:avLst/>
              <a:gdLst>
                <a:gd name="T0" fmla="*/ 135 w 204"/>
                <a:gd name="T1" fmla="*/ 134 h 134"/>
                <a:gd name="T2" fmla="*/ 134 w 204"/>
                <a:gd name="T3" fmla="*/ 134 h 134"/>
                <a:gd name="T4" fmla="*/ 58 w 204"/>
                <a:gd name="T5" fmla="*/ 89 h 134"/>
                <a:gd name="T6" fmla="*/ 34 w 204"/>
                <a:gd name="T7" fmla="*/ 68 h 134"/>
                <a:gd name="T8" fmla="*/ 26 w 204"/>
                <a:gd name="T9" fmla="*/ 61 h 134"/>
                <a:gd name="T10" fmla="*/ 0 w 204"/>
                <a:gd name="T11" fmla="*/ 44 h 134"/>
                <a:gd name="T12" fmla="*/ 2 w 204"/>
                <a:gd name="T13" fmla="*/ 40 h 134"/>
                <a:gd name="T14" fmla="*/ 29 w 204"/>
                <a:gd name="T15" fmla="*/ 57 h 134"/>
                <a:gd name="T16" fmla="*/ 37 w 204"/>
                <a:gd name="T17" fmla="*/ 64 h 134"/>
                <a:gd name="T18" fmla="*/ 61 w 204"/>
                <a:gd name="T19" fmla="*/ 85 h 134"/>
                <a:gd name="T20" fmla="*/ 134 w 204"/>
                <a:gd name="T21" fmla="*/ 129 h 134"/>
                <a:gd name="T22" fmla="*/ 140 w 204"/>
                <a:gd name="T23" fmla="*/ 121 h 134"/>
                <a:gd name="T24" fmla="*/ 132 w 204"/>
                <a:gd name="T25" fmla="*/ 106 h 134"/>
                <a:gd name="T26" fmla="*/ 119 w 204"/>
                <a:gd name="T27" fmla="*/ 94 h 134"/>
                <a:gd name="T28" fmla="*/ 99 w 204"/>
                <a:gd name="T29" fmla="*/ 77 h 134"/>
                <a:gd name="T30" fmla="*/ 98 w 204"/>
                <a:gd name="T31" fmla="*/ 77 h 134"/>
                <a:gd name="T32" fmla="*/ 98 w 204"/>
                <a:gd name="T33" fmla="*/ 75 h 134"/>
                <a:gd name="T34" fmla="*/ 126 w 204"/>
                <a:gd name="T35" fmla="*/ 39 h 134"/>
                <a:gd name="T36" fmla="*/ 165 w 204"/>
                <a:gd name="T37" fmla="*/ 44 h 134"/>
                <a:gd name="T38" fmla="*/ 173 w 204"/>
                <a:gd name="T39" fmla="*/ 64 h 134"/>
                <a:gd name="T40" fmla="*/ 181 w 204"/>
                <a:gd name="T41" fmla="*/ 84 h 134"/>
                <a:gd name="T42" fmla="*/ 193 w 204"/>
                <a:gd name="T43" fmla="*/ 91 h 134"/>
                <a:gd name="T44" fmla="*/ 199 w 204"/>
                <a:gd name="T45" fmla="*/ 90 h 134"/>
                <a:gd name="T46" fmla="*/ 183 w 204"/>
                <a:gd name="T47" fmla="*/ 34 h 134"/>
                <a:gd name="T48" fmla="*/ 125 w 204"/>
                <a:gd name="T49" fmla="*/ 5 h 134"/>
                <a:gd name="T50" fmla="*/ 127 w 204"/>
                <a:gd name="T51" fmla="*/ 0 h 134"/>
                <a:gd name="T52" fmla="*/ 186 w 204"/>
                <a:gd name="T53" fmla="*/ 30 h 134"/>
                <a:gd name="T54" fmla="*/ 203 w 204"/>
                <a:gd name="T55" fmla="*/ 89 h 134"/>
                <a:gd name="T56" fmla="*/ 203 w 204"/>
                <a:gd name="T57" fmla="*/ 93 h 134"/>
                <a:gd name="T58" fmla="*/ 193 w 204"/>
                <a:gd name="T59" fmla="*/ 96 h 134"/>
                <a:gd name="T60" fmla="*/ 176 w 204"/>
                <a:gd name="T61" fmla="*/ 87 h 134"/>
                <a:gd name="T62" fmla="*/ 168 w 204"/>
                <a:gd name="T63" fmla="*/ 65 h 134"/>
                <a:gd name="T64" fmla="*/ 162 w 204"/>
                <a:gd name="T65" fmla="*/ 48 h 134"/>
                <a:gd name="T66" fmla="*/ 127 w 204"/>
                <a:gd name="T67" fmla="*/ 43 h 134"/>
                <a:gd name="T68" fmla="*/ 103 w 204"/>
                <a:gd name="T69" fmla="*/ 74 h 134"/>
                <a:gd name="T70" fmla="*/ 122 w 204"/>
                <a:gd name="T71" fmla="*/ 91 h 134"/>
                <a:gd name="T72" fmla="*/ 135 w 204"/>
                <a:gd name="T73" fmla="*/ 102 h 134"/>
                <a:gd name="T74" fmla="*/ 145 w 204"/>
                <a:gd name="T75" fmla="*/ 122 h 134"/>
                <a:gd name="T76" fmla="*/ 136 w 204"/>
                <a:gd name="T77" fmla="*/ 134 h 134"/>
                <a:gd name="T78" fmla="*/ 135 w 204"/>
                <a:gd name="T79"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4" h="134">
                  <a:moveTo>
                    <a:pt x="135" y="134"/>
                  </a:moveTo>
                  <a:cubicBezTo>
                    <a:pt x="134" y="134"/>
                    <a:pt x="134" y="134"/>
                    <a:pt x="134" y="134"/>
                  </a:cubicBezTo>
                  <a:cubicBezTo>
                    <a:pt x="127" y="133"/>
                    <a:pt x="67" y="95"/>
                    <a:pt x="58" y="89"/>
                  </a:cubicBezTo>
                  <a:cubicBezTo>
                    <a:pt x="53" y="85"/>
                    <a:pt x="43" y="76"/>
                    <a:pt x="34" y="68"/>
                  </a:cubicBezTo>
                  <a:cubicBezTo>
                    <a:pt x="31" y="65"/>
                    <a:pt x="28" y="62"/>
                    <a:pt x="26" y="61"/>
                  </a:cubicBezTo>
                  <a:cubicBezTo>
                    <a:pt x="20" y="55"/>
                    <a:pt x="2" y="45"/>
                    <a:pt x="0" y="44"/>
                  </a:cubicBezTo>
                  <a:cubicBezTo>
                    <a:pt x="2" y="40"/>
                    <a:pt x="2" y="40"/>
                    <a:pt x="2" y="40"/>
                  </a:cubicBezTo>
                  <a:cubicBezTo>
                    <a:pt x="3" y="40"/>
                    <a:pt x="22" y="51"/>
                    <a:pt x="29" y="57"/>
                  </a:cubicBezTo>
                  <a:cubicBezTo>
                    <a:pt x="31" y="59"/>
                    <a:pt x="34" y="61"/>
                    <a:pt x="37" y="64"/>
                  </a:cubicBezTo>
                  <a:cubicBezTo>
                    <a:pt x="45" y="71"/>
                    <a:pt x="56" y="81"/>
                    <a:pt x="61" y="85"/>
                  </a:cubicBezTo>
                  <a:cubicBezTo>
                    <a:pt x="72" y="93"/>
                    <a:pt x="126" y="126"/>
                    <a:pt x="134" y="129"/>
                  </a:cubicBezTo>
                  <a:cubicBezTo>
                    <a:pt x="138" y="127"/>
                    <a:pt x="139" y="124"/>
                    <a:pt x="140" y="121"/>
                  </a:cubicBezTo>
                  <a:cubicBezTo>
                    <a:pt x="140" y="116"/>
                    <a:pt x="136" y="109"/>
                    <a:pt x="132" y="106"/>
                  </a:cubicBezTo>
                  <a:cubicBezTo>
                    <a:pt x="129" y="104"/>
                    <a:pt x="124" y="99"/>
                    <a:pt x="119" y="94"/>
                  </a:cubicBezTo>
                  <a:cubicBezTo>
                    <a:pt x="111" y="88"/>
                    <a:pt x="101" y="78"/>
                    <a:pt x="99" y="77"/>
                  </a:cubicBezTo>
                  <a:cubicBezTo>
                    <a:pt x="98" y="77"/>
                    <a:pt x="98" y="77"/>
                    <a:pt x="98" y="77"/>
                  </a:cubicBezTo>
                  <a:cubicBezTo>
                    <a:pt x="98" y="75"/>
                    <a:pt x="98" y="75"/>
                    <a:pt x="98" y="75"/>
                  </a:cubicBezTo>
                  <a:cubicBezTo>
                    <a:pt x="99" y="43"/>
                    <a:pt x="120" y="39"/>
                    <a:pt x="126" y="39"/>
                  </a:cubicBezTo>
                  <a:cubicBezTo>
                    <a:pt x="128" y="38"/>
                    <a:pt x="162" y="42"/>
                    <a:pt x="165" y="44"/>
                  </a:cubicBezTo>
                  <a:cubicBezTo>
                    <a:pt x="166" y="45"/>
                    <a:pt x="167" y="46"/>
                    <a:pt x="173" y="64"/>
                  </a:cubicBezTo>
                  <a:cubicBezTo>
                    <a:pt x="176" y="72"/>
                    <a:pt x="179" y="82"/>
                    <a:pt x="181" y="84"/>
                  </a:cubicBezTo>
                  <a:cubicBezTo>
                    <a:pt x="182" y="87"/>
                    <a:pt x="188" y="90"/>
                    <a:pt x="193" y="91"/>
                  </a:cubicBezTo>
                  <a:cubicBezTo>
                    <a:pt x="196" y="91"/>
                    <a:pt x="198" y="91"/>
                    <a:pt x="199" y="90"/>
                  </a:cubicBezTo>
                  <a:cubicBezTo>
                    <a:pt x="198" y="83"/>
                    <a:pt x="187" y="37"/>
                    <a:pt x="183" y="34"/>
                  </a:cubicBezTo>
                  <a:cubicBezTo>
                    <a:pt x="165" y="21"/>
                    <a:pt x="134" y="9"/>
                    <a:pt x="125" y="5"/>
                  </a:cubicBezTo>
                  <a:cubicBezTo>
                    <a:pt x="127" y="0"/>
                    <a:pt x="127" y="0"/>
                    <a:pt x="127" y="0"/>
                  </a:cubicBezTo>
                  <a:cubicBezTo>
                    <a:pt x="136" y="4"/>
                    <a:pt x="167" y="17"/>
                    <a:pt x="186" y="30"/>
                  </a:cubicBezTo>
                  <a:cubicBezTo>
                    <a:pt x="192" y="33"/>
                    <a:pt x="203" y="82"/>
                    <a:pt x="203" y="89"/>
                  </a:cubicBezTo>
                  <a:cubicBezTo>
                    <a:pt x="204" y="91"/>
                    <a:pt x="204" y="92"/>
                    <a:pt x="203" y="93"/>
                  </a:cubicBezTo>
                  <a:cubicBezTo>
                    <a:pt x="201" y="96"/>
                    <a:pt x="197" y="97"/>
                    <a:pt x="193" y="96"/>
                  </a:cubicBezTo>
                  <a:cubicBezTo>
                    <a:pt x="187" y="95"/>
                    <a:pt x="179" y="92"/>
                    <a:pt x="176" y="87"/>
                  </a:cubicBezTo>
                  <a:cubicBezTo>
                    <a:pt x="175" y="84"/>
                    <a:pt x="172" y="77"/>
                    <a:pt x="168" y="65"/>
                  </a:cubicBezTo>
                  <a:cubicBezTo>
                    <a:pt x="166" y="59"/>
                    <a:pt x="163" y="50"/>
                    <a:pt x="162" y="48"/>
                  </a:cubicBezTo>
                  <a:cubicBezTo>
                    <a:pt x="158" y="47"/>
                    <a:pt x="129" y="43"/>
                    <a:pt x="127" y="43"/>
                  </a:cubicBezTo>
                  <a:cubicBezTo>
                    <a:pt x="120" y="44"/>
                    <a:pt x="104" y="48"/>
                    <a:pt x="103" y="74"/>
                  </a:cubicBezTo>
                  <a:cubicBezTo>
                    <a:pt x="106" y="76"/>
                    <a:pt x="113" y="82"/>
                    <a:pt x="122" y="91"/>
                  </a:cubicBezTo>
                  <a:cubicBezTo>
                    <a:pt x="127" y="95"/>
                    <a:pt x="132" y="100"/>
                    <a:pt x="135" y="102"/>
                  </a:cubicBezTo>
                  <a:cubicBezTo>
                    <a:pt x="140" y="106"/>
                    <a:pt x="145" y="114"/>
                    <a:pt x="145" y="122"/>
                  </a:cubicBezTo>
                  <a:cubicBezTo>
                    <a:pt x="144" y="125"/>
                    <a:pt x="142" y="130"/>
                    <a:pt x="136" y="134"/>
                  </a:cubicBezTo>
                  <a:lnTo>
                    <a:pt x="135" y="134"/>
                  </a:lnTo>
                  <a:close/>
                </a:path>
              </a:pathLst>
            </a:custGeom>
            <a:grpFill/>
            <a:ln>
              <a:solidFill>
                <a:schemeClr val="accent2"/>
              </a:solidFill>
            </a:ln>
            <a:extLst/>
          </p:spPr>
          <p:txBody>
            <a:bodyPr vert="horz" wrap="square" lIns="91440" tIns="45720" rIns="91440" bIns="45720" numCol="1" anchor="t" anchorCtr="0" compatLnSpc="1"/>
            <a:lstStyle/>
            <a:p>
              <a:endParaRPr lang="zh-CN" altLang="en-US"/>
            </a:p>
          </p:txBody>
        </p:sp>
        <p:sp>
          <p:nvSpPr>
            <p:cNvPr id="40" name="Freeform 90"/>
            <p:cNvSpPr/>
            <p:nvPr/>
          </p:nvSpPr>
          <p:spPr bwMode="auto">
            <a:xfrm>
              <a:off x="2351088" y="4019550"/>
              <a:ext cx="176213" cy="341313"/>
            </a:xfrm>
            <a:custGeom>
              <a:avLst/>
              <a:gdLst>
                <a:gd name="T0" fmla="*/ 1 w 32"/>
                <a:gd name="T1" fmla="*/ 62 h 62"/>
                <a:gd name="T2" fmla="*/ 0 w 32"/>
                <a:gd name="T3" fmla="*/ 58 h 62"/>
                <a:gd name="T4" fmla="*/ 10 w 32"/>
                <a:gd name="T5" fmla="*/ 52 h 62"/>
                <a:gd name="T6" fmla="*/ 18 w 32"/>
                <a:gd name="T7" fmla="*/ 38 h 62"/>
                <a:gd name="T8" fmla="*/ 26 w 32"/>
                <a:gd name="T9" fmla="*/ 24 h 62"/>
                <a:gd name="T10" fmla="*/ 18 w 32"/>
                <a:gd name="T11" fmla="*/ 5 h 62"/>
                <a:gd name="T12" fmla="*/ 17 w 32"/>
                <a:gd name="T13" fmla="*/ 3 h 62"/>
                <a:gd name="T14" fmla="*/ 22 w 32"/>
                <a:gd name="T15" fmla="*/ 0 h 62"/>
                <a:gd name="T16" fmla="*/ 23 w 32"/>
                <a:gd name="T17" fmla="*/ 3 h 62"/>
                <a:gd name="T18" fmla="*/ 30 w 32"/>
                <a:gd name="T19" fmla="*/ 26 h 62"/>
                <a:gd name="T20" fmla="*/ 22 w 32"/>
                <a:gd name="T21" fmla="*/ 41 h 62"/>
                <a:gd name="T22" fmla="*/ 14 w 32"/>
                <a:gd name="T23" fmla="*/ 56 h 62"/>
                <a:gd name="T24" fmla="*/ 1 w 32"/>
                <a:gd name="T25"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62">
                  <a:moveTo>
                    <a:pt x="1" y="62"/>
                  </a:moveTo>
                  <a:cubicBezTo>
                    <a:pt x="0" y="58"/>
                    <a:pt x="0" y="58"/>
                    <a:pt x="0" y="58"/>
                  </a:cubicBezTo>
                  <a:cubicBezTo>
                    <a:pt x="2" y="57"/>
                    <a:pt x="9" y="53"/>
                    <a:pt x="10" y="52"/>
                  </a:cubicBezTo>
                  <a:cubicBezTo>
                    <a:pt x="11" y="52"/>
                    <a:pt x="15" y="44"/>
                    <a:pt x="18" y="38"/>
                  </a:cubicBezTo>
                  <a:cubicBezTo>
                    <a:pt x="21" y="32"/>
                    <a:pt x="24" y="26"/>
                    <a:pt x="26" y="24"/>
                  </a:cubicBezTo>
                  <a:cubicBezTo>
                    <a:pt x="26" y="22"/>
                    <a:pt x="20" y="9"/>
                    <a:pt x="18" y="5"/>
                  </a:cubicBezTo>
                  <a:cubicBezTo>
                    <a:pt x="17" y="3"/>
                    <a:pt x="17" y="3"/>
                    <a:pt x="17" y="3"/>
                  </a:cubicBezTo>
                  <a:cubicBezTo>
                    <a:pt x="22" y="0"/>
                    <a:pt x="22" y="0"/>
                    <a:pt x="22" y="0"/>
                  </a:cubicBezTo>
                  <a:cubicBezTo>
                    <a:pt x="23" y="3"/>
                    <a:pt x="23" y="3"/>
                    <a:pt x="23" y="3"/>
                  </a:cubicBezTo>
                  <a:cubicBezTo>
                    <a:pt x="29" y="16"/>
                    <a:pt x="32" y="23"/>
                    <a:pt x="30" y="26"/>
                  </a:cubicBezTo>
                  <a:cubicBezTo>
                    <a:pt x="28" y="29"/>
                    <a:pt x="25" y="35"/>
                    <a:pt x="22" y="41"/>
                  </a:cubicBezTo>
                  <a:cubicBezTo>
                    <a:pt x="16" y="52"/>
                    <a:pt x="15" y="55"/>
                    <a:pt x="14" y="56"/>
                  </a:cubicBezTo>
                  <a:cubicBezTo>
                    <a:pt x="12" y="58"/>
                    <a:pt x="4" y="62"/>
                    <a:pt x="1" y="62"/>
                  </a:cubicBezTo>
                  <a:close/>
                </a:path>
              </a:pathLst>
            </a:custGeom>
            <a:grpFill/>
            <a:ln>
              <a:solidFill>
                <a:schemeClr val="accent2"/>
              </a:solidFill>
            </a:ln>
            <a:extLst/>
          </p:spPr>
          <p:txBody>
            <a:bodyPr vert="horz" wrap="square" lIns="91440" tIns="45720" rIns="91440" bIns="45720" numCol="1" anchor="t" anchorCtr="0" compatLnSpc="1"/>
            <a:lstStyle/>
            <a:p>
              <a:endParaRPr lang="zh-CN" altLang="en-US"/>
            </a:p>
          </p:txBody>
        </p:sp>
        <p:sp>
          <p:nvSpPr>
            <p:cNvPr id="41" name="Freeform 91"/>
            <p:cNvSpPr/>
            <p:nvPr/>
          </p:nvSpPr>
          <p:spPr bwMode="auto">
            <a:xfrm>
              <a:off x="2268538" y="4013200"/>
              <a:ext cx="115888" cy="280988"/>
            </a:xfrm>
            <a:custGeom>
              <a:avLst/>
              <a:gdLst>
                <a:gd name="T0" fmla="*/ 2 w 21"/>
                <a:gd name="T1" fmla="*/ 51 h 51"/>
                <a:gd name="T2" fmla="*/ 0 w 21"/>
                <a:gd name="T3" fmla="*/ 47 h 51"/>
                <a:gd name="T4" fmla="*/ 3 w 21"/>
                <a:gd name="T5" fmla="*/ 45 h 51"/>
                <a:gd name="T6" fmla="*/ 8 w 21"/>
                <a:gd name="T7" fmla="*/ 43 h 51"/>
                <a:gd name="T8" fmla="*/ 9 w 21"/>
                <a:gd name="T9" fmla="*/ 40 h 51"/>
                <a:gd name="T10" fmla="*/ 15 w 21"/>
                <a:gd name="T11" fmla="*/ 24 h 51"/>
                <a:gd name="T12" fmla="*/ 5 w 21"/>
                <a:gd name="T13" fmla="*/ 3 h 51"/>
                <a:gd name="T14" fmla="*/ 4 w 21"/>
                <a:gd name="T15" fmla="*/ 2 h 51"/>
                <a:gd name="T16" fmla="*/ 8 w 21"/>
                <a:gd name="T17" fmla="*/ 0 h 51"/>
                <a:gd name="T18" fmla="*/ 9 w 21"/>
                <a:gd name="T19" fmla="*/ 1 h 51"/>
                <a:gd name="T20" fmla="*/ 20 w 21"/>
                <a:gd name="T21" fmla="*/ 23 h 51"/>
                <a:gd name="T22" fmla="*/ 21 w 21"/>
                <a:gd name="T23" fmla="*/ 24 h 51"/>
                <a:gd name="T24" fmla="*/ 20 w 21"/>
                <a:gd name="T25" fmla="*/ 25 h 51"/>
                <a:gd name="T26" fmla="*/ 13 w 21"/>
                <a:gd name="T27" fmla="*/ 43 h 51"/>
                <a:gd name="T28" fmla="*/ 12 w 21"/>
                <a:gd name="T29" fmla="*/ 46 h 51"/>
                <a:gd name="T30" fmla="*/ 12 w 21"/>
                <a:gd name="T31" fmla="*/ 47 h 51"/>
                <a:gd name="T32" fmla="*/ 11 w 21"/>
                <a:gd name="T33" fmla="*/ 47 h 51"/>
                <a:gd name="T34" fmla="*/ 5 w 21"/>
                <a:gd name="T35" fmla="*/ 50 h 51"/>
                <a:gd name="T36" fmla="*/ 2 w 21"/>
                <a:gd name="T37"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 h="51">
                  <a:moveTo>
                    <a:pt x="2" y="51"/>
                  </a:moveTo>
                  <a:cubicBezTo>
                    <a:pt x="0" y="47"/>
                    <a:pt x="0" y="47"/>
                    <a:pt x="0" y="47"/>
                  </a:cubicBezTo>
                  <a:cubicBezTo>
                    <a:pt x="0" y="47"/>
                    <a:pt x="1" y="46"/>
                    <a:pt x="3" y="45"/>
                  </a:cubicBezTo>
                  <a:cubicBezTo>
                    <a:pt x="4" y="45"/>
                    <a:pt x="7" y="44"/>
                    <a:pt x="8" y="43"/>
                  </a:cubicBezTo>
                  <a:cubicBezTo>
                    <a:pt x="8" y="42"/>
                    <a:pt x="9" y="41"/>
                    <a:pt x="9" y="40"/>
                  </a:cubicBezTo>
                  <a:cubicBezTo>
                    <a:pt x="11" y="36"/>
                    <a:pt x="14" y="29"/>
                    <a:pt x="15" y="24"/>
                  </a:cubicBezTo>
                  <a:cubicBezTo>
                    <a:pt x="12" y="17"/>
                    <a:pt x="8" y="11"/>
                    <a:pt x="5" y="3"/>
                  </a:cubicBezTo>
                  <a:cubicBezTo>
                    <a:pt x="4" y="2"/>
                    <a:pt x="4" y="2"/>
                    <a:pt x="4" y="2"/>
                  </a:cubicBezTo>
                  <a:cubicBezTo>
                    <a:pt x="8" y="0"/>
                    <a:pt x="8" y="0"/>
                    <a:pt x="8" y="0"/>
                  </a:cubicBezTo>
                  <a:cubicBezTo>
                    <a:pt x="9" y="1"/>
                    <a:pt x="9" y="1"/>
                    <a:pt x="9" y="1"/>
                  </a:cubicBezTo>
                  <a:cubicBezTo>
                    <a:pt x="13" y="9"/>
                    <a:pt x="17" y="16"/>
                    <a:pt x="20" y="23"/>
                  </a:cubicBezTo>
                  <a:cubicBezTo>
                    <a:pt x="21" y="24"/>
                    <a:pt x="21" y="24"/>
                    <a:pt x="21" y="24"/>
                  </a:cubicBezTo>
                  <a:cubicBezTo>
                    <a:pt x="20" y="25"/>
                    <a:pt x="20" y="25"/>
                    <a:pt x="20" y="25"/>
                  </a:cubicBezTo>
                  <a:cubicBezTo>
                    <a:pt x="19" y="30"/>
                    <a:pt x="16" y="37"/>
                    <a:pt x="13" y="43"/>
                  </a:cubicBezTo>
                  <a:cubicBezTo>
                    <a:pt x="13" y="44"/>
                    <a:pt x="12" y="45"/>
                    <a:pt x="12" y="46"/>
                  </a:cubicBezTo>
                  <a:cubicBezTo>
                    <a:pt x="12" y="47"/>
                    <a:pt x="12" y="47"/>
                    <a:pt x="12" y="47"/>
                  </a:cubicBezTo>
                  <a:cubicBezTo>
                    <a:pt x="11" y="47"/>
                    <a:pt x="11" y="47"/>
                    <a:pt x="11" y="47"/>
                  </a:cubicBezTo>
                  <a:cubicBezTo>
                    <a:pt x="10" y="48"/>
                    <a:pt x="8" y="49"/>
                    <a:pt x="5" y="50"/>
                  </a:cubicBezTo>
                  <a:cubicBezTo>
                    <a:pt x="4" y="51"/>
                    <a:pt x="3" y="51"/>
                    <a:pt x="2" y="51"/>
                  </a:cubicBezTo>
                  <a:close/>
                </a:path>
              </a:pathLst>
            </a:custGeom>
            <a:grpFill/>
            <a:ln>
              <a:solidFill>
                <a:schemeClr val="accent2"/>
              </a:solidFill>
            </a:ln>
            <a:extLst/>
          </p:spPr>
          <p:txBody>
            <a:bodyPr vert="horz" wrap="square" lIns="91440" tIns="45720" rIns="91440" bIns="45720" numCol="1" anchor="t" anchorCtr="0" compatLnSpc="1"/>
            <a:lstStyle/>
            <a:p>
              <a:endParaRPr lang="zh-CN" altLang="en-US"/>
            </a:p>
          </p:txBody>
        </p:sp>
        <p:sp>
          <p:nvSpPr>
            <p:cNvPr id="42" name="Freeform 92"/>
            <p:cNvSpPr/>
            <p:nvPr/>
          </p:nvSpPr>
          <p:spPr bwMode="auto">
            <a:xfrm>
              <a:off x="2185988" y="4064000"/>
              <a:ext cx="87313" cy="114300"/>
            </a:xfrm>
            <a:custGeom>
              <a:avLst/>
              <a:gdLst>
                <a:gd name="T0" fmla="*/ 2 w 16"/>
                <a:gd name="T1" fmla="*/ 21 h 21"/>
                <a:gd name="T2" fmla="*/ 0 w 16"/>
                <a:gd name="T3" fmla="*/ 16 h 21"/>
                <a:gd name="T4" fmla="*/ 3 w 16"/>
                <a:gd name="T5" fmla="*/ 15 h 21"/>
                <a:gd name="T6" fmla="*/ 10 w 16"/>
                <a:gd name="T7" fmla="*/ 13 h 21"/>
                <a:gd name="T8" fmla="*/ 9 w 16"/>
                <a:gd name="T9" fmla="*/ 11 h 21"/>
                <a:gd name="T10" fmla="*/ 6 w 16"/>
                <a:gd name="T11" fmla="*/ 1 h 21"/>
                <a:gd name="T12" fmla="*/ 11 w 16"/>
                <a:gd name="T13" fmla="*/ 0 h 21"/>
                <a:gd name="T14" fmla="*/ 14 w 16"/>
                <a:gd name="T15" fmla="*/ 9 h 21"/>
                <a:gd name="T16" fmla="*/ 15 w 16"/>
                <a:gd name="T17" fmla="*/ 13 h 21"/>
                <a:gd name="T18" fmla="*/ 16 w 16"/>
                <a:gd name="T19" fmla="*/ 15 h 21"/>
                <a:gd name="T20" fmla="*/ 14 w 16"/>
                <a:gd name="T21" fmla="*/ 16 h 21"/>
                <a:gd name="T22" fmla="*/ 5 w 16"/>
                <a:gd name="T23" fmla="*/ 20 h 21"/>
                <a:gd name="T24" fmla="*/ 2 w 16"/>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1">
                  <a:moveTo>
                    <a:pt x="2" y="21"/>
                  </a:moveTo>
                  <a:cubicBezTo>
                    <a:pt x="0" y="16"/>
                    <a:pt x="0" y="16"/>
                    <a:pt x="0" y="16"/>
                  </a:cubicBezTo>
                  <a:cubicBezTo>
                    <a:pt x="1" y="16"/>
                    <a:pt x="2" y="15"/>
                    <a:pt x="3" y="15"/>
                  </a:cubicBezTo>
                  <a:cubicBezTo>
                    <a:pt x="5" y="14"/>
                    <a:pt x="7" y="14"/>
                    <a:pt x="10" y="13"/>
                  </a:cubicBezTo>
                  <a:cubicBezTo>
                    <a:pt x="10" y="12"/>
                    <a:pt x="9" y="12"/>
                    <a:pt x="9" y="11"/>
                  </a:cubicBezTo>
                  <a:cubicBezTo>
                    <a:pt x="8" y="8"/>
                    <a:pt x="7" y="4"/>
                    <a:pt x="6" y="1"/>
                  </a:cubicBezTo>
                  <a:cubicBezTo>
                    <a:pt x="11" y="0"/>
                    <a:pt x="11" y="0"/>
                    <a:pt x="11" y="0"/>
                  </a:cubicBezTo>
                  <a:cubicBezTo>
                    <a:pt x="12" y="3"/>
                    <a:pt x="13" y="6"/>
                    <a:pt x="14" y="9"/>
                  </a:cubicBezTo>
                  <a:cubicBezTo>
                    <a:pt x="14" y="11"/>
                    <a:pt x="15" y="12"/>
                    <a:pt x="15" y="13"/>
                  </a:cubicBezTo>
                  <a:cubicBezTo>
                    <a:pt x="16" y="15"/>
                    <a:pt x="16" y="15"/>
                    <a:pt x="16" y="15"/>
                  </a:cubicBezTo>
                  <a:cubicBezTo>
                    <a:pt x="14" y="16"/>
                    <a:pt x="14" y="16"/>
                    <a:pt x="14" y="16"/>
                  </a:cubicBezTo>
                  <a:cubicBezTo>
                    <a:pt x="9" y="18"/>
                    <a:pt x="7" y="19"/>
                    <a:pt x="5" y="20"/>
                  </a:cubicBezTo>
                  <a:cubicBezTo>
                    <a:pt x="4" y="20"/>
                    <a:pt x="3" y="20"/>
                    <a:pt x="2" y="21"/>
                  </a:cubicBezTo>
                  <a:close/>
                </a:path>
              </a:pathLst>
            </a:custGeom>
            <a:grpFill/>
            <a:ln>
              <a:solidFill>
                <a:schemeClr val="accent2"/>
              </a:solidFill>
            </a:ln>
            <a:extLst/>
          </p:spPr>
          <p:txBody>
            <a:bodyPr vert="horz" wrap="square" lIns="91440" tIns="45720" rIns="91440" bIns="45720" numCol="1" anchor="t" anchorCtr="0" compatLnSpc="1"/>
            <a:lstStyle/>
            <a:p>
              <a:endParaRPr lang="zh-CN" altLang="en-US"/>
            </a:p>
          </p:txBody>
        </p:sp>
        <p:sp>
          <p:nvSpPr>
            <p:cNvPr id="43" name="Freeform 93"/>
            <p:cNvSpPr/>
            <p:nvPr/>
          </p:nvSpPr>
          <p:spPr bwMode="auto">
            <a:xfrm>
              <a:off x="2235201" y="4222750"/>
              <a:ext cx="104775" cy="44450"/>
            </a:xfrm>
            <a:custGeom>
              <a:avLst/>
              <a:gdLst>
                <a:gd name="T0" fmla="*/ 1 w 19"/>
                <a:gd name="T1" fmla="*/ 8 h 8"/>
                <a:gd name="T2" fmla="*/ 0 w 19"/>
                <a:gd name="T3" fmla="*/ 3 h 8"/>
                <a:gd name="T4" fmla="*/ 16 w 19"/>
                <a:gd name="T5" fmla="*/ 0 h 8"/>
                <a:gd name="T6" fmla="*/ 19 w 19"/>
                <a:gd name="T7" fmla="*/ 4 h 8"/>
                <a:gd name="T8" fmla="*/ 1 w 19"/>
                <a:gd name="T9" fmla="*/ 8 h 8"/>
              </a:gdLst>
              <a:ahLst/>
              <a:cxnLst>
                <a:cxn ang="0">
                  <a:pos x="T0" y="T1"/>
                </a:cxn>
                <a:cxn ang="0">
                  <a:pos x="T2" y="T3"/>
                </a:cxn>
                <a:cxn ang="0">
                  <a:pos x="T4" y="T5"/>
                </a:cxn>
                <a:cxn ang="0">
                  <a:pos x="T6" y="T7"/>
                </a:cxn>
                <a:cxn ang="0">
                  <a:pos x="T8" y="T9"/>
                </a:cxn>
              </a:cxnLst>
              <a:rect l="0" t="0" r="r" b="b"/>
              <a:pathLst>
                <a:path w="19" h="8">
                  <a:moveTo>
                    <a:pt x="1" y="8"/>
                  </a:moveTo>
                  <a:cubicBezTo>
                    <a:pt x="0" y="3"/>
                    <a:pt x="0" y="3"/>
                    <a:pt x="0" y="3"/>
                  </a:cubicBezTo>
                  <a:cubicBezTo>
                    <a:pt x="3" y="3"/>
                    <a:pt x="14" y="1"/>
                    <a:pt x="16" y="0"/>
                  </a:cubicBezTo>
                  <a:cubicBezTo>
                    <a:pt x="19" y="4"/>
                    <a:pt x="19" y="4"/>
                    <a:pt x="19" y="4"/>
                  </a:cubicBezTo>
                  <a:cubicBezTo>
                    <a:pt x="15" y="6"/>
                    <a:pt x="2" y="8"/>
                    <a:pt x="1" y="8"/>
                  </a:cubicBezTo>
                  <a:close/>
                </a:path>
              </a:pathLst>
            </a:custGeom>
            <a:grpFill/>
            <a:ln>
              <a:solidFill>
                <a:schemeClr val="accent2"/>
              </a:solidFill>
            </a:ln>
            <a:extLst/>
          </p:spPr>
          <p:txBody>
            <a:bodyPr vert="horz" wrap="square" lIns="91440" tIns="45720" rIns="91440" bIns="45720" numCol="1" anchor="t" anchorCtr="0" compatLnSpc="1"/>
            <a:lstStyle/>
            <a:p>
              <a:endParaRPr lang="zh-CN" altLang="en-US"/>
            </a:p>
          </p:txBody>
        </p:sp>
        <p:sp>
          <p:nvSpPr>
            <p:cNvPr id="44" name="Freeform 94"/>
            <p:cNvSpPr/>
            <p:nvPr/>
          </p:nvSpPr>
          <p:spPr bwMode="auto">
            <a:xfrm>
              <a:off x="1585913" y="3700463"/>
              <a:ext cx="296863" cy="423863"/>
            </a:xfrm>
            <a:custGeom>
              <a:avLst/>
              <a:gdLst>
                <a:gd name="T0" fmla="*/ 12 w 54"/>
                <a:gd name="T1" fmla="*/ 77 h 77"/>
                <a:gd name="T2" fmla="*/ 9 w 54"/>
                <a:gd name="T3" fmla="*/ 76 h 77"/>
                <a:gd name="T4" fmla="*/ 17 w 54"/>
                <a:gd name="T5" fmla="*/ 33 h 77"/>
                <a:gd name="T6" fmla="*/ 49 w 54"/>
                <a:gd name="T7" fmla="*/ 2 h 77"/>
                <a:gd name="T8" fmla="*/ 53 w 54"/>
                <a:gd name="T9" fmla="*/ 13 h 77"/>
                <a:gd name="T10" fmla="*/ 48 w 54"/>
                <a:gd name="T11" fmla="*/ 12 h 77"/>
                <a:gd name="T12" fmla="*/ 47 w 54"/>
                <a:gd name="T13" fmla="*/ 7 h 77"/>
                <a:gd name="T14" fmla="*/ 21 w 54"/>
                <a:gd name="T15" fmla="*/ 35 h 77"/>
                <a:gd name="T16" fmla="*/ 11 w 54"/>
                <a:gd name="T17" fmla="*/ 72 h 77"/>
                <a:gd name="T18" fmla="*/ 22 w 54"/>
                <a:gd name="T19" fmla="*/ 65 h 77"/>
                <a:gd name="T20" fmla="*/ 25 w 54"/>
                <a:gd name="T21" fmla="*/ 68 h 77"/>
                <a:gd name="T22" fmla="*/ 12 w 54"/>
                <a:gd name="T23"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77">
                  <a:moveTo>
                    <a:pt x="12" y="77"/>
                  </a:moveTo>
                  <a:cubicBezTo>
                    <a:pt x="11" y="77"/>
                    <a:pt x="10" y="76"/>
                    <a:pt x="9" y="76"/>
                  </a:cubicBezTo>
                  <a:cubicBezTo>
                    <a:pt x="0" y="71"/>
                    <a:pt x="8" y="50"/>
                    <a:pt x="17" y="33"/>
                  </a:cubicBezTo>
                  <a:cubicBezTo>
                    <a:pt x="26" y="16"/>
                    <a:pt x="39" y="0"/>
                    <a:pt x="49" y="2"/>
                  </a:cubicBezTo>
                  <a:cubicBezTo>
                    <a:pt x="51" y="3"/>
                    <a:pt x="54" y="6"/>
                    <a:pt x="53" y="13"/>
                  </a:cubicBezTo>
                  <a:cubicBezTo>
                    <a:pt x="48" y="12"/>
                    <a:pt x="48" y="12"/>
                    <a:pt x="48" y="12"/>
                  </a:cubicBezTo>
                  <a:cubicBezTo>
                    <a:pt x="48" y="9"/>
                    <a:pt x="48" y="7"/>
                    <a:pt x="47" y="7"/>
                  </a:cubicBezTo>
                  <a:cubicBezTo>
                    <a:pt x="43" y="6"/>
                    <a:pt x="32" y="15"/>
                    <a:pt x="21" y="35"/>
                  </a:cubicBezTo>
                  <a:cubicBezTo>
                    <a:pt x="10" y="57"/>
                    <a:pt x="8" y="70"/>
                    <a:pt x="11" y="72"/>
                  </a:cubicBezTo>
                  <a:cubicBezTo>
                    <a:pt x="12" y="72"/>
                    <a:pt x="16" y="71"/>
                    <a:pt x="22" y="65"/>
                  </a:cubicBezTo>
                  <a:cubicBezTo>
                    <a:pt x="25" y="68"/>
                    <a:pt x="25" y="68"/>
                    <a:pt x="25" y="68"/>
                  </a:cubicBezTo>
                  <a:cubicBezTo>
                    <a:pt x="20" y="74"/>
                    <a:pt x="15" y="77"/>
                    <a:pt x="12" y="77"/>
                  </a:cubicBezTo>
                  <a:close/>
                </a:path>
              </a:pathLst>
            </a:custGeom>
            <a:grpFill/>
            <a:ln>
              <a:solidFill>
                <a:schemeClr val="accent2"/>
              </a:solidFill>
            </a:ln>
            <a:extLst/>
          </p:spPr>
          <p:txBody>
            <a:bodyPr vert="horz" wrap="square" lIns="91440" tIns="45720" rIns="91440" bIns="45720" numCol="1" anchor="t" anchorCtr="0" compatLnSpc="1"/>
            <a:lstStyle/>
            <a:p>
              <a:endParaRPr lang="zh-CN" altLang="en-US"/>
            </a:p>
          </p:txBody>
        </p:sp>
        <p:sp>
          <p:nvSpPr>
            <p:cNvPr id="45" name="Freeform 95"/>
            <p:cNvSpPr/>
            <p:nvPr/>
          </p:nvSpPr>
          <p:spPr bwMode="auto">
            <a:xfrm>
              <a:off x="1465263" y="3622675"/>
              <a:ext cx="334963" cy="501650"/>
            </a:xfrm>
            <a:custGeom>
              <a:avLst/>
              <a:gdLst>
                <a:gd name="T0" fmla="*/ 12 w 61"/>
                <a:gd name="T1" fmla="*/ 91 h 91"/>
                <a:gd name="T2" fmla="*/ 9 w 61"/>
                <a:gd name="T3" fmla="*/ 90 h 91"/>
                <a:gd name="T4" fmla="*/ 22 w 61"/>
                <a:gd name="T5" fmla="*/ 40 h 91"/>
                <a:gd name="T6" fmla="*/ 41 w 61"/>
                <a:gd name="T7" fmla="*/ 11 h 91"/>
                <a:gd name="T8" fmla="*/ 58 w 61"/>
                <a:gd name="T9" fmla="*/ 2 h 91"/>
                <a:gd name="T10" fmla="*/ 61 w 61"/>
                <a:gd name="T11" fmla="*/ 12 h 91"/>
                <a:gd name="T12" fmla="*/ 56 w 61"/>
                <a:gd name="T13" fmla="*/ 12 h 91"/>
                <a:gd name="T14" fmla="*/ 55 w 61"/>
                <a:gd name="T15" fmla="*/ 7 h 91"/>
                <a:gd name="T16" fmla="*/ 45 w 61"/>
                <a:gd name="T17" fmla="*/ 14 h 91"/>
                <a:gd name="T18" fmla="*/ 26 w 61"/>
                <a:gd name="T19" fmla="*/ 42 h 91"/>
                <a:gd name="T20" fmla="*/ 12 w 61"/>
                <a:gd name="T21" fmla="*/ 86 h 91"/>
                <a:gd name="T22" fmla="*/ 21 w 61"/>
                <a:gd name="T23" fmla="*/ 79 h 91"/>
                <a:gd name="T24" fmla="*/ 25 w 61"/>
                <a:gd name="T25" fmla="*/ 82 h 91"/>
                <a:gd name="T26" fmla="*/ 12 w 61"/>
                <a:gd name="T27"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91">
                  <a:moveTo>
                    <a:pt x="12" y="91"/>
                  </a:moveTo>
                  <a:cubicBezTo>
                    <a:pt x="11" y="91"/>
                    <a:pt x="10" y="90"/>
                    <a:pt x="9" y="90"/>
                  </a:cubicBezTo>
                  <a:cubicBezTo>
                    <a:pt x="0" y="85"/>
                    <a:pt x="13" y="55"/>
                    <a:pt x="22" y="40"/>
                  </a:cubicBezTo>
                  <a:cubicBezTo>
                    <a:pt x="28" y="28"/>
                    <a:pt x="35" y="18"/>
                    <a:pt x="41" y="11"/>
                  </a:cubicBezTo>
                  <a:cubicBezTo>
                    <a:pt x="48" y="3"/>
                    <a:pt x="54" y="0"/>
                    <a:pt x="58" y="2"/>
                  </a:cubicBezTo>
                  <a:cubicBezTo>
                    <a:pt x="60" y="4"/>
                    <a:pt x="61" y="7"/>
                    <a:pt x="61" y="12"/>
                  </a:cubicBezTo>
                  <a:cubicBezTo>
                    <a:pt x="56" y="12"/>
                    <a:pt x="56" y="12"/>
                    <a:pt x="56" y="12"/>
                  </a:cubicBezTo>
                  <a:cubicBezTo>
                    <a:pt x="56" y="8"/>
                    <a:pt x="56" y="7"/>
                    <a:pt x="55" y="7"/>
                  </a:cubicBezTo>
                  <a:cubicBezTo>
                    <a:pt x="55" y="6"/>
                    <a:pt x="52" y="7"/>
                    <a:pt x="45" y="14"/>
                  </a:cubicBezTo>
                  <a:cubicBezTo>
                    <a:pt x="39" y="21"/>
                    <a:pt x="32" y="31"/>
                    <a:pt x="26" y="42"/>
                  </a:cubicBezTo>
                  <a:cubicBezTo>
                    <a:pt x="11" y="68"/>
                    <a:pt x="9" y="84"/>
                    <a:pt x="12" y="86"/>
                  </a:cubicBezTo>
                  <a:cubicBezTo>
                    <a:pt x="12" y="86"/>
                    <a:pt x="15" y="86"/>
                    <a:pt x="21" y="79"/>
                  </a:cubicBezTo>
                  <a:cubicBezTo>
                    <a:pt x="25" y="82"/>
                    <a:pt x="25" y="82"/>
                    <a:pt x="25" y="82"/>
                  </a:cubicBezTo>
                  <a:cubicBezTo>
                    <a:pt x="20" y="88"/>
                    <a:pt x="15" y="91"/>
                    <a:pt x="12" y="91"/>
                  </a:cubicBezTo>
                  <a:close/>
                </a:path>
              </a:pathLst>
            </a:custGeom>
            <a:grpFill/>
            <a:ln>
              <a:solidFill>
                <a:schemeClr val="accent2"/>
              </a:solidFill>
            </a:ln>
            <a:extLst/>
          </p:spPr>
          <p:txBody>
            <a:bodyPr vert="horz" wrap="square" lIns="91440" tIns="45720" rIns="91440" bIns="45720" numCol="1" anchor="t" anchorCtr="0" compatLnSpc="1"/>
            <a:lstStyle/>
            <a:p>
              <a:endParaRPr lang="zh-CN" altLang="en-US"/>
            </a:p>
          </p:txBody>
        </p:sp>
        <p:sp>
          <p:nvSpPr>
            <p:cNvPr id="46" name="Freeform 96"/>
            <p:cNvSpPr/>
            <p:nvPr/>
          </p:nvSpPr>
          <p:spPr bwMode="auto">
            <a:xfrm>
              <a:off x="1728788" y="3651250"/>
              <a:ext cx="127000" cy="87313"/>
            </a:xfrm>
            <a:custGeom>
              <a:avLst/>
              <a:gdLst>
                <a:gd name="T0" fmla="*/ 73 w 80"/>
                <a:gd name="T1" fmla="*/ 55 h 55"/>
                <a:gd name="T2" fmla="*/ 0 w 80"/>
                <a:gd name="T3" fmla="*/ 17 h 55"/>
                <a:gd name="T4" fmla="*/ 7 w 80"/>
                <a:gd name="T5" fmla="*/ 0 h 55"/>
                <a:gd name="T6" fmla="*/ 80 w 80"/>
                <a:gd name="T7" fmla="*/ 41 h 55"/>
                <a:gd name="T8" fmla="*/ 73 w 80"/>
                <a:gd name="T9" fmla="*/ 55 h 55"/>
              </a:gdLst>
              <a:ahLst/>
              <a:cxnLst>
                <a:cxn ang="0">
                  <a:pos x="T0" y="T1"/>
                </a:cxn>
                <a:cxn ang="0">
                  <a:pos x="T2" y="T3"/>
                </a:cxn>
                <a:cxn ang="0">
                  <a:pos x="T4" y="T5"/>
                </a:cxn>
                <a:cxn ang="0">
                  <a:pos x="T6" y="T7"/>
                </a:cxn>
                <a:cxn ang="0">
                  <a:pos x="T8" y="T9"/>
                </a:cxn>
              </a:cxnLst>
              <a:rect l="0" t="0" r="r" b="b"/>
              <a:pathLst>
                <a:path w="80" h="55">
                  <a:moveTo>
                    <a:pt x="73" y="55"/>
                  </a:moveTo>
                  <a:lnTo>
                    <a:pt x="0" y="17"/>
                  </a:lnTo>
                  <a:lnTo>
                    <a:pt x="7" y="0"/>
                  </a:lnTo>
                  <a:lnTo>
                    <a:pt x="80" y="41"/>
                  </a:lnTo>
                  <a:lnTo>
                    <a:pt x="73" y="55"/>
                  </a:lnTo>
                  <a:close/>
                </a:path>
              </a:pathLst>
            </a:custGeom>
            <a:grpFill/>
            <a:ln>
              <a:solidFill>
                <a:schemeClr val="accent2"/>
              </a:solidFill>
            </a:ln>
            <a:extLst/>
          </p:spPr>
          <p:txBody>
            <a:bodyPr vert="horz" wrap="square" lIns="91440" tIns="45720" rIns="91440" bIns="45720" numCol="1" anchor="t" anchorCtr="0" compatLnSpc="1"/>
            <a:lstStyle/>
            <a:p>
              <a:endParaRPr lang="zh-CN" altLang="en-US"/>
            </a:p>
          </p:txBody>
        </p:sp>
        <p:sp>
          <p:nvSpPr>
            <p:cNvPr id="47" name="Freeform 97"/>
            <p:cNvSpPr/>
            <p:nvPr/>
          </p:nvSpPr>
          <p:spPr bwMode="auto">
            <a:xfrm>
              <a:off x="1514476" y="4024313"/>
              <a:ext cx="131763" cy="93663"/>
            </a:xfrm>
            <a:custGeom>
              <a:avLst/>
              <a:gdLst>
                <a:gd name="T0" fmla="*/ 76 w 83"/>
                <a:gd name="T1" fmla="*/ 59 h 59"/>
                <a:gd name="T2" fmla="*/ 0 w 83"/>
                <a:gd name="T3" fmla="*/ 14 h 59"/>
                <a:gd name="T4" fmla="*/ 7 w 83"/>
                <a:gd name="T5" fmla="*/ 0 h 59"/>
                <a:gd name="T6" fmla="*/ 83 w 83"/>
                <a:gd name="T7" fmla="*/ 45 h 59"/>
                <a:gd name="T8" fmla="*/ 76 w 83"/>
                <a:gd name="T9" fmla="*/ 59 h 59"/>
              </a:gdLst>
              <a:ahLst/>
              <a:cxnLst>
                <a:cxn ang="0">
                  <a:pos x="T0" y="T1"/>
                </a:cxn>
                <a:cxn ang="0">
                  <a:pos x="T2" y="T3"/>
                </a:cxn>
                <a:cxn ang="0">
                  <a:pos x="T4" y="T5"/>
                </a:cxn>
                <a:cxn ang="0">
                  <a:pos x="T6" y="T7"/>
                </a:cxn>
                <a:cxn ang="0">
                  <a:pos x="T8" y="T9"/>
                </a:cxn>
              </a:cxnLst>
              <a:rect l="0" t="0" r="r" b="b"/>
              <a:pathLst>
                <a:path w="83" h="59">
                  <a:moveTo>
                    <a:pt x="76" y="59"/>
                  </a:moveTo>
                  <a:lnTo>
                    <a:pt x="0" y="14"/>
                  </a:lnTo>
                  <a:lnTo>
                    <a:pt x="7" y="0"/>
                  </a:lnTo>
                  <a:lnTo>
                    <a:pt x="83" y="45"/>
                  </a:lnTo>
                  <a:lnTo>
                    <a:pt x="76" y="59"/>
                  </a:lnTo>
                  <a:close/>
                </a:path>
              </a:pathLst>
            </a:custGeom>
            <a:grpFill/>
            <a:ln>
              <a:solidFill>
                <a:schemeClr val="accent2"/>
              </a:solidFill>
            </a:ln>
            <a:extLst/>
          </p:spPr>
          <p:txBody>
            <a:bodyPr vert="horz" wrap="square" lIns="91440" tIns="45720" rIns="91440" bIns="45720" numCol="1" anchor="t" anchorCtr="0" compatLnSpc="1"/>
            <a:lstStyle/>
            <a:p>
              <a:endParaRPr lang="zh-CN" altLang="en-US"/>
            </a:p>
          </p:txBody>
        </p:sp>
        <p:sp>
          <p:nvSpPr>
            <p:cNvPr id="48" name="Freeform 98"/>
            <p:cNvSpPr/>
            <p:nvPr/>
          </p:nvSpPr>
          <p:spPr bwMode="auto">
            <a:xfrm>
              <a:off x="1547813" y="3517900"/>
              <a:ext cx="230188" cy="138113"/>
            </a:xfrm>
            <a:custGeom>
              <a:avLst/>
              <a:gdLst>
                <a:gd name="T0" fmla="*/ 135 w 145"/>
                <a:gd name="T1" fmla="*/ 87 h 87"/>
                <a:gd name="T2" fmla="*/ 0 w 145"/>
                <a:gd name="T3" fmla="*/ 14 h 87"/>
                <a:gd name="T4" fmla="*/ 7 w 145"/>
                <a:gd name="T5" fmla="*/ 0 h 87"/>
                <a:gd name="T6" fmla="*/ 145 w 145"/>
                <a:gd name="T7" fmla="*/ 73 h 87"/>
                <a:gd name="T8" fmla="*/ 135 w 145"/>
                <a:gd name="T9" fmla="*/ 87 h 87"/>
              </a:gdLst>
              <a:ahLst/>
              <a:cxnLst>
                <a:cxn ang="0">
                  <a:pos x="T0" y="T1"/>
                </a:cxn>
                <a:cxn ang="0">
                  <a:pos x="T2" y="T3"/>
                </a:cxn>
                <a:cxn ang="0">
                  <a:pos x="T4" y="T5"/>
                </a:cxn>
                <a:cxn ang="0">
                  <a:pos x="T6" y="T7"/>
                </a:cxn>
                <a:cxn ang="0">
                  <a:pos x="T8" y="T9"/>
                </a:cxn>
              </a:cxnLst>
              <a:rect l="0" t="0" r="r" b="b"/>
              <a:pathLst>
                <a:path w="145" h="87">
                  <a:moveTo>
                    <a:pt x="135" y="87"/>
                  </a:moveTo>
                  <a:lnTo>
                    <a:pt x="0" y="14"/>
                  </a:lnTo>
                  <a:lnTo>
                    <a:pt x="7" y="0"/>
                  </a:lnTo>
                  <a:lnTo>
                    <a:pt x="145" y="73"/>
                  </a:lnTo>
                  <a:lnTo>
                    <a:pt x="135" y="87"/>
                  </a:lnTo>
                  <a:close/>
                </a:path>
              </a:pathLst>
            </a:custGeom>
            <a:grpFill/>
            <a:ln>
              <a:solidFill>
                <a:schemeClr val="accent2"/>
              </a:solidFill>
            </a:ln>
            <a:extLst/>
          </p:spPr>
          <p:txBody>
            <a:bodyPr vert="horz" wrap="square" lIns="91440" tIns="45720" rIns="91440" bIns="45720" numCol="1" anchor="t" anchorCtr="0" compatLnSpc="1"/>
            <a:lstStyle/>
            <a:p>
              <a:endParaRPr lang="zh-CN" altLang="en-US"/>
            </a:p>
          </p:txBody>
        </p:sp>
        <p:sp>
          <p:nvSpPr>
            <p:cNvPr id="49" name="Freeform 99"/>
            <p:cNvSpPr/>
            <p:nvPr/>
          </p:nvSpPr>
          <p:spPr bwMode="auto">
            <a:xfrm>
              <a:off x="1306513" y="3981450"/>
              <a:ext cx="225425" cy="142875"/>
            </a:xfrm>
            <a:custGeom>
              <a:avLst/>
              <a:gdLst>
                <a:gd name="T0" fmla="*/ 135 w 142"/>
                <a:gd name="T1" fmla="*/ 90 h 90"/>
                <a:gd name="T2" fmla="*/ 0 w 142"/>
                <a:gd name="T3" fmla="*/ 17 h 90"/>
                <a:gd name="T4" fmla="*/ 7 w 142"/>
                <a:gd name="T5" fmla="*/ 0 h 90"/>
                <a:gd name="T6" fmla="*/ 142 w 142"/>
                <a:gd name="T7" fmla="*/ 72 h 90"/>
                <a:gd name="T8" fmla="*/ 135 w 142"/>
                <a:gd name="T9" fmla="*/ 90 h 90"/>
              </a:gdLst>
              <a:ahLst/>
              <a:cxnLst>
                <a:cxn ang="0">
                  <a:pos x="T0" y="T1"/>
                </a:cxn>
                <a:cxn ang="0">
                  <a:pos x="T2" y="T3"/>
                </a:cxn>
                <a:cxn ang="0">
                  <a:pos x="T4" y="T5"/>
                </a:cxn>
                <a:cxn ang="0">
                  <a:pos x="T6" y="T7"/>
                </a:cxn>
                <a:cxn ang="0">
                  <a:pos x="T8" y="T9"/>
                </a:cxn>
              </a:cxnLst>
              <a:rect l="0" t="0" r="r" b="b"/>
              <a:pathLst>
                <a:path w="142" h="90">
                  <a:moveTo>
                    <a:pt x="135" y="90"/>
                  </a:moveTo>
                  <a:lnTo>
                    <a:pt x="0" y="17"/>
                  </a:lnTo>
                  <a:lnTo>
                    <a:pt x="7" y="0"/>
                  </a:lnTo>
                  <a:lnTo>
                    <a:pt x="142" y="72"/>
                  </a:lnTo>
                  <a:lnTo>
                    <a:pt x="135" y="90"/>
                  </a:lnTo>
                  <a:close/>
                </a:path>
              </a:pathLst>
            </a:custGeom>
            <a:grpFill/>
            <a:ln>
              <a:solidFill>
                <a:schemeClr val="accent2"/>
              </a:solidFill>
            </a:ln>
            <a:extLst/>
          </p:spPr>
          <p:txBody>
            <a:bodyPr vert="horz" wrap="square" lIns="91440" tIns="45720" rIns="91440" bIns="45720" numCol="1" anchor="t" anchorCtr="0" compatLnSpc="1"/>
            <a:lstStyle/>
            <a:p>
              <a:endParaRPr lang="zh-CN" altLang="en-US"/>
            </a:p>
          </p:txBody>
        </p:sp>
        <p:sp>
          <p:nvSpPr>
            <p:cNvPr id="50" name="Freeform 100"/>
            <p:cNvSpPr>
              <a:spLocks noEditPoints="1"/>
            </p:cNvSpPr>
            <p:nvPr/>
          </p:nvSpPr>
          <p:spPr bwMode="auto">
            <a:xfrm>
              <a:off x="1558926" y="3952875"/>
              <a:ext cx="60325" cy="77788"/>
            </a:xfrm>
            <a:custGeom>
              <a:avLst/>
              <a:gdLst>
                <a:gd name="T0" fmla="*/ 5 w 11"/>
                <a:gd name="T1" fmla="*/ 14 h 14"/>
                <a:gd name="T2" fmla="*/ 5 w 11"/>
                <a:gd name="T3" fmla="*/ 14 h 14"/>
                <a:gd name="T4" fmla="*/ 2 w 11"/>
                <a:gd name="T5" fmla="*/ 12 h 14"/>
                <a:gd name="T6" fmla="*/ 0 w 11"/>
                <a:gd name="T7" fmla="*/ 6 h 14"/>
                <a:gd name="T8" fmla="*/ 6 w 11"/>
                <a:gd name="T9" fmla="*/ 0 h 14"/>
                <a:gd name="T10" fmla="*/ 7 w 11"/>
                <a:gd name="T11" fmla="*/ 0 h 14"/>
                <a:gd name="T12" fmla="*/ 11 w 11"/>
                <a:gd name="T13" fmla="*/ 3 h 14"/>
                <a:gd name="T14" fmla="*/ 11 w 11"/>
                <a:gd name="T15" fmla="*/ 8 h 14"/>
                <a:gd name="T16" fmla="*/ 5 w 11"/>
                <a:gd name="T17" fmla="*/ 14 h 14"/>
                <a:gd name="T18" fmla="*/ 6 w 11"/>
                <a:gd name="T19" fmla="*/ 5 h 14"/>
                <a:gd name="T20" fmla="*/ 5 w 11"/>
                <a:gd name="T21" fmla="*/ 7 h 14"/>
                <a:gd name="T22" fmla="*/ 5 w 11"/>
                <a:gd name="T23" fmla="*/ 9 h 14"/>
                <a:gd name="T24" fmla="*/ 6 w 11"/>
                <a:gd name="T25" fmla="*/ 7 h 14"/>
                <a:gd name="T26" fmla="*/ 6 w 11"/>
                <a:gd name="T27" fmla="*/ 5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14">
                  <a:moveTo>
                    <a:pt x="5" y="14"/>
                  </a:moveTo>
                  <a:cubicBezTo>
                    <a:pt x="5" y="14"/>
                    <a:pt x="5" y="14"/>
                    <a:pt x="5" y="14"/>
                  </a:cubicBezTo>
                  <a:cubicBezTo>
                    <a:pt x="3" y="14"/>
                    <a:pt x="2" y="13"/>
                    <a:pt x="2" y="12"/>
                  </a:cubicBezTo>
                  <a:cubicBezTo>
                    <a:pt x="0" y="10"/>
                    <a:pt x="0" y="8"/>
                    <a:pt x="0" y="6"/>
                  </a:cubicBezTo>
                  <a:cubicBezTo>
                    <a:pt x="1" y="3"/>
                    <a:pt x="3" y="0"/>
                    <a:pt x="6" y="0"/>
                  </a:cubicBezTo>
                  <a:cubicBezTo>
                    <a:pt x="7" y="0"/>
                    <a:pt x="7" y="0"/>
                    <a:pt x="7" y="0"/>
                  </a:cubicBezTo>
                  <a:cubicBezTo>
                    <a:pt x="9" y="0"/>
                    <a:pt x="10" y="1"/>
                    <a:pt x="11" y="3"/>
                  </a:cubicBezTo>
                  <a:cubicBezTo>
                    <a:pt x="11" y="5"/>
                    <a:pt x="11" y="6"/>
                    <a:pt x="11" y="8"/>
                  </a:cubicBezTo>
                  <a:cubicBezTo>
                    <a:pt x="10" y="11"/>
                    <a:pt x="8" y="14"/>
                    <a:pt x="5" y="14"/>
                  </a:cubicBezTo>
                  <a:close/>
                  <a:moveTo>
                    <a:pt x="6" y="5"/>
                  </a:moveTo>
                  <a:cubicBezTo>
                    <a:pt x="6" y="5"/>
                    <a:pt x="5" y="6"/>
                    <a:pt x="5" y="7"/>
                  </a:cubicBezTo>
                  <a:cubicBezTo>
                    <a:pt x="5" y="8"/>
                    <a:pt x="5" y="9"/>
                    <a:pt x="5" y="9"/>
                  </a:cubicBezTo>
                  <a:cubicBezTo>
                    <a:pt x="6" y="9"/>
                    <a:pt x="6" y="8"/>
                    <a:pt x="6" y="7"/>
                  </a:cubicBezTo>
                  <a:cubicBezTo>
                    <a:pt x="6" y="6"/>
                    <a:pt x="6" y="6"/>
                    <a:pt x="6" y="5"/>
                  </a:cubicBezTo>
                  <a:close/>
                </a:path>
              </a:pathLst>
            </a:custGeom>
            <a:grpFill/>
            <a:ln>
              <a:solidFill>
                <a:schemeClr val="accent2"/>
              </a:solidFill>
            </a:ln>
            <a:extLst/>
          </p:spPr>
          <p:txBody>
            <a:bodyPr vert="horz" wrap="square" lIns="91440" tIns="45720" rIns="91440" bIns="45720" numCol="1" anchor="t" anchorCtr="0" compatLnSpc="1"/>
            <a:lstStyle/>
            <a:p>
              <a:endParaRPr lang="zh-CN" altLang="en-US"/>
            </a:p>
          </p:txBody>
        </p:sp>
        <p:sp>
          <p:nvSpPr>
            <p:cNvPr id="51" name="Freeform 101"/>
            <p:cNvSpPr/>
            <p:nvPr/>
          </p:nvSpPr>
          <p:spPr bwMode="auto">
            <a:xfrm>
              <a:off x="1641476" y="5264150"/>
              <a:ext cx="241300" cy="566738"/>
            </a:xfrm>
            <a:custGeom>
              <a:avLst/>
              <a:gdLst>
                <a:gd name="T0" fmla="*/ 4 w 44"/>
                <a:gd name="T1" fmla="*/ 103 h 103"/>
                <a:gd name="T2" fmla="*/ 0 w 44"/>
                <a:gd name="T3" fmla="*/ 99 h 103"/>
                <a:gd name="T4" fmla="*/ 11 w 44"/>
                <a:gd name="T5" fmla="*/ 79 h 103"/>
                <a:gd name="T6" fmla="*/ 14 w 44"/>
                <a:gd name="T7" fmla="*/ 43 h 103"/>
                <a:gd name="T8" fmla="*/ 15 w 44"/>
                <a:gd name="T9" fmla="*/ 35 h 103"/>
                <a:gd name="T10" fmla="*/ 21 w 44"/>
                <a:gd name="T11" fmla="*/ 13 h 103"/>
                <a:gd name="T12" fmla="*/ 38 w 44"/>
                <a:gd name="T13" fmla="*/ 2 h 103"/>
                <a:gd name="T14" fmla="*/ 41 w 44"/>
                <a:gd name="T15" fmla="*/ 0 h 103"/>
                <a:gd name="T16" fmla="*/ 44 w 44"/>
                <a:gd name="T17" fmla="*/ 4 h 103"/>
                <a:gd name="T18" fmla="*/ 40 w 44"/>
                <a:gd name="T19" fmla="*/ 6 h 103"/>
                <a:gd name="T20" fmla="*/ 25 w 44"/>
                <a:gd name="T21" fmla="*/ 16 h 103"/>
                <a:gd name="T22" fmla="*/ 19 w 44"/>
                <a:gd name="T23" fmla="*/ 35 h 103"/>
                <a:gd name="T24" fmla="*/ 19 w 44"/>
                <a:gd name="T25" fmla="*/ 43 h 103"/>
                <a:gd name="T26" fmla="*/ 16 w 44"/>
                <a:gd name="T27" fmla="*/ 79 h 103"/>
                <a:gd name="T28" fmla="*/ 4 w 44"/>
                <a:gd name="T29"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 h="103">
                  <a:moveTo>
                    <a:pt x="4" y="103"/>
                  </a:moveTo>
                  <a:cubicBezTo>
                    <a:pt x="0" y="99"/>
                    <a:pt x="0" y="99"/>
                    <a:pt x="0" y="99"/>
                  </a:cubicBezTo>
                  <a:cubicBezTo>
                    <a:pt x="6" y="92"/>
                    <a:pt x="10" y="87"/>
                    <a:pt x="11" y="79"/>
                  </a:cubicBezTo>
                  <a:cubicBezTo>
                    <a:pt x="12" y="69"/>
                    <a:pt x="13" y="55"/>
                    <a:pt x="14" y="43"/>
                  </a:cubicBezTo>
                  <a:cubicBezTo>
                    <a:pt x="15" y="35"/>
                    <a:pt x="15" y="35"/>
                    <a:pt x="15" y="35"/>
                  </a:cubicBezTo>
                  <a:cubicBezTo>
                    <a:pt x="15" y="28"/>
                    <a:pt x="16" y="20"/>
                    <a:pt x="21" y="13"/>
                  </a:cubicBezTo>
                  <a:cubicBezTo>
                    <a:pt x="24" y="8"/>
                    <a:pt x="32" y="4"/>
                    <a:pt x="38" y="2"/>
                  </a:cubicBezTo>
                  <a:cubicBezTo>
                    <a:pt x="39" y="1"/>
                    <a:pt x="40" y="1"/>
                    <a:pt x="41" y="0"/>
                  </a:cubicBezTo>
                  <a:cubicBezTo>
                    <a:pt x="44" y="4"/>
                    <a:pt x="44" y="4"/>
                    <a:pt x="44" y="4"/>
                  </a:cubicBezTo>
                  <a:cubicBezTo>
                    <a:pt x="43" y="5"/>
                    <a:pt x="41" y="6"/>
                    <a:pt x="40" y="6"/>
                  </a:cubicBezTo>
                  <a:cubicBezTo>
                    <a:pt x="35" y="9"/>
                    <a:pt x="28" y="12"/>
                    <a:pt x="25" y="16"/>
                  </a:cubicBezTo>
                  <a:cubicBezTo>
                    <a:pt x="21" y="21"/>
                    <a:pt x="20" y="29"/>
                    <a:pt x="19" y="35"/>
                  </a:cubicBezTo>
                  <a:cubicBezTo>
                    <a:pt x="19" y="43"/>
                    <a:pt x="19" y="43"/>
                    <a:pt x="19" y="43"/>
                  </a:cubicBezTo>
                  <a:cubicBezTo>
                    <a:pt x="18" y="55"/>
                    <a:pt x="17" y="70"/>
                    <a:pt x="16" y="79"/>
                  </a:cubicBezTo>
                  <a:cubicBezTo>
                    <a:pt x="15" y="88"/>
                    <a:pt x="10" y="95"/>
                    <a:pt x="4" y="103"/>
                  </a:cubicBezTo>
                  <a:close/>
                </a:path>
              </a:pathLst>
            </a:custGeom>
            <a:grpFill/>
            <a:ln>
              <a:solidFill>
                <a:schemeClr val="accent2"/>
              </a:solidFill>
            </a:ln>
            <a:extLst/>
          </p:spPr>
          <p:txBody>
            <a:bodyPr vert="horz" wrap="square" lIns="91440" tIns="45720" rIns="91440" bIns="45720" numCol="1" anchor="t" anchorCtr="0" compatLnSpc="1"/>
            <a:lstStyle/>
            <a:p>
              <a:endParaRPr lang="zh-CN" altLang="en-US"/>
            </a:p>
          </p:txBody>
        </p:sp>
        <p:sp>
          <p:nvSpPr>
            <p:cNvPr id="52" name="Freeform 102"/>
            <p:cNvSpPr/>
            <p:nvPr/>
          </p:nvSpPr>
          <p:spPr bwMode="auto">
            <a:xfrm>
              <a:off x="1822451" y="5021263"/>
              <a:ext cx="725488" cy="1035050"/>
            </a:xfrm>
            <a:custGeom>
              <a:avLst/>
              <a:gdLst>
                <a:gd name="T0" fmla="*/ 13 w 132"/>
                <a:gd name="T1" fmla="*/ 188 h 188"/>
                <a:gd name="T2" fmla="*/ 9 w 132"/>
                <a:gd name="T3" fmla="*/ 185 h 188"/>
                <a:gd name="T4" fmla="*/ 32 w 132"/>
                <a:gd name="T5" fmla="*/ 163 h 188"/>
                <a:gd name="T6" fmla="*/ 41 w 132"/>
                <a:gd name="T7" fmla="*/ 157 h 188"/>
                <a:gd name="T8" fmla="*/ 67 w 132"/>
                <a:gd name="T9" fmla="*/ 139 h 188"/>
                <a:gd name="T10" fmla="*/ 127 w 132"/>
                <a:gd name="T11" fmla="*/ 78 h 188"/>
                <a:gd name="T12" fmla="*/ 121 w 132"/>
                <a:gd name="T13" fmla="*/ 71 h 188"/>
                <a:gd name="T14" fmla="*/ 104 w 132"/>
                <a:gd name="T15" fmla="*/ 75 h 188"/>
                <a:gd name="T16" fmla="*/ 90 w 132"/>
                <a:gd name="T17" fmla="*/ 85 h 188"/>
                <a:gd name="T18" fmla="*/ 68 w 132"/>
                <a:gd name="T19" fmla="*/ 100 h 188"/>
                <a:gd name="T20" fmla="*/ 67 w 132"/>
                <a:gd name="T21" fmla="*/ 101 h 188"/>
                <a:gd name="T22" fmla="*/ 66 w 132"/>
                <a:gd name="T23" fmla="*/ 101 h 188"/>
                <a:gd name="T24" fmla="*/ 37 w 132"/>
                <a:gd name="T25" fmla="*/ 65 h 188"/>
                <a:gd name="T26" fmla="*/ 52 w 132"/>
                <a:gd name="T27" fmla="*/ 28 h 188"/>
                <a:gd name="T28" fmla="*/ 73 w 132"/>
                <a:gd name="T29" fmla="*/ 25 h 188"/>
                <a:gd name="T30" fmla="*/ 94 w 132"/>
                <a:gd name="T31" fmla="*/ 23 h 188"/>
                <a:gd name="T32" fmla="*/ 104 w 132"/>
                <a:gd name="T33" fmla="*/ 12 h 188"/>
                <a:gd name="T34" fmla="*/ 105 w 132"/>
                <a:gd name="T35" fmla="*/ 7 h 188"/>
                <a:gd name="T36" fmla="*/ 46 w 132"/>
                <a:gd name="T37" fmla="*/ 8 h 188"/>
                <a:gd name="T38" fmla="*/ 4 w 132"/>
                <a:gd name="T39" fmla="*/ 58 h 188"/>
                <a:gd name="T40" fmla="*/ 0 w 132"/>
                <a:gd name="T41" fmla="*/ 55 h 188"/>
                <a:gd name="T42" fmla="*/ 43 w 132"/>
                <a:gd name="T43" fmla="*/ 4 h 188"/>
                <a:gd name="T44" fmla="*/ 105 w 132"/>
                <a:gd name="T45" fmla="*/ 2 h 188"/>
                <a:gd name="T46" fmla="*/ 109 w 132"/>
                <a:gd name="T47" fmla="*/ 3 h 188"/>
                <a:gd name="T48" fmla="*/ 109 w 132"/>
                <a:gd name="T49" fmla="*/ 14 h 188"/>
                <a:gd name="T50" fmla="*/ 96 w 132"/>
                <a:gd name="T51" fmla="*/ 27 h 188"/>
                <a:gd name="T52" fmla="*/ 73 w 132"/>
                <a:gd name="T53" fmla="*/ 30 h 188"/>
                <a:gd name="T54" fmla="*/ 55 w 132"/>
                <a:gd name="T55" fmla="*/ 32 h 188"/>
                <a:gd name="T56" fmla="*/ 42 w 132"/>
                <a:gd name="T57" fmla="*/ 65 h 188"/>
                <a:gd name="T58" fmla="*/ 66 w 132"/>
                <a:gd name="T59" fmla="*/ 96 h 188"/>
                <a:gd name="T60" fmla="*/ 87 w 132"/>
                <a:gd name="T61" fmla="*/ 81 h 188"/>
                <a:gd name="T62" fmla="*/ 101 w 132"/>
                <a:gd name="T63" fmla="*/ 71 h 188"/>
                <a:gd name="T64" fmla="*/ 123 w 132"/>
                <a:gd name="T65" fmla="*/ 67 h 188"/>
                <a:gd name="T66" fmla="*/ 132 w 132"/>
                <a:gd name="T67" fmla="*/ 78 h 188"/>
                <a:gd name="T68" fmla="*/ 132 w 132"/>
                <a:gd name="T69" fmla="*/ 79 h 188"/>
                <a:gd name="T70" fmla="*/ 132 w 132"/>
                <a:gd name="T71" fmla="*/ 80 h 188"/>
                <a:gd name="T72" fmla="*/ 70 w 132"/>
                <a:gd name="T73" fmla="*/ 143 h 188"/>
                <a:gd name="T74" fmla="*/ 44 w 132"/>
                <a:gd name="T75" fmla="*/ 161 h 188"/>
                <a:gd name="T76" fmla="*/ 35 w 132"/>
                <a:gd name="T77" fmla="*/ 167 h 188"/>
                <a:gd name="T78" fmla="*/ 13 w 132"/>
                <a:gd name="T79" fmla="*/ 18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2" h="188">
                  <a:moveTo>
                    <a:pt x="13" y="188"/>
                  </a:moveTo>
                  <a:cubicBezTo>
                    <a:pt x="9" y="185"/>
                    <a:pt x="9" y="185"/>
                    <a:pt x="9" y="185"/>
                  </a:cubicBezTo>
                  <a:cubicBezTo>
                    <a:pt x="10" y="184"/>
                    <a:pt x="25" y="168"/>
                    <a:pt x="32" y="163"/>
                  </a:cubicBezTo>
                  <a:cubicBezTo>
                    <a:pt x="34" y="162"/>
                    <a:pt x="37" y="159"/>
                    <a:pt x="41" y="157"/>
                  </a:cubicBezTo>
                  <a:cubicBezTo>
                    <a:pt x="50" y="151"/>
                    <a:pt x="62" y="143"/>
                    <a:pt x="67" y="139"/>
                  </a:cubicBezTo>
                  <a:cubicBezTo>
                    <a:pt x="77" y="130"/>
                    <a:pt x="122" y="86"/>
                    <a:pt x="127" y="78"/>
                  </a:cubicBezTo>
                  <a:cubicBezTo>
                    <a:pt x="126" y="75"/>
                    <a:pt x="124" y="72"/>
                    <a:pt x="121" y="71"/>
                  </a:cubicBezTo>
                  <a:cubicBezTo>
                    <a:pt x="116" y="69"/>
                    <a:pt x="108" y="72"/>
                    <a:pt x="104" y="75"/>
                  </a:cubicBezTo>
                  <a:cubicBezTo>
                    <a:pt x="101" y="77"/>
                    <a:pt x="96" y="81"/>
                    <a:pt x="90" y="85"/>
                  </a:cubicBezTo>
                  <a:cubicBezTo>
                    <a:pt x="81" y="91"/>
                    <a:pt x="70" y="99"/>
                    <a:pt x="68" y="100"/>
                  </a:cubicBezTo>
                  <a:cubicBezTo>
                    <a:pt x="67" y="101"/>
                    <a:pt x="67" y="101"/>
                    <a:pt x="67" y="101"/>
                  </a:cubicBezTo>
                  <a:cubicBezTo>
                    <a:pt x="66" y="101"/>
                    <a:pt x="66" y="101"/>
                    <a:pt x="66" y="101"/>
                  </a:cubicBezTo>
                  <a:cubicBezTo>
                    <a:pt x="36" y="92"/>
                    <a:pt x="36" y="71"/>
                    <a:pt x="37" y="65"/>
                  </a:cubicBezTo>
                  <a:cubicBezTo>
                    <a:pt x="38" y="63"/>
                    <a:pt x="49" y="31"/>
                    <a:pt x="52" y="28"/>
                  </a:cubicBezTo>
                  <a:cubicBezTo>
                    <a:pt x="53" y="27"/>
                    <a:pt x="54" y="27"/>
                    <a:pt x="73" y="25"/>
                  </a:cubicBezTo>
                  <a:cubicBezTo>
                    <a:pt x="81" y="24"/>
                    <a:pt x="92" y="23"/>
                    <a:pt x="94" y="23"/>
                  </a:cubicBezTo>
                  <a:cubicBezTo>
                    <a:pt x="98" y="22"/>
                    <a:pt x="102" y="17"/>
                    <a:pt x="104" y="12"/>
                  </a:cubicBezTo>
                  <a:cubicBezTo>
                    <a:pt x="105" y="10"/>
                    <a:pt x="105" y="8"/>
                    <a:pt x="105" y="7"/>
                  </a:cubicBezTo>
                  <a:cubicBezTo>
                    <a:pt x="97" y="5"/>
                    <a:pt x="50" y="5"/>
                    <a:pt x="46" y="8"/>
                  </a:cubicBezTo>
                  <a:cubicBezTo>
                    <a:pt x="30" y="23"/>
                    <a:pt x="10" y="50"/>
                    <a:pt x="4" y="58"/>
                  </a:cubicBezTo>
                  <a:cubicBezTo>
                    <a:pt x="0" y="55"/>
                    <a:pt x="0" y="55"/>
                    <a:pt x="0" y="55"/>
                  </a:cubicBezTo>
                  <a:cubicBezTo>
                    <a:pt x="6" y="47"/>
                    <a:pt x="26" y="20"/>
                    <a:pt x="43" y="4"/>
                  </a:cubicBezTo>
                  <a:cubicBezTo>
                    <a:pt x="48" y="0"/>
                    <a:pt x="98" y="1"/>
                    <a:pt x="105" y="2"/>
                  </a:cubicBezTo>
                  <a:cubicBezTo>
                    <a:pt x="107" y="2"/>
                    <a:pt x="108" y="2"/>
                    <a:pt x="109" y="3"/>
                  </a:cubicBezTo>
                  <a:cubicBezTo>
                    <a:pt x="110" y="6"/>
                    <a:pt x="111" y="10"/>
                    <a:pt x="109" y="14"/>
                  </a:cubicBezTo>
                  <a:cubicBezTo>
                    <a:pt x="107" y="19"/>
                    <a:pt x="102" y="26"/>
                    <a:pt x="96" y="27"/>
                  </a:cubicBezTo>
                  <a:cubicBezTo>
                    <a:pt x="93" y="28"/>
                    <a:pt x="85" y="29"/>
                    <a:pt x="73" y="30"/>
                  </a:cubicBezTo>
                  <a:cubicBezTo>
                    <a:pt x="66" y="31"/>
                    <a:pt x="58" y="32"/>
                    <a:pt x="55" y="32"/>
                  </a:cubicBezTo>
                  <a:cubicBezTo>
                    <a:pt x="53" y="36"/>
                    <a:pt x="43" y="63"/>
                    <a:pt x="42" y="65"/>
                  </a:cubicBezTo>
                  <a:cubicBezTo>
                    <a:pt x="41" y="72"/>
                    <a:pt x="41" y="88"/>
                    <a:pt x="66" y="96"/>
                  </a:cubicBezTo>
                  <a:cubicBezTo>
                    <a:pt x="69" y="93"/>
                    <a:pt x="77" y="88"/>
                    <a:pt x="87" y="81"/>
                  </a:cubicBezTo>
                  <a:cubicBezTo>
                    <a:pt x="93" y="77"/>
                    <a:pt x="98" y="73"/>
                    <a:pt x="101" y="71"/>
                  </a:cubicBezTo>
                  <a:cubicBezTo>
                    <a:pt x="107" y="67"/>
                    <a:pt x="116" y="64"/>
                    <a:pt x="123" y="67"/>
                  </a:cubicBezTo>
                  <a:cubicBezTo>
                    <a:pt x="126" y="68"/>
                    <a:pt x="130" y="71"/>
                    <a:pt x="132" y="78"/>
                  </a:cubicBezTo>
                  <a:cubicBezTo>
                    <a:pt x="132" y="79"/>
                    <a:pt x="132" y="79"/>
                    <a:pt x="132" y="79"/>
                  </a:cubicBezTo>
                  <a:cubicBezTo>
                    <a:pt x="132" y="80"/>
                    <a:pt x="132" y="80"/>
                    <a:pt x="132" y="80"/>
                  </a:cubicBezTo>
                  <a:cubicBezTo>
                    <a:pt x="129" y="86"/>
                    <a:pt x="78" y="136"/>
                    <a:pt x="70" y="143"/>
                  </a:cubicBezTo>
                  <a:cubicBezTo>
                    <a:pt x="65" y="147"/>
                    <a:pt x="53" y="155"/>
                    <a:pt x="44" y="161"/>
                  </a:cubicBezTo>
                  <a:cubicBezTo>
                    <a:pt x="40" y="164"/>
                    <a:pt x="37" y="166"/>
                    <a:pt x="35" y="167"/>
                  </a:cubicBezTo>
                  <a:cubicBezTo>
                    <a:pt x="28" y="172"/>
                    <a:pt x="14" y="187"/>
                    <a:pt x="13" y="188"/>
                  </a:cubicBezTo>
                  <a:close/>
                </a:path>
              </a:pathLst>
            </a:custGeom>
            <a:grpFill/>
            <a:ln>
              <a:solidFill>
                <a:schemeClr val="accent2"/>
              </a:solidFill>
            </a:ln>
            <a:extLst/>
          </p:spPr>
          <p:txBody>
            <a:bodyPr vert="horz" wrap="square" lIns="91440" tIns="45720" rIns="91440" bIns="45720" numCol="1" anchor="t" anchorCtr="0" compatLnSpc="1"/>
            <a:lstStyle/>
            <a:p>
              <a:endParaRPr lang="zh-CN" altLang="en-US"/>
            </a:p>
          </p:txBody>
        </p:sp>
        <p:sp>
          <p:nvSpPr>
            <p:cNvPr id="53" name="Freeform 103"/>
            <p:cNvSpPr/>
            <p:nvPr/>
          </p:nvSpPr>
          <p:spPr bwMode="auto">
            <a:xfrm>
              <a:off x="2081213" y="5213350"/>
              <a:ext cx="307975" cy="220663"/>
            </a:xfrm>
            <a:custGeom>
              <a:avLst/>
              <a:gdLst>
                <a:gd name="T0" fmla="*/ 56 w 56"/>
                <a:gd name="T1" fmla="*/ 40 h 40"/>
                <a:gd name="T2" fmla="*/ 51 w 56"/>
                <a:gd name="T3" fmla="*/ 39 h 40"/>
                <a:gd name="T4" fmla="*/ 48 w 56"/>
                <a:gd name="T5" fmla="*/ 28 h 40"/>
                <a:gd name="T6" fmla="*/ 36 w 56"/>
                <a:gd name="T7" fmla="*/ 18 h 40"/>
                <a:gd name="T8" fmla="*/ 24 w 56"/>
                <a:gd name="T9" fmla="*/ 7 h 40"/>
                <a:gd name="T10" fmla="*/ 4 w 56"/>
                <a:gd name="T11" fmla="*/ 9 h 40"/>
                <a:gd name="T12" fmla="*/ 1 w 56"/>
                <a:gd name="T13" fmla="*/ 10 h 40"/>
                <a:gd name="T14" fmla="*/ 0 w 56"/>
                <a:gd name="T15" fmla="*/ 5 h 40"/>
                <a:gd name="T16" fmla="*/ 3 w 56"/>
                <a:gd name="T17" fmla="*/ 4 h 40"/>
                <a:gd name="T18" fmla="*/ 28 w 56"/>
                <a:gd name="T19" fmla="*/ 3 h 40"/>
                <a:gd name="T20" fmla="*/ 40 w 56"/>
                <a:gd name="T21" fmla="*/ 14 h 40"/>
                <a:gd name="T22" fmla="*/ 52 w 56"/>
                <a:gd name="T23" fmla="*/ 26 h 40"/>
                <a:gd name="T24" fmla="*/ 56 w 56"/>
                <a:gd name="T25"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40">
                  <a:moveTo>
                    <a:pt x="56" y="40"/>
                  </a:moveTo>
                  <a:cubicBezTo>
                    <a:pt x="51" y="39"/>
                    <a:pt x="51" y="39"/>
                    <a:pt x="51" y="39"/>
                  </a:cubicBezTo>
                  <a:cubicBezTo>
                    <a:pt x="51" y="37"/>
                    <a:pt x="49" y="30"/>
                    <a:pt x="48" y="28"/>
                  </a:cubicBezTo>
                  <a:cubicBezTo>
                    <a:pt x="47" y="27"/>
                    <a:pt x="41" y="22"/>
                    <a:pt x="36" y="18"/>
                  </a:cubicBezTo>
                  <a:cubicBezTo>
                    <a:pt x="31" y="13"/>
                    <a:pt x="26" y="9"/>
                    <a:pt x="24" y="7"/>
                  </a:cubicBezTo>
                  <a:cubicBezTo>
                    <a:pt x="22" y="6"/>
                    <a:pt x="9" y="8"/>
                    <a:pt x="4" y="9"/>
                  </a:cubicBezTo>
                  <a:cubicBezTo>
                    <a:pt x="1" y="10"/>
                    <a:pt x="1" y="10"/>
                    <a:pt x="1" y="10"/>
                  </a:cubicBezTo>
                  <a:cubicBezTo>
                    <a:pt x="0" y="5"/>
                    <a:pt x="0" y="5"/>
                    <a:pt x="0" y="5"/>
                  </a:cubicBezTo>
                  <a:cubicBezTo>
                    <a:pt x="3" y="4"/>
                    <a:pt x="3" y="4"/>
                    <a:pt x="3" y="4"/>
                  </a:cubicBezTo>
                  <a:cubicBezTo>
                    <a:pt x="18" y="1"/>
                    <a:pt x="25" y="0"/>
                    <a:pt x="28" y="3"/>
                  </a:cubicBezTo>
                  <a:cubicBezTo>
                    <a:pt x="30" y="5"/>
                    <a:pt x="35" y="10"/>
                    <a:pt x="40" y="14"/>
                  </a:cubicBezTo>
                  <a:cubicBezTo>
                    <a:pt x="49" y="22"/>
                    <a:pt x="52" y="25"/>
                    <a:pt x="52" y="26"/>
                  </a:cubicBezTo>
                  <a:cubicBezTo>
                    <a:pt x="54" y="28"/>
                    <a:pt x="56" y="37"/>
                    <a:pt x="56" y="40"/>
                  </a:cubicBezTo>
                  <a:close/>
                </a:path>
              </a:pathLst>
            </a:custGeom>
            <a:grpFill/>
            <a:ln>
              <a:solidFill>
                <a:schemeClr val="accent2"/>
              </a:solidFill>
            </a:ln>
            <a:extLst/>
          </p:spPr>
          <p:txBody>
            <a:bodyPr vert="horz" wrap="square" lIns="91440" tIns="45720" rIns="91440" bIns="45720" numCol="1" anchor="t" anchorCtr="0" compatLnSpc="1"/>
            <a:lstStyle/>
            <a:p>
              <a:endParaRPr lang="zh-CN" altLang="en-US"/>
            </a:p>
          </p:txBody>
        </p:sp>
        <p:sp>
          <p:nvSpPr>
            <p:cNvPr id="54" name="Freeform 104"/>
            <p:cNvSpPr/>
            <p:nvPr/>
          </p:nvSpPr>
          <p:spPr bwMode="auto">
            <a:xfrm>
              <a:off x="2036763" y="5356225"/>
              <a:ext cx="265113" cy="144463"/>
            </a:xfrm>
            <a:custGeom>
              <a:avLst/>
              <a:gdLst>
                <a:gd name="T0" fmla="*/ 44 w 48"/>
                <a:gd name="T1" fmla="*/ 26 h 26"/>
                <a:gd name="T2" fmla="*/ 43 w 48"/>
                <a:gd name="T3" fmla="*/ 22 h 26"/>
                <a:gd name="T4" fmla="*/ 42 w 48"/>
                <a:gd name="T5" fmla="*/ 17 h 26"/>
                <a:gd name="T6" fmla="*/ 40 w 48"/>
                <a:gd name="T7" fmla="*/ 15 h 26"/>
                <a:gd name="T8" fmla="*/ 26 w 48"/>
                <a:gd name="T9" fmla="*/ 5 h 26"/>
                <a:gd name="T10" fmla="*/ 3 w 48"/>
                <a:gd name="T11" fmla="*/ 10 h 26"/>
                <a:gd name="T12" fmla="*/ 1 w 48"/>
                <a:gd name="T13" fmla="*/ 11 h 26"/>
                <a:gd name="T14" fmla="*/ 0 w 48"/>
                <a:gd name="T15" fmla="*/ 6 h 26"/>
                <a:gd name="T16" fmla="*/ 1 w 48"/>
                <a:gd name="T17" fmla="*/ 6 h 26"/>
                <a:gd name="T18" fmla="*/ 26 w 48"/>
                <a:gd name="T19" fmla="*/ 0 h 26"/>
                <a:gd name="T20" fmla="*/ 26 w 48"/>
                <a:gd name="T21" fmla="*/ 0 h 26"/>
                <a:gd name="T22" fmla="*/ 27 w 48"/>
                <a:gd name="T23" fmla="*/ 0 h 26"/>
                <a:gd name="T24" fmla="*/ 43 w 48"/>
                <a:gd name="T25" fmla="*/ 11 h 26"/>
                <a:gd name="T26" fmla="*/ 46 w 48"/>
                <a:gd name="T27" fmla="*/ 14 h 26"/>
                <a:gd name="T28" fmla="*/ 46 w 48"/>
                <a:gd name="T29" fmla="*/ 14 h 26"/>
                <a:gd name="T30" fmla="*/ 47 w 48"/>
                <a:gd name="T31" fmla="*/ 15 h 26"/>
                <a:gd name="T32" fmla="*/ 48 w 48"/>
                <a:gd name="T33" fmla="*/ 21 h 26"/>
                <a:gd name="T34" fmla="*/ 48 w 48"/>
                <a:gd name="T35" fmla="*/ 24 h 26"/>
                <a:gd name="T36" fmla="*/ 44 w 48"/>
                <a:gd name="T3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 h="26">
                  <a:moveTo>
                    <a:pt x="44" y="26"/>
                  </a:moveTo>
                  <a:cubicBezTo>
                    <a:pt x="44" y="25"/>
                    <a:pt x="43" y="24"/>
                    <a:pt x="43" y="22"/>
                  </a:cubicBezTo>
                  <a:cubicBezTo>
                    <a:pt x="43" y="21"/>
                    <a:pt x="42" y="18"/>
                    <a:pt x="42" y="17"/>
                  </a:cubicBezTo>
                  <a:cubicBezTo>
                    <a:pt x="41" y="16"/>
                    <a:pt x="41" y="16"/>
                    <a:pt x="40" y="15"/>
                  </a:cubicBezTo>
                  <a:cubicBezTo>
                    <a:pt x="36" y="12"/>
                    <a:pt x="30" y="7"/>
                    <a:pt x="26" y="5"/>
                  </a:cubicBezTo>
                  <a:cubicBezTo>
                    <a:pt x="18" y="7"/>
                    <a:pt x="10" y="8"/>
                    <a:pt x="3" y="10"/>
                  </a:cubicBezTo>
                  <a:cubicBezTo>
                    <a:pt x="1" y="11"/>
                    <a:pt x="1" y="11"/>
                    <a:pt x="1" y="11"/>
                  </a:cubicBezTo>
                  <a:cubicBezTo>
                    <a:pt x="0" y="6"/>
                    <a:pt x="0" y="6"/>
                    <a:pt x="0" y="6"/>
                  </a:cubicBezTo>
                  <a:cubicBezTo>
                    <a:pt x="1" y="6"/>
                    <a:pt x="1" y="6"/>
                    <a:pt x="1" y="6"/>
                  </a:cubicBezTo>
                  <a:cubicBezTo>
                    <a:pt x="10" y="4"/>
                    <a:pt x="17" y="2"/>
                    <a:pt x="26" y="0"/>
                  </a:cubicBezTo>
                  <a:cubicBezTo>
                    <a:pt x="26" y="0"/>
                    <a:pt x="26" y="0"/>
                    <a:pt x="26" y="0"/>
                  </a:cubicBezTo>
                  <a:cubicBezTo>
                    <a:pt x="27" y="0"/>
                    <a:pt x="27" y="0"/>
                    <a:pt x="27" y="0"/>
                  </a:cubicBezTo>
                  <a:cubicBezTo>
                    <a:pt x="32" y="3"/>
                    <a:pt x="38" y="8"/>
                    <a:pt x="43" y="11"/>
                  </a:cubicBezTo>
                  <a:cubicBezTo>
                    <a:pt x="44" y="12"/>
                    <a:pt x="45" y="13"/>
                    <a:pt x="46" y="14"/>
                  </a:cubicBezTo>
                  <a:cubicBezTo>
                    <a:pt x="46" y="14"/>
                    <a:pt x="46" y="14"/>
                    <a:pt x="46" y="14"/>
                  </a:cubicBezTo>
                  <a:cubicBezTo>
                    <a:pt x="47" y="15"/>
                    <a:pt x="47" y="15"/>
                    <a:pt x="47" y="15"/>
                  </a:cubicBezTo>
                  <a:cubicBezTo>
                    <a:pt x="47" y="16"/>
                    <a:pt x="47" y="18"/>
                    <a:pt x="48" y="21"/>
                  </a:cubicBezTo>
                  <a:cubicBezTo>
                    <a:pt x="48" y="23"/>
                    <a:pt x="48" y="24"/>
                    <a:pt x="48" y="24"/>
                  </a:cubicBezTo>
                  <a:lnTo>
                    <a:pt x="44" y="26"/>
                  </a:lnTo>
                  <a:close/>
                </a:path>
              </a:pathLst>
            </a:custGeom>
            <a:grpFill/>
            <a:ln>
              <a:solidFill>
                <a:schemeClr val="accent2"/>
              </a:solidFill>
            </a:ln>
            <a:extLst/>
          </p:spPr>
          <p:txBody>
            <a:bodyPr vert="horz" wrap="square" lIns="91440" tIns="45720" rIns="91440" bIns="45720" numCol="1" anchor="t" anchorCtr="0" compatLnSpc="1"/>
            <a:lstStyle/>
            <a:p>
              <a:endParaRPr lang="zh-CN" altLang="en-US"/>
            </a:p>
          </p:txBody>
        </p:sp>
        <p:sp>
          <p:nvSpPr>
            <p:cNvPr id="55" name="Freeform 105"/>
            <p:cNvSpPr/>
            <p:nvPr/>
          </p:nvSpPr>
          <p:spPr bwMode="auto">
            <a:xfrm>
              <a:off x="2065338" y="5461000"/>
              <a:ext cx="103188" cy="82550"/>
            </a:xfrm>
            <a:custGeom>
              <a:avLst/>
              <a:gdLst>
                <a:gd name="T0" fmla="*/ 14 w 19"/>
                <a:gd name="T1" fmla="*/ 15 h 15"/>
                <a:gd name="T2" fmla="*/ 14 w 19"/>
                <a:gd name="T3" fmla="*/ 12 h 15"/>
                <a:gd name="T4" fmla="*/ 13 w 19"/>
                <a:gd name="T5" fmla="*/ 5 h 15"/>
                <a:gd name="T6" fmla="*/ 11 w 19"/>
                <a:gd name="T7" fmla="*/ 5 h 15"/>
                <a:gd name="T8" fmla="*/ 0 w 19"/>
                <a:gd name="T9" fmla="*/ 6 h 15"/>
                <a:gd name="T10" fmla="*/ 1 w 19"/>
                <a:gd name="T11" fmla="*/ 1 h 15"/>
                <a:gd name="T12" fmla="*/ 11 w 19"/>
                <a:gd name="T13" fmla="*/ 1 h 15"/>
                <a:gd name="T14" fmla="*/ 15 w 19"/>
                <a:gd name="T15" fmla="*/ 0 h 15"/>
                <a:gd name="T16" fmla="*/ 17 w 19"/>
                <a:gd name="T17" fmla="*/ 0 h 15"/>
                <a:gd name="T18" fmla="*/ 17 w 19"/>
                <a:gd name="T19" fmla="*/ 2 h 15"/>
                <a:gd name="T20" fmla="*/ 19 w 19"/>
                <a:gd name="T21" fmla="*/ 12 h 15"/>
                <a:gd name="T22" fmla="*/ 19 w 19"/>
                <a:gd name="T23" fmla="*/ 15 h 15"/>
                <a:gd name="T24" fmla="*/ 14 w 19"/>
                <a:gd name="T2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15">
                  <a:moveTo>
                    <a:pt x="14" y="15"/>
                  </a:moveTo>
                  <a:cubicBezTo>
                    <a:pt x="14" y="14"/>
                    <a:pt x="14" y="13"/>
                    <a:pt x="14" y="12"/>
                  </a:cubicBezTo>
                  <a:cubicBezTo>
                    <a:pt x="14" y="10"/>
                    <a:pt x="14" y="8"/>
                    <a:pt x="13" y="5"/>
                  </a:cubicBezTo>
                  <a:cubicBezTo>
                    <a:pt x="12" y="5"/>
                    <a:pt x="12" y="5"/>
                    <a:pt x="11" y="5"/>
                  </a:cubicBezTo>
                  <a:cubicBezTo>
                    <a:pt x="8" y="6"/>
                    <a:pt x="4" y="6"/>
                    <a:pt x="0" y="6"/>
                  </a:cubicBezTo>
                  <a:cubicBezTo>
                    <a:pt x="1" y="1"/>
                    <a:pt x="1" y="1"/>
                    <a:pt x="1" y="1"/>
                  </a:cubicBezTo>
                  <a:cubicBezTo>
                    <a:pt x="4" y="1"/>
                    <a:pt x="8" y="1"/>
                    <a:pt x="11" y="1"/>
                  </a:cubicBezTo>
                  <a:cubicBezTo>
                    <a:pt x="12" y="0"/>
                    <a:pt x="14" y="0"/>
                    <a:pt x="15" y="0"/>
                  </a:cubicBezTo>
                  <a:cubicBezTo>
                    <a:pt x="17" y="0"/>
                    <a:pt x="17" y="0"/>
                    <a:pt x="17" y="0"/>
                  </a:cubicBezTo>
                  <a:cubicBezTo>
                    <a:pt x="17" y="2"/>
                    <a:pt x="17" y="2"/>
                    <a:pt x="17" y="2"/>
                  </a:cubicBezTo>
                  <a:cubicBezTo>
                    <a:pt x="19" y="7"/>
                    <a:pt x="19" y="10"/>
                    <a:pt x="19" y="12"/>
                  </a:cubicBezTo>
                  <a:cubicBezTo>
                    <a:pt x="19" y="13"/>
                    <a:pt x="19" y="14"/>
                    <a:pt x="19" y="15"/>
                  </a:cubicBezTo>
                  <a:lnTo>
                    <a:pt x="14" y="15"/>
                  </a:lnTo>
                  <a:close/>
                </a:path>
              </a:pathLst>
            </a:custGeom>
            <a:grpFill/>
            <a:ln>
              <a:solidFill>
                <a:schemeClr val="accent2"/>
              </a:solidFill>
            </a:ln>
            <a:extLst/>
          </p:spPr>
          <p:txBody>
            <a:bodyPr vert="horz" wrap="square" lIns="91440" tIns="45720" rIns="91440" bIns="45720" numCol="1" anchor="t" anchorCtr="0" compatLnSpc="1"/>
            <a:lstStyle/>
            <a:p>
              <a:endParaRPr lang="zh-CN" altLang="en-US"/>
            </a:p>
          </p:txBody>
        </p:sp>
        <p:sp>
          <p:nvSpPr>
            <p:cNvPr id="56" name="Freeform 106"/>
            <p:cNvSpPr/>
            <p:nvPr/>
          </p:nvSpPr>
          <p:spPr bwMode="auto">
            <a:xfrm>
              <a:off x="2239963" y="5422900"/>
              <a:ext cx="33338" cy="98425"/>
            </a:xfrm>
            <a:custGeom>
              <a:avLst/>
              <a:gdLst>
                <a:gd name="T0" fmla="*/ 5 w 6"/>
                <a:gd name="T1" fmla="*/ 18 h 18"/>
                <a:gd name="T2" fmla="*/ 0 w 6"/>
                <a:gd name="T3" fmla="*/ 18 h 18"/>
                <a:gd name="T4" fmla="*/ 0 w 6"/>
                <a:gd name="T5" fmla="*/ 1 h 18"/>
                <a:gd name="T6" fmla="*/ 5 w 6"/>
                <a:gd name="T7" fmla="*/ 0 h 18"/>
                <a:gd name="T8" fmla="*/ 5 w 6"/>
                <a:gd name="T9" fmla="*/ 18 h 18"/>
              </a:gdLst>
              <a:ahLst/>
              <a:cxnLst>
                <a:cxn ang="0">
                  <a:pos x="T0" y="T1"/>
                </a:cxn>
                <a:cxn ang="0">
                  <a:pos x="T2" y="T3"/>
                </a:cxn>
                <a:cxn ang="0">
                  <a:pos x="T4" y="T5"/>
                </a:cxn>
                <a:cxn ang="0">
                  <a:pos x="T6" y="T7"/>
                </a:cxn>
                <a:cxn ang="0">
                  <a:pos x="T8" y="T9"/>
                </a:cxn>
              </a:cxnLst>
              <a:rect l="0" t="0" r="r" b="b"/>
              <a:pathLst>
                <a:path w="6" h="18">
                  <a:moveTo>
                    <a:pt x="5" y="18"/>
                  </a:moveTo>
                  <a:cubicBezTo>
                    <a:pt x="0" y="18"/>
                    <a:pt x="0" y="18"/>
                    <a:pt x="0" y="18"/>
                  </a:cubicBezTo>
                  <a:cubicBezTo>
                    <a:pt x="0" y="15"/>
                    <a:pt x="1" y="4"/>
                    <a:pt x="0" y="1"/>
                  </a:cubicBezTo>
                  <a:cubicBezTo>
                    <a:pt x="5" y="0"/>
                    <a:pt x="5" y="0"/>
                    <a:pt x="5" y="0"/>
                  </a:cubicBezTo>
                  <a:cubicBezTo>
                    <a:pt x="6" y="4"/>
                    <a:pt x="5" y="17"/>
                    <a:pt x="5" y="18"/>
                  </a:cubicBezTo>
                  <a:close/>
                </a:path>
              </a:pathLst>
            </a:custGeom>
            <a:grpFill/>
            <a:ln>
              <a:solidFill>
                <a:schemeClr val="accent2"/>
              </a:solidFill>
            </a:ln>
            <a:extLst/>
          </p:spPr>
          <p:txBody>
            <a:bodyPr vert="horz" wrap="square" lIns="91440" tIns="45720" rIns="91440" bIns="45720" numCol="1" anchor="t" anchorCtr="0" compatLnSpc="1"/>
            <a:lstStyle/>
            <a:p>
              <a:endParaRPr lang="zh-CN" altLang="en-US"/>
            </a:p>
          </p:txBody>
        </p:sp>
        <p:sp>
          <p:nvSpPr>
            <p:cNvPr id="57" name="Freeform 107"/>
            <p:cNvSpPr/>
            <p:nvPr/>
          </p:nvSpPr>
          <p:spPr bwMode="auto">
            <a:xfrm>
              <a:off x="1608138" y="5741988"/>
              <a:ext cx="385763" cy="347663"/>
            </a:xfrm>
            <a:custGeom>
              <a:avLst/>
              <a:gdLst>
                <a:gd name="T0" fmla="*/ 62 w 70"/>
                <a:gd name="T1" fmla="*/ 63 h 63"/>
                <a:gd name="T2" fmla="*/ 27 w 70"/>
                <a:gd name="T3" fmla="*/ 42 h 63"/>
                <a:gd name="T4" fmla="*/ 5 w 70"/>
                <a:gd name="T5" fmla="*/ 4 h 63"/>
                <a:gd name="T6" fmla="*/ 16 w 70"/>
                <a:gd name="T7" fmla="*/ 3 h 63"/>
                <a:gd name="T8" fmla="*/ 15 w 70"/>
                <a:gd name="T9" fmla="*/ 7 h 63"/>
                <a:gd name="T10" fmla="*/ 10 w 70"/>
                <a:gd name="T11" fmla="*/ 7 h 63"/>
                <a:gd name="T12" fmla="*/ 30 w 70"/>
                <a:gd name="T13" fmla="*/ 39 h 63"/>
                <a:gd name="T14" fmla="*/ 64 w 70"/>
                <a:gd name="T15" fmla="*/ 57 h 63"/>
                <a:gd name="T16" fmla="*/ 59 w 70"/>
                <a:gd name="T17" fmla="*/ 45 h 63"/>
                <a:gd name="T18" fmla="*/ 63 w 70"/>
                <a:gd name="T19" fmla="*/ 43 h 63"/>
                <a:gd name="T20" fmla="*/ 67 w 70"/>
                <a:gd name="T21" fmla="*/ 61 h 63"/>
                <a:gd name="T22" fmla="*/ 62 w 70"/>
                <a:gd name="T23"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0" h="63">
                  <a:moveTo>
                    <a:pt x="62" y="63"/>
                  </a:moveTo>
                  <a:cubicBezTo>
                    <a:pt x="53" y="63"/>
                    <a:pt x="39" y="53"/>
                    <a:pt x="27" y="42"/>
                  </a:cubicBezTo>
                  <a:cubicBezTo>
                    <a:pt x="13" y="29"/>
                    <a:pt x="0" y="13"/>
                    <a:pt x="5" y="4"/>
                  </a:cubicBezTo>
                  <a:cubicBezTo>
                    <a:pt x="7" y="2"/>
                    <a:pt x="9" y="0"/>
                    <a:pt x="16" y="3"/>
                  </a:cubicBezTo>
                  <a:cubicBezTo>
                    <a:pt x="15" y="7"/>
                    <a:pt x="15" y="7"/>
                    <a:pt x="15" y="7"/>
                  </a:cubicBezTo>
                  <a:cubicBezTo>
                    <a:pt x="11" y="6"/>
                    <a:pt x="10" y="6"/>
                    <a:pt x="10" y="7"/>
                  </a:cubicBezTo>
                  <a:cubicBezTo>
                    <a:pt x="7" y="10"/>
                    <a:pt x="13" y="23"/>
                    <a:pt x="30" y="39"/>
                  </a:cubicBezTo>
                  <a:cubicBezTo>
                    <a:pt x="49" y="55"/>
                    <a:pt x="62" y="59"/>
                    <a:pt x="64" y="57"/>
                  </a:cubicBezTo>
                  <a:cubicBezTo>
                    <a:pt x="64" y="56"/>
                    <a:pt x="64" y="52"/>
                    <a:pt x="59" y="45"/>
                  </a:cubicBezTo>
                  <a:cubicBezTo>
                    <a:pt x="63" y="43"/>
                    <a:pt x="63" y="43"/>
                    <a:pt x="63" y="43"/>
                  </a:cubicBezTo>
                  <a:cubicBezTo>
                    <a:pt x="69" y="51"/>
                    <a:pt x="70" y="57"/>
                    <a:pt x="67" y="61"/>
                  </a:cubicBezTo>
                  <a:cubicBezTo>
                    <a:pt x="66" y="62"/>
                    <a:pt x="64" y="63"/>
                    <a:pt x="62" y="63"/>
                  </a:cubicBezTo>
                  <a:close/>
                </a:path>
              </a:pathLst>
            </a:custGeom>
            <a:grpFill/>
            <a:ln>
              <a:solidFill>
                <a:schemeClr val="accent2"/>
              </a:solidFill>
            </a:ln>
            <a:extLst/>
          </p:spPr>
          <p:txBody>
            <a:bodyPr vert="horz" wrap="square" lIns="91440" tIns="45720" rIns="91440" bIns="45720" numCol="1" anchor="t" anchorCtr="0" compatLnSpc="1"/>
            <a:lstStyle/>
            <a:p>
              <a:endParaRPr lang="zh-CN" altLang="en-US"/>
            </a:p>
          </p:txBody>
        </p:sp>
        <p:sp>
          <p:nvSpPr>
            <p:cNvPr id="58" name="Freeform 108"/>
            <p:cNvSpPr/>
            <p:nvPr/>
          </p:nvSpPr>
          <p:spPr bwMode="auto">
            <a:xfrm>
              <a:off x="1525588" y="5802313"/>
              <a:ext cx="439738" cy="396875"/>
            </a:xfrm>
            <a:custGeom>
              <a:avLst/>
              <a:gdLst>
                <a:gd name="T0" fmla="*/ 72 w 80"/>
                <a:gd name="T1" fmla="*/ 72 h 72"/>
                <a:gd name="T2" fmla="*/ 58 w 80"/>
                <a:gd name="T3" fmla="*/ 67 h 72"/>
                <a:gd name="T4" fmla="*/ 31 w 80"/>
                <a:gd name="T5" fmla="*/ 46 h 72"/>
                <a:gd name="T6" fmla="*/ 8 w 80"/>
                <a:gd name="T7" fmla="*/ 21 h 72"/>
                <a:gd name="T8" fmla="*/ 3 w 80"/>
                <a:gd name="T9" fmla="*/ 2 h 72"/>
                <a:gd name="T10" fmla="*/ 14 w 80"/>
                <a:gd name="T11" fmla="*/ 2 h 72"/>
                <a:gd name="T12" fmla="*/ 12 w 80"/>
                <a:gd name="T13" fmla="*/ 6 h 72"/>
                <a:gd name="T14" fmla="*/ 7 w 80"/>
                <a:gd name="T15" fmla="*/ 6 h 72"/>
                <a:gd name="T16" fmla="*/ 12 w 80"/>
                <a:gd name="T17" fmla="*/ 18 h 72"/>
                <a:gd name="T18" fmla="*/ 34 w 80"/>
                <a:gd name="T19" fmla="*/ 43 h 72"/>
                <a:gd name="T20" fmla="*/ 61 w 80"/>
                <a:gd name="T21" fmla="*/ 63 h 72"/>
                <a:gd name="T22" fmla="*/ 73 w 80"/>
                <a:gd name="T23" fmla="*/ 67 h 72"/>
                <a:gd name="T24" fmla="*/ 69 w 80"/>
                <a:gd name="T25" fmla="*/ 56 h 72"/>
                <a:gd name="T26" fmla="*/ 73 w 80"/>
                <a:gd name="T27" fmla="*/ 53 h 72"/>
                <a:gd name="T28" fmla="*/ 77 w 80"/>
                <a:gd name="T29" fmla="*/ 70 h 72"/>
                <a:gd name="T30" fmla="*/ 72 w 80"/>
                <a:gd name="T31"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0" h="72">
                  <a:moveTo>
                    <a:pt x="72" y="72"/>
                  </a:moveTo>
                  <a:cubicBezTo>
                    <a:pt x="69" y="72"/>
                    <a:pt x="64" y="71"/>
                    <a:pt x="58" y="67"/>
                  </a:cubicBezTo>
                  <a:cubicBezTo>
                    <a:pt x="50" y="63"/>
                    <a:pt x="40" y="55"/>
                    <a:pt x="31" y="46"/>
                  </a:cubicBezTo>
                  <a:cubicBezTo>
                    <a:pt x="21" y="38"/>
                    <a:pt x="13" y="28"/>
                    <a:pt x="8" y="21"/>
                  </a:cubicBezTo>
                  <a:cubicBezTo>
                    <a:pt x="2" y="12"/>
                    <a:pt x="0" y="6"/>
                    <a:pt x="3" y="2"/>
                  </a:cubicBezTo>
                  <a:cubicBezTo>
                    <a:pt x="5" y="0"/>
                    <a:pt x="9" y="0"/>
                    <a:pt x="14" y="2"/>
                  </a:cubicBezTo>
                  <a:cubicBezTo>
                    <a:pt x="12" y="6"/>
                    <a:pt x="12" y="6"/>
                    <a:pt x="12" y="6"/>
                  </a:cubicBezTo>
                  <a:cubicBezTo>
                    <a:pt x="9" y="5"/>
                    <a:pt x="7" y="5"/>
                    <a:pt x="7" y="6"/>
                  </a:cubicBezTo>
                  <a:cubicBezTo>
                    <a:pt x="7" y="6"/>
                    <a:pt x="6" y="9"/>
                    <a:pt x="12" y="18"/>
                  </a:cubicBezTo>
                  <a:cubicBezTo>
                    <a:pt x="17" y="25"/>
                    <a:pt x="25" y="34"/>
                    <a:pt x="34" y="43"/>
                  </a:cubicBezTo>
                  <a:cubicBezTo>
                    <a:pt x="44" y="51"/>
                    <a:pt x="53" y="58"/>
                    <a:pt x="61" y="63"/>
                  </a:cubicBezTo>
                  <a:cubicBezTo>
                    <a:pt x="70" y="68"/>
                    <a:pt x="73" y="67"/>
                    <a:pt x="73" y="67"/>
                  </a:cubicBezTo>
                  <a:cubicBezTo>
                    <a:pt x="74" y="67"/>
                    <a:pt x="74" y="64"/>
                    <a:pt x="69" y="56"/>
                  </a:cubicBezTo>
                  <a:cubicBezTo>
                    <a:pt x="73" y="53"/>
                    <a:pt x="73" y="53"/>
                    <a:pt x="73" y="53"/>
                  </a:cubicBezTo>
                  <a:cubicBezTo>
                    <a:pt x="79" y="62"/>
                    <a:pt x="80" y="67"/>
                    <a:pt x="77" y="70"/>
                  </a:cubicBezTo>
                  <a:cubicBezTo>
                    <a:pt x="76" y="72"/>
                    <a:pt x="74" y="72"/>
                    <a:pt x="72" y="72"/>
                  </a:cubicBezTo>
                  <a:close/>
                </a:path>
              </a:pathLst>
            </a:custGeom>
            <a:grpFill/>
            <a:ln>
              <a:solidFill>
                <a:schemeClr val="accent2"/>
              </a:solidFill>
            </a:ln>
            <a:extLst/>
          </p:spPr>
          <p:txBody>
            <a:bodyPr vert="horz" wrap="square" lIns="91440" tIns="45720" rIns="91440" bIns="45720" numCol="1" anchor="t" anchorCtr="0" compatLnSpc="1"/>
            <a:lstStyle/>
            <a:p>
              <a:endParaRPr lang="zh-CN" altLang="en-US"/>
            </a:p>
          </p:txBody>
        </p:sp>
        <p:sp>
          <p:nvSpPr>
            <p:cNvPr id="59" name="Freeform 109"/>
            <p:cNvSpPr/>
            <p:nvPr/>
          </p:nvSpPr>
          <p:spPr bwMode="auto">
            <a:xfrm>
              <a:off x="1552576" y="5764213"/>
              <a:ext cx="104775" cy="115888"/>
            </a:xfrm>
            <a:custGeom>
              <a:avLst/>
              <a:gdLst>
                <a:gd name="T0" fmla="*/ 11 w 66"/>
                <a:gd name="T1" fmla="*/ 73 h 73"/>
                <a:gd name="T2" fmla="*/ 0 w 66"/>
                <a:gd name="T3" fmla="*/ 59 h 73"/>
                <a:gd name="T4" fmla="*/ 56 w 66"/>
                <a:gd name="T5" fmla="*/ 0 h 73"/>
                <a:gd name="T6" fmla="*/ 66 w 66"/>
                <a:gd name="T7" fmla="*/ 10 h 73"/>
                <a:gd name="T8" fmla="*/ 11 w 66"/>
                <a:gd name="T9" fmla="*/ 73 h 73"/>
              </a:gdLst>
              <a:ahLst/>
              <a:cxnLst>
                <a:cxn ang="0">
                  <a:pos x="T0" y="T1"/>
                </a:cxn>
                <a:cxn ang="0">
                  <a:pos x="T2" y="T3"/>
                </a:cxn>
                <a:cxn ang="0">
                  <a:pos x="T4" y="T5"/>
                </a:cxn>
                <a:cxn ang="0">
                  <a:pos x="T6" y="T7"/>
                </a:cxn>
                <a:cxn ang="0">
                  <a:pos x="T8" y="T9"/>
                </a:cxn>
              </a:cxnLst>
              <a:rect l="0" t="0" r="r" b="b"/>
              <a:pathLst>
                <a:path w="66" h="73">
                  <a:moveTo>
                    <a:pt x="11" y="73"/>
                  </a:moveTo>
                  <a:lnTo>
                    <a:pt x="0" y="59"/>
                  </a:lnTo>
                  <a:lnTo>
                    <a:pt x="56" y="0"/>
                  </a:lnTo>
                  <a:lnTo>
                    <a:pt x="66" y="10"/>
                  </a:lnTo>
                  <a:lnTo>
                    <a:pt x="11" y="73"/>
                  </a:lnTo>
                  <a:close/>
                </a:path>
              </a:pathLst>
            </a:custGeom>
            <a:grpFill/>
            <a:ln>
              <a:solidFill>
                <a:schemeClr val="accent2"/>
              </a:solidFill>
            </a:ln>
            <a:extLst/>
          </p:spPr>
          <p:txBody>
            <a:bodyPr vert="horz" wrap="square" lIns="91440" tIns="45720" rIns="91440" bIns="45720" numCol="1" anchor="t" anchorCtr="0" compatLnSpc="1"/>
            <a:lstStyle/>
            <a:p>
              <a:endParaRPr lang="zh-CN" altLang="en-US"/>
            </a:p>
          </p:txBody>
        </p:sp>
        <p:sp>
          <p:nvSpPr>
            <p:cNvPr id="60" name="Freeform 110"/>
            <p:cNvSpPr/>
            <p:nvPr/>
          </p:nvSpPr>
          <p:spPr bwMode="auto">
            <a:xfrm>
              <a:off x="1860551" y="6056313"/>
              <a:ext cx="115888" cy="120650"/>
            </a:xfrm>
            <a:custGeom>
              <a:avLst/>
              <a:gdLst>
                <a:gd name="T0" fmla="*/ 14 w 73"/>
                <a:gd name="T1" fmla="*/ 76 h 76"/>
                <a:gd name="T2" fmla="*/ 0 w 73"/>
                <a:gd name="T3" fmla="*/ 62 h 76"/>
                <a:gd name="T4" fmla="*/ 63 w 73"/>
                <a:gd name="T5" fmla="*/ 0 h 76"/>
                <a:gd name="T6" fmla="*/ 73 w 73"/>
                <a:gd name="T7" fmla="*/ 14 h 76"/>
                <a:gd name="T8" fmla="*/ 14 w 73"/>
                <a:gd name="T9" fmla="*/ 76 h 76"/>
              </a:gdLst>
              <a:ahLst/>
              <a:cxnLst>
                <a:cxn ang="0">
                  <a:pos x="T0" y="T1"/>
                </a:cxn>
                <a:cxn ang="0">
                  <a:pos x="T2" y="T3"/>
                </a:cxn>
                <a:cxn ang="0">
                  <a:pos x="T4" y="T5"/>
                </a:cxn>
                <a:cxn ang="0">
                  <a:pos x="T6" y="T7"/>
                </a:cxn>
                <a:cxn ang="0">
                  <a:pos x="T8" y="T9"/>
                </a:cxn>
              </a:cxnLst>
              <a:rect l="0" t="0" r="r" b="b"/>
              <a:pathLst>
                <a:path w="73" h="76">
                  <a:moveTo>
                    <a:pt x="14" y="76"/>
                  </a:moveTo>
                  <a:lnTo>
                    <a:pt x="0" y="62"/>
                  </a:lnTo>
                  <a:lnTo>
                    <a:pt x="63" y="0"/>
                  </a:lnTo>
                  <a:lnTo>
                    <a:pt x="73" y="14"/>
                  </a:lnTo>
                  <a:lnTo>
                    <a:pt x="14" y="76"/>
                  </a:lnTo>
                  <a:close/>
                </a:path>
              </a:pathLst>
            </a:custGeom>
            <a:grpFill/>
            <a:ln>
              <a:solidFill>
                <a:schemeClr val="accent2"/>
              </a:solidFill>
            </a:ln>
            <a:extLst/>
          </p:spPr>
          <p:txBody>
            <a:bodyPr vert="horz" wrap="square" lIns="91440" tIns="45720" rIns="91440" bIns="45720" numCol="1" anchor="t" anchorCtr="0" compatLnSpc="1"/>
            <a:lstStyle/>
            <a:p>
              <a:endParaRPr lang="zh-CN" altLang="en-US"/>
            </a:p>
          </p:txBody>
        </p:sp>
        <p:sp>
          <p:nvSpPr>
            <p:cNvPr id="61" name="Freeform 111"/>
            <p:cNvSpPr/>
            <p:nvPr/>
          </p:nvSpPr>
          <p:spPr bwMode="auto">
            <a:xfrm>
              <a:off x="1377951" y="5819775"/>
              <a:ext cx="180975" cy="203200"/>
            </a:xfrm>
            <a:custGeom>
              <a:avLst/>
              <a:gdLst>
                <a:gd name="T0" fmla="*/ 10 w 114"/>
                <a:gd name="T1" fmla="*/ 128 h 128"/>
                <a:gd name="T2" fmla="*/ 0 w 114"/>
                <a:gd name="T3" fmla="*/ 114 h 128"/>
                <a:gd name="T4" fmla="*/ 104 w 114"/>
                <a:gd name="T5" fmla="*/ 0 h 128"/>
                <a:gd name="T6" fmla="*/ 114 w 114"/>
                <a:gd name="T7" fmla="*/ 14 h 128"/>
                <a:gd name="T8" fmla="*/ 10 w 114"/>
                <a:gd name="T9" fmla="*/ 128 h 128"/>
              </a:gdLst>
              <a:ahLst/>
              <a:cxnLst>
                <a:cxn ang="0">
                  <a:pos x="T0" y="T1"/>
                </a:cxn>
                <a:cxn ang="0">
                  <a:pos x="T2" y="T3"/>
                </a:cxn>
                <a:cxn ang="0">
                  <a:pos x="T4" y="T5"/>
                </a:cxn>
                <a:cxn ang="0">
                  <a:pos x="T6" y="T7"/>
                </a:cxn>
                <a:cxn ang="0">
                  <a:pos x="T8" y="T9"/>
                </a:cxn>
              </a:cxnLst>
              <a:rect l="0" t="0" r="r" b="b"/>
              <a:pathLst>
                <a:path w="114" h="128">
                  <a:moveTo>
                    <a:pt x="10" y="128"/>
                  </a:moveTo>
                  <a:lnTo>
                    <a:pt x="0" y="114"/>
                  </a:lnTo>
                  <a:lnTo>
                    <a:pt x="104" y="0"/>
                  </a:lnTo>
                  <a:lnTo>
                    <a:pt x="114" y="14"/>
                  </a:lnTo>
                  <a:lnTo>
                    <a:pt x="10" y="128"/>
                  </a:lnTo>
                  <a:close/>
                </a:path>
              </a:pathLst>
            </a:custGeom>
            <a:grpFill/>
            <a:ln>
              <a:solidFill>
                <a:schemeClr val="accent2"/>
              </a:solidFill>
            </a:ln>
            <a:extLst/>
          </p:spPr>
          <p:txBody>
            <a:bodyPr vert="horz" wrap="square" lIns="91440" tIns="45720" rIns="91440" bIns="45720" numCol="1" anchor="t" anchorCtr="0" compatLnSpc="1"/>
            <a:lstStyle/>
            <a:p>
              <a:endParaRPr lang="zh-CN" altLang="en-US"/>
            </a:p>
          </p:txBody>
        </p:sp>
        <p:sp>
          <p:nvSpPr>
            <p:cNvPr id="62" name="Freeform 112"/>
            <p:cNvSpPr/>
            <p:nvPr/>
          </p:nvSpPr>
          <p:spPr bwMode="auto">
            <a:xfrm>
              <a:off x="1768476" y="6172200"/>
              <a:ext cx="185738" cy="196850"/>
            </a:xfrm>
            <a:custGeom>
              <a:avLst/>
              <a:gdLst>
                <a:gd name="T0" fmla="*/ 13 w 117"/>
                <a:gd name="T1" fmla="*/ 124 h 124"/>
                <a:gd name="T2" fmla="*/ 0 w 117"/>
                <a:gd name="T3" fmla="*/ 114 h 124"/>
                <a:gd name="T4" fmla="*/ 103 w 117"/>
                <a:gd name="T5" fmla="*/ 0 h 124"/>
                <a:gd name="T6" fmla="*/ 117 w 117"/>
                <a:gd name="T7" fmla="*/ 10 h 124"/>
                <a:gd name="T8" fmla="*/ 13 w 117"/>
                <a:gd name="T9" fmla="*/ 124 h 124"/>
              </a:gdLst>
              <a:ahLst/>
              <a:cxnLst>
                <a:cxn ang="0">
                  <a:pos x="T0" y="T1"/>
                </a:cxn>
                <a:cxn ang="0">
                  <a:pos x="T2" y="T3"/>
                </a:cxn>
                <a:cxn ang="0">
                  <a:pos x="T4" y="T5"/>
                </a:cxn>
                <a:cxn ang="0">
                  <a:pos x="T6" y="T7"/>
                </a:cxn>
                <a:cxn ang="0">
                  <a:pos x="T8" y="T9"/>
                </a:cxn>
              </a:cxnLst>
              <a:rect l="0" t="0" r="r" b="b"/>
              <a:pathLst>
                <a:path w="117" h="124">
                  <a:moveTo>
                    <a:pt x="13" y="124"/>
                  </a:moveTo>
                  <a:lnTo>
                    <a:pt x="0" y="114"/>
                  </a:lnTo>
                  <a:lnTo>
                    <a:pt x="103" y="0"/>
                  </a:lnTo>
                  <a:lnTo>
                    <a:pt x="117" y="10"/>
                  </a:lnTo>
                  <a:lnTo>
                    <a:pt x="13" y="124"/>
                  </a:lnTo>
                  <a:close/>
                </a:path>
              </a:pathLst>
            </a:custGeom>
            <a:grpFill/>
            <a:ln>
              <a:solidFill>
                <a:schemeClr val="accent2"/>
              </a:solidFill>
            </a:ln>
            <a:extLst/>
          </p:spPr>
          <p:txBody>
            <a:bodyPr vert="horz" wrap="square" lIns="91440" tIns="45720" rIns="91440" bIns="45720" numCol="1" anchor="t" anchorCtr="0" compatLnSpc="1"/>
            <a:lstStyle/>
            <a:p>
              <a:endParaRPr lang="zh-CN" altLang="en-US"/>
            </a:p>
          </p:txBody>
        </p:sp>
        <p:sp>
          <p:nvSpPr>
            <p:cNvPr id="63" name="Freeform 113"/>
            <p:cNvSpPr>
              <a:spLocks noEditPoints="1"/>
            </p:cNvSpPr>
            <p:nvPr/>
          </p:nvSpPr>
          <p:spPr bwMode="auto">
            <a:xfrm>
              <a:off x="1800226" y="6049963"/>
              <a:ext cx="88900" cy="71438"/>
            </a:xfrm>
            <a:custGeom>
              <a:avLst/>
              <a:gdLst>
                <a:gd name="T0" fmla="*/ 9 w 16"/>
                <a:gd name="T1" fmla="*/ 13 h 13"/>
                <a:gd name="T2" fmla="*/ 6 w 16"/>
                <a:gd name="T3" fmla="*/ 12 h 13"/>
                <a:gd name="T4" fmla="*/ 1 w 16"/>
                <a:gd name="T5" fmla="*/ 4 h 13"/>
                <a:gd name="T6" fmla="*/ 10 w 16"/>
                <a:gd name="T7" fmla="*/ 2 h 13"/>
                <a:gd name="T8" fmla="*/ 14 w 16"/>
                <a:gd name="T9" fmla="*/ 10 h 13"/>
                <a:gd name="T10" fmla="*/ 9 w 16"/>
                <a:gd name="T11" fmla="*/ 13 h 13"/>
                <a:gd name="T12" fmla="*/ 6 w 16"/>
                <a:gd name="T13" fmla="*/ 6 h 13"/>
                <a:gd name="T14" fmla="*/ 8 w 16"/>
                <a:gd name="T15" fmla="*/ 7 h 13"/>
                <a:gd name="T16" fmla="*/ 10 w 16"/>
                <a:gd name="T17" fmla="*/ 8 h 13"/>
                <a:gd name="T18" fmla="*/ 8 w 16"/>
                <a:gd name="T19" fmla="*/ 6 h 13"/>
                <a:gd name="T20" fmla="*/ 6 w 16"/>
                <a:gd name="T21"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3">
                  <a:moveTo>
                    <a:pt x="9" y="13"/>
                  </a:moveTo>
                  <a:cubicBezTo>
                    <a:pt x="8" y="13"/>
                    <a:pt x="7" y="12"/>
                    <a:pt x="6" y="12"/>
                  </a:cubicBezTo>
                  <a:cubicBezTo>
                    <a:pt x="2" y="10"/>
                    <a:pt x="0" y="7"/>
                    <a:pt x="1" y="4"/>
                  </a:cubicBezTo>
                  <a:cubicBezTo>
                    <a:pt x="3" y="1"/>
                    <a:pt x="7" y="0"/>
                    <a:pt x="10" y="2"/>
                  </a:cubicBezTo>
                  <a:cubicBezTo>
                    <a:pt x="14" y="3"/>
                    <a:pt x="16" y="7"/>
                    <a:pt x="14" y="10"/>
                  </a:cubicBezTo>
                  <a:cubicBezTo>
                    <a:pt x="14" y="11"/>
                    <a:pt x="12" y="13"/>
                    <a:pt x="9" y="13"/>
                  </a:cubicBezTo>
                  <a:close/>
                  <a:moveTo>
                    <a:pt x="6" y="6"/>
                  </a:moveTo>
                  <a:cubicBezTo>
                    <a:pt x="6" y="6"/>
                    <a:pt x="7" y="7"/>
                    <a:pt x="8" y="7"/>
                  </a:cubicBezTo>
                  <a:cubicBezTo>
                    <a:pt x="8" y="8"/>
                    <a:pt x="9" y="8"/>
                    <a:pt x="10" y="8"/>
                  </a:cubicBezTo>
                  <a:cubicBezTo>
                    <a:pt x="9" y="7"/>
                    <a:pt x="9" y="7"/>
                    <a:pt x="8" y="6"/>
                  </a:cubicBezTo>
                  <a:cubicBezTo>
                    <a:pt x="7" y="6"/>
                    <a:pt x="7" y="6"/>
                    <a:pt x="6" y="6"/>
                  </a:cubicBezTo>
                  <a:close/>
                </a:path>
              </a:pathLst>
            </a:custGeom>
            <a:grpFill/>
            <a:ln>
              <a:solidFill>
                <a:schemeClr val="accent2"/>
              </a:solidFill>
            </a:ln>
            <a:extLst/>
          </p:spPr>
          <p:txBody>
            <a:bodyPr vert="horz" wrap="square" lIns="91440" tIns="45720" rIns="91440" bIns="45720" numCol="1" anchor="t" anchorCtr="0" compatLnSpc="1"/>
            <a:lstStyle/>
            <a:p>
              <a:endParaRPr lang="zh-CN" altLang="en-US"/>
            </a:p>
          </p:txBody>
        </p:sp>
        <p:sp>
          <p:nvSpPr>
            <p:cNvPr id="64" name="Freeform 114"/>
            <p:cNvSpPr/>
            <p:nvPr/>
          </p:nvSpPr>
          <p:spPr bwMode="auto">
            <a:xfrm>
              <a:off x="2690813" y="4564063"/>
              <a:ext cx="39688" cy="209550"/>
            </a:xfrm>
            <a:custGeom>
              <a:avLst/>
              <a:gdLst>
                <a:gd name="T0" fmla="*/ 3 w 7"/>
                <a:gd name="T1" fmla="*/ 38 h 38"/>
                <a:gd name="T2" fmla="*/ 2 w 7"/>
                <a:gd name="T3" fmla="*/ 38 h 38"/>
                <a:gd name="T4" fmla="*/ 0 w 7"/>
                <a:gd name="T5" fmla="*/ 35 h 38"/>
                <a:gd name="T6" fmla="*/ 1 w 7"/>
                <a:gd name="T7" fmla="*/ 3 h 38"/>
                <a:gd name="T8" fmla="*/ 4 w 7"/>
                <a:gd name="T9" fmla="*/ 0 h 38"/>
                <a:gd name="T10" fmla="*/ 7 w 7"/>
                <a:gd name="T11" fmla="*/ 4 h 38"/>
                <a:gd name="T12" fmla="*/ 6 w 7"/>
                <a:gd name="T13" fmla="*/ 36 h 38"/>
                <a:gd name="T14" fmla="*/ 3 w 7"/>
                <a:gd name="T15" fmla="*/ 3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38">
                  <a:moveTo>
                    <a:pt x="3" y="38"/>
                  </a:moveTo>
                  <a:cubicBezTo>
                    <a:pt x="3" y="38"/>
                    <a:pt x="3" y="38"/>
                    <a:pt x="2" y="38"/>
                  </a:cubicBezTo>
                  <a:cubicBezTo>
                    <a:pt x="1" y="38"/>
                    <a:pt x="0" y="37"/>
                    <a:pt x="0" y="35"/>
                  </a:cubicBezTo>
                  <a:cubicBezTo>
                    <a:pt x="0" y="26"/>
                    <a:pt x="0" y="17"/>
                    <a:pt x="1" y="3"/>
                  </a:cubicBezTo>
                  <a:cubicBezTo>
                    <a:pt x="1" y="1"/>
                    <a:pt x="3" y="0"/>
                    <a:pt x="4" y="0"/>
                  </a:cubicBezTo>
                  <a:cubicBezTo>
                    <a:pt x="6" y="0"/>
                    <a:pt x="7" y="2"/>
                    <a:pt x="7" y="4"/>
                  </a:cubicBezTo>
                  <a:cubicBezTo>
                    <a:pt x="6" y="17"/>
                    <a:pt x="6" y="26"/>
                    <a:pt x="6" y="36"/>
                  </a:cubicBezTo>
                  <a:cubicBezTo>
                    <a:pt x="6" y="37"/>
                    <a:pt x="4" y="38"/>
                    <a:pt x="3" y="38"/>
                  </a:cubicBezTo>
                  <a:close/>
                </a:path>
              </a:pathLst>
            </a:custGeom>
            <a:solidFill>
              <a:schemeClr val="accent1"/>
            </a:solidFill>
            <a:ln>
              <a:solidFill>
                <a:schemeClr val="accent1"/>
              </a:solidFill>
            </a:ln>
            <a:extLst/>
          </p:spPr>
          <p:txBody>
            <a:bodyPr vert="horz" wrap="square" lIns="91440" tIns="45720" rIns="91440" bIns="45720" numCol="1" anchor="t" anchorCtr="0" compatLnSpc="1"/>
            <a:lstStyle/>
            <a:p>
              <a:endParaRPr lang="zh-CN" altLang="en-US"/>
            </a:p>
          </p:txBody>
        </p:sp>
        <p:sp>
          <p:nvSpPr>
            <p:cNvPr id="65" name="Freeform 115"/>
            <p:cNvSpPr/>
            <p:nvPr/>
          </p:nvSpPr>
          <p:spPr bwMode="auto">
            <a:xfrm>
              <a:off x="2614613" y="4559300"/>
              <a:ext cx="198438" cy="42863"/>
            </a:xfrm>
            <a:custGeom>
              <a:avLst/>
              <a:gdLst>
                <a:gd name="T0" fmla="*/ 33 w 36"/>
                <a:gd name="T1" fmla="*/ 8 h 8"/>
                <a:gd name="T2" fmla="*/ 32 w 36"/>
                <a:gd name="T3" fmla="*/ 8 h 8"/>
                <a:gd name="T4" fmla="*/ 22 w 36"/>
                <a:gd name="T5" fmla="*/ 8 h 8"/>
                <a:gd name="T6" fmla="*/ 3 w 36"/>
                <a:gd name="T7" fmla="*/ 6 h 8"/>
                <a:gd name="T8" fmla="*/ 0 w 36"/>
                <a:gd name="T9" fmla="*/ 3 h 8"/>
                <a:gd name="T10" fmla="*/ 3 w 36"/>
                <a:gd name="T11" fmla="*/ 0 h 8"/>
                <a:gd name="T12" fmla="*/ 23 w 36"/>
                <a:gd name="T13" fmla="*/ 2 h 8"/>
                <a:gd name="T14" fmla="*/ 33 w 36"/>
                <a:gd name="T15" fmla="*/ 2 h 8"/>
                <a:gd name="T16" fmla="*/ 36 w 36"/>
                <a:gd name="T17" fmla="*/ 6 h 8"/>
                <a:gd name="T18" fmla="*/ 33 w 36"/>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8">
                  <a:moveTo>
                    <a:pt x="33" y="8"/>
                  </a:moveTo>
                  <a:cubicBezTo>
                    <a:pt x="33" y="8"/>
                    <a:pt x="33" y="8"/>
                    <a:pt x="32" y="8"/>
                  </a:cubicBezTo>
                  <a:cubicBezTo>
                    <a:pt x="29" y="8"/>
                    <a:pt x="26" y="8"/>
                    <a:pt x="22" y="8"/>
                  </a:cubicBezTo>
                  <a:cubicBezTo>
                    <a:pt x="16" y="7"/>
                    <a:pt x="9" y="6"/>
                    <a:pt x="3" y="6"/>
                  </a:cubicBezTo>
                  <a:cubicBezTo>
                    <a:pt x="2" y="6"/>
                    <a:pt x="0" y="5"/>
                    <a:pt x="0" y="3"/>
                  </a:cubicBezTo>
                  <a:cubicBezTo>
                    <a:pt x="0" y="2"/>
                    <a:pt x="2" y="0"/>
                    <a:pt x="3" y="0"/>
                  </a:cubicBezTo>
                  <a:cubicBezTo>
                    <a:pt x="9" y="0"/>
                    <a:pt x="16" y="1"/>
                    <a:pt x="23" y="2"/>
                  </a:cubicBezTo>
                  <a:cubicBezTo>
                    <a:pt x="26" y="2"/>
                    <a:pt x="30" y="2"/>
                    <a:pt x="33" y="2"/>
                  </a:cubicBezTo>
                  <a:cubicBezTo>
                    <a:pt x="35" y="2"/>
                    <a:pt x="36" y="4"/>
                    <a:pt x="36" y="6"/>
                  </a:cubicBezTo>
                  <a:cubicBezTo>
                    <a:pt x="36" y="7"/>
                    <a:pt x="34" y="8"/>
                    <a:pt x="33" y="8"/>
                  </a:cubicBezTo>
                  <a:close/>
                </a:path>
              </a:pathLst>
            </a:custGeom>
            <a:solidFill>
              <a:schemeClr val="accent1"/>
            </a:solidFill>
            <a:ln>
              <a:solidFill>
                <a:schemeClr val="accent1"/>
              </a:solidFill>
            </a:ln>
            <a:extLst/>
          </p:spPr>
          <p:txBody>
            <a:bodyPr vert="horz" wrap="square" lIns="91440" tIns="45720" rIns="91440" bIns="45720" numCol="1" anchor="t" anchorCtr="0" compatLnSpc="1"/>
            <a:lstStyle/>
            <a:p>
              <a:endParaRPr lang="zh-CN" altLang="en-US"/>
            </a:p>
          </p:txBody>
        </p:sp>
        <p:sp>
          <p:nvSpPr>
            <p:cNvPr id="66" name="Freeform 116"/>
            <p:cNvSpPr/>
            <p:nvPr/>
          </p:nvSpPr>
          <p:spPr bwMode="auto">
            <a:xfrm>
              <a:off x="3152776" y="4987925"/>
              <a:ext cx="220663" cy="198438"/>
            </a:xfrm>
            <a:custGeom>
              <a:avLst/>
              <a:gdLst>
                <a:gd name="T0" fmla="*/ 38 w 40"/>
                <a:gd name="T1" fmla="*/ 36 h 36"/>
                <a:gd name="T2" fmla="*/ 36 w 40"/>
                <a:gd name="T3" fmla="*/ 34 h 36"/>
                <a:gd name="T4" fmla="*/ 34 w 40"/>
                <a:gd name="T5" fmla="*/ 23 h 36"/>
                <a:gd name="T6" fmla="*/ 31 w 40"/>
                <a:gd name="T7" fmla="*/ 11 h 36"/>
                <a:gd name="T8" fmla="*/ 26 w 40"/>
                <a:gd name="T9" fmla="*/ 23 h 36"/>
                <a:gd name="T10" fmla="*/ 21 w 40"/>
                <a:gd name="T11" fmla="*/ 33 h 36"/>
                <a:gd name="T12" fmla="*/ 19 w 40"/>
                <a:gd name="T13" fmla="*/ 34 h 36"/>
                <a:gd name="T14" fmla="*/ 18 w 40"/>
                <a:gd name="T15" fmla="*/ 33 h 36"/>
                <a:gd name="T16" fmla="*/ 10 w 40"/>
                <a:gd name="T17" fmla="*/ 8 h 36"/>
                <a:gd name="T18" fmla="*/ 4 w 40"/>
                <a:gd name="T19" fmla="*/ 31 h 36"/>
                <a:gd name="T20" fmla="*/ 2 w 40"/>
                <a:gd name="T21" fmla="*/ 33 h 36"/>
                <a:gd name="T22" fmla="*/ 0 w 40"/>
                <a:gd name="T23" fmla="*/ 31 h 36"/>
                <a:gd name="T24" fmla="*/ 8 w 40"/>
                <a:gd name="T25" fmla="*/ 1 h 36"/>
                <a:gd name="T26" fmla="*/ 10 w 40"/>
                <a:gd name="T27" fmla="*/ 0 h 36"/>
                <a:gd name="T28" fmla="*/ 12 w 40"/>
                <a:gd name="T29" fmla="*/ 1 h 36"/>
                <a:gd name="T30" fmla="*/ 20 w 40"/>
                <a:gd name="T31" fmla="*/ 26 h 36"/>
                <a:gd name="T32" fmla="*/ 22 w 40"/>
                <a:gd name="T33" fmla="*/ 21 h 36"/>
                <a:gd name="T34" fmla="*/ 30 w 40"/>
                <a:gd name="T35" fmla="*/ 3 h 36"/>
                <a:gd name="T36" fmla="*/ 32 w 40"/>
                <a:gd name="T37" fmla="*/ 2 h 36"/>
                <a:gd name="T38" fmla="*/ 34 w 40"/>
                <a:gd name="T39" fmla="*/ 3 h 36"/>
                <a:gd name="T40" fmla="*/ 38 w 40"/>
                <a:gd name="T41" fmla="*/ 22 h 36"/>
                <a:gd name="T42" fmla="*/ 40 w 40"/>
                <a:gd name="T43" fmla="*/ 33 h 36"/>
                <a:gd name="T44" fmla="*/ 38 w 40"/>
                <a:gd name="T45" fmla="*/ 36 h 36"/>
                <a:gd name="T46" fmla="*/ 38 w 40"/>
                <a:gd name="T4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 h="36">
                  <a:moveTo>
                    <a:pt x="38" y="36"/>
                  </a:moveTo>
                  <a:cubicBezTo>
                    <a:pt x="37" y="36"/>
                    <a:pt x="36" y="35"/>
                    <a:pt x="36" y="34"/>
                  </a:cubicBezTo>
                  <a:cubicBezTo>
                    <a:pt x="35" y="31"/>
                    <a:pt x="35" y="27"/>
                    <a:pt x="34" y="23"/>
                  </a:cubicBezTo>
                  <a:cubicBezTo>
                    <a:pt x="33" y="19"/>
                    <a:pt x="32" y="15"/>
                    <a:pt x="31" y="11"/>
                  </a:cubicBezTo>
                  <a:cubicBezTo>
                    <a:pt x="30" y="15"/>
                    <a:pt x="28" y="19"/>
                    <a:pt x="26" y="23"/>
                  </a:cubicBezTo>
                  <a:cubicBezTo>
                    <a:pt x="24" y="26"/>
                    <a:pt x="23" y="30"/>
                    <a:pt x="21" y="33"/>
                  </a:cubicBezTo>
                  <a:cubicBezTo>
                    <a:pt x="21" y="34"/>
                    <a:pt x="20" y="34"/>
                    <a:pt x="19" y="34"/>
                  </a:cubicBezTo>
                  <a:cubicBezTo>
                    <a:pt x="18" y="34"/>
                    <a:pt x="18" y="33"/>
                    <a:pt x="18" y="33"/>
                  </a:cubicBezTo>
                  <a:cubicBezTo>
                    <a:pt x="15" y="25"/>
                    <a:pt x="13" y="16"/>
                    <a:pt x="10" y="8"/>
                  </a:cubicBezTo>
                  <a:cubicBezTo>
                    <a:pt x="8" y="17"/>
                    <a:pt x="4" y="29"/>
                    <a:pt x="4" y="31"/>
                  </a:cubicBezTo>
                  <a:cubicBezTo>
                    <a:pt x="4" y="32"/>
                    <a:pt x="3" y="33"/>
                    <a:pt x="2" y="33"/>
                  </a:cubicBezTo>
                  <a:cubicBezTo>
                    <a:pt x="1" y="33"/>
                    <a:pt x="0" y="32"/>
                    <a:pt x="0" y="31"/>
                  </a:cubicBezTo>
                  <a:cubicBezTo>
                    <a:pt x="1" y="26"/>
                    <a:pt x="7" y="6"/>
                    <a:pt x="8" y="1"/>
                  </a:cubicBezTo>
                  <a:cubicBezTo>
                    <a:pt x="8" y="0"/>
                    <a:pt x="9" y="0"/>
                    <a:pt x="10" y="0"/>
                  </a:cubicBezTo>
                  <a:cubicBezTo>
                    <a:pt x="11" y="0"/>
                    <a:pt x="12" y="0"/>
                    <a:pt x="12" y="1"/>
                  </a:cubicBezTo>
                  <a:cubicBezTo>
                    <a:pt x="15" y="9"/>
                    <a:pt x="17" y="18"/>
                    <a:pt x="20" y="26"/>
                  </a:cubicBezTo>
                  <a:cubicBezTo>
                    <a:pt x="21" y="24"/>
                    <a:pt x="21" y="23"/>
                    <a:pt x="22" y="21"/>
                  </a:cubicBezTo>
                  <a:cubicBezTo>
                    <a:pt x="25" y="15"/>
                    <a:pt x="28" y="9"/>
                    <a:pt x="30" y="3"/>
                  </a:cubicBezTo>
                  <a:cubicBezTo>
                    <a:pt x="30" y="2"/>
                    <a:pt x="31" y="2"/>
                    <a:pt x="32" y="2"/>
                  </a:cubicBezTo>
                  <a:cubicBezTo>
                    <a:pt x="33" y="2"/>
                    <a:pt x="34" y="2"/>
                    <a:pt x="34" y="3"/>
                  </a:cubicBezTo>
                  <a:cubicBezTo>
                    <a:pt x="35" y="9"/>
                    <a:pt x="36" y="16"/>
                    <a:pt x="38" y="22"/>
                  </a:cubicBezTo>
                  <a:cubicBezTo>
                    <a:pt x="38" y="26"/>
                    <a:pt x="39" y="30"/>
                    <a:pt x="40" y="33"/>
                  </a:cubicBezTo>
                  <a:cubicBezTo>
                    <a:pt x="40" y="34"/>
                    <a:pt x="39" y="36"/>
                    <a:pt x="38" y="36"/>
                  </a:cubicBezTo>
                  <a:cubicBezTo>
                    <a:pt x="38" y="36"/>
                    <a:pt x="38" y="36"/>
                    <a:pt x="38" y="36"/>
                  </a:cubicBezTo>
                  <a:close/>
                </a:path>
              </a:pathLst>
            </a:custGeom>
            <a:solidFill>
              <a:schemeClr val="accent1"/>
            </a:solidFill>
            <a:ln>
              <a:solidFill>
                <a:schemeClr val="accent1"/>
              </a:solidFill>
            </a:ln>
            <a:extLst/>
          </p:spPr>
          <p:txBody>
            <a:bodyPr vert="horz" wrap="square" lIns="91440" tIns="45720" rIns="91440" bIns="45720" numCol="1" anchor="t" anchorCtr="0" compatLnSpc="1"/>
            <a:lstStyle/>
            <a:p>
              <a:endParaRPr lang="zh-CN" altLang="en-US"/>
            </a:p>
          </p:txBody>
        </p:sp>
        <p:sp>
          <p:nvSpPr>
            <p:cNvPr id="67" name="Freeform 117"/>
            <p:cNvSpPr/>
            <p:nvPr/>
          </p:nvSpPr>
          <p:spPr bwMode="auto">
            <a:xfrm>
              <a:off x="3148013" y="4487863"/>
              <a:ext cx="169863" cy="230188"/>
            </a:xfrm>
            <a:custGeom>
              <a:avLst/>
              <a:gdLst>
                <a:gd name="T0" fmla="*/ 28 w 31"/>
                <a:gd name="T1" fmla="*/ 42 h 42"/>
                <a:gd name="T2" fmla="*/ 27 w 31"/>
                <a:gd name="T3" fmla="*/ 42 h 42"/>
                <a:gd name="T4" fmla="*/ 11 w 31"/>
                <a:gd name="T5" fmla="*/ 42 h 42"/>
                <a:gd name="T6" fmla="*/ 3 w 31"/>
                <a:gd name="T7" fmla="*/ 42 h 42"/>
                <a:gd name="T8" fmla="*/ 3 w 31"/>
                <a:gd name="T9" fmla="*/ 42 h 42"/>
                <a:gd name="T10" fmla="*/ 0 w 31"/>
                <a:gd name="T11" fmla="*/ 39 h 42"/>
                <a:gd name="T12" fmla="*/ 0 w 31"/>
                <a:gd name="T13" fmla="*/ 14 h 42"/>
                <a:gd name="T14" fmla="*/ 0 w 31"/>
                <a:gd name="T15" fmla="*/ 3 h 42"/>
                <a:gd name="T16" fmla="*/ 3 w 31"/>
                <a:gd name="T17" fmla="*/ 0 h 42"/>
                <a:gd name="T18" fmla="*/ 26 w 31"/>
                <a:gd name="T19" fmla="*/ 1 h 42"/>
                <a:gd name="T20" fmla="*/ 28 w 31"/>
                <a:gd name="T21" fmla="*/ 1 h 42"/>
                <a:gd name="T22" fmla="*/ 31 w 31"/>
                <a:gd name="T23" fmla="*/ 4 h 42"/>
                <a:gd name="T24" fmla="*/ 28 w 31"/>
                <a:gd name="T25" fmla="*/ 7 h 42"/>
                <a:gd name="T26" fmla="*/ 26 w 31"/>
                <a:gd name="T27" fmla="*/ 7 h 42"/>
                <a:gd name="T28" fmla="*/ 6 w 31"/>
                <a:gd name="T29" fmla="*/ 6 h 42"/>
                <a:gd name="T30" fmla="*/ 6 w 31"/>
                <a:gd name="T31" fmla="*/ 14 h 42"/>
                <a:gd name="T32" fmla="*/ 6 w 31"/>
                <a:gd name="T33" fmla="*/ 36 h 42"/>
                <a:gd name="T34" fmla="*/ 11 w 31"/>
                <a:gd name="T35" fmla="*/ 36 h 42"/>
                <a:gd name="T36" fmla="*/ 28 w 31"/>
                <a:gd name="T37" fmla="*/ 36 h 42"/>
                <a:gd name="T38" fmla="*/ 31 w 31"/>
                <a:gd name="T39" fmla="*/ 40 h 42"/>
                <a:gd name="T40" fmla="*/ 28 w 31"/>
                <a:gd name="T4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42">
                  <a:moveTo>
                    <a:pt x="28" y="42"/>
                  </a:moveTo>
                  <a:cubicBezTo>
                    <a:pt x="28" y="42"/>
                    <a:pt x="27" y="42"/>
                    <a:pt x="27" y="42"/>
                  </a:cubicBezTo>
                  <a:cubicBezTo>
                    <a:pt x="22" y="42"/>
                    <a:pt x="16" y="42"/>
                    <a:pt x="11" y="42"/>
                  </a:cubicBezTo>
                  <a:cubicBezTo>
                    <a:pt x="8" y="42"/>
                    <a:pt x="6" y="42"/>
                    <a:pt x="3" y="42"/>
                  </a:cubicBezTo>
                  <a:cubicBezTo>
                    <a:pt x="3" y="42"/>
                    <a:pt x="3" y="42"/>
                    <a:pt x="3" y="42"/>
                  </a:cubicBezTo>
                  <a:cubicBezTo>
                    <a:pt x="2" y="42"/>
                    <a:pt x="0" y="41"/>
                    <a:pt x="0" y="39"/>
                  </a:cubicBezTo>
                  <a:cubicBezTo>
                    <a:pt x="0" y="33"/>
                    <a:pt x="0" y="23"/>
                    <a:pt x="0" y="14"/>
                  </a:cubicBezTo>
                  <a:cubicBezTo>
                    <a:pt x="0" y="10"/>
                    <a:pt x="0" y="6"/>
                    <a:pt x="0" y="3"/>
                  </a:cubicBezTo>
                  <a:cubicBezTo>
                    <a:pt x="0" y="2"/>
                    <a:pt x="1" y="0"/>
                    <a:pt x="3" y="0"/>
                  </a:cubicBezTo>
                  <a:cubicBezTo>
                    <a:pt x="11" y="0"/>
                    <a:pt x="19" y="0"/>
                    <a:pt x="26" y="1"/>
                  </a:cubicBezTo>
                  <a:cubicBezTo>
                    <a:pt x="28" y="1"/>
                    <a:pt x="28" y="1"/>
                    <a:pt x="28" y="1"/>
                  </a:cubicBezTo>
                  <a:cubicBezTo>
                    <a:pt x="30" y="1"/>
                    <a:pt x="31" y="2"/>
                    <a:pt x="31" y="4"/>
                  </a:cubicBezTo>
                  <a:cubicBezTo>
                    <a:pt x="31" y="6"/>
                    <a:pt x="30" y="7"/>
                    <a:pt x="28" y="7"/>
                  </a:cubicBezTo>
                  <a:cubicBezTo>
                    <a:pt x="26" y="7"/>
                    <a:pt x="26" y="7"/>
                    <a:pt x="26" y="7"/>
                  </a:cubicBezTo>
                  <a:cubicBezTo>
                    <a:pt x="19" y="6"/>
                    <a:pt x="13" y="6"/>
                    <a:pt x="6" y="6"/>
                  </a:cubicBezTo>
                  <a:cubicBezTo>
                    <a:pt x="6" y="9"/>
                    <a:pt x="6" y="11"/>
                    <a:pt x="6" y="14"/>
                  </a:cubicBezTo>
                  <a:cubicBezTo>
                    <a:pt x="6" y="22"/>
                    <a:pt x="6" y="30"/>
                    <a:pt x="6" y="36"/>
                  </a:cubicBezTo>
                  <a:cubicBezTo>
                    <a:pt x="8" y="36"/>
                    <a:pt x="9" y="36"/>
                    <a:pt x="11" y="36"/>
                  </a:cubicBezTo>
                  <a:cubicBezTo>
                    <a:pt x="16" y="36"/>
                    <a:pt x="22" y="36"/>
                    <a:pt x="28" y="36"/>
                  </a:cubicBezTo>
                  <a:cubicBezTo>
                    <a:pt x="30" y="37"/>
                    <a:pt x="31" y="38"/>
                    <a:pt x="31" y="40"/>
                  </a:cubicBezTo>
                  <a:cubicBezTo>
                    <a:pt x="30" y="41"/>
                    <a:pt x="29" y="42"/>
                    <a:pt x="28" y="42"/>
                  </a:cubicBezTo>
                  <a:close/>
                </a:path>
              </a:pathLst>
            </a:custGeom>
            <a:grpFill/>
            <a:ln>
              <a:solidFill>
                <a:schemeClr val="accent2"/>
              </a:solidFill>
            </a:ln>
            <a:extLst/>
          </p:spPr>
          <p:txBody>
            <a:bodyPr vert="horz" wrap="square" lIns="91440" tIns="45720" rIns="91440" bIns="45720" numCol="1" anchor="t" anchorCtr="0" compatLnSpc="1"/>
            <a:lstStyle/>
            <a:p>
              <a:endParaRPr lang="zh-CN" altLang="en-US"/>
            </a:p>
          </p:txBody>
        </p:sp>
        <p:sp>
          <p:nvSpPr>
            <p:cNvPr id="68" name="Freeform 118"/>
            <p:cNvSpPr/>
            <p:nvPr/>
          </p:nvSpPr>
          <p:spPr bwMode="auto">
            <a:xfrm>
              <a:off x="3148013" y="4592638"/>
              <a:ext cx="165100" cy="31750"/>
            </a:xfrm>
            <a:custGeom>
              <a:avLst/>
              <a:gdLst>
                <a:gd name="T0" fmla="*/ 27 w 30"/>
                <a:gd name="T1" fmla="*/ 6 h 6"/>
                <a:gd name="T2" fmla="*/ 27 w 30"/>
                <a:gd name="T3" fmla="*/ 6 h 6"/>
                <a:gd name="T4" fmla="*/ 3 w 30"/>
                <a:gd name="T5" fmla="*/ 6 h 6"/>
                <a:gd name="T6" fmla="*/ 0 w 30"/>
                <a:gd name="T7" fmla="*/ 3 h 6"/>
                <a:gd name="T8" fmla="*/ 3 w 30"/>
                <a:gd name="T9" fmla="*/ 0 h 6"/>
                <a:gd name="T10" fmla="*/ 27 w 30"/>
                <a:gd name="T11" fmla="*/ 0 h 6"/>
                <a:gd name="T12" fmla="*/ 30 w 30"/>
                <a:gd name="T13" fmla="*/ 3 h 6"/>
                <a:gd name="T14" fmla="*/ 27 w 30"/>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6">
                  <a:moveTo>
                    <a:pt x="27" y="6"/>
                  </a:moveTo>
                  <a:cubicBezTo>
                    <a:pt x="27" y="6"/>
                    <a:pt x="27" y="6"/>
                    <a:pt x="27" y="6"/>
                  </a:cubicBezTo>
                  <a:cubicBezTo>
                    <a:pt x="16" y="6"/>
                    <a:pt x="10" y="6"/>
                    <a:pt x="3" y="6"/>
                  </a:cubicBezTo>
                  <a:cubicBezTo>
                    <a:pt x="1" y="6"/>
                    <a:pt x="0" y="4"/>
                    <a:pt x="0" y="3"/>
                  </a:cubicBezTo>
                  <a:cubicBezTo>
                    <a:pt x="0" y="1"/>
                    <a:pt x="1" y="0"/>
                    <a:pt x="3" y="0"/>
                  </a:cubicBezTo>
                  <a:cubicBezTo>
                    <a:pt x="10" y="0"/>
                    <a:pt x="16" y="0"/>
                    <a:pt x="27" y="0"/>
                  </a:cubicBezTo>
                  <a:cubicBezTo>
                    <a:pt x="28" y="0"/>
                    <a:pt x="30" y="2"/>
                    <a:pt x="30" y="3"/>
                  </a:cubicBezTo>
                  <a:cubicBezTo>
                    <a:pt x="30" y="5"/>
                    <a:pt x="28" y="6"/>
                    <a:pt x="27" y="6"/>
                  </a:cubicBezTo>
                  <a:close/>
                </a:path>
              </a:pathLst>
            </a:custGeom>
            <a:grpFill/>
            <a:ln>
              <a:solidFill>
                <a:schemeClr val="accent2"/>
              </a:solidFill>
            </a:ln>
            <a:extLst/>
          </p:spPr>
          <p:txBody>
            <a:bodyPr vert="horz" wrap="square" lIns="91440" tIns="45720" rIns="91440" bIns="45720" numCol="1" anchor="t" anchorCtr="0" compatLnSpc="1"/>
            <a:lstStyle/>
            <a:p>
              <a:endParaRPr lang="zh-CN" altLang="en-US"/>
            </a:p>
          </p:txBody>
        </p:sp>
        <p:sp>
          <p:nvSpPr>
            <p:cNvPr id="69" name="Freeform 119"/>
            <p:cNvSpPr/>
            <p:nvPr/>
          </p:nvSpPr>
          <p:spPr bwMode="auto">
            <a:xfrm>
              <a:off x="2636838" y="5037138"/>
              <a:ext cx="158750" cy="209550"/>
            </a:xfrm>
            <a:custGeom>
              <a:avLst/>
              <a:gdLst>
                <a:gd name="T0" fmla="*/ 27 w 29"/>
                <a:gd name="T1" fmla="*/ 38 h 38"/>
                <a:gd name="T2" fmla="*/ 25 w 29"/>
                <a:gd name="T3" fmla="*/ 36 h 38"/>
                <a:gd name="T4" fmla="*/ 21 w 29"/>
                <a:gd name="T5" fmla="*/ 27 h 38"/>
                <a:gd name="T6" fmla="*/ 14 w 29"/>
                <a:gd name="T7" fmla="*/ 7 h 38"/>
                <a:gd name="T8" fmla="*/ 9 w 29"/>
                <a:gd name="T9" fmla="*/ 21 h 38"/>
                <a:gd name="T10" fmla="*/ 4 w 29"/>
                <a:gd name="T11" fmla="*/ 35 h 38"/>
                <a:gd name="T12" fmla="*/ 1 w 29"/>
                <a:gd name="T13" fmla="*/ 36 h 38"/>
                <a:gd name="T14" fmla="*/ 0 w 29"/>
                <a:gd name="T15" fmla="*/ 34 h 38"/>
                <a:gd name="T16" fmla="*/ 5 w 29"/>
                <a:gd name="T17" fmla="*/ 20 h 38"/>
                <a:gd name="T18" fmla="*/ 12 w 29"/>
                <a:gd name="T19" fmla="*/ 1 h 38"/>
                <a:gd name="T20" fmla="*/ 14 w 29"/>
                <a:gd name="T21" fmla="*/ 0 h 38"/>
                <a:gd name="T22" fmla="*/ 14 w 29"/>
                <a:gd name="T23" fmla="*/ 0 h 38"/>
                <a:gd name="T24" fmla="*/ 16 w 29"/>
                <a:gd name="T25" fmla="*/ 1 h 38"/>
                <a:gd name="T26" fmla="*/ 25 w 29"/>
                <a:gd name="T27" fmla="*/ 25 h 38"/>
                <a:gd name="T28" fmla="*/ 28 w 29"/>
                <a:gd name="T29" fmla="*/ 35 h 38"/>
                <a:gd name="T30" fmla="*/ 27 w 29"/>
                <a:gd name="T31" fmla="*/ 38 h 38"/>
                <a:gd name="T32" fmla="*/ 27 w 29"/>
                <a:gd name="T3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38">
                  <a:moveTo>
                    <a:pt x="27" y="38"/>
                  </a:moveTo>
                  <a:cubicBezTo>
                    <a:pt x="26" y="38"/>
                    <a:pt x="25" y="37"/>
                    <a:pt x="25" y="36"/>
                  </a:cubicBezTo>
                  <a:cubicBezTo>
                    <a:pt x="24" y="35"/>
                    <a:pt x="23" y="31"/>
                    <a:pt x="21" y="27"/>
                  </a:cubicBezTo>
                  <a:cubicBezTo>
                    <a:pt x="19" y="21"/>
                    <a:pt x="16" y="13"/>
                    <a:pt x="14" y="7"/>
                  </a:cubicBezTo>
                  <a:cubicBezTo>
                    <a:pt x="12" y="11"/>
                    <a:pt x="11" y="16"/>
                    <a:pt x="9" y="21"/>
                  </a:cubicBezTo>
                  <a:cubicBezTo>
                    <a:pt x="7" y="27"/>
                    <a:pt x="5" y="32"/>
                    <a:pt x="4" y="35"/>
                  </a:cubicBezTo>
                  <a:cubicBezTo>
                    <a:pt x="3" y="36"/>
                    <a:pt x="2" y="37"/>
                    <a:pt x="1" y="36"/>
                  </a:cubicBezTo>
                  <a:cubicBezTo>
                    <a:pt x="0" y="36"/>
                    <a:pt x="0" y="35"/>
                    <a:pt x="0" y="34"/>
                  </a:cubicBezTo>
                  <a:cubicBezTo>
                    <a:pt x="2" y="30"/>
                    <a:pt x="3" y="25"/>
                    <a:pt x="5" y="20"/>
                  </a:cubicBezTo>
                  <a:cubicBezTo>
                    <a:pt x="8" y="13"/>
                    <a:pt x="10" y="6"/>
                    <a:pt x="12" y="1"/>
                  </a:cubicBezTo>
                  <a:cubicBezTo>
                    <a:pt x="12" y="1"/>
                    <a:pt x="13" y="0"/>
                    <a:pt x="14" y="0"/>
                  </a:cubicBezTo>
                  <a:cubicBezTo>
                    <a:pt x="14" y="0"/>
                    <a:pt x="14" y="0"/>
                    <a:pt x="14" y="0"/>
                  </a:cubicBezTo>
                  <a:cubicBezTo>
                    <a:pt x="15" y="0"/>
                    <a:pt x="15" y="1"/>
                    <a:pt x="16" y="1"/>
                  </a:cubicBezTo>
                  <a:cubicBezTo>
                    <a:pt x="19" y="8"/>
                    <a:pt x="22" y="18"/>
                    <a:pt x="25" y="25"/>
                  </a:cubicBezTo>
                  <a:cubicBezTo>
                    <a:pt x="26" y="30"/>
                    <a:pt x="28" y="33"/>
                    <a:pt x="28" y="35"/>
                  </a:cubicBezTo>
                  <a:cubicBezTo>
                    <a:pt x="29" y="36"/>
                    <a:pt x="28" y="37"/>
                    <a:pt x="27" y="38"/>
                  </a:cubicBezTo>
                  <a:cubicBezTo>
                    <a:pt x="27" y="38"/>
                    <a:pt x="27" y="38"/>
                    <a:pt x="27" y="38"/>
                  </a:cubicBezTo>
                  <a:close/>
                </a:path>
              </a:pathLst>
            </a:custGeom>
            <a:grpFill/>
            <a:ln>
              <a:solidFill>
                <a:schemeClr val="accent2"/>
              </a:solidFill>
            </a:ln>
            <a:extLst/>
          </p:spPr>
          <p:txBody>
            <a:bodyPr vert="horz" wrap="square" lIns="91440" tIns="45720" rIns="91440" bIns="45720" numCol="1" anchor="t" anchorCtr="0" compatLnSpc="1"/>
            <a:lstStyle/>
            <a:p>
              <a:endParaRPr lang="zh-CN" altLang="en-US"/>
            </a:p>
          </p:txBody>
        </p:sp>
        <p:sp>
          <p:nvSpPr>
            <p:cNvPr id="70" name="Freeform 120"/>
            <p:cNvSpPr/>
            <p:nvPr/>
          </p:nvSpPr>
          <p:spPr bwMode="auto">
            <a:xfrm>
              <a:off x="2630488" y="5153025"/>
              <a:ext cx="165100" cy="22225"/>
            </a:xfrm>
            <a:custGeom>
              <a:avLst/>
              <a:gdLst>
                <a:gd name="T0" fmla="*/ 28 w 30"/>
                <a:gd name="T1" fmla="*/ 4 h 4"/>
                <a:gd name="T2" fmla="*/ 18 w 30"/>
                <a:gd name="T3" fmla="*/ 4 h 4"/>
                <a:gd name="T4" fmla="*/ 2 w 30"/>
                <a:gd name="T5" fmla="*/ 4 h 4"/>
                <a:gd name="T6" fmla="*/ 2 w 30"/>
                <a:gd name="T7" fmla="*/ 4 h 4"/>
                <a:gd name="T8" fmla="*/ 0 w 30"/>
                <a:gd name="T9" fmla="*/ 2 h 4"/>
                <a:gd name="T10" fmla="*/ 2 w 30"/>
                <a:gd name="T11" fmla="*/ 0 h 4"/>
                <a:gd name="T12" fmla="*/ 18 w 30"/>
                <a:gd name="T13" fmla="*/ 0 h 4"/>
                <a:gd name="T14" fmla="*/ 28 w 30"/>
                <a:gd name="T15" fmla="*/ 0 h 4"/>
                <a:gd name="T16" fmla="*/ 30 w 30"/>
                <a:gd name="T17" fmla="*/ 2 h 4"/>
                <a:gd name="T18" fmla="*/ 28 w 30"/>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4">
                  <a:moveTo>
                    <a:pt x="28" y="4"/>
                  </a:moveTo>
                  <a:cubicBezTo>
                    <a:pt x="25" y="4"/>
                    <a:pt x="22" y="4"/>
                    <a:pt x="18" y="4"/>
                  </a:cubicBezTo>
                  <a:cubicBezTo>
                    <a:pt x="12" y="4"/>
                    <a:pt x="6" y="4"/>
                    <a:pt x="2" y="4"/>
                  </a:cubicBezTo>
                  <a:cubicBezTo>
                    <a:pt x="2" y="4"/>
                    <a:pt x="2" y="4"/>
                    <a:pt x="2" y="4"/>
                  </a:cubicBezTo>
                  <a:cubicBezTo>
                    <a:pt x="1" y="4"/>
                    <a:pt x="0" y="3"/>
                    <a:pt x="0" y="2"/>
                  </a:cubicBezTo>
                  <a:cubicBezTo>
                    <a:pt x="0" y="1"/>
                    <a:pt x="1" y="0"/>
                    <a:pt x="2" y="0"/>
                  </a:cubicBezTo>
                  <a:cubicBezTo>
                    <a:pt x="6" y="0"/>
                    <a:pt x="12" y="0"/>
                    <a:pt x="18" y="0"/>
                  </a:cubicBezTo>
                  <a:cubicBezTo>
                    <a:pt x="22" y="0"/>
                    <a:pt x="25" y="0"/>
                    <a:pt x="28" y="0"/>
                  </a:cubicBezTo>
                  <a:cubicBezTo>
                    <a:pt x="29" y="0"/>
                    <a:pt x="30" y="1"/>
                    <a:pt x="30" y="2"/>
                  </a:cubicBezTo>
                  <a:cubicBezTo>
                    <a:pt x="30" y="3"/>
                    <a:pt x="29" y="4"/>
                    <a:pt x="28" y="4"/>
                  </a:cubicBezTo>
                  <a:close/>
                </a:path>
              </a:pathLst>
            </a:custGeom>
            <a:grpFill/>
            <a:ln>
              <a:solidFill>
                <a:schemeClr val="accent2"/>
              </a:solidFill>
            </a:ln>
            <a:extLst/>
          </p:spPr>
          <p:txBody>
            <a:bodyPr vert="horz" wrap="square" lIns="91440" tIns="45720" rIns="91440" bIns="45720" numCol="1" anchor="t" anchorCtr="0" compatLnSpc="1"/>
            <a:lstStyle/>
            <a:p>
              <a:endParaRPr lang="zh-CN" altLang="en-US"/>
            </a:p>
          </p:txBody>
        </p:sp>
      </p:grpSp>
      <p:sp>
        <p:nvSpPr>
          <p:cNvPr id="71" name="文本框 70"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749690" y="1800031"/>
            <a:ext cx="1754326" cy="946413"/>
          </a:xfrm>
          <a:prstGeom prst="rect">
            <a:avLst/>
          </a:prstGeom>
          <a:noFill/>
          <a:effectLst/>
        </p:spPr>
        <p:txBody>
          <a:bodyPr wrap="none" lIns="68580" tIns="34290" rIns="68580" bIns="34290" rtlCol="0">
            <a:spAutoFit/>
          </a:bodyPr>
          <a:lstStyle/>
          <a:p>
            <a:r>
              <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rPr>
              <a:t>单击此处输入标题</a:t>
            </a:r>
            <a:endParaRPr lang="en-US" altLang="zh-CN" sz="15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请在这里输入您的主要叙述内容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请在这里输入您的主要叙述内容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en-US" altLang="zh-CN" sz="2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2" name="文本框 71"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751554" y="3682753"/>
            <a:ext cx="1754326" cy="946413"/>
          </a:xfrm>
          <a:prstGeom prst="rect">
            <a:avLst/>
          </a:prstGeom>
          <a:noFill/>
          <a:effectLst/>
        </p:spPr>
        <p:txBody>
          <a:bodyPr wrap="none" lIns="68580" tIns="34290" rIns="68580" bIns="34290" rtlCol="0">
            <a:spAutoFit/>
          </a:bodyPr>
          <a:lstStyle/>
          <a:p>
            <a:r>
              <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rPr>
              <a:t>单击此处输入标题</a:t>
            </a:r>
            <a:endParaRPr lang="en-US" altLang="zh-CN" sz="15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请在这里输入您的主要叙述内容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请在这里输入您的主要叙述内容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en-US" altLang="zh-CN" sz="2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3" name="文本框 72"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6683354" y="3671864"/>
            <a:ext cx="1754326" cy="946413"/>
          </a:xfrm>
          <a:prstGeom prst="rect">
            <a:avLst/>
          </a:prstGeom>
          <a:noFill/>
          <a:effectLst/>
        </p:spPr>
        <p:txBody>
          <a:bodyPr wrap="none" lIns="68580" tIns="34290" rIns="68580" bIns="34290" rtlCol="0">
            <a:spAutoFit/>
          </a:bodyPr>
          <a:lstStyle/>
          <a:p>
            <a:r>
              <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rPr>
              <a:t>单击此处输入标题</a:t>
            </a:r>
            <a:endParaRPr lang="en-US" altLang="zh-CN" sz="15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请在这里输入您的主要叙述内容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请在这里输入您的主要叙述内容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en-US" altLang="zh-CN" sz="2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4" name="文本框 73"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6675045" y="1784375"/>
            <a:ext cx="1754326" cy="946413"/>
          </a:xfrm>
          <a:prstGeom prst="rect">
            <a:avLst/>
          </a:prstGeom>
          <a:noFill/>
          <a:effectLst/>
        </p:spPr>
        <p:txBody>
          <a:bodyPr wrap="none" lIns="68580" tIns="34290" rIns="68580" bIns="34290" rtlCol="0">
            <a:spAutoFit/>
          </a:bodyPr>
          <a:lstStyle/>
          <a:p>
            <a:r>
              <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rPr>
              <a:t>单击此处输入标题</a:t>
            </a:r>
            <a:endParaRPr lang="en-US" altLang="zh-CN" sz="15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请在这里输入您的主要叙述内容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请在这里输入您的主要叙述内容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en-US" altLang="zh-CN" sz="2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839213176"/>
      </p:ext>
    </p:extLst>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childTnLst>
                                </p:cTn>
                              </p:par>
                            </p:childTnLst>
                          </p:cTn>
                        </p:par>
                        <p:par>
                          <p:cTn id="10" fill="hold">
                            <p:stCondLst>
                              <p:cond delay="750"/>
                            </p:stCondLst>
                            <p:childTnLst>
                              <p:par>
                                <p:cTn id="11" presetID="10" presetClass="entr" presetSubtype="0" fill="hold" grpId="0" nodeType="afterEffect">
                                  <p:stCondLst>
                                    <p:cond delay="0"/>
                                  </p:stCondLst>
                                  <p:childTnLst>
                                    <p:set>
                                      <p:cBhvr>
                                        <p:cTn id="12" dur="1" fill="hold">
                                          <p:stCondLst>
                                            <p:cond delay="0"/>
                                          </p:stCondLst>
                                        </p:cTn>
                                        <p:tgtEl>
                                          <p:spTgt spid="71"/>
                                        </p:tgtEl>
                                        <p:attrNameLst>
                                          <p:attrName>style.visibility</p:attrName>
                                        </p:attrNameLst>
                                      </p:cBhvr>
                                      <p:to>
                                        <p:strVal val="visible"/>
                                      </p:to>
                                    </p:set>
                                    <p:animEffect transition="in" filter="fade">
                                      <p:cBhvr>
                                        <p:cTn id="13" dur="500"/>
                                        <p:tgtEl>
                                          <p:spTgt spid="71"/>
                                        </p:tgtEl>
                                      </p:cBhvr>
                                    </p:animEffect>
                                  </p:childTnLst>
                                </p:cTn>
                              </p:par>
                              <p:par>
                                <p:cTn id="14" presetID="10" presetClass="entr" presetSubtype="0" fill="hold" grpId="0" nodeType="withEffect">
                                  <p:stCondLst>
                                    <p:cond delay="250"/>
                                  </p:stCondLst>
                                  <p:childTnLst>
                                    <p:set>
                                      <p:cBhvr>
                                        <p:cTn id="15" dur="1" fill="hold">
                                          <p:stCondLst>
                                            <p:cond delay="0"/>
                                          </p:stCondLst>
                                        </p:cTn>
                                        <p:tgtEl>
                                          <p:spTgt spid="72"/>
                                        </p:tgtEl>
                                        <p:attrNameLst>
                                          <p:attrName>style.visibility</p:attrName>
                                        </p:attrNameLst>
                                      </p:cBhvr>
                                      <p:to>
                                        <p:strVal val="visible"/>
                                      </p:to>
                                    </p:set>
                                    <p:animEffect transition="in" filter="fade">
                                      <p:cBhvr>
                                        <p:cTn id="16" dur="500"/>
                                        <p:tgtEl>
                                          <p:spTgt spid="72"/>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74"/>
                                        </p:tgtEl>
                                        <p:attrNameLst>
                                          <p:attrName>style.visibility</p:attrName>
                                        </p:attrNameLst>
                                      </p:cBhvr>
                                      <p:to>
                                        <p:strVal val="visible"/>
                                      </p:to>
                                    </p:set>
                                    <p:animEffect transition="in" filter="fade">
                                      <p:cBhvr>
                                        <p:cTn id="19" dur="500"/>
                                        <p:tgtEl>
                                          <p:spTgt spid="74"/>
                                        </p:tgtEl>
                                      </p:cBhvr>
                                    </p:animEffect>
                                  </p:childTnLst>
                                </p:cTn>
                              </p:par>
                              <p:par>
                                <p:cTn id="20" presetID="10" presetClass="entr" presetSubtype="0" fill="hold" grpId="0" nodeType="withEffect">
                                  <p:stCondLst>
                                    <p:cond delay="750"/>
                                  </p:stCondLst>
                                  <p:childTnLst>
                                    <p:set>
                                      <p:cBhvr>
                                        <p:cTn id="21" dur="1" fill="hold">
                                          <p:stCondLst>
                                            <p:cond delay="0"/>
                                          </p:stCondLst>
                                        </p:cTn>
                                        <p:tgtEl>
                                          <p:spTgt spid="73"/>
                                        </p:tgtEl>
                                        <p:attrNameLst>
                                          <p:attrName>style.visibility</p:attrName>
                                        </p:attrNameLst>
                                      </p:cBhvr>
                                      <p:to>
                                        <p:strVal val="visible"/>
                                      </p:to>
                                    </p:set>
                                    <p:animEffect transition="in" filter="fade">
                                      <p:cBhvr>
                                        <p:cTn id="22"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p:bldP spid="73" grpId="0"/>
      <p:bldP spid="7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96036" y="2047796"/>
            <a:ext cx="522027" cy="839597"/>
          </a:xfrm>
          <a:prstGeom prst="rect">
            <a:avLst/>
          </a:prstGeom>
          <a:solidFill>
            <a:srgbClr val="0057A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5" name="组合 4"/>
          <p:cNvGrpSpPr/>
          <p:nvPr/>
        </p:nvGrpSpPr>
        <p:grpSpPr>
          <a:xfrm>
            <a:off x="894511" y="1348408"/>
            <a:ext cx="1311241" cy="997144"/>
            <a:chOff x="4095751" y="2149476"/>
            <a:chExt cx="854074" cy="649288"/>
          </a:xfrm>
          <a:solidFill>
            <a:schemeClr val="accent1"/>
          </a:solidFill>
        </p:grpSpPr>
        <p:sp>
          <p:nvSpPr>
            <p:cNvPr id="6" name="Freeform 981"/>
            <p:cNvSpPr>
              <a:spLocks/>
            </p:cNvSpPr>
            <p:nvPr/>
          </p:nvSpPr>
          <p:spPr bwMode="auto">
            <a:xfrm>
              <a:off x="4114801" y="2484438"/>
              <a:ext cx="41275" cy="42863"/>
            </a:xfrm>
            <a:custGeom>
              <a:avLst/>
              <a:gdLst/>
              <a:ahLst/>
              <a:cxnLst>
                <a:cxn ang="0">
                  <a:pos x="72" y="1"/>
                </a:cxn>
                <a:cxn ang="0">
                  <a:pos x="72" y="1"/>
                </a:cxn>
                <a:cxn ang="0">
                  <a:pos x="51" y="17"/>
                </a:cxn>
                <a:cxn ang="0">
                  <a:pos x="33" y="34"/>
                </a:cxn>
                <a:cxn ang="0">
                  <a:pos x="23" y="45"/>
                </a:cxn>
                <a:cxn ang="0">
                  <a:pos x="15" y="54"/>
                </a:cxn>
                <a:cxn ang="0">
                  <a:pos x="8" y="64"/>
                </a:cxn>
                <a:cxn ang="0">
                  <a:pos x="1" y="76"/>
                </a:cxn>
                <a:cxn ang="0">
                  <a:pos x="1" y="76"/>
                </a:cxn>
                <a:cxn ang="0">
                  <a:pos x="0" y="78"/>
                </a:cxn>
                <a:cxn ang="0">
                  <a:pos x="1" y="79"/>
                </a:cxn>
                <a:cxn ang="0">
                  <a:pos x="2" y="81"/>
                </a:cxn>
                <a:cxn ang="0">
                  <a:pos x="3" y="82"/>
                </a:cxn>
                <a:cxn ang="0">
                  <a:pos x="4" y="83"/>
                </a:cxn>
                <a:cxn ang="0">
                  <a:pos x="6" y="83"/>
                </a:cxn>
                <a:cxn ang="0">
                  <a:pos x="8" y="82"/>
                </a:cxn>
                <a:cxn ang="0">
                  <a:pos x="9" y="80"/>
                </a:cxn>
                <a:cxn ang="0">
                  <a:pos x="9" y="80"/>
                </a:cxn>
                <a:cxn ang="0">
                  <a:pos x="15" y="70"/>
                </a:cxn>
                <a:cxn ang="0">
                  <a:pos x="23" y="60"/>
                </a:cxn>
                <a:cxn ang="0">
                  <a:pos x="31" y="51"/>
                </a:cxn>
                <a:cxn ang="0">
                  <a:pos x="39" y="42"/>
                </a:cxn>
                <a:cxn ang="0">
                  <a:pos x="58" y="25"/>
                </a:cxn>
                <a:cxn ang="0">
                  <a:pos x="77" y="9"/>
                </a:cxn>
                <a:cxn ang="0">
                  <a:pos x="77" y="9"/>
                </a:cxn>
                <a:cxn ang="0">
                  <a:pos x="78" y="7"/>
                </a:cxn>
                <a:cxn ang="0">
                  <a:pos x="79" y="6"/>
                </a:cxn>
                <a:cxn ang="0">
                  <a:pos x="78" y="2"/>
                </a:cxn>
                <a:cxn ang="0">
                  <a:pos x="77" y="1"/>
                </a:cxn>
                <a:cxn ang="0">
                  <a:pos x="75" y="0"/>
                </a:cxn>
                <a:cxn ang="0">
                  <a:pos x="74" y="0"/>
                </a:cxn>
                <a:cxn ang="0">
                  <a:pos x="72" y="1"/>
                </a:cxn>
                <a:cxn ang="0">
                  <a:pos x="72" y="1"/>
                </a:cxn>
              </a:cxnLst>
              <a:rect l="0" t="0" r="r" b="b"/>
              <a:pathLst>
                <a:path w="79" h="83">
                  <a:moveTo>
                    <a:pt x="72" y="1"/>
                  </a:moveTo>
                  <a:lnTo>
                    <a:pt x="72" y="1"/>
                  </a:lnTo>
                  <a:lnTo>
                    <a:pt x="51" y="17"/>
                  </a:lnTo>
                  <a:lnTo>
                    <a:pt x="33" y="34"/>
                  </a:lnTo>
                  <a:lnTo>
                    <a:pt x="23" y="45"/>
                  </a:lnTo>
                  <a:lnTo>
                    <a:pt x="15" y="54"/>
                  </a:lnTo>
                  <a:lnTo>
                    <a:pt x="8" y="64"/>
                  </a:lnTo>
                  <a:lnTo>
                    <a:pt x="1" y="76"/>
                  </a:lnTo>
                  <a:lnTo>
                    <a:pt x="1" y="76"/>
                  </a:lnTo>
                  <a:lnTo>
                    <a:pt x="0" y="78"/>
                  </a:lnTo>
                  <a:lnTo>
                    <a:pt x="1" y="79"/>
                  </a:lnTo>
                  <a:lnTo>
                    <a:pt x="2" y="81"/>
                  </a:lnTo>
                  <a:lnTo>
                    <a:pt x="3" y="82"/>
                  </a:lnTo>
                  <a:lnTo>
                    <a:pt x="4" y="83"/>
                  </a:lnTo>
                  <a:lnTo>
                    <a:pt x="6" y="83"/>
                  </a:lnTo>
                  <a:lnTo>
                    <a:pt x="8" y="82"/>
                  </a:lnTo>
                  <a:lnTo>
                    <a:pt x="9" y="80"/>
                  </a:lnTo>
                  <a:lnTo>
                    <a:pt x="9" y="80"/>
                  </a:lnTo>
                  <a:lnTo>
                    <a:pt x="15" y="70"/>
                  </a:lnTo>
                  <a:lnTo>
                    <a:pt x="23" y="60"/>
                  </a:lnTo>
                  <a:lnTo>
                    <a:pt x="31" y="51"/>
                  </a:lnTo>
                  <a:lnTo>
                    <a:pt x="39" y="42"/>
                  </a:lnTo>
                  <a:lnTo>
                    <a:pt x="58" y="25"/>
                  </a:lnTo>
                  <a:lnTo>
                    <a:pt x="77" y="9"/>
                  </a:lnTo>
                  <a:lnTo>
                    <a:pt x="77" y="9"/>
                  </a:lnTo>
                  <a:lnTo>
                    <a:pt x="78" y="7"/>
                  </a:lnTo>
                  <a:lnTo>
                    <a:pt x="79" y="6"/>
                  </a:lnTo>
                  <a:lnTo>
                    <a:pt x="78" y="2"/>
                  </a:lnTo>
                  <a:lnTo>
                    <a:pt x="77" y="1"/>
                  </a:lnTo>
                  <a:lnTo>
                    <a:pt x="75" y="0"/>
                  </a:lnTo>
                  <a:lnTo>
                    <a:pt x="74" y="0"/>
                  </a:lnTo>
                  <a:lnTo>
                    <a:pt x="72" y="1"/>
                  </a:lnTo>
                  <a:lnTo>
                    <a:pt x="72"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7" name="Freeform 982"/>
            <p:cNvSpPr>
              <a:spLocks/>
            </p:cNvSpPr>
            <p:nvPr/>
          </p:nvSpPr>
          <p:spPr bwMode="auto">
            <a:xfrm>
              <a:off x="4122738" y="2492376"/>
              <a:ext cx="60325" cy="63500"/>
            </a:xfrm>
            <a:custGeom>
              <a:avLst/>
              <a:gdLst/>
              <a:ahLst/>
              <a:cxnLst>
                <a:cxn ang="0">
                  <a:pos x="106" y="1"/>
                </a:cxn>
                <a:cxn ang="0">
                  <a:pos x="106" y="1"/>
                </a:cxn>
                <a:cxn ang="0">
                  <a:pos x="44" y="63"/>
                </a:cxn>
                <a:cxn ang="0">
                  <a:pos x="44" y="63"/>
                </a:cxn>
                <a:cxn ang="0">
                  <a:pos x="20" y="87"/>
                </a:cxn>
                <a:cxn ang="0">
                  <a:pos x="10" y="99"/>
                </a:cxn>
                <a:cxn ang="0">
                  <a:pos x="4" y="105"/>
                </a:cxn>
                <a:cxn ang="0">
                  <a:pos x="0" y="113"/>
                </a:cxn>
                <a:cxn ang="0">
                  <a:pos x="0" y="113"/>
                </a:cxn>
                <a:cxn ang="0">
                  <a:pos x="0" y="115"/>
                </a:cxn>
                <a:cxn ang="0">
                  <a:pos x="0" y="117"/>
                </a:cxn>
                <a:cxn ang="0">
                  <a:pos x="2" y="119"/>
                </a:cxn>
                <a:cxn ang="0">
                  <a:pos x="4" y="120"/>
                </a:cxn>
                <a:cxn ang="0">
                  <a:pos x="6" y="120"/>
                </a:cxn>
                <a:cxn ang="0">
                  <a:pos x="7" y="119"/>
                </a:cxn>
                <a:cxn ang="0">
                  <a:pos x="8" y="118"/>
                </a:cxn>
                <a:cxn ang="0">
                  <a:pos x="8" y="118"/>
                </a:cxn>
                <a:cxn ang="0">
                  <a:pos x="13" y="110"/>
                </a:cxn>
                <a:cxn ang="0">
                  <a:pos x="18" y="103"/>
                </a:cxn>
                <a:cxn ang="0">
                  <a:pos x="30" y="90"/>
                </a:cxn>
                <a:cxn ang="0">
                  <a:pos x="55" y="65"/>
                </a:cxn>
                <a:cxn ang="0">
                  <a:pos x="55" y="65"/>
                </a:cxn>
                <a:cxn ang="0">
                  <a:pos x="113" y="7"/>
                </a:cxn>
                <a:cxn ang="0">
                  <a:pos x="113" y="7"/>
                </a:cxn>
                <a:cxn ang="0">
                  <a:pos x="114" y="6"/>
                </a:cxn>
                <a:cxn ang="0">
                  <a:pos x="114" y="4"/>
                </a:cxn>
                <a:cxn ang="0">
                  <a:pos x="114" y="2"/>
                </a:cxn>
                <a:cxn ang="0">
                  <a:pos x="113" y="1"/>
                </a:cxn>
                <a:cxn ang="0">
                  <a:pos x="111" y="0"/>
                </a:cxn>
                <a:cxn ang="0">
                  <a:pos x="110" y="0"/>
                </a:cxn>
                <a:cxn ang="0">
                  <a:pos x="108" y="0"/>
                </a:cxn>
                <a:cxn ang="0">
                  <a:pos x="106" y="1"/>
                </a:cxn>
                <a:cxn ang="0">
                  <a:pos x="106" y="1"/>
                </a:cxn>
              </a:cxnLst>
              <a:rect l="0" t="0" r="r" b="b"/>
              <a:pathLst>
                <a:path w="114" h="120">
                  <a:moveTo>
                    <a:pt x="106" y="1"/>
                  </a:moveTo>
                  <a:lnTo>
                    <a:pt x="106" y="1"/>
                  </a:lnTo>
                  <a:lnTo>
                    <a:pt x="44" y="63"/>
                  </a:lnTo>
                  <a:lnTo>
                    <a:pt x="44" y="63"/>
                  </a:lnTo>
                  <a:lnTo>
                    <a:pt x="20" y="87"/>
                  </a:lnTo>
                  <a:lnTo>
                    <a:pt x="10" y="99"/>
                  </a:lnTo>
                  <a:lnTo>
                    <a:pt x="4" y="105"/>
                  </a:lnTo>
                  <a:lnTo>
                    <a:pt x="0" y="113"/>
                  </a:lnTo>
                  <a:lnTo>
                    <a:pt x="0" y="113"/>
                  </a:lnTo>
                  <a:lnTo>
                    <a:pt x="0" y="115"/>
                  </a:lnTo>
                  <a:lnTo>
                    <a:pt x="0" y="117"/>
                  </a:lnTo>
                  <a:lnTo>
                    <a:pt x="2" y="119"/>
                  </a:lnTo>
                  <a:lnTo>
                    <a:pt x="4" y="120"/>
                  </a:lnTo>
                  <a:lnTo>
                    <a:pt x="6" y="120"/>
                  </a:lnTo>
                  <a:lnTo>
                    <a:pt x="7" y="119"/>
                  </a:lnTo>
                  <a:lnTo>
                    <a:pt x="8" y="118"/>
                  </a:lnTo>
                  <a:lnTo>
                    <a:pt x="8" y="118"/>
                  </a:lnTo>
                  <a:lnTo>
                    <a:pt x="13" y="110"/>
                  </a:lnTo>
                  <a:lnTo>
                    <a:pt x="18" y="103"/>
                  </a:lnTo>
                  <a:lnTo>
                    <a:pt x="30" y="90"/>
                  </a:lnTo>
                  <a:lnTo>
                    <a:pt x="55" y="65"/>
                  </a:lnTo>
                  <a:lnTo>
                    <a:pt x="55" y="65"/>
                  </a:lnTo>
                  <a:lnTo>
                    <a:pt x="113" y="7"/>
                  </a:lnTo>
                  <a:lnTo>
                    <a:pt x="113" y="7"/>
                  </a:lnTo>
                  <a:lnTo>
                    <a:pt x="114" y="6"/>
                  </a:lnTo>
                  <a:lnTo>
                    <a:pt x="114" y="4"/>
                  </a:lnTo>
                  <a:lnTo>
                    <a:pt x="114" y="2"/>
                  </a:lnTo>
                  <a:lnTo>
                    <a:pt x="113" y="1"/>
                  </a:lnTo>
                  <a:lnTo>
                    <a:pt x="111" y="0"/>
                  </a:lnTo>
                  <a:lnTo>
                    <a:pt x="110" y="0"/>
                  </a:lnTo>
                  <a:lnTo>
                    <a:pt x="108" y="0"/>
                  </a:lnTo>
                  <a:lnTo>
                    <a:pt x="106" y="1"/>
                  </a:lnTo>
                  <a:lnTo>
                    <a:pt x="106"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8" name="Freeform 983"/>
            <p:cNvSpPr>
              <a:spLocks/>
            </p:cNvSpPr>
            <p:nvPr/>
          </p:nvSpPr>
          <p:spPr bwMode="auto">
            <a:xfrm>
              <a:off x="4133851" y="2506663"/>
              <a:ext cx="88900" cy="85725"/>
            </a:xfrm>
            <a:custGeom>
              <a:avLst/>
              <a:gdLst/>
              <a:ahLst/>
              <a:cxnLst>
                <a:cxn ang="0">
                  <a:pos x="161" y="1"/>
                </a:cxn>
                <a:cxn ang="0">
                  <a:pos x="161" y="1"/>
                </a:cxn>
                <a:cxn ang="0">
                  <a:pos x="141" y="21"/>
                </a:cxn>
                <a:cxn ang="0">
                  <a:pos x="122" y="41"/>
                </a:cxn>
                <a:cxn ang="0">
                  <a:pos x="82" y="79"/>
                </a:cxn>
                <a:cxn ang="0">
                  <a:pos x="41" y="118"/>
                </a:cxn>
                <a:cxn ang="0">
                  <a:pos x="2" y="156"/>
                </a:cxn>
                <a:cxn ang="0">
                  <a:pos x="2" y="156"/>
                </a:cxn>
                <a:cxn ang="0">
                  <a:pos x="0" y="158"/>
                </a:cxn>
                <a:cxn ang="0">
                  <a:pos x="0" y="160"/>
                </a:cxn>
                <a:cxn ang="0">
                  <a:pos x="1" y="161"/>
                </a:cxn>
                <a:cxn ang="0">
                  <a:pos x="2" y="163"/>
                </a:cxn>
                <a:cxn ang="0">
                  <a:pos x="3" y="164"/>
                </a:cxn>
                <a:cxn ang="0">
                  <a:pos x="5" y="164"/>
                </a:cxn>
                <a:cxn ang="0">
                  <a:pos x="6" y="164"/>
                </a:cxn>
                <a:cxn ang="0">
                  <a:pos x="8" y="163"/>
                </a:cxn>
                <a:cxn ang="0">
                  <a:pos x="8" y="163"/>
                </a:cxn>
                <a:cxn ang="0">
                  <a:pos x="49" y="125"/>
                </a:cxn>
                <a:cxn ang="0">
                  <a:pos x="89" y="87"/>
                </a:cxn>
                <a:cxn ang="0">
                  <a:pos x="128" y="48"/>
                </a:cxn>
                <a:cxn ang="0">
                  <a:pos x="148" y="29"/>
                </a:cxn>
                <a:cxn ang="0">
                  <a:pos x="167" y="8"/>
                </a:cxn>
                <a:cxn ang="0">
                  <a:pos x="167" y="8"/>
                </a:cxn>
                <a:cxn ang="0">
                  <a:pos x="168" y="6"/>
                </a:cxn>
                <a:cxn ang="0">
                  <a:pos x="168" y="4"/>
                </a:cxn>
                <a:cxn ang="0">
                  <a:pos x="168" y="3"/>
                </a:cxn>
                <a:cxn ang="0">
                  <a:pos x="167" y="1"/>
                </a:cxn>
                <a:cxn ang="0">
                  <a:pos x="165" y="0"/>
                </a:cxn>
                <a:cxn ang="0">
                  <a:pos x="164" y="0"/>
                </a:cxn>
                <a:cxn ang="0">
                  <a:pos x="162" y="0"/>
                </a:cxn>
                <a:cxn ang="0">
                  <a:pos x="161" y="1"/>
                </a:cxn>
                <a:cxn ang="0">
                  <a:pos x="161" y="1"/>
                </a:cxn>
              </a:cxnLst>
              <a:rect l="0" t="0" r="r" b="b"/>
              <a:pathLst>
                <a:path w="168" h="164">
                  <a:moveTo>
                    <a:pt x="161" y="1"/>
                  </a:moveTo>
                  <a:lnTo>
                    <a:pt x="161" y="1"/>
                  </a:lnTo>
                  <a:lnTo>
                    <a:pt x="141" y="21"/>
                  </a:lnTo>
                  <a:lnTo>
                    <a:pt x="122" y="41"/>
                  </a:lnTo>
                  <a:lnTo>
                    <a:pt x="82" y="79"/>
                  </a:lnTo>
                  <a:lnTo>
                    <a:pt x="41" y="118"/>
                  </a:lnTo>
                  <a:lnTo>
                    <a:pt x="2" y="156"/>
                  </a:lnTo>
                  <a:lnTo>
                    <a:pt x="2" y="156"/>
                  </a:lnTo>
                  <a:lnTo>
                    <a:pt x="0" y="158"/>
                  </a:lnTo>
                  <a:lnTo>
                    <a:pt x="0" y="160"/>
                  </a:lnTo>
                  <a:lnTo>
                    <a:pt x="1" y="161"/>
                  </a:lnTo>
                  <a:lnTo>
                    <a:pt x="2" y="163"/>
                  </a:lnTo>
                  <a:lnTo>
                    <a:pt x="3" y="164"/>
                  </a:lnTo>
                  <a:lnTo>
                    <a:pt x="5" y="164"/>
                  </a:lnTo>
                  <a:lnTo>
                    <a:pt x="6" y="164"/>
                  </a:lnTo>
                  <a:lnTo>
                    <a:pt x="8" y="163"/>
                  </a:lnTo>
                  <a:lnTo>
                    <a:pt x="8" y="163"/>
                  </a:lnTo>
                  <a:lnTo>
                    <a:pt x="49" y="125"/>
                  </a:lnTo>
                  <a:lnTo>
                    <a:pt x="89" y="87"/>
                  </a:lnTo>
                  <a:lnTo>
                    <a:pt x="128" y="48"/>
                  </a:lnTo>
                  <a:lnTo>
                    <a:pt x="148" y="29"/>
                  </a:lnTo>
                  <a:lnTo>
                    <a:pt x="167" y="8"/>
                  </a:lnTo>
                  <a:lnTo>
                    <a:pt x="167" y="8"/>
                  </a:lnTo>
                  <a:lnTo>
                    <a:pt x="168" y="6"/>
                  </a:lnTo>
                  <a:lnTo>
                    <a:pt x="168" y="4"/>
                  </a:lnTo>
                  <a:lnTo>
                    <a:pt x="168" y="3"/>
                  </a:lnTo>
                  <a:lnTo>
                    <a:pt x="167" y="1"/>
                  </a:lnTo>
                  <a:lnTo>
                    <a:pt x="165" y="0"/>
                  </a:lnTo>
                  <a:lnTo>
                    <a:pt x="164" y="0"/>
                  </a:lnTo>
                  <a:lnTo>
                    <a:pt x="162" y="0"/>
                  </a:lnTo>
                  <a:lnTo>
                    <a:pt x="161" y="1"/>
                  </a:lnTo>
                  <a:lnTo>
                    <a:pt x="161"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9" name="Freeform 984"/>
            <p:cNvSpPr>
              <a:spLocks/>
            </p:cNvSpPr>
            <p:nvPr/>
          </p:nvSpPr>
          <p:spPr bwMode="auto">
            <a:xfrm>
              <a:off x="4135438" y="2541588"/>
              <a:ext cx="88900" cy="87313"/>
            </a:xfrm>
            <a:custGeom>
              <a:avLst/>
              <a:gdLst/>
              <a:ahLst/>
              <a:cxnLst>
                <a:cxn ang="0">
                  <a:pos x="162" y="1"/>
                </a:cxn>
                <a:cxn ang="0">
                  <a:pos x="162" y="1"/>
                </a:cxn>
                <a:cxn ang="0">
                  <a:pos x="150" y="9"/>
                </a:cxn>
                <a:cxn ang="0">
                  <a:pos x="140" y="19"/>
                </a:cxn>
                <a:cxn ang="0">
                  <a:pos x="119" y="37"/>
                </a:cxn>
                <a:cxn ang="0">
                  <a:pos x="81" y="78"/>
                </a:cxn>
                <a:cxn ang="0">
                  <a:pos x="81" y="78"/>
                </a:cxn>
                <a:cxn ang="0">
                  <a:pos x="71" y="88"/>
                </a:cxn>
                <a:cxn ang="0">
                  <a:pos x="58" y="97"/>
                </a:cxn>
                <a:cxn ang="0">
                  <a:pos x="47" y="107"/>
                </a:cxn>
                <a:cxn ang="0">
                  <a:pos x="35" y="116"/>
                </a:cxn>
                <a:cxn ang="0">
                  <a:pos x="35" y="116"/>
                </a:cxn>
                <a:cxn ang="0">
                  <a:pos x="26" y="126"/>
                </a:cxn>
                <a:cxn ang="0">
                  <a:pos x="17" y="136"/>
                </a:cxn>
                <a:cxn ang="0">
                  <a:pos x="8" y="147"/>
                </a:cxn>
                <a:cxn ang="0">
                  <a:pos x="1" y="158"/>
                </a:cxn>
                <a:cxn ang="0">
                  <a:pos x="1" y="158"/>
                </a:cxn>
                <a:cxn ang="0">
                  <a:pos x="0" y="160"/>
                </a:cxn>
                <a:cxn ang="0">
                  <a:pos x="0" y="162"/>
                </a:cxn>
                <a:cxn ang="0">
                  <a:pos x="1" y="163"/>
                </a:cxn>
                <a:cxn ang="0">
                  <a:pos x="2" y="165"/>
                </a:cxn>
                <a:cxn ang="0">
                  <a:pos x="4" y="165"/>
                </a:cxn>
                <a:cxn ang="0">
                  <a:pos x="6" y="165"/>
                </a:cxn>
                <a:cxn ang="0">
                  <a:pos x="7" y="165"/>
                </a:cxn>
                <a:cxn ang="0">
                  <a:pos x="9" y="163"/>
                </a:cxn>
                <a:cxn ang="0">
                  <a:pos x="9" y="163"/>
                </a:cxn>
                <a:cxn ang="0">
                  <a:pos x="17" y="152"/>
                </a:cxn>
                <a:cxn ang="0">
                  <a:pos x="25" y="142"/>
                </a:cxn>
                <a:cxn ang="0">
                  <a:pos x="33" y="132"/>
                </a:cxn>
                <a:cxn ang="0">
                  <a:pos x="43" y="123"/>
                </a:cxn>
                <a:cxn ang="0">
                  <a:pos x="62" y="106"/>
                </a:cxn>
                <a:cxn ang="0">
                  <a:pos x="82" y="89"/>
                </a:cxn>
                <a:cxn ang="0">
                  <a:pos x="82" y="89"/>
                </a:cxn>
                <a:cxn ang="0">
                  <a:pos x="92" y="80"/>
                </a:cxn>
                <a:cxn ang="0">
                  <a:pos x="103" y="69"/>
                </a:cxn>
                <a:cxn ang="0">
                  <a:pos x="120" y="49"/>
                </a:cxn>
                <a:cxn ang="0">
                  <a:pos x="120" y="49"/>
                </a:cxn>
                <a:cxn ang="0">
                  <a:pos x="132" y="38"/>
                </a:cxn>
                <a:cxn ang="0">
                  <a:pos x="142" y="28"/>
                </a:cxn>
                <a:cxn ang="0">
                  <a:pos x="166" y="9"/>
                </a:cxn>
                <a:cxn ang="0">
                  <a:pos x="166" y="9"/>
                </a:cxn>
                <a:cxn ang="0">
                  <a:pos x="168" y="7"/>
                </a:cxn>
                <a:cxn ang="0">
                  <a:pos x="168" y="6"/>
                </a:cxn>
                <a:cxn ang="0">
                  <a:pos x="167" y="2"/>
                </a:cxn>
                <a:cxn ang="0">
                  <a:pos x="166" y="1"/>
                </a:cxn>
                <a:cxn ang="0">
                  <a:pos x="165" y="0"/>
                </a:cxn>
                <a:cxn ang="0">
                  <a:pos x="163" y="0"/>
                </a:cxn>
                <a:cxn ang="0">
                  <a:pos x="162" y="1"/>
                </a:cxn>
                <a:cxn ang="0">
                  <a:pos x="162" y="1"/>
                </a:cxn>
              </a:cxnLst>
              <a:rect l="0" t="0" r="r" b="b"/>
              <a:pathLst>
                <a:path w="168" h="165">
                  <a:moveTo>
                    <a:pt x="162" y="1"/>
                  </a:moveTo>
                  <a:lnTo>
                    <a:pt x="162" y="1"/>
                  </a:lnTo>
                  <a:lnTo>
                    <a:pt x="150" y="9"/>
                  </a:lnTo>
                  <a:lnTo>
                    <a:pt x="140" y="19"/>
                  </a:lnTo>
                  <a:lnTo>
                    <a:pt x="119" y="37"/>
                  </a:lnTo>
                  <a:lnTo>
                    <a:pt x="81" y="78"/>
                  </a:lnTo>
                  <a:lnTo>
                    <a:pt x="81" y="78"/>
                  </a:lnTo>
                  <a:lnTo>
                    <a:pt x="71" y="88"/>
                  </a:lnTo>
                  <a:lnTo>
                    <a:pt x="58" y="97"/>
                  </a:lnTo>
                  <a:lnTo>
                    <a:pt x="47" y="107"/>
                  </a:lnTo>
                  <a:lnTo>
                    <a:pt x="35" y="116"/>
                  </a:lnTo>
                  <a:lnTo>
                    <a:pt x="35" y="116"/>
                  </a:lnTo>
                  <a:lnTo>
                    <a:pt x="26" y="126"/>
                  </a:lnTo>
                  <a:lnTo>
                    <a:pt x="17" y="136"/>
                  </a:lnTo>
                  <a:lnTo>
                    <a:pt x="8" y="147"/>
                  </a:lnTo>
                  <a:lnTo>
                    <a:pt x="1" y="158"/>
                  </a:lnTo>
                  <a:lnTo>
                    <a:pt x="1" y="158"/>
                  </a:lnTo>
                  <a:lnTo>
                    <a:pt x="0" y="160"/>
                  </a:lnTo>
                  <a:lnTo>
                    <a:pt x="0" y="162"/>
                  </a:lnTo>
                  <a:lnTo>
                    <a:pt x="1" y="163"/>
                  </a:lnTo>
                  <a:lnTo>
                    <a:pt x="2" y="165"/>
                  </a:lnTo>
                  <a:lnTo>
                    <a:pt x="4" y="165"/>
                  </a:lnTo>
                  <a:lnTo>
                    <a:pt x="6" y="165"/>
                  </a:lnTo>
                  <a:lnTo>
                    <a:pt x="7" y="165"/>
                  </a:lnTo>
                  <a:lnTo>
                    <a:pt x="9" y="163"/>
                  </a:lnTo>
                  <a:lnTo>
                    <a:pt x="9" y="163"/>
                  </a:lnTo>
                  <a:lnTo>
                    <a:pt x="17" y="152"/>
                  </a:lnTo>
                  <a:lnTo>
                    <a:pt x="25" y="142"/>
                  </a:lnTo>
                  <a:lnTo>
                    <a:pt x="33" y="132"/>
                  </a:lnTo>
                  <a:lnTo>
                    <a:pt x="43" y="123"/>
                  </a:lnTo>
                  <a:lnTo>
                    <a:pt x="62" y="106"/>
                  </a:lnTo>
                  <a:lnTo>
                    <a:pt x="82" y="89"/>
                  </a:lnTo>
                  <a:lnTo>
                    <a:pt x="82" y="89"/>
                  </a:lnTo>
                  <a:lnTo>
                    <a:pt x="92" y="80"/>
                  </a:lnTo>
                  <a:lnTo>
                    <a:pt x="103" y="69"/>
                  </a:lnTo>
                  <a:lnTo>
                    <a:pt x="120" y="49"/>
                  </a:lnTo>
                  <a:lnTo>
                    <a:pt x="120" y="49"/>
                  </a:lnTo>
                  <a:lnTo>
                    <a:pt x="132" y="38"/>
                  </a:lnTo>
                  <a:lnTo>
                    <a:pt x="142" y="28"/>
                  </a:lnTo>
                  <a:lnTo>
                    <a:pt x="166" y="9"/>
                  </a:lnTo>
                  <a:lnTo>
                    <a:pt x="166" y="9"/>
                  </a:lnTo>
                  <a:lnTo>
                    <a:pt x="168" y="7"/>
                  </a:lnTo>
                  <a:lnTo>
                    <a:pt x="168" y="6"/>
                  </a:lnTo>
                  <a:lnTo>
                    <a:pt x="167" y="2"/>
                  </a:lnTo>
                  <a:lnTo>
                    <a:pt x="166" y="1"/>
                  </a:lnTo>
                  <a:lnTo>
                    <a:pt x="165" y="0"/>
                  </a:lnTo>
                  <a:lnTo>
                    <a:pt x="163" y="0"/>
                  </a:lnTo>
                  <a:lnTo>
                    <a:pt x="162" y="1"/>
                  </a:lnTo>
                  <a:lnTo>
                    <a:pt x="162"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10" name="Freeform 985"/>
            <p:cNvSpPr>
              <a:spLocks/>
            </p:cNvSpPr>
            <p:nvPr/>
          </p:nvSpPr>
          <p:spPr bwMode="auto">
            <a:xfrm>
              <a:off x="4129088" y="2597151"/>
              <a:ext cx="71438" cy="68263"/>
            </a:xfrm>
            <a:custGeom>
              <a:avLst/>
              <a:gdLst/>
              <a:ahLst/>
              <a:cxnLst>
                <a:cxn ang="0">
                  <a:pos x="125" y="1"/>
                </a:cxn>
                <a:cxn ang="0">
                  <a:pos x="125" y="1"/>
                </a:cxn>
                <a:cxn ang="0">
                  <a:pos x="108" y="14"/>
                </a:cxn>
                <a:cxn ang="0">
                  <a:pos x="94" y="29"/>
                </a:cxn>
                <a:cxn ang="0">
                  <a:pos x="65" y="60"/>
                </a:cxn>
                <a:cxn ang="0">
                  <a:pos x="65" y="60"/>
                </a:cxn>
                <a:cxn ang="0">
                  <a:pos x="49" y="75"/>
                </a:cxn>
                <a:cxn ang="0">
                  <a:pos x="34" y="91"/>
                </a:cxn>
                <a:cxn ang="0">
                  <a:pos x="1" y="121"/>
                </a:cxn>
                <a:cxn ang="0">
                  <a:pos x="1" y="121"/>
                </a:cxn>
                <a:cxn ang="0">
                  <a:pos x="0" y="122"/>
                </a:cxn>
                <a:cxn ang="0">
                  <a:pos x="0" y="124"/>
                </a:cxn>
                <a:cxn ang="0">
                  <a:pos x="0" y="126"/>
                </a:cxn>
                <a:cxn ang="0">
                  <a:pos x="1" y="127"/>
                </a:cxn>
                <a:cxn ang="0">
                  <a:pos x="3" y="128"/>
                </a:cxn>
                <a:cxn ang="0">
                  <a:pos x="4" y="129"/>
                </a:cxn>
                <a:cxn ang="0">
                  <a:pos x="6" y="128"/>
                </a:cxn>
                <a:cxn ang="0">
                  <a:pos x="8" y="127"/>
                </a:cxn>
                <a:cxn ang="0">
                  <a:pos x="8" y="127"/>
                </a:cxn>
                <a:cxn ang="0">
                  <a:pos x="38" y="100"/>
                </a:cxn>
                <a:cxn ang="0">
                  <a:pos x="67" y="71"/>
                </a:cxn>
                <a:cxn ang="0">
                  <a:pos x="67" y="71"/>
                </a:cxn>
                <a:cxn ang="0">
                  <a:pos x="98" y="38"/>
                </a:cxn>
                <a:cxn ang="0">
                  <a:pos x="115" y="22"/>
                </a:cxn>
                <a:cxn ang="0">
                  <a:pos x="131" y="7"/>
                </a:cxn>
                <a:cxn ang="0">
                  <a:pos x="131" y="7"/>
                </a:cxn>
                <a:cxn ang="0">
                  <a:pos x="132" y="6"/>
                </a:cxn>
                <a:cxn ang="0">
                  <a:pos x="133" y="4"/>
                </a:cxn>
                <a:cxn ang="0">
                  <a:pos x="132" y="2"/>
                </a:cxn>
                <a:cxn ang="0">
                  <a:pos x="131" y="1"/>
                </a:cxn>
                <a:cxn ang="0">
                  <a:pos x="128" y="0"/>
                </a:cxn>
                <a:cxn ang="0">
                  <a:pos x="127" y="0"/>
                </a:cxn>
                <a:cxn ang="0">
                  <a:pos x="125" y="1"/>
                </a:cxn>
                <a:cxn ang="0">
                  <a:pos x="125" y="1"/>
                </a:cxn>
              </a:cxnLst>
              <a:rect l="0" t="0" r="r" b="b"/>
              <a:pathLst>
                <a:path w="133" h="129">
                  <a:moveTo>
                    <a:pt x="125" y="1"/>
                  </a:moveTo>
                  <a:lnTo>
                    <a:pt x="125" y="1"/>
                  </a:lnTo>
                  <a:lnTo>
                    <a:pt x="108" y="14"/>
                  </a:lnTo>
                  <a:lnTo>
                    <a:pt x="94" y="29"/>
                  </a:lnTo>
                  <a:lnTo>
                    <a:pt x="65" y="60"/>
                  </a:lnTo>
                  <a:lnTo>
                    <a:pt x="65" y="60"/>
                  </a:lnTo>
                  <a:lnTo>
                    <a:pt x="49" y="75"/>
                  </a:lnTo>
                  <a:lnTo>
                    <a:pt x="34" y="91"/>
                  </a:lnTo>
                  <a:lnTo>
                    <a:pt x="1" y="121"/>
                  </a:lnTo>
                  <a:lnTo>
                    <a:pt x="1" y="121"/>
                  </a:lnTo>
                  <a:lnTo>
                    <a:pt x="0" y="122"/>
                  </a:lnTo>
                  <a:lnTo>
                    <a:pt x="0" y="124"/>
                  </a:lnTo>
                  <a:lnTo>
                    <a:pt x="0" y="126"/>
                  </a:lnTo>
                  <a:lnTo>
                    <a:pt x="1" y="127"/>
                  </a:lnTo>
                  <a:lnTo>
                    <a:pt x="3" y="128"/>
                  </a:lnTo>
                  <a:lnTo>
                    <a:pt x="4" y="129"/>
                  </a:lnTo>
                  <a:lnTo>
                    <a:pt x="6" y="128"/>
                  </a:lnTo>
                  <a:lnTo>
                    <a:pt x="8" y="127"/>
                  </a:lnTo>
                  <a:lnTo>
                    <a:pt x="8" y="127"/>
                  </a:lnTo>
                  <a:lnTo>
                    <a:pt x="38" y="100"/>
                  </a:lnTo>
                  <a:lnTo>
                    <a:pt x="67" y="71"/>
                  </a:lnTo>
                  <a:lnTo>
                    <a:pt x="67" y="71"/>
                  </a:lnTo>
                  <a:lnTo>
                    <a:pt x="98" y="38"/>
                  </a:lnTo>
                  <a:lnTo>
                    <a:pt x="115" y="22"/>
                  </a:lnTo>
                  <a:lnTo>
                    <a:pt x="131" y="7"/>
                  </a:lnTo>
                  <a:lnTo>
                    <a:pt x="131" y="7"/>
                  </a:lnTo>
                  <a:lnTo>
                    <a:pt x="132" y="6"/>
                  </a:lnTo>
                  <a:lnTo>
                    <a:pt x="133" y="4"/>
                  </a:lnTo>
                  <a:lnTo>
                    <a:pt x="132" y="2"/>
                  </a:lnTo>
                  <a:lnTo>
                    <a:pt x="131" y="1"/>
                  </a:lnTo>
                  <a:lnTo>
                    <a:pt x="128" y="0"/>
                  </a:lnTo>
                  <a:lnTo>
                    <a:pt x="127" y="0"/>
                  </a:lnTo>
                  <a:lnTo>
                    <a:pt x="125" y="1"/>
                  </a:lnTo>
                  <a:lnTo>
                    <a:pt x="125"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11" name="Freeform 986"/>
            <p:cNvSpPr>
              <a:spLocks/>
            </p:cNvSpPr>
            <p:nvPr/>
          </p:nvSpPr>
          <p:spPr bwMode="auto">
            <a:xfrm>
              <a:off x="4129088" y="2630488"/>
              <a:ext cx="71438" cy="66675"/>
            </a:xfrm>
            <a:custGeom>
              <a:avLst/>
              <a:gdLst/>
              <a:ahLst/>
              <a:cxnLst>
                <a:cxn ang="0">
                  <a:pos x="125" y="1"/>
                </a:cxn>
                <a:cxn ang="0">
                  <a:pos x="125" y="1"/>
                </a:cxn>
                <a:cxn ang="0">
                  <a:pos x="92" y="28"/>
                </a:cxn>
                <a:cxn ang="0">
                  <a:pos x="59" y="57"/>
                </a:cxn>
                <a:cxn ang="0">
                  <a:pos x="43" y="71"/>
                </a:cxn>
                <a:cxn ang="0">
                  <a:pos x="29" y="86"/>
                </a:cxn>
                <a:cxn ang="0">
                  <a:pos x="14" y="103"/>
                </a:cxn>
                <a:cxn ang="0">
                  <a:pos x="1" y="119"/>
                </a:cxn>
                <a:cxn ang="0">
                  <a:pos x="1" y="119"/>
                </a:cxn>
                <a:cxn ang="0">
                  <a:pos x="0" y="121"/>
                </a:cxn>
                <a:cxn ang="0">
                  <a:pos x="0" y="122"/>
                </a:cxn>
                <a:cxn ang="0">
                  <a:pos x="1" y="124"/>
                </a:cxn>
                <a:cxn ang="0">
                  <a:pos x="2" y="125"/>
                </a:cxn>
                <a:cxn ang="0">
                  <a:pos x="5" y="125"/>
                </a:cxn>
                <a:cxn ang="0">
                  <a:pos x="7" y="125"/>
                </a:cxn>
                <a:cxn ang="0">
                  <a:pos x="9" y="124"/>
                </a:cxn>
                <a:cxn ang="0">
                  <a:pos x="9" y="124"/>
                </a:cxn>
                <a:cxn ang="0">
                  <a:pos x="21" y="108"/>
                </a:cxn>
                <a:cxn ang="0">
                  <a:pos x="36" y="92"/>
                </a:cxn>
                <a:cxn ang="0">
                  <a:pos x="51" y="77"/>
                </a:cxn>
                <a:cxn ang="0">
                  <a:pos x="67" y="62"/>
                </a:cxn>
                <a:cxn ang="0">
                  <a:pos x="99" y="34"/>
                </a:cxn>
                <a:cxn ang="0">
                  <a:pos x="131" y="7"/>
                </a:cxn>
                <a:cxn ang="0">
                  <a:pos x="131" y="7"/>
                </a:cxn>
                <a:cxn ang="0">
                  <a:pos x="132" y="6"/>
                </a:cxn>
                <a:cxn ang="0">
                  <a:pos x="133" y="4"/>
                </a:cxn>
                <a:cxn ang="0">
                  <a:pos x="132" y="3"/>
                </a:cxn>
                <a:cxn ang="0">
                  <a:pos x="131" y="1"/>
                </a:cxn>
                <a:cxn ang="0">
                  <a:pos x="128" y="0"/>
                </a:cxn>
                <a:cxn ang="0">
                  <a:pos x="126" y="0"/>
                </a:cxn>
                <a:cxn ang="0">
                  <a:pos x="125" y="1"/>
                </a:cxn>
                <a:cxn ang="0">
                  <a:pos x="125" y="1"/>
                </a:cxn>
              </a:cxnLst>
              <a:rect l="0" t="0" r="r" b="b"/>
              <a:pathLst>
                <a:path w="133" h="125">
                  <a:moveTo>
                    <a:pt x="125" y="1"/>
                  </a:moveTo>
                  <a:lnTo>
                    <a:pt x="125" y="1"/>
                  </a:lnTo>
                  <a:lnTo>
                    <a:pt x="92" y="28"/>
                  </a:lnTo>
                  <a:lnTo>
                    <a:pt x="59" y="57"/>
                  </a:lnTo>
                  <a:lnTo>
                    <a:pt x="43" y="71"/>
                  </a:lnTo>
                  <a:lnTo>
                    <a:pt x="29" y="86"/>
                  </a:lnTo>
                  <a:lnTo>
                    <a:pt x="14" y="103"/>
                  </a:lnTo>
                  <a:lnTo>
                    <a:pt x="1" y="119"/>
                  </a:lnTo>
                  <a:lnTo>
                    <a:pt x="1" y="119"/>
                  </a:lnTo>
                  <a:lnTo>
                    <a:pt x="0" y="121"/>
                  </a:lnTo>
                  <a:lnTo>
                    <a:pt x="0" y="122"/>
                  </a:lnTo>
                  <a:lnTo>
                    <a:pt x="1" y="124"/>
                  </a:lnTo>
                  <a:lnTo>
                    <a:pt x="2" y="125"/>
                  </a:lnTo>
                  <a:lnTo>
                    <a:pt x="5" y="125"/>
                  </a:lnTo>
                  <a:lnTo>
                    <a:pt x="7" y="125"/>
                  </a:lnTo>
                  <a:lnTo>
                    <a:pt x="9" y="124"/>
                  </a:lnTo>
                  <a:lnTo>
                    <a:pt x="9" y="124"/>
                  </a:lnTo>
                  <a:lnTo>
                    <a:pt x="21" y="108"/>
                  </a:lnTo>
                  <a:lnTo>
                    <a:pt x="36" y="92"/>
                  </a:lnTo>
                  <a:lnTo>
                    <a:pt x="51" y="77"/>
                  </a:lnTo>
                  <a:lnTo>
                    <a:pt x="67" y="62"/>
                  </a:lnTo>
                  <a:lnTo>
                    <a:pt x="99" y="34"/>
                  </a:lnTo>
                  <a:lnTo>
                    <a:pt x="131" y="7"/>
                  </a:lnTo>
                  <a:lnTo>
                    <a:pt x="131" y="7"/>
                  </a:lnTo>
                  <a:lnTo>
                    <a:pt x="132" y="6"/>
                  </a:lnTo>
                  <a:lnTo>
                    <a:pt x="133" y="4"/>
                  </a:lnTo>
                  <a:lnTo>
                    <a:pt x="132" y="3"/>
                  </a:lnTo>
                  <a:lnTo>
                    <a:pt x="131" y="1"/>
                  </a:lnTo>
                  <a:lnTo>
                    <a:pt x="128" y="0"/>
                  </a:lnTo>
                  <a:lnTo>
                    <a:pt x="126" y="0"/>
                  </a:lnTo>
                  <a:lnTo>
                    <a:pt x="125" y="1"/>
                  </a:lnTo>
                  <a:lnTo>
                    <a:pt x="125"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12" name="Freeform 987"/>
            <p:cNvSpPr>
              <a:spLocks/>
            </p:cNvSpPr>
            <p:nvPr/>
          </p:nvSpPr>
          <p:spPr bwMode="auto">
            <a:xfrm>
              <a:off x="4127501" y="2670176"/>
              <a:ext cx="55563" cy="55563"/>
            </a:xfrm>
            <a:custGeom>
              <a:avLst/>
              <a:gdLst/>
              <a:ahLst/>
              <a:cxnLst>
                <a:cxn ang="0">
                  <a:pos x="97" y="1"/>
                </a:cxn>
                <a:cxn ang="0">
                  <a:pos x="97" y="1"/>
                </a:cxn>
                <a:cxn ang="0">
                  <a:pos x="82" y="10"/>
                </a:cxn>
                <a:cxn ang="0">
                  <a:pos x="69" y="20"/>
                </a:cxn>
                <a:cxn ang="0">
                  <a:pos x="55" y="32"/>
                </a:cxn>
                <a:cxn ang="0">
                  <a:pos x="43" y="43"/>
                </a:cxn>
                <a:cxn ang="0">
                  <a:pos x="32" y="56"/>
                </a:cxn>
                <a:cxn ang="0">
                  <a:pos x="20" y="69"/>
                </a:cxn>
                <a:cxn ang="0">
                  <a:pos x="10" y="82"/>
                </a:cxn>
                <a:cxn ang="0">
                  <a:pos x="1" y="97"/>
                </a:cxn>
                <a:cxn ang="0">
                  <a:pos x="1" y="97"/>
                </a:cxn>
                <a:cxn ang="0">
                  <a:pos x="0" y="99"/>
                </a:cxn>
                <a:cxn ang="0">
                  <a:pos x="0" y="100"/>
                </a:cxn>
                <a:cxn ang="0">
                  <a:pos x="1" y="102"/>
                </a:cxn>
                <a:cxn ang="0">
                  <a:pos x="2" y="103"/>
                </a:cxn>
                <a:cxn ang="0">
                  <a:pos x="4" y="104"/>
                </a:cxn>
                <a:cxn ang="0">
                  <a:pos x="6" y="104"/>
                </a:cxn>
                <a:cxn ang="0">
                  <a:pos x="7" y="103"/>
                </a:cxn>
                <a:cxn ang="0">
                  <a:pos x="9" y="102"/>
                </a:cxn>
                <a:cxn ang="0">
                  <a:pos x="9" y="102"/>
                </a:cxn>
                <a:cxn ang="0">
                  <a:pos x="17" y="88"/>
                </a:cxn>
                <a:cxn ang="0">
                  <a:pos x="27" y="75"/>
                </a:cxn>
                <a:cxn ang="0">
                  <a:pos x="39" y="62"/>
                </a:cxn>
                <a:cxn ang="0">
                  <a:pos x="50" y="50"/>
                </a:cxn>
                <a:cxn ang="0">
                  <a:pos x="62" y="38"/>
                </a:cxn>
                <a:cxn ang="0">
                  <a:pos x="75" y="28"/>
                </a:cxn>
                <a:cxn ang="0">
                  <a:pos x="88" y="17"/>
                </a:cxn>
                <a:cxn ang="0">
                  <a:pos x="102" y="8"/>
                </a:cxn>
                <a:cxn ang="0">
                  <a:pos x="102" y="8"/>
                </a:cxn>
                <a:cxn ang="0">
                  <a:pos x="103" y="7"/>
                </a:cxn>
                <a:cxn ang="0">
                  <a:pos x="104" y="5"/>
                </a:cxn>
                <a:cxn ang="0">
                  <a:pos x="104" y="4"/>
                </a:cxn>
                <a:cxn ang="0">
                  <a:pos x="103" y="2"/>
                </a:cxn>
                <a:cxn ang="0">
                  <a:pos x="102" y="1"/>
                </a:cxn>
                <a:cxn ang="0">
                  <a:pos x="101" y="0"/>
                </a:cxn>
                <a:cxn ang="0">
                  <a:pos x="99" y="0"/>
                </a:cxn>
                <a:cxn ang="0">
                  <a:pos x="97" y="1"/>
                </a:cxn>
                <a:cxn ang="0">
                  <a:pos x="97" y="1"/>
                </a:cxn>
              </a:cxnLst>
              <a:rect l="0" t="0" r="r" b="b"/>
              <a:pathLst>
                <a:path w="104" h="104">
                  <a:moveTo>
                    <a:pt x="97" y="1"/>
                  </a:moveTo>
                  <a:lnTo>
                    <a:pt x="97" y="1"/>
                  </a:lnTo>
                  <a:lnTo>
                    <a:pt x="82" y="10"/>
                  </a:lnTo>
                  <a:lnTo>
                    <a:pt x="69" y="20"/>
                  </a:lnTo>
                  <a:lnTo>
                    <a:pt x="55" y="32"/>
                  </a:lnTo>
                  <a:lnTo>
                    <a:pt x="43" y="43"/>
                  </a:lnTo>
                  <a:lnTo>
                    <a:pt x="32" y="56"/>
                  </a:lnTo>
                  <a:lnTo>
                    <a:pt x="20" y="69"/>
                  </a:lnTo>
                  <a:lnTo>
                    <a:pt x="10" y="82"/>
                  </a:lnTo>
                  <a:lnTo>
                    <a:pt x="1" y="97"/>
                  </a:lnTo>
                  <a:lnTo>
                    <a:pt x="1" y="97"/>
                  </a:lnTo>
                  <a:lnTo>
                    <a:pt x="0" y="99"/>
                  </a:lnTo>
                  <a:lnTo>
                    <a:pt x="0" y="100"/>
                  </a:lnTo>
                  <a:lnTo>
                    <a:pt x="1" y="102"/>
                  </a:lnTo>
                  <a:lnTo>
                    <a:pt x="2" y="103"/>
                  </a:lnTo>
                  <a:lnTo>
                    <a:pt x="4" y="104"/>
                  </a:lnTo>
                  <a:lnTo>
                    <a:pt x="6" y="104"/>
                  </a:lnTo>
                  <a:lnTo>
                    <a:pt x="7" y="103"/>
                  </a:lnTo>
                  <a:lnTo>
                    <a:pt x="9" y="102"/>
                  </a:lnTo>
                  <a:lnTo>
                    <a:pt x="9" y="102"/>
                  </a:lnTo>
                  <a:lnTo>
                    <a:pt x="17" y="88"/>
                  </a:lnTo>
                  <a:lnTo>
                    <a:pt x="27" y="75"/>
                  </a:lnTo>
                  <a:lnTo>
                    <a:pt x="39" y="62"/>
                  </a:lnTo>
                  <a:lnTo>
                    <a:pt x="50" y="50"/>
                  </a:lnTo>
                  <a:lnTo>
                    <a:pt x="62" y="38"/>
                  </a:lnTo>
                  <a:lnTo>
                    <a:pt x="75" y="28"/>
                  </a:lnTo>
                  <a:lnTo>
                    <a:pt x="88" y="17"/>
                  </a:lnTo>
                  <a:lnTo>
                    <a:pt x="102" y="8"/>
                  </a:lnTo>
                  <a:lnTo>
                    <a:pt x="102" y="8"/>
                  </a:lnTo>
                  <a:lnTo>
                    <a:pt x="103" y="7"/>
                  </a:lnTo>
                  <a:lnTo>
                    <a:pt x="104" y="5"/>
                  </a:lnTo>
                  <a:lnTo>
                    <a:pt x="104" y="4"/>
                  </a:lnTo>
                  <a:lnTo>
                    <a:pt x="103" y="2"/>
                  </a:lnTo>
                  <a:lnTo>
                    <a:pt x="102" y="1"/>
                  </a:lnTo>
                  <a:lnTo>
                    <a:pt x="101" y="0"/>
                  </a:lnTo>
                  <a:lnTo>
                    <a:pt x="99" y="0"/>
                  </a:lnTo>
                  <a:lnTo>
                    <a:pt x="97" y="1"/>
                  </a:lnTo>
                  <a:lnTo>
                    <a:pt x="97"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13" name="Freeform 988"/>
            <p:cNvSpPr>
              <a:spLocks/>
            </p:cNvSpPr>
            <p:nvPr/>
          </p:nvSpPr>
          <p:spPr bwMode="auto">
            <a:xfrm>
              <a:off x="4213226" y="2727326"/>
              <a:ext cx="26988" cy="46038"/>
            </a:xfrm>
            <a:custGeom>
              <a:avLst/>
              <a:gdLst/>
              <a:ahLst/>
              <a:cxnLst>
                <a:cxn ang="0">
                  <a:pos x="42" y="3"/>
                </a:cxn>
                <a:cxn ang="0">
                  <a:pos x="42" y="3"/>
                </a:cxn>
                <a:cxn ang="0">
                  <a:pos x="37" y="14"/>
                </a:cxn>
                <a:cxn ang="0">
                  <a:pos x="32" y="24"/>
                </a:cxn>
                <a:cxn ang="0">
                  <a:pos x="21" y="43"/>
                </a:cxn>
                <a:cxn ang="0">
                  <a:pos x="10" y="63"/>
                </a:cxn>
                <a:cxn ang="0">
                  <a:pos x="4" y="73"/>
                </a:cxn>
                <a:cxn ang="0">
                  <a:pos x="0" y="83"/>
                </a:cxn>
                <a:cxn ang="0">
                  <a:pos x="0" y="83"/>
                </a:cxn>
                <a:cxn ang="0">
                  <a:pos x="0" y="85"/>
                </a:cxn>
                <a:cxn ang="0">
                  <a:pos x="1" y="86"/>
                </a:cxn>
                <a:cxn ang="0">
                  <a:pos x="2" y="88"/>
                </a:cxn>
                <a:cxn ang="0">
                  <a:pos x="3" y="88"/>
                </a:cxn>
                <a:cxn ang="0">
                  <a:pos x="5" y="88"/>
                </a:cxn>
                <a:cxn ang="0">
                  <a:pos x="7" y="88"/>
                </a:cxn>
                <a:cxn ang="0">
                  <a:pos x="8" y="87"/>
                </a:cxn>
                <a:cxn ang="0">
                  <a:pos x="10" y="85"/>
                </a:cxn>
                <a:cxn ang="0">
                  <a:pos x="10" y="85"/>
                </a:cxn>
                <a:cxn ang="0">
                  <a:pos x="14" y="75"/>
                </a:cxn>
                <a:cxn ang="0">
                  <a:pos x="19" y="65"/>
                </a:cxn>
                <a:cxn ang="0">
                  <a:pos x="30" y="46"/>
                </a:cxn>
                <a:cxn ang="0">
                  <a:pos x="42" y="26"/>
                </a:cxn>
                <a:cxn ang="0">
                  <a:pos x="47" y="17"/>
                </a:cxn>
                <a:cxn ang="0">
                  <a:pos x="51" y="7"/>
                </a:cxn>
                <a:cxn ang="0">
                  <a:pos x="51" y="7"/>
                </a:cxn>
                <a:cxn ang="0">
                  <a:pos x="51" y="5"/>
                </a:cxn>
                <a:cxn ang="0">
                  <a:pos x="50" y="2"/>
                </a:cxn>
                <a:cxn ang="0">
                  <a:pos x="49" y="1"/>
                </a:cxn>
                <a:cxn ang="0">
                  <a:pos x="48" y="0"/>
                </a:cxn>
                <a:cxn ang="0">
                  <a:pos x="46" y="0"/>
                </a:cxn>
                <a:cxn ang="0">
                  <a:pos x="44" y="0"/>
                </a:cxn>
                <a:cxn ang="0">
                  <a:pos x="43" y="2"/>
                </a:cxn>
                <a:cxn ang="0">
                  <a:pos x="42" y="3"/>
                </a:cxn>
                <a:cxn ang="0">
                  <a:pos x="42" y="3"/>
                </a:cxn>
              </a:cxnLst>
              <a:rect l="0" t="0" r="r" b="b"/>
              <a:pathLst>
                <a:path w="51" h="88">
                  <a:moveTo>
                    <a:pt x="42" y="3"/>
                  </a:moveTo>
                  <a:lnTo>
                    <a:pt x="42" y="3"/>
                  </a:lnTo>
                  <a:lnTo>
                    <a:pt x="37" y="14"/>
                  </a:lnTo>
                  <a:lnTo>
                    <a:pt x="32" y="24"/>
                  </a:lnTo>
                  <a:lnTo>
                    <a:pt x="21" y="43"/>
                  </a:lnTo>
                  <a:lnTo>
                    <a:pt x="10" y="63"/>
                  </a:lnTo>
                  <a:lnTo>
                    <a:pt x="4" y="73"/>
                  </a:lnTo>
                  <a:lnTo>
                    <a:pt x="0" y="83"/>
                  </a:lnTo>
                  <a:lnTo>
                    <a:pt x="0" y="83"/>
                  </a:lnTo>
                  <a:lnTo>
                    <a:pt x="0" y="85"/>
                  </a:lnTo>
                  <a:lnTo>
                    <a:pt x="1" y="86"/>
                  </a:lnTo>
                  <a:lnTo>
                    <a:pt x="2" y="88"/>
                  </a:lnTo>
                  <a:lnTo>
                    <a:pt x="3" y="88"/>
                  </a:lnTo>
                  <a:lnTo>
                    <a:pt x="5" y="88"/>
                  </a:lnTo>
                  <a:lnTo>
                    <a:pt x="7" y="88"/>
                  </a:lnTo>
                  <a:lnTo>
                    <a:pt x="8" y="87"/>
                  </a:lnTo>
                  <a:lnTo>
                    <a:pt x="10" y="85"/>
                  </a:lnTo>
                  <a:lnTo>
                    <a:pt x="10" y="85"/>
                  </a:lnTo>
                  <a:lnTo>
                    <a:pt x="14" y="75"/>
                  </a:lnTo>
                  <a:lnTo>
                    <a:pt x="19" y="65"/>
                  </a:lnTo>
                  <a:lnTo>
                    <a:pt x="30" y="46"/>
                  </a:lnTo>
                  <a:lnTo>
                    <a:pt x="42" y="26"/>
                  </a:lnTo>
                  <a:lnTo>
                    <a:pt x="47" y="17"/>
                  </a:lnTo>
                  <a:lnTo>
                    <a:pt x="51" y="7"/>
                  </a:lnTo>
                  <a:lnTo>
                    <a:pt x="51" y="7"/>
                  </a:lnTo>
                  <a:lnTo>
                    <a:pt x="51" y="5"/>
                  </a:lnTo>
                  <a:lnTo>
                    <a:pt x="50" y="2"/>
                  </a:lnTo>
                  <a:lnTo>
                    <a:pt x="49" y="1"/>
                  </a:lnTo>
                  <a:lnTo>
                    <a:pt x="48" y="0"/>
                  </a:lnTo>
                  <a:lnTo>
                    <a:pt x="46" y="0"/>
                  </a:lnTo>
                  <a:lnTo>
                    <a:pt x="44" y="0"/>
                  </a:lnTo>
                  <a:lnTo>
                    <a:pt x="43" y="2"/>
                  </a:lnTo>
                  <a:lnTo>
                    <a:pt x="42" y="3"/>
                  </a:lnTo>
                  <a:lnTo>
                    <a:pt x="42"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14" name="Freeform 989"/>
            <p:cNvSpPr>
              <a:spLocks/>
            </p:cNvSpPr>
            <p:nvPr/>
          </p:nvSpPr>
          <p:spPr bwMode="auto">
            <a:xfrm>
              <a:off x="4268788" y="2722563"/>
              <a:ext cx="44450" cy="61913"/>
            </a:xfrm>
            <a:custGeom>
              <a:avLst/>
              <a:gdLst/>
              <a:ahLst/>
              <a:cxnLst>
                <a:cxn ang="0">
                  <a:pos x="74" y="1"/>
                </a:cxn>
                <a:cxn ang="0">
                  <a:pos x="74" y="1"/>
                </a:cxn>
                <a:cxn ang="0">
                  <a:pos x="51" y="23"/>
                </a:cxn>
                <a:cxn ang="0">
                  <a:pos x="40" y="35"/>
                </a:cxn>
                <a:cxn ang="0">
                  <a:pos x="30" y="48"/>
                </a:cxn>
                <a:cxn ang="0">
                  <a:pos x="30" y="48"/>
                </a:cxn>
                <a:cxn ang="0">
                  <a:pos x="21" y="62"/>
                </a:cxn>
                <a:cxn ang="0">
                  <a:pos x="13" y="78"/>
                </a:cxn>
                <a:cxn ang="0">
                  <a:pos x="6" y="94"/>
                </a:cxn>
                <a:cxn ang="0">
                  <a:pos x="0" y="111"/>
                </a:cxn>
                <a:cxn ang="0">
                  <a:pos x="0" y="111"/>
                </a:cxn>
                <a:cxn ang="0">
                  <a:pos x="0" y="113"/>
                </a:cxn>
                <a:cxn ang="0">
                  <a:pos x="0" y="115"/>
                </a:cxn>
                <a:cxn ang="0">
                  <a:pos x="2" y="116"/>
                </a:cxn>
                <a:cxn ang="0">
                  <a:pos x="3" y="117"/>
                </a:cxn>
                <a:cxn ang="0">
                  <a:pos x="5" y="117"/>
                </a:cxn>
                <a:cxn ang="0">
                  <a:pos x="7" y="116"/>
                </a:cxn>
                <a:cxn ang="0">
                  <a:pos x="8" y="115"/>
                </a:cxn>
                <a:cxn ang="0">
                  <a:pos x="9" y="114"/>
                </a:cxn>
                <a:cxn ang="0">
                  <a:pos x="9" y="114"/>
                </a:cxn>
                <a:cxn ang="0">
                  <a:pos x="15" y="96"/>
                </a:cxn>
                <a:cxn ang="0">
                  <a:pos x="23" y="79"/>
                </a:cxn>
                <a:cxn ang="0">
                  <a:pos x="31" y="62"/>
                </a:cxn>
                <a:cxn ang="0">
                  <a:pos x="36" y="55"/>
                </a:cxn>
                <a:cxn ang="0">
                  <a:pos x="41" y="48"/>
                </a:cxn>
                <a:cxn ang="0">
                  <a:pos x="41" y="48"/>
                </a:cxn>
                <a:cxn ang="0">
                  <a:pos x="51" y="37"/>
                </a:cxn>
                <a:cxn ang="0">
                  <a:pos x="61" y="27"/>
                </a:cxn>
                <a:cxn ang="0">
                  <a:pos x="81" y="8"/>
                </a:cxn>
                <a:cxn ang="0">
                  <a:pos x="81" y="8"/>
                </a:cxn>
                <a:cxn ang="0">
                  <a:pos x="82" y="6"/>
                </a:cxn>
                <a:cxn ang="0">
                  <a:pos x="83" y="4"/>
                </a:cxn>
                <a:cxn ang="0">
                  <a:pos x="82" y="3"/>
                </a:cxn>
                <a:cxn ang="0">
                  <a:pos x="81" y="1"/>
                </a:cxn>
                <a:cxn ang="0">
                  <a:pos x="80" y="0"/>
                </a:cxn>
                <a:cxn ang="0">
                  <a:pos x="78" y="0"/>
                </a:cxn>
                <a:cxn ang="0">
                  <a:pos x="76" y="0"/>
                </a:cxn>
                <a:cxn ang="0">
                  <a:pos x="74" y="1"/>
                </a:cxn>
                <a:cxn ang="0">
                  <a:pos x="74" y="1"/>
                </a:cxn>
              </a:cxnLst>
              <a:rect l="0" t="0" r="r" b="b"/>
              <a:pathLst>
                <a:path w="83" h="117">
                  <a:moveTo>
                    <a:pt x="74" y="1"/>
                  </a:moveTo>
                  <a:lnTo>
                    <a:pt x="74" y="1"/>
                  </a:lnTo>
                  <a:lnTo>
                    <a:pt x="51" y="23"/>
                  </a:lnTo>
                  <a:lnTo>
                    <a:pt x="40" y="35"/>
                  </a:lnTo>
                  <a:lnTo>
                    <a:pt x="30" y="48"/>
                  </a:lnTo>
                  <a:lnTo>
                    <a:pt x="30" y="48"/>
                  </a:lnTo>
                  <a:lnTo>
                    <a:pt x="21" y="62"/>
                  </a:lnTo>
                  <a:lnTo>
                    <a:pt x="13" y="78"/>
                  </a:lnTo>
                  <a:lnTo>
                    <a:pt x="6" y="94"/>
                  </a:lnTo>
                  <a:lnTo>
                    <a:pt x="0" y="111"/>
                  </a:lnTo>
                  <a:lnTo>
                    <a:pt x="0" y="111"/>
                  </a:lnTo>
                  <a:lnTo>
                    <a:pt x="0" y="113"/>
                  </a:lnTo>
                  <a:lnTo>
                    <a:pt x="0" y="115"/>
                  </a:lnTo>
                  <a:lnTo>
                    <a:pt x="2" y="116"/>
                  </a:lnTo>
                  <a:lnTo>
                    <a:pt x="3" y="117"/>
                  </a:lnTo>
                  <a:lnTo>
                    <a:pt x="5" y="117"/>
                  </a:lnTo>
                  <a:lnTo>
                    <a:pt x="7" y="116"/>
                  </a:lnTo>
                  <a:lnTo>
                    <a:pt x="8" y="115"/>
                  </a:lnTo>
                  <a:lnTo>
                    <a:pt x="9" y="114"/>
                  </a:lnTo>
                  <a:lnTo>
                    <a:pt x="9" y="114"/>
                  </a:lnTo>
                  <a:lnTo>
                    <a:pt x="15" y="96"/>
                  </a:lnTo>
                  <a:lnTo>
                    <a:pt x="23" y="79"/>
                  </a:lnTo>
                  <a:lnTo>
                    <a:pt x="31" y="62"/>
                  </a:lnTo>
                  <a:lnTo>
                    <a:pt x="36" y="55"/>
                  </a:lnTo>
                  <a:lnTo>
                    <a:pt x="41" y="48"/>
                  </a:lnTo>
                  <a:lnTo>
                    <a:pt x="41" y="48"/>
                  </a:lnTo>
                  <a:lnTo>
                    <a:pt x="51" y="37"/>
                  </a:lnTo>
                  <a:lnTo>
                    <a:pt x="61" y="27"/>
                  </a:lnTo>
                  <a:lnTo>
                    <a:pt x="81" y="8"/>
                  </a:lnTo>
                  <a:lnTo>
                    <a:pt x="81" y="8"/>
                  </a:lnTo>
                  <a:lnTo>
                    <a:pt x="82" y="6"/>
                  </a:lnTo>
                  <a:lnTo>
                    <a:pt x="83" y="4"/>
                  </a:lnTo>
                  <a:lnTo>
                    <a:pt x="82" y="3"/>
                  </a:lnTo>
                  <a:lnTo>
                    <a:pt x="81" y="1"/>
                  </a:lnTo>
                  <a:lnTo>
                    <a:pt x="80" y="0"/>
                  </a:lnTo>
                  <a:lnTo>
                    <a:pt x="78" y="0"/>
                  </a:lnTo>
                  <a:lnTo>
                    <a:pt x="76" y="0"/>
                  </a:lnTo>
                  <a:lnTo>
                    <a:pt x="74" y="1"/>
                  </a:lnTo>
                  <a:lnTo>
                    <a:pt x="74"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15" name="Freeform 990"/>
            <p:cNvSpPr>
              <a:spLocks/>
            </p:cNvSpPr>
            <p:nvPr/>
          </p:nvSpPr>
          <p:spPr bwMode="auto">
            <a:xfrm>
              <a:off x="4346576" y="2727326"/>
              <a:ext cx="36513" cy="47625"/>
            </a:xfrm>
            <a:custGeom>
              <a:avLst/>
              <a:gdLst/>
              <a:ahLst/>
              <a:cxnLst>
                <a:cxn ang="0">
                  <a:pos x="61" y="2"/>
                </a:cxn>
                <a:cxn ang="0">
                  <a:pos x="61" y="2"/>
                </a:cxn>
                <a:cxn ang="0">
                  <a:pos x="57" y="9"/>
                </a:cxn>
                <a:cxn ang="0">
                  <a:pos x="52" y="15"/>
                </a:cxn>
                <a:cxn ang="0">
                  <a:pos x="42" y="26"/>
                </a:cxn>
                <a:cxn ang="0">
                  <a:pos x="32" y="37"/>
                </a:cxn>
                <a:cxn ang="0">
                  <a:pos x="23" y="48"/>
                </a:cxn>
                <a:cxn ang="0">
                  <a:pos x="23" y="48"/>
                </a:cxn>
                <a:cxn ang="0">
                  <a:pos x="16" y="59"/>
                </a:cxn>
                <a:cxn ang="0">
                  <a:pos x="12" y="66"/>
                </a:cxn>
                <a:cxn ang="0">
                  <a:pos x="8" y="70"/>
                </a:cxn>
                <a:cxn ang="0">
                  <a:pos x="8" y="70"/>
                </a:cxn>
                <a:cxn ang="0">
                  <a:pos x="3" y="76"/>
                </a:cxn>
                <a:cxn ang="0">
                  <a:pos x="1" y="79"/>
                </a:cxn>
                <a:cxn ang="0">
                  <a:pos x="0" y="83"/>
                </a:cxn>
                <a:cxn ang="0">
                  <a:pos x="0" y="83"/>
                </a:cxn>
                <a:cxn ang="0">
                  <a:pos x="0" y="85"/>
                </a:cxn>
                <a:cxn ang="0">
                  <a:pos x="1" y="86"/>
                </a:cxn>
                <a:cxn ang="0">
                  <a:pos x="2" y="88"/>
                </a:cxn>
                <a:cxn ang="0">
                  <a:pos x="4" y="88"/>
                </a:cxn>
                <a:cxn ang="0">
                  <a:pos x="5" y="89"/>
                </a:cxn>
                <a:cxn ang="0">
                  <a:pos x="7" y="88"/>
                </a:cxn>
                <a:cxn ang="0">
                  <a:pos x="8" y="87"/>
                </a:cxn>
                <a:cxn ang="0">
                  <a:pos x="9" y="85"/>
                </a:cxn>
                <a:cxn ang="0">
                  <a:pos x="9" y="85"/>
                </a:cxn>
                <a:cxn ang="0">
                  <a:pos x="11" y="81"/>
                </a:cxn>
                <a:cxn ang="0">
                  <a:pos x="13" y="79"/>
                </a:cxn>
                <a:cxn ang="0">
                  <a:pos x="17" y="76"/>
                </a:cxn>
                <a:cxn ang="0">
                  <a:pos x="19" y="73"/>
                </a:cxn>
                <a:cxn ang="0">
                  <a:pos x="19" y="73"/>
                </a:cxn>
                <a:cxn ang="0">
                  <a:pos x="22" y="67"/>
                </a:cxn>
                <a:cxn ang="0">
                  <a:pos x="26" y="60"/>
                </a:cxn>
                <a:cxn ang="0">
                  <a:pos x="34" y="49"/>
                </a:cxn>
                <a:cxn ang="0">
                  <a:pos x="34" y="49"/>
                </a:cxn>
                <a:cxn ang="0">
                  <a:pos x="42" y="38"/>
                </a:cxn>
                <a:cxn ang="0">
                  <a:pos x="52" y="28"/>
                </a:cxn>
                <a:cxn ang="0">
                  <a:pos x="61" y="18"/>
                </a:cxn>
                <a:cxn ang="0">
                  <a:pos x="65" y="13"/>
                </a:cxn>
                <a:cxn ang="0">
                  <a:pos x="68" y="8"/>
                </a:cxn>
                <a:cxn ang="0">
                  <a:pos x="68" y="8"/>
                </a:cxn>
                <a:cxn ang="0">
                  <a:pos x="69" y="6"/>
                </a:cxn>
                <a:cxn ang="0">
                  <a:pos x="69" y="3"/>
                </a:cxn>
                <a:cxn ang="0">
                  <a:pos x="68" y="2"/>
                </a:cxn>
                <a:cxn ang="0">
                  <a:pos x="67" y="1"/>
                </a:cxn>
                <a:cxn ang="0">
                  <a:pos x="65" y="0"/>
                </a:cxn>
                <a:cxn ang="0">
                  <a:pos x="63" y="0"/>
                </a:cxn>
                <a:cxn ang="0">
                  <a:pos x="62" y="1"/>
                </a:cxn>
                <a:cxn ang="0">
                  <a:pos x="61" y="2"/>
                </a:cxn>
                <a:cxn ang="0">
                  <a:pos x="61" y="2"/>
                </a:cxn>
              </a:cxnLst>
              <a:rect l="0" t="0" r="r" b="b"/>
              <a:pathLst>
                <a:path w="69" h="89">
                  <a:moveTo>
                    <a:pt x="61" y="2"/>
                  </a:moveTo>
                  <a:lnTo>
                    <a:pt x="61" y="2"/>
                  </a:lnTo>
                  <a:lnTo>
                    <a:pt x="57" y="9"/>
                  </a:lnTo>
                  <a:lnTo>
                    <a:pt x="52" y="15"/>
                  </a:lnTo>
                  <a:lnTo>
                    <a:pt x="42" y="26"/>
                  </a:lnTo>
                  <a:lnTo>
                    <a:pt x="32" y="37"/>
                  </a:lnTo>
                  <a:lnTo>
                    <a:pt x="23" y="48"/>
                  </a:lnTo>
                  <a:lnTo>
                    <a:pt x="23" y="48"/>
                  </a:lnTo>
                  <a:lnTo>
                    <a:pt x="16" y="59"/>
                  </a:lnTo>
                  <a:lnTo>
                    <a:pt x="12" y="66"/>
                  </a:lnTo>
                  <a:lnTo>
                    <a:pt x="8" y="70"/>
                  </a:lnTo>
                  <a:lnTo>
                    <a:pt x="8" y="70"/>
                  </a:lnTo>
                  <a:lnTo>
                    <a:pt x="3" y="76"/>
                  </a:lnTo>
                  <a:lnTo>
                    <a:pt x="1" y="79"/>
                  </a:lnTo>
                  <a:lnTo>
                    <a:pt x="0" y="83"/>
                  </a:lnTo>
                  <a:lnTo>
                    <a:pt x="0" y="83"/>
                  </a:lnTo>
                  <a:lnTo>
                    <a:pt x="0" y="85"/>
                  </a:lnTo>
                  <a:lnTo>
                    <a:pt x="1" y="86"/>
                  </a:lnTo>
                  <a:lnTo>
                    <a:pt x="2" y="88"/>
                  </a:lnTo>
                  <a:lnTo>
                    <a:pt x="4" y="88"/>
                  </a:lnTo>
                  <a:lnTo>
                    <a:pt x="5" y="89"/>
                  </a:lnTo>
                  <a:lnTo>
                    <a:pt x="7" y="88"/>
                  </a:lnTo>
                  <a:lnTo>
                    <a:pt x="8" y="87"/>
                  </a:lnTo>
                  <a:lnTo>
                    <a:pt x="9" y="85"/>
                  </a:lnTo>
                  <a:lnTo>
                    <a:pt x="9" y="85"/>
                  </a:lnTo>
                  <a:lnTo>
                    <a:pt x="11" y="81"/>
                  </a:lnTo>
                  <a:lnTo>
                    <a:pt x="13" y="79"/>
                  </a:lnTo>
                  <a:lnTo>
                    <a:pt x="17" y="76"/>
                  </a:lnTo>
                  <a:lnTo>
                    <a:pt x="19" y="73"/>
                  </a:lnTo>
                  <a:lnTo>
                    <a:pt x="19" y="73"/>
                  </a:lnTo>
                  <a:lnTo>
                    <a:pt x="22" y="67"/>
                  </a:lnTo>
                  <a:lnTo>
                    <a:pt x="26" y="60"/>
                  </a:lnTo>
                  <a:lnTo>
                    <a:pt x="34" y="49"/>
                  </a:lnTo>
                  <a:lnTo>
                    <a:pt x="34" y="49"/>
                  </a:lnTo>
                  <a:lnTo>
                    <a:pt x="42" y="38"/>
                  </a:lnTo>
                  <a:lnTo>
                    <a:pt x="52" y="28"/>
                  </a:lnTo>
                  <a:lnTo>
                    <a:pt x="61" y="18"/>
                  </a:lnTo>
                  <a:lnTo>
                    <a:pt x="65" y="13"/>
                  </a:lnTo>
                  <a:lnTo>
                    <a:pt x="68" y="8"/>
                  </a:lnTo>
                  <a:lnTo>
                    <a:pt x="68" y="8"/>
                  </a:lnTo>
                  <a:lnTo>
                    <a:pt x="69" y="6"/>
                  </a:lnTo>
                  <a:lnTo>
                    <a:pt x="69" y="3"/>
                  </a:lnTo>
                  <a:lnTo>
                    <a:pt x="68" y="2"/>
                  </a:lnTo>
                  <a:lnTo>
                    <a:pt x="67" y="1"/>
                  </a:lnTo>
                  <a:lnTo>
                    <a:pt x="65" y="0"/>
                  </a:lnTo>
                  <a:lnTo>
                    <a:pt x="63" y="0"/>
                  </a:lnTo>
                  <a:lnTo>
                    <a:pt x="62" y="1"/>
                  </a:lnTo>
                  <a:lnTo>
                    <a:pt x="61" y="2"/>
                  </a:lnTo>
                  <a:lnTo>
                    <a:pt x="61"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16" name="Freeform 991"/>
            <p:cNvSpPr>
              <a:spLocks/>
            </p:cNvSpPr>
            <p:nvPr/>
          </p:nvSpPr>
          <p:spPr bwMode="auto">
            <a:xfrm>
              <a:off x="4402138" y="2727326"/>
              <a:ext cx="28575" cy="49213"/>
            </a:xfrm>
            <a:custGeom>
              <a:avLst/>
              <a:gdLst/>
              <a:ahLst/>
              <a:cxnLst>
                <a:cxn ang="0">
                  <a:pos x="44" y="6"/>
                </a:cxn>
                <a:cxn ang="0">
                  <a:pos x="44" y="6"/>
                </a:cxn>
                <a:cxn ang="0">
                  <a:pos x="43" y="10"/>
                </a:cxn>
                <a:cxn ang="0">
                  <a:pos x="42" y="12"/>
                </a:cxn>
                <a:cxn ang="0">
                  <a:pos x="41" y="14"/>
                </a:cxn>
                <a:cxn ang="0">
                  <a:pos x="40" y="15"/>
                </a:cxn>
                <a:cxn ang="0">
                  <a:pos x="37" y="17"/>
                </a:cxn>
                <a:cxn ang="0">
                  <a:pos x="36" y="18"/>
                </a:cxn>
                <a:cxn ang="0">
                  <a:pos x="35" y="20"/>
                </a:cxn>
                <a:cxn ang="0">
                  <a:pos x="35" y="20"/>
                </a:cxn>
                <a:cxn ang="0">
                  <a:pos x="31" y="25"/>
                </a:cxn>
                <a:cxn ang="0">
                  <a:pos x="27" y="30"/>
                </a:cxn>
                <a:cxn ang="0">
                  <a:pos x="22" y="36"/>
                </a:cxn>
                <a:cxn ang="0">
                  <a:pos x="19" y="41"/>
                </a:cxn>
                <a:cxn ang="0">
                  <a:pos x="19" y="41"/>
                </a:cxn>
                <a:cxn ang="0">
                  <a:pos x="14" y="52"/>
                </a:cxn>
                <a:cxn ang="0">
                  <a:pos x="10" y="64"/>
                </a:cxn>
                <a:cxn ang="0">
                  <a:pos x="6" y="75"/>
                </a:cxn>
                <a:cxn ang="0">
                  <a:pos x="0" y="85"/>
                </a:cxn>
                <a:cxn ang="0">
                  <a:pos x="0" y="85"/>
                </a:cxn>
                <a:cxn ang="0">
                  <a:pos x="0" y="87"/>
                </a:cxn>
                <a:cxn ang="0">
                  <a:pos x="0" y="88"/>
                </a:cxn>
                <a:cxn ang="0">
                  <a:pos x="1" y="91"/>
                </a:cxn>
                <a:cxn ang="0">
                  <a:pos x="2" y="92"/>
                </a:cxn>
                <a:cxn ang="0">
                  <a:pos x="4" y="92"/>
                </a:cxn>
                <a:cxn ang="0">
                  <a:pos x="5" y="92"/>
                </a:cxn>
                <a:cxn ang="0">
                  <a:pos x="7" y="92"/>
                </a:cxn>
                <a:cxn ang="0">
                  <a:pos x="8" y="89"/>
                </a:cxn>
                <a:cxn ang="0">
                  <a:pos x="8" y="89"/>
                </a:cxn>
                <a:cxn ang="0">
                  <a:pos x="12" y="83"/>
                </a:cxn>
                <a:cxn ang="0">
                  <a:pos x="15" y="77"/>
                </a:cxn>
                <a:cxn ang="0">
                  <a:pos x="21" y="63"/>
                </a:cxn>
                <a:cxn ang="0">
                  <a:pos x="28" y="49"/>
                </a:cxn>
                <a:cxn ang="0">
                  <a:pos x="31" y="43"/>
                </a:cxn>
                <a:cxn ang="0">
                  <a:pos x="36" y="37"/>
                </a:cxn>
                <a:cxn ang="0">
                  <a:pos x="36" y="37"/>
                </a:cxn>
                <a:cxn ang="0">
                  <a:pos x="41" y="29"/>
                </a:cxn>
                <a:cxn ang="0">
                  <a:pos x="47" y="22"/>
                </a:cxn>
                <a:cxn ang="0">
                  <a:pos x="51" y="14"/>
                </a:cxn>
                <a:cxn ang="0">
                  <a:pos x="53" y="10"/>
                </a:cxn>
                <a:cxn ang="0">
                  <a:pos x="54" y="6"/>
                </a:cxn>
                <a:cxn ang="0">
                  <a:pos x="54" y="6"/>
                </a:cxn>
                <a:cxn ang="0">
                  <a:pos x="54" y="3"/>
                </a:cxn>
                <a:cxn ang="0">
                  <a:pos x="53" y="1"/>
                </a:cxn>
                <a:cxn ang="0">
                  <a:pos x="50" y="0"/>
                </a:cxn>
                <a:cxn ang="0">
                  <a:pos x="49" y="0"/>
                </a:cxn>
                <a:cxn ang="0">
                  <a:pos x="45" y="1"/>
                </a:cxn>
                <a:cxn ang="0">
                  <a:pos x="44" y="3"/>
                </a:cxn>
                <a:cxn ang="0">
                  <a:pos x="44" y="6"/>
                </a:cxn>
                <a:cxn ang="0">
                  <a:pos x="44" y="6"/>
                </a:cxn>
              </a:cxnLst>
              <a:rect l="0" t="0" r="r" b="b"/>
              <a:pathLst>
                <a:path w="54" h="92">
                  <a:moveTo>
                    <a:pt x="44" y="6"/>
                  </a:moveTo>
                  <a:lnTo>
                    <a:pt x="44" y="6"/>
                  </a:lnTo>
                  <a:lnTo>
                    <a:pt x="43" y="10"/>
                  </a:lnTo>
                  <a:lnTo>
                    <a:pt x="42" y="12"/>
                  </a:lnTo>
                  <a:lnTo>
                    <a:pt x="41" y="14"/>
                  </a:lnTo>
                  <a:lnTo>
                    <a:pt x="40" y="15"/>
                  </a:lnTo>
                  <a:lnTo>
                    <a:pt x="37" y="17"/>
                  </a:lnTo>
                  <a:lnTo>
                    <a:pt x="36" y="18"/>
                  </a:lnTo>
                  <a:lnTo>
                    <a:pt x="35" y="20"/>
                  </a:lnTo>
                  <a:lnTo>
                    <a:pt x="35" y="20"/>
                  </a:lnTo>
                  <a:lnTo>
                    <a:pt x="31" y="25"/>
                  </a:lnTo>
                  <a:lnTo>
                    <a:pt x="27" y="30"/>
                  </a:lnTo>
                  <a:lnTo>
                    <a:pt x="22" y="36"/>
                  </a:lnTo>
                  <a:lnTo>
                    <a:pt x="19" y="41"/>
                  </a:lnTo>
                  <a:lnTo>
                    <a:pt x="19" y="41"/>
                  </a:lnTo>
                  <a:lnTo>
                    <a:pt x="14" y="52"/>
                  </a:lnTo>
                  <a:lnTo>
                    <a:pt x="10" y="64"/>
                  </a:lnTo>
                  <a:lnTo>
                    <a:pt x="6" y="75"/>
                  </a:lnTo>
                  <a:lnTo>
                    <a:pt x="0" y="85"/>
                  </a:lnTo>
                  <a:lnTo>
                    <a:pt x="0" y="85"/>
                  </a:lnTo>
                  <a:lnTo>
                    <a:pt x="0" y="87"/>
                  </a:lnTo>
                  <a:lnTo>
                    <a:pt x="0" y="88"/>
                  </a:lnTo>
                  <a:lnTo>
                    <a:pt x="1" y="91"/>
                  </a:lnTo>
                  <a:lnTo>
                    <a:pt x="2" y="92"/>
                  </a:lnTo>
                  <a:lnTo>
                    <a:pt x="4" y="92"/>
                  </a:lnTo>
                  <a:lnTo>
                    <a:pt x="5" y="92"/>
                  </a:lnTo>
                  <a:lnTo>
                    <a:pt x="7" y="92"/>
                  </a:lnTo>
                  <a:lnTo>
                    <a:pt x="8" y="89"/>
                  </a:lnTo>
                  <a:lnTo>
                    <a:pt x="8" y="89"/>
                  </a:lnTo>
                  <a:lnTo>
                    <a:pt x="12" y="83"/>
                  </a:lnTo>
                  <a:lnTo>
                    <a:pt x="15" y="77"/>
                  </a:lnTo>
                  <a:lnTo>
                    <a:pt x="21" y="63"/>
                  </a:lnTo>
                  <a:lnTo>
                    <a:pt x="28" y="49"/>
                  </a:lnTo>
                  <a:lnTo>
                    <a:pt x="31" y="43"/>
                  </a:lnTo>
                  <a:lnTo>
                    <a:pt x="36" y="37"/>
                  </a:lnTo>
                  <a:lnTo>
                    <a:pt x="36" y="37"/>
                  </a:lnTo>
                  <a:lnTo>
                    <a:pt x="41" y="29"/>
                  </a:lnTo>
                  <a:lnTo>
                    <a:pt x="47" y="22"/>
                  </a:lnTo>
                  <a:lnTo>
                    <a:pt x="51" y="14"/>
                  </a:lnTo>
                  <a:lnTo>
                    <a:pt x="53" y="10"/>
                  </a:lnTo>
                  <a:lnTo>
                    <a:pt x="54" y="6"/>
                  </a:lnTo>
                  <a:lnTo>
                    <a:pt x="54" y="6"/>
                  </a:lnTo>
                  <a:lnTo>
                    <a:pt x="54" y="3"/>
                  </a:lnTo>
                  <a:lnTo>
                    <a:pt x="53" y="1"/>
                  </a:lnTo>
                  <a:lnTo>
                    <a:pt x="50" y="0"/>
                  </a:lnTo>
                  <a:lnTo>
                    <a:pt x="49" y="0"/>
                  </a:lnTo>
                  <a:lnTo>
                    <a:pt x="45" y="1"/>
                  </a:lnTo>
                  <a:lnTo>
                    <a:pt x="44" y="3"/>
                  </a:lnTo>
                  <a:lnTo>
                    <a:pt x="44" y="6"/>
                  </a:lnTo>
                  <a:lnTo>
                    <a:pt x="44" y="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17" name="Freeform 992"/>
            <p:cNvSpPr>
              <a:spLocks/>
            </p:cNvSpPr>
            <p:nvPr/>
          </p:nvSpPr>
          <p:spPr bwMode="auto">
            <a:xfrm>
              <a:off x="4464051" y="2733676"/>
              <a:ext cx="26988" cy="36513"/>
            </a:xfrm>
            <a:custGeom>
              <a:avLst/>
              <a:gdLst/>
              <a:ahLst/>
              <a:cxnLst>
                <a:cxn ang="0">
                  <a:pos x="41" y="2"/>
                </a:cxn>
                <a:cxn ang="0">
                  <a:pos x="41" y="2"/>
                </a:cxn>
                <a:cxn ang="0">
                  <a:pos x="37" y="10"/>
                </a:cxn>
                <a:cxn ang="0">
                  <a:pos x="32" y="18"/>
                </a:cxn>
                <a:cxn ang="0">
                  <a:pos x="21" y="33"/>
                </a:cxn>
                <a:cxn ang="0">
                  <a:pos x="21" y="33"/>
                </a:cxn>
                <a:cxn ang="0">
                  <a:pos x="10" y="48"/>
                </a:cxn>
                <a:cxn ang="0">
                  <a:pos x="1" y="65"/>
                </a:cxn>
                <a:cxn ang="0">
                  <a:pos x="1" y="65"/>
                </a:cxn>
                <a:cxn ang="0">
                  <a:pos x="0" y="66"/>
                </a:cxn>
                <a:cxn ang="0">
                  <a:pos x="0" y="68"/>
                </a:cxn>
                <a:cxn ang="0">
                  <a:pos x="1" y="70"/>
                </a:cxn>
                <a:cxn ang="0">
                  <a:pos x="3" y="71"/>
                </a:cxn>
                <a:cxn ang="0">
                  <a:pos x="4" y="71"/>
                </a:cxn>
                <a:cxn ang="0">
                  <a:pos x="6" y="71"/>
                </a:cxn>
                <a:cxn ang="0">
                  <a:pos x="7" y="71"/>
                </a:cxn>
                <a:cxn ang="0">
                  <a:pos x="9" y="69"/>
                </a:cxn>
                <a:cxn ang="0">
                  <a:pos x="9" y="69"/>
                </a:cxn>
                <a:cxn ang="0">
                  <a:pos x="18" y="54"/>
                </a:cxn>
                <a:cxn ang="0">
                  <a:pos x="29" y="37"/>
                </a:cxn>
                <a:cxn ang="0">
                  <a:pos x="29" y="37"/>
                </a:cxn>
                <a:cxn ang="0">
                  <a:pos x="40" y="21"/>
                </a:cxn>
                <a:cxn ang="0">
                  <a:pos x="46" y="13"/>
                </a:cxn>
                <a:cxn ang="0">
                  <a:pos x="51" y="5"/>
                </a:cxn>
                <a:cxn ang="0">
                  <a:pos x="51" y="5"/>
                </a:cxn>
                <a:cxn ang="0">
                  <a:pos x="51" y="3"/>
                </a:cxn>
                <a:cxn ang="0">
                  <a:pos x="51" y="1"/>
                </a:cxn>
                <a:cxn ang="0">
                  <a:pos x="50" y="0"/>
                </a:cxn>
                <a:cxn ang="0">
                  <a:pos x="47" y="0"/>
                </a:cxn>
                <a:cxn ang="0">
                  <a:pos x="44" y="0"/>
                </a:cxn>
                <a:cxn ang="0">
                  <a:pos x="42" y="1"/>
                </a:cxn>
                <a:cxn ang="0">
                  <a:pos x="41" y="2"/>
                </a:cxn>
                <a:cxn ang="0">
                  <a:pos x="41" y="2"/>
                </a:cxn>
              </a:cxnLst>
              <a:rect l="0" t="0" r="r" b="b"/>
              <a:pathLst>
                <a:path w="51" h="71">
                  <a:moveTo>
                    <a:pt x="41" y="2"/>
                  </a:moveTo>
                  <a:lnTo>
                    <a:pt x="41" y="2"/>
                  </a:lnTo>
                  <a:lnTo>
                    <a:pt x="37" y="10"/>
                  </a:lnTo>
                  <a:lnTo>
                    <a:pt x="32" y="18"/>
                  </a:lnTo>
                  <a:lnTo>
                    <a:pt x="21" y="33"/>
                  </a:lnTo>
                  <a:lnTo>
                    <a:pt x="21" y="33"/>
                  </a:lnTo>
                  <a:lnTo>
                    <a:pt x="10" y="48"/>
                  </a:lnTo>
                  <a:lnTo>
                    <a:pt x="1" y="65"/>
                  </a:lnTo>
                  <a:lnTo>
                    <a:pt x="1" y="65"/>
                  </a:lnTo>
                  <a:lnTo>
                    <a:pt x="0" y="66"/>
                  </a:lnTo>
                  <a:lnTo>
                    <a:pt x="0" y="68"/>
                  </a:lnTo>
                  <a:lnTo>
                    <a:pt x="1" y="70"/>
                  </a:lnTo>
                  <a:lnTo>
                    <a:pt x="3" y="71"/>
                  </a:lnTo>
                  <a:lnTo>
                    <a:pt x="4" y="71"/>
                  </a:lnTo>
                  <a:lnTo>
                    <a:pt x="6" y="71"/>
                  </a:lnTo>
                  <a:lnTo>
                    <a:pt x="7" y="71"/>
                  </a:lnTo>
                  <a:lnTo>
                    <a:pt x="9" y="69"/>
                  </a:lnTo>
                  <a:lnTo>
                    <a:pt x="9" y="69"/>
                  </a:lnTo>
                  <a:lnTo>
                    <a:pt x="18" y="54"/>
                  </a:lnTo>
                  <a:lnTo>
                    <a:pt x="29" y="37"/>
                  </a:lnTo>
                  <a:lnTo>
                    <a:pt x="29" y="37"/>
                  </a:lnTo>
                  <a:lnTo>
                    <a:pt x="40" y="21"/>
                  </a:lnTo>
                  <a:lnTo>
                    <a:pt x="46" y="13"/>
                  </a:lnTo>
                  <a:lnTo>
                    <a:pt x="51" y="5"/>
                  </a:lnTo>
                  <a:lnTo>
                    <a:pt x="51" y="5"/>
                  </a:lnTo>
                  <a:lnTo>
                    <a:pt x="51" y="3"/>
                  </a:lnTo>
                  <a:lnTo>
                    <a:pt x="51" y="1"/>
                  </a:lnTo>
                  <a:lnTo>
                    <a:pt x="50" y="0"/>
                  </a:lnTo>
                  <a:lnTo>
                    <a:pt x="47" y="0"/>
                  </a:lnTo>
                  <a:lnTo>
                    <a:pt x="44" y="0"/>
                  </a:lnTo>
                  <a:lnTo>
                    <a:pt x="42" y="1"/>
                  </a:lnTo>
                  <a:lnTo>
                    <a:pt x="41" y="2"/>
                  </a:lnTo>
                  <a:lnTo>
                    <a:pt x="41"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18" name="Freeform 993"/>
            <p:cNvSpPr>
              <a:spLocks/>
            </p:cNvSpPr>
            <p:nvPr/>
          </p:nvSpPr>
          <p:spPr bwMode="auto">
            <a:xfrm>
              <a:off x="4532313" y="2736851"/>
              <a:ext cx="30163" cy="42863"/>
            </a:xfrm>
            <a:custGeom>
              <a:avLst/>
              <a:gdLst/>
              <a:ahLst/>
              <a:cxnLst>
                <a:cxn ang="0">
                  <a:pos x="49" y="3"/>
                </a:cxn>
                <a:cxn ang="0">
                  <a:pos x="49" y="3"/>
                </a:cxn>
                <a:cxn ang="0">
                  <a:pos x="43" y="13"/>
                </a:cxn>
                <a:cxn ang="0">
                  <a:pos x="37" y="24"/>
                </a:cxn>
                <a:cxn ang="0">
                  <a:pos x="29" y="34"/>
                </a:cxn>
                <a:cxn ang="0">
                  <a:pos x="22" y="43"/>
                </a:cxn>
                <a:cxn ang="0">
                  <a:pos x="22" y="43"/>
                </a:cxn>
                <a:cxn ang="0">
                  <a:pos x="15" y="50"/>
                </a:cxn>
                <a:cxn ang="0">
                  <a:pos x="10" y="57"/>
                </a:cxn>
                <a:cxn ang="0">
                  <a:pos x="4" y="65"/>
                </a:cxn>
                <a:cxn ang="0">
                  <a:pos x="1" y="74"/>
                </a:cxn>
                <a:cxn ang="0">
                  <a:pos x="1" y="74"/>
                </a:cxn>
                <a:cxn ang="0">
                  <a:pos x="0" y="76"/>
                </a:cxn>
                <a:cxn ang="0">
                  <a:pos x="1" y="78"/>
                </a:cxn>
                <a:cxn ang="0">
                  <a:pos x="2" y="79"/>
                </a:cxn>
                <a:cxn ang="0">
                  <a:pos x="4" y="79"/>
                </a:cxn>
                <a:cxn ang="0">
                  <a:pos x="6" y="80"/>
                </a:cxn>
                <a:cxn ang="0">
                  <a:pos x="8" y="79"/>
                </a:cxn>
                <a:cxn ang="0">
                  <a:pos x="9" y="78"/>
                </a:cxn>
                <a:cxn ang="0">
                  <a:pos x="10" y="76"/>
                </a:cxn>
                <a:cxn ang="0">
                  <a:pos x="10" y="76"/>
                </a:cxn>
                <a:cxn ang="0">
                  <a:pos x="13" y="70"/>
                </a:cxn>
                <a:cxn ang="0">
                  <a:pos x="15" y="65"/>
                </a:cxn>
                <a:cxn ang="0">
                  <a:pos x="22" y="56"/>
                </a:cxn>
                <a:cxn ang="0">
                  <a:pos x="22" y="56"/>
                </a:cxn>
                <a:cxn ang="0">
                  <a:pos x="29" y="50"/>
                </a:cxn>
                <a:cxn ang="0">
                  <a:pos x="32" y="46"/>
                </a:cxn>
                <a:cxn ang="0">
                  <a:pos x="35" y="43"/>
                </a:cxn>
                <a:cxn ang="0">
                  <a:pos x="35" y="43"/>
                </a:cxn>
                <a:cxn ang="0">
                  <a:pos x="41" y="33"/>
                </a:cxn>
                <a:cxn ang="0">
                  <a:pos x="46" y="25"/>
                </a:cxn>
                <a:cxn ang="0">
                  <a:pos x="52" y="17"/>
                </a:cxn>
                <a:cxn ang="0">
                  <a:pos x="57" y="7"/>
                </a:cxn>
                <a:cxn ang="0">
                  <a:pos x="57" y="7"/>
                </a:cxn>
                <a:cxn ang="0">
                  <a:pos x="57" y="5"/>
                </a:cxn>
                <a:cxn ang="0">
                  <a:pos x="57" y="4"/>
                </a:cxn>
                <a:cxn ang="0">
                  <a:pos x="56" y="2"/>
                </a:cxn>
                <a:cxn ang="0">
                  <a:pos x="55" y="1"/>
                </a:cxn>
                <a:cxn ang="0">
                  <a:pos x="53" y="0"/>
                </a:cxn>
                <a:cxn ang="0">
                  <a:pos x="52" y="0"/>
                </a:cxn>
                <a:cxn ang="0">
                  <a:pos x="50" y="1"/>
                </a:cxn>
                <a:cxn ang="0">
                  <a:pos x="49" y="3"/>
                </a:cxn>
                <a:cxn ang="0">
                  <a:pos x="49" y="3"/>
                </a:cxn>
              </a:cxnLst>
              <a:rect l="0" t="0" r="r" b="b"/>
              <a:pathLst>
                <a:path w="57" h="80">
                  <a:moveTo>
                    <a:pt x="49" y="3"/>
                  </a:moveTo>
                  <a:lnTo>
                    <a:pt x="49" y="3"/>
                  </a:lnTo>
                  <a:lnTo>
                    <a:pt x="43" y="13"/>
                  </a:lnTo>
                  <a:lnTo>
                    <a:pt x="37" y="24"/>
                  </a:lnTo>
                  <a:lnTo>
                    <a:pt x="29" y="34"/>
                  </a:lnTo>
                  <a:lnTo>
                    <a:pt x="22" y="43"/>
                  </a:lnTo>
                  <a:lnTo>
                    <a:pt x="22" y="43"/>
                  </a:lnTo>
                  <a:lnTo>
                    <a:pt x="15" y="50"/>
                  </a:lnTo>
                  <a:lnTo>
                    <a:pt x="10" y="57"/>
                  </a:lnTo>
                  <a:lnTo>
                    <a:pt x="4" y="65"/>
                  </a:lnTo>
                  <a:lnTo>
                    <a:pt x="1" y="74"/>
                  </a:lnTo>
                  <a:lnTo>
                    <a:pt x="1" y="74"/>
                  </a:lnTo>
                  <a:lnTo>
                    <a:pt x="0" y="76"/>
                  </a:lnTo>
                  <a:lnTo>
                    <a:pt x="1" y="78"/>
                  </a:lnTo>
                  <a:lnTo>
                    <a:pt x="2" y="79"/>
                  </a:lnTo>
                  <a:lnTo>
                    <a:pt x="4" y="79"/>
                  </a:lnTo>
                  <a:lnTo>
                    <a:pt x="6" y="80"/>
                  </a:lnTo>
                  <a:lnTo>
                    <a:pt x="8" y="79"/>
                  </a:lnTo>
                  <a:lnTo>
                    <a:pt x="9" y="78"/>
                  </a:lnTo>
                  <a:lnTo>
                    <a:pt x="10" y="76"/>
                  </a:lnTo>
                  <a:lnTo>
                    <a:pt x="10" y="76"/>
                  </a:lnTo>
                  <a:lnTo>
                    <a:pt x="13" y="70"/>
                  </a:lnTo>
                  <a:lnTo>
                    <a:pt x="15" y="65"/>
                  </a:lnTo>
                  <a:lnTo>
                    <a:pt x="22" y="56"/>
                  </a:lnTo>
                  <a:lnTo>
                    <a:pt x="22" y="56"/>
                  </a:lnTo>
                  <a:lnTo>
                    <a:pt x="29" y="50"/>
                  </a:lnTo>
                  <a:lnTo>
                    <a:pt x="32" y="46"/>
                  </a:lnTo>
                  <a:lnTo>
                    <a:pt x="35" y="43"/>
                  </a:lnTo>
                  <a:lnTo>
                    <a:pt x="35" y="43"/>
                  </a:lnTo>
                  <a:lnTo>
                    <a:pt x="41" y="33"/>
                  </a:lnTo>
                  <a:lnTo>
                    <a:pt x="46" y="25"/>
                  </a:lnTo>
                  <a:lnTo>
                    <a:pt x="52" y="17"/>
                  </a:lnTo>
                  <a:lnTo>
                    <a:pt x="57" y="7"/>
                  </a:lnTo>
                  <a:lnTo>
                    <a:pt x="57" y="7"/>
                  </a:lnTo>
                  <a:lnTo>
                    <a:pt x="57" y="5"/>
                  </a:lnTo>
                  <a:lnTo>
                    <a:pt x="57" y="4"/>
                  </a:lnTo>
                  <a:lnTo>
                    <a:pt x="56" y="2"/>
                  </a:lnTo>
                  <a:lnTo>
                    <a:pt x="55" y="1"/>
                  </a:lnTo>
                  <a:lnTo>
                    <a:pt x="53" y="0"/>
                  </a:lnTo>
                  <a:lnTo>
                    <a:pt x="52" y="0"/>
                  </a:lnTo>
                  <a:lnTo>
                    <a:pt x="50" y="1"/>
                  </a:lnTo>
                  <a:lnTo>
                    <a:pt x="49" y="3"/>
                  </a:lnTo>
                  <a:lnTo>
                    <a:pt x="49"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19" name="Freeform 994"/>
            <p:cNvSpPr>
              <a:spLocks/>
            </p:cNvSpPr>
            <p:nvPr/>
          </p:nvSpPr>
          <p:spPr bwMode="auto">
            <a:xfrm>
              <a:off x="4589463" y="2735263"/>
              <a:ext cx="22225" cy="34925"/>
            </a:xfrm>
            <a:custGeom>
              <a:avLst/>
              <a:gdLst/>
              <a:ahLst/>
              <a:cxnLst>
                <a:cxn ang="0">
                  <a:pos x="33" y="2"/>
                </a:cxn>
                <a:cxn ang="0">
                  <a:pos x="33" y="2"/>
                </a:cxn>
                <a:cxn ang="0">
                  <a:pos x="24" y="16"/>
                </a:cxn>
                <a:cxn ang="0">
                  <a:pos x="16" y="31"/>
                </a:cxn>
                <a:cxn ang="0">
                  <a:pos x="7" y="46"/>
                </a:cxn>
                <a:cxn ang="0">
                  <a:pos x="1" y="61"/>
                </a:cxn>
                <a:cxn ang="0">
                  <a:pos x="1" y="61"/>
                </a:cxn>
                <a:cxn ang="0">
                  <a:pos x="0" y="63"/>
                </a:cxn>
                <a:cxn ang="0">
                  <a:pos x="1" y="64"/>
                </a:cxn>
                <a:cxn ang="0">
                  <a:pos x="2" y="65"/>
                </a:cxn>
                <a:cxn ang="0">
                  <a:pos x="4" y="66"/>
                </a:cxn>
                <a:cxn ang="0">
                  <a:pos x="7" y="66"/>
                </a:cxn>
                <a:cxn ang="0">
                  <a:pos x="8" y="65"/>
                </a:cxn>
                <a:cxn ang="0">
                  <a:pos x="10" y="63"/>
                </a:cxn>
                <a:cxn ang="0">
                  <a:pos x="10" y="63"/>
                </a:cxn>
                <a:cxn ang="0">
                  <a:pos x="17" y="49"/>
                </a:cxn>
                <a:cxn ang="0">
                  <a:pos x="24" y="34"/>
                </a:cxn>
                <a:cxn ang="0">
                  <a:pos x="32" y="21"/>
                </a:cxn>
                <a:cxn ang="0">
                  <a:pos x="42" y="7"/>
                </a:cxn>
                <a:cxn ang="0">
                  <a:pos x="42" y="7"/>
                </a:cxn>
                <a:cxn ang="0">
                  <a:pos x="42" y="5"/>
                </a:cxn>
                <a:cxn ang="0">
                  <a:pos x="42" y="4"/>
                </a:cxn>
                <a:cxn ang="0">
                  <a:pos x="41" y="2"/>
                </a:cxn>
                <a:cxn ang="0">
                  <a:pos x="40" y="1"/>
                </a:cxn>
                <a:cxn ang="0">
                  <a:pos x="38" y="0"/>
                </a:cxn>
                <a:cxn ang="0">
                  <a:pos x="36" y="0"/>
                </a:cxn>
                <a:cxn ang="0">
                  <a:pos x="34" y="1"/>
                </a:cxn>
                <a:cxn ang="0">
                  <a:pos x="33" y="2"/>
                </a:cxn>
                <a:cxn ang="0">
                  <a:pos x="33" y="2"/>
                </a:cxn>
              </a:cxnLst>
              <a:rect l="0" t="0" r="r" b="b"/>
              <a:pathLst>
                <a:path w="42" h="66">
                  <a:moveTo>
                    <a:pt x="33" y="2"/>
                  </a:moveTo>
                  <a:lnTo>
                    <a:pt x="33" y="2"/>
                  </a:lnTo>
                  <a:lnTo>
                    <a:pt x="24" y="16"/>
                  </a:lnTo>
                  <a:lnTo>
                    <a:pt x="16" y="31"/>
                  </a:lnTo>
                  <a:lnTo>
                    <a:pt x="7" y="46"/>
                  </a:lnTo>
                  <a:lnTo>
                    <a:pt x="1" y="61"/>
                  </a:lnTo>
                  <a:lnTo>
                    <a:pt x="1" y="61"/>
                  </a:lnTo>
                  <a:lnTo>
                    <a:pt x="0" y="63"/>
                  </a:lnTo>
                  <a:lnTo>
                    <a:pt x="1" y="64"/>
                  </a:lnTo>
                  <a:lnTo>
                    <a:pt x="2" y="65"/>
                  </a:lnTo>
                  <a:lnTo>
                    <a:pt x="4" y="66"/>
                  </a:lnTo>
                  <a:lnTo>
                    <a:pt x="7" y="66"/>
                  </a:lnTo>
                  <a:lnTo>
                    <a:pt x="8" y="65"/>
                  </a:lnTo>
                  <a:lnTo>
                    <a:pt x="10" y="63"/>
                  </a:lnTo>
                  <a:lnTo>
                    <a:pt x="10" y="63"/>
                  </a:lnTo>
                  <a:lnTo>
                    <a:pt x="17" y="49"/>
                  </a:lnTo>
                  <a:lnTo>
                    <a:pt x="24" y="34"/>
                  </a:lnTo>
                  <a:lnTo>
                    <a:pt x="32" y="21"/>
                  </a:lnTo>
                  <a:lnTo>
                    <a:pt x="42" y="7"/>
                  </a:lnTo>
                  <a:lnTo>
                    <a:pt x="42" y="7"/>
                  </a:lnTo>
                  <a:lnTo>
                    <a:pt x="42" y="5"/>
                  </a:lnTo>
                  <a:lnTo>
                    <a:pt x="42" y="4"/>
                  </a:lnTo>
                  <a:lnTo>
                    <a:pt x="41" y="2"/>
                  </a:lnTo>
                  <a:lnTo>
                    <a:pt x="40" y="1"/>
                  </a:lnTo>
                  <a:lnTo>
                    <a:pt x="38" y="0"/>
                  </a:lnTo>
                  <a:lnTo>
                    <a:pt x="36" y="0"/>
                  </a:lnTo>
                  <a:lnTo>
                    <a:pt x="34" y="1"/>
                  </a:lnTo>
                  <a:lnTo>
                    <a:pt x="33" y="2"/>
                  </a:lnTo>
                  <a:lnTo>
                    <a:pt x="33"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20" name="Freeform 995"/>
            <p:cNvSpPr>
              <a:spLocks/>
            </p:cNvSpPr>
            <p:nvPr/>
          </p:nvSpPr>
          <p:spPr bwMode="auto">
            <a:xfrm>
              <a:off x="4651376" y="2736851"/>
              <a:ext cx="25400" cy="42863"/>
            </a:xfrm>
            <a:custGeom>
              <a:avLst/>
              <a:gdLst/>
              <a:ahLst/>
              <a:cxnLst>
                <a:cxn ang="0">
                  <a:pos x="39" y="4"/>
                </a:cxn>
                <a:cxn ang="0">
                  <a:pos x="39" y="4"/>
                </a:cxn>
                <a:cxn ang="0">
                  <a:pos x="36" y="13"/>
                </a:cxn>
                <a:cxn ang="0">
                  <a:pos x="31" y="22"/>
                </a:cxn>
                <a:cxn ang="0">
                  <a:pos x="22" y="39"/>
                </a:cxn>
                <a:cxn ang="0">
                  <a:pos x="11" y="56"/>
                </a:cxn>
                <a:cxn ang="0">
                  <a:pos x="0" y="73"/>
                </a:cxn>
                <a:cxn ang="0">
                  <a:pos x="0" y="73"/>
                </a:cxn>
                <a:cxn ang="0">
                  <a:pos x="0" y="75"/>
                </a:cxn>
                <a:cxn ang="0">
                  <a:pos x="0" y="76"/>
                </a:cxn>
                <a:cxn ang="0">
                  <a:pos x="1" y="78"/>
                </a:cxn>
                <a:cxn ang="0">
                  <a:pos x="2" y="79"/>
                </a:cxn>
                <a:cxn ang="0">
                  <a:pos x="4" y="80"/>
                </a:cxn>
                <a:cxn ang="0">
                  <a:pos x="5" y="80"/>
                </a:cxn>
                <a:cxn ang="0">
                  <a:pos x="8" y="79"/>
                </a:cxn>
                <a:cxn ang="0">
                  <a:pos x="9" y="78"/>
                </a:cxn>
                <a:cxn ang="0">
                  <a:pos x="9" y="78"/>
                </a:cxn>
                <a:cxn ang="0">
                  <a:pos x="20" y="60"/>
                </a:cxn>
                <a:cxn ang="0">
                  <a:pos x="30" y="43"/>
                </a:cxn>
                <a:cxn ang="0">
                  <a:pos x="41" y="25"/>
                </a:cxn>
                <a:cxn ang="0">
                  <a:pos x="44" y="16"/>
                </a:cxn>
                <a:cxn ang="0">
                  <a:pos x="47" y="6"/>
                </a:cxn>
                <a:cxn ang="0">
                  <a:pos x="47" y="6"/>
                </a:cxn>
                <a:cxn ang="0">
                  <a:pos x="48" y="4"/>
                </a:cxn>
                <a:cxn ang="0">
                  <a:pos x="47" y="3"/>
                </a:cxn>
                <a:cxn ang="0">
                  <a:pos x="46" y="1"/>
                </a:cxn>
                <a:cxn ang="0">
                  <a:pos x="44" y="1"/>
                </a:cxn>
                <a:cxn ang="0">
                  <a:pos x="43" y="0"/>
                </a:cxn>
                <a:cxn ang="0">
                  <a:pos x="41" y="1"/>
                </a:cxn>
                <a:cxn ang="0">
                  <a:pos x="40" y="2"/>
                </a:cxn>
                <a:cxn ang="0">
                  <a:pos x="39" y="4"/>
                </a:cxn>
                <a:cxn ang="0">
                  <a:pos x="39" y="4"/>
                </a:cxn>
              </a:cxnLst>
              <a:rect l="0" t="0" r="r" b="b"/>
              <a:pathLst>
                <a:path w="48" h="80">
                  <a:moveTo>
                    <a:pt x="39" y="4"/>
                  </a:moveTo>
                  <a:lnTo>
                    <a:pt x="39" y="4"/>
                  </a:lnTo>
                  <a:lnTo>
                    <a:pt x="36" y="13"/>
                  </a:lnTo>
                  <a:lnTo>
                    <a:pt x="31" y="22"/>
                  </a:lnTo>
                  <a:lnTo>
                    <a:pt x="22" y="39"/>
                  </a:lnTo>
                  <a:lnTo>
                    <a:pt x="11" y="56"/>
                  </a:lnTo>
                  <a:lnTo>
                    <a:pt x="0" y="73"/>
                  </a:lnTo>
                  <a:lnTo>
                    <a:pt x="0" y="73"/>
                  </a:lnTo>
                  <a:lnTo>
                    <a:pt x="0" y="75"/>
                  </a:lnTo>
                  <a:lnTo>
                    <a:pt x="0" y="76"/>
                  </a:lnTo>
                  <a:lnTo>
                    <a:pt x="1" y="78"/>
                  </a:lnTo>
                  <a:lnTo>
                    <a:pt x="2" y="79"/>
                  </a:lnTo>
                  <a:lnTo>
                    <a:pt x="4" y="80"/>
                  </a:lnTo>
                  <a:lnTo>
                    <a:pt x="5" y="80"/>
                  </a:lnTo>
                  <a:lnTo>
                    <a:pt x="8" y="79"/>
                  </a:lnTo>
                  <a:lnTo>
                    <a:pt x="9" y="78"/>
                  </a:lnTo>
                  <a:lnTo>
                    <a:pt x="9" y="78"/>
                  </a:lnTo>
                  <a:lnTo>
                    <a:pt x="20" y="60"/>
                  </a:lnTo>
                  <a:lnTo>
                    <a:pt x="30" y="43"/>
                  </a:lnTo>
                  <a:lnTo>
                    <a:pt x="41" y="25"/>
                  </a:lnTo>
                  <a:lnTo>
                    <a:pt x="44" y="16"/>
                  </a:lnTo>
                  <a:lnTo>
                    <a:pt x="47" y="6"/>
                  </a:lnTo>
                  <a:lnTo>
                    <a:pt x="47" y="6"/>
                  </a:lnTo>
                  <a:lnTo>
                    <a:pt x="48" y="4"/>
                  </a:lnTo>
                  <a:lnTo>
                    <a:pt x="47" y="3"/>
                  </a:lnTo>
                  <a:lnTo>
                    <a:pt x="46" y="1"/>
                  </a:lnTo>
                  <a:lnTo>
                    <a:pt x="44" y="1"/>
                  </a:lnTo>
                  <a:lnTo>
                    <a:pt x="43" y="0"/>
                  </a:lnTo>
                  <a:lnTo>
                    <a:pt x="41" y="1"/>
                  </a:lnTo>
                  <a:lnTo>
                    <a:pt x="40" y="2"/>
                  </a:lnTo>
                  <a:lnTo>
                    <a:pt x="39" y="4"/>
                  </a:lnTo>
                  <a:lnTo>
                    <a:pt x="39"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21" name="Freeform 996"/>
            <p:cNvSpPr>
              <a:spLocks/>
            </p:cNvSpPr>
            <p:nvPr/>
          </p:nvSpPr>
          <p:spPr bwMode="auto">
            <a:xfrm>
              <a:off x="4702176" y="2738438"/>
              <a:ext cx="22225" cy="38100"/>
            </a:xfrm>
            <a:custGeom>
              <a:avLst/>
              <a:gdLst/>
              <a:ahLst/>
              <a:cxnLst>
                <a:cxn ang="0">
                  <a:pos x="35" y="3"/>
                </a:cxn>
                <a:cxn ang="0">
                  <a:pos x="35" y="3"/>
                </a:cxn>
                <a:cxn ang="0">
                  <a:pos x="30" y="10"/>
                </a:cxn>
                <a:cxn ang="0">
                  <a:pos x="26" y="18"/>
                </a:cxn>
                <a:cxn ang="0">
                  <a:pos x="14" y="32"/>
                </a:cxn>
                <a:cxn ang="0">
                  <a:pos x="10" y="40"/>
                </a:cxn>
                <a:cxn ang="0">
                  <a:pos x="5" y="48"/>
                </a:cxn>
                <a:cxn ang="0">
                  <a:pos x="2" y="55"/>
                </a:cxn>
                <a:cxn ang="0">
                  <a:pos x="0" y="64"/>
                </a:cxn>
                <a:cxn ang="0">
                  <a:pos x="0" y="64"/>
                </a:cxn>
                <a:cxn ang="0">
                  <a:pos x="0" y="66"/>
                </a:cxn>
                <a:cxn ang="0">
                  <a:pos x="0" y="67"/>
                </a:cxn>
                <a:cxn ang="0">
                  <a:pos x="3" y="70"/>
                </a:cxn>
                <a:cxn ang="0">
                  <a:pos x="5" y="71"/>
                </a:cxn>
                <a:cxn ang="0">
                  <a:pos x="7" y="70"/>
                </a:cxn>
                <a:cxn ang="0">
                  <a:pos x="8" y="69"/>
                </a:cxn>
                <a:cxn ang="0">
                  <a:pos x="9" y="66"/>
                </a:cxn>
                <a:cxn ang="0">
                  <a:pos x="9" y="66"/>
                </a:cxn>
                <a:cxn ang="0">
                  <a:pos x="11" y="58"/>
                </a:cxn>
                <a:cxn ang="0">
                  <a:pos x="14" y="51"/>
                </a:cxn>
                <a:cxn ang="0">
                  <a:pos x="18" y="44"/>
                </a:cxn>
                <a:cxn ang="0">
                  <a:pos x="23" y="36"/>
                </a:cxn>
                <a:cxn ang="0">
                  <a:pos x="34" y="22"/>
                </a:cxn>
                <a:cxn ang="0">
                  <a:pos x="39" y="15"/>
                </a:cxn>
                <a:cxn ang="0">
                  <a:pos x="43" y="7"/>
                </a:cxn>
                <a:cxn ang="0">
                  <a:pos x="43" y="7"/>
                </a:cxn>
                <a:cxn ang="0">
                  <a:pos x="43" y="5"/>
                </a:cxn>
                <a:cxn ang="0">
                  <a:pos x="43" y="4"/>
                </a:cxn>
                <a:cxn ang="0">
                  <a:pos x="42" y="2"/>
                </a:cxn>
                <a:cxn ang="0">
                  <a:pos x="41" y="1"/>
                </a:cxn>
                <a:cxn ang="0">
                  <a:pos x="39" y="0"/>
                </a:cxn>
                <a:cxn ang="0">
                  <a:pos x="38" y="0"/>
                </a:cxn>
                <a:cxn ang="0">
                  <a:pos x="36" y="1"/>
                </a:cxn>
                <a:cxn ang="0">
                  <a:pos x="35" y="3"/>
                </a:cxn>
                <a:cxn ang="0">
                  <a:pos x="35" y="3"/>
                </a:cxn>
              </a:cxnLst>
              <a:rect l="0" t="0" r="r" b="b"/>
              <a:pathLst>
                <a:path w="43" h="71">
                  <a:moveTo>
                    <a:pt x="35" y="3"/>
                  </a:moveTo>
                  <a:lnTo>
                    <a:pt x="35" y="3"/>
                  </a:lnTo>
                  <a:lnTo>
                    <a:pt x="30" y="10"/>
                  </a:lnTo>
                  <a:lnTo>
                    <a:pt x="26" y="18"/>
                  </a:lnTo>
                  <a:lnTo>
                    <a:pt x="14" y="32"/>
                  </a:lnTo>
                  <a:lnTo>
                    <a:pt x="10" y="40"/>
                  </a:lnTo>
                  <a:lnTo>
                    <a:pt x="5" y="48"/>
                  </a:lnTo>
                  <a:lnTo>
                    <a:pt x="2" y="55"/>
                  </a:lnTo>
                  <a:lnTo>
                    <a:pt x="0" y="64"/>
                  </a:lnTo>
                  <a:lnTo>
                    <a:pt x="0" y="64"/>
                  </a:lnTo>
                  <a:lnTo>
                    <a:pt x="0" y="66"/>
                  </a:lnTo>
                  <a:lnTo>
                    <a:pt x="0" y="67"/>
                  </a:lnTo>
                  <a:lnTo>
                    <a:pt x="3" y="70"/>
                  </a:lnTo>
                  <a:lnTo>
                    <a:pt x="5" y="71"/>
                  </a:lnTo>
                  <a:lnTo>
                    <a:pt x="7" y="70"/>
                  </a:lnTo>
                  <a:lnTo>
                    <a:pt x="8" y="69"/>
                  </a:lnTo>
                  <a:lnTo>
                    <a:pt x="9" y="66"/>
                  </a:lnTo>
                  <a:lnTo>
                    <a:pt x="9" y="66"/>
                  </a:lnTo>
                  <a:lnTo>
                    <a:pt x="11" y="58"/>
                  </a:lnTo>
                  <a:lnTo>
                    <a:pt x="14" y="51"/>
                  </a:lnTo>
                  <a:lnTo>
                    <a:pt x="18" y="44"/>
                  </a:lnTo>
                  <a:lnTo>
                    <a:pt x="23" y="36"/>
                  </a:lnTo>
                  <a:lnTo>
                    <a:pt x="34" y="22"/>
                  </a:lnTo>
                  <a:lnTo>
                    <a:pt x="39" y="15"/>
                  </a:lnTo>
                  <a:lnTo>
                    <a:pt x="43" y="7"/>
                  </a:lnTo>
                  <a:lnTo>
                    <a:pt x="43" y="7"/>
                  </a:lnTo>
                  <a:lnTo>
                    <a:pt x="43" y="5"/>
                  </a:lnTo>
                  <a:lnTo>
                    <a:pt x="43" y="4"/>
                  </a:lnTo>
                  <a:lnTo>
                    <a:pt x="42" y="2"/>
                  </a:lnTo>
                  <a:lnTo>
                    <a:pt x="41" y="1"/>
                  </a:lnTo>
                  <a:lnTo>
                    <a:pt x="39" y="0"/>
                  </a:lnTo>
                  <a:lnTo>
                    <a:pt x="38" y="0"/>
                  </a:lnTo>
                  <a:lnTo>
                    <a:pt x="36" y="1"/>
                  </a:lnTo>
                  <a:lnTo>
                    <a:pt x="35" y="3"/>
                  </a:lnTo>
                  <a:lnTo>
                    <a:pt x="35"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22" name="Freeform 997"/>
            <p:cNvSpPr>
              <a:spLocks/>
            </p:cNvSpPr>
            <p:nvPr/>
          </p:nvSpPr>
          <p:spPr bwMode="auto">
            <a:xfrm>
              <a:off x="4735513" y="2746376"/>
              <a:ext cx="25400" cy="30163"/>
            </a:xfrm>
            <a:custGeom>
              <a:avLst/>
              <a:gdLst/>
              <a:ahLst/>
              <a:cxnLst>
                <a:cxn ang="0">
                  <a:pos x="39" y="1"/>
                </a:cxn>
                <a:cxn ang="0">
                  <a:pos x="39" y="1"/>
                </a:cxn>
                <a:cxn ang="0">
                  <a:pos x="29" y="12"/>
                </a:cxn>
                <a:cxn ang="0">
                  <a:pos x="20" y="23"/>
                </a:cxn>
                <a:cxn ang="0">
                  <a:pos x="1" y="48"/>
                </a:cxn>
                <a:cxn ang="0">
                  <a:pos x="1" y="48"/>
                </a:cxn>
                <a:cxn ang="0">
                  <a:pos x="0" y="50"/>
                </a:cxn>
                <a:cxn ang="0">
                  <a:pos x="0" y="51"/>
                </a:cxn>
                <a:cxn ang="0">
                  <a:pos x="2" y="56"/>
                </a:cxn>
                <a:cxn ang="0">
                  <a:pos x="3" y="57"/>
                </a:cxn>
                <a:cxn ang="0">
                  <a:pos x="4" y="57"/>
                </a:cxn>
                <a:cxn ang="0">
                  <a:pos x="6" y="57"/>
                </a:cxn>
                <a:cxn ang="0">
                  <a:pos x="8" y="55"/>
                </a:cxn>
                <a:cxn ang="0">
                  <a:pos x="8" y="55"/>
                </a:cxn>
                <a:cxn ang="0">
                  <a:pos x="26" y="31"/>
                </a:cxn>
                <a:cxn ang="0">
                  <a:pos x="35" y="18"/>
                </a:cxn>
                <a:cxn ang="0">
                  <a:pos x="45" y="7"/>
                </a:cxn>
                <a:cxn ang="0">
                  <a:pos x="45" y="7"/>
                </a:cxn>
                <a:cxn ang="0">
                  <a:pos x="46" y="6"/>
                </a:cxn>
                <a:cxn ang="0">
                  <a:pos x="48" y="4"/>
                </a:cxn>
                <a:cxn ang="0">
                  <a:pos x="46" y="2"/>
                </a:cxn>
                <a:cxn ang="0">
                  <a:pos x="45" y="1"/>
                </a:cxn>
                <a:cxn ang="0">
                  <a:pos x="44" y="0"/>
                </a:cxn>
                <a:cxn ang="0">
                  <a:pos x="42" y="0"/>
                </a:cxn>
                <a:cxn ang="0">
                  <a:pos x="40" y="0"/>
                </a:cxn>
                <a:cxn ang="0">
                  <a:pos x="39" y="1"/>
                </a:cxn>
                <a:cxn ang="0">
                  <a:pos x="39" y="1"/>
                </a:cxn>
              </a:cxnLst>
              <a:rect l="0" t="0" r="r" b="b"/>
              <a:pathLst>
                <a:path w="48" h="57">
                  <a:moveTo>
                    <a:pt x="39" y="1"/>
                  </a:moveTo>
                  <a:lnTo>
                    <a:pt x="39" y="1"/>
                  </a:lnTo>
                  <a:lnTo>
                    <a:pt x="29" y="12"/>
                  </a:lnTo>
                  <a:lnTo>
                    <a:pt x="20" y="23"/>
                  </a:lnTo>
                  <a:lnTo>
                    <a:pt x="1" y="48"/>
                  </a:lnTo>
                  <a:lnTo>
                    <a:pt x="1" y="48"/>
                  </a:lnTo>
                  <a:lnTo>
                    <a:pt x="0" y="50"/>
                  </a:lnTo>
                  <a:lnTo>
                    <a:pt x="0" y="51"/>
                  </a:lnTo>
                  <a:lnTo>
                    <a:pt x="2" y="56"/>
                  </a:lnTo>
                  <a:lnTo>
                    <a:pt x="3" y="57"/>
                  </a:lnTo>
                  <a:lnTo>
                    <a:pt x="4" y="57"/>
                  </a:lnTo>
                  <a:lnTo>
                    <a:pt x="6" y="57"/>
                  </a:lnTo>
                  <a:lnTo>
                    <a:pt x="8" y="55"/>
                  </a:lnTo>
                  <a:lnTo>
                    <a:pt x="8" y="55"/>
                  </a:lnTo>
                  <a:lnTo>
                    <a:pt x="26" y="31"/>
                  </a:lnTo>
                  <a:lnTo>
                    <a:pt x="35" y="18"/>
                  </a:lnTo>
                  <a:lnTo>
                    <a:pt x="45" y="7"/>
                  </a:lnTo>
                  <a:lnTo>
                    <a:pt x="45" y="7"/>
                  </a:lnTo>
                  <a:lnTo>
                    <a:pt x="46" y="6"/>
                  </a:lnTo>
                  <a:lnTo>
                    <a:pt x="48" y="4"/>
                  </a:lnTo>
                  <a:lnTo>
                    <a:pt x="46" y="2"/>
                  </a:lnTo>
                  <a:lnTo>
                    <a:pt x="45" y="1"/>
                  </a:lnTo>
                  <a:lnTo>
                    <a:pt x="44" y="0"/>
                  </a:lnTo>
                  <a:lnTo>
                    <a:pt x="42" y="0"/>
                  </a:lnTo>
                  <a:lnTo>
                    <a:pt x="40" y="0"/>
                  </a:lnTo>
                  <a:lnTo>
                    <a:pt x="39" y="1"/>
                  </a:lnTo>
                  <a:lnTo>
                    <a:pt x="39"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23" name="Freeform 998"/>
            <p:cNvSpPr>
              <a:spLocks/>
            </p:cNvSpPr>
            <p:nvPr/>
          </p:nvSpPr>
          <p:spPr bwMode="auto">
            <a:xfrm>
              <a:off x="4479926" y="2536826"/>
              <a:ext cx="31750" cy="34925"/>
            </a:xfrm>
            <a:custGeom>
              <a:avLst/>
              <a:gdLst/>
              <a:ahLst/>
              <a:cxnLst>
                <a:cxn ang="0">
                  <a:pos x="52" y="1"/>
                </a:cxn>
                <a:cxn ang="0">
                  <a:pos x="52" y="1"/>
                </a:cxn>
                <a:cxn ang="0">
                  <a:pos x="38" y="15"/>
                </a:cxn>
                <a:cxn ang="0">
                  <a:pos x="26" y="30"/>
                </a:cxn>
                <a:cxn ang="0">
                  <a:pos x="13" y="44"/>
                </a:cxn>
                <a:cxn ang="0">
                  <a:pos x="1" y="58"/>
                </a:cxn>
                <a:cxn ang="0">
                  <a:pos x="1" y="58"/>
                </a:cxn>
                <a:cxn ang="0">
                  <a:pos x="0" y="60"/>
                </a:cxn>
                <a:cxn ang="0">
                  <a:pos x="0" y="61"/>
                </a:cxn>
                <a:cxn ang="0">
                  <a:pos x="0" y="63"/>
                </a:cxn>
                <a:cxn ang="0">
                  <a:pos x="1" y="64"/>
                </a:cxn>
                <a:cxn ang="0">
                  <a:pos x="2" y="65"/>
                </a:cxn>
                <a:cxn ang="0">
                  <a:pos x="4" y="66"/>
                </a:cxn>
                <a:cxn ang="0">
                  <a:pos x="6" y="66"/>
                </a:cxn>
                <a:cxn ang="0">
                  <a:pos x="7" y="65"/>
                </a:cxn>
                <a:cxn ang="0">
                  <a:pos x="7" y="65"/>
                </a:cxn>
                <a:cxn ang="0">
                  <a:pos x="21" y="50"/>
                </a:cxn>
                <a:cxn ang="0">
                  <a:pos x="33" y="36"/>
                </a:cxn>
                <a:cxn ang="0">
                  <a:pos x="46" y="21"/>
                </a:cxn>
                <a:cxn ang="0">
                  <a:pos x="58" y="7"/>
                </a:cxn>
                <a:cxn ang="0">
                  <a:pos x="58" y="7"/>
                </a:cxn>
                <a:cxn ang="0">
                  <a:pos x="59" y="6"/>
                </a:cxn>
                <a:cxn ang="0">
                  <a:pos x="60" y="4"/>
                </a:cxn>
                <a:cxn ang="0">
                  <a:pos x="59" y="2"/>
                </a:cxn>
                <a:cxn ang="0">
                  <a:pos x="58" y="1"/>
                </a:cxn>
                <a:cxn ang="0">
                  <a:pos x="57" y="0"/>
                </a:cxn>
                <a:cxn ang="0">
                  <a:pos x="55" y="0"/>
                </a:cxn>
                <a:cxn ang="0">
                  <a:pos x="54" y="0"/>
                </a:cxn>
                <a:cxn ang="0">
                  <a:pos x="52" y="1"/>
                </a:cxn>
                <a:cxn ang="0">
                  <a:pos x="52" y="1"/>
                </a:cxn>
              </a:cxnLst>
              <a:rect l="0" t="0" r="r" b="b"/>
              <a:pathLst>
                <a:path w="60" h="66">
                  <a:moveTo>
                    <a:pt x="52" y="1"/>
                  </a:moveTo>
                  <a:lnTo>
                    <a:pt x="52" y="1"/>
                  </a:lnTo>
                  <a:lnTo>
                    <a:pt x="38" y="15"/>
                  </a:lnTo>
                  <a:lnTo>
                    <a:pt x="26" y="30"/>
                  </a:lnTo>
                  <a:lnTo>
                    <a:pt x="13" y="44"/>
                  </a:lnTo>
                  <a:lnTo>
                    <a:pt x="1" y="58"/>
                  </a:lnTo>
                  <a:lnTo>
                    <a:pt x="1" y="58"/>
                  </a:lnTo>
                  <a:lnTo>
                    <a:pt x="0" y="60"/>
                  </a:lnTo>
                  <a:lnTo>
                    <a:pt x="0" y="61"/>
                  </a:lnTo>
                  <a:lnTo>
                    <a:pt x="0" y="63"/>
                  </a:lnTo>
                  <a:lnTo>
                    <a:pt x="1" y="64"/>
                  </a:lnTo>
                  <a:lnTo>
                    <a:pt x="2" y="65"/>
                  </a:lnTo>
                  <a:lnTo>
                    <a:pt x="4" y="66"/>
                  </a:lnTo>
                  <a:lnTo>
                    <a:pt x="6" y="66"/>
                  </a:lnTo>
                  <a:lnTo>
                    <a:pt x="7" y="65"/>
                  </a:lnTo>
                  <a:lnTo>
                    <a:pt x="7" y="65"/>
                  </a:lnTo>
                  <a:lnTo>
                    <a:pt x="21" y="50"/>
                  </a:lnTo>
                  <a:lnTo>
                    <a:pt x="33" y="36"/>
                  </a:lnTo>
                  <a:lnTo>
                    <a:pt x="46" y="21"/>
                  </a:lnTo>
                  <a:lnTo>
                    <a:pt x="58" y="7"/>
                  </a:lnTo>
                  <a:lnTo>
                    <a:pt x="58" y="7"/>
                  </a:lnTo>
                  <a:lnTo>
                    <a:pt x="59" y="6"/>
                  </a:lnTo>
                  <a:lnTo>
                    <a:pt x="60" y="4"/>
                  </a:lnTo>
                  <a:lnTo>
                    <a:pt x="59" y="2"/>
                  </a:lnTo>
                  <a:lnTo>
                    <a:pt x="58" y="1"/>
                  </a:lnTo>
                  <a:lnTo>
                    <a:pt x="57" y="0"/>
                  </a:lnTo>
                  <a:lnTo>
                    <a:pt x="55" y="0"/>
                  </a:lnTo>
                  <a:lnTo>
                    <a:pt x="54" y="0"/>
                  </a:lnTo>
                  <a:lnTo>
                    <a:pt x="52" y="1"/>
                  </a:lnTo>
                  <a:lnTo>
                    <a:pt x="52"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24" name="Freeform 999"/>
            <p:cNvSpPr>
              <a:spLocks/>
            </p:cNvSpPr>
            <p:nvPr/>
          </p:nvSpPr>
          <p:spPr bwMode="auto">
            <a:xfrm>
              <a:off x="4513263" y="2566988"/>
              <a:ext cx="34925" cy="49213"/>
            </a:xfrm>
            <a:custGeom>
              <a:avLst/>
              <a:gdLst/>
              <a:ahLst/>
              <a:cxnLst>
                <a:cxn ang="0">
                  <a:pos x="57" y="3"/>
                </a:cxn>
                <a:cxn ang="0">
                  <a:pos x="57" y="3"/>
                </a:cxn>
                <a:cxn ang="0">
                  <a:pos x="55" y="8"/>
                </a:cxn>
                <a:cxn ang="0">
                  <a:pos x="52" y="13"/>
                </a:cxn>
                <a:cxn ang="0">
                  <a:pos x="44" y="23"/>
                </a:cxn>
                <a:cxn ang="0">
                  <a:pos x="35" y="31"/>
                </a:cxn>
                <a:cxn ang="0">
                  <a:pos x="27" y="39"/>
                </a:cxn>
                <a:cxn ang="0">
                  <a:pos x="27" y="39"/>
                </a:cxn>
                <a:cxn ang="0">
                  <a:pos x="22" y="44"/>
                </a:cxn>
                <a:cxn ang="0">
                  <a:pos x="18" y="49"/>
                </a:cxn>
                <a:cxn ang="0">
                  <a:pos x="12" y="61"/>
                </a:cxn>
                <a:cxn ang="0">
                  <a:pos x="0" y="85"/>
                </a:cxn>
                <a:cxn ang="0">
                  <a:pos x="0" y="85"/>
                </a:cxn>
                <a:cxn ang="0">
                  <a:pos x="0" y="86"/>
                </a:cxn>
                <a:cxn ang="0">
                  <a:pos x="0" y="88"/>
                </a:cxn>
                <a:cxn ang="0">
                  <a:pos x="1" y="90"/>
                </a:cxn>
                <a:cxn ang="0">
                  <a:pos x="2" y="91"/>
                </a:cxn>
                <a:cxn ang="0">
                  <a:pos x="4" y="91"/>
                </a:cxn>
                <a:cxn ang="0">
                  <a:pos x="6" y="91"/>
                </a:cxn>
                <a:cxn ang="0">
                  <a:pos x="7" y="91"/>
                </a:cxn>
                <a:cxn ang="0">
                  <a:pos x="8" y="89"/>
                </a:cxn>
                <a:cxn ang="0">
                  <a:pos x="8" y="89"/>
                </a:cxn>
                <a:cxn ang="0">
                  <a:pos x="16" y="75"/>
                </a:cxn>
                <a:cxn ang="0">
                  <a:pos x="22" y="63"/>
                </a:cxn>
                <a:cxn ang="0">
                  <a:pos x="30" y="50"/>
                </a:cxn>
                <a:cxn ang="0">
                  <a:pos x="34" y="45"/>
                </a:cxn>
                <a:cxn ang="0">
                  <a:pos x="40" y="40"/>
                </a:cxn>
                <a:cxn ang="0">
                  <a:pos x="40" y="40"/>
                </a:cxn>
                <a:cxn ang="0">
                  <a:pos x="48" y="33"/>
                </a:cxn>
                <a:cxn ang="0">
                  <a:pos x="55" y="25"/>
                </a:cxn>
                <a:cxn ang="0">
                  <a:pos x="61" y="15"/>
                </a:cxn>
                <a:cxn ang="0">
                  <a:pos x="66" y="6"/>
                </a:cxn>
                <a:cxn ang="0">
                  <a:pos x="66" y="6"/>
                </a:cxn>
                <a:cxn ang="0">
                  <a:pos x="66" y="4"/>
                </a:cxn>
                <a:cxn ang="0">
                  <a:pos x="66" y="2"/>
                </a:cxn>
                <a:cxn ang="0">
                  <a:pos x="65" y="1"/>
                </a:cxn>
                <a:cxn ang="0">
                  <a:pos x="63" y="0"/>
                </a:cxn>
                <a:cxn ang="0">
                  <a:pos x="60" y="0"/>
                </a:cxn>
                <a:cxn ang="0">
                  <a:pos x="58" y="1"/>
                </a:cxn>
                <a:cxn ang="0">
                  <a:pos x="57" y="3"/>
                </a:cxn>
                <a:cxn ang="0">
                  <a:pos x="57" y="3"/>
                </a:cxn>
              </a:cxnLst>
              <a:rect l="0" t="0" r="r" b="b"/>
              <a:pathLst>
                <a:path w="66" h="91">
                  <a:moveTo>
                    <a:pt x="57" y="3"/>
                  </a:moveTo>
                  <a:lnTo>
                    <a:pt x="57" y="3"/>
                  </a:lnTo>
                  <a:lnTo>
                    <a:pt x="55" y="8"/>
                  </a:lnTo>
                  <a:lnTo>
                    <a:pt x="52" y="13"/>
                  </a:lnTo>
                  <a:lnTo>
                    <a:pt x="44" y="23"/>
                  </a:lnTo>
                  <a:lnTo>
                    <a:pt x="35" y="31"/>
                  </a:lnTo>
                  <a:lnTo>
                    <a:pt x="27" y="39"/>
                  </a:lnTo>
                  <a:lnTo>
                    <a:pt x="27" y="39"/>
                  </a:lnTo>
                  <a:lnTo>
                    <a:pt x="22" y="44"/>
                  </a:lnTo>
                  <a:lnTo>
                    <a:pt x="18" y="49"/>
                  </a:lnTo>
                  <a:lnTo>
                    <a:pt x="12" y="61"/>
                  </a:lnTo>
                  <a:lnTo>
                    <a:pt x="0" y="85"/>
                  </a:lnTo>
                  <a:lnTo>
                    <a:pt x="0" y="85"/>
                  </a:lnTo>
                  <a:lnTo>
                    <a:pt x="0" y="86"/>
                  </a:lnTo>
                  <a:lnTo>
                    <a:pt x="0" y="88"/>
                  </a:lnTo>
                  <a:lnTo>
                    <a:pt x="1" y="90"/>
                  </a:lnTo>
                  <a:lnTo>
                    <a:pt x="2" y="91"/>
                  </a:lnTo>
                  <a:lnTo>
                    <a:pt x="4" y="91"/>
                  </a:lnTo>
                  <a:lnTo>
                    <a:pt x="6" y="91"/>
                  </a:lnTo>
                  <a:lnTo>
                    <a:pt x="7" y="91"/>
                  </a:lnTo>
                  <a:lnTo>
                    <a:pt x="8" y="89"/>
                  </a:lnTo>
                  <a:lnTo>
                    <a:pt x="8" y="89"/>
                  </a:lnTo>
                  <a:lnTo>
                    <a:pt x="16" y="75"/>
                  </a:lnTo>
                  <a:lnTo>
                    <a:pt x="22" y="63"/>
                  </a:lnTo>
                  <a:lnTo>
                    <a:pt x="30" y="50"/>
                  </a:lnTo>
                  <a:lnTo>
                    <a:pt x="34" y="45"/>
                  </a:lnTo>
                  <a:lnTo>
                    <a:pt x="40" y="40"/>
                  </a:lnTo>
                  <a:lnTo>
                    <a:pt x="40" y="40"/>
                  </a:lnTo>
                  <a:lnTo>
                    <a:pt x="48" y="33"/>
                  </a:lnTo>
                  <a:lnTo>
                    <a:pt x="55" y="25"/>
                  </a:lnTo>
                  <a:lnTo>
                    <a:pt x="61" y="15"/>
                  </a:lnTo>
                  <a:lnTo>
                    <a:pt x="66" y="6"/>
                  </a:lnTo>
                  <a:lnTo>
                    <a:pt x="66" y="6"/>
                  </a:lnTo>
                  <a:lnTo>
                    <a:pt x="66" y="4"/>
                  </a:lnTo>
                  <a:lnTo>
                    <a:pt x="66" y="2"/>
                  </a:lnTo>
                  <a:lnTo>
                    <a:pt x="65" y="1"/>
                  </a:lnTo>
                  <a:lnTo>
                    <a:pt x="63" y="0"/>
                  </a:lnTo>
                  <a:lnTo>
                    <a:pt x="60" y="0"/>
                  </a:lnTo>
                  <a:lnTo>
                    <a:pt x="58" y="1"/>
                  </a:lnTo>
                  <a:lnTo>
                    <a:pt x="57" y="3"/>
                  </a:lnTo>
                  <a:lnTo>
                    <a:pt x="57"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25" name="Freeform 1000"/>
            <p:cNvSpPr>
              <a:spLocks/>
            </p:cNvSpPr>
            <p:nvPr/>
          </p:nvSpPr>
          <p:spPr bwMode="auto">
            <a:xfrm>
              <a:off x="4645026" y="2497138"/>
              <a:ext cx="34925" cy="55563"/>
            </a:xfrm>
            <a:custGeom>
              <a:avLst/>
              <a:gdLst/>
              <a:ahLst/>
              <a:cxnLst>
                <a:cxn ang="0">
                  <a:pos x="58" y="2"/>
                </a:cxn>
                <a:cxn ang="0">
                  <a:pos x="58" y="2"/>
                </a:cxn>
                <a:cxn ang="0">
                  <a:pos x="1" y="97"/>
                </a:cxn>
                <a:cxn ang="0">
                  <a:pos x="1" y="97"/>
                </a:cxn>
                <a:cxn ang="0">
                  <a:pos x="0" y="100"/>
                </a:cxn>
                <a:cxn ang="0">
                  <a:pos x="1" y="102"/>
                </a:cxn>
                <a:cxn ang="0">
                  <a:pos x="1" y="103"/>
                </a:cxn>
                <a:cxn ang="0">
                  <a:pos x="3" y="104"/>
                </a:cxn>
                <a:cxn ang="0">
                  <a:pos x="4" y="105"/>
                </a:cxn>
                <a:cxn ang="0">
                  <a:pos x="6" y="105"/>
                </a:cxn>
                <a:cxn ang="0">
                  <a:pos x="8" y="104"/>
                </a:cxn>
                <a:cxn ang="0">
                  <a:pos x="9" y="103"/>
                </a:cxn>
                <a:cxn ang="0">
                  <a:pos x="9" y="103"/>
                </a:cxn>
                <a:cxn ang="0">
                  <a:pos x="66" y="7"/>
                </a:cxn>
                <a:cxn ang="0">
                  <a:pos x="66" y="7"/>
                </a:cxn>
                <a:cxn ang="0">
                  <a:pos x="67" y="5"/>
                </a:cxn>
                <a:cxn ang="0">
                  <a:pos x="67" y="4"/>
                </a:cxn>
                <a:cxn ang="0">
                  <a:pos x="66" y="2"/>
                </a:cxn>
                <a:cxn ang="0">
                  <a:pos x="64" y="1"/>
                </a:cxn>
                <a:cxn ang="0">
                  <a:pos x="63" y="0"/>
                </a:cxn>
                <a:cxn ang="0">
                  <a:pos x="61" y="0"/>
                </a:cxn>
                <a:cxn ang="0">
                  <a:pos x="60" y="1"/>
                </a:cxn>
                <a:cxn ang="0">
                  <a:pos x="58" y="2"/>
                </a:cxn>
                <a:cxn ang="0">
                  <a:pos x="58" y="2"/>
                </a:cxn>
              </a:cxnLst>
              <a:rect l="0" t="0" r="r" b="b"/>
              <a:pathLst>
                <a:path w="67" h="105">
                  <a:moveTo>
                    <a:pt x="58" y="2"/>
                  </a:moveTo>
                  <a:lnTo>
                    <a:pt x="58" y="2"/>
                  </a:lnTo>
                  <a:lnTo>
                    <a:pt x="1" y="97"/>
                  </a:lnTo>
                  <a:lnTo>
                    <a:pt x="1" y="97"/>
                  </a:lnTo>
                  <a:lnTo>
                    <a:pt x="0" y="100"/>
                  </a:lnTo>
                  <a:lnTo>
                    <a:pt x="1" y="102"/>
                  </a:lnTo>
                  <a:lnTo>
                    <a:pt x="1" y="103"/>
                  </a:lnTo>
                  <a:lnTo>
                    <a:pt x="3" y="104"/>
                  </a:lnTo>
                  <a:lnTo>
                    <a:pt x="4" y="105"/>
                  </a:lnTo>
                  <a:lnTo>
                    <a:pt x="6" y="105"/>
                  </a:lnTo>
                  <a:lnTo>
                    <a:pt x="8" y="104"/>
                  </a:lnTo>
                  <a:lnTo>
                    <a:pt x="9" y="103"/>
                  </a:lnTo>
                  <a:lnTo>
                    <a:pt x="9" y="103"/>
                  </a:lnTo>
                  <a:lnTo>
                    <a:pt x="66" y="7"/>
                  </a:lnTo>
                  <a:lnTo>
                    <a:pt x="66" y="7"/>
                  </a:lnTo>
                  <a:lnTo>
                    <a:pt x="67" y="5"/>
                  </a:lnTo>
                  <a:lnTo>
                    <a:pt x="67" y="4"/>
                  </a:lnTo>
                  <a:lnTo>
                    <a:pt x="66" y="2"/>
                  </a:lnTo>
                  <a:lnTo>
                    <a:pt x="64" y="1"/>
                  </a:lnTo>
                  <a:lnTo>
                    <a:pt x="63" y="0"/>
                  </a:lnTo>
                  <a:lnTo>
                    <a:pt x="61" y="0"/>
                  </a:lnTo>
                  <a:lnTo>
                    <a:pt x="60" y="1"/>
                  </a:lnTo>
                  <a:lnTo>
                    <a:pt x="58" y="2"/>
                  </a:lnTo>
                  <a:lnTo>
                    <a:pt x="58"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26" name="Freeform 1001"/>
            <p:cNvSpPr>
              <a:spLocks/>
            </p:cNvSpPr>
            <p:nvPr/>
          </p:nvSpPr>
          <p:spPr bwMode="auto">
            <a:xfrm>
              <a:off x="4681538" y="2509838"/>
              <a:ext cx="28575" cy="31750"/>
            </a:xfrm>
            <a:custGeom>
              <a:avLst/>
              <a:gdLst/>
              <a:ahLst/>
              <a:cxnLst>
                <a:cxn ang="0">
                  <a:pos x="46" y="1"/>
                </a:cxn>
                <a:cxn ang="0">
                  <a:pos x="46" y="1"/>
                </a:cxn>
                <a:cxn ang="0">
                  <a:pos x="22" y="26"/>
                </a:cxn>
                <a:cxn ang="0">
                  <a:pos x="11" y="39"/>
                </a:cxn>
                <a:cxn ang="0">
                  <a:pos x="0" y="53"/>
                </a:cxn>
                <a:cxn ang="0">
                  <a:pos x="0" y="53"/>
                </a:cxn>
                <a:cxn ang="0">
                  <a:pos x="0" y="55"/>
                </a:cxn>
                <a:cxn ang="0">
                  <a:pos x="0" y="56"/>
                </a:cxn>
                <a:cxn ang="0">
                  <a:pos x="1" y="58"/>
                </a:cxn>
                <a:cxn ang="0">
                  <a:pos x="2" y="59"/>
                </a:cxn>
                <a:cxn ang="0">
                  <a:pos x="4" y="60"/>
                </a:cxn>
                <a:cxn ang="0">
                  <a:pos x="5" y="60"/>
                </a:cxn>
                <a:cxn ang="0">
                  <a:pos x="8" y="59"/>
                </a:cxn>
                <a:cxn ang="0">
                  <a:pos x="9" y="58"/>
                </a:cxn>
                <a:cxn ang="0">
                  <a:pos x="9" y="58"/>
                </a:cxn>
                <a:cxn ang="0">
                  <a:pos x="19" y="44"/>
                </a:cxn>
                <a:cxn ang="0">
                  <a:pos x="29" y="32"/>
                </a:cxn>
                <a:cxn ang="0">
                  <a:pos x="52" y="8"/>
                </a:cxn>
                <a:cxn ang="0">
                  <a:pos x="52" y="8"/>
                </a:cxn>
                <a:cxn ang="0">
                  <a:pos x="54" y="6"/>
                </a:cxn>
                <a:cxn ang="0">
                  <a:pos x="54" y="4"/>
                </a:cxn>
                <a:cxn ang="0">
                  <a:pos x="53" y="3"/>
                </a:cxn>
                <a:cxn ang="0">
                  <a:pos x="52" y="1"/>
                </a:cxn>
                <a:cxn ang="0">
                  <a:pos x="51" y="0"/>
                </a:cxn>
                <a:cxn ang="0">
                  <a:pos x="49" y="0"/>
                </a:cxn>
                <a:cxn ang="0">
                  <a:pos x="48" y="0"/>
                </a:cxn>
                <a:cxn ang="0">
                  <a:pos x="46" y="1"/>
                </a:cxn>
                <a:cxn ang="0">
                  <a:pos x="46" y="1"/>
                </a:cxn>
              </a:cxnLst>
              <a:rect l="0" t="0" r="r" b="b"/>
              <a:pathLst>
                <a:path w="54" h="60">
                  <a:moveTo>
                    <a:pt x="46" y="1"/>
                  </a:moveTo>
                  <a:lnTo>
                    <a:pt x="46" y="1"/>
                  </a:lnTo>
                  <a:lnTo>
                    <a:pt x="22" y="26"/>
                  </a:lnTo>
                  <a:lnTo>
                    <a:pt x="11" y="39"/>
                  </a:lnTo>
                  <a:lnTo>
                    <a:pt x="0" y="53"/>
                  </a:lnTo>
                  <a:lnTo>
                    <a:pt x="0" y="53"/>
                  </a:lnTo>
                  <a:lnTo>
                    <a:pt x="0" y="55"/>
                  </a:lnTo>
                  <a:lnTo>
                    <a:pt x="0" y="56"/>
                  </a:lnTo>
                  <a:lnTo>
                    <a:pt x="1" y="58"/>
                  </a:lnTo>
                  <a:lnTo>
                    <a:pt x="2" y="59"/>
                  </a:lnTo>
                  <a:lnTo>
                    <a:pt x="4" y="60"/>
                  </a:lnTo>
                  <a:lnTo>
                    <a:pt x="5" y="60"/>
                  </a:lnTo>
                  <a:lnTo>
                    <a:pt x="8" y="59"/>
                  </a:lnTo>
                  <a:lnTo>
                    <a:pt x="9" y="58"/>
                  </a:lnTo>
                  <a:lnTo>
                    <a:pt x="9" y="58"/>
                  </a:lnTo>
                  <a:lnTo>
                    <a:pt x="19" y="44"/>
                  </a:lnTo>
                  <a:lnTo>
                    <a:pt x="29" y="32"/>
                  </a:lnTo>
                  <a:lnTo>
                    <a:pt x="52" y="8"/>
                  </a:lnTo>
                  <a:lnTo>
                    <a:pt x="52" y="8"/>
                  </a:lnTo>
                  <a:lnTo>
                    <a:pt x="54" y="6"/>
                  </a:lnTo>
                  <a:lnTo>
                    <a:pt x="54" y="4"/>
                  </a:lnTo>
                  <a:lnTo>
                    <a:pt x="53" y="3"/>
                  </a:lnTo>
                  <a:lnTo>
                    <a:pt x="52" y="1"/>
                  </a:lnTo>
                  <a:lnTo>
                    <a:pt x="51" y="0"/>
                  </a:lnTo>
                  <a:lnTo>
                    <a:pt x="49" y="0"/>
                  </a:lnTo>
                  <a:lnTo>
                    <a:pt x="48" y="0"/>
                  </a:lnTo>
                  <a:lnTo>
                    <a:pt x="46" y="1"/>
                  </a:lnTo>
                  <a:lnTo>
                    <a:pt x="46"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27" name="Freeform 1002"/>
            <p:cNvSpPr>
              <a:spLocks/>
            </p:cNvSpPr>
            <p:nvPr/>
          </p:nvSpPr>
          <p:spPr bwMode="auto">
            <a:xfrm>
              <a:off x="4714876" y="2520951"/>
              <a:ext cx="61913" cy="74613"/>
            </a:xfrm>
            <a:custGeom>
              <a:avLst/>
              <a:gdLst/>
              <a:ahLst/>
              <a:cxnLst>
                <a:cxn ang="0">
                  <a:pos x="109" y="1"/>
                </a:cxn>
                <a:cxn ang="0">
                  <a:pos x="109" y="1"/>
                </a:cxn>
                <a:cxn ang="0">
                  <a:pos x="101" y="7"/>
                </a:cxn>
                <a:cxn ang="0">
                  <a:pos x="93" y="14"/>
                </a:cxn>
                <a:cxn ang="0">
                  <a:pos x="78" y="30"/>
                </a:cxn>
                <a:cxn ang="0">
                  <a:pos x="65" y="46"/>
                </a:cxn>
                <a:cxn ang="0">
                  <a:pos x="51" y="64"/>
                </a:cxn>
                <a:cxn ang="0">
                  <a:pos x="26" y="99"/>
                </a:cxn>
                <a:cxn ang="0">
                  <a:pos x="14" y="117"/>
                </a:cxn>
                <a:cxn ang="0">
                  <a:pos x="1" y="134"/>
                </a:cxn>
                <a:cxn ang="0">
                  <a:pos x="1" y="134"/>
                </a:cxn>
                <a:cxn ang="0">
                  <a:pos x="0" y="136"/>
                </a:cxn>
                <a:cxn ang="0">
                  <a:pos x="0" y="137"/>
                </a:cxn>
                <a:cxn ang="0">
                  <a:pos x="2" y="142"/>
                </a:cxn>
                <a:cxn ang="0">
                  <a:pos x="3" y="143"/>
                </a:cxn>
                <a:cxn ang="0">
                  <a:pos x="5" y="143"/>
                </a:cxn>
                <a:cxn ang="0">
                  <a:pos x="6" y="143"/>
                </a:cxn>
                <a:cxn ang="0">
                  <a:pos x="8" y="141"/>
                </a:cxn>
                <a:cxn ang="0">
                  <a:pos x="8" y="141"/>
                </a:cxn>
                <a:cxn ang="0">
                  <a:pos x="20" y="124"/>
                </a:cxn>
                <a:cxn ang="0">
                  <a:pos x="33" y="106"/>
                </a:cxn>
                <a:cxn ang="0">
                  <a:pos x="58" y="71"/>
                </a:cxn>
                <a:cxn ang="0">
                  <a:pos x="70" y="55"/>
                </a:cxn>
                <a:cxn ang="0">
                  <a:pos x="83" y="38"/>
                </a:cxn>
                <a:cxn ang="0">
                  <a:pos x="98" y="22"/>
                </a:cxn>
                <a:cxn ang="0">
                  <a:pos x="106" y="15"/>
                </a:cxn>
                <a:cxn ang="0">
                  <a:pos x="115" y="9"/>
                </a:cxn>
                <a:cxn ang="0">
                  <a:pos x="115" y="9"/>
                </a:cxn>
                <a:cxn ang="0">
                  <a:pos x="116" y="7"/>
                </a:cxn>
                <a:cxn ang="0">
                  <a:pos x="117" y="5"/>
                </a:cxn>
                <a:cxn ang="0">
                  <a:pos x="116" y="2"/>
                </a:cxn>
                <a:cxn ang="0">
                  <a:pos x="115" y="1"/>
                </a:cxn>
                <a:cxn ang="0">
                  <a:pos x="114" y="0"/>
                </a:cxn>
                <a:cxn ang="0">
                  <a:pos x="111" y="0"/>
                </a:cxn>
                <a:cxn ang="0">
                  <a:pos x="109" y="1"/>
                </a:cxn>
                <a:cxn ang="0">
                  <a:pos x="109" y="1"/>
                </a:cxn>
              </a:cxnLst>
              <a:rect l="0" t="0" r="r" b="b"/>
              <a:pathLst>
                <a:path w="117" h="143">
                  <a:moveTo>
                    <a:pt x="109" y="1"/>
                  </a:moveTo>
                  <a:lnTo>
                    <a:pt x="109" y="1"/>
                  </a:lnTo>
                  <a:lnTo>
                    <a:pt x="101" y="7"/>
                  </a:lnTo>
                  <a:lnTo>
                    <a:pt x="93" y="14"/>
                  </a:lnTo>
                  <a:lnTo>
                    <a:pt x="78" y="30"/>
                  </a:lnTo>
                  <a:lnTo>
                    <a:pt x="65" y="46"/>
                  </a:lnTo>
                  <a:lnTo>
                    <a:pt x="51" y="64"/>
                  </a:lnTo>
                  <a:lnTo>
                    <a:pt x="26" y="99"/>
                  </a:lnTo>
                  <a:lnTo>
                    <a:pt x="14" y="117"/>
                  </a:lnTo>
                  <a:lnTo>
                    <a:pt x="1" y="134"/>
                  </a:lnTo>
                  <a:lnTo>
                    <a:pt x="1" y="134"/>
                  </a:lnTo>
                  <a:lnTo>
                    <a:pt x="0" y="136"/>
                  </a:lnTo>
                  <a:lnTo>
                    <a:pt x="0" y="137"/>
                  </a:lnTo>
                  <a:lnTo>
                    <a:pt x="2" y="142"/>
                  </a:lnTo>
                  <a:lnTo>
                    <a:pt x="3" y="143"/>
                  </a:lnTo>
                  <a:lnTo>
                    <a:pt x="5" y="143"/>
                  </a:lnTo>
                  <a:lnTo>
                    <a:pt x="6" y="143"/>
                  </a:lnTo>
                  <a:lnTo>
                    <a:pt x="8" y="141"/>
                  </a:lnTo>
                  <a:lnTo>
                    <a:pt x="8" y="141"/>
                  </a:lnTo>
                  <a:lnTo>
                    <a:pt x="20" y="124"/>
                  </a:lnTo>
                  <a:lnTo>
                    <a:pt x="33" y="106"/>
                  </a:lnTo>
                  <a:lnTo>
                    <a:pt x="58" y="71"/>
                  </a:lnTo>
                  <a:lnTo>
                    <a:pt x="70" y="55"/>
                  </a:lnTo>
                  <a:lnTo>
                    <a:pt x="83" y="38"/>
                  </a:lnTo>
                  <a:lnTo>
                    <a:pt x="98" y="22"/>
                  </a:lnTo>
                  <a:lnTo>
                    <a:pt x="106" y="15"/>
                  </a:lnTo>
                  <a:lnTo>
                    <a:pt x="115" y="9"/>
                  </a:lnTo>
                  <a:lnTo>
                    <a:pt x="115" y="9"/>
                  </a:lnTo>
                  <a:lnTo>
                    <a:pt x="116" y="7"/>
                  </a:lnTo>
                  <a:lnTo>
                    <a:pt x="117" y="5"/>
                  </a:lnTo>
                  <a:lnTo>
                    <a:pt x="116" y="2"/>
                  </a:lnTo>
                  <a:lnTo>
                    <a:pt x="115" y="1"/>
                  </a:lnTo>
                  <a:lnTo>
                    <a:pt x="114" y="0"/>
                  </a:lnTo>
                  <a:lnTo>
                    <a:pt x="111" y="0"/>
                  </a:lnTo>
                  <a:lnTo>
                    <a:pt x="109" y="1"/>
                  </a:lnTo>
                  <a:lnTo>
                    <a:pt x="109"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28" name="Freeform 1003"/>
            <p:cNvSpPr>
              <a:spLocks/>
            </p:cNvSpPr>
            <p:nvPr/>
          </p:nvSpPr>
          <p:spPr bwMode="auto">
            <a:xfrm>
              <a:off x="4278313" y="2235201"/>
              <a:ext cx="103188" cy="136525"/>
            </a:xfrm>
            <a:custGeom>
              <a:avLst/>
              <a:gdLst/>
              <a:ahLst/>
              <a:cxnLst>
                <a:cxn ang="0">
                  <a:pos x="186" y="0"/>
                </a:cxn>
                <a:cxn ang="0">
                  <a:pos x="186" y="0"/>
                </a:cxn>
                <a:cxn ang="0">
                  <a:pos x="171" y="12"/>
                </a:cxn>
                <a:cxn ang="0">
                  <a:pos x="156" y="26"/>
                </a:cxn>
                <a:cxn ang="0">
                  <a:pos x="143" y="39"/>
                </a:cxn>
                <a:cxn ang="0">
                  <a:pos x="129" y="54"/>
                </a:cxn>
                <a:cxn ang="0">
                  <a:pos x="117" y="68"/>
                </a:cxn>
                <a:cxn ang="0">
                  <a:pos x="104" y="84"/>
                </a:cxn>
                <a:cxn ang="0">
                  <a:pos x="81" y="115"/>
                </a:cxn>
                <a:cxn ang="0">
                  <a:pos x="60" y="148"/>
                </a:cxn>
                <a:cxn ang="0">
                  <a:pos x="39" y="181"/>
                </a:cxn>
                <a:cxn ang="0">
                  <a:pos x="1" y="249"/>
                </a:cxn>
                <a:cxn ang="0">
                  <a:pos x="1" y="249"/>
                </a:cxn>
                <a:cxn ang="0">
                  <a:pos x="0" y="251"/>
                </a:cxn>
                <a:cxn ang="0">
                  <a:pos x="1" y="253"/>
                </a:cxn>
                <a:cxn ang="0">
                  <a:pos x="1" y="255"/>
                </a:cxn>
                <a:cxn ang="0">
                  <a:pos x="3" y="256"/>
                </a:cxn>
                <a:cxn ang="0">
                  <a:pos x="4" y="257"/>
                </a:cxn>
                <a:cxn ang="0">
                  <a:pos x="6" y="257"/>
                </a:cxn>
                <a:cxn ang="0">
                  <a:pos x="8" y="256"/>
                </a:cxn>
                <a:cxn ang="0">
                  <a:pos x="9" y="254"/>
                </a:cxn>
                <a:cxn ang="0">
                  <a:pos x="9" y="254"/>
                </a:cxn>
                <a:cxn ang="0">
                  <a:pos x="46" y="187"/>
                </a:cxn>
                <a:cxn ang="0">
                  <a:pos x="67" y="154"/>
                </a:cxn>
                <a:cxn ang="0">
                  <a:pos x="88" y="122"/>
                </a:cxn>
                <a:cxn ang="0">
                  <a:pos x="110" y="90"/>
                </a:cxn>
                <a:cxn ang="0">
                  <a:pos x="123" y="75"/>
                </a:cxn>
                <a:cxn ang="0">
                  <a:pos x="135" y="61"/>
                </a:cxn>
                <a:cxn ang="0">
                  <a:pos x="148" y="46"/>
                </a:cxn>
                <a:cxn ang="0">
                  <a:pos x="162" y="33"/>
                </a:cxn>
                <a:cxn ang="0">
                  <a:pos x="176" y="20"/>
                </a:cxn>
                <a:cxn ang="0">
                  <a:pos x="191" y="8"/>
                </a:cxn>
                <a:cxn ang="0">
                  <a:pos x="191" y="8"/>
                </a:cxn>
                <a:cxn ang="0">
                  <a:pos x="192" y="7"/>
                </a:cxn>
                <a:cxn ang="0">
                  <a:pos x="193" y="5"/>
                </a:cxn>
                <a:cxn ang="0">
                  <a:pos x="192" y="2"/>
                </a:cxn>
                <a:cxn ang="0">
                  <a:pos x="191" y="0"/>
                </a:cxn>
                <a:cxn ang="0">
                  <a:pos x="189" y="0"/>
                </a:cxn>
                <a:cxn ang="0">
                  <a:pos x="188" y="0"/>
                </a:cxn>
                <a:cxn ang="0">
                  <a:pos x="186" y="0"/>
                </a:cxn>
                <a:cxn ang="0">
                  <a:pos x="186" y="0"/>
                </a:cxn>
              </a:cxnLst>
              <a:rect l="0" t="0" r="r" b="b"/>
              <a:pathLst>
                <a:path w="193" h="257">
                  <a:moveTo>
                    <a:pt x="186" y="0"/>
                  </a:moveTo>
                  <a:lnTo>
                    <a:pt x="186" y="0"/>
                  </a:lnTo>
                  <a:lnTo>
                    <a:pt x="171" y="12"/>
                  </a:lnTo>
                  <a:lnTo>
                    <a:pt x="156" y="26"/>
                  </a:lnTo>
                  <a:lnTo>
                    <a:pt x="143" y="39"/>
                  </a:lnTo>
                  <a:lnTo>
                    <a:pt x="129" y="54"/>
                  </a:lnTo>
                  <a:lnTo>
                    <a:pt x="117" y="68"/>
                  </a:lnTo>
                  <a:lnTo>
                    <a:pt x="104" y="84"/>
                  </a:lnTo>
                  <a:lnTo>
                    <a:pt x="81" y="115"/>
                  </a:lnTo>
                  <a:lnTo>
                    <a:pt x="60" y="148"/>
                  </a:lnTo>
                  <a:lnTo>
                    <a:pt x="39" y="181"/>
                  </a:lnTo>
                  <a:lnTo>
                    <a:pt x="1" y="249"/>
                  </a:lnTo>
                  <a:lnTo>
                    <a:pt x="1" y="249"/>
                  </a:lnTo>
                  <a:lnTo>
                    <a:pt x="0" y="251"/>
                  </a:lnTo>
                  <a:lnTo>
                    <a:pt x="1" y="253"/>
                  </a:lnTo>
                  <a:lnTo>
                    <a:pt x="1" y="255"/>
                  </a:lnTo>
                  <a:lnTo>
                    <a:pt x="3" y="256"/>
                  </a:lnTo>
                  <a:lnTo>
                    <a:pt x="4" y="257"/>
                  </a:lnTo>
                  <a:lnTo>
                    <a:pt x="6" y="257"/>
                  </a:lnTo>
                  <a:lnTo>
                    <a:pt x="8" y="256"/>
                  </a:lnTo>
                  <a:lnTo>
                    <a:pt x="9" y="254"/>
                  </a:lnTo>
                  <a:lnTo>
                    <a:pt x="9" y="254"/>
                  </a:lnTo>
                  <a:lnTo>
                    <a:pt x="46" y="187"/>
                  </a:lnTo>
                  <a:lnTo>
                    <a:pt x="67" y="154"/>
                  </a:lnTo>
                  <a:lnTo>
                    <a:pt x="88" y="122"/>
                  </a:lnTo>
                  <a:lnTo>
                    <a:pt x="110" y="90"/>
                  </a:lnTo>
                  <a:lnTo>
                    <a:pt x="123" y="75"/>
                  </a:lnTo>
                  <a:lnTo>
                    <a:pt x="135" y="61"/>
                  </a:lnTo>
                  <a:lnTo>
                    <a:pt x="148" y="46"/>
                  </a:lnTo>
                  <a:lnTo>
                    <a:pt x="162" y="33"/>
                  </a:lnTo>
                  <a:lnTo>
                    <a:pt x="176" y="20"/>
                  </a:lnTo>
                  <a:lnTo>
                    <a:pt x="191" y="8"/>
                  </a:lnTo>
                  <a:lnTo>
                    <a:pt x="191" y="8"/>
                  </a:lnTo>
                  <a:lnTo>
                    <a:pt x="192" y="7"/>
                  </a:lnTo>
                  <a:lnTo>
                    <a:pt x="193" y="5"/>
                  </a:lnTo>
                  <a:lnTo>
                    <a:pt x="192" y="2"/>
                  </a:lnTo>
                  <a:lnTo>
                    <a:pt x="191" y="0"/>
                  </a:lnTo>
                  <a:lnTo>
                    <a:pt x="189" y="0"/>
                  </a:lnTo>
                  <a:lnTo>
                    <a:pt x="188" y="0"/>
                  </a:lnTo>
                  <a:lnTo>
                    <a:pt x="186" y="0"/>
                  </a:lnTo>
                  <a:lnTo>
                    <a:pt x="1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29" name="Freeform 1004"/>
            <p:cNvSpPr>
              <a:spLocks/>
            </p:cNvSpPr>
            <p:nvPr/>
          </p:nvSpPr>
          <p:spPr bwMode="auto">
            <a:xfrm>
              <a:off x="4352926" y="2282826"/>
              <a:ext cx="65088" cy="74613"/>
            </a:xfrm>
            <a:custGeom>
              <a:avLst/>
              <a:gdLst/>
              <a:ahLst/>
              <a:cxnLst>
                <a:cxn ang="0">
                  <a:pos x="115" y="2"/>
                </a:cxn>
                <a:cxn ang="0">
                  <a:pos x="115" y="2"/>
                </a:cxn>
                <a:cxn ang="0">
                  <a:pos x="109" y="9"/>
                </a:cxn>
                <a:cxn ang="0">
                  <a:pos x="102" y="16"/>
                </a:cxn>
                <a:cxn ang="0">
                  <a:pos x="89" y="31"/>
                </a:cxn>
                <a:cxn ang="0">
                  <a:pos x="74" y="44"/>
                </a:cxn>
                <a:cxn ang="0">
                  <a:pos x="67" y="52"/>
                </a:cxn>
                <a:cxn ang="0">
                  <a:pos x="61" y="59"/>
                </a:cxn>
                <a:cxn ang="0">
                  <a:pos x="61" y="59"/>
                </a:cxn>
                <a:cxn ang="0">
                  <a:pos x="1" y="133"/>
                </a:cxn>
                <a:cxn ang="0">
                  <a:pos x="1" y="133"/>
                </a:cxn>
                <a:cxn ang="0">
                  <a:pos x="0" y="136"/>
                </a:cxn>
                <a:cxn ang="0">
                  <a:pos x="0" y="138"/>
                </a:cxn>
                <a:cxn ang="0">
                  <a:pos x="3" y="141"/>
                </a:cxn>
                <a:cxn ang="0">
                  <a:pos x="4" y="142"/>
                </a:cxn>
                <a:cxn ang="0">
                  <a:pos x="6" y="142"/>
                </a:cxn>
                <a:cxn ang="0">
                  <a:pos x="7" y="142"/>
                </a:cxn>
                <a:cxn ang="0">
                  <a:pos x="9" y="141"/>
                </a:cxn>
                <a:cxn ang="0">
                  <a:pos x="9" y="141"/>
                </a:cxn>
                <a:cxn ang="0">
                  <a:pos x="67" y="66"/>
                </a:cxn>
                <a:cxn ang="0">
                  <a:pos x="67" y="66"/>
                </a:cxn>
                <a:cxn ang="0">
                  <a:pos x="74" y="58"/>
                </a:cxn>
                <a:cxn ang="0">
                  <a:pos x="81" y="51"/>
                </a:cxn>
                <a:cxn ang="0">
                  <a:pos x="96" y="36"/>
                </a:cxn>
                <a:cxn ang="0">
                  <a:pos x="110" y="23"/>
                </a:cxn>
                <a:cxn ang="0">
                  <a:pos x="118" y="14"/>
                </a:cxn>
                <a:cxn ang="0">
                  <a:pos x="124" y="6"/>
                </a:cxn>
                <a:cxn ang="0">
                  <a:pos x="124" y="6"/>
                </a:cxn>
                <a:cxn ang="0">
                  <a:pos x="125" y="5"/>
                </a:cxn>
                <a:cxn ang="0">
                  <a:pos x="124" y="3"/>
                </a:cxn>
                <a:cxn ang="0">
                  <a:pos x="124" y="2"/>
                </a:cxn>
                <a:cxn ang="0">
                  <a:pos x="122" y="1"/>
                </a:cxn>
                <a:cxn ang="0">
                  <a:pos x="119" y="0"/>
                </a:cxn>
                <a:cxn ang="0">
                  <a:pos x="117" y="0"/>
                </a:cxn>
                <a:cxn ang="0">
                  <a:pos x="115" y="2"/>
                </a:cxn>
                <a:cxn ang="0">
                  <a:pos x="115" y="2"/>
                </a:cxn>
              </a:cxnLst>
              <a:rect l="0" t="0" r="r" b="b"/>
              <a:pathLst>
                <a:path w="125" h="142">
                  <a:moveTo>
                    <a:pt x="115" y="2"/>
                  </a:moveTo>
                  <a:lnTo>
                    <a:pt x="115" y="2"/>
                  </a:lnTo>
                  <a:lnTo>
                    <a:pt x="109" y="9"/>
                  </a:lnTo>
                  <a:lnTo>
                    <a:pt x="102" y="16"/>
                  </a:lnTo>
                  <a:lnTo>
                    <a:pt x="89" y="31"/>
                  </a:lnTo>
                  <a:lnTo>
                    <a:pt x="74" y="44"/>
                  </a:lnTo>
                  <a:lnTo>
                    <a:pt x="67" y="52"/>
                  </a:lnTo>
                  <a:lnTo>
                    <a:pt x="61" y="59"/>
                  </a:lnTo>
                  <a:lnTo>
                    <a:pt x="61" y="59"/>
                  </a:lnTo>
                  <a:lnTo>
                    <a:pt x="1" y="133"/>
                  </a:lnTo>
                  <a:lnTo>
                    <a:pt x="1" y="133"/>
                  </a:lnTo>
                  <a:lnTo>
                    <a:pt x="0" y="136"/>
                  </a:lnTo>
                  <a:lnTo>
                    <a:pt x="0" y="138"/>
                  </a:lnTo>
                  <a:lnTo>
                    <a:pt x="3" y="141"/>
                  </a:lnTo>
                  <a:lnTo>
                    <a:pt x="4" y="142"/>
                  </a:lnTo>
                  <a:lnTo>
                    <a:pt x="6" y="142"/>
                  </a:lnTo>
                  <a:lnTo>
                    <a:pt x="7" y="142"/>
                  </a:lnTo>
                  <a:lnTo>
                    <a:pt x="9" y="141"/>
                  </a:lnTo>
                  <a:lnTo>
                    <a:pt x="9" y="141"/>
                  </a:lnTo>
                  <a:lnTo>
                    <a:pt x="67" y="66"/>
                  </a:lnTo>
                  <a:lnTo>
                    <a:pt x="67" y="66"/>
                  </a:lnTo>
                  <a:lnTo>
                    <a:pt x="74" y="58"/>
                  </a:lnTo>
                  <a:lnTo>
                    <a:pt x="81" y="51"/>
                  </a:lnTo>
                  <a:lnTo>
                    <a:pt x="96" y="36"/>
                  </a:lnTo>
                  <a:lnTo>
                    <a:pt x="110" y="23"/>
                  </a:lnTo>
                  <a:lnTo>
                    <a:pt x="118" y="14"/>
                  </a:lnTo>
                  <a:lnTo>
                    <a:pt x="124" y="6"/>
                  </a:lnTo>
                  <a:lnTo>
                    <a:pt x="124" y="6"/>
                  </a:lnTo>
                  <a:lnTo>
                    <a:pt x="125" y="5"/>
                  </a:lnTo>
                  <a:lnTo>
                    <a:pt x="124" y="3"/>
                  </a:lnTo>
                  <a:lnTo>
                    <a:pt x="124" y="2"/>
                  </a:lnTo>
                  <a:lnTo>
                    <a:pt x="122" y="1"/>
                  </a:lnTo>
                  <a:lnTo>
                    <a:pt x="119" y="0"/>
                  </a:lnTo>
                  <a:lnTo>
                    <a:pt x="117" y="0"/>
                  </a:lnTo>
                  <a:lnTo>
                    <a:pt x="115" y="2"/>
                  </a:lnTo>
                  <a:lnTo>
                    <a:pt x="115"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30" name="Freeform 1005"/>
            <p:cNvSpPr>
              <a:spLocks/>
            </p:cNvSpPr>
            <p:nvPr/>
          </p:nvSpPr>
          <p:spPr bwMode="auto">
            <a:xfrm>
              <a:off x="4564063" y="2312988"/>
              <a:ext cx="49213" cy="65088"/>
            </a:xfrm>
            <a:custGeom>
              <a:avLst/>
              <a:gdLst/>
              <a:ahLst/>
              <a:cxnLst>
                <a:cxn ang="0">
                  <a:pos x="82" y="3"/>
                </a:cxn>
                <a:cxn ang="0">
                  <a:pos x="82" y="3"/>
                </a:cxn>
                <a:cxn ang="0">
                  <a:pos x="78" y="11"/>
                </a:cxn>
                <a:cxn ang="0">
                  <a:pos x="74" y="19"/>
                </a:cxn>
                <a:cxn ang="0">
                  <a:pos x="63" y="35"/>
                </a:cxn>
                <a:cxn ang="0">
                  <a:pos x="50" y="50"/>
                </a:cxn>
                <a:cxn ang="0">
                  <a:pos x="45" y="57"/>
                </a:cxn>
                <a:cxn ang="0">
                  <a:pos x="40" y="65"/>
                </a:cxn>
                <a:cxn ang="0">
                  <a:pos x="40" y="65"/>
                </a:cxn>
                <a:cxn ang="0">
                  <a:pos x="33" y="80"/>
                </a:cxn>
                <a:cxn ang="0">
                  <a:pos x="28" y="87"/>
                </a:cxn>
                <a:cxn ang="0">
                  <a:pos x="23" y="93"/>
                </a:cxn>
                <a:cxn ang="0">
                  <a:pos x="23" y="93"/>
                </a:cxn>
                <a:cxn ang="0">
                  <a:pos x="11" y="103"/>
                </a:cxn>
                <a:cxn ang="0">
                  <a:pos x="6" y="110"/>
                </a:cxn>
                <a:cxn ang="0">
                  <a:pos x="0" y="116"/>
                </a:cxn>
                <a:cxn ang="0">
                  <a:pos x="0" y="116"/>
                </a:cxn>
                <a:cxn ang="0">
                  <a:pos x="0" y="118"/>
                </a:cxn>
                <a:cxn ang="0">
                  <a:pos x="0" y="120"/>
                </a:cxn>
                <a:cxn ang="0">
                  <a:pos x="2" y="121"/>
                </a:cxn>
                <a:cxn ang="0">
                  <a:pos x="3" y="122"/>
                </a:cxn>
                <a:cxn ang="0">
                  <a:pos x="4" y="123"/>
                </a:cxn>
                <a:cxn ang="0">
                  <a:pos x="6" y="123"/>
                </a:cxn>
                <a:cxn ang="0">
                  <a:pos x="8" y="122"/>
                </a:cxn>
                <a:cxn ang="0">
                  <a:pos x="9" y="121"/>
                </a:cxn>
                <a:cxn ang="0">
                  <a:pos x="9" y="121"/>
                </a:cxn>
                <a:cxn ang="0">
                  <a:pos x="14" y="114"/>
                </a:cxn>
                <a:cxn ang="0">
                  <a:pos x="20" y="108"/>
                </a:cxn>
                <a:cxn ang="0">
                  <a:pos x="34" y="96"/>
                </a:cxn>
                <a:cxn ang="0">
                  <a:pos x="34" y="96"/>
                </a:cxn>
                <a:cxn ang="0">
                  <a:pos x="38" y="91"/>
                </a:cxn>
                <a:cxn ang="0">
                  <a:pos x="41" y="84"/>
                </a:cxn>
                <a:cxn ang="0">
                  <a:pos x="48" y="70"/>
                </a:cxn>
                <a:cxn ang="0">
                  <a:pos x="48" y="70"/>
                </a:cxn>
                <a:cxn ang="0">
                  <a:pos x="53" y="62"/>
                </a:cxn>
                <a:cxn ang="0">
                  <a:pos x="59" y="54"/>
                </a:cxn>
                <a:cxn ang="0">
                  <a:pos x="71" y="38"/>
                </a:cxn>
                <a:cxn ang="0">
                  <a:pos x="82" y="23"/>
                </a:cxn>
                <a:cxn ang="0">
                  <a:pos x="88" y="14"/>
                </a:cxn>
                <a:cxn ang="0">
                  <a:pos x="92" y="5"/>
                </a:cxn>
                <a:cxn ang="0">
                  <a:pos x="92" y="5"/>
                </a:cxn>
                <a:cxn ang="0">
                  <a:pos x="92" y="3"/>
                </a:cxn>
                <a:cxn ang="0">
                  <a:pos x="92" y="2"/>
                </a:cxn>
                <a:cxn ang="0">
                  <a:pos x="91" y="1"/>
                </a:cxn>
                <a:cxn ang="0">
                  <a:pos x="89" y="0"/>
                </a:cxn>
                <a:cxn ang="0">
                  <a:pos x="85" y="0"/>
                </a:cxn>
                <a:cxn ang="0">
                  <a:pos x="83" y="1"/>
                </a:cxn>
                <a:cxn ang="0">
                  <a:pos x="82" y="3"/>
                </a:cxn>
                <a:cxn ang="0">
                  <a:pos x="82" y="3"/>
                </a:cxn>
              </a:cxnLst>
              <a:rect l="0" t="0" r="r" b="b"/>
              <a:pathLst>
                <a:path w="92" h="123">
                  <a:moveTo>
                    <a:pt x="82" y="3"/>
                  </a:moveTo>
                  <a:lnTo>
                    <a:pt x="82" y="3"/>
                  </a:lnTo>
                  <a:lnTo>
                    <a:pt x="78" y="11"/>
                  </a:lnTo>
                  <a:lnTo>
                    <a:pt x="74" y="19"/>
                  </a:lnTo>
                  <a:lnTo>
                    <a:pt x="63" y="35"/>
                  </a:lnTo>
                  <a:lnTo>
                    <a:pt x="50" y="50"/>
                  </a:lnTo>
                  <a:lnTo>
                    <a:pt x="45" y="57"/>
                  </a:lnTo>
                  <a:lnTo>
                    <a:pt x="40" y="65"/>
                  </a:lnTo>
                  <a:lnTo>
                    <a:pt x="40" y="65"/>
                  </a:lnTo>
                  <a:lnTo>
                    <a:pt x="33" y="80"/>
                  </a:lnTo>
                  <a:lnTo>
                    <a:pt x="28" y="87"/>
                  </a:lnTo>
                  <a:lnTo>
                    <a:pt x="23" y="93"/>
                  </a:lnTo>
                  <a:lnTo>
                    <a:pt x="23" y="93"/>
                  </a:lnTo>
                  <a:lnTo>
                    <a:pt x="11" y="103"/>
                  </a:lnTo>
                  <a:lnTo>
                    <a:pt x="6" y="110"/>
                  </a:lnTo>
                  <a:lnTo>
                    <a:pt x="0" y="116"/>
                  </a:lnTo>
                  <a:lnTo>
                    <a:pt x="0" y="116"/>
                  </a:lnTo>
                  <a:lnTo>
                    <a:pt x="0" y="118"/>
                  </a:lnTo>
                  <a:lnTo>
                    <a:pt x="0" y="120"/>
                  </a:lnTo>
                  <a:lnTo>
                    <a:pt x="2" y="121"/>
                  </a:lnTo>
                  <a:lnTo>
                    <a:pt x="3" y="122"/>
                  </a:lnTo>
                  <a:lnTo>
                    <a:pt x="4" y="123"/>
                  </a:lnTo>
                  <a:lnTo>
                    <a:pt x="6" y="123"/>
                  </a:lnTo>
                  <a:lnTo>
                    <a:pt x="8" y="122"/>
                  </a:lnTo>
                  <a:lnTo>
                    <a:pt x="9" y="121"/>
                  </a:lnTo>
                  <a:lnTo>
                    <a:pt x="9" y="121"/>
                  </a:lnTo>
                  <a:lnTo>
                    <a:pt x="14" y="114"/>
                  </a:lnTo>
                  <a:lnTo>
                    <a:pt x="20" y="108"/>
                  </a:lnTo>
                  <a:lnTo>
                    <a:pt x="34" y="96"/>
                  </a:lnTo>
                  <a:lnTo>
                    <a:pt x="34" y="96"/>
                  </a:lnTo>
                  <a:lnTo>
                    <a:pt x="38" y="91"/>
                  </a:lnTo>
                  <a:lnTo>
                    <a:pt x="41" y="84"/>
                  </a:lnTo>
                  <a:lnTo>
                    <a:pt x="48" y="70"/>
                  </a:lnTo>
                  <a:lnTo>
                    <a:pt x="48" y="70"/>
                  </a:lnTo>
                  <a:lnTo>
                    <a:pt x="53" y="62"/>
                  </a:lnTo>
                  <a:lnTo>
                    <a:pt x="59" y="54"/>
                  </a:lnTo>
                  <a:lnTo>
                    <a:pt x="71" y="38"/>
                  </a:lnTo>
                  <a:lnTo>
                    <a:pt x="82" y="23"/>
                  </a:lnTo>
                  <a:lnTo>
                    <a:pt x="88" y="14"/>
                  </a:lnTo>
                  <a:lnTo>
                    <a:pt x="92" y="5"/>
                  </a:lnTo>
                  <a:lnTo>
                    <a:pt x="92" y="5"/>
                  </a:lnTo>
                  <a:lnTo>
                    <a:pt x="92" y="3"/>
                  </a:lnTo>
                  <a:lnTo>
                    <a:pt x="92" y="2"/>
                  </a:lnTo>
                  <a:lnTo>
                    <a:pt x="91" y="1"/>
                  </a:lnTo>
                  <a:lnTo>
                    <a:pt x="89" y="0"/>
                  </a:lnTo>
                  <a:lnTo>
                    <a:pt x="85" y="0"/>
                  </a:lnTo>
                  <a:lnTo>
                    <a:pt x="83" y="1"/>
                  </a:lnTo>
                  <a:lnTo>
                    <a:pt x="82" y="3"/>
                  </a:lnTo>
                  <a:lnTo>
                    <a:pt x="82"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31" name="Freeform 1006"/>
            <p:cNvSpPr>
              <a:spLocks/>
            </p:cNvSpPr>
            <p:nvPr/>
          </p:nvSpPr>
          <p:spPr bwMode="auto">
            <a:xfrm>
              <a:off x="4624388" y="2316163"/>
              <a:ext cx="38100" cy="47625"/>
            </a:xfrm>
            <a:custGeom>
              <a:avLst/>
              <a:gdLst/>
              <a:ahLst/>
              <a:cxnLst>
                <a:cxn ang="0">
                  <a:pos x="64" y="4"/>
                </a:cxn>
                <a:cxn ang="0">
                  <a:pos x="64" y="4"/>
                </a:cxn>
                <a:cxn ang="0">
                  <a:pos x="63" y="10"/>
                </a:cxn>
                <a:cxn ang="0">
                  <a:pos x="60" y="16"/>
                </a:cxn>
                <a:cxn ang="0">
                  <a:pos x="55" y="22"/>
                </a:cxn>
                <a:cxn ang="0">
                  <a:pos x="51" y="27"/>
                </a:cxn>
                <a:cxn ang="0">
                  <a:pos x="42" y="37"/>
                </a:cxn>
                <a:cxn ang="0">
                  <a:pos x="33" y="47"/>
                </a:cxn>
                <a:cxn ang="0">
                  <a:pos x="33" y="47"/>
                </a:cxn>
                <a:cxn ang="0">
                  <a:pos x="16" y="64"/>
                </a:cxn>
                <a:cxn ang="0">
                  <a:pos x="0" y="85"/>
                </a:cxn>
                <a:cxn ang="0">
                  <a:pos x="0" y="85"/>
                </a:cxn>
                <a:cxn ang="0">
                  <a:pos x="0" y="86"/>
                </a:cxn>
                <a:cxn ang="0">
                  <a:pos x="0" y="88"/>
                </a:cxn>
                <a:cxn ang="0">
                  <a:pos x="2" y="89"/>
                </a:cxn>
                <a:cxn ang="0">
                  <a:pos x="3" y="91"/>
                </a:cxn>
                <a:cxn ang="0">
                  <a:pos x="6" y="91"/>
                </a:cxn>
                <a:cxn ang="0">
                  <a:pos x="8" y="91"/>
                </a:cxn>
                <a:cxn ang="0">
                  <a:pos x="9" y="89"/>
                </a:cxn>
                <a:cxn ang="0">
                  <a:pos x="9" y="89"/>
                </a:cxn>
                <a:cxn ang="0">
                  <a:pos x="19" y="76"/>
                </a:cxn>
                <a:cxn ang="0">
                  <a:pos x="30" y="63"/>
                </a:cxn>
                <a:cxn ang="0">
                  <a:pos x="52" y="39"/>
                </a:cxn>
                <a:cxn ang="0">
                  <a:pos x="52" y="39"/>
                </a:cxn>
                <a:cxn ang="0">
                  <a:pos x="60" y="32"/>
                </a:cxn>
                <a:cxn ang="0">
                  <a:pos x="66" y="24"/>
                </a:cxn>
                <a:cxn ang="0">
                  <a:pos x="71" y="14"/>
                </a:cxn>
                <a:cxn ang="0">
                  <a:pos x="72" y="9"/>
                </a:cxn>
                <a:cxn ang="0">
                  <a:pos x="73" y="4"/>
                </a:cxn>
                <a:cxn ang="0">
                  <a:pos x="73" y="4"/>
                </a:cxn>
                <a:cxn ang="0">
                  <a:pos x="73" y="2"/>
                </a:cxn>
                <a:cxn ang="0">
                  <a:pos x="72" y="1"/>
                </a:cxn>
                <a:cxn ang="0">
                  <a:pos x="71" y="0"/>
                </a:cxn>
                <a:cxn ang="0">
                  <a:pos x="69" y="0"/>
                </a:cxn>
                <a:cxn ang="0">
                  <a:pos x="66" y="1"/>
                </a:cxn>
                <a:cxn ang="0">
                  <a:pos x="65" y="2"/>
                </a:cxn>
                <a:cxn ang="0">
                  <a:pos x="64" y="4"/>
                </a:cxn>
                <a:cxn ang="0">
                  <a:pos x="64" y="4"/>
                </a:cxn>
              </a:cxnLst>
              <a:rect l="0" t="0" r="r" b="b"/>
              <a:pathLst>
                <a:path w="73" h="91">
                  <a:moveTo>
                    <a:pt x="64" y="4"/>
                  </a:moveTo>
                  <a:lnTo>
                    <a:pt x="64" y="4"/>
                  </a:lnTo>
                  <a:lnTo>
                    <a:pt x="63" y="10"/>
                  </a:lnTo>
                  <a:lnTo>
                    <a:pt x="60" y="16"/>
                  </a:lnTo>
                  <a:lnTo>
                    <a:pt x="55" y="22"/>
                  </a:lnTo>
                  <a:lnTo>
                    <a:pt x="51" y="27"/>
                  </a:lnTo>
                  <a:lnTo>
                    <a:pt x="42" y="37"/>
                  </a:lnTo>
                  <a:lnTo>
                    <a:pt x="33" y="47"/>
                  </a:lnTo>
                  <a:lnTo>
                    <a:pt x="33" y="47"/>
                  </a:lnTo>
                  <a:lnTo>
                    <a:pt x="16" y="64"/>
                  </a:lnTo>
                  <a:lnTo>
                    <a:pt x="0" y="85"/>
                  </a:lnTo>
                  <a:lnTo>
                    <a:pt x="0" y="85"/>
                  </a:lnTo>
                  <a:lnTo>
                    <a:pt x="0" y="86"/>
                  </a:lnTo>
                  <a:lnTo>
                    <a:pt x="0" y="88"/>
                  </a:lnTo>
                  <a:lnTo>
                    <a:pt x="2" y="89"/>
                  </a:lnTo>
                  <a:lnTo>
                    <a:pt x="3" y="91"/>
                  </a:lnTo>
                  <a:lnTo>
                    <a:pt x="6" y="91"/>
                  </a:lnTo>
                  <a:lnTo>
                    <a:pt x="8" y="91"/>
                  </a:lnTo>
                  <a:lnTo>
                    <a:pt x="9" y="89"/>
                  </a:lnTo>
                  <a:lnTo>
                    <a:pt x="9" y="89"/>
                  </a:lnTo>
                  <a:lnTo>
                    <a:pt x="19" y="76"/>
                  </a:lnTo>
                  <a:lnTo>
                    <a:pt x="30" y="63"/>
                  </a:lnTo>
                  <a:lnTo>
                    <a:pt x="52" y="39"/>
                  </a:lnTo>
                  <a:lnTo>
                    <a:pt x="52" y="39"/>
                  </a:lnTo>
                  <a:lnTo>
                    <a:pt x="60" y="32"/>
                  </a:lnTo>
                  <a:lnTo>
                    <a:pt x="66" y="24"/>
                  </a:lnTo>
                  <a:lnTo>
                    <a:pt x="71" y="14"/>
                  </a:lnTo>
                  <a:lnTo>
                    <a:pt x="72" y="9"/>
                  </a:lnTo>
                  <a:lnTo>
                    <a:pt x="73" y="4"/>
                  </a:lnTo>
                  <a:lnTo>
                    <a:pt x="73" y="4"/>
                  </a:lnTo>
                  <a:lnTo>
                    <a:pt x="73" y="2"/>
                  </a:lnTo>
                  <a:lnTo>
                    <a:pt x="72" y="1"/>
                  </a:lnTo>
                  <a:lnTo>
                    <a:pt x="71" y="0"/>
                  </a:lnTo>
                  <a:lnTo>
                    <a:pt x="69" y="0"/>
                  </a:lnTo>
                  <a:lnTo>
                    <a:pt x="66" y="1"/>
                  </a:lnTo>
                  <a:lnTo>
                    <a:pt x="65" y="2"/>
                  </a:lnTo>
                  <a:lnTo>
                    <a:pt x="64" y="4"/>
                  </a:lnTo>
                  <a:lnTo>
                    <a:pt x="64"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32" name="Freeform 1007"/>
            <p:cNvSpPr>
              <a:spLocks/>
            </p:cNvSpPr>
            <p:nvPr/>
          </p:nvSpPr>
          <p:spPr bwMode="auto">
            <a:xfrm>
              <a:off x="4687888" y="2322513"/>
              <a:ext cx="25400" cy="34925"/>
            </a:xfrm>
            <a:custGeom>
              <a:avLst/>
              <a:gdLst/>
              <a:ahLst/>
              <a:cxnLst>
                <a:cxn ang="0">
                  <a:pos x="38" y="2"/>
                </a:cxn>
                <a:cxn ang="0">
                  <a:pos x="38" y="2"/>
                </a:cxn>
                <a:cxn ang="0">
                  <a:pos x="1" y="59"/>
                </a:cxn>
                <a:cxn ang="0">
                  <a:pos x="1" y="59"/>
                </a:cxn>
                <a:cxn ang="0">
                  <a:pos x="0" y="62"/>
                </a:cxn>
                <a:cxn ang="0">
                  <a:pos x="0" y="64"/>
                </a:cxn>
                <a:cxn ang="0">
                  <a:pos x="1" y="65"/>
                </a:cxn>
                <a:cxn ang="0">
                  <a:pos x="2" y="66"/>
                </a:cxn>
                <a:cxn ang="0">
                  <a:pos x="4" y="67"/>
                </a:cxn>
                <a:cxn ang="0">
                  <a:pos x="6" y="67"/>
                </a:cxn>
                <a:cxn ang="0">
                  <a:pos x="7" y="66"/>
                </a:cxn>
                <a:cxn ang="0">
                  <a:pos x="9" y="65"/>
                </a:cxn>
                <a:cxn ang="0">
                  <a:pos x="9" y="65"/>
                </a:cxn>
                <a:cxn ang="0">
                  <a:pos x="46" y="8"/>
                </a:cxn>
                <a:cxn ang="0">
                  <a:pos x="46" y="8"/>
                </a:cxn>
                <a:cxn ang="0">
                  <a:pos x="47" y="6"/>
                </a:cxn>
                <a:cxn ang="0">
                  <a:pos x="47" y="4"/>
                </a:cxn>
                <a:cxn ang="0">
                  <a:pos x="46" y="2"/>
                </a:cxn>
                <a:cxn ang="0">
                  <a:pos x="45" y="1"/>
                </a:cxn>
                <a:cxn ang="0">
                  <a:pos x="43" y="0"/>
                </a:cxn>
                <a:cxn ang="0">
                  <a:pos x="41" y="0"/>
                </a:cxn>
                <a:cxn ang="0">
                  <a:pos x="40" y="1"/>
                </a:cxn>
                <a:cxn ang="0">
                  <a:pos x="38" y="2"/>
                </a:cxn>
                <a:cxn ang="0">
                  <a:pos x="38" y="2"/>
                </a:cxn>
              </a:cxnLst>
              <a:rect l="0" t="0" r="r" b="b"/>
              <a:pathLst>
                <a:path w="47" h="67">
                  <a:moveTo>
                    <a:pt x="38" y="2"/>
                  </a:moveTo>
                  <a:lnTo>
                    <a:pt x="38" y="2"/>
                  </a:lnTo>
                  <a:lnTo>
                    <a:pt x="1" y="59"/>
                  </a:lnTo>
                  <a:lnTo>
                    <a:pt x="1" y="59"/>
                  </a:lnTo>
                  <a:lnTo>
                    <a:pt x="0" y="62"/>
                  </a:lnTo>
                  <a:lnTo>
                    <a:pt x="0" y="64"/>
                  </a:lnTo>
                  <a:lnTo>
                    <a:pt x="1" y="65"/>
                  </a:lnTo>
                  <a:lnTo>
                    <a:pt x="2" y="66"/>
                  </a:lnTo>
                  <a:lnTo>
                    <a:pt x="4" y="67"/>
                  </a:lnTo>
                  <a:lnTo>
                    <a:pt x="6" y="67"/>
                  </a:lnTo>
                  <a:lnTo>
                    <a:pt x="7" y="66"/>
                  </a:lnTo>
                  <a:lnTo>
                    <a:pt x="9" y="65"/>
                  </a:lnTo>
                  <a:lnTo>
                    <a:pt x="9" y="65"/>
                  </a:lnTo>
                  <a:lnTo>
                    <a:pt x="46" y="8"/>
                  </a:lnTo>
                  <a:lnTo>
                    <a:pt x="46" y="8"/>
                  </a:lnTo>
                  <a:lnTo>
                    <a:pt x="47" y="6"/>
                  </a:lnTo>
                  <a:lnTo>
                    <a:pt x="47" y="4"/>
                  </a:lnTo>
                  <a:lnTo>
                    <a:pt x="46" y="2"/>
                  </a:lnTo>
                  <a:lnTo>
                    <a:pt x="45" y="1"/>
                  </a:lnTo>
                  <a:lnTo>
                    <a:pt x="43" y="0"/>
                  </a:lnTo>
                  <a:lnTo>
                    <a:pt x="41" y="0"/>
                  </a:lnTo>
                  <a:lnTo>
                    <a:pt x="40" y="1"/>
                  </a:lnTo>
                  <a:lnTo>
                    <a:pt x="38" y="2"/>
                  </a:lnTo>
                  <a:lnTo>
                    <a:pt x="38"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33" name="Freeform 1008"/>
            <p:cNvSpPr>
              <a:spLocks/>
            </p:cNvSpPr>
            <p:nvPr/>
          </p:nvSpPr>
          <p:spPr bwMode="auto">
            <a:xfrm>
              <a:off x="4095751" y="2149476"/>
              <a:ext cx="746125" cy="649288"/>
            </a:xfrm>
            <a:custGeom>
              <a:avLst/>
              <a:gdLst/>
              <a:ahLst/>
              <a:cxnLst>
                <a:cxn ang="0">
                  <a:pos x="1140" y="1223"/>
                </a:cxn>
                <a:cxn ang="0">
                  <a:pos x="915" y="1215"/>
                </a:cxn>
                <a:cxn ang="0">
                  <a:pos x="541" y="1215"/>
                </a:cxn>
                <a:cxn ang="0">
                  <a:pos x="268" y="1224"/>
                </a:cxn>
                <a:cxn ang="0">
                  <a:pos x="95" y="1200"/>
                </a:cxn>
                <a:cxn ang="0">
                  <a:pos x="40" y="1159"/>
                </a:cxn>
                <a:cxn ang="0">
                  <a:pos x="16" y="1026"/>
                </a:cxn>
                <a:cxn ang="0">
                  <a:pos x="25" y="1009"/>
                </a:cxn>
                <a:cxn ang="0">
                  <a:pos x="19" y="875"/>
                </a:cxn>
                <a:cxn ang="0">
                  <a:pos x="9" y="625"/>
                </a:cxn>
                <a:cxn ang="0">
                  <a:pos x="6" y="418"/>
                </a:cxn>
                <a:cxn ang="0">
                  <a:pos x="7" y="289"/>
                </a:cxn>
                <a:cxn ang="0">
                  <a:pos x="52" y="230"/>
                </a:cxn>
                <a:cxn ang="0">
                  <a:pos x="151" y="213"/>
                </a:cxn>
                <a:cxn ang="0">
                  <a:pos x="235" y="218"/>
                </a:cxn>
                <a:cxn ang="0">
                  <a:pos x="289" y="31"/>
                </a:cxn>
                <a:cxn ang="0">
                  <a:pos x="307" y="12"/>
                </a:cxn>
                <a:cxn ang="0">
                  <a:pos x="441" y="1"/>
                </a:cxn>
                <a:cxn ang="0">
                  <a:pos x="695" y="15"/>
                </a:cxn>
                <a:cxn ang="0">
                  <a:pos x="756" y="83"/>
                </a:cxn>
                <a:cxn ang="0">
                  <a:pos x="793" y="203"/>
                </a:cxn>
                <a:cxn ang="0">
                  <a:pos x="1105" y="200"/>
                </a:cxn>
                <a:cxn ang="0">
                  <a:pos x="1230" y="198"/>
                </a:cxn>
                <a:cxn ang="0">
                  <a:pos x="1356" y="241"/>
                </a:cxn>
                <a:cxn ang="0">
                  <a:pos x="1396" y="318"/>
                </a:cxn>
                <a:cxn ang="0">
                  <a:pos x="1403" y="390"/>
                </a:cxn>
                <a:cxn ang="0">
                  <a:pos x="1406" y="426"/>
                </a:cxn>
                <a:cxn ang="0">
                  <a:pos x="1379" y="431"/>
                </a:cxn>
                <a:cxn ang="0">
                  <a:pos x="1365" y="363"/>
                </a:cxn>
                <a:cxn ang="0">
                  <a:pos x="1332" y="271"/>
                </a:cxn>
                <a:cxn ang="0">
                  <a:pos x="1211" y="232"/>
                </a:cxn>
                <a:cxn ang="0">
                  <a:pos x="1047" y="238"/>
                </a:cxn>
                <a:cxn ang="0">
                  <a:pos x="777" y="239"/>
                </a:cxn>
                <a:cxn ang="0">
                  <a:pos x="760" y="229"/>
                </a:cxn>
                <a:cxn ang="0">
                  <a:pos x="747" y="174"/>
                </a:cxn>
                <a:cxn ang="0">
                  <a:pos x="714" y="77"/>
                </a:cxn>
                <a:cxn ang="0">
                  <a:pos x="647" y="43"/>
                </a:cxn>
                <a:cxn ang="0">
                  <a:pos x="476" y="39"/>
                </a:cxn>
                <a:cxn ang="0">
                  <a:pos x="320" y="66"/>
                </a:cxn>
                <a:cxn ang="0">
                  <a:pos x="298" y="168"/>
                </a:cxn>
                <a:cxn ang="0">
                  <a:pos x="267" y="232"/>
                </a:cxn>
                <a:cxn ang="0">
                  <a:pos x="264" y="252"/>
                </a:cxn>
                <a:cxn ang="0">
                  <a:pos x="245" y="258"/>
                </a:cxn>
                <a:cxn ang="0">
                  <a:pos x="175" y="252"/>
                </a:cxn>
                <a:cxn ang="0">
                  <a:pos x="80" y="259"/>
                </a:cxn>
                <a:cxn ang="0">
                  <a:pos x="44" y="298"/>
                </a:cxn>
                <a:cxn ang="0">
                  <a:pos x="46" y="541"/>
                </a:cxn>
                <a:cxn ang="0">
                  <a:pos x="55" y="893"/>
                </a:cxn>
                <a:cxn ang="0">
                  <a:pos x="56" y="1019"/>
                </a:cxn>
                <a:cxn ang="0">
                  <a:pos x="58" y="1106"/>
                </a:cxn>
                <a:cxn ang="0">
                  <a:pos x="101" y="1162"/>
                </a:cxn>
                <a:cxn ang="0">
                  <a:pos x="279" y="1186"/>
                </a:cxn>
                <a:cxn ang="0">
                  <a:pos x="440" y="1189"/>
                </a:cxn>
                <a:cxn ang="0">
                  <a:pos x="599" y="1178"/>
                </a:cxn>
                <a:cxn ang="0">
                  <a:pos x="880" y="1179"/>
                </a:cxn>
                <a:cxn ang="0">
                  <a:pos x="1084" y="1180"/>
                </a:cxn>
                <a:cxn ang="0">
                  <a:pos x="1208" y="1188"/>
                </a:cxn>
                <a:cxn ang="0">
                  <a:pos x="1248" y="1188"/>
                </a:cxn>
                <a:cxn ang="0">
                  <a:pos x="1276" y="1173"/>
                </a:cxn>
                <a:cxn ang="0">
                  <a:pos x="1296" y="1192"/>
                </a:cxn>
                <a:cxn ang="0">
                  <a:pos x="1261" y="1223"/>
                </a:cxn>
              </a:cxnLst>
              <a:rect l="0" t="0" r="r" b="b"/>
              <a:pathLst>
                <a:path w="1409" h="1227">
                  <a:moveTo>
                    <a:pt x="1221" y="1227"/>
                  </a:moveTo>
                  <a:lnTo>
                    <a:pt x="1221" y="1227"/>
                  </a:lnTo>
                  <a:lnTo>
                    <a:pt x="1205" y="1226"/>
                  </a:lnTo>
                  <a:lnTo>
                    <a:pt x="1190" y="1226"/>
                  </a:lnTo>
                  <a:lnTo>
                    <a:pt x="1190" y="1226"/>
                  </a:lnTo>
                  <a:lnTo>
                    <a:pt x="1176" y="1225"/>
                  </a:lnTo>
                  <a:lnTo>
                    <a:pt x="1176" y="1225"/>
                  </a:lnTo>
                  <a:lnTo>
                    <a:pt x="1140" y="1223"/>
                  </a:lnTo>
                  <a:lnTo>
                    <a:pt x="1105" y="1221"/>
                  </a:lnTo>
                  <a:lnTo>
                    <a:pt x="1104" y="1221"/>
                  </a:lnTo>
                  <a:lnTo>
                    <a:pt x="1104" y="1221"/>
                  </a:lnTo>
                  <a:lnTo>
                    <a:pt x="1049" y="1218"/>
                  </a:lnTo>
                  <a:lnTo>
                    <a:pt x="1021" y="1217"/>
                  </a:lnTo>
                  <a:lnTo>
                    <a:pt x="993" y="1216"/>
                  </a:lnTo>
                  <a:lnTo>
                    <a:pt x="993" y="1216"/>
                  </a:lnTo>
                  <a:lnTo>
                    <a:pt x="915" y="1215"/>
                  </a:lnTo>
                  <a:lnTo>
                    <a:pt x="838" y="1214"/>
                  </a:lnTo>
                  <a:lnTo>
                    <a:pt x="838" y="1214"/>
                  </a:lnTo>
                  <a:lnTo>
                    <a:pt x="760" y="1213"/>
                  </a:lnTo>
                  <a:lnTo>
                    <a:pt x="681" y="1212"/>
                  </a:lnTo>
                  <a:lnTo>
                    <a:pt x="681" y="1212"/>
                  </a:lnTo>
                  <a:lnTo>
                    <a:pt x="608" y="1213"/>
                  </a:lnTo>
                  <a:lnTo>
                    <a:pt x="541" y="1215"/>
                  </a:lnTo>
                  <a:lnTo>
                    <a:pt x="541" y="1215"/>
                  </a:lnTo>
                  <a:lnTo>
                    <a:pt x="494" y="1218"/>
                  </a:lnTo>
                  <a:lnTo>
                    <a:pt x="489" y="1218"/>
                  </a:lnTo>
                  <a:lnTo>
                    <a:pt x="489" y="1218"/>
                  </a:lnTo>
                  <a:lnTo>
                    <a:pt x="399" y="1223"/>
                  </a:lnTo>
                  <a:lnTo>
                    <a:pt x="354" y="1224"/>
                  </a:lnTo>
                  <a:lnTo>
                    <a:pt x="309" y="1225"/>
                  </a:lnTo>
                  <a:lnTo>
                    <a:pt x="309" y="1225"/>
                  </a:lnTo>
                  <a:lnTo>
                    <a:pt x="268" y="1224"/>
                  </a:lnTo>
                  <a:lnTo>
                    <a:pt x="228" y="1223"/>
                  </a:lnTo>
                  <a:lnTo>
                    <a:pt x="191" y="1220"/>
                  </a:lnTo>
                  <a:lnTo>
                    <a:pt x="157" y="1215"/>
                  </a:lnTo>
                  <a:lnTo>
                    <a:pt x="157" y="1215"/>
                  </a:lnTo>
                  <a:lnTo>
                    <a:pt x="141" y="1213"/>
                  </a:lnTo>
                  <a:lnTo>
                    <a:pt x="126" y="1209"/>
                  </a:lnTo>
                  <a:lnTo>
                    <a:pt x="109" y="1205"/>
                  </a:lnTo>
                  <a:lnTo>
                    <a:pt x="95" y="1200"/>
                  </a:lnTo>
                  <a:lnTo>
                    <a:pt x="80" y="1194"/>
                  </a:lnTo>
                  <a:lnTo>
                    <a:pt x="67" y="1187"/>
                  </a:lnTo>
                  <a:lnTo>
                    <a:pt x="61" y="1183"/>
                  </a:lnTo>
                  <a:lnTo>
                    <a:pt x="55" y="1177"/>
                  </a:lnTo>
                  <a:lnTo>
                    <a:pt x="50" y="1172"/>
                  </a:lnTo>
                  <a:lnTo>
                    <a:pt x="45" y="1167"/>
                  </a:lnTo>
                  <a:lnTo>
                    <a:pt x="45" y="1167"/>
                  </a:lnTo>
                  <a:lnTo>
                    <a:pt x="40" y="1159"/>
                  </a:lnTo>
                  <a:lnTo>
                    <a:pt x="36" y="1150"/>
                  </a:lnTo>
                  <a:lnTo>
                    <a:pt x="27" y="1134"/>
                  </a:lnTo>
                  <a:lnTo>
                    <a:pt x="22" y="1117"/>
                  </a:lnTo>
                  <a:lnTo>
                    <a:pt x="19" y="1101"/>
                  </a:lnTo>
                  <a:lnTo>
                    <a:pt x="17" y="1083"/>
                  </a:lnTo>
                  <a:lnTo>
                    <a:pt x="16" y="1065"/>
                  </a:lnTo>
                  <a:lnTo>
                    <a:pt x="16" y="1029"/>
                  </a:lnTo>
                  <a:lnTo>
                    <a:pt x="16" y="1026"/>
                  </a:lnTo>
                  <a:lnTo>
                    <a:pt x="16" y="1026"/>
                  </a:lnTo>
                  <a:lnTo>
                    <a:pt x="17" y="1023"/>
                  </a:lnTo>
                  <a:lnTo>
                    <a:pt x="18" y="1019"/>
                  </a:lnTo>
                  <a:lnTo>
                    <a:pt x="20" y="1016"/>
                  </a:lnTo>
                  <a:lnTo>
                    <a:pt x="23" y="1013"/>
                  </a:lnTo>
                  <a:lnTo>
                    <a:pt x="24" y="1012"/>
                  </a:lnTo>
                  <a:lnTo>
                    <a:pt x="25" y="1009"/>
                  </a:lnTo>
                  <a:lnTo>
                    <a:pt x="25" y="1009"/>
                  </a:lnTo>
                  <a:lnTo>
                    <a:pt x="25" y="1001"/>
                  </a:lnTo>
                  <a:lnTo>
                    <a:pt x="25" y="1001"/>
                  </a:lnTo>
                  <a:lnTo>
                    <a:pt x="23" y="961"/>
                  </a:lnTo>
                  <a:lnTo>
                    <a:pt x="23" y="959"/>
                  </a:lnTo>
                  <a:lnTo>
                    <a:pt x="23" y="959"/>
                  </a:lnTo>
                  <a:lnTo>
                    <a:pt x="22" y="927"/>
                  </a:lnTo>
                  <a:lnTo>
                    <a:pt x="22" y="927"/>
                  </a:lnTo>
                  <a:lnTo>
                    <a:pt x="19" y="875"/>
                  </a:lnTo>
                  <a:lnTo>
                    <a:pt x="19" y="875"/>
                  </a:lnTo>
                  <a:lnTo>
                    <a:pt x="18" y="830"/>
                  </a:lnTo>
                  <a:lnTo>
                    <a:pt x="15" y="786"/>
                  </a:lnTo>
                  <a:lnTo>
                    <a:pt x="15" y="786"/>
                  </a:lnTo>
                  <a:lnTo>
                    <a:pt x="12" y="759"/>
                  </a:lnTo>
                  <a:lnTo>
                    <a:pt x="11" y="732"/>
                  </a:lnTo>
                  <a:lnTo>
                    <a:pt x="9" y="679"/>
                  </a:lnTo>
                  <a:lnTo>
                    <a:pt x="9" y="625"/>
                  </a:lnTo>
                  <a:lnTo>
                    <a:pt x="10" y="572"/>
                  </a:lnTo>
                  <a:lnTo>
                    <a:pt x="10" y="570"/>
                  </a:lnTo>
                  <a:lnTo>
                    <a:pt x="10" y="570"/>
                  </a:lnTo>
                  <a:lnTo>
                    <a:pt x="10" y="522"/>
                  </a:lnTo>
                  <a:lnTo>
                    <a:pt x="10" y="475"/>
                  </a:lnTo>
                  <a:lnTo>
                    <a:pt x="10" y="475"/>
                  </a:lnTo>
                  <a:lnTo>
                    <a:pt x="9" y="448"/>
                  </a:lnTo>
                  <a:lnTo>
                    <a:pt x="6" y="418"/>
                  </a:lnTo>
                  <a:lnTo>
                    <a:pt x="6" y="418"/>
                  </a:lnTo>
                  <a:lnTo>
                    <a:pt x="2" y="394"/>
                  </a:lnTo>
                  <a:lnTo>
                    <a:pt x="0" y="370"/>
                  </a:lnTo>
                  <a:lnTo>
                    <a:pt x="0" y="345"/>
                  </a:lnTo>
                  <a:lnTo>
                    <a:pt x="0" y="322"/>
                  </a:lnTo>
                  <a:lnTo>
                    <a:pt x="2" y="311"/>
                  </a:lnTo>
                  <a:lnTo>
                    <a:pt x="3" y="299"/>
                  </a:lnTo>
                  <a:lnTo>
                    <a:pt x="7" y="289"/>
                  </a:lnTo>
                  <a:lnTo>
                    <a:pt x="10" y="279"/>
                  </a:lnTo>
                  <a:lnTo>
                    <a:pt x="14" y="269"/>
                  </a:lnTo>
                  <a:lnTo>
                    <a:pt x="20" y="260"/>
                  </a:lnTo>
                  <a:lnTo>
                    <a:pt x="26" y="252"/>
                  </a:lnTo>
                  <a:lnTo>
                    <a:pt x="34" y="243"/>
                  </a:lnTo>
                  <a:lnTo>
                    <a:pt x="34" y="243"/>
                  </a:lnTo>
                  <a:lnTo>
                    <a:pt x="42" y="236"/>
                  </a:lnTo>
                  <a:lnTo>
                    <a:pt x="52" y="230"/>
                  </a:lnTo>
                  <a:lnTo>
                    <a:pt x="63" y="225"/>
                  </a:lnTo>
                  <a:lnTo>
                    <a:pt x="74" y="221"/>
                  </a:lnTo>
                  <a:lnTo>
                    <a:pt x="87" y="218"/>
                  </a:lnTo>
                  <a:lnTo>
                    <a:pt x="101" y="214"/>
                  </a:lnTo>
                  <a:lnTo>
                    <a:pt x="116" y="213"/>
                  </a:lnTo>
                  <a:lnTo>
                    <a:pt x="133" y="213"/>
                  </a:lnTo>
                  <a:lnTo>
                    <a:pt x="133" y="213"/>
                  </a:lnTo>
                  <a:lnTo>
                    <a:pt x="151" y="213"/>
                  </a:lnTo>
                  <a:lnTo>
                    <a:pt x="167" y="214"/>
                  </a:lnTo>
                  <a:lnTo>
                    <a:pt x="202" y="218"/>
                  </a:lnTo>
                  <a:lnTo>
                    <a:pt x="204" y="218"/>
                  </a:lnTo>
                  <a:lnTo>
                    <a:pt x="204" y="218"/>
                  </a:lnTo>
                  <a:lnTo>
                    <a:pt x="228" y="221"/>
                  </a:lnTo>
                  <a:lnTo>
                    <a:pt x="233" y="221"/>
                  </a:lnTo>
                  <a:lnTo>
                    <a:pt x="235" y="218"/>
                  </a:lnTo>
                  <a:lnTo>
                    <a:pt x="235" y="218"/>
                  </a:lnTo>
                  <a:lnTo>
                    <a:pt x="245" y="193"/>
                  </a:lnTo>
                  <a:lnTo>
                    <a:pt x="255" y="169"/>
                  </a:lnTo>
                  <a:lnTo>
                    <a:pt x="264" y="146"/>
                  </a:lnTo>
                  <a:lnTo>
                    <a:pt x="271" y="122"/>
                  </a:lnTo>
                  <a:lnTo>
                    <a:pt x="277" y="98"/>
                  </a:lnTo>
                  <a:lnTo>
                    <a:pt x="282" y="76"/>
                  </a:lnTo>
                  <a:lnTo>
                    <a:pt x="286" y="53"/>
                  </a:lnTo>
                  <a:lnTo>
                    <a:pt x="289" y="31"/>
                  </a:lnTo>
                  <a:lnTo>
                    <a:pt x="289" y="31"/>
                  </a:lnTo>
                  <a:lnTo>
                    <a:pt x="291" y="25"/>
                  </a:lnTo>
                  <a:lnTo>
                    <a:pt x="294" y="20"/>
                  </a:lnTo>
                  <a:lnTo>
                    <a:pt x="298" y="17"/>
                  </a:lnTo>
                  <a:lnTo>
                    <a:pt x="304" y="13"/>
                  </a:lnTo>
                  <a:lnTo>
                    <a:pt x="306" y="13"/>
                  </a:lnTo>
                  <a:lnTo>
                    <a:pt x="307" y="12"/>
                  </a:lnTo>
                  <a:lnTo>
                    <a:pt x="307" y="12"/>
                  </a:lnTo>
                  <a:lnTo>
                    <a:pt x="310" y="9"/>
                  </a:lnTo>
                  <a:lnTo>
                    <a:pt x="312" y="8"/>
                  </a:lnTo>
                  <a:lnTo>
                    <a:pt x="316" y="7"/>
                  </a:lnTo>
                  <a:lnTo>
                    <a:pt x="320" y="6"/>
                  </a:lnTo>
                  <a:lnTo>
                    <a:pt x="320" y="6"/>
                  </a:lnTo>
                  <a:lnTo>
                    <a:pt x="361" y="4"/>
                  </a:lnTo>
                  <a:lnTo>
                    <a:pt x="401" y="2"/>
                  </a:lnTo>
                  <a:lnTo>
                    <a:pt x="441" y="1"/>
                  </a:lnTo>
                  <a:lnTo>
                    <a:pt x="479" y="0"/>
                  </a:lnTo>
                  <a:lnTo>
                    <a:pt x="479" y="0"/>
                  </a:lnTo>
                  <a:lnTo>
                    <a:pt x="532" y="1"/>
                  </a:lnTo>
                  <a:lnTo>
                    <a:pt x="584" y="3"/>
                  </a:lnTo>
                  <a:lnTo>
                    <a:pt x="634" y="7"/>
                  </a:lnTo>
                  <a:lnTo>
                    <a:pt x="681" y="12"/>
                  </a:lnTo>
                  <a:lnTo>
                    <a:pt x="681" y="12"/>
                  </a:lnTo>
                  <a:lnTo>
                    <a:pt x="695" y="15"/>
                  </a:lnTo>
                  <a:lnTo>
                    <a:pt x="707" y="20"/>
                  </a:lnTo>
                  <a:lnTo>
                    <a:pt x="719" y="26"/>
                  </a:lnTo>
                  <a:lnTo>
                    <a:pt x="729" y="33"/>
                  </a:lnTo>
                  <a:lnTo>
                    <a:pt x="737" y="42"/>
                  </a:lnTo>
                  <a:lnTo>
                    <a:pt x="745" y="54"/>
                  </a:lnTo>
                  <a:lnTo>
                    <a:pt x="751" y="67"/>
                  </a:lnTo>
                  <a:lnTo>
                    <a:pt x="756" y="83"/>
                  </a:lnTo>
                  <a:lnTo>
                    <a:pt x="756" y="83"/>
                  </a:lnTo>
                  <a:lnTo>
                    <a:pt x="766" y="118"/>
                  </a:lnTo>
                  <a:lnTo>
                    <a:pt x="766" y="118"/>
                  </a:lnTo>
                  <a:lnTo>
                    <a:pt x="774" y="138"/>
                  </a:lnTo>
                  <a:lnTo>
                    <a:pt x="779" y="157"/>
                  </a:lnTo>
                  <a:lnTo>
                    <a:pt x="784" y="177"/>
                  </a:lnTo>
                  <a:lnTo>
                    <a:pt x="787" y="198"/>
                  </a:lnTo>
                  <a:lnTo>
                    <a:pt x="788" y="203"/>
                  </a:lnTo>
                  <a:lnTo>
                    <a:pt x="793" y="203"/>
                  </a:lnTo>
                  <a:lnTo>
                    <a:pt x="793" y="203"/>
                  </a:lnTo>
                  <a:lnTo>
                    <a:pt x="901" y="204"/>
                  </a:lnTo>
                  <a:lnTo>
                    <a:pt x="901" y="204"/>
                  </a:lnTo>
                  <a:lnTo>
                    <a:pt x="1026" y="204"/>
                  </a:lnTo>
                  <a:lnTo>
                    <a:pt x="1026" y="204"/>
                  </a:lnTo>
                  <a:lnTo>
                    <a:pt x="1046" y="204"/>
                  </a:lnTo>
                  <a:lnTo>
                    <a:pt x="1066" y="203"/>
                  </a:lnTo>
                  <a:lnTo>
                    <a:pt x="1105" y="200"/>
                  </a:lnTo>
                  <a:lnTo>
                    <a:pt x="1105" y="200"/>
                  </a:lnTo>
                  <a:lnTo>
                    <a:pt x="1144" y="197"/>
                  </a:lnTo>
                  <a:lnTo>
                    <a:pt x="1163" y="195"/>
                  </a:lnTo>
                  <a:lnTo>
                    <a:pt x="1182" y="195"/>
                  </a:lnTo>
                  <a:lnTo>
                    <a:pt x="1182" y="195"/>
                  </a:lnTo>
                  <a:lnTo>
                    <a:pt x="1207" y="196"/>
                  </a:lnTo>
                  <a:lnTo>
                    <a:pt x="1230" y="198"/>
                  </a:lnTo>
                  <a:lnTo>
                    <a:pt x="1230" y="198"/>
                  </a:lnTo>
                  <a:lnTo>
                    <a:pt x="1249" y="202"/>
                  </a:lnTo>
                  <a:lnTo>
                    <a:pt x="1271" y="206"/>
                  </a:lnTo>
                  <a:lnTo>
                    <a:pt x="1294" y="212"/>
                  </a:lnTo>
                  <a:lnTo>
                    <a:pt x="1317" y="221"/>
                  </a:lnTo>
                  <a:lnTo>
                    <a:pt x="1327" y="225"/>
                  </a:lnTo>
                  <a:lnTo>
                    <a:pt x="1337" y="230"/>
                  </a:lnTo>
                  <a:lnTo>
                    <a:pt x="1348" y="235"/>
                  </a:lnTo>
                  <a:lnTo>
                    <a:pt x="1356" y="241"/>
                  </a:lnTo>
                  <a:lnTo>
                    <a:pt x="1364" y="249"/>
                  </a:lnTo>
                  <a:lnTo>
                    <a:pt x="1372" y="256"/>
                  </a:lnTo>
                  <a:lnTo>
                    <a:pt x="1378" y="263"/>
                  </a:lnTo>
                  <a:lnTo>
                    <a:pt x="1383" y="273"/>
                  </a:lnTo>
                  <a:lnTo>
                    <a:pt x="1383" y="273"/>
                  </a:lnTo>
                  <a:lnTo>
                    <a:pt x="1388" y="287"/>
                  </a:lnTo>
                  <a:lnTo>
                    <a:pt x="1393" y="303"/>
                  </a:lnTo>
                  <a:lnTo>
                    <a:pt x="1396" y="318"/>
                  </a:lnTo>
                  <a:lnTo>
                    <a:pt x="1400" y="335"/>
                  </a:lnTo>
                  <a:lnTo>
                    <a:pt x="1401" y="345"/>
                  </a:lnTo>
                  <a:lnTo>
                    <a:pt x="1401" y="345"/>
                  </a:lnTo>
                  <a:lnTo>
                    <a:pt x="1402" y="356"/>
                  </a:lnTo>
                  <a:lnTo>
                    <a:pt x="1402" y="370"/>
                  </a:lnTo>
                  <a:lnTo>
                    <a:pt x="1402" y="370"/>
                  </a:lnTo>
                  <a:lnTo>
                    <a:pt x="1402" y="379"/>
                  </a:lnTo>
                  <a:lnTo>
                    <a:pt x="1403" y="390"/>
                  </a:lnTo>
                  <a:lnTo>
                    <a:pt x="1404" y="399"/>
                  </a:lnTo>
                  <a:lnTo>
                    <a:pt x="1407" y="408"/>
                  </a:lnTo>
                  <a:lnTo>
                    <a:pt x="1407" y="408"/>
                  </a:lnTo>
                  <a:lnTo>
                    <a:pt x="1409" y="412"/>
                  </a:lnTo>
                  <a:lnTo>
                    <a:pt x="1409" y="418"/>
                  </a:lnTo>
                  <a:lnTo>
                    <a:pt x="1408" y="422"/>
                  </a:lnTo>
                  <a:lnTo>
                    <a:pt x="1406" y="426"/>
                  </a:lnTo>
                  <a:lnTo>
                    <a:pt x="1406" y="426"/>
                  </a:lnTo>
                  <a:lnTo>
                    <a:pt x="1403" y="430"/>
                  </a:lnTo>
                  <a:lnTo>
                    <a:pt x="1399" y="433"/>
                  </a:lnTo>
                  <a:lnTo>
                    <a:pt x="1394" y="435"/>
                  </a:lnTo>
                  <a:lnTo>
                    <a:pt x="1389" y="436"/>
                  </a:lnTo>
                  <a:lnTo>
                    <a:pt x="1389" y="436"/>
                  </a:lnTo>
                  <a:lnTo>
                    <a:pt x="1385" y="435"/>
                  </a:lnTo>
                  <a:lnTo>
                    <a:pt x="1382" y="433"/>
                  </a:lnTo>
                  <a:lnTo>
                    <a:pt x="1379" y="431"/>
                  </a:lnTo>
                  <a:lnTo>
                    <a:pt x="1376" y="427"/>
                  </a:lnTo>
                  <a:lnTo>
                    <a:pt x="1376" y="427"/>
                  </a:lnTo>
                  <a:lnTo>
                    <a:pt x="1373" y="419"/>
                  </a:lnTo>
                  <a:lnTo>
                    <a:pt x="1371" y="411"/>
                  </a:lnTo>
                  <a:lnTo>
                    <a:pt x="1367" y="395"/>
                  </a:lnTo>
                  <a:lnTo>
                    <a:pt x="1365" y="378"/>
                  </a:lnTo>
                  <a:lnTo>
                    <a:pt x="1365" y="363"/>
                  </a:lnTo>
                  <a:lnTo>
                    <a:pt x="1365" y="363"/>
                  </a:lnTo>
                  <a:lnTo>
                    <a:pt x="1363" y="335"/>
                  </a:lnTo>
                  <a:lnTo>
                    <a:pt x="1361" y="321"/>
                  </a:lnTo>
                  <a:lnTo>
                    <a:pt x="1358" y="307"/>
                  </a:lnTo>
                  <a:lnTo>
                    <a:pt x="1358" y="307"/>
                  </a:lnTo>
                  <a:lnTo>
                    <a:pt x="1354" y="297"/>
                  </a:lnTo>
                  <a:lnTo>
                    <a:pt x="1348" y="288"/>
                  </a:lnTo>
                  <a:lnTo>
                    <a:pt x="1340" y="280"/>
                  </a:lnTo>
                  <a:lnTo>
                    <a:pt x="1332" y="271"/>
                  </a:lnTo>
                  <a:lnTo>
                    <a:pt x="1322" y="265"/>
                  </a:lnTo>
                  <a:lnTo>
                    <a:pt x="1311" y="258"/>
                  </a:lnTo>
                  <a:lnTo>
                    <a:pt x="1300" y="253"/>
                  </a:lnTo>
                  <a:lnTo>
                    <a:pt x="1288" y="248"/>
                  </a:lnTo>
                  <a:lnTo>
                    <a:pt x="1275" y="243"/>
                  </a:lnTo>
                  <a:lnTo>
                    <a:pt x="1263" y="240"/>
                  </a:lnTo>
                  <a:lnTo>
                    <a:pt x="1237" y="235"/>
                  </a:lnTo>
                  <a:lnTo>
                    <a:pt x="1211" y="232"/>
                  </a:lnTo>
                  <a:lnTo>
                    <a:pt x="1188" y="231"/>
                  </a:lnTo>
                  <a:lnTo>
                    <a:pt x="1188" y="231"/>
                  </a:lnTo>
                  <a:lnTo>
                    <a:pt x="1181" y="231"/>
                  </a:lnTo>
                  <a:lnTo>
                    <a:pt x="1181" y="231"/>
                  </a:lnTo>
                  <a:lnTo>
                    <a:pt x="1140" y="233"/>
                  </a:lnTo>
                  <a:lnTo>
                    <a:pt x="1101" y="235"/>
                  </a:lnTo>
                  <a:lnTo>
                    <a:pt x="1101" y="235"/>
                  </a:lnTo>
                  <a:lnTo>
                    <a:pt x="1047" y="238"/>
                  </a:lnTo>
                  <a:lnTo>
                    <a:pt x="1019" y="239"/>
                  </a:lnTo>
                  <a:lnTo>
                    <a:pt x="991" y="239"/>
                  </a:lnTo>
                  <a:lnTo>
                    <a:pt x="991" y="239"/>
                  </a:lnTo>
                  <a:lnTo>
                    <a:pt x="975" y="239"/>
                  </a:lnTo>
                  <a:lnTo>
                    <a:pt x="975" y="239"/>
                  </a:lnTo>
                  <a:lnTo>
                    <a:pt x="920" y="239"/>
                  </a:lnTo>
                  <a:lnTo>
                    <a:pt x="872" y="239"/>
                  </a:lnTo>
                  <a:lnTo>
                    <a:pt x="777" y="239"/>
                  </a:lnTo>
                  <a:lnTo>
                    <a:pt x="777" y="239"/>
                  </a:lnTo>
                  <a:lnTo>
                    <a:pt x="771" y="238"/>
                  </a:lnTo>
                  <a:lnTo>
                    <a:pt x="767" y="237"/>
                  </a:lnTo>
                  <a:lnTo>
                    <a:pt x="764" y="234"/>
                  </a:lnTo>
                  <a:lnTo>
                    <a:pt x="762" y="231"/>
                  </a:lnTo>
                  <a:lnTo>
                    <a:pt x="761" y="230"/>
                  </a:lnTo>
                  <a:lnTo>
                    <a:pt x="760" y="229"/>
                  </a:lnTo>
                  <a:lnTo>
                    <a:pt x="760" y="229"/>
                  </a:lnTo>
                  <a:lnTo>
                    <a:pt x="756" y="227"/>
                  </a:lnTo>
                  <a:lnTo>
                    <a:pt x="754" y="223"/>
                  </a:lnTo>
                  <a:lnTo>
                    <a:pt x="753" y="219"/>
                  </a:lnTo>
                  <a:lnTo>
                    <a:pt x="752" y="214"/>
                  </a:lnTo>
                  <a:lnTo>
                    <a:pt x="752" y="214"/>
                  </a:lnTo>
                  <a:lnTo>
                    <a:pt x="752" y="204"/>
                  </a:lnTo>
                  <a:lnTo>
                    <a:pt x="751" y="194"/>
                  </a:lnTo>
                  <a:lnTo>
                    <a:pt x="747" y="174"/>
                  </a:lnTo>
                  <a:lnTo>
                    <a:pt x="740" y="154"/>
                  </a:lnTo>
                  <a:lnTo>
                    <a:pt x="734" y="135"/>
                  </a:lnTo>
                  <a:lnTo>
                    <a:pt x="734" y="135"/>
                  </a:lnTo>
                  <a:lnTo>
                    <a:pt x="727" y="114"/>
                  </a:lnTo>
                  <a:lnTo>
                    <a:pt x="721" y="92"/>
                  </a:lnTo>
                  <a:lnTo>
                    <a:pt x="721" y="92"/>
                  </a:lnTo>
                  <a:lnTo>
                    <a:pt x="719" y="84"/>
                  </a:lnTo>
                  <a:lnTo>
                    <a:pt x="714" y="77"/>
                  </a:lnTo>
                  <a:lnTo>
                    <a:pt x="710" y="69"/>
                  </a:lnTo>
                  <a:lnTo>
                    <a:pt x="705" y="64"/>
                  </a:lnTo>
                  <a:lnTo>
                    <a:pt x="699" y="59"/>
                  </a:lnTo>
                  <a:lnTo>
                    <a:pt x="693" y="55"/>
                  </a:lnTo>
                  <a:lnTo>
                    <a:pt x="686" y="52"/>
                  </a:lnTo>
                  <a:lnTo>
                    <a:pt x="679" y="49"/>
                  </a:lnTo>
                  <a:lnTo>
                    <a:pt x="664" y="46"/>
                  </a:lnTo>
                  <a:lnTo>
                    <a:pt x="647" y="43"/>
                  </a:lnTo>
                  <a:lnTo>
                    <a:pt x="631" y="42"/>
                  </a:lnTo>
                  <a:lnTo>
                    <a:pt x="615" y="42"/>
                  </a:lnTo>
                  <a:lnTo>
                    <a:pt x="605" y="42"/>
                  </a:lnTo>
                  <a:lnTo>
                    <a:pt x="605" y="42"/>
                  </a:lnTo>
                  <a:lnTo>
                    <a:pt x="530" y="41"/>
                  </a:lnTo>
                  <a:lnTo>
                    <a:pt x="528" y="40"/>
                  </a:lnTo>
                  <a:lnTo>
                    <a:pt x="528" y="40"/>
                  </a:lnTo>
                  <a:lnTo>
                    <a:pt x="476" y="39"/>
                  </a:lnTo>
                  <a:lnTo>
                    <a:pt x="424" y="39"/>
                  </a:lnTo>
                  <a:lnTo>
                    <a:pt x="424" y="39"/>
                  </a:lnTo>
                  <a:lnTo>
                    <a:pt x="374" y="39"/>
                  </a:lnTo>
                  <a:lnTo>
                    <a:pt x="329" y="41"/>
                  </a:lnTo>
                  <a:lnTo>
                    <a:pt x="324" y="42"/>
                  </a:lnTo>
                  <a:lnTo>
                    <a:pt x="323" y="47"/>
                  </a:lnTo>
                  <a:lnTo>
                    <a:pt x="323" y="47"/>
                  </a:lnTo>
                  <a:lnTo>
                    <a:pt x="320" y="66"/>
                  </a:lnTo>
                  <a:lnTo>
                    <a:pt x="316" y="87"/>
                  </a:lnTo>
                  <a:lnTo>
                    <a:pt x="308" y="126"/>
                  </a:lnTo>
                  <a:lnTo>
                    <a:pt x="308" y="127"/>
                  </a:lnTo>
                  <a:lnTo>
                    <a:pt x="308" y="127"/>
                  </a:lnTo>
                  <a:lnTo>
                    <a:pt x="302" y="153"/>
                  </a:lnTo>
                  <a:lnTo>
                    <a:pt x="302" y="153"/>
                  </a:lnTo>
                  <a:lnTo>
                    <a:pt x="300" y="162"/>
                  </a:lnTo>
                  <a:lnTo>
                    <a:pt x="298" y="168"/>
                  </a:lnTo>
                  <a:lnTo>
                    <a:pt x="292" y="178"/>
                  </a:lnTo>
                  <a:lnTo>
                    <a:pt x="292" y="178"/>
                  </a:lnTo>
                  <a:lnTo>
                    <a:pt x="287" y="184"/>
                  </a:lnTo>
                  <a:lnTo>
                    <a:pt x="283" y="193"/>
                  </a:lnTo>
                  <a:lnTo>
                    <a:pt x="283" y="193"/>
                  </a:lnTo>
                  <a:lnTo>
                    <a:pt x="274" y="214"/>
                  </a:lnTo>
                  <a:lnTo>
                    <a:pt x="274" y="214"/>
                  </a:lnTo>
                  <a:lnTo>
                    <a:pt x="267" y="232"/>
                  </a:lnTo>
                  <a:lnTo>
                    <a:pt x="266" y="234"/>
                  </a:lnTo>
                  <a:lnTo>
                    <a:pt x="267" y="235"/>
                  </a:lnTo>
                  <a:lnTo>
                    <a:pt x="267" y="235"/>
                  </a:lnTo>
                  <a:lnTo>
                    <a:pt x="268" y="239"/>
                  </a:lnTo>
                  <a:lnTo>
                    <a:pt x="267" y="245"/>
                  </a:lnTo>
                  <a:lnTo>
                    <a:pt x="266" y="248"/>
                  </a:lnTo>
                  <a:lnTo>
                    <a:pt x="264" y="252"/>
                  </a:lnTo>
                  <a:lnTo>
                    <a:pt x="264" y="252"/>
                  </a:lnTo>
                  <a:lnTo>
                    <a:pt x="262" y="255"/>
                  </a:lnTo>
                  <a:lnTo>
                    <a:pt x="258" y="256"/>
                  </a:lnTo>
                  <a:lnTo>
                    <a:pt x="254" y="258"/>
                  </a:lnTo>
                  <a:lnTo>
                    <a:pt x="250" y="258"/>
                  </a:lnTo>
                  <a:lnTo>
                    <a:pt x="248" y="258"/>
                  </a:lnTo>
                  <a:lnTo>
                    <a:pt x="248" y="258"/>
                  </a:lnTo>
                  <a:lnTo>
                    <a:pt x="248" y="258"/>
                  </a:lnTo>
                  <a:lnTo>
                    <a:pt x="245" y="258"/>
                  </a:lnTo>
                  <a:lnTo>
                    <a:pt x="245" y="258"/>
                  </a:lnTo>
                  <a:lnTo>
                    <a:pt x="241" y="258"/>
                  </a:lnTo>
                  <a:lnTo>
                    <a:pt x="241" y="258"/>
                  </a:lnTo>
                  <a:lnTo>
                    <a:pt x="240" y="258"/>
                  </a:lnTo>
                  <a:lnTo>
                    <a:pt x="240" y="258"/>
                  </a:lnTo>
                  <a:lnTo>
                    <a:pt x="208" y="255"/>
                  </a:lnTo>
                  <a:lnTo>
                    <a:pt x="208" y="255"/>
                  </a:lnTo>
                  <a:lnTo>
                    <a:pt x="175" y="252"/>
                  </a:lnTo>
                  <a:lnTo>
                    <a:pt x="157" y="251"/>
                  </a:lnTo>
                  <a:lnTo>
                    <a:pt x="140" y="250"/>
                  </a:lnTo>
                  <a:lnTo>
                    <a:pt x="140" y="250"/>
                  </a:lnTo>
                  <a:lnTo>
                    <a:pt x="127" y="251"/>
                  </a:lnTo>
                  <a:lnTo>
                    <a:pt x="113" y="252"/>
                  </a:lnTo>
                  <a:lnTo>
                    <a:pt x="101" y="254"/>
                  </a:lnTo>
                  <a:lnTo>
                    <a:pt x="91" y="256"/>
                  </a:lnTo>
                  <a:lnTo>
                    <a:pt x="80" y="259"/>
                  </a:lnTo>
                  <a:lnTo>
                    <a:pt x="72" y="264"/>
                  </a:lnTo>
                  <a:lnTo>
                    <a:pt x="65" y="268"/>
                  </a:lnTo>
                  <a:lnTo>
                    <a:pt x="58" y="275"/>
                  </a:lnTo>
                  <a:lnTo>
                    <a:pt x="58" y="275"/>
                  </a:lnTo>
                  <a:lnTo>
                    <a:pt x="53" y="280"/>
                  </a:lnTo>
                  <a:lnTo>
                    <a:pt x="49" y="286"/>
                  </a:lnTo>
                  <a:lnTo>
                    <a:pt x="46" y="292"/>
                  </a:lnTo>
                  <a:lnTo>
                    <a:pt x="44" y="298"/>
                  </a:lnTo>
                  <a:lnTo>
                    <a:pt x="42" y="306"/>
                  </a:lnTo>
                  <a:lnTo>
                    <a:pt x="41" y="314"/>
                  </a:lnTo>
                  <a:lnTo>
                    <a:pt x="40" y="322"/>
                  </a:lnTo>
                  <a:lnTo>
                    <a:pt x="40" y="332"/>
                  </a:lnTo>
                  <a:lnTo>
                    <a:pt x="41" y="368"/>
                  </a:lnTo>
                  <a:lnTo>
                    <a:pt x="41" y="368"/>
                  </a:lnTo>
                  <a:lnTo>
                    <a:pt x="44" y="483"/>
                  </a:lnTo>
                  <a:lnTo>
                    <a:pt x="46" y="541"/>
                  </a:lnTo>
                  <a:lnTo>
                    <a:pt x="46" y="599"/>
                  </a:lnTo>
                  <a:lnTo>
                    <a:pt x="46" y="599"/>
                  </a:lnTo>
                  <a:lnTo>
                    <a:pt x="46" y="658"/>
                  </a:lnTo>
                  <a:lnTo>
                    <a:pt x="48" y="720"/>
                  </a:lnTo>
                  <a:lnTo>
                    <a:pt x="50" y="783"/>
                  </a:lnTo>
                  <a:lnTo>
                    <a:pt x="53" y="850"/>
                  </a:lnTo>
                  <a:lnTo>
                    <a:pt x="53" y="850"/>
                  </a:lnTo>
                  <a:lnTo>
                    <a:pt x="55" y="893"/>
                  </a:lnTo>
                  <a:lnTo>
                    <a:pt x="55" y="893"/>
                  </a:lnTo>
                  <a:lnTo>
                    <a:pt x="56" y="932"/>
                  </a:lnTo>
                  <a:lnTo>
                    <a:pt x="59" y="972"/>
                  </a:lnTo>
                  <a:lnTo>
                    <a:pt x="59" y="972"/>
                  </a:lnTo>
                  <a:lnTo>
                    <a:pt x="59" y="985"/>
                  </a:lnTo>
                  <a:lnTo>
                    <a:pt x="59" y="996"/>
                  </a:lnTo>
                  <a:lnTo>
                    <a:pt x="56" y="1019"/>
                  </a:lnTo>
                  <a:lnTo>
                    <a:pt x="56" y="1019"/>
                  </a:lnTo>
                  <a:lnTo>
                    <a:pt x="53" y="1035"/>
                  </a:lnTo>
                  <a:lnTo>
                    <a:pt x="52" y="1052"/>
                  </a:lnTo>
                  <a:lnTo>
                    <a:pt x="52" y="1052"/>
                  </a:lnTo>
                  <a:lnTo>
                    <a:pt x="52" y="1053"/>
                  </a:lnTo>
                  <a:lnTo>
                    <a:pt x="52" y="1053"/>
                  </a:lnTo>
                  <a:lnTo>
                    <a:pt x="53" y="1076"/>
                  </a:lnTo>
                  <a:lnTo>
                    <a:pt x="56" y="1097"/>
                  </a:lnTo>
                  <a:lnTo>
                    <a:pt x="58" y="1106"/>
                  </a:lnTo>
                  <a:lnTo>
                    <a:pt x="61" y="1115"/>
                  </a:lnTo>
                  <a:lnTo>
                    <a:pt x="65" y="1123"/>
                  </a:lnTo>
                  <a:lnTo>
                    <a:pt x="69" y="1132"/>
                  </a:lnTo>
                  <a:lnTo>
                    <a:pt x="73" y="1139"/>
                  </a:lnTo>
                  <a:lnTo>
                    <a:pt x="79" y="1145"/>
                  </a:lnTo>
                  <a:lnTo>
                    <a:pt x="85" y="1151"/>
                  </a:lnTo>
                  <a:lnTo>
                    <a:pt x="93" y="1157"/>
                  </a:lnTo>
                  <a:lnTo>
                    <a:pt x="101" y="1162"/>
                  </a:lnTo>
                  <a:lnTo>
                    <a:pt x="110" y="1166"/>
                  </a:lnTo>
                  <a:lnTo>
                    <a:pt x="122" y="1169"/>
                  </a:lnTo>
                  <a:lnTo>
                    <a:pt x="133" y="1171"/>
                  </a:lnTo>
                  <a:lnTo>
                    <a:pt x="133" y="1171"/>
                  </a:lnTo>
                  <a:lnTo>
                    <a:pt x="175" y="1178"/>
                  </a:lnTo>
                  <a:lnTo>
                    <a:pt x="211" y="1183"/>
                  </a:lnTo>
                  <a:lnTo>
                    <a:pt x="246" y="1186"/>
                  </a:lnTo>
                  <a:lnTo>
                    <a:pt x="279" y="1186"/>
                  </a:lnTo>
                  <a:lnTo>
                    <a:pt x="279" y="1186"/>
                  </a:lnTo>
                  <a:lnTo>
                    <a:pt x="311" y="1187"/>
                  </a:lnTo>
                  <a:lnTo>
                    <a:pt x="342" y="1188"/>
                  </a:lnTo>
                  <a:lnTo>
                    <a:pt x="342" y="1188"/>
                  </a:lnTo>
                  <a:lnTo>
                    <a:pt x="376" y="1189"/>
                  </a:lnTo>
                  <a:lnTo>
                    <a:pt x="409" y="1190"/>
                  </a:lnTo>
                  <a:lnTo>
                    <a:pt x="409" y="1190"/>
                  </a:lnTo>
                  <a:lnTo>
                    <a:pt x="440" y="1189"/>
                  </a:lnTo>
                  <a:lnTo>
                    <a:pt x="440" y="1189"/>
                  </a:lnTo>
                  <a:lnTo>
                    <a:pt x="472" y="1187"/>
                  </a:lnTo>
                  <a:lnTo>
                    <a:pt x="504" y="1184"/>
                  </a:lnTo>
                  <a:lnTo>
                    <a:pt x="504" y="1184"/>
                  </a:lnTo>
                  <a:lnTo>
                    <a:pt x="552" y="1180"/>
                  </a:lnTo>
                  <a:lnTo>
                    <a:pt x="576" y="1178"/>
                  </a:lnTo>
                  <a:lnTo>
                    <a:pt x="599" y="1178"/>
                  </a:lnTo>
                  <a:lnTo>
                    <a:pt x="599" y="1178"/>
                  </a:lnTo>
                  <a:lnTo>
                    <a:pt x="612" y="1178"/>
                  </a:lnTo>
                  <a:lnTo>
                    <a:pt x="612" y="1178"/>
                  </a:lnTo>
                  <a:lnTo>
                    <a:pt x="691" y="1179"/>
                  </a:lnTo>
                  <a:lnTo>
                    <a:pt x="784" y="1180"/>
                  </a:lnTo>
                  <a:lnTo>
                    <a:pt x="784" y="1180"/>
                  </a:lnTo>
                  <a:lnTo>
                    <a:pt x="873" y="1179"/>
                  </a:lnTo>
                  <a:lnTo>
                    <a:pt x="880" y="1179"/>
                  </a:lnTo>
                  <a:lnTo>
                    <a:pt x="880" y="1179"/>
                  </a:lnTo>
                  <a:lnTo>
                    <a:pt x="976" y="1179"/>
                  </a:lnTo>
                  <a:lnTo>
                    <a:pt x="976" y="1179"/>
                  </a:lnTo>
                  <a:lnTo>
                    <a:pt x="1009" y="1179"/>
                  </a:lnTo>
                  <a:lnTo>
                    <a:pt x="1011" y="1179"/>
                  </a:lnTo>
                  <a:lnTo>
                    <a:pt x="1011" y="1179"/>
                  </a:lnTo>
                  <a:lnTo>
                    <a:pt x="1041" y="1179"/>
                  </a:lnTo>
                  <a:lnTo>
                    <a:pt x="1041" y="1179"/>
                  </a:lnTo>
                  <a:lnTo>
                    <a:pt x="1084" y="1180"/>
                  </a:lnTo>
                  <a:lnTo>
                    <a:pt x="1107" y="1181"/>
                  </a:lnTo>
                  <a:lnTo>
                    <a:pt x="1130" y="1184"/>
                  </a:lnTo>
                  <a:lnTo>
                    <a:pt x="1130" y="1184"/>
                  </a:lnTo>
                  <a:lnTo>
                    <a:pt x="1159" y="1187"/>
                  </a:lnTo>
                  <a:lnTo>
                    <a:pt x="1174" y="1188"/>
                  </a:lnTo>
                  <a:lnTo>
                    <a:pt x="1189" y="1188"/>
                  </a:lnTo>
                  <a:lnTo>
                    <a:pt x="1189" y="1188"/>
                  </a:lnTo>
                  <a:lnTo>
                    <a:pt x="1208" y="1188"/>
                  </a:lnTo>
                  <a:lnTo>
                    <a:pt x="1208" y="1188"/>
                  </a:lnTo>
                  <a:lnTo>
                    <a:pt x="1210" y="1188"/>
                  </a:lnTo>
                  <a:lnTo>
                    <a:pt x="1210" y="1188"/>
                  </a:lnTo>
                  <a:lnTo>
                    <a:pt x="1219" y="1188"/>
                  </a:lnTo>
                  <a:lnTo>
                    <a:pt x="1219" y="1188"/>
                  </a:lnTo>
                  <a:lnTo>
                    <a:pt x="1237" y="1189"/>
                  </a:lnTo>
                  <a:lnTo>
                    <a:pt x="1237" y="1189"/>
                  </a:lnTo>
                  <a:lnTo>
                    <a:pt x="1248" y="1188"/>
                  </a:lnTo>
                  <a:lnTo>
                    <a:pt x="1255" y="1187"/>
                  </a:lnTo>
                  <a:lnTo>
                    <a:pt x="1260" y="1185"/>
                  </a:lnTo>
                  <a:lnTo>
                    <a:pt x="1262" y="1183"/>
                  </a:lnTo>
                  <a:lnTo>
                    <a:pt x="1262" y="1183"/>
                  </a:lnTo>
                  <a:lnTo>
                    <a:pt x="1265" y="1178"/>
                  </a:lnTo>
                  <a:lnTo>
                    <a:pt x="1268" y="1176"/>
                  </a:lnTo>
                  <a:lnTo>
                    <a:pt x="1272" y="1174"/>
                  </a:lnTo>
                  <a:lnTo>
                    <a:pt x="1276" y="1173"/>
                  </a:lnTo>
                  <a:lnTo>
                    <a:pt x="1276" y="1173"/>
                  </a:lnTo>
                  <a:lnTo>
                    <a:pt x="1281" y="1174"/>
                  </a:lnTo>
                  <a:lnTo>
                    <a:pt x="1287" y="1176"/>
                  </a:lnTo>
                  <a:lnTo>
                    <a:pt x="1291" y="1179"/>
                  </a:lnTo>
                  <a:lnTo>
                    <a:pt x="1294" y="1184"/>
                  </a:lnTo>
                  <a:lnTo>
                    <a:pt x="1294" y="1184"/>
                  </a:lnTo>
                  <a:lnTo>
                    <a:pt x="1295" y="1188"/>
                  </a:lnTo>
                  <a:lnTo>
                    <a:pt x="1296" y="1192"/>
                  </a:lnTo>
                  <a:lnTo>
                    <a:pt x="1295" y="1196"/>
                  </a:lnTo>
                  <a:lnTo>
                    <a:pt x="1293" y="1200"/>
                  </a:lnTo>
                  <a:lnTo>
                    <a:pt x="1293" y="1200"/>
                  </a:lnTo>
                  <a:lnTo>
                    <a:pt x="1290" y="1204"/>
                  </a:lnTo>
                  <a:lnTo>
                    <a:pt x="1287" y="1208"/>
                  </a:lnTo>
                  <a:lnTo>
                    <a:pt x="1279" y="1215"/>
                  </a:lnTo>
                  <a:lnTo>
                    <a:pt x="1270" y="1219"/>
                  </a:lnTo>
                  <a:lnTo>
                    <a:pt x="1261" y="1223"/>
                  </a:lnTo>
                  <a:lnTo>
                    <a:pt x="1251" y="1225"/>
                  </a:lnTo>
                  <a:lnTo>
                    <a:pt x="1241" y="1226"/>
                  </a:lnTo>
                  <a:lnTo>
                    <a:pt x="1221" y="1227"/>
                  </a:lnTo>
                  <a:lnTo>
                    <a:pt x="1221" y="1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34" name="Freeform 1010"/>
            <p:cNvSpPr>
              <a:spLocks/>
            </p:cNvSpPr>
            <p:nvPr/>
          </p:nvSpPr>
          <p:spPr bwMode="auto">
            <a:xfrm>
              <a:off x="4127500" y="2363788"/>
              <a:ext cx="822325" cy="422275"/>
            </a:xfrm>
            <a:custGeom>
              <a:avLst/>
              <a:gdLst/>
              <a:ahLst/>
              <a:cxnLst>
                <a:cxn ang="0">
                  <a:pos x="1224" y="794"/>
                </a:cxn>
                <a:cxn ang="0">
                  <a:pos x="1217" y="774"/>
                </a:cxn>
                <a:cxn ang="0">
                  <a:pos x="1226" y="760"/>
                </a:cxn>
                <a:cxn ang="0">
                  <a:pos x="1240" y="724"/>
                </a:cxn>
                <a:cxn ang="0">
                  <a:pos x="1256" y="649"/>
                </a:cxn>
                <a:cxn ang="0">
                  <a:pos x="1286" y="584"/>
                </a:cxn>
                <a:cxn ang="0">
                  <a:pos x="1313" y="525"/>
                </a:cxn>
                <a:cxn ang="0">
                  <a:pos x="1351" y="435"/>
                </a:cxn>
                <a:cxn ang="0">
                  <a:pos x="1404" y="353"/>
                </a:cxn>
                <a:cxn ang="0">
                  <a:pos x="1460" y="252"/>
                </a:cxn>
                <a:cxn ang="0">
                  <a:pos x="1509" y="131"/>
                </a:cxn>
                <a:cxn ang="0">
                  <a:pos x="1516" y="71"/>
                </a:cxn>
                <a:cxn ang="0">
                  <a:pos x="1506" y="49"/>
                </a:cxn>
                <a:cxn ang="0">
                  <a:pos x="1465" y="35"/>
                </a:cxn>
                <a:cxn ang="0">
                  <a:pos x="1425" y="37"/>
                </a:cxn>
                <a:cxn ang="0">
                  <a:pos x="781" y="47"/>
                </a:cxn>
                <a:cxn ang="0">
                  <a:pos x="307" y="65"/>
                </a:cxn>
                <a:cxn ang="0">
                  <a:pos x="295" y="101"/>
                </a:cxn>
                <a:cxn ang="0">
                  <a:pos x="257" y="189"/>
                </a:cxn>
                <a:cxn ang="0">
                  <a:pos x="245" y="243"/>
                </a:cxn>
                <a:cxn ang="0">
                  <a:pos x="228" y="311"/>
                </a:cxn>
                <a:cxn ang="0">
                  <a:pos x="196" y="371"/>
                </a:cxn>
                <a:cxn ang="0">
                  <a:pos x="150" y="466"/>
                </a:cxn>
                <a:cxn ang="0">
                  <a:pos x="135" y="518"/>
                </a:cxn>
                <a:cxn ang="0">
                  <a:pos x="104" y="613"/>
                </a:cxn>
                <a:cxn ang="0">
                  <a:pos x="74" y="660"/>
                </a:cxn>
                <a:cxn ang="0">
                  <a:pos x="52" y="709"/>
                </a:cxn>
                <a:cxn ang="0">
                  <a:pos x="36" y="756"/>
                </a:cxn>
                <a:cxn ang="0">
                  <a:pos x="32" y="773"/>
                </a:cxn>
                <a:cxn ang="0">
                  <a:pos x="17" y="780"/>
                </a:cxn>
                <a:cxn ang="0">
                  <a:pos x="4" y="774"/>
                </a:cxn>
                <a:cxn ang="0">
                  <a:pos x="0" y="762"/>
                </a:cxn>
                <a:cxn ang="0">
                  <a:pos x="13" y="713"/>
                </a:cxn>
                <a:cxn ang="0">
                  <a:pos x="42" y="646"/>
                </a:cxn>
                <a:cxn ang="0">
                  <a:pos x="79" y="583"/>
                </a:cxn>
                <a:cxn ang="0">
                  <a:pos x="98" y="520"/>
                </a:cxn>
                <a:cxn ang="0">
                  <a:pos x="128" y="431"/>
                </a:cxn>
                <a:cxn ang="0">
                  <a:pos x="164" y="359"/>
                </a:cxn>
                <a:cxn ang="0">
                  <a:pos x="198" y="289"/>
                </a:cxn>
                <a:cxn ang="0">
                  <a:pos x="212" y="219"/>
                </a:cxn>
                <a:cxn ang="0">
                  <a:pos x="237" y="133"/>
                </a:cxn>
                <a:cxn ang="0">
                  <a:pos x="265" y="77"/>
                </a:cxn>
                <a:cxn ang="0">
                  <a:pos x="276" y="43"/>
                </a:cxn>
                <a:cxn ang="0">
                  <a:pos x="303" y="24"/>
                </a:cxn>
                <a:cxn ang="0">
                  <a:pos x="375" y="18"/>
                </a:cxn>
                <a:cxn ang="0">
                  <a:pos x="411" y="13"/>
                </a:cxn>
                <a:cxn ang="0">
                  <a:pos x="479" y="13"/>
                </a:cxn>
                <a:cxn ang="0">
                  <a:pos x="668" y="15"/>
                </a:cxn>
                <a:cxn ang="0">
                  <a:pos x="1159" y="4"/>
                </a:cxn>
                <a:cxn ang="0">
                  <a:pos x="1375" y="1"/>
                </a:cxn>
                <a:cxn ang="0">
                  <a:pos x="1481" y="2"/>
                </a:cxn>
                <a:cxn ang="0">
                  <a:pos x="1535" y="17"/>
                </a:cxn>
                <a:cxn ang="0">
                  <a:pos x="1547" y="34"/>
                </a:cxn>
                <a:cxn ang="0">
                  <a:pos x="1550" y="109"/>
                </a:cxn>
                <a:cxn ang="0">
                  <a:pos x="1516" y="216"/>
                </a:cxn>
                <a:cxn ang="0">
                  <a:pos x="1472" y="303"/>
                </a:cxn>
                <a:cxn ang="0">
                  <a:pos x="1406" y="412"/>
                </a:cxn>
                <a:cxn ang="0">
                  <a:pos x="1362" y="503"/>
                </a:cxn>
                <a:cxn ang="0">
                  <a:pos x="1315" y="608"/>
                </a:cxn>
                <a:cxn ang="0">
                  <a:pos x="1277" y="715"/>
                </a:cxn>
                <a:cxn ang="0">
                  <a:pos x="1261" y="773"/>
                </a:cxn>
                <a:cxn ang="0">
                  <a:pos x="1244" y="796"/>
                </a:cxn>
              </a:cxnLst>
              <a:rect l="0" t="0" r="r" b="b"/>
              <a:pathLst>
                <a:path w="1553" h="798">
                  <a:moveTo>
                    <a:pt x="1235" y="798"/>
                  </a:moveTo>
                  <a:lnTo>
                    <a:pt x="1235" y="798"/>
                  </a:lnTo>
                  <a:lnTo>
                    <a:pt x="1229" y="797"/>
                  </a:lnTo>
                  <a:lnTo>
                    <a:pt x="1226" y="796"/>
                  </a:lnTo>
                  <a:lnTo>
                    <a:pt x="1224" y="794"/>
                  </a:lnTo>
                  <a:lnTo>
                    <a:pt x="1220" y="792"/>
                  </a:lnTo>
                  <a:lnTo>
                    <a:pt x="1219" y="789"/>
                  </a:lnTo>
                  <a:lnTo>
                    <a:pt x="1217" y="786"/>
                  </a:lnTo>
                  <a:lnTo>
                    <a:pt x="1217" y="781"/>
                  </a:lnTo>
                  <a:lnTo>
                    <a:pt x="1217" y="774"/>
                  </a:lnTo>
                  <a:lnTo>
                    <a:pt x="1217" y="774"/>
                  </a:lnTo>
                  <a:lnTo>
                    <a:pt x="1218" y="770"/>
                  </a:lnTo>
                  <a:lnTo>
                    <a:pt x="1219" y="766"/>
                  </a:lnTo>
                  <a:lnTo>
                    <a:pt x="1222" y="763"/>
                  </a:lnTo>
                  <a:lnTo>
                    <a:pt x="1226" y="760"/>
                  </a:lnTo>
                  <a:lnTo>
                    <a:pt x="1228" y="759"/>
                  </a:lnTo>
                  <a:lnTo>
                    <a:pt x="1229" y="757"/>
                  </a:lnTo>
                  <a:lnTo>
                    <a:pt x="1229" y="757"/>
                  </a:lnTo>
                  <a:lnTo>
                    <a:pt x="1235" y="741"/>
                  </a:lnTo>
                  <a:lnTo>
                    <a:pt x="1240" y="724"/>
                  </a:lnTo>
                  <a:lnTo>
                    <a:pt x="1244" y="705"/>
                  </a:lnTo>
                  <a:lnTo>
                    <a:pt x="1248" y="686"/>
                  </a:lnTo>
                  <a:lnTo>
                    <a:pt x="1248" y="686"/>
                  </a:lnTo>
                  <a:lnTo>
                    <a:pt x="1251" y="667"/>
                  </a:lnTo>
                  <a:lnTo>
                    <a:pt x="1256" y="649"/>
                  </a:lnTo>
                  <a:lnTo>
                    <a:pt x="1256" y="649"/>
                  </a:lnTo>
                  <a:lnTo>
                    <a:pt x="1262" y="632"/>
                  </a:lnTo>
                  <a:lnTo>
                    <a:pt x="1269" y="616"/>
                  </a:lnTo>
                  <a:lnTo>
                    <a:pt x="1277" y="599"/>
                  </a:lnTo>
                  <a:lnTo>
                    <a:pt x="1286" y="584"/>
                  </a:lnTo>
                  <a:lnTo>
                    <a:pt x="1286" y="584"/>
                  </a:lnTo>
                  <a:lnTo>
                    <a:pt x="1294" y="566"/>
                  </a:lnTo>
                  <a:lnTo>
                    <a:pt x="1302" y="549"/>
                  </a:lnTo>
                  <a:lnTo>
                    <a:pt x="1302" y="549"/>
                  </a:lnTo>
                  <a:lnTo>
                    <a:pt x="1313" y="525"/>
                  </a:lnTo>
                  <a:lnTo>
                    <a:pt x="1323" y="500"/>
                  </a:lnTo>
                  <a:lnTo>
                    <a:pt x="1323" y="500"/>
                  </a:lnTo>
                  <a:lnTo>
                    <a:pt x="1336" y="468"/>
                  </a:lnTo>
                  <a:lnTo>
                    <a:pt x="1351" y="435"/>
                  </a:lnTo>
                  <a:lnTo>
                    <a:pt x="1351" y="435"/>
                  </a:lnTo>
                  <a:lnTo>
                    <a:pt x="1359" y="421"/>
                  </a:lnTo>
                  <a:lnTo>
                    <a:pt x="1368" y="405"/>
                  </a:lnTo>
                  <a:lnTo>
                    <a:pt x="1387" y="377"/>
                  </a:lnTo>
                  <a:lnTo>
                    <a:pt x="1387" y="377"/>
                  </a:lnTo>
                  <a:lnTo>
                    <a:pt x="1404" y="353"/>
                  </a:lnTo>
                  <a:lnTo>
                    <a:pt x="1411" y="340"/>
                  </a:lnTo>
                  <a:lnTo>
                    <a:pt x="1419" y="328"/>
                  </a:lnTo>
                  <a:lnTo>
                    <a:pt x="1430" y="307"/>
                  </a:lnTo>
                  <a:lnTo>
                    <a:pt x="1430" y="307"/>
                  </a:lnTo>
                  <a:lnTo>
                    <a:pt x="1460" y="252"/>
                  </a:lnTo>
                  <a:lnTo>
                    <a:pt x="1474" y="222"/>
                  </a:lnTo>
                  <a:lnTo>
                    <a:pt x="1488" y="192"/>
                  </a:lnTo>
                  <a:lnTo>
                    <a:pt x="1499" y="162"/>
                  </a:lnTo>
                  <a:lnTo>
                    <a:pt x="1504" y="146"/>
                  </a:lnTo>
                  <a:lnTo>
                    <a:pt x="1509" y="131"/>
                  </a:lnTo>
                  <a:lnTo>
                    <a:pt x="1512" y="116"/>
                  </a:lnTo>
                  <a:lnTo>
                    <a:pt x="1514" y="101"/>
                  </a:lnTo>
                  <a:lnTo>
                    <a:pt x="1515" y="85"/>
                  </a:lnTo>
                  <a:lnTo>
                    <a:pt x="1516" y="71"/>
                  </a:lnTo>
                  <a:lnTo>
                    <a:pt x="1516" y="71"/>
                  </a:lnTo>
                  <a:lnTo>
                    <a:pt x="1515" y="65"/>
                  </a:lnTo>
                  <a:lnTo>
                    <a:pt x="1514" y="60"/>
                  </a:lnTo>
                  <a:lnTo>
                    <a:pt x="1512" y="56"/>
                  </a:lnTo>
                  <a:lnTo>
                    <a:pt x="1510" y="52"/>
                  </a:lnTo>
                  <a:lnTo>
                    <a:pt x="1506" y="49"/>
                  </a:lnTo>
                  <a:lnTo>
                    <a:pt x="1503" y="46"/>
                  </a:lnTo>
                  <a:lnTo>
                    <a:pt x="1495" y="42"/>
                  </a:lnTo>
                  <a:lnTo>
                    <a:pt x="1486" y="38"/>
                  </a:lnTo>
                  <a:lnTo>
                    <a:pt x="1475" y="36"/>
                  </a:lnTo>
                  <a:lnTo>
                    <a:pt x="1465" y="35"/>
                  </a:lnTo>
                  <a:lnTo>
                    <a:pt x="1456" y="35"/>
                  </a:lnTo>
                  <a:lnTo>
                    <a:pt x="1456" y="35"/>
                  </a:lnTo>
                  <a:lnTo>
                    <a:pt x="1439" y="36"/>
                  </a:lnTo>
                  <a:lnTo>
                    <a:pt x="1425" y="37"/>
                  </a:lnTo>
                  <a:lnTo>
                    <a:pt x="1425" y="37"/>
                  </a:lnTo>
                  <a:lnTo>
                    <a:pt x="1404" y="37"/>
                  </a:lnTo>
                  <a:lnTo>
                    <a:pt x="1272" y="37"/>
                  </a:lnTo>
                  <a:lnTo>
                    <a:pt x="1272" y="37"/>
                  </a:lnTo>
                  <a:lnTo>
                    <a:pt x="1092" y="41"/>
                  </a:lnTo>
                  <a:lnTo>
                    <a:pt x="781" y="47"/>
                  </a:lnTo>
                  <a:lnTo>
                    <a:pt x="314" y="57"/>
                  </a:lnTo>
                  <a:lnTo>
                    <a:pt x="309" y="57"/>
                  </a:lnTo>
                  <a:lnTo>
                    <a:pt x="308" y="61"/>
                  </a:lnTo>
                  <a:lnTo>
                    <a:pt x="308" y="61"/>
                  </a:lnTo>
                  <a:lnTo>
                    <a:pt x="307" y="65"/>
                  </a:lnTo>
                  <a:lnTo>
                    <a:pt x="306" y="66"/>
                  </a:lnTo>
                  <a:lnTo>
                    <a:pt x="306" y="66"/>
                  </a:lnTo>
                  <a:lnTo>
                    <a:pt x="306" y="66"/>
                  </a:lnTo>
                  <a:lnTo>
                    <a:pt x="301" y="83"/>
                  </a:lnTo>
                  <a:lnTo>
                    <a:pt x="295" y="101"/>
                  </a:lnTo>
                  <a:lnTo>
                    <a:pt x="280" y="134"/>
                  </a:lnTo>
                  <a:lnTo>
                    <a:pt x="280" y="134"/>
                  </a:lnTo>
                  <a:lnTo>
                    <a:pt x="272" y="151"/>
                  </a:lnTo>
                  <a:lnTo>
                    <a:pt x="264" y="170"/>
                  </a:lnTo>
                  <a:lnTo>
                    <a:pt x="257" y="189"/>
                  </a:lnTo>
                  <a:lnTo>
                    <a:pt x="251" y="207"/>
                  </a:lnTo>
                  <a:lnTo>
                    <a:pt x="251" y="207"/>
                  </a:lnTo>
                  <a:lnTo>
                    <a:pt x="248" y="225"/>
                  </a:lnTo>
                  <a:lnTo>
                    <a:pt x="245" y="243"/>
                  </a:lnTo>
                  <a:lnTo>
                    <a:pt x="245" y="243"/>
                  </a:lnTo>
                  <a:lnTo>
                    <a:pt x="241" y="272"/>
                  </a:lnTo>
                  <a:lnTo>
                    <a:pt x="238" y="285"/>
                  </a:lnTo>
                  <a:lnTo>
                    <a:pt x="234" y="299"/>
                  </a:lnTo>
                  <a:lnTo>
                    <a:pt x="234" y="299"/>
                  </a:lnTo>
                  <a:lnTo>
                    <a:pt x="228" y="311"/>
                  </a:lnTo>
                  <a:lnTo>
                    <a:pt x="222" y="322"/>
                  </a:lnTo>
                  <a:lnTo>
                    <a:pt x="210" y="345"/>
                  </a:lnTo>
                  <a:lnTo>
                    <a:pt x="210" y="345"/>
                  </a:lnTo>
                  <a:lnTo>
                    <a:pt x="196" y="371"/>
                  </a:lnTo>
                  <a:lnTo>
                    <a:pt x="196" y="371"/>
                  </a:lnTo>
                  <a:lnTo>
                    <a:pt x="182" y="400"/>
                  </a:lnTo>
                  <a:lnTo>
                    <a:pt x="182" y="400"/>
                  </a:lnTo>
                  <a:lnTo>
                    <a:pt x="171" y="422"/>
                  </a:lnTo>
                  <a:lnTo>
                    <a:pt x="159" y="444"/>
                  </a:lnTo>
                  <a:lnTo>
                    <a:pt x="150" y="466"/>
                  </a:lnTo>
                  <a:lnTo>
                    <a:pt x="146" y="477"/>
                  </a:lnTo>
                  <a:lnTo>
                    <a:pt x="143" y="487"/>
                  </a:lnTo>
                  <a:lnTo>
                    <a:pt x="143" y="487"/>
                  </a:lnTo>
                  <a:lnTo>
                    <a:pt x="135" y="518"/>
                  </a:lnTo>
                  <a:lnTo>
                    <a:pt x="135" y="518"/>
                  </a:lnTo>
                  <a:lnTo>
                    <a:pt x="126" y="553"/>
                  </a:lnTo>
                  <a:lnTo>
                    <a:pt x="116" y="588"/>
                  </a:lnTo>
                  <a:lnTo>
                    <a:pt x="116" y="588"/>
                  </a:lnTo>
                  <a:lnTo>
                    <a:pt x="110" y="600"/>
                  </a:lnTo>
                  <a:lnTo>
                    <a:pt x="104" y="613"/>
                  </a:lnTo>
                  <a:lnTo>
                    <a:pt x="97" y="625"/>
                  </a:lnTo>
                  <a:lnTo>
                    <a:pt x="89" y="637"/>
                  </a:lnTo>
                  <a:lnTo>
                    <a:pt x="89" y="637"/>
                  </a:lnTo>
                  <a:lnTo>
                    <a:pt x="81" y="648"/>
                  </a:lnTo>
                  <a:lnTo>
                    <a:pt x="74" y="660"/>
                  </a:lnTo>
                  <a:lnTo>
                    <a:pt x="68" y="673"/>
                  </a:lnTo>
                  <a:lnTo>
                    <a:pt x="62" y="686"/>
                  </a:lnTo>
                  <a:lnTo>
                    <a:pt x="62" y="686"/>
                  </a:lnTo>
                  <a:lnTo>
                    <a:pt x="58" y="697"/>
                  </a:lnTo>
                  <a:lnTo>
                    <a:pt x="52" y="709"/>
                  </a:lnTo>
                  <a:lnTo>
                    <a:pt x="52" y="709"/>
                  </a:lnTo>
                  <a:lnTo>
                    <a:pt x="47" y="723"/>
                  </a:lnTo>
                  <a:lnTo>
                    <a:pt x="41" y="736"/>
                  </a:lnTo>
                  <a:lnTo>
                    <a:pt x="38" y="750"/>
                  </a:lnTo>
                  <a:lnTo>
                    <a:pt x="36" y="756"/>
                  </a:lnTo>
                  <a:lnTo>
                    <a:pt x="36" y="762"/>
                  </a:lnTo>
                  <a:lnTo>
                    <a:pt x="36" y="762"/>
                  </a:lnTo>
                  <a:lnTo>
                    <a:pt x="35" y="766"/>
                  </a:lnTo>
                  <a:lnTo>
                    <a:pt x="34" y="770"/>
                  </a:lnTo>
                  <a:lnTo>
                    <a:pt x="32" y="773"/>
                  </a:lnTo>
                  <a:lnTo>
                    <a:pt x="30" y="775"/>
                  </a:lnTo>
                  <a:lnTo>
                    <a:pt x="26" y="777"/>
                  </a:lnTo>
                  <a:lnTo>
                    <a:pt x="23" y="779"/>
                  </a:lnTo>
                  <a:lnTo>
                    <a:pt x="17" y="780"/>
                  </a:lnTo>
                  <a:lnTo>
                    <a:pt x="17" y="780"/>
                  </a:lnTo>
                  <a:lnTo>
                    <a:pt x="13" y="780"/>
                  </a:lnTo>
                  <a:lnTo>
                    <a:pt x="10" y="779"/>
                  </a:lnTo>
                  <a:lnTo>
                    <a:pt x="7" y="776"/>
                  </a:lnTo>
                  <a:lnTo>
                    <a:pt x="4" y="774"/>
                  </a:lnTo>
                  <a:lnTo>
                    <a:pt x="4" y="774"/>
                  </a:lnTo>
                  <a:lnTo>
                    <a:pt x="2" y="772"/>
                  </a:lnTo>
                  <a:lnTo>
                    <a:pt x="1" y="769"/>
                  </a:lnTo>
                  <a:lnTo>
                    <a:pt x="0" y="766"/>
                  </a:lnTo>
                  <a:lnTo>
                    <a:pt x="0" y="762"/>
                  </a:lnTo>
                  <a:lnTo>
                    <a:pt x="0" y="762"/>
                  </a:lnTo>
                  <a:lnTo>
                    <a:pt x="1" y="750"/>
                  </a:lnTo>
                  <a:lnTo>
                    <a:pt x="4" y="737"/>
                  </a:lnTo>
                  <a:lnTo>
                    <a:pt x="8" y="726"/>
                  </a:lnTo>
                  <a:lnTo>
                    <a:pt x="13" y="713"/>
                  </a:lnTo>
                  <a:lnTo>
                    <a:pt x="13" y="713"/>
                  </a:lnTo>
                  <a:lnTo>
                    <a:pt x="18" y="703"/>
                  </a:lnTo>
                  <a:lnTo>
                    <a:pt x="22" y="690"/>
                  </a:lnTo>
                  <a:lnTo>
                    <a:pt x="22" y="690"/>
                  </a:lnTo>
                  <a:lnTo>
                    <a:pt x="32" y="668"/>
                  </a:lnTo>
                  <a:lnTo>
                    <a:pt x="42" y="646"/>
                  </a:lnTo>
                  <a:lnTo>
                    <a:pt x="54" y="624"/>
                  </a:lnTo>
                  <a:lnTo>
                    <a:pt x="69" y="602"/>
                  </a:lnTo>
                  <a:lnTo>
                    <a:pt x="69" y="602"/>
                  </a:lnTo>
                  <a:lnTo>
                    <a:pt x="74" y="593"/>
                  </a:lnTo>
                  <a:lnTo>
                    <a:pt x="79" y="583"/>
                  </a:lnTo>
                  <a:lnTo>
                    <a:pt x="83" y="573"/>
                  </a:lnTo>
                  <a:lnTo>
                    <a:pt x="87" y="563"/>
                  </a:lnTo>
                  <a:lnTo>
                    <a:pt x="93" y="541"/>
                  </a:lnTo>
                  <a:lnTo>
                    <a:pt x="98" y="520"/>
                  </a:lnTo>
                  <a:lnTo>
                    <a:pt x="98" y="520"/>
                  </a:lnTo>
                  <a:lnTo>
                    <a:pt x="104" y="492"/>
                  </a:lnTo>
                  <a:lnTo>
                    <a:pt x="104" y="492"/>
                  </a:lnTo>
                  <a:lnTo>
                    <a:pt x="110" y="472"/>
                  </a:lnTo>
                  <a:lnTo>
                    <a:pt x="119" y="451"/>
                  </a:lnTo>
                  <a:lnTo>
                    <a:pt x="128" y="431"/>
                  </a:lnTo>
                  <a:lnTo>
                    <a:pt x="137" y="412"/>
                  </a:lnTo>
                  <a:lnTo>
                    <a:pt x="143" y="401"/>
                  </a:lnTo>
                  <a:lnTo>
                    <a:pt x="143" y="401"/>
                  </a:lnTo>
                  <a:lnTo>
                    <a:pt x="153" y="381"/>
                  </a:lnTo>
                  <a:lnTo>
                    <a:pt x="164" y="359"/>
                  </a:lnTo>
                  <a:lnTo>
                    <a:pt x="164" y="359"/>
                  </a:lnTo>
                  <a:lnTo>
                    <a:pt x="183" y="325"/>
                  </a:lnTo>
                  <a:lnTo>
                    <a:pt x="191" y="307"/>
                  </a:lnTo>
                  <a:lnTo>
                    <a:pt x="198" y="289"/>
                  </a:lnTo>
                  <a:lnTo>
                    <a:pt x="198" y="289"/>
                  </a:lnTo>
                  <a:lnTo>
                    <a:pt x="202" y="277"/>
                  </a:lnTo>
                  <a:lnTo>
                    <a:pt x="205" y="264"/>
                  </a:lnTo>
                  <a:lnTo>
                    <a:pt x="209" y="240"/>
                  </a:lnTo>
                  <a:lnTo>
                    <a:pt x="209" y="240"/>
                  </a:lnTo>
                  <a:lnTo>
                    <a:pt x="212" y="219"/>
                  </a:lnTo>
                  <a:lnTo>
                    <a:pt x="216" y="198"/>
                  </a:lnTo>
                  <a:lnTo>
                    <a:pt x="216" y="198"/>
                  </a:lnTo>
                  <a:lnTo>
                    <a:pt x="222" y="176"/>
                  </a:lnTo>
                  <a:lnTo>
                    <a:pt x="230" y="155"/>
                  </a:lnTo>
                  <a:lnTo>
                    <a:pt x="237" y="133"/>
                  </a:lnTo>
                  <a:lnTo>
                    <a:pt x="246" y="113"/>
                  </a:lnTo>
                  <a:lnTo>
                    <a:pt x="246" y="113"/>
                  </a:lnTo>
                  <a:lnTo>
                    <a:pt x="253" y="99"/>
                  </a:lnTo>
                  <a:lnTo>
                    <a:pt x="253" y="99"/>
                  </a:lnTo>
                  <a:lnTo>
                    <a:pt x="265" y="77"/>
                  </a:lnTo>
                  <a:lnTo>
                    <a:pt x="269" y="65"/>
                  </a:lnTo>
                  <a:lnTo>
                    <a:pt x="273" y="54"/>
                  </a:lnTo>
                  <a:lnTo>
                    <a:pt x="273" y="54"/>
                  </a:lnTo>
                  <a:lnTo>
                    <a:pt x="274" y="48"/>
                  </a:lnTo>
                  <a:lnTo>
                    <a:pt x="276" y="43"/>
                  </a:lnTo>
                  <a:lnTo>
                    <a:pt x="278" y="38"/>
                  </a:lnTo>
                  <a:lnTo>
                    <a:pt x="282" y="34"/>
                  </a:lnTo>
                  <a:lnTo>
                    <a:pt x="287" y="31"/>
                  </a:lnTo>
                  <a:lnTo>
                    <a:pt x="292" y="28"/>
                  </a:lnTo>
                  <a:lnTo>
                    <a:pt x="303" y="24"/>
                  </a:lnTo>
                  <a:lnTo>
                    <a:pt x="316" y="22"/>
                  </a:lnTo>
                  <a:lnTo>
                    <a:pt x="329" y="20"/>
                  </a:lnTo>
                  <a:lnTo>
                    <a:pt x="356" y="19"/>
                  </a:lnTo>
                  <a:lnTo>
                    <a:pt x="356" y="19"/>
                  </a:lnTo>
                  <a:lnTo>
                    <a:pt x="375" y="18"/>
                  </a:lnTo>
                  <a:lnTo>
                    <a:pt x="382" y="18"/>
                  </a:lnTo>
                  <a:lnTo>
                    <a:pt x="389" y="16"/>
                  </a:lnTo>
                  <a:lnTo>
                    <a:pt x="389" y="16"/>
                  </a:lnTo>
                  <a:lnTo>
                    <a:pt x="400" y="14"/>
                  </a:lnTo>
                  <a:lnTo>
                    <a:pt x="411" y="13"/>
                  </a:lnTo>
                  <a:lnTo>
                    <a:pt x="423" y="12"/>
                  </a:lnTo>
                  <a:lnTo>
                    <a:pt x="437" y="12"/>
                  </a:lnTo>
                  <a:lnTo>
                    <a:pt x="437" y="12"/>
                  </a:lnTo>
                  <a:lnTo>
                    <a:pt x="459" y="12"/>
                  </a:lnTo>
                  <a:lnTo>
                    <a:pt x="479" y="13"/>
                  </a:lnTo>
                  <a:lnTo>
                    <a:pt x="479" y="13"/>
                  </a:lnTo>
                  <a:lnTo>
                    <a:pt x="500" y="14"/>
                  </a:lnTo>
                  <a:lnTo>
                    <a:pt x="519" y="15"/>
                  </a:lnTo>
                  <a:lnTo>
                    <a:pt x="668" y="15"/>
                  </a:lnTo>
                  <a:lnTo>
                    <a:pt x="668" y="15"/>
                  </a:lnTo>
                  <a:lnTo>
                    <a:pt x="751" y="14"/>
                  </a:lnTo>
                  <a:lnTo>
                    <a:pt x="833" y="13"/>
                  </a:lnTo>
                  <a:lnTo>
                    <a:pt x="997" y="8"/>
                  </a:lnTo>
                  <a:lnTo>
                    <a:pt x="997" y="8"/>
                  </a:lnTo>
                  <a:lnTo>
                    <a:pt x="1159" y="4"/>
                  </a:lnTo>
                  <a:lnTo>
                    <a:pt x="1241" y="2"/>
                  </a:lnTo>
                  <a:lnTo>
                    <a:pt x="1323" y="2"/>
                  </a:lnTo>
                  <a:lnTo>
                    <a:pt x="1323" y="2"/>
                  </a:lnTo>
                  <a:lnTo>
                    <a:pt x="1375" y="1"/>
                  </a:lnTo>
                  <a:lnTo>
                    <a:pt x="1375" y="1"/>
                  </a:lnTo>
                  <a:lnTo>
                    <a:pt x="1427" y="0"/>
                  </a:lnTo>
                  <a:lnTo>
                    <a:pt x="1427" y="0"/>
                  </a:lnTo>
                  <a:lnTo>
                    <a:pt x="1456" y="1"/>
                  </a:lnTo>
                  <a:lnTo>
                    <a:pt x="1481" y="2"/>
                  </a:lnTo>
                  <a:lnTo>
                    <a:pt x="1481" y="2"/>
                  </a:lnTo>
                  <a:lnTo>
                    <a:pt x="1496" y="3"/>
                  </a:lnTo>
                  <a:lnTo>
                    <a:pt x="1506" y="5"/>
                  </a:lnTo>
                  <a:lnTo>
                    <a:pt x="1517" y="7"/>
                  </a:lnTo>
                  <a:lnTo>
                    <a:pt x="1526" y="12"/>
                  </a:lnTo>
                  <a:lnTo>
                    <a:pt x="1535" y="17"/>
                  </a:lnTo>
                  <a:lnTo>
                    <a:pt x="1539" y="21"/>
                  </a:lnTo>
                  <a:lnTo>
                    <a:pt x="1542" y="25"/>
                  </a:lnTo>
                  <a:lnTo>
                    <a:pt x="1545" y="29"/>
                  </a:lnTo>
                  <a:lnTo>
                    <a:pt x="1547" y="34"/>
                  </a:lnTo>
                  <a:lnTo>
                    <a:pt x="1547" y="34"/>
                  </a:lnTo>
                  <a:lnTo>
                    <a:pt x="1550" y="49"/>
                  </a:lnTo>
                  <a:lnTo>
                    <a:pt x="1552" y="63"/>
                  </a:lnTo>
                  <a:lnTo>
                    <a:pt x="1553" y="78"/>
                  </a:lnTo>
                  <a:lnTo>
                    <a:pt x="1552" y="93"/>
                  </a:lnTo>
                  <a:lnTo>
                    <a:pt x="1550" y="109"/>
                  </a:lnTo>
                  <a:lnTo>
                    <a:pt x="1548" y="123"/>
                  </a:lnTo>
                  <a:lnTo>
                    <a:pt x="1544" y="139"/>
                  </a:lnTo>
                  <a:lnTo>
                    <a:pt x="1540" y="155"/>
                  </a:lnTo>
                  <a:lnTo>
                    <a:pt x="1528" y="186"/>
                  </a:lnTo>
                  <a:lnTo>
                    <a:pt x="1516" y="216"/>
                  </a:lnTo>
                  <a:lnTo>
                    <a:pt x="1502" y="244"/>
                  </a:lnTo>
                  <a:lnTo>
                    <a:pt x="1489" y="271"/>
                  </a:lnTo>
                  <a:lnTo>
                    <a:pt x="1486" y="277"/>
                  </a:lnTo>
                  <a:lnTo>
                    <a:pt x="1486" y="277"/>
                  </a:lnTo>
                  <a:lnTo>
                    <a:pt x="1472" y="303"/>
                  </a:lnTo>
                  <a:lnTo>
                    <a:pt x="1457" y="329"/>
                  </a:lnTo>
                  <a:lnTo>
                    <a:pt x="1427" y="378"/>
                  </a:lnTo>
                  <a:lnTo>
                    <a:pt x="1427" y="378"/>
                  </a:lnTo>
                  <a:lnTo>
                    <a:pt x="1406" y="412"/>
                  </a:lnTo>
                  <a:lnTo>
                    <a:pt x="1406" y="412"/>
                  </a:lnTo>
                  <a:lnTo>
                    <a:pt x="1393" y="433"/>
                  </a:lnTo>
                  <a:lnTo>
                    <a:pt x="1382" y="456"/>
                  </a:lnTo>
                  <a:lnTo>
                    <a:pt x="1372" y="479"/>
                  </a:lnTo>
                  <a:lnTo>
                    <a:pt x="1362" y="503"/>
                  </a:lnTo>
                  <a:lnTo>
                    <a:pt x="1362" y="503"/>
                  </a:lnTo>
                  <a:lnTo>
                    <a:pt x="1346" y="540"/>
                  </a:lnTo>
                  <a:lnTo>
                    <a:pt x="1346" y="540"/>
                  </a:lnTo>
                  <a:lnTo>
                    <a:pt x="1327" y="581"/>
                  </a:lnTo>
                  <a:lnTo>
                    <a:pt x="1327" y="581"/>
                  </a:lnTo>
                  <a:lnTo>
                    <a:pt x="1315" y="608"/>
                  </a:lnTo>
                  <a:lnTo>
                    <a:pt x="1302" y="633"/>
                  </a:lnTo>
                  <a:lnTo>
                    <a:pt x="1292" y="660"/>
                  </a:lnTo>
                  <a:lnTo>
                    <a:pt x="1284" y="689"/>
                  </a:lnTo>
                  <a:lnTo>
                    <a:pt x="1284" y="689"/>
                  </a:lnTo>
                  <a:lnTo>
                    <a:pt x="1277" y="715"/>
                  </a:lnTo>
                  <a:lnTo>
                    <a:pt x="1277" y="715"/>
                  </a:lnTo>
                  <a:lnTo>
                    <a:pt x="1272" y="735"/>
                  </a:lnTo>
                  <a:lnTo>
                    <a:pt x="1267" y="755"/>
                  </a:lnTo>
                  <a:lnTo>
                    <a:pt x="1264" y="765"/>
                  </a:lnTo>
                  <a:lnTo>
                    <a:pt x="1261" y="773"/>
                  </a:lnTo>
                  <a:lnTo>
                    <a:pt x="1256" y="783"/>
                  </a:lnTo>
                  <a:lnTo>
                    <a:pt x="1251" y="790"/>
                  </a:lnTo>
                  <a:lnTo>
                    <a:pt x="1251" y="790"/>
                  </a:lnTo>
                  <a:lnTo>
                    <a:pt x="1248" y="794"/>
                  </a:lnTo>
                  <a:lnTo>
                    <a:pt x="1244" y="796"/>
                  </a:lnTo>
                  <a:lnTo>
                    <a:pt x="1240" y="798"/>
                  </a:lnTo>
                  <a:lnTo>
                    <a:pt x="1235" y="798"/>
                  </a:lnTo>
                  <a:lnTo>
                    <a:pt x="1235" y="79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grpSp>
      <p:grpSp>
        <p:nvGrpSpPr>
          <p:cNvPr id="35" name="组合 34"/>
          <p:cNvGrpSpPr/>
          <p:nvPr/>
        </p:nvGrpSpPr>
        <p:grpSpPr>
          <a:xfrm>
            <a:off x="846047" y="3462233"/>
            <a:ext cx="1311241" cy="997144"/>
            <a:chOff x="4095751" y="2149476"/>
            <a:chExt cx="854074" cy="649288"/>
          </a:xfrm>
          <a:solidFill>
            <a:schemeClr val="accent2"/>
          </a:solidFill>
        </p:grpSpPr>
        <p:sp>
          <p:nvSpPr>
            <p:cNvPr id="36" name="Freeform 981"/>
            <p:cNvSpPr>
              <a:spLocks/>
            </p:cNvSpPr>
            <p:nvPr/>
          </p:nvSpPr>
          <p:spPr bwMode="auto">
            <a:xfrm>
              <a:off x="4114801" y="2484438"/>
              <a:ext cx="41275" cy="42863"/>
            </a:xfrm>
            <a:custGeom>
              <a:avLst/>
              <a:gdLst/>
              <a:ahLst/>
              <a:cxnLst>
                <a:cxn ang="0">
                  <a:pos x="72" y="1"/>
                </a:cxn>
                <a:cxn ang="0">
                  <a:pos x="72" y="1"/>
                </a:cxn>
                <a:cxn ang="0">
                  <a:pos x="51" y="17"/>
                </a:cxn>
                <a:cxn ang="0">
                  <a:pos x="33" y="34"/>
                </a:cxn>
                <a:cxn ang="0">
                  <a:pos x="23" y="45"/>
                </a:cxn>
                <a:cxn ang="0">
                  <a:pos x="15" y="54"/>
                </a:cxn>
                <a:cxn ang="0">
                  <a:pos x="8" y="64"/>
                </a:cxn>
                <a:cxn ang="0">
                  <a:pos x="1" y="76"/>
                </a:cxn>
                <a:cxn ang="0">
                  <a:pos x="1" y="76"/>
                </a:cxn>
                <a:cxn ang="0">
                  <a:pos x="0" y="78"/>
                </a:cxn>
                <a:cxn ang="0">
                  <a:pos x="1" y="79"/>
                </a:cxn>
                <a:cxn ang="0">
                  <a:pos x="2" y="81"/>
                </a:cxn>
                <a:cxn ang="0">
                  <a:pos x="3" y="82"/>
                </a:cxn>
                <a:cxn ang="0">
                  <a:pos x="4" y="83"/>
                </a:cxn>
                <a:cxn ang="0">
                  <a:pos x="6" y="83"/>
                </a:cxn>
                <a:cxn ang="0">
                  <a:pos x="8" y="82"/>
                </a:cxn>
                <a:cxn ang="0">
                  <a:pos x="9" y="80"/>
                </a:cxn>
                <a:cxn ang="0">
                  <a:pos x="9" y="80"/>
                </a:cxn>
                <a:cxn ang="0">
                  <a:pos x="15" y="70"/>
                </a:cxn>
                <a:cxn ang="0">
                  <a:pos x="23" y="60"/>
                </a:cxn>
                <a:cxn ang="0">
                  <a:pos x="31" y="51"/>
                </a:cxn>
                <a:cxn ang="0">
                  <a:pos x="39" y="42"/>
                </a:cxn>
                <a:cxn ang="0">
                  <a:pos x="58" y="25"/>
                </a:cxn>
                <a:cxn ang="0">
                  <a:pos x="77" y="9"/>
                </a:cxn>
                <a:cxn ang="0">
                  <a:pos x="77" y="9"/>
                </a:cxn>
                <a:cxn ang="0">
                  <a:pos x="78" y="7"/>
                </a:cxn>
                <a:cxn ang="0">
                  <a:pos x="79" y="6"/>
                </a:cxn>
                <a:cxn ang="0">
                  <a:pos x="78" y="2"/>
                </a:cxn>
                <a:cxn ang="0">
                  <a:pos x="77" y="1"/>
                </a:cxn>
                <a:cxn ang="0">
                  <a:pos x="75" y="0"/>
                </a:cxn>
                <a:cxn ang="0">
                  <a:pos x="74" y="0"/>
                </a:cxn>
                <a:cxn ang="0">
                  <a:pos x="72" y="1"/>
                </a:cxn>
                <a:cxn ang="0">
                  <a:pos x="72" y="1"/>
                </a:cxn>
              </a:cxnLst>
              <a:rect l="0" t="0" r="r" b="b"/>
              <a:pathLst>
                <a:path w="79" h="83">
                  <a:moveTo>
                    <a:pt x="72" y="1"/>
                  </a:moveTo>
                  <a:lnTo>
                    <a:pt x="72" y="1"/>
                  </a:lnTo>
                  <a:lnTo>
                    <a:pt x="51" y="17"/>
                  </a:lnTo>
                  <a:lnTo>
                    <a:pt x="33" y="34"/>
                  </a:lnTo>
                  <a:lnTo>
                    <a:pt x="23" y="45"/>
                  </a:lnTo>
                  <a:lnTo>
                    <a:pt x="15" y="54"/>
                  </a:lnTo>
                  <a:lnTo>
                    <a:pt x="8" y="64"/>
                  </a:lnTo>
                  <a:lnTo>
                    <a:pt x="1" y="76"/>
                  </a:lnTo>
                  <a:lnTo>
                    <a:pt x="1" y="76"/>
                  </a:lnTo>
                  <a:lnTo>
                    <a:pt x="0" y="78"/>
                  </a:lnTo>
                  <a:lnTo>
                    <a:pt x="1" y="79"/>
                  </a:lnTo>
                  <a:lnTo>
                    <a:pt x="2" y="81"/>
                  </a:lnTo>
                  <a:lnTo>
                    <a:pt x="3" y="82"/>
                  </a:lnTo>
                  <a:lnTo>
                    <a:pt x="4" y="83"/>
                  </a:lnTo>
                  <a:lnTo>
                    <a:pt x="6" y="83"/>
                  </a:lnTo>
                  <a:lnTo>
                    <a:pt x="8" y="82"/>
                  </a:lnTo>
                  <a:lnTo>
                    <a:pt x="9" y="80"/>
                  </a:lnTo>
                  <a:lnTo>
                    <a:pt x="9" y="80"/>
                  </a:lnTo>
                  <a:lnTo>
                    <a:pt x="15" y="70"/>
                  </a:lnTo>
                  <a:lnTo>
                    <a:pt x="23" y="60"/>
                  </a:lnTo>
                  <a:lnTo>
                    <a:pt x="31" y="51"/>
                  </a:lnTo>
                  <a:lnTo>
                    <a:pt x="39" y="42"/>
                  </a:lnTo>
                  <a:lnTo>
                    <a:pt x="58" y="25"/>
                  </a:lnTo>
                  <a:lnTo>
                    <a:pt x="77" y="9"/>
                  </a:lnTo>
                  <a:lnTo>
                    <a:pt x="77" y="9"/>
                  </a:lnTo>
                  <a:lnTo>
                    <a:pt x="78" y="7"/>
                  </a:lnTo>
                  <a:lnTo>
                    <a:pt x="79" y="6"/>
                  </a:lnTo>
                  <a:lnTo>
                    <a:pt x="78" y="2"/>
                  </a:lnTo>
                  <a:lnTo>
                    <a:pt x="77" y="1"/>
                  </a:lnTo>
                  <a:lnTo>
                    <a:pt x="75" y="0"/>
                  </a:lnTo>
                  <a:lnTo>
                    <a:pt x="74" y="0"/>
                  </a:lnTo>
                  <a:lnTo>
                    <a:pt x="72" y="1"/>
                  </a:lnTo>
                  <a:lnTo>
                    <a:pt x="72"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37" name="Freeform 982"/>
            <p:cNvSpPr>
              <a:spLocks/>
            </p:cNvSpPr>
            <p:nvPr/>
          </p:nvSpPr>
          <p:spPr bwMode="auto">
            <a:xfrm>
              <a:off x="4122738" y="2492376"/>
              <a:ext cx="60325" cy="63500"/>
            </a:xfrm>
            <a:custGeom>
              <a:avLst/>
              <a:gdLst/>
              <a:ahLst/>
              <a:cxnLst>
                <a:cxn ang="0">
                  <a:pos x="106" y="1"/>
                </a:cxn>
                <a:cxn ang="0">
                  <a:pos x="106" y="1"/>
                </a:cxn>
                <a:cxn ang="0">
                  <a:pos x="44" y="63"/>
                </a:cxn>
                <a:cxn ang="0">
                  <a:pos x="44" y="63"/>
                </a:cxn>
                <a:cxn ang="0">
                  <a:pos x="20" y="87"/>
                </a:cxn>
                <a:cxn ang="0">
                  <a:pos x="10" y="99"/>
                </a:cxn>
                <a:cxn ang="0">
                  <a:pos x="4" y="105"/>
                </a:cxn>
                <a:cxn ang="0">
                  <a:pos x="0" y="113"/>
                </a:cxn>
                <a:cxn ang="0">
                  <a:pos x="0" y="113"/>
                </a:cxn>
                <a:cxn ang="0">
                  <a:pos x="0" y="115"/>
                </a:cxn>
                <a:cxn ang="0">
                  <a:pos x="0" y="117"/>
                </a:cxn>
                <a:cxn ang="0">
                  <a:pos x="2" y="119"/>
                </a:cxn>
                <a:cxn ang="0">
                  <a:pos x="4" y="120"/>
                </a:cxn>
                <a:cxn ang="0">
                  <a:pos x="6" y="120"/>
                </a:cxn>
                <a:cxn ang="0">
                  <a:pos x="7" y="119"/>
                </a:cxn>
                <a:cxn ang="0">
                  <a:pos x="8" y="118"/>
                </a:cxn>
                <a:cxn ang="0">
                  <a:pos x="8" y="118"/>
                </a:cxn>
                <a:cxn ang="0">
                  <a:pos x="13" y="110"/>
                </a:cxn>
                <a:cxn ang="0">
                  <a:pos x="18" y="103"/>
                </a:cxn>
                <a:cxn ang="0">
                  <a:pos x="30" y="90"/>
                </a:cxn>
                <a:cxn ang="0">
                  <a:pos x="55" y="65"/>
                </a:cxn>
                <a:cxn ang="0">
                  <a:pos x="55" y="65"/>
                </a:cxn>
                <a:cxn ang="0">
                  <a:pos x="113" y="7"/>
                </a:cxn>
                <a:cxn ang="0">
                  <a:pos x="113" y="7"/>
                </a:cxn>
                <a:cxn ang="0">
                  <a:pos x="114" y="6"/>
                </a:cxn>
                <a:cxn ang="0">
                  <a:pos x="114" y="4"/>
                </a:cxn>
                <a:cxn ang="0">
                  <a:pos x="114" y="2"/>
                </a:cxn>
                <a:cxn ang="0">
                  <a:pos x="113" y="1"/>
                </a:cxn>
                <a:cxn ang="0">
                  <a:pos x="111" y="0"/>
                </a:cxn>
                <a:cxn ang="0">
                  <a:pos x="110" y="0"/>
                </a:cxn>
                <a:cxn ang="0">
                  <a:pos x="108" y="0"/>
                </a:cxn>
                <a:cxn ang="0">
                  <a:pos x="106" y="1"/>
                </a:cxn>
                <a:cxn ang="0">
                  <a:pos x="106" y="1"/>
                </a:cxn>
              </a:cxnLst>
              <a:rect l="0" t="0" r="r" b="b"/>
              <a:pathLst>
                <a:path w="114" h="120">
                  <a:moveTo>
                    <a:pt x="106" y="1"/>
                  </a:moveTo>
                  <a:lnTo>
                    <a:pt x="106" y="1"/>
                  </a:lnTo>
                  <a:lnTo>
                    <a:pt x="44" y="63"/>
                  </a:lnTo>
                  <a:lnTo>
                    <a:pt x="44" y="63"/>
                  </a:lnTo>
                  <a:lnTo>
                    <a:pt x="20" y="87"/>
                  </a:lnTo>
                  <a:lnTo>
                    <a:pt x="10" y="99"/>
                  </a:lnTo>
                  <a:lnTo>
                    <a:pt x="4" y="105"/>
                  </a:lnTo>
                  <a:lnTo>
                    <a:pt x="0" y="113"/>
                  </a:lnTo>
                  <a:lnTo>
                    <a:pt x="0" y="113"/>
                  </a:lnTo>
                  <a:lnTo>
                    <a:pt x="0" y="115"/>
                  </a:lnTo>
                  <a:lnTo>
                    <a:pt x="0" y="117"/>
                  </a:lnTo>
                  <a:lnTo>
                    <a:pt x="2" y="119"/>
                  </a:lnTo>
                  <a:lnTo>
                    <a:pt x="4" y="120"/>
                  </a:lnTo>
                  <a:lnTo>
                    <a:pt x="6" y="120"/>
                  </a:lnTo>
                  <a:lnTo>
                    <a:pt x="7" y="119"/>
                  </a:lnTo>
                  <a:lnTo>
                    <a:pt x="8" y="118"/>
                  </a:lnTo>
                  <a:lnTo>
                    <a:pt x="8" y="118"/>
                  </a:lnTo>
                  <a:lnTo>
                    <a:pt x="13" y="110"/>
                  </a:lnTo>
                  <a:lnTo>
                    <a:pt x="18" y="103"/>
                  </a:lnTo>
                  <a:lnTo>
                    <a:pt x="30" y="90"/>
                  </a:lnTo>
                  <a:lnTo>
                    <a:pt x="55" y="65"/>
                  </a:lnTo>
                  <a:lnTo>
                    <a:pt x="55" y="65"/>
                  </a:lnTo>
                  <a:lnTo>
                    <a:pt x="113" y="7"/>
                  </a:lnTo>
                  <a:lnTo>
                    <a:pt x="113" y="7"/>
                  </a:lnTo>
                  <a:lnTo>
                    <a:pt x="114" y="6"/>
                  </a:lnTo>
                  <a:lnTo>
                    <a:pt x="114" y="4"/>
                  </a:lnTo>
                  <a:lnTo>
                    <a:pt x="114" y="2"/>
                  </a:lnTo>
                  <a:lnTo>
                    <a:pt x="113" y="1"/>
                  </a:lnTo>
                  <a:lnTo>
                    <a:pt x="111" y="0"/>
                  </a:lnTo>
                  <a:lnTo>
                    <a:pt x="110" y="0"/>
                  </a:lnTo>
                  <a:lnTo>
                    <a:pt x="108" y="0"/>
                  </a:lnTo>
                  <a:lnTo>
                    <a:pt x="106" y="1"/>
                  </a:lnTo>
                  <a:lnTo>
                    <a:pt x="106"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38" name="Freeform 983"/>
            <p:cNvSpPr>
              <a:spLocks/>
            </p:cNvSpPr>
            <p:nvPr/>
          </p:nvSpPr>
          <p:spPr bwMode="auto">
            <a:xfrm>
              <a:off x="4133851" y="2506663"/>
              <a:ext cx="88900" cy="85725"/>
            </a:xfrm>
            <a:custGeom>
              <a:avLst/>
              <a:gdLst/>
              <a:ahLst/>
              <a:cxnLst>
                <a:cxn ang="0">
                  <a:pos x="161" y="1"/>
                </a:cxn>
                <a:cxn ang="0">
                  <a:pos x="161" y="1"/>
                </a:cxn>
                <a:cxn ang="0">
                  <a:pos x="141" y="21"/>
                </a:cxn>
                <a:cxn ang="0">
                  <a:pos x="122" y="41"/>
                </a:cxn>
                <a:cxn ang="0">
                  <a:pos x="82" y="79"/>
                </a:cxn>
                <a:cxn ang="0">
                  <a:pos x="41" y="118"/>
                </a:cxn>
                <a:cxn ang="0">
                  <a:pos x="2" y="156"/>
                </a:cxn>
                <a:cxn ang="0">
                  <a:pos x="2" y="156"/>
                </a:cxn>
                <a:cxn ang="0">
                  <a:pos x="0" y="158"/>
                </a:cxn>
                <a:cxn ang="0">
                  <a:pos x="0" y="160"/>
                </a:cxn>
                <a:cxn ang="0">
                  <a:pos x="1" y="161"/>
                </a:cxn>
                <a:cxn ang="0">
                  <a:pos x="2" y="163"/>
                </a:cxn>
                <a:cxn ang="0">
                  <a:pos x="3" y="164"/>
                </a:cxn>
                <a:cxn ang="0">
                  <a:pos x="5" y="164"/>
                </a:cxn>
                <a:cxn ang="0">
                  <a:pos x="6" y="164"/>
                </a:cxn>
                <a:cxn ang="0">
                  <a:pos x="8" y="163"/>
                </a:cxn>
                <a:cxn ang="0">
                  <a:pos x="8" y="163"/>
                </a:cxn>
                <a:cxn ang="0">
                  <a:pos x="49" y="125"/>
                </a:cxn>
                <a:cxn ang="0">
                  <a:pos x="89" y="87"/>
                </a:cxn>
                <a:cxn ang="0">
                  <a:pos x="128" y="48"/>
                </a:cxn>
                <a:cxn ang="0">
                  <a:pos x="148" y="29"/>
                </a:cxn>
                <a:cxn ang="0">
                  <a:pos x="167" y="8"/>
                </a:cxn>
                <a:cxn ang="0">
                  <a:pos x="167" y="8"/>
                </a:cxn>
                <a:cxn ang="0">
                  <a:pos x="168" y="6"/>
                </a:cxn>
                <a:cxn ang="0">
                  <a:pos x="168" y="4"/>
                </a:cxn>
                <a:cxn ang="0">
                  <a:pos x="168" y="3"/>
                </a:cxn>
                <a:cxn ang="0">
                  <a:pos x="167" y="1"/>
                </a:cxn>
                <a:cxn ang="0">
                  <a:pos x="165" y="0"/>
                </a:cxn>
                <a:cxn ang="0">
                  <a:pos x="164" y="0"/>
                </a:cxn>
                <a:cxn ang="0">
                  <a:pos x="162" y="0"/>
                </a:cxn>
                <a:cxn ang="0">
                  <a:pos x="161" y="1"/>
                </a:cxn>
                <a:cxn ang="0">
                  <a:pos x="161" y="1"/>
                </a:cxn>
              </a:cxnLst>
              <a:rect l="0" t="0" r="r" b="b"/>
              <a:pathLst>
                <a:path w="168" h="164">
                  <a:moveTo>
                    <a:pt x="161" y="1"/>
                  </a:moveTo>
                  <a:lnTo>
                    <a:pt x="161" y="1"/>
                  </a:lnTo>
                  <a:lnTo>
                    <a:pt x="141" y="21"/>
                  </a:lnTo>
                  <a:lnTo>
                    <a:pt x="122" y="41"/>
                  </a:lnTo>
                  <a:lnTo>
                    <a:pt x="82" y="79"/>
                  </a:lnTo>
                  <a:lnTo>
                    <a:pt x="41" y="118"/>
                  </a:lnTo>
                  <a:lnTo>
                    <a:pt x="2" y="156"/>
                  </a:lnTo>
                  <a:lnTo>
                    <a:pt x="2" y="156"/>
                  </a:lnTo>
                  <a:lnTo>
                    <a:pt x="0" y="158"/>
                  </a:lnTo>
                  <a:lnTo>
                    <a:pt x="0" y="160"/>
                  </a:lnTo>
                  <a:lnTo>
                    <a:pt x="1" y="161"/>
                  </a:lnTo>
                  <a:lnTo>
                    <a:pt x="2" y="163"/>
                  </a:lnTo>
                  <a:lnTo>
                    <a:pt x="3" y="164"/>
                  </a:lnTo>
                  <a:lnTo>
                    <a:pt x="5" y="164"/>
                  </a:lnTo>
                  <a:lnTo>
                    <a:pt x="6" y="164"/>
                  </a:lnTo>
                  <a:lnTo>
                    <a:pt x="8" y="163"/>
                  </a:lnTo>
                  <a:lnTo>
                    <a:pt x="8" y="163"/>
                  </a:lnTo>
                  <a:lnTo>
                    <a:pt x="49" y="125"/>
                  </a:lnTo>
                  <a:lnTo>
                    <a:pt x="89" y="87"/>
                  </a:lnTo>
                  <a:lnTo>
                    <a:pt x="128" y="48"/>
                  </a:lnTo>
                  <a:lnTo>
                    <a:pt x="148" y="29"/>
                  </a:lnTo>
                  <a:lnTo>
                    <a:pt x="167" y="8"/>
                  </a:lnTo>
                  <a:lnTo>
                    <a:pt x="167" y="8"/>
                  </a:lnTo>
                  <a:lnTo>
                    <a:pt x="168" y="6"/>
                  </a:lnTo>
                  <a:lnTo>
                    <a:pt x="168" y="4"/>
                  </a:lnTo>
                  <a:lnTo>
                    <a:pt x="168" y="3"/>
                  </a:lnTo>
                  <a:lnTo>
                    <a:pt x="167" y="1"/>
                  </a:lnTo>
                  <a:lnTo>
                    <a:pt x="165" y="0"/>
                  </a:lnTo>
                  <a:lnTo>
                    <a:pt x="164" y="0"/>
                  </a:lnTo>
                  <a:lnTo>
                    <a:pt x="162" y="0"/>
                  </a:lnTo>
                  <a:lnTo>
                    <a:pt x="161" y="1"/>
                  </a:lnTo>
                  <a:lnTo>
                    <a:pt x="161"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39" name="Freeform 984"/>
            <p:cNvSpPr>
              <a:spLocks/>
            </p:cNvSpPr>
            <p:nvPr/>
          </p:nvSpPr>
          <p:spPr bwMode="auto">
            <a:xfrm>
              <a:off x="4135438" y="2541588"/>
              <a:ext cx="88900" cy="87313"/>
            </a:xfrm>
            <a:custGeom>
              <a:avLst/>
              <a:gdLst/>
              <a:ahLst/>
              <a:cxnLst>
                <a:cxn ang="0">
                  <a:pos x="162" y="1"/>
                </a:cxn>
                <a:cxn ang="0">
                  <a:pos x="162" y="1"/>
                </a:cxn>
                <a:cxn ang="0">
                  <a:pos x="150" y="9"/>
                </a:cxn>
                <a:cxn ang="0">
                  <a:pos x="140" y="19"/>
                </a:cxn>
                <a:cxn ang="0">
                  <a:pos x="119" y="37"/>
                </a:cxn>
                <a:cxn ang="0">
                  <a:pos x="81" y="78"/>
                </a:cxn>
                <a:cxn ang="0">
                  <a:pos x="81" y="78"/>
                </a:cxn>
                <a:cxn ang="0">
                  <a:pos x="71" y="88"/>
                </a:cxn>
                <a:cxn ang="0">
                  <a:pos x="58" y="97"/>
                </a:cxn>
                <a:cxn ang="0">
                  <a:pos x="47" y="107"/>
                </a:cxn>
                <a:cxn ang="0">
                  <a:pos x="35" y="116"/>
                </a:cxn>
                <a:cxn ang="0">
                  <a:pos x="35" y="116"/>
                </a:cxn>
                <a:cxn ang="0">
                  <a:pos x="26" y="126"/>
                </a:cxn>
                <a:cxn ang="0">
                  <a:pos x="17" y="136"/>
                </a:cxn>
                <a:cxn ang="0">
                  <a:pos x="8" y="147"/>
                </a:cxn>
                <a:cxn ang="0">
                  <a:pos x="1" y="158"/>
                </a:cxn>
                <a:cxn ang="0">
                  <a:pos x="1" y="158"/>
                </a:cxn>
                <a:cxn ang="0">
                  <a:pos x="0" y="160"/>
                </a:cxn>
                <a:cxn ang="0">
                  <a:pos x="0" y="162"/>
                </a:cxn>
                <a:cxn ang="0">
                  <a:pos x="1" y="163"/>
                </a:cxn>
                <a:cxn ang="0">
                  <a:pos x="2" y="165"/>
                </a:cxn>
                <a:cxn ang="0">
                  <a:pos x="4" y="165"/>
                </a:cxn>
                <a:cxn ang="0">
                  <a:pos x="6" y="165"/>
                </a:cxn>
                <a:cxn ang="0">
                  <a:pos x="7" y="165"/>
                </a:cxn>
                <a:cxn ang="0">
                  <a:pos x="9" y="163"/>
                </a:cxn>
                <a:cxn ang="0">
                  <a:pos x="9" y="163"/>
                </a:cxn>
                <a:cxn ang="0">
                  <a:pos x="17" y="152"/>
                </a:cxn>
                <a:cxn ang="0">
                  <a:pos x="25" y="142"/>
                </a:cxn>
                <a:cxn ang="0">
                  <a:pos x="33" y="132"/>
                </a:cxn>
                <a:cxn ang="0">
                  <a:pos x="43" y="123"/>
                </a:cxn>
                <a:cxn ang="0">
                  <a:pos x="62" y="106"/>
                </a:cxn>
                <a:cxn ang="0">
                  <a:pos x="82" y="89"/>
                </a:cxn>
                <a:cxn ang="0">
                  <a:pos x="82" y="89"/>
                </a:cxn>
                <a:cxn ang="0">
                  <a:pos x="92" y="80"/>
                </a:cxn>
                <a:cxn ang="0">
                  <a:pos x="103" y="69"/>
                </a:cxn>
                <a:cxn ang="0">
                  <a:pos x="120" y="49"/>
                </a:cxn>
                <a:cxn ang="0">
                  <a:pos x="120" y="49"/>
                </a:cxn>
                <a:cxn ang="0">
                  <a:pos x="132" y="38"/>
                </a:cxn>
                <a:cxn ang="0">
                  <a:pos x="142" y="28"/>
                </a:cxn>
                <a:cxn ang="0">
                  <a:pos x="166" y="9"/>
                </a:cxn>
                <a:cxn ang="0">
                  <a:pos x="166" y="9"/>
                </a:cxn>
                <a:cxn ang="0">
                  <a:pos x="168" y="7"/>
                </a:cxn>
                <a:cxn ang="0">
                  <a:pos x="168" y="6"/>
                </a:cxn>
                <a:cxn ang="0">
                  <a:pos x="167" y="2"/>
                </a:cxn>
                <a:cxn ang="0">
                  <a:pos x="166" y="1"/>
                </a:cxn>
                <a:cxn ang="0">
                  <a:pos x="165" y="0"/>
                </a:cxn>
                <a:cxn ang="0">
                  <a:pos x="163" y="0"/>
                </a:cxn>
                <a:cxn ang="0">
                  <a:pos x="162" y="1"/>
                </a:cxn>
                <a:cxn ang="0">
                  <a:pos x="162" y="1"/>
                </a:cxn>
              </a:cxnLst>
              <a:rect l="0" t="0" r="r" b="b"/>
              <a:pathLst>
                <a:path w="168" h="165">
                  <a:moveTo>
                    <a:pt x="162" y="1"/>
                  </a:moveTo>
                  <a:lnTo>
                    <a:pt x="162" y="1"/>
                  </a:lnTo>
                  <a:lnTo>
                    <a:pt x="150" y="9"/>
                  </a:lnTo>
                  <a:lnTo>
                    <a:pt x="140" y="19"/>
                  </a:lnTo>
                  <a:lnTo>
                    <a:pt x="119" y="37"/>
                  </a:lnTo>
                  <a:lnTo>
                    <a:pt x="81" y="78"/>
                  </a:lnTo>
                  <a:lnTo>
                    <a:pt x="81" y="78"/>
                  </a:lnTo>
                  <a:lnTo>
                    <a:pt x="71" y="88"/>
                  </a:lnTo>
                  <a:lnTo>
                    <a:pt x="58" y="97"/>
                  </a:lnTo>
                  <a:lnTo>
                    <a:pt x="47" y="107"/>
                  </a:lnTo>
                  <a:lnTo>
                    <a:pt x="35" y="116"/>
                  </a:lnTo>
                  <a:lnTo>
                    <a:pt x="35" y="116"/>
                  </a:lnTo>
                  <a:lnTo>
                    <a:pt x="26" y="126"/>
                  </a:lnTo>
                  <a:lnTo>
                    <a:pt x="17" y="136"/>
                  </a:lnTo>
                  <a:lnTo>
                    <a:pt x="8" y="147"/>
                  </a:lnTo>
                  <a:lnTo>
                    <a:pt x="1" y="158"/>
                  </a:lnTo>
                  <a:lnTo>
                    <a:pt x="1" y="158"/>
                  </a:lnTo>
                  <a:lnTo>
                    <a:pt x="0" y="160"/>
                  </a:lnTo>
                  <a:lnTo>
                    <a:pt x="0" y="162"/>
                  </a:lnTo>
                  <a:lnTo>
                    <a:pt x="1" y="163"/>
                  </a:lnTo>
                  <a:lnTo>
                    <a:pt x="2" y="165"/>
                  </a:lnTo>
                  <a:lnTo>
                    <a:pt x="4" y="165"/>
                  </a:lnTo>
                  <a:lnTo>
                    <a:pt x="6" y="165"/>
                  </a:lnTo>
                  <a:lnTo>
                    <a:pt x="7" y="165"/>
                  </a:lnTo>
                  <a:lnTo>
                    <a:pt x="9" y="163"/>
                  </a:lnTo>
                  <a:lnTo>
                    <a:pt x="9" y="163"/>
                  </a:lnTo>
                  <a:lnTo>
                    <a:pt x="17" y="152"/>
                  </a:lnTo>
                  <a:lnTo>
                    <a:pt x="25" y="142"/>
                  </a:lnTo>
                  <a:lnTo>
                    <a:pt x="33" y="132"/>
                  </a:lnTo>
                  <a:lnTo>
                    <a:pt x="43" y="123"/>
                  </a:lnTo>
                  <a:lnTo>
                    <a:pt x="62" y="106"/>
                  </a:lnTo>
                  <a:lnTo>
                    <a:pt x="82" y="89"/>
                  </a:lnTo>
                  <a:lnTo>
                    <a:pt x="82" y="89"/>
                  </a:lnTo>
                  <a:lnTo>
                    <a:pt x="92" y="80"/>
                  </a:lnTo>
                  <a:lnTo>
                    <a:pt x="103" y="69"/>
                  </a:lnTo>
                  <a:lnTo>
                    <a:pt x="120" y="49"/>
                  </a:lnTo>
                  <a:lnTo>
                    <a:pt x="120" y="49"/>
                  </a:lnTo>
                  <a:lnTo>
                    <a:pt x="132" y="38"/>
                  </a:lnTo>
                  <a:lnTo>
                    <a:pt x="142" y="28"/>
                  </a:lnTo>
                  <a:lnTo>
                    <a:pt x="166" y="9"/>
                  </a:lnTo>
                  <a:lnTo>
                    <a:pt x="166" y="9"/>
                  </a:lnTo>
                  <a:lnTo>
                    <a:pt x="168" y="7"/>
                  </a:lnTo>
                  <a:lnTo>
                    <a:pt x="168" y="6"/>
                  </a:lnTo>
                  <a:lnTo>
                    <a:pt x="167" y="2"/>
                  </a:lnTo>
                  <a:lnTo>
                    <a:pt x="166" y="1"/>
                  </a:lnTo>
                  <a:lnTo>
                    <a:pt x="165" y="0"/>
                  </a:lnTo>
                  <a:lnTo>
                    <a:pt x="163" y="0"/>
                  </a:lnTo>
                  <a:lnTo>
                    <a:pt x="162" y="1"/>
                  </a:lnTo>
                  <a:lnTo>
                    <a:pt x="162"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40" name="Freeform 985"/>
            <p:cNvSpPr>
              <a:spLocks/>
            </p:cNvSpPr>
            <p:nvPr/>
          </p:nvSpPr>
          <p:spPr bwMode="auto">
            <a:xfrm>
              <a:off x="4129088" y="2597151"/>
              <a:ext cx="71438" cy="68263"/>
            </a:xfrm>
            <a:custGeom>
              <a:avLst/>
              <a:gdLst/>
              <a:ahLst/>
              <a:cxnLst>
                <a:cxn ang="0">
                  <a:pos x="125" y="1"/>
                </a:cxn>
                <a:cxn ang="0">
                  <a:pos x="125" y="1"/>
                </a:cxn>
                <a:cxn ang="0">
                  <a:pos x="108" y="14"/>
                </a:cxn>
                <a:cxn ang="0">
                  <a:pos x="94" y="29"/>
                </a:cxn>
                <a:cxn ang="0">
                  <a:pos x="65" y="60"/>
                </a:cxn>
                <a:cxn ang="0">
                  <a:pos x="65" y="60"/>
                </a:cxn>
                <a:cxn ang="0">
                  <a:pos x="49" y="75"/>
                </a:cxn>
                <a:cxn ang="0">
                  <a:pos x="34" y="91"/>
                </a:cxn>
                <a:cxn ang="0">
                  <a:pos x="1" y="121"/>
                </a:cxn>
                <a:cxn ang="0">
                  <a:pos x="1" y="121"/>
                </a:cxn>
                <a:cxn ang="0">
                  <a:pos x="0" y="122"/>
                </a:cxn>
                <a:cxn ang="0">
                  <a:pos x="0" y="124"/>
                </a:cxn>
                <a:cxn ang="0">
                  <a:pos x="0" y="126"/>
                </a:cxn>
                <a:cxn ang="0">
                  <a:pos x="1" y="127"/>
                </a:cxn>
                <a:cxn ang="0">
                  <a:pos x="3" y="128"/>
                </a:cxn>
                <a:cxn ang="0">
                  <a:pos x="4" y="129"/>
                </a:cxn>
                <a:cxn ang="0">
                  <a:pos x="6" y="128"/>
                </a:cxn>
                <a:cxn ang="0">
                  <a:pos x="8" y="127"/>
                </a:cxn>
                <a:cxn ang="0">
                  <a:pos x="8" y="127"/>
                </a:cxn>
                <a:cxn ang="0">
                  <a:pos x="38" y="100"/>
                </a:cxn>
                <a:cxn ang="0">
                  <a:pos x="67" y="71"/>
                </a:cxn>
                <a:cxn ang="0">
                  <a:pos x="67" y="71"/>
                </a:cxn>
                <a:cxn ang="0">
                  <a:pos x="98" y="38"/>
                </a:cxn>
                <a:cxn ang="0">
                  <a:pos x="115" y="22"/>
                </a:cxn>
                <a:cxn ang="0">
                  <a:pos x="131" y="7"/>
                </a:cxn>
                <a:cxn ang="0">
                  <a:pos x="131" y="7"/>
                </a:cxn>
                <a:cxn ang="0">
                  <a:pos x="132" y="6"/>
                </a:cxn>
                <a:cxn ang="0">
                  <a:pos x="133" y="4"/>
                </a:cxn>
                <a:cxn ang="0">
                  <a:pos x="132" y="2"/>
                </a:cxn>
                <a:cxn ang="0">
                  <a:pos x="131" y="1"/>
                </a:cxn>
                <a:cxn ang="0">
                  <a:pos x="128" y="0"/>
                </a:cxn>
                <a:cxn ang="0">
                  <a:pos x="127" y="0"/>
                </a:cxn>
                <a:cxn ang="0">
                  <a:pos x="125" y="1"/>
                </a:cxn>
                <a:cxn ang="0">
                  <a:pos x="125" y="1"/>
                </a:cxn>
              </a:cxnLst>
              <a:rect l="0" t="0" r="r" b="b"/>
              <a:pathLst>
                <a:path w="133" h="129">
                  <a:moveTo>
                    <a:pt x="125" y="1"/>
                  </a:moveTo>
                  <a:lnTo>
                    <a:pt x="125" y="1"/>
                  </a:lnTo>
                  <a:lnTo>
                    <a:pt x="108" y="14"/>
                  </a:lnTo>
                  <a:lnTo>
                    <a:pt x="94" y="29"/>
                  </a:lnTo>
                  <a:lnTo>
                    <a:pt x="65" y="60"/>
                  </a:lnTo>
                  <a:lnTo>
                    <a:pt x="65" y="60"/>
                  </a:lnTo>
                  <a:lnTo>
                    <a:pt x="49" y="75"/>
                  </a:lnTo>
                  <a:lnTo>
                    <a:pt x="34" y="91"/>
                  </a:lnTo>
                  <a:lnTo>
                    <a:pt x="1" y="121"/>
                  </a:lnTo>
                  <a:lnTo>
                    <a:pt x="1" y="121"/>
                  </a:lnTo>
                  <a:lnTo>
                    <a:pt x="0" y="122"/>
                  </a:lnTo>
                  <a:lnTo>
                    <a:pt x="0" y="124"/>
                  </a:lnTo>
                  <a:lnTo>
                    <a:pt x="0" y="126"/>
                  </a:lnTo>
                  <a:lnTo>
                    <a:pt x="1" y="127"/>
                  </a:lnTo>
                  <a:lnTo>
                    <a:pt x="3" y="128"/>
                  </a:lnTo>
                  <a:lnTo>
                    <a:pt x="4" y="129"/>
                  </a:lnTo>
                  <a:lnTo>
                    <a:pt x="6" y="128"/>
                  </a:lnTo>
                  <a:lnTo>
                    <a:pt x="8" y="127"/>
                  </a:lnTo>
                  <a:lnTo>
                    <a:pt x="8" y="127"/>
                  </a:lnTo>
                  <a:lnTo>
                    <a:pt x="38" y="100"/>
                  </a:lnTo>
                  <a:lnTo>
                    <a:pt x="67" y="71"/>
                  </a:lnTo>
                  <a:lnTo>
                    <a:pt x="67" y="71"/>
                  </a:lnTo>
                  <a:lnTo>
                    <a:pt x="98" y="38"/>
                  </a:lnTo>
                  <a:lnTo>
                    <a:pt x="115" y="22"/>
                  </a:lnTo>
                  <a:lnTo>
                    <a:pt x="131" y="7"/>
                  </a:lnTo>
                  <a:lnTo>
                    <a:pt x="131" y="7"/>
                  </a:lnTo>
                  <a:lnTo>
                    <a:pt x="132" y="6"/>
                  </a:lnTo>
                  <a:lnTo>
                    <a:pt x="133" y="4"/>
                  </a:lnTo>
                  <a:lnTo>
                    <a:pt x="132" y="2"/>
                  </a:lnTo>
                  <a:lnTo>
                    <a:pt x="131" y="1"/>
                  </a:lnTo>
                  <a:lnTo>
                    <a:pt x="128" y="0"/>
                  </a:lnTo>
                  <a:lnTo>
                    <a:pt x="127" y="0"/>
                  </a:lnTo>
                  <a:lnTo>
                    <a:pt x="125" y="1"/>
                  </a:lnTo>
                  <a:lnTo>
                    <a:pt x="125"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41" name="Freeform 986"/>
            <p:cNvSpPr>
              <a:spLocks/>
            </p:cNvSpPr>
            <p:nvPr/>
          </p:nvSpPr>
          <p:spPr bwMode="auto">
            <a:xfrm>
              <a:off x="4129088" y="2630488"/>
              <a:ext cx="71438" cy="66675"/>
            </a:xfrm>
            <a:custGeom>
              <a:avLst/>
              <a:gdLst/>
              <a:ahLst/>
              <a:cxnLst>
                <a:cxn ang="0">
                  <a:pos x="125" y="1"/>
                </a:cxn>
                <a:cxn ang="0">
                  <a:pos x="125" y="1"/>
                </a:cxn>
                <a:cxn ang="0">
                  <a:pos x="92" y="28"/>
                </a:cxn>
                <a:cxn ang="0">
                  <a:pos x="59" y="57"/>
                </a:cxn>
                <a:cxn ang="0">
                  <a:pos x="43" y="71"/>
                </a:cxn>
                <a:cxn ang="0">
                  <a:pos x="29" y="86"/>
                </a:cxn>
                <a:cxn ang="0">
                  <a:pos x="14" y="103"/>
                </a:cxn>
                <a:cxn ang="0">
                  <a:pos x="1" y="119"/>
                </a:cxn>
                <a:cxn ang="0">
                  <a:pos x="1" y="119"/>
                </a:cxn>
                <a:cxn ang="0">
                  <a:pos x="0" y="121"/>
                </a:cxn>
                <a:cxn ang="0">
                  <a:pos x="0" y="122"/>
                </a:cxn>
                <a:cxn ang="0">
                  <a:pos x="1" y="124"/>
                </a:cxn>
                <a:cxn ang="0">
                  <a:pos x="2" y="125"/>
                </a:cxn>
                <a:cxn ang="0">
                  <a:pos x="5" y="125"/>
                </a:cxn>
                <a:cxn ang="0">
                  <a:pos x="7" y="125"/>
                </a:cxn>
                <a:cxn ang="0">
                  <a:pos x="9" y="124"/>
                </a:cxn>
                <a:cxn ang="0">
                  <a:pos x="9" y="124"/>
                </a:cxn>
                <a:cxn ang="0">
                  <a:pos x="21" y="108"/>
                </a:cxn>
                <a:cxn ang="0">
                  <a:pos x="36" y="92"/>
                </a:cxn>
                <a:cxn ang="0">
                  <a:pos x="51" y="77"/>
                </a:cxn>
                <a:cxn ang="0">
                  <a:pos x="67" y="62"/>
                </a:cxn>
                <a:cxn ang="0">
                  <a:pos x="99" y="34"/>
                </a:cxn>
                <a:cxn ang="0">
                  <a:pos x="131" y="7"/>
                </a:cxn>
                <a:cxn ang="0">
                  <a:pos x="131" y="7"/>
                </a:cxn>
                <a:cxn ang="0">
                  <a:pos x="132" y="6"/>
                </a:cxn>
                <a:cxn ang="0">
                  <a:pos x="133" y="4"/>
                </a:cxn>
                <a:cxn ang="0">
                  <a:pos x="132" y="3"/>
                </a:cxn>
                <a:cxn ang="0">
                  <a:pos x="131" y="1"/>
                </a:cxn>
                <a:cxn ang="0">
                  <a:pos x="128" y="0"/>
                </a:cxn>
                <a:cxn ang="0">
                  <a:pos x="126" y="0"/>
                </a:cxn>
                <a:cxn ang="0">
                  <a:pos x="125" y="1"/>
                </a:cxn>
                <a:cxn ang="0">
                  <a:pos x="125" y="1"/>
                </a:cxn>
              </a:cxnLst>
              <a:rect l="0" t="0" r="r" b="b"/>
              <a:pathLst>
                <a:path w="133" h="125">
                  <a:moveTo>
                    <a:pt x="125" y="1"/>
                  </a:moveTo>
                  <a:lnTo>
                    <a:pt x="125" y="1"/>
                  </a:lnTo>
                  <a:lnTo>
                    <a:pt x="92" y="28"/>
                  </a:lnTo>
                  <a:lnTo>
                    <a:pt x="59" y="57"/>
                  </a:lnTo>
                  <a:lnTo>
                    <a:pt x="43" y="71"/>
                  </a:lnTo>
                  <a:lnTo>
                    <a:pt x="29" y="86"/>
                  </a:lnTo>
                  <a:lnTo>
                    <a:pt x="14" y="103"/>
                  </a:lnTo>
                  <a:lnTo>
                    <a:pt x="1" y="119"/>
                  </a:lnTo>
                  <a:lnTo>
                    <a:pt x="1" y="119"/>
                  </a:lnTo>
                  <a:lnTo>
                    <a:pt x="0" y="121"/>
                  </a:lnTo>
                  <a:lnTo>
                    <a:pt x="0" y="122"/>
                  </a:lnTo>
                  <a:lnTo>
                    <a:pt x="1" y="124"/>
                  </a:lnTo>
                  <a:lnTo>
                    <a:pt x="2" y="125"/>
                  </a:lnTo>
                  <a:lnTo>
                    <a:pt x="5" y="125"/>
                  </a:lnTo>
                  <a:lnTo>
                    <a:pt x="7" y="125"/>
                  </a:lnTo>
                  <a:lnTo>
                    <a:pt x="9" y="124"/>
                  </a:lnTo>
                  <a:lnTo>
                    <a:pt x="9" y="124"/>
                  </a:lnTo>
                  <a:lnTo>
                    <a:pt x="21" y="108"/>
                  </a:lnTo>
                  <a:lnTo>
                    <a:pt x="36" y="92"/>
                  </a:lnTo>
                  <a:lnTo>
                    <a:pt x="51" y="77"/>
                  </a:lnTo>
                  <a:lnTo>
                    <a:pt x="67" y="62"/>
                  </a:lnTo>
                  <a:lnTo>
                    <a:pt x="99" y="34"/>
                  </a:lnTo>
                  <a:lnTo>
                    <a:pt x="131" y="7"/>
                  </a:lnTo>
                  <a:lnTo>
                    <a:pt x="131" y="7"/>
                  </a:lnTo>
                  <a:lnTo>
                    <a:pt x="132" y="6"/>
                  </a:lnTo>
                  <a:lnTo>
                    <a:pt x="133" y="4"/>
                  </a:lnTo>
                  <a:lnTo>
                    <a:pt x="132" y="3"/>
                  </a:lnTo>
                  <a:lnTo>
                    <a:pt x="131" y="1"/>
                  </a:lnTo>
                  <a:lnTo>
                    <a:pt x="128" y="0"/>
                  </a:lnTo>
                  <a:lnTo>
                    <a:pt x="126" y="0"/>
                  </a:lnTo>
                  <a:lnTo>
                    <a:pt x="125" y="1"/>
                  </a:lnTo>
                  <a:lnTo>
                    <a:pt x="125"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42" name="Freeform 987"/>
            <p:cNvSpPr>
              <a:spLocks/>
            </p:cNvSpPr>
            <p:nvPr/>
          </p:nvSpPr>
          <p:spPr bwMode="auto">
            <a:xfrm>
              <a:off x="4127501" y="2670176"/>
              <a:ext cx="55563" cy="55563"/>
            </a:xfrm>
            <a:custGeom>
              <a:avLst/>
              <a:gdLst/>
              <a:ahLst/>
              <a:cxnLst>
                <a:cxn ang="0">
                  <a:pos x="97" y="1"/>
                </a:cxn>
                <a:cxn ang="0">
                  <a:pos x="97" y="1"/>
                </a:cxn>
                <a:cxn ang="0">
                  <a:pos x="82" y="10"/>
                </a:cxn>
                <a:cxn ang="0">
                  <a:pos x="69" y="20"/>
                </a:cxn>
                <a:cxn ang="0">
                  <a:pos x="55" y="32"/>
                </a:cxn>
                <a:cxn ang="0">
                  <a:pos x="43" y="43"/>
                </a:cxn>
                <a:cxn ang="0">
                  <a:pos x="32" y="56"/>
                </a:cxn>
                <a:cxn ang="0">
                  <a:pos x="20" y="69"/>
                </a:cxn>
                <a:cxn ang="0">
                  <a:pos x="10" y="82"/>
                </a:cxn>
                <a:cxn ang="0">
                  <a:pos x="1" y="97"/>
                </a:cxn>
                <a:cxn ang="0">
                  <a:pos x="1" y="97"/>
                </a:cxn>
                <a:cxn ang="0">
                  <a:pos x="0" y="99"/>
                </a:cxn>
                <a:cxn ang="0">
                  <a:pos x="0" y="100"/>
                </a:cxn>
                <a:cxn ang="0">
                  <a:pos x="1" y="102"/>
                </a:cxn>
                <a:cxn ang="0">
                  <a:pos x="2" y="103"/>
                </a:cxn>
                <a:cxn ang="0">
                  <a:pos x="4" y="104"/>
                </a:cxn>
                <a:cxn ang="0">
                  <a:pos x="6" y="104"/>
                </a:cxn>
                <a:cxn ang="0">
                  <a:pos x="7" y="103"/>
                </a:cxn>
                <a:cxn ang="0">
                  <a:pos x="9" y="102"/>
                </a:cxn>
                <a:cxn ang="0">
                  <a:pos x="9" y="102"/>
                </a:cxn>
                <a:cxn ang="0">
                  <a:pos x="17" y="88"/>
                </a:cxn>
                <a:cxn ang="0">
                  <a:pos x="27" y="75"/>
                </a:cxn>
                <a:cxn ang="0">
                  <a:pos x="39" y="62"/>
                </a:cxn>
                <a:cxn ang="0">
                  <a:pos x="50" y="50"/>
                </a:cxn>
                <a:cxn ang="0">
                  <a:pos x="62" y="38"/>
                </a:cxn>
                <a:cxn ang="0">
                  <a:pos x="75" y="28"/>
                </a:cxn>
                <a:cxn ang="0">
                  <a:pos x="88" y="17"/>
                </a:cxn>
                <a:cxn ang="0">
                  <a:pos x="102" y="8"/>
                </a:cxn>
                <a:cxn ang="0">
                  <a:pos x="102" y="8"/>
                </a:cxn>
                <a:cxn ang="0">
                  <a:pos x="103" y="7"/>
                </a:cxn>
                <a:cxn ang="0">
                  <a:pos x="104" y="5"/>
                </a:cxn>
                <a:cxn ang="0">
                  <a:pos x="104" y="4"/>
                </a:cxn>
                <a:cxn ang="0">
                  <a:pos x="103" y="2"/>
                </a:cxn>
                <a:cxn ang="0">
                  <a:pos x="102" y="1"/>
                </a:cxn>
                <a:cxn ang="0">
                  <a:pos x="101" y="0"/>
                </a:cxn>
                <a:cxn ang="0">
                  <a:pos x="99" y="0"/>
                </a:cxn>
                <a:cxn ang="0">
                  <a:pos x="97" y="1"/>
                </a:cxn>
                <a:cxn ang="0">
                  <a:pos x="97" y="1"/>
                </a:cxn>
              </a:cxnLst>
              <a:rect l="0" t="0" r="r" b="b"/>
              <a:pathLst>
                <a:path w="104" h="104">
                  <a:moveTo>
                    <a:pt x="97" y="1"/>
                  </a:moveTo>
                  <a:lnTo>
                    <a:pt x="97" y="1"/>
                  </a:lnTo>
                  <a:lnTo>
                    <a:pt x="82" y="10"/>
                  </a:lnTo>
                  <a:lnTo>
                    <a:pt x="69" y="20"/>
                  </a:lnTo>
                  <a:lnTo>
                    <a:pt x="55" y="32"/>
                  </a:lnTo>
                  <a:lnTo>
                    <a:pt x="43" y="43"/>
                  </a:lnTo>
                  <a:lnTo>
                    <a:pt x="32" y="56"/>
                  </a:lnTo>
                  <a:lnTo>
                    <a:pt x="20" y="69"/>
                  </a:lnTo>
                  <a:lnTo>
                    <a:pt x="10" y="82"/>
                  </a:lnTo>
                  <a:lnTo>
                    <a:pt x="1" y="97"/>
                  </a:lnTo>
                  <a:lnTo>
                    <a:pt x="1" y="97"/>
                  </a:lnTo>
                  <a:lnTo>
                    <a:pt x="0" y="99"/>
                  </a:lnTo>
                  <a:lnTo>
                    <a:pt x="0" y="100"/>
                  </a:lnTo>
                  <a:lnTo>
                    <a:pt x="1" y="102"/>
                  </a:lnTo>
                  <a:lnTo>
                    <a:pt x="2" y="103"/>
                  </a:lnTo>
                  <a:lnTo>
                    <a:pt x="4" y="104"/>
                  </a:lnTo>
                  <a:lnTo>
                    <a:pt x="6" y="104"/>
                  </a:lnTo>
                  <a:lnTo>
                    <a:pt x="7" y="103"/>
                  </a:lnTo>
                  <a:lnTo>
                    <a:pt x="9" y="102"/>
                  </a:lnTo>
                  <a:lnTo>
                    <a:pt x="9" y="102"/>
                  </a:lnTo>
                  <a:lnTo>
                    <a:pt x="17" y="88"/>
                  </a:lnTo>
                  <a:lnTo>
                    <a:pt x="27" y="75"/>
                  </a:lnTo>
                  <a:lnTo>
                    <a:pt x="39" y="62"/>
                  </a:lnTo>
                  <a:lnTo>
                    <a:pt x="50" y="50"/>
                  </a:lnTo>
                  <a:lnTo>
                    <a:pt x="62" y="38"/>
                  </a:lnTo>
                  <a:lnTo>
                    <a:pt x="75" y="28"/>
                  </a:lnTo>
                  <a:lnTo>
                    <a:pt x="88" y="17"/>
                  </a:lnTo>
                  <a:lnTo>
                    <a:pt x="102" y="8"/>
                  </a:lnTo>
                  <a:lnTo>
                    <a:pt x="102" y="8"/>
                  </a:lnTo>
                  <a:lnTo>
                    <a:pt x="103" y="7"/>
                  </a:lnTo>
                  <a:lnTo>
                    <a:pt x="104" y="5"/>
                  </a:lnTo>
                  <a:lnTo>
                    <a:pt x="104" y="4"/>
                  </a:lnTo>
                  <a:lnTo>
                    <a:pt x="103" y="2"/>
                  </a:lnTo>
                  <a:lnTo>
                    <a:pt x="102" y="1"/>
                  </a:lnTo>
                  <a:lnTo>
                    <a:pt x="101" y="0"/>
                  </a:lnTo>
                  <a:lnTo>
                    <a:pt x="99" y="0"/>
                  </a:lnTo>
                  <a:lnTo>
                    <a:pt x="97" y="1"/>
                  </a:lnTo>
                  <a:lnTo>
                    <a:pt x="97"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43" name="Freeform 988"/>
            <p:cNvSpPr>
              <a:spLocks/>
            </p:cNvSpPr>
            <p:nvPr/>
          </p:nvSpPr>
          <p:spPr bwMode="auto">
            <a:xfrm>
              <a:off x="4213226" y="2727326"/>
              <a:ext cx="26988" cy="46038"/>
            </a:xfrm>
            <a:custGeom>
              <a:avLst/>
              <a:gdLst/>
              <a:ahLst/>
              <a:cxnLst>
                <a:cxn ang="0">
                  <a:pos x="42" y="3"/>
                </a:cxn>
                <a:cxn ang="0">
                  <a:pos x="42" y="3"/>
                </a:cxn>
                <a:cxn ang="0">
                  <a:pos x="37" y="14"/>
                </a:cxn>
                <a:cxn ang="0">
                  <a:pos x="32" y="24"/>
                </a:cxn>
                <a:cxn ang="0">
                  <a:pos x="21" y="43"/>
                </a:cxn>
                <a:cxn ang="0">
                  <a:pos x="10" y="63"/>
                </a:cxn>
                <a:cxn ang="0">
                  <a:pos x="4" y="73"/>
                </a:cxn>
                <a:cxn ang="0">
                  <a:pos x="0" y="83"/>
                </a:cxn>
                <a:cxn ang="0">
                  <a:pos x="0" y="83"/>
                </a:cxn>
                <a:cxn ang="0">
                  <a:pos x="0" y="85"/>
                </a:cxn>
                <a:cxn ang="0">
                  <a:pos x="1" y="86"/>
                </a:cxn>
                <a:cxn ang="0">
                  <a:pos x="2" y="88"/>
                </a:cxn>
                <a:cxn ang="0">
                  <a:pos x="3" y="88"/>
                </a:cxn>
                <a:cxn ang="0">
                  <a:pos x="5" y="88"/>
                </a:cxn>
                <a:cxn ang="0">
                  <a:pos x="7" y="88"/>
                </a:cxn>
                <a:cxn ang="0">
                  <a:pos x="8" y="87"/>
                </a:cxn>
                <a:cxn ang="0">
                  <a:pos x="10" y="85"/>
                </a:cxn>
                <a:cxn ang="0">
                  <a:pos x="10" y="85"/>
                </a:cxn>
                <a:cxn ang="0">
                  <a:pos x="14" y="75"/>
                </a:cxn>
                <a:cxn ang="0">
                  <a:pos x="19" y="65"/>
                </a:cxn>
                <a:cxn ang="0">
                  <a:pos x="30" y="46"/>
                </a:cxn>
                <a:cxn ang="0">
                  <a:pos x="42" y="26"/>
                </a:cxn>
                <a:cxn ang="0">
                  <a:pos x="47" y="17"/>
                </a:cxn>
                <a:cxn ang="0">
                  <a:pos x="51" y="7"/>
                </a:cxn>
                <a:cxn ang="0">
                  <a:pos x="51" y="7"/>
                </a:cxn>
                <a:cxn ang="0">
                  <a:pos x="51" y="5"/>
                </a:cxn>
                <a:cxn ang="0">
                  <a:pos x="50" y="2"/>
                </a:cxn>
                <a:cxn ang="0">
                  <a:pos x="49" y="1"/>
                </a:cxn>
                <a:cxn ang="0">
                  <a:pos x="48" y="0"/>
                </a:cxn>
                <a:cxn ang="0">
                  <a:pos x="46" y="0"/>
                </a:cxn>
                <a:cxn ang="0">
                  <a:pos x="44" y="0"/>
                </a:cxn>
                <a:cxn ang="0">
                  <a:pos x="43" y="2"/>
                </a:cxn>
                <a:cxn ang="0">
                  <a:pos x="42" y="3"/>
                </a:cxn>
                <a:cxn ang="0">
                  <a:pos x="42" y="3"/>
                </a:cxn>
              </a:cxnLst>
              <a:rect l="0" t="0" r="r" b="b"/>
              <a:pathLst>
                <a:path w="51" h="88">
                  <a:moveTo>
                    <a:pt x="42" y="3"/>
                  </a:moveTo>
                  <a:lnTo>
                    <a:pt x="42" y="3"/>
                  </a:lnTo>
                  <a:lnTo>
                    <a:pt x="37" y="14"/>
                  </a:lnTo>
                  <a:lnTo>
                    <a:pt x="32" y="24"/>
                  </a:lnTo>
                  <a:lnTo>
                    <a:pt x="21" y="43"/>
                  </a:lnTo>
                  <a:lnTo>
                    <a:pt x="10" y="63"/>
                  </a:lnTo>
                  <a:lnTo>
                    <a:pt x="4" y="73"/>
                  </a:lnTo>
                  <a:lnTo>
                    <a:pt x="0" y="83"/>
                  </a:lnTo>
                  <a:lnTo>
                    <a:pt x="0" y="83"/>
                  </a:lnTo>
                  <a:lnTo>
                    <a:pt x="0" y="85"/>
                  </a:lnTo>
                  <a:lnTo>
                    <a:pt x="1" y="86"/>
                  </a:lnTo>
                  <a:lnTo>
                    <a:pt x="2" y="88"/>
                  </a:lnTo>
                  <a:lnTo>
                    <a:pt x="3" y="88"/>
                  </a:lnTo>
                  <a:lnTo>
                    <a:pt x="5" y="88"/>
                  </a:lnTo>
                  <a:lnTo>
                    <a:pt x="7" y="88"/>
                  </a:lnTo>
                  <a:lnTo>
                    <a:pt x="8" y="87"/>
                  </a:lnTo>
                  <a:lnTo>
                    <a:pt x="10" y="85"/>
                  </a:lnTo>
                  <a:lnTo>
                    <a:pt x="10" y="85"/>
                  </a:lnTo>
                  <a:lnTo>
                    <a:pt x="14" y="75"/>
                  </a:lnTo>
                  <a:lnTo>
                    <a:pt x="19" y="65"/>
                  </a:lnTo>
                  <a:lnTo>
                    <a:pt x="30" y="46"/>
                  </a:lnTo>
                  <a:lnTo>
                    <a:pt x="42" y="26"/>
                  </a:lnTo>
                  <a:lnTo>
                    <a:pt x="47" y="17"/>
                  </a:lnTo>
                  <a:lnTo>
                    <a:pt x="51" y="7"/>
                  </a:lnTo>
                  <a:lnTo>
                    <a:pt x="51" y="7"/>
                  </a:lnTo>
                  <a:lnTo>
                    <a:pt x="51" y="5"/>
                  </a:lnTo>
                  <a:lnTo>
                    <a:pt x="50" y="2"/>
                  </a:lnTo>
                  <a:lnTo>
                    <a:pt x="49" y="1"/>
                  </a:lnTo>
                  <a:lnTo>
                    <a:pt x="48" y="0"/>
                  </a:lnTo>
                  <a:lnTo>
                    <a:pt x="46" y="0"/>
                  </a:lnTo>
                  <a:lnTo>
                    <a:pt x="44" y="0"/>
                  </a:lnTo>
                  <a:lnTo>
                    <a:pt x="43" y="2"/>
                  </a:lnTo>
                  <a:lnTo>
                    <a:pt x="42" y="3"/>
                  </a:lnTo>
                  <a:lnTo>
                    <a:pt x="42"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44" name="Freeform 989"/>
            <p:cNvSpPr>
              <a:spLocks/>
            </p:cNvSpPr>
            <p:nvPr/>
          </p:nvSpPr>
          <p:spPr bwMode="auto">
            <a:xfrm>
              <a:off x="4268788" y="2722563"/>
              <a:ext cx="44450" cy="61913"/>
            </a:xfrm>
            <a:custGeom>
              <a:avLst/>
              <a:gdLst/>
              <a:ahLst/>
              <a:cxnLst>
                <a:cxn ang="0">
                  <a:pos x="74" y="1"/>
                </a:cxn>
                <a:cxn ang="0">
                  <a:pos x="74" y="1"/>
                </a:cxn>
                <a:cxn ang="0">
                  <a:pos x="51" y="23"/>
                </a:cxn>
                <a:cxn ang="0">
                  <a:pos x="40" y="35"/>
                </a:cxn>
                <a:cxn ang="0">
                  <a:pos x="30" y="48"/>
                </a:cxn>
                <a:cxn ang="0">
                  <a:pos x="30" y="48"/>
                </a:cxn>
                <a:cxn ang="0">
                  <a:pos x="21" y="62"/>
                </a:cxn>
                <a:cxn ang="0">
                  <a:pos x="13" y="78"/>
                </a:cxn>
                <a:cxn ang="0">
                  <a:pos x="6" y="94"/>
                </a:cxn>
                <a:cxn ang="0">
                  <a:pos x="0" y="111"/>
                </a:cxn>
                <a:cxn ang="0">
                  <a:pos x="0" y="111"/>
                </a:cxn>
                <a:cxn ang="0">
                  <a:pos x="0" y="113"/>
                </a:cxn>
                <a:cxn ang="0">
                  <a:pos x="0" y="115"/>
                </a:cxn>
                <a:cxn ang="0">
                  <a:pos x="2" y="116"/>
                </a:cxn>
                <a:cxn ang="0">
                  <a:pos x="3" y="117"/>
                </a:cxn>
                <a:cxn ang="0">
                  <a:pos x="5" y="117"/>
                </a:cxn>
                <a:cxn ang="0">
                  <a:pos x="7" y="116"/>
                </a:cxn>
                <a:cxn ang="0">
                  <a:pos x="8" y="115"/>
                </a:cxn>
                <a:cxn ang="0">
                  <a:pos x="9" y="114"/>
                </a:cxn>
                <a:cxn ang="0">
                  <a:pos x="9" y="114"/>
                </a:cxn>
                <a:cxn ang="0">
                  <a:pos x="15" y="96"/>
                </a:cxn>
                <a:cxn ang="0">
                  <a:pos x="23" y="79"/>
                </a:cxn>
                <a:cxn ang="0">
                  <a:pos x="31" y="62"/>
                </a:cxn>
                <a:cxn ang="0">
                  <a:pos x="36" y="55"/>
                </a:cxn>
                <a:cxn ang="0">
                  <a:pos x="41" y="48"/>
                </a:cxn>
                <a:cxn ang="0">
                  <a:pos x="41" y="48"/>
                </a:cxn>
                <a:cxn ang="0">
                  <a:pos x="51" y="37"/>
                </a:cxn>
                <a:cxn ang="0">
                  <a:pos x="61" y="27"/>
                </a:cxn>
                <a:cxn ang="0">
                  <a:pos x="81" y="8"/>
                </a:cxn>
                <a:cxn ang="0">
                  <a:pos x="81" y="8"/>
                </a:cxn>
                <a:cxn ang="0">
                  <a:pos x="82" y="6"/>
                </a:cxn>
                <a:cxn ang="0">
                  <a:pos x="83" y="4"/>
                </a:cxn>
                <a:cxn ang="0">
                  <a:pos x="82" y="3"/>
                </a:cxn>
                <a:cxn ang="0">
                  <a:pos x="81" y="1"/>
                </a:cxn>
                <a:cxn ang="0">
                  <a:pos x="80" y="0"/>
                </a:cxn>
                <a:cxn ang="0">
                  <a:pos x="78" y="0"/>
                </a:cxn>
                <a:cxn ang="0">
                  <a:pos x="76" y="0"/>
                </a:cxn>
                <a:cxn ang="0">
                  <a:pos x="74" y="1"/>
                </a:cxn>
                <a:cxn ang="0">
                  <a:pos x="74" y="1"/>
                </a:cxn>
              </a:cxnLst>
              <a:rect l="0" t="0" r="r" b="b"/>
              <a:pathLst>
                <a:path w="83" h="117">
                  <a:moveTo>
                    <a:pt x="74" y="1"/>
                  </a:moveTo>
                  <a:lnTo>
                    <a:pt x="74" y="1"/>
                  </a:lnTo>
                  <a:lnTo>
                    <a:pt x="51" y="23"/>
                  </a:lnTo>
                  <a:lnTo>
                    <a:pt x="40" y="35"/>
                  </a:lnTo>
                  <a:lnTo>
                    <a:pt x="30" y="48"/>
                  </a:lnTo>
                  <a:lnTo>
                    <a:pt x="30" y="48"/>
                  </a:lnTo>
                  <a:lnTo>
                    <a:pt x="21" y="62"/>
                  </a:lnTo>
                  <a:lnTo>
                    <a:pt x="13" y="78"/>
                  </a:lnTo>
                  <a:lnTo>
                    <a:pt x="6" y="94"/>
                  </a:lnTo>
                  <a:lnTo>
                    <a:pt x="0" y="111"/>
                  </a:lnTo>
                  <a:lnTo>
                    <a:pt x="0" y="111"/>
                  </a:lnTo>
                  <a:lnTo>
                    <a:pt x="0" y="113"/>
                  </a:lnTo>
                  <a:lnTo>
                    <a:pt x="0" y="115"/>
                  </a:lnTo>
                  <a:lnTo>
                    <a:pt x="2" y="116"/>
                  </a:lnTo>
                  <a:lnTo>
                    <a:pt x="3" y="117"/>
                  </a:lnTo>
                  <a:lnTo>
                    <a:pt x="5" y="117"/>
                  </a:lnTo>
                  <a:lnTo>
                    <a:pt x="7" y="116"/>
                  </a:lnTo>
                  <a:lnTo>
                    <a:pt x="8" y="115"/>
                  </a:lnTo>
                  <a:lnTo>
                    <a:pt x="9" y="114"/>
                  </a:lnTo>
                  <a:lnTo>
                    <a:pt x="9" y="114"/>
                  </a:lnTo>
                  <a:lnTo>
                    <a:pt x="15" y="96"/>
                  </a:lnTo>
                  <a:lnTo>
                    <a:pt x="23" y="79"/>
                  </a:lnTo>
                  <a:lnTo>
                    <a:pt x="31" y="62"/>
                  </a:lnTo>
                  <a:lnTo>
                    <a:pt x="36" y="55"/>
                  </a:lnTo>
                  <a:lnTo>
                    <a:pt x="41" y="48"/>
                  </a:lnTo>
                  <a:lnTo>
                    <a:pt x="41" y="48"/>
                  </a:lnTo>
                  <a:lnTo>
                    <a:pt x="51" y="37"/>
                  </a:lnTo>
                  <a:lnTo>
                    <a:pt x="61" y="27"/>
                  </a:lnTo>
                  <a:lnTo>
                    <a:pt x="81" y="8"/>
                  </a:lnTo>
                  <a:lnTo>
                    <a:pt x="81" y="8"/>
                  </a:lnTo>
                  <a:lnTo>
                    <a:pt x="82" y="6"/>
                  </a:lnTo>
                  <a:lnTo>
                    <a:pt x="83" y="4"/>
                  </a:lnTo>
                  <a:lnTo>
                    <a:pt x="82" y="3"/>
                  </a:lnTo>
                  <a:lnTo>
                    <a:pt x="81" y="1"/>
                  </a:lnTo>
                  <a:lnTo>
                    <a:pt x="80" y="0"/>
                  </a:lnTo>
                  <a:lnTo>
                    <a:pt x="78" y="0"/>
                  </a:lnTo>
                  <a:lnTo>
                    <a:pt x="76" y="0"/>
                  </a:lnTo>
                  <a:lnTo>
                    <a:pt x="74" y="1"/>
                  </a:lnTo>
                  <a:lnTo>
                    <a:pt x="74"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45" name="Freeform 990"/>
            <p:cNvSpPr>
              <a:spLocks/>
            </p:cNvSpPr>
            <p:nvPr/>
          </p:nvSpPr>
          <p:spPr bwMode="auto">
            <a:xfrm>
              <a:off x="4346576" y="2727326"/>
              <a:ext cx="36513" cy="47625"/>
            </a:xfrm>
            <a:custGeom>
              <a:avLst/>
              <a:gdLst/>
              <a:ahLst/>
              <a:cxnLst>
                <a:cxn ang="0">
                  <a:pos x="61" y="2"/>
                </a:cxn>
                <a:cxn ang="0">
                  <a:pos x="61" y="2"/>
                </a:cxn>
                <a:cxn ang="0">
                  <a:pos x="57" y="9"/>
                </a:cxn>
                <a:cxn ang="0">
                  <a:pos x="52" y="15"/>
                </a:cxn>
                <a:cxn ang="0">
                  <a:pos x="42" y="26"/>
                </a:cxn>
                <a:cxn ang="0">
                  <a:pos x="32" y="37"/>
                </a:cxn>
                <a:cxn ang="0">
                  <a:pos x="23" y="48"/>
                </a:cxn>
                <a:cxn ang="0">
                  <a:pos x="23" y="48"/>
                </a:cxn>
                <a:cxn ang="0">
                  <a:pos x="16" y="59"/>
                </a:cxn>
                <a:cxn ang="0">
                  <a:pos x="12" y="66"/>
                </a:cxn>
                <a:cxn ang="0">
                  <a:pos x="8" y="70"/>
                </a:cxn>
                <a:cxn ang="0">
                  <a:pos x="8" y="70"/>
                </a:cxn>
                <a:cxn ang="0">
                  <a:pos x="3" y="76"/>
                </a:cxn>
                <a:cxn ang="0">
                  <a:pos x="1" y="79"/>
                </a:cxn>
                <a:cxn ang="0">
                  <a:pos x="0" y="83"/>
                </a:cxn>
                <a:cxn ang="0">
                  <a:pos x="0" y="83"/>
                </a:cxn>
                <a:cxn ang="0">
                  <a:pos x="0" y="85"/>
                </a:cxn>
                <a:cxn ang="0">
                  <a:pos x="1" y="86"/>
                </a:cxn>
                <a:cxn ang="0">
                  <a:pos x="2" y="88"/>
                </a:cxn>
                <a:cxn ang="0">
                  <a:pos x="4" y="88"/>
                </a:cxn>
                <a:cxn ang="0">
                  <a:pos x="5" y="89"/>
                </a:cxn>
                <a:cxn ang="0">
                  <a:pos x="7" y="88"/>
                </a:cxn>
                <a:cxn ang="0">
                  <a:pos x="8" y="87"/>
                </a:cxn>
                <a:cxn ang="0">
                  <a:pos x="9" y="85"/>
                </a:cxn>
                <a:cxn ang="0">
                  <a:pos x="9" y="85"/>
                </a:cxn>
                <a:cxn ang="0">
                  <a:pos x="11" y="81"/>
                </a:cxn>
                <a:cxn ang="0">
                  <a:pos x="13" y="79"/>
                </a:cxn>
                <a:cxn ang="0">
                  <a:pos x="17" y="76"/>
                </a:cxn>
                <a:cxn ang="0">
                  <a:pos x="19" y="73"/>
                </a:cxn>
                <a:cxn ang="0">
                  <a:pos x="19" y="73"/>
                </a:cxn>
                <a:cxn ang="0">
                  <a:pos x="22" y="67"/>
                </a:cxn>
                <a:cxn ang="0">
                  <a:pos x="26" y="60"/>
                </a:cxn>
                <a:cxn ang="0">
                  <a:pos x="34" y="49"/>
                </a:cxn>
                <a:cxn ang="0">
                  <a:pos x="34" y="49"/>
                </a:cxn>
                <a:cxn ang="0">
                  <a:pos x="42" y="38"/>
                </a:cxn>
                <a:cxn ang="0">
                  <a:pos x="52" y="28"/>
                </a:cxn>
                <a:cxn ang="0">
                  <a:pos x="61" y="18"/>
                </a:cxn>
                <a:cxn ang="0">
                  <a:pos x="65" y="13"/>
                </a:cxn>
                <a:cxn ang="0">
                  <a:pos x="68" y="8"/>
                </a:cxn>
                <a:cxn ang="0">
                  <a:pos x="68" y="8"/>
                </a:cxn>
                <a:cxn ang="0">
                  <a:pos x="69" y="6"/>
                </a:cxn>
                <a:cxn ang="0">
                  <a:pos x="69" y="3"/>
                </a:cxn>
                <a:cxn ang="0">
                  <a:pos x="68" y="2"/>
                </a:cxn>
                <a:cxn ang="0">
                  <a:pos x="67" y="1"/>
                </a:cxn>
                <a:cxn ang="0">
                  <a:pos x="65" y="0"/>
                </a:cxn>
                <a:cxn ang="0">
                  <a:pos x="63" y="0"/>
                </a:cxn>
                <a:cxn ang="0">
                  <a:pos x="62" y="1"/>
                </a:cxn>
                <a:cxn ang="0">
                  <a:pos x="61" y="2"/>
                </a:cxn>
                <a:cxn ang="0">
                  <a:pos x="61" y="2"/>
                </a:cxn>
              </a:cxnLst>
              <a:rect l="0" t="0" r="r" b="b"/>
              <a:pathLst>
                <a:path w="69" h="89">
                  <a:moveTo>
                    <a:pt x="61" y="2"/>
                  </a:moveTo>
                  <a:lnTo>
                    <a:pt x="61" y="2"/>
                  </a:lnTo>
                  <a:lnTo>
                    <a:pt x="57" y="9"/>
                  </a:lnTo>
                  <a:lnTo>
                    <a:pt x="52" y="15"/>
                  </a:lnTo>
                  <a:lnTo>
                    <a:pt x="42" y="26"/>
                  </a:lnTo>
                  <a:lnTo>
                    <a:pt x="32" y="37"/>
                  </a:lnTo>
                  <a:lnTo>
                    <a:pt x="23" y="48"/>
                  </a:lnTo>
                  <a:lnTo>
                    <a:pt x="23" y="48"/>
                  </a:lnTo>
                  <a:lnTo>
                    <a:pt x="16" y="59"/>
                  </a:lnTo>
                  <a:lnTo>
                    <a:pt x="12" y="66"/>
                  </a:lnTo>
                  <a:lnTo>
                    <a:pt x="8" y="70"/>
                  </a:lnTo>
                  <a:lnTo>
                    <a:pt x="8" y="70"/>
                  </a:lnTo>
                  <a:lnTo>
                    <a:pt x="3" y="76"/>
                  </a:lnTo>
                  <a:lnTo>
                    <a:pt x="1" y="79"/>
                  </a:lnTo>
                  <a:lnTo>
                    <a:pt x="0" y="83"/>
                  </a:lnTo>
                  <a:lnTo>
                    <a:pt x="0" y="83"/>
                  </a:lnTo>
                  <a:lnTo>
                    <a:pt x="0" y="85"/>
                  </a:lnTo>
                  <a:lnTo>
                    <a:pt x="1" y="86"/>
                  </a:lnTo>
                  <a:lnTo>
                    <a:pt x="2" y="88"/>
                  </a:lnTo>
                  <a:lnTo>
                    <a:pt x="4" y="88"/>
                  </a:lnTo>
                  <a:lnTo>
                    <a:pt x="5" y="89"/>
                  </a:lnTo>
                  <a:lnTo>
                    <a:pt x="7" y="88"/>
                  </a:lnTo>
                  <a:lnTo>
                    <a:pt x="8" y="87"/>
                  </a:lnTo>
                  <a:lnTo>
                    <a:pt x="9" y="85"/>
                  </a:lnTo>
                  <a:lnTo>
                    <a:pt x="9" y="85"/>
                  </a:lnTo>
                  <a:lnTo>
                    <a:pt x="11" y="81"/>
                  </a:lnTo>
                  <a:lnTo>
                    <a:pt x="13" y="79"/>
                  </a:lnTo>
                  <a:lnTo>
                    <a:pt x="17" y="76"/>
                  </a:lnTo>
                  <a:lnTo>
                    <a:pt x="19" y="73"/>
                  </a:lnTo>
                  <a:lnTo>
                    <a:pt x="19" y="73"/>
                  </a:lnTo>
                  <a:lnTo>
                    <a:pt x="22" y="67"/>
                  </a:lnTo>
                  <a:lnTo>
                    <a:pt x="26" y="60"/>
                  </a:lnTo>
                  <a:lnTo>
                    <a:pt x="34" y="49"/>
                  </a:lnTo>
                  <a:lnTo>
                    <a:pt x="34" y="49"/>
                  </a:lnTo>
                  <a:lnTo>
                    <a:pt x="42" y="38"/>
                  </a:lnTo>
                  <a:lnTo>
                    <a:pt x="52" y="28"/>
                  </a:lnTo>
                  <a:lnTo>
                    <a:pt x="61" y="18"/>
                  </a:lnTo>
                  <a:lnTo>
                    <a:pt x="65" y="13"/>
                  </a:lnTo>
                  <a:lnTo>
                    <a:pt x="68" y="8"/>
                  </a:lnTo>
                  <a:lnTo>
                    <a:pt x="68" y="8"/>
                  </a:lnTo>
                  <a:lnTo>
                    <a:pt x="69" y="6"/>
                  </a:lnTo>
                  <a:lnTo>
                    <a:pt x="69" y="3"/>
                  </a:lnTo>
                  <a:lnTo>
                    <a:pt x="68" y="2"/>
                  </a:lnTo>
                  <a:lnTo>
                    <a:pt x="67" y="1"/>
                  </a:lnTo>
                  <a:lnTo>
                    <a:pt x="65" y="0"/>
                  </a:lnTo>
                  <a:lnTo>
                    <a:pt x="63" y="0"/>
                  </a:lnTo>
                  <a:lnTo>
                    <a:pt x="62" y="1"/>
                  </a:lnTo>
                  <a:lnTo>
                    <a:pt x="61" y="2"/>
                  </a:lnTo>
                  <a:lnTo>
                    <a:pt x="61"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46" name="Freeform 991"/>
            <p:cNvSpPr>
              <a:spLocks/>
            </p:cNvSpPr>
            <p:nvPr/>
          </p:nvSpPr>
          <p:spPr bwMode="auto">
            <a:xfrm>
              <a:off x="4402138" y="2727326"/>
              <a:ext cx="28575" cy="49213"/>
            </a:xfrm>
            <a:custGeom>
              <a:avLst/>
              <a:gdLst/>
              <a:ahLst/>
              <a:cxnLst>
                <a:cxn ang="0">
                  <a:pos x="44" y="6"/>
                </a:cxn>
                <a:cxn ang="0">
                  <a:pos x="44" y="6"/>
                </a:cxn>
                <a:cxn ang="0">
                  <a:pos x="43" y="10"/>
                </a:cxn>
                <a:cxn ang="0">
                  <a:pos x="42" y="12"/>
                </a:cxn>
                <a:cxn ang="0">
                  <a:pos x="41" y="14"/>
                </a:cxn>
                <a:cxn ang="0">
                  <a:pos x="40" y="15"/>
                </a:cxn>
                <a:cxn ang="0">
                  <a:pos x="37" y="17"/>
                </a:cxn>
                <a:cxn ang="0">
                  <a:pos x="36" y="18"/>
                </a:cxn>
                <a:cxn ang="0">
                  <a:pos x="35" y="20"/>
                </a:cxn>
                <a:cxn ang="0">
                  <a:pos x="35" y="20"/>
                </a:cxn>
                <a:cxn ang="0">
                  <a:pos x="31" y="25"/>
                </a:cxn>
                <a:cxn ang="0">
                  <a:pos x="27" y="30"/>
                </a:cxn>
                <a:cxn ang="0">
                  <a:pos x="22" y="36"/>
                </a:cxn>
                <a:cxn ang="0">
                  <a:pos x="19" y="41"/>
                </a:cxn>
                <a:cxn ang="0">
                  <a:pos x="19" y="41"/>
                </a:cxn>
                <a:cxn ang="0">
                  <a:pos x="14" y="52"/>
                </a:cxn>
                <a:cxn ang="0">
                  <a:pos x="10" y="64"/>
                </a:cxn>
                <a:cxn ang="0">
                  <a:pos x="6" y="75"/>
                </a:cxn>
                <a:cxn ang="0">
                  <a:pos x="0" y="85"/>
                </a:cxn>
                <a:cxn ang="0">
                  <a:pos x="0" y="85"/>
                </a:cxn>
                <a:cxn ang="0">
                  <a:pos x="0" y="87"/>
                </a:cxn>
                <a:cxn ang="0">
                  <a:pos x="0" y="88"/>
                </a:cxn>
                <a:cxn ang="0">
                  <a:pos x="1" y="91"/>
                </a:cxn>
                <a:cxn ang="0">
                  <a:pos x="2" y="92"/>
                </a:cxn>
                <a:cxn ang="0">
                  <a:pos x="4" y="92"/>
                </a:cxn>
                <a:cxn ang="0">
                  <a:pos x="5" y="92"/>
                </a:cxn>
                <a:cxn ang="0">
                  <a:pos x="7" y="92"/>
                </a:cxn>
                <a:cxn ang="0">
                  <a:pos x="8" y="89"/>
                </a:cxn>
                <a:cxn ang="0">
                  <a:pos x="8" y="89"/>
                </a:cxn>
                <a:cxn ang="0">
                  <a:pos x="12" y="83"/>
                </a:cxn>
                <a:cxn ang="0">
                  <a:pos x="15" y="77"/>
                </a:cxn>
                <a:cxn ang="0">
                  <a:pos x="21" y="63"/>
                </a:cxn>
                <a:cxn ang="0">
                  <a:pos x="28" y="49"/>
                </a:cxn>
                <a:cxn ang="0">
                  <a:pos x="31" y="43"/>
                </a:cxn>
                <a:cxn ang="0">
                  <a:pos x="36" y="37"/>
                </a:cxn>
                <a:cxn ang="0">
                  <a:pos x="36" y="37"/>
                </a:cxn>
                <a:cxn ang="0">
                  <a:pos x="41" y="29"/>
                </a:cxn>
                <a:cxn ang="0">
                  <a:pos x="47" y="22"/>
                </a:cxn>
                <a:cxn ang="0">
                  <a:pos x="51" y="14"/>
                </a:cxn>
                <a:cxn ang="0">
                  <a:pos x="53" y="10"/>
                </a:cxn>
                <a:cxn ang="0">
                  <a:pos x="54" y="6"/>
                </a:cxn>
                <a:cxn ang="0">
                  <a:pos x="54" y="6"/>
                </a:cxn>
                <a:cxn ang="0">
                  <a:pos x="54" y="3"/>
                </a:cxn>
                <a:cxn ang="0">
                  <a:pos x="53" y="1"/>
                </a:cxn>
                <a:cxn ang="0">
                  <a:pos x="50" y="0"/>
                </a:cxn>
                <a:cxn ang="0">
                  <a:pos x="49" y="0"/>
                </a:cxn>
                <a:cxn ang="0">
                  <a:pos x="45" y="1"/>
                </a:cxn>
                <a:cxn ang="0">
                  <a:pos x="44" y="3"/>
                </a:cxn>
                <a:cxn ang="0">
                  <a:pos x="44" y="6"/>
                </a:cxn>
                <a:cxn ang="0">
                  <a:pos x="44" y="6"/>
                </a:cxn>
              </a:cxnLst>
              <a:rect l="0" t="0" r="r" b="b"/>
              <a:pathLst>
                <a:path w="54" h="92">
                  <a:moveTo>
                    <a:pt x="44" y="6"/>
                  </a:moveTo>
                  <a:lnTo>
                    <a:pt x="44" y="6"/>
                  </a:lnTo>
                  <a:lnTo>
                    <a:pt x="43" y="10"/>
                  </a:lnTo>
                  <a:lnTo>
                    <a:pt x="42" y="12"/>
                  </a:lnTo>
                  <a:lnTo>
                    <a:pt x="41" y="14"/>
                  </a:lnTo>
                  <a:lnTo>
                    <a:pt x="40" y="15"/>
                  </a:lnTo>
                  <a:lnTo>
                    <a:pt x="37" y="17"/>
                  </a:lnTo>
                  <a:lnTo>
                    <a:pt x="36" y="18"/>
                  </a:lnTo>
                  <a:lnTo>
                    <a:pt x="35" y="20"/>
                  </a:lnTo>
                  <a:lnTo>
                    <a:pt x="35" y="20"/>
                  </a:lnTo>
                  <a:lnTo>
                    <a:pt x="31" y="25"/>
                  </a:lnTo>
                  <a:lnTo>
                    <a:pt x="27" y="30"/>
                  </a:lnTo>
                  <a:lnTo>
                    <a:pt x="22" y="36"/>
                  </a:lnTo>
                  <a:lnTo>
                    <a:pt x="19" y="41"/>
                  </a:lnTo>
                  <a:lnTo>
                    <a:pt x="19" y="41"/>
                  </a:lnTo>
                  <a:lnTo>
                    <a:pt x="14" y="52"/>
                  </a:lnTo>
                  <a:lnTo>
                    <a:pt x="10" y="64"/>
                  </a:lnTo>
                  <a:lnTo>
                    <a:pt x="6" y="75"/>
                  </a:lnTo>
                  <a:lnTo>
                    <a:pt x="0" y="85"/>
                  </a:lnTo>
                  <a:lnTo>
                    <a:pt x="0" y="85"/>
                  </a:lnTo>
                  <a:lnTo>
                    <a:pt x="0" y="87"/>
                  </a:lnTo>
                  <a:lnTo>
                    <a:pt x="0" y="88"/>
                  </a:lnTo>
                  <a:lnTo>
                    <a:pt x="1" y="91"/>
                  </a:lnTo>
                  <a:lnTo>
                    <a:pt x="2" y="92"/>
                  </a:lnTo>
                  <a:lnTo>
                    <a:pt x="4" y="92"/>
                  </a:lnTo>
                  <a:lnTo>
                    <a:pt x="5" y="92"/>
                  </a:lnTo>
                  <a:lnTo>
                    <a:pt x="7" y="92"/>
                  </a:lnTo>
                  <a:lnTo>
                    <a:pt x="8" y="89"/>
                  </a:lnTo>
                  <a:lnTo>
                    <a:pt x="8" y="89"/>
                  </a:lnTo>
                  <a:lnTo>
                    <a:pt x="12" y="83"/>
                  </a:lnTo>
                  <a:lnTo>
                    <a:pt x="15" y="77"/>
                  </a:lnTo>
                  <a:lnTo>
                    <a:pt x="21" y="63"/>
                  </a:lnTo>
                  <a:lnTo>
                    <a:pt x="28" y="49"/>
                  </a:lnTo>
                  <a:lnTo>
                    <a:pt x="31" y="43"/>
                  </a:lnTo>
                  <a:lnTo>
                    <a:pt x="36" y="37"/>
                  </a:lnTo>
                  <a:lnTo>
                    <a:pt x="36" y="37"/>
                  </a:lnTo>
                  <a:lnTo>
                    <a:pt x="41" y="29"/>
                  </a:lnTo>
                  <a:lnTo>
                    <a:pt x="47" y="22"/>
                  </a:lnTo>
                  <a:lnTo>
                    <a:pt x="51" y="14"/>
                  </a:lnTo>
                  <a:lnTo>
                    <a:pt x="53" y="10"/>
                  </a:lnTo>
                  <a:lnTo>
                    <a:pt x="54" y="6"/>
                  </a:lnTo>
                  <a:lnTo>
                    <a:pt x="54" y="6"/>
                  </a:lnTo>
                  <a:lnTo>
                    <a:pt x="54" y="3"/>
                  </a:lnTo>
                  <a:lnTo>
                    <a:pt x="53" y="1"/>
                  </a:lnTo>
                  <a:lnTo>
                    <a:pt x="50" y="0"/>
                  </a:lnTo>
                  <a:lnTo>
                    <a:pt x="49" y="0"/>
                  </a:lnTo>
                  <a:lnTo>
                    <a:pt x="45" y="1"/>
                  </a:lnTo>
                  <a:lnTo>
                    <a:pt x="44" y="3"/>
                  </a:lnTo>
                  <a:lnTo>
                    <a:pt x="44" y="6"/>
                  </a:lnTo>
                  <a:lnTo>
                    <a:pt x="44" y="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47" name="Freeform 992"/>
            <p:cNvSpPr>
              <a:spLocks/>
            </p:cNvSpPr>
            <p:nvPr/>
          </p:nvSpPr>
          <p:spPr bwMode="auto">
            <a:xfrm>
              <a:off x="4464051" y="2733676"/>
              <a:ext cx="26988" cy="36513"/>
            </a:xfrm>
            <a:custGeom>
              <a:avLst/>
              <a:gdLst/>
              <a:ahLst/>
              <a:cxnLst>
                <a:cxn ang="0">
                  <a:pos x="41" y="2"/>
                </a:cxn>
                <a:cxn ang="0">
                  <a:pos x="41" y="2"/>
                </a:cxn>
                <a:cxn ang="0">
                  <a:pos x="37" y="10"/>
                </a:cxn>
                <a:cxn ang="0">
                  <a:pos x="32" y="18"/>
                </a:cxn>
                <a:cxn ang="0">
                  <a:pos x="21" y="33"/>
                </a:cxn>
                <a:cxn ang="0">
                  <a:pos x="21" y="33"/>
                </a:cxn>
                <a:cxn ang="0">
                  <a:pos x="10" y="48"/>
                </a:cxn>
                <a:cxn ang="0">
                  <a:pos x="1" y="65"/>
                </a:cxn>
                <a:cxn ang="0">
                  <a:pos x="1" y="65"/>
                </a:cxn>
                <a:cxn ang="0">
                  <a:pos x="0" y="66"/>
                </a:cxn>
                <a:cxn ang="0">
                  <a:pos x="0" y="68"/>
                </a:cxn>
                <a:cxn ang="0">
                  <a:pos x="1" y="70"/>
                </a:cxn>
                <a:cxn ang="0">
                  <a:pos x="3" y="71"/>
                </a:cxn>
                <a:cxn ang="0">
                  <a:pos x="4" y="71"/>
                </a:cxn>
                <a:cxn ang="0">
                  <a:pos x="6" y="71"/>
                </a:cxn>
                <a:cxn ang="0">
                  <a:pos x="7" y="71"/>
                </a:cxn>
                <a:cxn ang="0">
                  <a:pos x="9" y="69"/>
                </a:cxn>
                <a:cxn ang="0">
                  <a:pos x="9" y="69"/>
                </a:cxn>
                <a:cxn ang="0">
                  <a:pos x="18" y="54"/>
                </a:cxn>
                <a:cxn ang="0">
                  <a:pos x="29" y="37"/>
                </a:cxn>
                <a:cxn ang="0">
                  <a:pos x="29" y="37"/>
                </a:cxn>
                <a:cxn ang="0">
                  <a:pos x="40" y="21"/>
                </a:cxn>
                <a:cxn ang="0">
                  <a:pos x="46" y="13"/>
                </a:cxn>
                <a:cxn ang="0">
                  <a:pos x="51" y="5"/>
                </a:cxn>
                <a:cxn ang="0">
                  <a:pos x="51" y="5"/>
                </a:cxn>
                <a:cxn ang="0">
                  <a:pos x="51" y="3"/>
                </a:cxn>
                <a:cxn ang="0">
                  <a:pos x="51" y="1"/>
                </a:cxn>
                <a:cxn ang="0">
                  <a:pos x="50" y="0"/>
                </a:cxn>
                <a:cxn ang="0">
                  <a:pos x="47" y="0"/>
                </a:cxn>
                <a:cxn ang="0">
                  <a:pos x="44" y="0"/>
                </a:cxn>
                <a:cxn ang="0">
                  <a:pos x="42" y="1"/>
                </a:cxn>
                <a:cxn ang="0">
                  <a:pos x="41" y="2"/>
                </a:cxn>
                <a:cxn ang="0">
                  <a:pos x="41" y="2"/>
                </a:cxn>
              </a:cxnLst>
              <a:rect l="0" t="0" r="r" b="b"/>
              <a:pathLst>
                <a:path w="51" h="71">
                  <a:moveTo>
                    <a:pt x="41" y="2"/>
                  </a:moveTo>
                  <a:lnTo>
                    <a:pt x="41" y="2"/>
                  </a:lnTo>
                  <a:lnTo>
                    <a:pt x="37" y="10"/>
                  </a:lnTo>
                  <a:lnTo>
                    <a:pt x="32" y="18"/>
                  </a:lnTo>
                  <a:lnTo>
                    <a:pt x="21" y="33"/>
                  </a:lnTo>
                  <a:lnTo>
                    <a:pt x="21" y="33"/>
                  </a:lnTo>
                  <a:lnTo>
                    <a:pt x="10" y="48"/>
                  </a:lnTo>
                  <a:lnTo>
                    <a:pt x="1" y="65"/>
                  </a:lnTo>
                  <a:lnTo>
                    <a:pt x="1" y="65"/>
                  </a:lnTo>
                  <a:lnTo>
                    <a:pt x="0" y="66"/>
                  </a:lnTo>
                  <a:lnTo>
                    <a:pt x="0" y="68"/>
                  </a:lnTo>
                  <a:lnTo>
                    <a:pt x="1" y="70"/>
                  </a:lnTo>
                  <a:lnTo>
                    <a:pt x="3" y="71"/>
                  </a:lnTo>
                  <a:lnTo>
                    <a:pt x="4" y="71"/>
                  </a:lnTo>
                  <a:lnTo>
                    <a:pt x="6" y="71"/>
                  </a:lnTo>
                  <a:lnTo>
                    <a:pt x="7" y="71"/>
                  </a:lnTo>
                  <a:lnTo>
                    <a:pt x="9" y="69"/>
                  </a:lnTo>
                  <a:lnTo>
                    <a:pt x="9" y="69"/>
                  </a:lnTo>
                  <a:lnTo>
                    <a:pt x="18" y="54"/>
                  </a:lnTo>
                  <a:lnTo>
                    <a:pt x="29" y="37"/>
                  </a:lnTo>
                  <a:lnTo>
                    <a:pt x="29" y="37"/>
                  </a:lnTo>
                  <a:lnTo>
                    <a:pt x="40" y="21"/>
                  </a:lnTo>
                  <a:lnTo>
                    <a:pt x="46" y="13"/>
                  </a:lnTo>
                  <a:lnTo>
                    <a:pt x="51" y="5"/>
                  </a:lnTo>
                  <a:lnTo>
                    <a:pt x="51" y="5"/>
                  </a:lnTo>
                  <a:lnTo>
                    <a:pt x="51" y="3"/>
                  </a:lnTo>
                  <a:lnTo>
                    <a:pt x="51" y="1"/>
                  </a:lnTo>
                  <a:lnTo>
                    <a:pt x="50" y="0"/>
                  </a:lnTo>
                  <a:lnTo>
                    <a:pt x="47" y="0"/>
                  </a:lnTo>
                  <a:lnTo>
                    <a:pt x="44" y="0"/>
                  </a:lnTo>
                  <a:lnTo>
                    <a:pt x="42" y="1"/>
                  </a:lnTo>
                  <a:lnTo>
                    <a:pt x="41" y="2"/>
                  </a:lnTo>
                  <a:lnTo>
                    <a:pt x="41"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48" name="Freeform 993"/>
            <p:cNvSpPr>
              <a:spLocks/>
            </p:cNvSpPr>
            <p:nvPr/>
          </p:nvSpPr>
          <p:spPr bwMode="auto">
            <a:xfrm>
              <a:off x="4532313" y="2736851"/>
              <a:ext cx="30163" cy="42863"/>
            </a:xfrm>
            <a:custGeom>
              <a:avLst/>
              <a:gdLst/>
              <a:ahLst/>
              <a:cxnLst>
                <a:cxn ang="0">
                  <a:pos x="49" y="3"/>
                </a:cxn>
                <a:cxn ang="0">
                  <a:pos x="49" y="3"/>
                </a:cxn>
                <a:cxn ang="0">
                  <a:pos x="43" y="13"/>
                </a:cxn>
                <a:cxn ang="0">
                  <a:pos x="37" y="24"/>
                </a:cxn>
                <a:cxn ang="0">
                  <a:pos x="29" y="34"/>
                </a:cxn>
                <a:cxn ang="0">
                  <a:pos x="22" y="43"/>
                </a:cxn>
                <a:cxn ang="0">
                  <a:pos x="22" y="43"/>
                </a:cxn>
                <a:cxn ang="0">
                  <a:pos x="15" y="50"/>
                </a:cxn>
                <a:cxn ang="0">
                  <a:pos x="10" y="57"/>
                </a:cxn>
                <a:cxn ang="0">
                  <a:pos x="4" y="65"/>
                </a:cxn>
                <a:cxn ang="0">
                  <a:pos x="1" y="74"/>
                </a:cxn>
                <a:cxn ang="0">
                  <a:pos x="1" y="74"/>
                </a:cxn>
                <a:cxn ang="0">
                  <a:pos x="0" y="76"/>
                </a:cxn>
                <a:cxn ang="0">
                  <a:pos x="1" y="78"/>
                </a:cxn>
                <a:cxn ang="0">
                  <a:pos x="2" y="79"/>
                </a:cxn>
                <a:cxn ang="0">
                  <a:pos x="4" y="79"/>
                </a:cxn>
                <a:cxn ang="0">
                  <a:pos x="6" y="80"/>
                </a:cxn>
                <a:cxn ang="0">
                  <a:pos x="8" y="79"/>
                </a:cxn>
                <a:cxn ang="0">
                  <a:pos x="9" y="78"/>
                </a:cxn>
                <a:cxn ang="0">
                  <a:pos x="10" y="76"/>
                </a:cxn>
                <a:cxn ang="0">
                  <a:pos x="10" y="76"/>
                </a:cxn>
                <a:cxn ang="0">
                  <a:pos x="13" y="70"/>
                </a:cxn>
                <a:cxn ang="0">
                  <a:pos x="15" y="65"/>
                </a:cxn>
                <a:cxn ang="0">
                  <a:pos x="22" y="56"/>
                </a:cxn>
                <a:cxn ang="0">
                  <a:pos x="22" y="56"/>
                </a:cxn>
                <a:cxn ang="0">
                  <a:pos x="29" y="50"/>
                </a:cxn>
                <a:cxn ang="0">
                  <a:pos x="32" y="46"/>
                </a:cxn>
                <a:cxn ang="0">
                  <a:pos x="35" y="43"/>
                </a:cxn>
                <a:cxn ang="0">
                  <a:pos x="35" y="43"/>
                </a:cxn>
                <a:cxn ang="0">
                  <a:pos x="41" y="33"/>
                </a:cxn>
                <a:cxn ang="0">
                  <a:pos x="46" y="25"/>
                </a:cxn>
                <a:cxn ang="0">
                  <a:pos x="52" y="17"/>
                </a:cxn>
                <a:cxn ang="0">
                  <a:pos x="57" y="7"/>
                </a:cxn>
                <a:cxn ang="0">
                  <a:pos x="57" y="7"/>
                </a:cxn>
                <a:cxn ang="0">
                  <a:pos x="57" y="5"/>
                </a:cxn>
                <a:cxn ang="0">
                  <a:pos x="57" y="4"/>
                </a:cxn>
                <a:cxn ang="0">
                  <a:pos x="56" y="2"/>
                </a:cxn>
                <a:cxn ang="0">
                  <a:pos x="55" y="1"/>
                </a:cxn>
                <a:cxn ang="0">
                  <a:pos x="53" y="0"/>
                </a:cxn>
                <a:cxn ang="0">
                  <a:pos x="52" y="0"/>
                </a:cxn>
                <a:cxn ang="0">
                  <a:pos x="50" y="1"/>
                </a:cxn>
                <a:cxn ang="0">
                  <a:pos x="49" y="3"/>
                </a:cxn>
                <a:cxn ang="0">
                  <a:pos x="49" y="3"/>
                </a:cxn>
              </a:cxnLst>
              <a:rect l="0" t="0" r="r" b="b"/>
              <a:pathLst>
                <a:path w="57" h="80">
                  <a:moveTo>
                    <a:pt x="49" y="3"/>
                  </a:moveTo>
                  <a:lnTo>
                    <a:pt x="49" y="3"/>
                  </a:lnTo>
                  <a:lnTo>
                    <a:pt x="43" y="13"/>
                  </a:lnTo>
                  <a:lnTo>
                    <a:pt x="37" y="24"/>
                  </a:lnTo>
                  <a:lnTo>
                    <a:pt x="29" y="34"/>
                  </a:lnTo>
                  <a:lnTo>
                    <a:pt x="22" y="43"/>
                  </a:lnTo>
                  <a:lnTo>
                    <a:pt x="22" y="43"/>
                  </a:lnTo>
                  <a:lnTo>
                    <a:pt x="15" y="50"/>
                  </a:lnTo>
                  <a:lnTo>
                    <a:pt x="10" y="57"/>
                  </a:lnTo>
                  <a:lnTo>
                    <a:pt x="4" y="65"/>
                  </a:lnTo>
                  <a:lnTo>
                    <a:pt x="1" y="74"/>
                  </a:lnTo>
                  <a:lnTo>
                    <a:pt x="1" y="74"/>
                  </a:lnTo>
                  <a:lnTo>
                    <a:pt x="0" y="76"/>
                  </a:lnTo>
                  <a:lnTo>
                    <a:pt x="1" y="78"/>
                  </a:lnTo>
                  <a:lnTo>
                    <a:pt x="2" y="79"/>
                  </a:lnTo>
                  <a:lnTo>
                    <a:pt x="4" y="79"/>
                  </a:lnTo>
                  <a:lnTo>
                    <a:pt x="6" y="80"/>
                  </a:lnTo>
                  <a:lnTo>
                    <a:pt x="8" y="79"/>
                  </a:lnTo>
                  <a:lnTo>
                    <a:pt x="9" y="78"/>
                  </a:lnTo>
                  <a:lnTo>
                    <a:pt x="10" y="76"/>
                  </a:lnTo>
                  <a:lnTo>
                    <a:pt x="10" y="76"/>
                  </a:lnTo>
                  <a:lnTo>
                    <a:pt x="13" y="70"/>
                  </a:lnTo>
                  <a:lnTo>
                    <a:pt x="15" y="65"/>
                  </a:lnTo>
                  <a:lnTo>
                    <a:pt x="22" y="56"/>
                  </a:lnTo>
                  <a:lnTo>
                    <a:pt x="22" y="56"/>
                  </a:lnTo>
                  <a:lnTo>
                    <a:pt x="29" y="50"/>
                  </a:lnTo>
                  <a:lnTo>
                    <a:pt x="32" y="46"/>
                  </a:lnTo>
                  <a:lnTo>
                    <a:pt x="35" y="43"/>
                  </a:lnTo>
                  <a:lnTo>
                    <a:pt x="35" y="43"/>
                  </a:lnTo>
                  <a:lnTo>
                    <a:pt x="41" y="33"/>
                  </a:lnTo>
                  <a:lnTo>
                    <a:pt x="46" y="25"/>
                  </a:lnTo>
                  <a:lnTo>
                    <a:pt x="52" y="17"/>
                  </a:lnTo>
                  <a:lnTo>
                    <a:pt x="57" y="7"/>
                  </a:lnTo>
                  <a:lnTo>
                    <a:pt x="57" y="7"/>
                  </a:lnTo>
                  <a:lnTo>
                    <a:pt x="57" y="5"/>
                  </a:lnTo>
                  <a:lnTo>
                    <a:pt x="57" y="4"/>
                  </a:lnTo>
                  <a:lnTo>
                    <a:pt x="56" y="2"/>
                  </a:lnTo>
                  <a:lnTo>
                    <a:pt x="55" y="1"/>
                  </a:lnTo>
                  <a:lnTo>
                    <a:pt x="53" y="0"/>
                  </a:lnTo>
                  <a:lnTo>
                    <a:pt x="52" y="0"/>
                  </a:lnTo>
                  <a:lnTo>
                    <a:pt x="50" y="1"/>
                  </a:lnTo>
                  <a:lnTo>
                    <a:pt x="49" y="3"/>
                  </a:lnTo>
                  <a:lnTo>
                    <a:pt x="49"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49" name="Freeform 994"/>
            <p:cNvSpPr>
              <a:spLocks/>
            </p:cNvSpPr>
            <p:nvPr/>
          </p:nvSpPr>
          <p:spPr bwMode="auto">
            <a:xfrm>
              <a:off x="4589463" y="2735263"/>
              <a:ext cx="22225" cy="34925"/>
            </a:xfrm>
            <a:custGeom>
              <a:avLst/>
              <a:gdLst/>
              <a:ahLst/>
              <a:cxnLst>
                <a:cxn ang="0">
                  <a:pos x="33" y="2"/>
                </a:cxn>
                <a:cxn ang="0">
                  <a:pos x="33" y="2"/>
                </a:cxn>
                <a:cxn ang="0">
                  <a:pos x="24" y="16"/>
                </a:cxn>
                <a:cxn ang="0">
                  <a:pos x="16" y="31"/>
                </a:cxn>
                <a:cxn ang="0">
                  <a:pos x="7" y="46"/>
                </a:cxn>
                <a:cxn ang="0">
                  <a:pos x="1" y="61"/>
                </a:cxn>
                <a:cxn ang="0">
                  <a:pos x="1" y="61"/>
                </a:cxn>
                <a:cxn ang="0">
                  <a:pos x="0" y="63"/>
                </a:cxn>
                <a:cxn ang="0">
                  <a:pos x="1" y="64"/>
                </a:cxn>
                <a:cxn ang="0">
                  <a:pos x="2" y="65"/>
                </a:cxn>
                <a:cxn ang="0">
                  <a:pos x="4" y="66"/>
                </a:cxn>
                <a:cxn ang="0">
                  <a:pos x="7" y="66"/>
                </a:cxn>
                <a:cxn ang="0">
                  <a:pos x="8" y="65"/>
                </a:cxn>
                <a:cxn ang="0">
                  <a:pos x="10" y="63"/>
                </a:cxn>
                <a:cxn ang="0">
                  <a:pos x="10" y="63"/>
                </a:cxn>
                <a:cxn ang="0">
                  <a:pos x="17" y="49"/>
                </a:cxn>
                <a:cxn ang="0">
                  <a:pos x="24" y="34"/>
                </a:cxn>
                <a:cxn ang="0">
                  <a:pos x="32" y="21"/>
                </a:cxn>
                <a:cxn ang="0">
                  <a:pos x="42" y="7"/>
                </a:cxn>
                <a:cxn ang="0">
                  <a:pos x="42" y="7"/>
                </a:cxn>
                <a:cxn ang="0">
                  <a:pos x="42" y="5"/>
                </a:cxn>
                <a:cxn ang="0">
                  <a:pos x="42" y="4"/>
                </a:cxn>
                <a:cxn ang="0">
                  <a:pos x="41" y="2"/>
                </a:cxn>
                <a:cxn ang="0">
                  <a:pos x="40" y="1"/>
                </a:cxn>
                <a:cxn ang="0">
                  <a:pos x="38" y="0"/>
                </a:cxn>
                <a:cxn ang="0">
                  <a:pos x="36" y="0"/>
                </a:cxn>
                <a:cxn ang="0">
                  <a:pos x="34" y="1"/>
                </a:cxn>
                <a:cxn ang="0">
                  <a:pos x="33" y="2"/>
                </a:cxn>
                <a:cxn ang="0">
                  <a:pos x="33" y="2"/>
                </a:cxn>
              </a:cxnLst>
              <a:rect l="0" t="0" r="r" b="b"/>
              <a:pathLst>
                <a:path w="42" h="66">
                  <a:moveTo>
                    <a:pt x="33" y="2"/>
                  </a:moveTo>
                  <a:lnTo>
                    <a:pt x="33" y="2"/>
                  </a:lnTo>
                  <a:lnTo>
                    <a:pt x="24" y="16"/>
                  </a:lnTo>
                  <a:lnTo>
                    <a:pt x="16" y="31"/>
                  </a:lnTo>
                  <a:lnTo>
                    <a:pt x="7" y="46"/>
                  </a:lnTo>
                  <a:lnTo>
                    <a:pt x="1" y="61"/>
                  </a:lnTo>
                  <a:lnTo>
                    <a:pt x="1" y="61"/>
                  </a:lnTo>
                  <a:lnTo>
                    <a:pt x="0" y="63"/>
                  </a:lnTo>
                  <a:lnTo>
                    <a:pt x="1" y="64"/>
                  </a:lnTo>
                  <a:lnTo>
                    <a:pt x="2" y="65"/>
                  </a:lnTo>
                  <a:lnTo>
                    <a:pt x="4" y="66"/>
                  </a:lnTo>
                  <a:lnTo>
                    <a:pt x="7" y="66"/>
                  </a:lnTo>
                  <a:lnTo>
                    <a:pt x="8" y="65"/>
                  </a:lnTo>
                  <a:lnTo>
                    <a:pt x="10" y="63"/>
                  </a:lnTo>
                  <a:lnTo>
                    <a:pt x="10" y="63"/>
                  </a:lnTo>
                  <a:lnTo>
                    <a:pt x="17" y="49"/>
                  </a:lnTo>
                  <a:lnTo>
                    <a:pt x="24" y="34"/>
                  </a:lnTo>
                  <a:lnTo>
                    <a:pt x="32" y="21"/>
                  </a:lnTo>
                  <a:lnTo>
                    <a:pt x="42" y="7"/>
                  </a:lnTo>
                  <a:lnTo>
                    <a:pt x="42" y="7"/>
                  </a:lnTo>
                  <a:lnTo>
                    <a:pt x="42" y="5"/>
                  </a:lnTo>
                  <a:lnTo>
                    <a:pt x="42" y="4"/>
                  </a:lnTo>
                  <a:lnTo>
                    <a:pt x="41" y="2"/>
                  </a:lnTo>
                  <a:lnTo>
                    <a:pt x="40" y="1"/>
                  </a:lnTo>
                  <a:lnTo>
                    <a:pt x="38" y="0"/>
                  </a:lnTo>
                  <a:lnTo>
                    <a:pt x="36" y="0"/>
                  </a:lnTo>
                  <a:lnTo>
                    <a:pt x="34" y="1"/>
                  </a:lnTo>
                  <a:lnTo>
                    <a:pt x="33" y="2"/>
                  </a:lnTo>
                  <a:lnTo>
                    <a:pt x="33"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50" name="Freeform 995"/>
            <p:cNvSpPr>
              <a:spLocks/>
            </p:cNvSpPr>
            <p:nvPr/>
          </p:nvSpPr>
          <p:spPr bwMode="auto">
            <a:xfrm>
              <a:off x="4651376" y="2736851"/>
              <a:ext cx="25400" cy="42863"/>
            </a:xfrm>
            <a:custGeom>
              <a:avLst/>
              <a:gdLst/>
              <a:ahLst/>
              <a:cxnLst>
                <a:cxn ang="0">
                  <a:pos x="39" y="4"/>
                </a:cxn>
                <a:cxn ang="0">
                  <a:pos x="39" y="4"/>
                </a:cxn>
                <a:cxn ang="0">
                  <a:pos x="36" y="13"/>
                </a:cxn>
                <a:cxn ang="0">
                  <a:pos x="31" y="22"/>
                </a:cxn>
                <a:cxn ang="0">
                  <a:pos x="22" y="39"/>
                </a:cxn>
                <a:cxn ang="0">
                  <a:pos x="11" y="56"/>
                </a:cxn>
                <a:cxn ang="0">
                  <a:pos x="0" y="73"/>
                </a:cxn>
                <a:cxn ang="0">
                  <a:pos x="0" y="73"/>
                </a:cxn>
                <a:cxn ang="0">
                  <a:pos x="0" y="75"/>
                </a:cxn>
                <a:cxn ang="0">
                  <a:pos x="0" y="76"/>
                </a:cxn>
                <a:cxn ang="0">
                  <a:pos x="1" y="78"/>
                </a:cxn>
                <a:cxn ang="0">
                  <a:pos x="2" y="79"/>
                </a:cxn>
                <a:cxn ang="0">
                  <a:pos x="4" y="80"/>
                </a:cxn>
                <a:cxn ang="0">
                  <a:pos x="5" y="80"/>
                </a:cxn>
                <a:cxn ang="0">
                  <a:pos x="8" y="79"/>
                </a:cxn>
                <a:cxn ang="0">
                  <a:pos x="9" y="78"/>
                </a:cxn>
                <a:cxn ang="0">
                  <a:pos x="9" y="78"/>
                </a:cxn>
                <a:cxn ang="0">
                  <a:pos x="20" y="60"/>
                </a:cxn>
                <a:cxn ang="0">
                  <a:pos x="30" y="43"/>
                </a:cxn>
                <a:cxn ang="0">
                  <a:pos x="41" y="25"/>
                </a:cxn>
                <a:cxn ang="0">
                  <a:pos x="44" y="16"/>
                </a:cxn>
                <a:cxn ang="0">
                  <a:pos x="47" y="6"/>
                </a:cxn>
                <a:cxn ang="0">
                  <a:pos x="47" y="6"/>
                </a:cxn>
                <a:cxn ang="0">
                  <a:pos x="48" y="4"/>
                </a:cxn>
                <a:cxn ang="0">
                  <a:pos x="47" y="3"/>
                </a:cxn>
                <a:cxn ang="0">
                  <a:pos x="46" y="1"/>
                </a:cxn>
                <a:cxn ang="0">
                  <a:pos x="44" y="1"/>
                </a:cxn>
                <a:cxn ang="0">
                  <a:pos x="43" y="0"/>
                </a:cxn>
                <a:cxn ang="0">
                  <a:pos x="41" y="1"/>
                </a:cxn>
                <a:cxn ang="0">
                  <a:pos x="40" y="2"/>
                </a:cxn>
                <a:cxn ang="0">
                  <a:pos x="39" y="4"/>
                </a:cxn>
                <a:cxn ang="0">
                  <a:pos x="39" y="4"/>
                </a:cxn>
              </a:cxnLst>
              <a:rect l="0" t="0" r="r" b="b"/>
              <a:pathLst>
                <a:path w="48" h="80">
                  <a:moveTo>
                    <a:pt x="39" y="4"/>
                  </a:moveTo>
                  <a:lnTo>
                    <a:pt x="39" y="4"/>
                  </a:lnTo>
                  <a:lnTo>
                    <a:pt x="36" y="13"/>
                  </a:lnTo>
                  <a:lnTo>
                    <a:pt x="31" y="22"/>
                  </a:lnTo>
                  <a:lnTo>
                    <a:pt x="22" y="39"/>
                  </a:lnTo>
                  <a:lnTo>
                    <a:pt x="11" y="56"/>
                  </a:lnTo>
                  <a:lnTo>
                    <a:pt x="0" y="73"/>
                  </a:lnTo>
                  <a:lnTo>
                    <a:pt x="0" y="73"/>
                  </a:lnTo>
                  <a:lnTo>
                    <a:pt x="0" y="75"/>
                  </a:lnTo>
                  <a:lnTo>
                    <a:pt x="0" y="76"/>
                  </a:lnTo>
                  <a:lnTo>
                    <a:pt x="1" y="78"/>
                  </a:lnTo>
                  <a:lnTo>
                    <a:pt x="2" y="79"/>
                  </a:lnTo>
                  <a:lnTo>
                    <a:pt x="4" y="80"/>
                  </a:lnTo>
                  <a:lnTo>
                    <a:pt x="5" y="80"/>
                  </a:lnTo>
                  <a:lnTo>
                    <a:pt x="8" y="79"/>
                  </a:lnTo>
                  <a:lnTo>
                    <a:pt x="9" y="78"/>
                  </a:lnTo>
                  <a:lnTo>
                    <a:pt x="9" y="78"/>
                  </a:lnTo>
                  <a:lnTo>
                    <a:pt x="20" y="60"/>
                  </a:lnTo>
                  <a:lnTo>
                    <a:pt x="30" y="43"/>
                  </a:lnTo>
                  <a:lnTo>
                    <a:pt x="41" y="25"/>
                  </a:lnTo>
                  <a:lnTo>
                    <a:pt x="44" y="16"/>
                  </a:lnTo>
                  <a:lnTo>
                    <a:pt x="47" y="6"/>
                  </a:lnTo>
                  <a:lnTo>
                    <a:pt x="47" y="6"/>
                  </a:lnTo>
                  <a:lnTo>
                    <a:pt x="48" y="4"/>
                  </a:lnTo>
                  <a:lnTo>
                    <a:pt x="47" y="3"/>
                  </a:lnTo>
                  <a:lnTo>
                    <a:pt x="46" y="1"/>
                  </a:lnTo>
                  <a:lnTo>
                    <a:pt x="44" y="1"/>
                  </a:lnTo>
                  <a:lnTo>
                    <a:pt x="43" y="0"/>
                  </a:lnTo>
                  <a:lnTo>
                    <a:pt x="41" y="1"/>
                  </a:lnTo>
                  <a:lnTo>
                    <a:pt x="40" y="2"/>
                  </a:lnTo>
                  <a:lnTo>
                    <a:pt x="39" y="4"/>
                  </a:lnTo>
                  <a:lnTo>
                    <a:pt x="39"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51" name="Freeform 996"/>
            <p:cNvSpPr>
              <a:spLocks/>
            </p:cNvSpPr>
            <p:nvPr/>
          </p:nvSpPr>
          <p:spPr bwMode="auto">
            <a:xfrm>
              <a:off x="4702176" y="2738438"/>
              <a:ext cx="22225" cy="38100"/>
            </a:xfrm>
            <a:custGeom>
              <a:avLst/>
              <a:gdLst/>
              <a:ahLst/>
              <a:cxnLst>
                <a:cxn ang="0">
                  <a:pos x="35" y="3"/>
                </a:cxn>
                <a:cxn ang="0">
                  <a:pos x="35" y="3"/>
                </a:cxn>
                <a:cxn ang="0">
                  <a:pos x="30" y="10"/>
                </a:cxn>
                <a:cxn ang="0">
                  <a:pos x="26" y="18"/>
                </a:cxn>
                <a:cxn ang="0">
                  <a:pos x="14" y="32"/>
                </a:cxn>
                <a:cxn ang="0">
                  <a:pos x="10" y="40"/>
                </a:cxn>
                <a:cxn ang="0">
                  <a:pos x="5" y="48"/>
                </a:cxn>
                <a:cxn ang="0">
                  <a:pos x="2" y="55"/>
                </a:cxn>
                <a:cxn ang="0">
                  <a:pos x="0" y="64"/>
                </a:cxn>
                <a:cxn ang="0">
                  <a:pos x="0" y="64"/>
                </a:cxn>
                <a:cxn ang="0">
                  <a:pos x="0" y="66"/>
                </a:cxn>
                <a:cxn ang="0">
                  <a:pos x="0" y="67"/>
                </a:cxn>
                <a:cxn ang="0">
                  <a:pos x="3" y="70"/>
                </a:cxn>
                <a:cxn ang="0">
                  <a:pos x="5" y="71"/>
                </a:cxn>
                <a:cxn ang="0">
                  <a:pos x="7" y="70"/>
                </a:cxn>
                <a:cxn ang="0">
                  <a:pos x="8" y="69"/>
                </a:cxn>
                <a:cxn ang="0">
                  <a:pos x="9" y="66"/>
                </a:cxn>
                <a:cxn ang="0">
                  <a:pos x="9" y="66"/>
                </a:cxn>
                <a:cxn ang="0">
                  <a:pos x="11" y="58"/>
                </a:cxn>
                <a:cxn ang="0">
                  <a:pos x="14" y="51"/>
                </a:cxn>
                <a:cxn ang="0">
                  <a:pos x="18" y="44"/>
                </a:cxn>
                <a:cxn ang="0">
                  <a:pos x="23" y="36"/>
                </a:cxn>
                <a:cxn ang="0">
                  <a:pos x="34" y="22"/>
                </a:cxn>
                <a:cxn ang="0">
                  <a:pos x="39" y="15"/>
                </a:cxn>
                <a:cxn ang="0">
                  <a:pos x="43" y="7"/>
                </a:cxn>
                <a:cxn ang="0">
                  <a:pos x="43" y="7"/>
                </a:cxn>
                <a:cxn ang="0">
                  <a:pos x="43" y="5"/>
                </a:cxn>
                <a:cxn ang="0">
                  <a:pos x="43" y="4"/>
                </a:cxn>
                <a:cxn ang="0">
                  <a:pos x="42" y="2"/>
                </a:cxn>
                <a:cxn ang="0">
                  <a:pos x="41" y="1"/>
                </a:cxn>
                <a:cxn ang="0">
                  <a:pos x="39" y="0"/>
                </a:cxn>
                <a:cxn ang="0">
                  <a:pos x="38" y="0"/>
                </a:cxn>
                <a:cxn ang="0">
                  <a:pos x="36" y="1"/>
                </a:cxn>
                <a:cxn ang="0">
                  <a:pos x="35" y="3"/>
                </a:cxn>
                <a:cxn ang="0">
                  <a:pos x="35" y="3"/>
                </a:cxn>
              </a:cxnLst>
              <a:rect l="0" t="0" r="r" b="b"/>
              <a:pathLst>
                <a:path w="43" h="71">
                  <a:moveTo>
                    <a:pt x="35" y="3"/>
                  </a:moveTo>
                  <a:lnTo>
                    <a:pt x="35" y="3"/>
                  </a:lnTo>
                  <a:lnTo>
                    <a:pt x="30" y="10"/>
                  </a:lnTo>
                  <a:lnTo>
                    <a:pt x="26" y="18"/>
                  </a:lnTo>
                  <a:lnTo>
                    <a:pt x="14" y="32"/>
                  </a:lnTo>
                  <a:lnTo>
                    <a:pt x="10" y="40"/>
                  </a:lnTo>
                  <a:lnTo>
                    <a:pt x="5" y="48"/>
                  </a:lnTo>
                  <a:lnTo>
                    <a:pt x="2" y="55"/>
                  </a:lnTo>
                  <a:lnTo>
                    <a:pt x="0" y="64"/>
                  </a:lnTo>
                  <a:lnTo>
                    <a:pt x="0" y="64"/>
                  </a:lnTo>
                  <a:lnTo>
                    <a:pt x="0" y="66"/>
                  </a:lnTo>
                  <a:lnTo>
                    <a:pt x="0" y="67"/>
                  </a:lnTo>
                  <a:lnTo>
                    <a:pt x="3" y="70"/>
                  </a:lnTo>
                  <a:lnTo>
                    <a:pt x="5" y="71"/>
                  </a:lnTo>
                  <a:lnTo>
                    <a:pt x="7" y="70"/>
                  </a:lnTo>
                  <a:lnTo>
                    <a:pt x="8" y="69"/>
                  </a:lnTo>
                  <a:lnTo>
                    <a:pt x="9" y="66"/>
                  </a:lnTo>
                  <a:lnTo>
                    <a:pt x="9" y="66"/>
                  </a:lnTo>
                  <a:lnTo>
                    <a:pt x="11" y="58"/>
                  </a:lnTo>
                  <a:lnTo>
                    <a:pt x="14" y="51"/>
                  </a:lnTo>
                  <a:lnTo>
                    <a:pt x="18" y="44"/>
                  </a:lnTo>
                  <a:lnTo>
                    <a:pt x="23" y="36"/>
                  </a:lnTo>
                  <a:lnTo>
                    <a:pt x="34" y="22"/>
                  </a:lnTo>
                  <a:lnTo>
                    <a:pt x="39" y="15"/>
                  </a:lnTo>
                  <a:lnTo>
                    <a:pt x="43" y="7"/>
                  </a:lnTo>
                  <a:lnTo>
                    <a:pt x="43" y="7"/>
                  </a:lnTo>
                  <a:lnTo>
                    <a:pt x="43" y="5"/>
                  </a:lnTo>
                  <a:lnTo>
                    <a:pt x="43" y="4"/>
                  </a:lnTo>
                  <a:lnTo>
                    <a:pt x="42" y="2"/>
                  </a:lnTo>
                  <a:lnTo>
                    <a:pt x="41" y="1"/>
                  </a:lnTo>
                  <a:lnTo>
                    <a:pt x="39" y="0"/>
                  </a:lnTo>
                  <a:lnTo>
                    <a:pt x="38" y="0"/>
                  </a:lnTo>
                  <a:lnTo>
                    <a:pt x="36" y="1"/>
                  </a:lnTo>
                  <a:lnTo>
                    <a:pt x="35" y="3"/>
                  </a:lnTo>
                  <a:lnTo>
                    <a:pt x="35"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52" name="Freeform 997"/>
            <p:cNvSpPr>
              <a:spLocks/>
            </p:cNvSpPr>
            <p:nvPr/>
          </p:nvSpPr>
          <p:spPr bwMode="auto">
            <a:xfrm>
              <a:off x="4735513" y="2746376"/>
              <a:ext cx="25400" cy="30163"/>
            </a:xfrm>
            <a:custGeom>
              <a:avLst/>
              <a:gdLst/>
              <a:ahLst/>
              <a:cxnLst>
                <a:cxn ang="0">
                  <a:pos x="39" y="1"/>
                </a:cxn>
                <a:cxn ang="0">
                  <a:pos x="39" y="1"/>
                </a:cxn>
                <a:cxn ang="0">
                  <a:pos x="29" y="12"/>
                </a:cxn>
                <a:cxn ang="0">
                  <a:pos x="20" y="23"/>
                </a:cxn>
                <a:cxn ang="0">
                  <a:pos x="1" y="48"/>
                </a:cxn>
                <a:cxn ang="0">
                  <a:pos x="1" y="48"/>
                </a:cxn>
                <a:cxn ang="0">
                  <a:pos x="0" y="50"/>
                </a:cxn>
                <a:cxn ang="0">
                  <a:pos x="0" y="51"/>
                </a:cxn>
                <a:cxn ang="0">
                  <a:pos x="2" y="56"/>
                </a:cxn>
                <a:cxn ang="0">
                  <a:pos x="3" y="57"/>
                </a:cxn>
                <a:cxn ang="0">
                  <a:pos x="4" y="57"/>
                </a:cxn>
                <a:cxn ang="0">
                  <a:pos x="6" y="57"/>
                </a:cxn>
                <a:cxn ang="0">
                  <a:pos x="8" y="55"/>
                </a:cxn>
                <a:cxn ang="0">
                  <a:pos x="8" y="55"/>
                </a:cxn>
                <a:cxn ang="0">
                  <a:pos x="26" y="31"/>
                </a:cxn>
                <a:cxn ang="0">
                  <a:pos x="35" y="18"/>
                </a:cxn>
                <a:cxn ang="0">
                  <a:pos x="45" y="7"/>
                </a:cxn>
                <a:cxn ang="0">
                  <a:pos x="45" y="7"/>
                </a:cxn>
                <a:cxn ang="0">
                  <a:pos x="46" y="6"/>
                </a:cxn>
                <a:cxn ang="0">
                  <a:pos x="48" y="4"/>
                </a:cxn>
                <a:cxn ang="0">
                  <a:pos x="46" y="2"/>
                </a:cxn>
                <a:cxn ang="0">
                  <a:pos x="45" y="1"/>
                </a:cxn>
                <a:cxn ang="0">
                  <a:pos x="44" y="0"/>
                </a:cxn>
                <a:cxn ang="0">
                  <a:pos x="42" y="0"/>
                </a:cxn>
                <a:cxn ang="0">
                  <a:pos x="40" y="0"/>
                </a:cxn>
                <a:cxn ang="0">
                  <a:pos x="39" y="1"/>
                </a:cxn>
                <a:cxn ang="0">
                  <a:pos x="39" y="1"/>
                </a:cxn>
              </a:cxnLst>
              <a:rect l="0" t="0" r="r" b="b"/>
              <a:pathLst>
                <a:path w="48" h="57">
                  <a:moveTo>
                    <a:pt x="39" y="1"/>
                  </a:moveTo>
                  <a:lnTo>
                    <a:pt x="39" y="1"/>
                  </a:lnTo>
                  <a:lnTo>
                    <a:pt x="29" y="12"/>
                  </a:lnTo>
                  <a:lnTo>
                    <a:pt x="20" y="23"/>
                  </a:lnTo>
                  <a:lnTo>
                    <a:pt x="1" y="48"/>
                  </a:lnTo>
                  <a:lnTo>
                    <a:pt x="1" y="48"/>
                  </a:lnTo>
                  <a:lnTo>
                    <a:pt x="0" y="50"/>
                  </a:lnTo>
                  <a:lnTo>
                    <a:pt x="0" y="51"/>
                  </a:lnTo>
                  <a:lnTo>
                    <a:pt x="2" y="56"/>
                  </a:lnTo>
                  <a:lnTo>
                    <a:pt x="3" y="57"/>
                  </a:lnTo>
                  <a:lnTo>
                    <a:pt x="4" y="57"/>
                  </a:lnTo>
                  <a:lnTo>
                    <a:pt x="6" y="57"/>
                  </a:lnTo>
                  <a:lnTo>
                    <a:pt x="8" y="55"/>
                  </a:lnTo>
                  <a:lnTo>
                    <a:pt x="8" y="55"/>
                  </a:lnTo>
                  <a:lnTo>
                    <a:pt x="26" y="31"/>
                  </a:lnTo>
                  <a:lnTo>
                    <a:pt x="35" y="18"/>
                  </a:lnTo>
                  <a:lnTo>
                    <a:pt x="45" y="7"/>
                  </a:lnTo>
                  <a:lnTo>
                    <a:pt x="45" y="7"/>
                  </a:lnTo>
                  <a:lnTo>
                    <a:pt x="46" y="6"/>
                  </a:lnTo>
                  <a:lnTo>
                    <a:pt x="48" y="4"/>
                  </a:lnTo>
                  <a:lnTo>
                    <a:pt x="46" y="2"/>
                  </a:lnTo>
                  <a:lnTo>
                    <a:pt x="45" y="1"/>
                  </a:lnTo>
                  <a:lnTo>
                    <a:pt x="44" y="0"/>
                  </a:lnTo>
                  <a:lnTo>
                    <a:pt x="42" y="0"/>
                  </a:lnTo>
                  <a:lnTo>
                    <a:pt x="40" y="0"/>
                  </a:lnTo>
                  <a:lnTo>
                    <a:pt x="39" y="1"/>
                  </a:lnTo>
                  <a:lnTo>
                    <a:pt x="39"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53" name="Freeform 998"/>
            <p:cNvSpPr>
              <a:spLocks/>
            </p:cNvSpPr>
            <p:nvPr/>
          </p:nvSpPr>
          <p:spPr bwMode="auto">
            <a:xfrm>
              <a:off x="4479926" y="2536826"/>
              <a:ext cx="31750" cy="34925"/>
            </a:xfrm>
            <a:custGeom>
              <a:avLst/>
              <a:gdLst/>
              <a:ahLst/>
              <a:cxnLst>
                <a:cxn ang="0">
                  <a:pos x="52" y="1"/>
                </a:cxn>
                <a:cxn ang="0">
                  <a:pos x="52" y="1"/>
                </a:cxn>
                <a:cxn ang="0">
                  <a:pos x="38" y="15"/>
                </a:cxn>
                <a:cxn ang="0">
                  <a:pos x="26" y="30"/>
                </a:cxn>
                <a:cxn ang="0">
                  <a:pos x="13" y="44"/>
                </a:cxn>
                <a:cxn ang="0">
                  <a:pos x="1" y="58"/>
                </a:cxn>
                <a:cxn ang="0">
                  <a:pos x="1" y="58"/>
                </a:cxn>
                <a:cxn ang="0">
                  <a:pos x="0" y="60"/>
                </a:cxn>
                <a:cxn ang="0">
                  <a:pos x="0" y="61"/>
                </a:cxn>
                <a:cxn ang="0">
                  <a:pos x="0" y="63"/>
                </a:cxn>
                <a:cxn ang="0">
                  <a:pos x="1" y="64"/>
                </a:cxn>
                <a:cxn ang="0">
                  <a:pos x="2" y="65"/>
                </a:cxn>
                <a:cxn ang="0">
                  <a:pos x="4" y="66"/>
                </a:cxn>
                <a:cxn ang="0">
                  <a:pos x="6" y="66"/>
                </a:cxn>
                <a:cxn ang="0">
                  <a:pos x="7" y="65"/>
                </a:cxn>
                <a:cxn ang="0">
                  <a:pos x="7" y="65"/>
                </a:cxn>
                <a:cxn ang="0">
                  <a:pos x="21" y="50"/>
                </a:cxn>
                <a:cxn ang="0">
                  <a:pos x="33" y="36"/>
                </a:cxn>
                <a:cxn ang="0">
                  <a:pos x="46" y="21"/>
                </a:cxn>
                <a:cxn ang="0">
                  <a:pos x="58" y="7"/>
                </a:cxn>
                <a:cxn ang="0">
                  <a:pos x="58" y="7"/>
                </a:cxn>
                <a:cxn ang="0">
                  <a:pos x="59" y="6"/>
                </a:cxn>
                <a:cxn ang="0">
                  <a:pos x="60" y="4"/>
                </a:cxn>
                <a:cxn ang="0">
                  <a:pos x="59" y="2"/>
                </a:cxn>
                <a:cxn ang="0">
                  <a:pos x="58" y="1"/>
                </a:cxn>
                <a:cxn ang="0">
                  <a:pos x="57" y="0"/>
                </a:cxn>
                <a:cxn ang="0">
                  <a:pos x="55" y="0"/>
                </a:cxn>
                <a:cxn ang="0">
                  <a:pos x="54" y="0"/>
                </a:cxn>
                <a:cxn ang="0">
                  <a:pos x="52" y="1"/>
                </a:cxn>
                <a:cxn ang="0">
                  <a:pos x="52" y="1"/>
                </a:cxn>
              </a:cxnLst>
              <a:rect l="0" t="0" r="r" b="b"/>
              <a:pathLst>
                <a:path w="60" h="66">
                  <a:moveTo>
                    <a:pt x="52" y="1"/>
                  </a:moveTo>
                  <a:lnTo>
                    <a:pt x="52" y="1"/>
                  </a:lnTo>
                  <a:lnTo>
                    <a:pt x="38" y="15"/>
                  </a:lnTo>
                  <a:lnTo>
                    <a:pt x="26" y="30"/>
                  </a:lnTo>
                  <a:lnTo>
                    <a:pt x="13" y="44"/>
                  </a:lnTo>
                  <a:lnTo>
                    <a:pt x="1" y="58"/>
                  </a:lnTo>
                  <a:lnTo>
                    <a:pt x="1" y="58"/>
                  </a:lnTo>
                  <a:lnTo>
                    <a:pt x="0" y="60"/>
                  </a:lnTo>
                  <a:lnTo>
                    <a:pt x="0" y="61"/>
                  </a:lnTo>
                  <a:lnTo>
                    <a:pt x="0" y="63"/>
                  </a:lnTo>
                  <a:lnTo>
                    <a:pt x="1" y="64"/>
                  </a:lnTo>
                  <a:lnTo>
                    <a:pt x="2" y="65"/>
                  </a:lnTo>
                  <a:lnTo>
                    <a:pt x="4" y="66"/>
                  </a:lnTo>
                  <a:lnTo>
                    <a:pt x="6" y="66"/>
                  </a:lnTo>
                  <a:lnTo>
                    <a:pt x="7" y="65"/>
                  </a:lnTo>
                  <a:lnTo>
                    <a:pt x="7" y="65"/>
                  </a:lnTo>
                  <a:lnTo>
                    <a:pt x="21" y="50"/>
                  </a:lnTo>
                  <a:lnTo>
                    <a:pt x="33" y="36"/>
                  </a:lnTo>
                  <a:lnTo>
                    <a:pt x="46" y="21"/>
                  </a:lnTo>
                  <a:lnTo>
                    <a:pt x="58" y="7"/>
                  </a:lnTo>
                  <a:lnTo>
                    <a:pt x="58" y="7"/>
                  </a:lnTo>
                  <a:lnTo>
                    <a:pt x="59" y="6"/>
                  </a:lnTo>
                  <a:lnTo>
                    <a:pt x="60" y="4"/>
                  </a:lnTo>
                  <a:lnTo>
                    <a:pt x="59" y="2"/>
                  </a:lnTo>
                  <a:lnTo>
                    <a:pt x="58" y="1"/>
                  </a:lnTo>
                  <a:lnTo>
                    <a:pt x="57" y="0"/>
                  </a:lnTo>
                  <a:lnTo>
                    <a:pt x="55" y="0"/>
                  </a:lnTo>
                  <a:lnTo>
                    <a:pt x="54" y="0"/>
                  </a:lnTo>
                  <a:lnTo>
                    <a:pt x="52" y="1"/>
                  </a:lnTo>
                  <a:lnTo>
                    <a:pt x="52"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54" name="Freeform 999"/>
            <p:cNvSpPr>
              <a:spLocks/>
            </p:cNvSpPr>
            <p:nvPr/>
          </p:nvSpPr>
          <p:spPr bwMode="auto">
            <a:xfrm>
              <a:off x="4513263" y="2566988"/>
              <a:ext cx="34925" cy="49213"/>
            </a:xfrm>
            <a:custGeom>
              <a:avLst/>
              <a:gdLst/>
              <a:ahLst/>
              <a:cxnLst>
                <a:cxn ang="0">
                  <a:pos x="57" y="3"/>
                </a:cxn>
                <a:cxn ang="0">
                  <a:pos x="57" y="3"/>
                </a:cxn>
                <a:cxn ang="0">
                  <a:pos x="55" y="8"/>
                </a:cxn>
                <a:cxn ang="0">
                  <a:pos x="52" y="13"/>
                </a:cxn>
                <a:cxn ang="0">
                  <a:pos x="44" y="23"/>
                </a:cxn>
                <a:cxn ang="0">
                  <a:pos x="35" y="31"/>
                </a:cxn>
                <a:cxn ang="0">
                  <a:pos x="27" y="39"/>
                </a:cxn>
                <a:cxn ang="0">
                  <a:pos x="27" y="39"/>
                </a:cxn>
                <a:cxn ang="0">
                  <a:pos x="22" y="44"/>
                </a:cxn>
                <a:cxn ang="0">
                  <a:pos x="18" y="49"/>
                </a:cxn>
                <a:cxn ang="0">
                  <a:pos x="12" y="61"/>
                </a:cxn>
                <a:cxn ang="0">
                  <a:pos x="0" y="85"/>
                </a:cxn>
                <a:cxn ang="0">
                  <a:pos x="0" y="85"/>
                </a:cxn>
                <a:cxn ang="0">
                  <a:pos x="0" y="86"/>
                </a:cxn>
                <a:cxn ang="0">
                  <a:pos x="0" y="88"/>
                </a:cxn>
                <a:cxn ang="0">
                  <a:pos x="1" y="90"/>
                </a:cxn>
                <a:cxn ang="0">
                  <a:pos x="2" y="91"/>
                </a:cxn>
                <a:cxn ang="0">
                  <a:pos x="4" y="91"/>
                </a:cxn>
                <a:cxn ang="0">
                  <a:pos x="6" y="91"/>
                </a:cxn>
                <a:cxn ang="0">
                  <a:pos x="7" y="91"/>
                </a:cxn>
                <a:cxn ang="0">
                  <a:pos x="8" y="89"/>
                </a:cxn>
                <a:cxn ang="0">
                  <a:pos x="8" y="89"/>
                </a:cxn>
                <a:cxn ang="0">
                  <a:pos x="16" y="75"/>
                </a:cxn>
                <a:cxn ang="0">
                  <a:pos x="22" y="63"/>
                </a:cxn>
                <a:cxn ang="0">
                  <a:pos x="30" y="50"/>
                </a:cxn>
                <a:cxn ang="0">
                  <a:pos x="34" y="45"/>
                </a:cxn>
                <a:cxn ang="0">
                  <a:pos x="40" y="40"/>
                </a:cxn>
                <a:cxn ang="0">
                  <a:pos x="40" y="40"/>
                </a:cxn>
                <a:cxn ang="0">
                  <a:pos x="48" y="33"/>
                </a:cxn>
                <a:cxn ang="0">
                  <a:pos x="55" y="25"/>
                </a:cxn>
                <a:cxn ang="0">
                  <a:pos x="61" y="15"/>
                </a:cxn>
                <a:cxn ang="0">
                  <a:pos x="66" y="6"/>
                </a:cxn>
                <a:cxn ang="0">
                  <a:pos x="66" y="6"/>
                </a:cxn>
                <a:cxn ang="0">
                  <a:pos x="66" y="4"/>
                </a:cxn>
                <a:cxn ang="0">
                  <a:pos x="66" y="2"/>
                </a:cxn>
                <a:cxn ang="0">
                  <a:pos x="65" y="1"/>
                </a:cxn>
                <a:cxn ang="0">
                  <a:pos x="63" y="0"/>
                </a:cxn>
                <a:cxn ang="0">
                  <a:pos x="60" y="0"/>
                </a:cxn>
                <a:cxn ang="0">
                  <a:pos x="58" y="1"/>
                </a:cxn>
                <a:cxn ang="0">
                  <a:pos x="57" y="3"/>
                </a:cxn>
                <a:cxn ang="0">
                  <a:pos x="57" y="3"/>
                </a:cxn>
              </a:cxnLst>
              <a:rect l="0" t="0" r="r" b="b"/>
              <a:pathLst>
                <a:path w="66" h="91">
                  <a:moveTo>
                    <a:pt x="57" y="3"/>
                  </a:moveTo>
                  <a:lnTo>
                    <a:pt x="57" y="3"/>
                  </a:lnTo>
                  <a:lnTo>
                    <a:pt x="55" y="8"/>
                  </a:lnTo>
                  <a:lnTo>
                    <a:pt x="52" y="13"/>
                  </a:lnTo>
                  <a:lnTo>
                    <a:pt x="44" y="23"/>
                  </a:lnTo>
                  <a:lnTo>
                    <a:pt x="35" y="31"/>
                  </a:lnTo>
                  <a:lnTo>
                    <a:pt x="27" y="39"/>
                  </a:lnTo>
                  <a:lnTo>
                    <a:pt x="27" y="39"/>
                  </a:lnTo>
                  <a:lnTo>
                    <a:pt x="22" y="44"/>
                  </a:lnTo>
                  <a:lnTo>
                    <a:pt x="18" y="49"/>
                  </a:lnTo>
                  <a:lnTo>
                    <a:pt x="12" y="61"/>
                  </a:lnTo>
                  <a:lnTo>
                    <a:pt x="0" y="85"/>
                  </a:lnTo>
                  <a:lnTo>
                    <a:pt x="0" y="85"/>
                  </a:lnTo>
                  <a:lnTo>
                    <a:pt x="0" y="86"/>
                  </a:lnTo>
                  <a:lnTo>
                    <a:pt x="0" y="88"/>
                  </a:lnTo>
                  <a:lnTo>
                    <a:pt x="1" y="90"/>
                  </a:lnTo>
                  <a:lnTo>
                    <a:pt x="2" y="91"/>
                  </a:lnTo>
                  <a:lnTo>
                    <a:pt x="4" y="91"/>
                  </a:lnTo>
                  <a:lnTo>
                    <a:pt x="6" y="91"/>
                  </a:lnTo>
                  <a:lnTo>
                    <a:pt x="7" y="91"/>
                  </a:lnTo>
                  <a:lnTo>
                    <a:pt x="8" y="89"/>
                  </a:lnTo>
                  <a:lnTo>
                    <a:pt x="8" y="89"/>
                  </a:lnTo>
                  <a:lnTo>
                    <a:pt x="16" y="75"/>
                  </a:lnTo>
                  <a:lnTo>
                    <a:pt x="22" y="63"/>
                  </a:lnTo>
                  <a:lnTo>
                    <a:pt x="30" y="50"/>
                  </a:lnTo>
                  <a:lnTo>
                    <a:pt x="34" y="45"/>
                  </a:lnTo>
                  <a:lnTo>
                    <a:pt x="40" y="40"/>
                  </a:lnTo>
                  <a:lnTo>
                    <a:pt x="40" y="40"/>
                  </a:lnTo>
                  <a:lnTo>
                    <a:pt x="48" y="33"/>
                  </a:lnTo>
                  <a:lnTo>
                    <a:pt x="55" y="25"/>
                  </a:lnTo>
                  <a:lnTo>
                    <a:pt x="61" y="15"/>
                  </a:lnTo>
                  <a:lnTo>
                    <a:pt x="66" y="6"/>
                  </a:lnTo>
                  <a:lnTo>
                    <a:pt x="66" y="6"/>
                  </a:lnTo>
                  <a:lnTo>
                    <a:pt x="66" y="4"/>
                  </a:lnTo>
                  <a:lnTo>
                    <a:pt x="66" y="2"/>
                  </a:lnTo>
                  <a:lnTo>
                    <a:pt x="65" y="1"/>
                  </a:lnTo>
                  <a:lnTo>
                    <a:pt x="63" y="0"/>
                  </a:lnTo>
                  <a:lnTo>
                    <a:pt x="60" y="0"/>
                  </a:lnTo>
                  <a:lnTo>
                    <a:pt x="58" y="1"/>
                  </a:lnTo>
                  <a:lnTo>
                    <a:pt x="57" y="3"/>
                  </a:lnTo>
                  <a:lnTo>
                    <a:pt x="57"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55" name="Freeform 1000"/>
            <p:cNvSpPr>
              <a:spLocks/>
            </p:cNvSpPr>
            <p:nvPr/>
          </p:nvSpPr>
          <p:spPr bwMode="auto">
            <a:xfrm>
              <a:off x="4645026" y="2497138"/>
              <a:ext cx="34925" cy="55563"/>
            </a:xfrm>
            <a:custGeom>
              <a:avLst/>
              <a:gdLst/>
              <a:ahLst/>
              <a:cxnLst>
                <a:cxn ang="0">
                  <a:pos x="58" y="2"/>
                </a:cxn>
                <a:cxn ang="0">
                  <a:pos x="58" y="2"/>
                </a:cxn>
                <a:cxn ang="0">
                  <a:pos x="1" y="97"/>
                </a:cxn>
                <a:cxn ang="0">
                  <a:pos x="1" y="97"/>
                </a:cxn>
                <a:cxn ang="0">
                  <a:pos x="0" y="100"/>
                </a:cxn>
                <a:cxn ang="0">
                  <a:pos x="1" y="102"/>
                </a:cxn>
                <a:cxn ang="0">
                  <a:pos x="1" y="103"/>
                </a:cxn>
                <a:cxn ang="0">
                  <a:pos x="3" y="104"/>
                </a:cxn>
                <a:cxn ang="0">
                  <a:pos x="4" y="105"/>
                </a:cxn>
                <a:cxn ang="0">
                  <a:pos x="6" y="105"/>
                </a:cxn>
                <a:cxn ang="0">
                  <a:pos x="8" y="104"/>
                </a:cxn>
                <a:cxn ang="0">
                  <a:pos x="9" y="103"/>
                </a:cxn>
                <a:cxn ang="0">
                  <a:pos x="9" y="103"/>
                </a:cxn>
                <a:cxn ang="0">
                  <a:pos x="66" y="7"/>
                </a:cxn>
                <a:cxn ang="0">
                  <a:pos x="66" y="7"/>
                </a:cxn>
                <a:cxn ang="0">
                  <a:pos x="67" y="5"/>
                </a:cxn>
                <a:cxn ang="0">
                  <a:pos x="67" y="4"/>
                </a:cxn>
                <a:cxn ang="0">
                  <a:pos x="66" y="2"/>
                </a:cxn>
                <a:cxn ang="0">
                  <a:pos x="64" y="1"/>
                </a:cxn>
                <a:cxn ang="0">
                  <a:pos x="63" y="0"/>
                </a:cxn>
                <a:cxn ang="0">
                  <a:pos x="61" y="0"/>
                </a:cxn>
                <a:cxn ang="0">
                  <a:pos x="60" y="1"/>
                </a:cxn>
                <a:cxn ang="0">
                  <a:pos x="58" y="2"/>
                </a:cxn>
                <a:cxn ang="0">
                  <a:pos x="58" y="2"/>
                </a:cxn>
              </a:cxnLst>
              <a:rect l="0" t="0" r="r" b="b"/>
              <a:pathLst>
                <a:path w="67" h="105">
                  <a:moveTo>
                    <a:pt x="58" y="2"/>
                  </a:moveTo>
                  <a:lnTo>
                    <a:pt x="58" y="2"/>
                  </a:lnTo>
                  <a:lnTo>
                    <a:pt x="1" y="97"/>
                  </a:lnTo>
                  <a:lnTo>
                    <a:pt x="1" y="97"/>
                  </a:lnTo>
                  <a:lnTo>
                    <a:pt x="0" y="100"/>
                  </a:lnTo>
                  <a:lnTo>
                    <a:pt x="1" y="102"/>
                  </a:lnTo>
                  <a:lnTo>
                    <a:pt x="1" y="103"/>
                  </a:lnTo>
                  <a:lnTo>
                    <a:pt x="3" y="104"/>
                  </a:lnTo>
                  <a:lnTo>
                    <a:pt x="4" y="105"/>
                  </a:lnTo>
                  <a:lnTo>
                    <a:pt x="6" y="105"/>
                  </a:lnTo>
                  <a:lnTo>
                    <a:pt x="8" y="104"/>
                  </a:lnTo>
                  <a:lnTo>
                    <a:pt x="9" y="103"/>
                  </a:lnTo>
                  <a:lnTo>
                    <a:pt x="9" y="103"/>
                  </a:lnTo>
                  <a:lnTo>
                    <a:pt x="66" y="7"/>
                  </a:lnTo>
                  <a:lnTo>
                    <a:pt x="66" y="7"/>
                  </a:lnTo>
                  <a:lnTo>
                    <a:pt x="67" y="5"/>
                  </a:lnTo>
                  <a:lnTo>
                    <a:pt x="67" y="4"/>
                  </a:lnTo>
                  <a:lnTo>
                    <a:pt x="66" y="2"/>
                  </a:lnTo>
                  <a:lnTo>
                    <a:pt x="64" y="1"/>
                  </a:lnTo>
                  <a:lnTo>
                    <a:pt x="63" y="0"/>
                  </a:lnTo>
                  <a:lnTo>
                    <a:pt x="61" y="0"/>
                  </a:lnTo>
                  <a:lnTo>
                    <a:pt x="60" y="1"/>
                  </a:lnTo>
                  <a:lnTo>
                    <a:pt x="58" y="2"/>
                  </a:lnTo>
                  <a:lnTo>
                    <a:pt x="58"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56" name="Freeform 1001"/>
            <p:cNvSpPr>
              <a:spLocks/>
            </p:cNvSpPr>
            <p:nvPr/>
          </p:nvSpPr>
          <p:spPr bwMode="auto">
            <a:xfrm>
              <a:off x="4681538" y="2509838"/>
              <a:ext cx="28575" cy="31750"/>
            </a:xfrm>
            <a:custGeom>
              <a:avLst/>
              <a:gdLst/>
              <a:ahLst/>
              <a:cxnLst>
                <a:cxn ang="0">
                  <a:pos x="46" y="1"/>
                </a:cxn>
                <a:cxn ang="0">
                  <a:pos x="46" y="1"/>
                </a:cxn>
                <a:cxn ang="0">
                  <a:pos x="22" y="26"/>
                </a:cxn>
                <a:cxn ang="0">
                  <a:pos x="11" y="39"/>
                </a:cxn>
                <a:cxn ang="0">
                  <a:pos x="0" y="53"/>
                </a:cxn>
                <a:cxn ang="0">
                  <a:pos x="0" y="53"/>
                </a:cxn>
                <a:cxn ang="0">
                  <a:pos x="0" y="55"/>
                </a:cxn>
                <a:cxn ang="0">
                  <a:pos x="0" y="56"/>
                </a:cxn>
                <a:cxn ang="0">
                  <a:pos x="1" y="58"/>
                </a:cxn>
                <a:cxn ang="0">
                  <a:pos x="2" y="59"/>
                </a:cxn>
                <a:cxn ang="0">
                  <a:pos x="4" y="60"/>
                </a:cxn>
                <a:cxn ang="0">
                  <a:pos x="5" y="60"/>
                </a:cxn>
                <a:cxn ang="0">
                  <a:pos x="8" y="59"/>
                </a:cxn>
                <a:cxn ang="0">
                  <a:pos x="9" y="58"/>
                </a:cxn>
                <a:cxn ang="0">
                  <a:pos x="9" y="58"/>
                </a:cxn>
                <a:cxn ang="0">
                  <a:pos x="19" y="44"/>
                </a:cxn>
                <a:cxn ang="0">
                  <a:pos x="29" y="32"/>
                </a:cxn>
                <a:cxn ang="0">
                  <a:pos x="52" y="8"/>
                </a:cxn>
                <a:cxn ang="0">
                  <a:pos x="52" y="8"/>
                </a:cxn>
                <a:cxn ang="0">
                  <a:pos x="54" y="6"/>
                </a:cxn>
                <a:cxn ang="0">
                  <a:pos x="54" y="4"/>
                </a:cxn>
                <a:cxn ang="0">
                  <a:pos x="53" y="3"/>
                </a:cxn>
                <a:cxn ang="0">
                  <a:pos x="52" y="1"/>
                </a:cxn>
                <a:cxn ang="0">
                  <a:pos x="51" y="0"/>
                </a:cxn>
                <a:cxn ang="0">
                  <a:pos x="49" y="0"/>
                </a:cxn>
                <a:cxn ang="0">
                  <a:pos x="48" y="0"/>
                </a:cxn>
                <a:cxn ang="0">
                  <a:pos x="46" y="1"/>
                </a:cxn>
                <a:cxn ang="0">
                  <a:pos x="46" y="1"/>
                </a:cxn>
              </a:cxnLst>
              <a:rect l="0" t="0" r="r" b="b"/>
              <a:pathLst>
                <a:path w="54" h="60">
                  <a:moveTo>
                    <a:pt x="46" y="1"/>
                  </a:moveTo>
                  <a:lnTo>
                    <a:pt x="46" y="1"/>
                  </a:lnTo>
                  <a:lnTo>
                    <a:pt x="22" y="26"/>
                  </a:lnTo>
                  <a:lnTo>
                    <a:pt x="11" y="39"/>
                  </a:lnTo>
                  <a:lnTo>
                    <a:pt x="0" y="53"/>
                  </a:lnTo>
                  <a:lnTo>
                    <a:pt x="0" y="53"/>
                  </a:lnTo>
                  <a:lnTo>
                    <a:pt x="0" y="55"/>
                  </a:lnTo>
                  <a:lnTo>
                    <a:pt x="0" y="56"/>
                  </a:lnTo>
                  <a:lnTo>
                    <a:pt x="1" y="58"/>
                  </a:lnTo>
                  <a:lnTo>
                    <a:pt x="2" y="59"/>
                  </a:lnTo>
                  <a:lnTo>
                    <a:pt x="4" y="60"/>
                  </a:lnTo>
                  <a:lnTo>
                    <a:pt x="5" y="60"/>
                  </a:lnTo>
                  <a:lnTo>
                    <a:pt x="8" y="59"/>
                  </a:lnTo>
                  <a:lnTo>
                    <a:pt x="9" y="58"/>
                  </a:lnTo>
                  <a:lnTo>
                    <a:pt x="9" y="58"/>
                  </a:lnTo>
                  <a:lnTo>
                    <a:pt x="19" y="44"/>
                  </a:lnTo>
                  <a:lnTo>
                    <a:pt x="29" y="32"/>
                  </a:lnTo>
                  <a:lnTo>
                    <a:pt x="52" y="8"/>
                  </a:lnTo>
                  <a:lnTo>
                    <a:pt x="52" y="8"/>
                  </a:lnTo>
                  <a:lnTo>
                    <a:pt x="54" y="6"/>
                  </a:lnTo>
                  <a:lnTo>
                    <a:pt x="54" y="4"/>
                  </a:lnTo>
                  <a:lnTo>
                    <a:pt x="53" y="3"/>
                  </a:lnTo>
                  <a:lnTo>
                    <a:pt x="52" y="1"/>
                  </a:lnTo>
                  <a:lnTo>
                    <a:pt x="51" y="0"/>
                  </a:lnTo>
                  <a:lnTo>
                    <a:pt x="49" y="0"/>
                  </a:lnTo>
                  <a:lnTo>
                    <a:pt x="48" y="0"/>
                  </a:lnTo>
                  <a:lnTo>
                    <a:pt x="46" y="1"/>
                  </a:lnTo>
                  <a:lnTo>
                    <a:pt x="46"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57" name="Freeform 1002"/>
            <p:cNvSpPr>
              <a:spLocks/>
            </p:cNvSpPr>
            <p:nvPr/>
          </p:nvSpPr>
          <p:spPr bwMode="auto">
            <a:xfrm>
              <a:off x="4714876" y="2520951"/>
              <a:ext cx="61913" cy="74613"/>
            </a:xfrm>
            <a:custGeom>
              <a:avLst/>
              <a:gdLst/>
              <a:ahLst/>
              <a:cxnLst>
                <a:cxn ang="0">
                  <a:pos x="109" y="1"/>
                </a:cxn>
                <a:cxn ang="0">
                  <a:pos x="109" y="1"/>
                </a:cxn>
                <a:cxn ang="0">
                  <a:pos x="101" y="7"/>
                </a:cxn>
                <a:cxn ang="0">
                  <a:pos x="93" y="14"/>
                </a:cxn>
                <a:cxn ang="0">
                  <a:pos x="78" y="30"/>
                </a:cxn>
                <a:cxn ang="0">
                  <a:pos x="65" y="46"/>
                </a:cxn>
                <a:cxn ang="0">
                  <a:pos x="51" y="64"/>
                </a:cxn>
                <a:cxn ang="0">
                  <a:pos x="26" y="99"/>
                </a:cxn>
                <a:cxn ang="0">
                  <a:pos x="14" y="117"/>
                </a:cxn>
                <a:cxn ang="0">
                  <a:pos x="1" y="134"/>
                </a:cxn>
                <a:cxn ang="0">
                  <a:pos x="1" y="134"/>
                </a:cxn>
                <a:cxn ang="0">
                  <a:pos x="0" y="136"/>
                </a:cxn>
                <a:cxn ang="0">
                  <a:pos x="0" y="137"/>
                </a:cxn>
                <a:cxn ang="0">
                  <a:pos x="2" y="142"/>
                </a:cxn>
                <a:cxn ang="0">
                  <a:pos x="3" y="143"/>
                </a:cxn>
                <a:cxn ang="0">
                  <a:pos x="5" y="143"/>
                </a:cxn>
                <a:cxn ang="0">
                  <a:pos x="6" y="143"/>
                </a:cxn>
                <a:cxn ang="0">
                  <a:pos x="8" y="141"/>
                </a:cxn>
                <a:cxn ang="0">
                  <a:pos x="8" y="141"/>
                </a:cxn>
                <a:cxn ang="0">
                  <a:pos x="20" y="124"/>
                </a:cxn>
                <a:cxn ang="0">
                  <a:pos x="33" y="106"/>
                </a:cxn>
                <a:cxn ang="0">
                  <a:pos x="58" y="71"/>
                </a:cxn>
                <a:cxn ang="0">
                  <a:pos x="70" y="55"/>
                </a:cxn>
                <a:cxn ang="0">
                  <a:pos x="83" y="38"/>
                </a:cxn>
                <a:cxn ang="0">
                  <a:pos x="98" y="22"/>
                </a:cxn>
                <a:cxn ang="0">
                  <a:pos x="106" y="15"/>
                </a:cxn>
                <a:cxn ang="0">
                  <a:pos x="115" y="9"/>
                </a:cxn>
                <a:cxn ang="0">
                  <a:pos x="115" y="9"/>
                </a:cxn>
                <a:cxn ang="0">
                  <a:pos x="116" y="7"/>
                </a:cxn>
                <a:cxn ang="0">
                  <a:pos x="117" y="5"/>
                </a:cxn>
                <a:cxn ang="0">
                  <a:pos x="116" y="2"/>
                </a:cxn>
                <a:cxn ang="0">
                  <a:pos x="115" y="1"/>
                </a:cxn>
                <a:cxn ang="0">
                  <a:pos x="114" y="0"/>
                </a:cxn>
                <a:cxn ang="0">
                  <a:pos x="111" y="0"/>
                </a:cxn>
                <a:cxn ang="0">
                  <a:pos x="109" y="1"/>
                </a:cxn>
                <a:cxn ang="0">
                  <a:pos x="109" y="1"/>
                </a:cxn>
              </a:cxnLst>
              <a:rect l="0" t="0" r="r" b="b"/>
              <a:pathLst>
                <a:path w="117" h="143">
                  <a:moveTo>
                    <a:pt x="109" y="1"/>
                  </a:moveTo>
                  <a:lnTo>
                    <a:pt x="109" y="1"/>
                  </a:lnTo>
                  <a:lnTo>
                    <a:pt x="101" y="7"/>
                  </a:lnTo>
                  <a:lnTo>
                    <a:pt x="93" y="14"/>
                  </a:lnTo>
                  <a:lnTo>
                    <a:pt x="78" y="30"/>
                  </a:lnTo>
                  <a:lnTo>
                    <a:pt x="65" y="46"/>
                  </a:lnTo>
                  <a:lnTo>
                    <a:pt x="51" y="64"/>
                  </a:lnTo>
                  <a:lnTo>
                    <a:pt x="26" y="99"/>
                  </a:lnTo>
                  <a:lnTo>
                    <a:pt x="14" y="117"/>
                  </a:lnTo>
                  <a:lnTo>
                    <a:pt x="1" y="134"/>
                  </a:lnTo>
                  <a:lnTo>
                    <a:pt x="1" y="134"/>
                  </a:lnTo>
                  <a:lnTo>
                    <a:pt x="0" y="136"/>
                  </a:lnTo>
                  <a:lnTo>
                    <a:pt x="0" y="137"/>
                  </a:lnTo>
                  <a:lnTo>
                    <a:pt x="2" y="142"/>
                  </a:lnTo>
                  <a:lnTo>
                    <a:pt x="3" y="143"/>
                  </a:lnTo>
                  <a:lnTo>
                    <a:pt x="5" y="143"/>
                  </a:lnTo>
                  <a:lnTo>
                    <a:pt x="6" y="143"/>
                  </a:lnTo>
                  <a:lnTo>
                    <a:pt x="8" y="141"/>
                  </a:lnTo>
                  <a:lnTo>
                    <a:pt x="8" y="141"/>
                  </a:lnTo>
                  <a:lnTo>
                    <a:pt x="20" y="124"/>
                  </a:lnTo>
                  <a:lnTo>
                    <a:pt x="33" y="106"/>
                  </a:lnTo>
                  <a:lnTo>
                    <a:pt x="58" y="71"/>
                  </a:lnTo>
                  <a:lnTo>
                    <a:pt x="70" y="55"/>
                  </a:lnTo>
                  <a:lnTo>
                    <a:pt x="83" y="38"/>
                  </a:lnTo>
                  <a:lnTo>
                    <a:pt x="98" y="22"/>
                  </a:lnTo>
                  <a:lnTo>
                    <a:pt x="106" y="15"/>
                  </a:lnTo>
                  <a:lnTo>
                    <a:pt x="115" y="9"/>
                  </a:lnTo>
                  <a:lnTo>
                    <a:pt x="115" y="9"/>
                  </a:lnTo>
                  <a:lnTo>
                    <a:pt x="116" y="7"/>
                  </a:lnTo>
                  <a:lnTo>
                    <a:pt x="117" y="5"/>
                  </a:lnTo>
                  <a:lnTo>
                    <a:pt x="116" y="2"/>
                  </a:lnTo>
                  <a:lnTo>
                    <a:pt x="115" y="1"/>
                  </a:lnTo>
                  <a:lnTo>
                    <a:pt x="114" y="0"/>
                  </a:lnTo>
                  <a:lnTo>
                    <a:pt x="111" y="0"/>
                  </a:lnTo>
                  <a:lnTo>
                    <a:pt x="109" y="1"/>
                  </a:lnTo>
                  <a:lnTo>
                    <a:pt x="109"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58" name="Freeform 1003"/>
            <p:cNvSpPr>
              <a:spLocks/>
            </p:cNvSpPr>
            <p:nvPr/>
          </p:nvSpPr>
          <p:spPr bwMode="auto">
            <a:xfrm>
              <a:off x="4278313" y="2235201"/>
              <a:ext cx="103188" cy="136525"/>
            </a:xfrm>
            <a:custGeom>
              <a:avLst/>
              <a:gdLst/>
              <a:ahLst/>
              <a:cxnLst>
                <a:cxn ang="0">
                  <a:pos x="186" y="0"/>
                </a:cxn>
                <a:cxn ang="0">
                  <a:pos x="186" y="0"/>
                </a:cxn>
                <a:cxn ang="0">
                  <a:pos x="171" y="12"/>
                </a:cxn>
                <a:cxn ang="0">
                  <a:pos x="156" y="26"/>
                </a:cxn>
                <a:cxn ang="0">
                  <a:pos x="143" y="39"/>
                </a:cxn>
                <a:cxn ang="0">
                  <a:pos x="129" y="54"/>
                </a:cxn>
                <a:cxn ang="0">
                  <a:pos x="117" y="68"/>
                </a:cxn>
                <a:cxn ang="0">
                  <a:pos x="104" y="84"/>
                </a:cxn>
                <a:cxn ang="0">
                  <a:pos x="81" y="115"/>
                </a:cxn>
                <a:cxn ang="0">
                  <a:pos x="60" y="148"/>
                </a:cxn>
                <a:cxn ang="0">
                  <a:pos x="39" y="181"/>
                </a:cxn>
                <a:cxn ang="0">
                  <a:pos x="1" y="249"/>
                </a:cxn>
                <a:cxn ang="0">
                  <a:pos x="1" y="249"/>
                </a:cxn>
                <a:cxn ang="0">
                  <a:pos x="0" y="251"/>
                </a:cxn>
                <a:cxn ang="0">
                  <a:pos x="1" y="253"/>
                </a:cxn>
                <a:cxn ang="0">
                  <a:pos x="1" y="255"/>
                </a:cxn>
                <a:cxn ang="0">
                  <a:pos x="3" y="256"/>
                </a:cxn>
                <a:cxn ang="0">
                  <a:pos x="4" y="257"/>
                </a:cxn>
                <a:cxn ang="0">
                  <a:pos x="6" y="257"/>
                </a:cxn>
                <a:cxn ang="0">
                  <a:pos x="8" y="256"/>
                </a:cxn>
                <a:cxn ang="0">
                  <a:pos x="9" y="254"/>
                </a:cxn>
                <a:cxn ang="0">
                  <a:pos x="9" y="254"/>
                </a:cxn>
                <a:cxn ang="0">
                  <a:pos x="46" y="187"/>
                </a:cxn>
                <a:cxn ang="0">
                  <a:pos x="67" y="154"/>
                </a:cxn>
                <a:cxn ang="0">
                  <a:pos x="88" y="122"/>
                </a:cxn>
                <a:cxn ang="0">
                  <a:pos x="110" y="90"/>
                </a:cxn>
                <a:cxn ang="0">
                  <a:pos x="123" y="75"/>
                </a:cxn>
                <a:cxn ang="0">
                  <a:pos x="135" y="61"/>
                </a:cxn>
                <a:cxn ang="0">
                  <a:pos x="148" y="46"/>
                </a:cxn>
                <a:cxn ang="0">
                  <a:pos x="162" y="33"/>
                </a:cxn>
                <a:cxn ang="0">
                  <a:pos x="176" y="20"/>
                </a:cxn>
                <a:cxn ang="0">
                  <a:pos x="191" y="8"/>
                </a:cxn>
                <a:cxn ang="0">
                  <a:pos x="191" y="8"/>
                </a:cxn>
                <a:cxn ang="0">
                  <a:pos x="192" y="7"/>
                </a:cxn>
                <a:cxn ang="0">
                  <a:pos x="193" y="5"/>
                </a:cxn>
                <a:cxn ang="0">
                  <a:pos x="192" y="2"/>
                </a:cxn>
                <a:cxn ang="0">
                  <a:pos x="191" y="0"/>
                </a:cxn>
                <a:cxn ang="0">
                  <a:pos x="189" y="0"/>
                </a:cxn>
                <a:cxn ang="0">
                  <a:pos x="188" y="0"/>
                </a:cxn>
                <a:cxn ang="0">
                  <a:pos x="186" y="0"/>
                </a:cxn>
                <a:cxn ang="0">
                  <a:pos x="186" y="0"/>
                </a:cxn>
              </a:cxnLst>
              <a:rect l="0" t="0" r="r" b="b"/>
              <a:pathLst>
                <a:path w="193" h="257">
                  <a:moveTo>
                    <a:pt x="186" y="0"/>
                  </a:moveTo>
                  <a:lnTo>
                    <a:pt x="186" y="0"/>
                  </a:lnTo>
                  <a:lnTo>
                    <a:pt x="171" y="12"/>
                  </a:lnTo>
                  <a:lnTo>
                    <a:pt x="156" y="26"/>
                  </a:lnTo>
                  <a:lnTo>
                    <a:pt x="143" y="39"/>
                  </a:lnTo>
                  <a:lnTo>
                    <a:pt x="129" y="54"/>
                  </a:lnTo>
                  <a:lnTo>
                    <a:pt x="117" y="68"/>
                  </a:lnTo>
                  <a:lnTo>
                    <a:pt x="104" y="84"/>
                  </a:lnTo>
                  <a:lnTo>
                    <a:pt x="81" y="115"/>
                  </a:lnTo>
                  <a:lnTo>
                    <a:pt x="60" y="148"/>
                  </a:lnTo>
                  <a:lnTo>
                    <a:pt x="39" y="181"/>
                  </a:lnTo>
                  <a:lnTo>
                    <a:pt x="1" y="249"/>
                  </a:lnTo>
                  <a:lnTo>
                    <a:pt x="1" y="249"/>
                  </a:lnTo>
                  <a:lnTo>
                    <a:pt x="0" y="251"/>
                  </a:lnTo>
                  <a:lnTo>
                    <a:pt x="1" y="253"/>
                  </a:lnTo>
                  <a:lnTo>
                    <a:pt x="1" y="255"/>
                  </a:lnTo>
                  <a:lnTo>
                    <a:pt x="3" y="256"/>
                  </a:lnTo>
                  <a:lnTo>
                    <a:pt x="4" y="257"/>
                  </a:lnTo>
                  <a:lnTo>
                    <a:pt x="6" y="257"/>
                  </a:lnTo>
                  <a:lnTo>
                    <a:pt x="8" y="256"/>
                  </a:lnTo>
                  <a:lnTo>
                    <a:pt x="9" y="254"/>
                  </a:lnTo>
                  <a:lnTo>
                    <a:pt x="9" y="254"/>
                  </a:lnTo>
                  <a:lnTo>
                    <a:pt x="46" y="187"/>
                  </a:lnTo>
                  <a:lnTo>
                    <a:pt x="67" y="154"/>
                  </a:lnTo>
                  <a:lnTo>
                    <a:pt x="88" y="122"/>
                  </a:lnTo>
                  <a:lnTo>
                    <a:pt x="110" y="90"/>
                  </a:lnTo>
                  <a:lnTo>
                    <a:pt x="123" y="75"/>
                  </a:lnTo>
                  <a:lnTo>
                    <a:pt x="135" y="61"/>
                  </a:lnTo>
                  <a:lnTo>
                    <a:pt x="148" y="46"/>
                  </a:lnTo>
                  <a:lnTo>
                    <a:pt x="162" y="33"/>
                  </a:lnTo>
                  <a:lnTo>
                    <a:pt x="176" y="20"/>
                  </a:lnTo>
                  <a:lnTo>
                    <a:pt x="191" y="8"/>
                  </a:lnTo>
                  <a:lnTo>
                    <a:pt x="191" y="8"/>
                  </a:lnTo>
                  <a:lnTo>
                    <a:pt x="192" y="7"/>
                  </a:lnTo>
                  <a:lnTo>
                    <a:pt x="193" y="5"/>
                  </a:lnTo>
                  <a:lnTo>
                    <a:pt x="192" y="2"/>
                  </a:lnTo>
                  <a:lnTo>
                    <a:pt x="191" y="0"/>
                  </a:lnTo>
                  <a:lnTo>
                    <a:pt x="189" y="0"/>
                  </a:lnTo>
                  <a:lnTo>
                    <a:pt x="188" y="0"/>
                  </a:lnTo>
                  <a:lnTo>
                    <a:pt x="186" y="0"/>
                  </a:lnTo>
                  <a:lnTo>
                    <a:pt x="1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59" name="Freeform 1004"/>
            <p:cNvSpPr>
              <a:spLocks/>
            </p:cNvSpPr>
            <p:nvPr/>
          </p:nvSpPr>
          <p:spPr bwMode="auto">
            <a:xfrm>
              <a:off x="4352926" y="2282826"/>
              <a:ext cx="65088" cy="74613"/>
            </a:xfrm>
            <a:custGeom>
              <a:avLst/>
              <a:gdLst/>
              <a:ahLst/>
              <a:cxnLst>
                <a:cxn ang="0">
                  <a:pos x="115" y="2"/>
                </a:cxn>
                <a:cxn ang="0">
                  <a:pos x="115" y="2"/>
                </a:cxn>
                <a:cxn ang="0">
                  <a:pos x="109" y="9"/>
                </a:cxn>
                <a:cxn ang="0">
                  <a:pos x="102" y="16"/>
                </a:cxn>
                <a:cxn ang="0">
                  <a:pos x="89" y="31"/>
                </a:cxn>
                <a:cxn ang="0">
                  <a:pos x="74" y="44"/>
                </a:cxn>
                <a:cxn ang="0">
                  <a:pos x="67" y="52"/>
                </a:cxn>
                <a:cxn ang="0">
                  <a:pos x="61" y="59"/>
                </a:cxn>
                <a:cxn ang="0">
                  <a:pos x="61" y="59"/>
                </a:cxn>
                <a:cxn ang="0">
                  <a:pos x="1" y="133"/>
                </a:cxn>
                <a:cxn ang="0">
                  <a:pos x="1" y="133"/>
                </a:cxn>
                <a:cxn ang="0">
                  <a:pos x="0" y="136"/>
                </a:cxn>
                <a:cxn ang="0">
                  <a:pos x="0" y="138"/>
                </a:cxn>
                <a:cxn ang="0">
                  <a:pos x="3" y="141"/>
                </a:cxn>
                <a:cxn ang="0">
                  <a:pos x="4" y="142"/>
                </a:cxn>
                <a:cxn ang="0">
                  <a:pos x="6" y="142"/>
                </a:cxn>
                <a:cxn ang="0">
                  <a:pos x="7" y="142"/>
                </a:cxn>
                <a:cxn ang="0">
                  <a:pos x="9" y="141"/>
                </a:cxn>
                <a:cxn ang="0">
                  <a:pos x="9" y="141"/>
                </a:cxn>
                <a:cxn ang="0">
                  <a:pos x="67" y="66"/>
                </a:cxn>
                <a:cxn ang="0">
                  <a:pos x="67" y="66"/>
                </a:cxn>
                <a:cxn ang="0">
                  <a:pos x="74" y="58"/>
                </a:cxn>
                <a:cxn ang="0">
                  <a:pos x="81" y="51"/>
                </a:cxn>
                <a:cxn ang="0">
                  <a:pos x="96" y="36"/>
                </a:cxn>
                <a:cxn ang="0">
                  <a:pos x="110" y="23"/>
                </a:cxn>
                <a:cxn ang="0">
                  <a:pos x="118" y="14"/>
                </a:cxn>
                <a:cxn ang="0">
                  <a:pos x="124" y="6"/>
                </a:cxn>
                <a:cxn ang="0">
                  <a:pos x="124" y="6"/>
                </a:cxn>
                <a:cxn ang="0">
                  <a:pos x="125" y="5"/>
                </a:cxn>
                <a:cxn ang="0">
                  <a:pos x="124" y="3"/>
                </a:cxn>
                <a:cxn ang="0">
                  <a:pos x="124" y="2"/>
                </a:cxn>
                <a:cxn ang="0">
                  <a:pos x="122" y="1"/>
                </a:cxn>
                <a:cxn ang="0">
                  <a:pos x="119" y="0"/>
                </a:cxn>
                <a:cxn ang="0">
                  <a:pos x="117" y="0"/>
                </a:cxn>
                <a:cxn ang="0">
                  <a:pos x="115" y="2"/>
                </a:cxn>
                <a:cxn ang="0">
                  <a:pos x="115" y="2"/>
                </a:cxn>
              </a:cxnLst>
              <a:rect l="0" t="0" r="r" b="b"/>
              <a:pathLst>
                <a:path w="125" h="142">
                  <a:moveTo>
                    <a:pt x="115" y="2"/>
                  </a:moveTo>
                  <a:lnTo>
                    <a:pt x="115" y="2"/>
                  </a:lnTo>
                  <a:lnTo>
                    <a:pt x="109" y="9"/>
                  </a:lnTo>
                  <a:lnTo>
                    <a:pt x="102" y="16"/>
                  </a:lnTo>
                  <a:lnTo>
                    <a:pt x="89" y="31"/>
                  </a:lnTo>
                  <a:lnTo>
                    <a:pt x="74" y="44"/>
                  </a:lnTo>
                  <a:lnTo>
                    <a:pt x="67" y="52"/>
                  </a:lnTo>
                  <a:lnTo>
                    <a:pt x="61" y="59"/>
                  </a:lnTo>
                  <a:lnTo>
                    <a:pt x="61" y="59"/>
                  </a:lnTo>
                  <a:lnTo>
                    <a:pt x="1" y="133"/>
                  </a:lnTo>
                  <a:lnTo>
                    <a:pt x="1" y="133"/>
                  </a:lnTo>
                  <a:lnTo>
                    <a:pt x="0" y="136"/>
                  </a:lnTo>
                  <a:lnTo>
                    <a:pt x="0" y="138"/>
                  </a:lnTo>
                  <a:lnTo>
                    <a:pt x="3" y="141"/>
                  </a:lnTo>
                  <a:lnTo>
                    <a:pt x="4" y="142"/>
                  </a:lnTo>
                  <a:lnTo>
                    <a:pt x="6" y="142"/>
                  </a:lnTo>
                  <a:lnTo>
                    <a:pt x="7" y="142"/>
                  </a:lnTo>
                  <a:lnTo>
                    <a:pt x="9" y="141"/>
                  </a:lnTo>
                  <a:lnTo>
                    <a:pt x="9" y="141"/>
                  </a:lnTo>
                  <a:lnTo>
                    <a:pt x="67" y="66"/>
                  </a:lnTo>
                  <a:lnTo>
                    <a:pt x="67" y="66"/>
                  </a:lnTo>
                  <a:lnTo>
                    <a:pt x="74" y="58"/>
                  </a:lnTo>
                  <a:lnTo>
                    <a:pt x="81" y="51"/>
                  </a:lnTo>
                  <a:lnTo>
                    <a:pt x="96" y="36"/>
                  </a:lnTo>
                  <a:lnTo>
                    <a:pt x="110" y="23"/>
                  </a:lnTo>
                  <a:lnTo>
                    <a:pt x="118" y="14"/>
                  </a:lnTo>
                  <a:lnTo>
                    <a:pt x="124" y="6"/>
                  </a:lnTo>
                  <a:lnTo>
                    <a:pt x="124" y="6"/>
                  </a:lnTo>
                  <a:lnTo>
                    <a:pt x="125" y="5"/>
                  </a:lnTo>
                  <a:lnTo>
                    <a:pt x="124" y="3"/>
                  </a:lnTo>
                  <a:lnTo>
                    <a:pt x="124" y="2"/>
                  </a:lnTo>
                  <a:lnTo>
                    <a:pt x="122" y="1"/>
                  </a:lnTo>
                  <a:lnTo>
                    <a:pt x="119" y="0"/>
                  </a:lnTo>
                  <a:lnTo>
                    <a:pt x="117" y="0"/>
                  </a:lnTo>
                  <a:lnTo>
                    <a:pt x="115" y="2"/>
                  </a:lnTo>
                  <a:lnTo>
                    <a:pt x="115"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60" name="Freeform 1005"/>
            <p:cNvSpPr>
              <a:spLocks/>
            </p:cNvSpPr>
            <p:nvPr/>
          </p:nvSpPr>
          <p:spPr bwMode="auto">
            <a:xfrm>
              <a:off x="4564063" y="2312988"/>
              <a:ext cx="49213" cy="65088"/>
            </a:xfrm>
            <a:custGeom>
              <a:avLst/>
              <a:gdLst/>
              <a:ahLst/>
              <a:cxnLst>
                <a:cxn ang="0">
                  <a:pos x="82" y="3"/>
                </a:cxn>
                <a:cxn ang="0">
                  <a:pos x="82" y="3"/>
                </a:cxn>
                <a:cxn ang="0">
                  <a:pos x="78" y="11"/>
                </a:cxn>
                <a:cxn ang="0">
                  <a:pos x="74" y="19"/>
                </a:cxn>
                <a:cxn ang="0">
                  <a:pos x="63" y="35"/>
                </a:cxn>
                <a:cxn ang="0">
                  <a:pos x="50" y="50"/>
                </a:cxn>
                <a:cxn ang="0">
                  <a:pos x="45" y="57"/>
                </a:cxn>
                <a:cxn ang="0">
                  <a:pos x="40" y="65"/>
                </a:cxn>
                <a:cxn ang="0">
                  <a:pos x="40" y="65"/>
                </a:cxn>
                <a:cxn ang="0">
                  <a:pos x="33" y="80"/>
                </a:cxn>
                <a:cxn ang="0">
                  <a:pos x="28" y="87"/>
                </a:cxn>
                <a:cxn ang="0">
                  <a:pos x="23" y="93"/>
                </a:cxn>
                <a:cxn ang="0">
                  <a:pos x="23" y="93"/>
                </a:cxn>
                <a:cxn ang="0">
                  <a:pos x="11" y="103"/>
                </a:cxn>
                <a:cxn ang="0">
                  <a:pos x="6" y="110"/>
                </a:cxn>
                <a:cxn ang="0">
                  <a:pos x="0" y="116"/>
                </a:cxn>
                <a:cxn ang="0">
                  <a:pos x="0" y="116"/>
                </a:cxn>
                <a:cxn ang="0">
                  <a:pos x="0" y="118"/>
                </a:cxn>
                <a:cxn ang="0">
                  <a:pos x="0" y="120"/>
                </a:cxn>
                <a:cxn ang="0">
                  <a:pos x="2" y="121"/>
                </a:cxn>
                <a:cxn ang="0">
                  <a:pos x="3" y="122"/>
                </a:cxn>
                <a:cxn ang="0">
                  <a:pos x="4" y="123"/>
                </a:cxn>
                <a:cxn ang="0">
                  <a:pos x="6" y="123"/>
                </a:cxn>
                <a:cxn ang="0">
                  <a:pos x="8" y="122"/>
                </a:cxn>
                <a:cxn ang="0">
                  <a:pos x="9" y="121"/>
                </a:cxn>
                <a:cxn ang="0">
                  <a:pos x="9" y="121"/>
                </a:cxn>
                <a:cxn ang="0">
                  <a:pos x="14" y="114"/>
                </a:cxn>
                <a:cxn ang="0">
                  <a:pos x="20" y="108"/>
                </a:cxn>
                <a:cxn ang="0">
                  <a:pos x="34" y="96"/>
                </a:cxn>
                <a:cxn ang="0">
                  <a:pos x="34" y="96"/>
                </a:cxn>
                <a:cxn ang="0">
                  <a:pos x="38" y="91"/>
                </a:cxn>
                <a:cxn ang="0">
                  <a:pos x="41" y="84"/>
                </a:cxn>
                <a:cxn ang="0">
                  <a:pos x="48" y="70"/>
                </a:cxn>
                <a:cxn ang="0">
                  <a:pos x="48" y="70"/>
                </a:cxn>
                <a:cxn ang="0">
                  <a:pos x="53" y="62"/>
                </a:cxn>
                <a:cxn ang="0">
                  <a:pos x="59" y="54"/>
                </a:cxn>
                <a:cxn ang="0">
                  <a:pos x="71" y="38"/>
                </a:cxn>
                <a:cxn ang="0">
                  <a:pos x="82" y="23"/>
                </a:cxn>
                <a:cxn ang="0">
                  <a:pos x="88" y="14"/>
                </a:cxn>
                <a:cxn ang="0">
                  <a:pos x="92" y="5"/>
                </a:cxn>
                <a:cxn ang="0">
                  <a:pos x="92" y="5"/>
                </a:cxn>
                <a:cxn ang="0">
                  <a:pos x="92" y="3"/>
                </a:cxn>
                <a:cxn ang="0">
                  <a:pos x="92" y="2"/>
                </a:cxn>
                <a:cxn ang="0">
                  <a:pos x="91" y="1"/>
                </a:cxn>
                <a:cxn ang="0">
                  <a:pos x="89" y="0"/>
                </a:cxn>
                <a:cxn ang="0">
                  <a:pos x="85" y="0"/>
                </a:cxn>
                <a:cxn ang="0">
                  <a:pos x="83" y="1"/>
                </a:cxn>
                <a:cxn ang="0">
                  <a:pos x="82" y="3"/>
                </a:cxn>
                <a:cxn ang="0">
                  <a:pos x="82" y="3"/>
                </a:cxn>
              </a:cxnLst>
              <a:rect l="0" t="0" r="r" b="b"/>
              <a:pathLst>
                <a:path w="92" h="123">
                  <a:moveTo>
                    <a:pt x="82" y="3"/>
                  </a:moveTo>
                  <a:lnTo>
                    <a:pt x="82" y="3"/>
                  </a:lnTo>
                  <a:lnTo>
                    <a:pt x="78" y="11"/>
                  </a:lnTo>
                  <a:lnTo>
                    <a:pt x="74" y="19"/>
                  </a:lnTo>
                  <a:lnTo>
                    <a:pt x="63" y="35"/>
                  </a:lnTo>
                  <a:lnTo>
                    <a:pt x="50" y="50"/>
                  </a:lnTo>
                  <a:lnTo>
                    <a:pt x="45" y="57"/>
                  </a:lnTo>
                  <a:lnTo>
                    <a:pt x="40" y="65"/>
                  </a:lnTo>
                  <a:lnTo>
                    <a:pt x="40" y="65"/>
                  </a:lnTo>
                  <a:lnTo>
                    <a:pt x="33" y="80"/>
                  </a:lnTo>
                  <a:lnTo>
                    <a:pt x="28" y="87"/>
                  </a:lnTo>
                  <a:lnTo>
                    <a:pt x="23" y="93"/>
                  </a:lnTo>
                  <a:lnTo>
                    <a:pt x="23" y="93"/>
                  </a:lnTo>
                  <a:lnTo>
                    <a:pt x="11" y="103"/>
                  </a:lnTo>
                  <a:lnTo>
                    <a:pt x="6" y="110"/>
                  </a:lnTo>
                  <a:lnTo>
                    <a:pt x="0" y="116"/>
                  </a:lnTo>
                  <a:lnTo>
                    <a:pt x="0" y="116"/>
                  </a:lnTo>
                  <a:lnTo>
                    <a:pt x="0" y="118"/>
                  </a:lnTo>
                  <a:lnTo>
                    <a:pt x="0" y="120"/>
                  </a:lnTo>
                  <a:lnTo>
                    <a:pt x="2" y="121"/>
                  </a:lnTo>
                  <a:lnTo>
                    <a:pt x="3" y="122"/>
                  </a:lnTo>
                  <a:lnTo>
                    <a:pt x="4" y="123"/>
                  </a:lnTo>
                  <a:lnTo>
                    <a:pt x="6" y="123"/>
                  </a:lnTo>
                  <a:lnTo>
                    <a:pt x="8" y="122"/>
                  </a:lnTo>
                  <a:lnTo>
                    <a:pt x="9" y="121"/>
                  </a:lnTo>
                  <a:lnTo>
                    <a:pt x="9" y="121"/>
                  </a:lnTo>
                  <a:lnTo>
                    <a:pt x="14" y="114"/>
                  </a:lnTo>
                  <a:lnTo>
                    <a:pt x="20" y="108"/>
                  </a:lnTo>
                  <a:lnTo>
                    <a:pt x="34" y="96"/>
                  </a:lnTo>
                  <a:lnTo>
                    <a:pt x="34" y="96"/>
                  </a:lnTo>
                  <a:lnTo>
                    <a:pt x="38" y="91"/>
                  </a:lnTo>
                  <a:lnTo>
                    <a:pt x="41" y="84"/>
                  </a:lnTo>
                  <a:lnTo>
                    <a:pt x="48" y="70"/>
                  </a:lnTo>
                  <a:lnTo>
                    <a:pt x="48" y="70"/>
                  </a:lnTo>
                  <a:lnTo>
                    <a:pt x="53" y="62"/>
                  </a:lnTo>
                  <a:lnTo>
                    <a:pt x="59" y="54"/>
                  </a:lnTo>
                  <a:lnTo>
                    <a:pt x="71" y="38"/>
                  </a:lnTo>
                  <a:lnTo>
                    <a:pt x="82" y="23"/>
                  </a:lnTo>
                  <a:lnTo>
                    <a:pt x="88" y="14"/>
                  </a:lnTo>
                  <a:lnTo>
                    <a:pt x="92" y="5"/>
                  </a:lnTo>
                  <a:lnTo>
                    <a:pt x="92" y="5"/>
                  </a:lnTo>
                  <a:lnTo>
                    <a:pt x="92" y="3"/>
                  </a:lnTo>
                  <a:lnTo>
                    <a:pt x="92" y="2"/>
                  </a:lnTo>
                  <a:lnTo>
                    <a:pt x="91" y="1"/>
                  </a:lnTo>
                  <a:lnTo>
                    <a:pt x="89" y="0"/>
                  </a:lnTo>
                  <a:lnTo>
                    <a:pt x="85" y="0"/>
                  </a:lnTo>
                  <a:lnTo>
                    <a:pt x="83" y="1"/>
                  </a:lnTo>
                  <a:lnTo>
                    <a:pt x="82" y="3"/>
                  </a:lnTo>
                  <a:lnTo>
                    <a:pt x="82"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61" name="Freeform 1006"/>
            <p:cNvSpPr>
              <a:spLocks/>
            </p:cNvSpPr>
            <p:nvPr/>
          </p:nvSpPr>
          <p:spPr bwMode="auto">
            <a:xfrm>
              <a:off x="4624388" y="2316163"/>
              <a:ext cx="38100" cy="47625"/>
            </a:xfrm>
            <a:custGeom>
              <a:avLst/>
              <a:gdLst/>
              <a:ahLst/>
              <a:cxnLst>
                <a:cxn ang="0">
                  <a:pos x="64" y="4"/>
                </a:cxn>
                <a:cxn ang="0">
                  <a:pos x="64" y="4"/>
                </a:cxn>
                <a:cxn ang="0">
                  <a:pos x="63" y="10"/>
                </a:cxn>
                <a:cxn ang="0">
                  <a:pos x="60" y="16"/>
                </a:cxn>
                <a:cxn ang="0">
                  <a:pos x="55" y="22"/>
                </a:cxn>
                <a:cxn ang="0">
                  <a:pos x="51" y="27"/>
                </a:cxn>
                <a:cxn ang="0">
                  <a:pos x="42" y="37"/>
                </a:cxn>
                <a:cxn ang="0">
                  <a:pos x="33" y="47"/>
                </a:cxn>
                <a:cxn ang="0">
                  <a:pos x="33" y="47"/>
                </a:cxn>
                <a:cxn ang="0">
                  <a:pos x="16" y="64"/>
                </a:cxn>
                <a:cxn ang="0">
                  <a:pos x="0" y="85"/>
                </a:cxn>
                <a:cxn ang="0">
                  <a:pos x="0" y="85"/>
                </a:cxn>
                <a:cxn ang="0">
                  <a:pos x="0" y="86"/>
                </a:cxn>
                <a:cxn ang="0">
                  <a:pos x="0" y="88"/>
                </a:cxn>
                <a:cxn ang="0">
                  <a:pos x="2" y="89"/>
                </a:cxn>
                <a:cxn ang="0">
                  <a:pos x="3" y="91"/>
                </a:cxn>
                <a:cxn ang="0">
                  <a:pos x="6" y="91"/>
                </a:cxn>
                <a:cxn ang="0">
                  <a:pos x="8" y="91"/>
                </a:cxn>
                <a:cxn ang="0">
                  <a:pos x="9" y="89"/>
                </a:cxn>
                <a:cxn ang="0">
                  <a:pos x="9" y="89"/>
                </a:cxn>
                <a:cxn ang="0">
                  <a:pos x="19" y="76"/>
                </a:cxn>
                <a:cxn ang="0">
                  <a:pos x="30" y="63"/>
                </a:cxn>
                <a:cxn ang="0">
                  <a:pos x="52" y="39"/>
                </a:cxn>
                <a:cxn ang="0">
                  <a:pos x="52" y="39"/>
                </a:cxn>
                <a:cxn ang="0">
                  <a:pos x="60" y="32"/>
                </a:cxn>
                <a:cxn ang="0">
                  <a:pos x="66" y="24"/>
                </a:cxn>
                <a:cxn ang="0">
                  <a:pos x="71" y="14"/>
                </a:cxn>
                <a:cxn ang="0">
                  <a:pos x="72" y="9"/>
                </a:cxn>
                <a:cxn ang="0">
                  <a:pos x="73" y="4"/>
                </a:cxn>
                <a:cxn ang="0">
                  <a:pos x="73" y="4"/>
                </a:cxn>
                <a:cxn ang="0">
                  <a:pos x="73" y="2"/>
                </a:cxn>
                <a:cxn ang="0">
                  <a:pos x="72" y="1"/>
                </a:cxn>
                <a:cxn ang="0">
                  <a:pos x="71" y="0"/>
                </a:cxn>
                <a:cxn ang="0">
                  <a:pos x="69" y="0"/>
                </a:cxn>
                <a:cxn ang="0">
                  <a:pos x="66" y="1"/>
                </a:cxn>
                <a:cxn ang="0">
                  <a:pos x="65" y="2"/>
                </a:cxn>
                <a:cxn ang="0">
                  <a:pos x="64" y="4"/>
                </a:cxn>
                <a:cxn ang="0">
                  <a:pos x="64" y="4"/>
                </a:cxn>
              </a:cxnLst>
              <a:rect l="0" t="0" r="r" b="b"/>
              <a:pathLst>
                <a:path w="73" h="91">
                  <a:moveTo>
                    <a:pt x="64" y="4"/>
                  </a:moveTo>
                  <a:lnTo>
                    <a:pt x="64" y="4"/>
                  </a:lnTo>
                  <a:lnTo>
                    <a:pt x="63" y="10"/>
                  </a:lnTo>
                  <a:lnTo>
                    <a:pt x="60" y="16"/>
                  </a:lnTo>
                  <a:lnTo>
                    <a:pt x="55" y="22"/>
                  </a:lnTo>
                  <a:lnTo>
                    <a:pt x="51" y="27"/>
                  </a:lnTo>
                  <a:lnTo>
                    <a:pt x="42" y="37"/>
                  </a:lnTo>
                  <a:lnTo>
                    <a:pt x="33" y="47"/>
                  </a:lnTo>
                  <a:lnTo>
                    <a:pt x="33" y="47"/>
                  </a:lnTo>
                  <a:lnTo>
                    <a:pt x="16" y="64"/>
                  </a:lnTo>
                  <a:lnTo>
                    <a:pt x="0" y="85"/>
                  </a:lnTo>
                  <a:lnTo>
                    <a:pt x="0" y="85"/>
                  </a:lnTo>
                  <a:lnTo>
                    <a:pt x="0" y="86"/>
                  </a:lnTo>
                  <a:lnTo>
                    <a:pt x="0" y="88"/>
                  </a:lnTo>
                  <a:lnTo>
                    <a:pt x="2" y="89"/>
                  </a:lnTo>
                  <a:lnTo>
                    <a:pt x="3" y="91"/>
                  </a:lnTo>
                  <a:lnTo>
                    <a:pt x="6" y="91"/>
                  </a:lnTo>
                  <a:lnTo>
                    <a:pt x="8" y="91"/>
                  </a:lnTo>
                  <a:lnTo>
                    <a:pt x="9" y="89"/>
                  </a:lnTo>
                  <a:lnTo>
                    <a:pt x="9" y="89"/>
                  </a:lnTo>
                  <a:lnTo>
                    <a:pt x="19" y="76"/>
                  </a:lnTo>
                  <a:lnTo>
                    <a:pt x="30" y="63"/>
                  </a:lnTo>
                  <a:lnTo>
                    <a:pt x="52" y="39"/>
                  </a:lnTo>
                  <a:lnTo>
                    <a:pt x="52" y="39"/>
                  </a:lnTo>
                  <a:lnTo>
                    <a:pt x="60" y="32"/>
                  </a:lnTo>
                  <a:lnTo>
                    <a:pt x="66" y="24"/>
                  </a:lnTo>
                  <a:lnTo>
                    <a:pt x="71" y="14"/>
                  </a:lnTo>
                  <a:lnTo>
                    <a:pt x="72" y="9"/>
                  </a:lnTo>
                  <a:lnTo>
                    <a:pt x="73" y="4"/>
                  </a:lnTo>
                  <a:lnTo>
                    <a:pt x="73" y="4"/>
                  </a:lnTo>
                  <a:lnTo>
                    <a:pt x="73" y="2"/>
                  </a:lnTo>
                  <a:lnTo>
                    <a:pt x="72" y="1"/>
                  </a:lnTo>
                  <a:lnTo>
                    <a:pt x="71" y="0"/>
                  </a:lnTo>
                  <a:lnTo>
                    <a:pt x="69" y="0"/>
                  </a:lnTo>
                  <a:lnTo>
                    <a:pt x="66" y="1"/>
                  </a:lnTo>
                  <a:lnTo>
                    <a:pt x="65" y="2"/>
                  </a:lnTo>
                  <a:lnTo>
                    <a:pt x="64" y="4"/>
                  </a:lnTo>
                  <a:lnTo>
                    <a:pt x="64"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62" name="Freeform 1007"/>
            <p:cNvSpPr>
              <a:spLocks/>
            </p:cNvSpPr>
            <p:nvPr/>
          </p:nvSpPr>
          <p:spPr bwMode="auto">
            <a:xfrm>
              <a:off x="4687888" y="2322513"/>
              <a:ext cx="25400" cy="34925"/>
            </a:xfrm>
            <a:custGeom>
              <a:avLst/>
              <a:gdLst/>
              <a:ahLst/>
              <a:cxnLst>
                <a:cxn ang="0">
                  <a:pos x="38" y="2"/>
                </a:cxn>
                <a:cxn ang="0">
                  <a:pos x="38" y="2"/>
                </a:cxn>
                <a:cxn ang="0">
                  <a:pos x="1" y="59"/>
                </a:cxn>
                <a:cxn ang="0">
                  <a:pos x="1" y="59"/>
                </a:cxn>
                <a:cxn ang="0">
                  <a:pos x="0" y="62"/>
                </a:cxn>
                <a:cxn ang="0">
                  <a:pos x="0" y="64"/>
                </a:cxn>
                <a:cxn ang="0">
                  <a:pos x="1" y="65"/>
                </a:cxn>
                <a:cxn ang="0">
                  <a:pos x="2" y="66"/>
                </a:cxn>
                <a:cxn ang="0">
                  <a:pos x="4" y="67"/>
                </a:cxn>
                <a:cxn ang="0">
                  <a:pos x="6" y="67"/>
                </a:cxn>
                <a:cxn ang="0">
                  <a:pos x="7" y="66"/>
                </a:cxn>
                <a:cxn ang="0">
                  <a:pos x="9" y="65"/>
                </a:cxn>
                <a:cxn ang="0">
                  <a:pos x="9" y="65"/>
                </a:cxn>
                <a:cxn ang="0">
                  <a:pos x="46" y="8"/>
                </a:cxn>
                <a:cxn ang="0">
                  <a:pos x="46" y="8"/>
                </a:cxn>
                <a:cxn ang="0">
                  <a:pos x="47" y="6"/>
                </a:cxn>
                <a:cxn ang="0">
                  <a:pos x="47" y="4"/>
                </a:cxn>
                <a:cxn ang="0">
                  <a:pos x="46" y="2"/>
                </a:cxn>
                <a:cxn ang="0">
                  <a:pos x="45" y="1"/>
                </a:cxn>
                <a:cxn ang="0">
                  <a:pos x="43" y="0"/>
                </a:cxn>
                <a:cxn ang="0">
                  <a:pos x="41" y="0"/>
                </a:cxn>
                <a:cxn ang="0">
                  <a:pos x="40" y="1"/>
                </a:cxn>
                <a:cxn ang="0">
                  <a:pos x="38" y="2"/>
                </a:cxn>
                <a:cxn ang="0">
                  <a:pos x="38" y="2"/>
                </a:cxn>
              </a:cxnLst>
              <a:rect l="0" t="0" r="r" b="b"/>
              <a:pathLst>
                <a:path w="47" h="67">
                  <a:moveTo>
                    <a:pt x="38" y="2"/>
                  </a:moveTo>
                  <a:lnTo>
                    <a:pt x="38" y="2"/>
                  </a:lnTo>
                  <a:lnTo>
                    <a:pt x="1" y="59"/>
                  </a:lnTo>
                  <a:lnTo>
                    <a:pt x="1" y="59"/>
                  </a:lnTo>
                  <a:lnTo>
                    <a:pt x="0" y="62"/>
                  </a:lnTo>
                  <a:lnTo>
                    <a:pt x="0" y="64"/>
                  </a:lnTo>
                  <a:lnTo>
                    <a:pt x="1" y="65"/>
                  </a:lnTo>
                  <a:lnTo>
                    <a:pt x="2" y="66"/>
                  </a:lnTo>
                  <a:lnTo>
                    <a:pt x="4" y="67"/>
                  </a:lnTo>
                  <a:lnTo>
                    <a:pt x="6" y="67"/>
                  </a:lnTo>
                  <a:lnTo>
                    <a:pt x="7" y="66"/>
                  </a:lnTo>
                  <a:lnTo>
                    <a:pt x="9" y="65"/>
                  </a:lnTo>
                  <a:lnTo>
                    <a:pt x="9" y="65"/>
                  </a:lnTo>
                  <a:lnTo>
                    <a:pt x="46" y="8"/>
                  </a:lnTo>
                  <a:lnTo>
                    <a:pt x="46" y="8"/>
                  </a:lnTo>
                  <a:lnTo>
                    <a:pt x="47" y="6"/>
                  </a:lnTo>
                  <a:lnTo>
                    <a:pt x="47" y="4"/>
                  </a:lnTo>
                  <a:lnTo>
                    <a:pt x="46" y="2"/>
                  </a:lnTo>
                  <a:lnTo>
                    <a:pt x="45" y="1"/>
                  </a:lnTo>
                  <a:lnTo>
                    <a:pt x="43" y="0"/>
                  </a:lnTo>
                  <a:lnTo>
                    <a:pt x="41" y="0"/>
                  </a:lnTo>
                  <a:lnTo>
                    <a:pt x="40" y="1"/>
                  </a:lnTo>
                  <a:lnTo>
                    <a:pt x="38" y="2"/>
                  </a:lnTo>
                  <a:lnTo>
                    <a:pt x="38"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63" name="Freeform 1008"/>
            <p:cNvSpPr>
              <a:spLocks/>
            </p:cNvSpPr>
            <p:nvPr/>
          </p:nvSpPr>
          <p:spPr bwMode="auto">
            <a:xfrm>
              <a:off x="4095751" y="2149476"/>
              <a:ext cx="746125" cy="649288"/>
            </a:xfrm>
            <a:custGeom>
              <a:avLst/>
              <a:gdLst/>
              <a:ahLst/>
              <a:cxnLst>
                <a:cxn ang="0">
                  <a:pos x="1140" y="1223"/>
                </a:cxn>
                <a:cxn ang="0">
                  <a:pos x="915" y="1215"/>
                </a:cxn>
                <a:cxn ang="0">
                  <a:pos x="541" y="1215"/>
                </a:cxn>
                <a:cxn ang="0">
                  <a:pos x="268" y="1224"/>
                </a:cxn>
                <a:cxn ang="0">
                  <a:pos x="95" y="1200"/>
                </a:cxn>
                <a:cxn ang="0">
                  <a:pos x="40" y="1159"/>
                </a:cxn>
                <a:cxn ang="0">
                  <a:pos x="16" y="1026"/>
                </a:cxn>
                <a:cxn ang="0">
                  <a:pos x="25" y="1009"/>
                </a:cxn>
                <a:cxn ang="0">
                  <a:pos x="19" y="875"/>
                </a:cxn>
                <a:cxn ang="0">
                  <a:pos x="9" y="625"/>
                </a:cxn>
                <a:cxn ang="0">
                  <a:pos x="6" y="418"/>
                </a:cxn>
                <a:cxn ang="0">
                  <a:pos x="7" y="289"/>
                </a:cxn>
                <a:cxn ang="0">
                  <a:pos x="52" y="230"/>
                </a:cxn>
                <a:cxn ang="0">
                  <a:pos x="151" y="213"/>
                </a:cxn>
                <a:cxn ang="0">
                  <a:pos x="235" y="218"/>
                </a:cxn>
                <a:cxn ang="0">
                  <a:pos x="289" y="31"/>
                </a:cxn>
                <a:cxn ang="0">
                  <a:pos x="307" y="12"/>
                </a:cxn>
                <a:cxn ang="0">
                  <a:pos x="441" y="1"/>
                </a:cxn>
                <a:cxn ang="0">
                  <a:pos x="695" y="15"/>
                </a:cxn>
                <a:cxn ang="0">
                  <a:pos x="756" y="83"/>
                </a:cxn>
                <a:cxn ang="0">
                  <a:pos x="793" y="203"/>
                </a:cxn>
                <a:cxn ang="0">
                  <a:pos x="1105" y="200"/>
                </a:cxn>
                <a:cxn ang="0">
                  <a:pos x="1230" y="198"/>
                </a:cxn>
                <a:cxn ang="0">
                  <a:pos x="1356" y="241"/>
                </a:cxn>
                <a:cxn ang="0">
                  <a:pos x="1396" y="318"/>
                </a:cxn>
                <a:cxn ang="0">
                  <a:pos x="1403" y="390"/>
                </a:cxn>
                <a:cxn ang="0">
                  <a:pos x="1406" y="426"/>
                </a:cxn>
                <a:cxn ang="0">
                  <a:pos x="1379" y="431"/>
                </a:cxn>
                <a:cxn ang="0">
                  <a:pos x="1365" y="363"/>
                </a:cxn>
                <a:cxn ang="0">
                  <a:pos x="1332" y="271"/>
                </a:cxn>
                <a:cxn ang="0">
                  <a:pos x="1211" y="232"/>
                </a:cxn>
                <a:cxn ang="0">
                  <a:pos x="1047" y="238"/>
                </a:cxn>
                <a:cxn ang="0">
                  <a:pos x="777" y="239"/>
                </a:cxn>
                <a:cxn ang="0">
                  <a:pos x="760" y="229"/>
                </a:cxn>
                <a:cxn ang="0">
                  <a:pos x="747" y="174"/>
                </a:cxn>
                <a:cxn ang="0">
                  <a:pos x="714" y="77"/>
                </a:cxn>
                <a:cxn ang="0">
                  <a:pos x="647" y="43"/>
                </a:cxn>
                <a:cxn ang="0">
                  <a:pos x="476" y="39"/>
                </a:cxn>
                <a:cxn ang="0">
                  <a:pos x="320" y="66"/>
                </a:cxn>
                <a:cxn ang="0">
                  <a:pos x="298" y="168"/>
                </a:cxn>
                <a:cxn ang="0">
                  <a:pos x="267" y="232"/>
                </a:cxn>
                <a:cxn ang="0">
                  <a:pos x="264" y="252"/>
                </a:cxn>
                <a:cxn ang="0">
                  <a:pos x="245" y="258"/>
                </a:cxn>
                <a:cxn ang="0">
                  <a:pos x="175" y="252"/>
                </a:cxn>
                <a:cxn ang="0">
                  <a:pos x="80" y="259"/>
                </a:cxn>
                <a:cxn ang="0">
                  <a:pos x="44" y="298"/>
                </a:cxn>
                <a:cxn ang="0">
                  <a:pos x="46" y="541"/>
                </a:cxn>
                <a:cxn ang="0">
                  <a:pos x="55" y="893"/>
                </a:cxn>
                <a:cxn ang="0">
                  <a:pos x="56" y="1019"/>
                </a:cxn>
                <a:cxn ang="0">
                  <a:pos x="58" y="1106"/>
                </a:cxn>
                <a:cxn ang="0">
                  <a:pos x="101" y="1162"/>
                </a:cxn>
                <a:cxn ang="0">
                  <a:pos x="279" y="1186"/>
                </a:cxn>
                <a:cxn ang="0">
                  <a:pos x="440" y="1189"/>
                </a:cxn>
                <a:cxn ang="0">
                  <a:pos x="599" y="1178"/>
                </a:cxn>
                <a:cxn ang="0">
                  <a:pos x="880" y="1179"/>
                </a:cxn>
                <a:cxn ang="0">
                  <a:pos x="1084" y="1180"/>
                </a:cxn>
                <a:cxn ang="0">
                  <a:pos x="1208" y="1188"/>
                </a:cxn>
                <a:cxn ang="0">
                  <a:pos x="1248" y="1188"/>
                </a:cxn>
                <a:cxn ang="0">
                  <a:pos x="1276" y="1173"/>
                </a:cxn>
                <a:cxn ang="0">
                  <a:pos x="1296" y="1192"/>
                </a:cxn>
                <a:cxn ang="0">
                  <a:pos x="1261" y="1223"/>
                </a:cxn>
              </a:cxnLst>
              <a:rect l="0" t="0" r="r" b="b"/>
              <a:pathLst>
                <a:path w="1409" h="1227">
                  <a:moveTo>
                    <a:pt x="1221" y="1227"/>
                  </a:moveTo>
                  <a:lnTo>
                    <a:pt x="1221" y="1227"/>
                  </a:lnTo>
                  <a:lnTo>
                    <a:pt x="1205" y="1226"/>
                  </a:lnTo>
                  <a:lnTo>
                    <a:pt x="1190" y="1226"/>
                  </a:lnTo>
                  <a:lnTo>
                    <a:pt x="1190" y="1226"/>
                  </a:lnTo>
                  <a:lnTo>
                    <a:pt x="1176" y="1225"/>
                  </a:lnTo>
                  <a:lnTo>
                    <a:pt x="1176" y="1225"/>
                  </a:lnTo>
                  <a:lnTo>
                    <a:pt x="1140" y="1223"/>
                  </a:lnTo>
                  <a:lnTo>
                    <a:pt x="1105" y="1221"/>
                  </a:lnTo>
                  <a:lnTo>
                    <a:pt x="1104" y="1221"/>
                  </a:lnTo>
                  <a:lnTo>
                    <a:pt x="1104" y="1221"/>
                  </a:lnTo>
                  <a:lnTo>
                    <a:pt x="1049" y="1218"/>
                  </a:lnTo>
                  <a:lnTo>
                    <a:pt x="1021" y="1217"/>
                  </a:lnTo>
                  <a:lnTo>
                    <a:pt x="993" y="1216"/>
                  </a:lnTo>
                  <a:lnTo>
                    <a:pt x="993" y="1216"/>
                  </a:lnTo>
                  <a:lnTo>
                    <a:pt x="915" y="1215"/>
                  </a:lnTo>
                  <a:lnTo>
                    <a:pt x="838" y="1214"/>
                  </a:lnTo>
                  <a:lnTo>
                    <a:pt x="838" y="1214"/>
                  </a:lnTo>
                  <a:lnTo>
                    <a:pt x="760" y="1213"/>
                  </a:lnTo>
                  <a:lnTo>
                    <a:pt x="681" y="1212"/>
                  </a:lnTo>
                  <a:lnTo>
                    <a:pt x="681" y="1212"/>
                  </a:lnTo>
                  <a:lnTo>
                    <a:pt x="608" y="1213"/>
                  </a:lnTo>
                  <a:lnTo>
                    <a:pt x="541" y="1215"/>
                  </a:lnTo>
                  <a:lnTo>
                    <a:pt x="541" y="1215"/>
                  </a:lnTo>
                  <a:lnTo>
                    <a:pt x="494" y="1218"/>
                  </a:lnTo>
                  <a:lnTo>
                    <a:pt x="489" y="1218"/>
                  </a:lnTo>
                  <a:lnTo>
                    <a:pt x="489" y="1218"/>
                  </a:lnTo>
                  <a:lnTo>
                    <a:pt x="399" y="1223"/>
                  </a:lnTo>
                  <a:lnTo>
                    <a:pt x="354" y="1224"/>
                  </a:lnTo>
                  <a:lnTo>
                    <a:pt x="309" y="1225"/>
                  </a:lnTo>
                  <a:lnTo>
                    <a:pt x="309" y="1225"/>
                  </a:lnTo>
                  <a:lnTo>
                    <a:pt x="268" y="1224"/>
                  </a:lnTo>
                  <a:lnTo>
                    <a:pt x="228" y="1223"/>
                  </a:lnTo>
                  <a:lnTo>
                    <a:pt x="191" y="1220"/>
                  </a:lnTo>
                  <a:lnTo>
                    <a:pt x="157" y="1215"/>
                  </a:lnTo>
                  <a:lnTo>
                    <a:pt x="157" y="1215"/>
                  </a:lnTo>
                  <a:lnTo>
                    <a:pt x="141" y="1213"/>
                  </a:lnTo>
                  <a:lnTo>
                    <a:pt x="126" y="1209"/>
                  </a:lnTo>
                  <a:lnTo>
                    <a:pt x="109" y="1205"/>
                  </a:lnTo>
                  <a:lnTo>
                    <a:pt x="95" y="1200"/>
                  </a:lnTo>
                  <a:lnTo>
                    <a:pt x="80" y="1194"/>
                  </a:lnTo>
                  <a:lnTo>
                    <a:pt x="67" y="1187"/>
                  </a:lnTo>
                  <a:lnTo>
                    <a:pt x="61" y="1183"/>
                  </a:lnTo>
                  <a:lnTo>
                    <a:pt x="55" y="1177"/>
                  </a:lnTo>
                  <a:lnTo>
                    <a:pt x="50" y="1172"/>
                  </a:lnTo>
                  <a:lnTo>
                    <a:pt x="45" y="1167"/>
                  </a:lnTo>
                  <a:lnTo>
                    <a:pt x="45" y="1167"/>
                  </a:lnTo>
                  <a:lnTo>
                    <a:pt x="40" y="1159"/>
                  </a:lnTo>
                  <a:lnTo>
                    <a:pt x="36" y="1150"/>
                  </a:lnTo>
                  <a:lnTo>
                    <a:pt x="27" y="1134"/>
                  </a:lnTo>
                  <a:lnTo>
                    <a:pt x="22" y="1117"/>
                  </a:lnTo>
                  <a:lnTo>
                    <a:pt x="19" y="1101"/>
                  </a:lnTo>
                  <a:lnTo>
                    <a:pt x="17" y="1083"/>
                  </a:lnTo>
                  <a:lnTo>
                    <a:pt x="16" y="1065"/>
                  </a:lnTo>
                  <a:lnTo>
                    <a:pt x="16" y="1029"/>
                  </a:lnTo>
                  <a:lnTo>
                    <a:pt x="16" y="1026"/>
                  </a:lnTo>
                  <a:lnTo>
                    <a:pt x="16" y="1026"/>
                  </a:lnTo>
                  <a:lnTo>
                    <a:pt x="17" y="1023"/>
                  </a:lnTo>
                  <a:lnTo>
                    <a:pt x="18" y="1019"/>
                  </a:lnTo>
                  <a:lnTo>
                    <a:pt x="20" y="1016"/>
                  </a:lnTo>
                  <a:lnTo>
                    <a:pt x="23" y="1013"/>
                  </a:lnTo>
                  <a:lnTo>
                    <a:pt x="24" y="1012"/>
                  </a:lnTo>
                  <a:lnTo>
                    <a:pt x="25" y="1009"/>
                  </a:lnTo>
                  <a:lnTo>
                    <a:pt x="25" y="1009"/>
                  </a:lnTo>
                  <a:lnTo>
                    <a:pt x="25" y="1001"/>
                  </a:lnTo>
                  <a:lnTo>
                    <a:pt x="25" y="1001"/>
                  </a:lnTo>
                  <a:lnTo>
                    <a:pt x="23" y="961"/>
                  </a:lnTo>
                  <a:lnTo>
                    <a:pt x="23" y="959"/>
                  </a:lnTo>
                  <a:lnTo>
                    <a:pt x="23" y="959"/>
                  </a:lnTo>
                  <a:lnTo>
                    <a:pt x="22" y="927"/>
                  </a:lnTo>
                  <a:lnTo>
                    <a:pt x="22" y="927"/>
                  </a:lnTo>
                  <a:lnTo>
                    <a:pt x="19" y="875"/>
                  </a:lnTo>
                  <a:lnTo>
                    <a:pt x="19" y="875"/>
                  </a:lnTo>
                  <a:lnTo>
                    <a:pt x="18" y="830"/>
                  </a:lnTo>
                  <a:lnTo>
                    <a:pt x="15" y="786"/>
                  </a:lnTo>
                  <a:lnTo>
                    <a:pt x="15" y="786"/>
                  </a:lnTo>
                  <a:lnTo>
                    <a:pt x="12" y="759"/>
                  </a:lnTo>
                  <a:lnTo>
                    <a:pt x="11" y="732"/>
                  </a:lnTo>
                  <a:lnTo>
                    <a:pt x="9" y="679"/>
                  </a:lnTo>
                  <a:lnTo>
                    <a:pt x="9" y="625"/>
                  </a:lnTo>
                  <a:lnTo>
                    <a:pt x="10" y="572"/>
                  </a:lnTo>
                  <a:lnTo>
                    <a:pt x="10" y="570"/>
                  </a:lnTo>
                  <a:lnTo>
                    <a:pt x="10" y="570"/>
                  </a:lnTo>
                  <a:lnTo>
                    <a:pt x="10" y="522"/>
                  </a:lnTo>
                  <a:lnTo>
                    <a:pt x="10" y="475"/>
                  </a:lnTo>
                  <a:lnTo>
                    <a:pt x="10" y="475"/>
                  </a:lnTo>
                  <a:lnTo>
                    <a:pt x="9" y="448"/>
                  </a:lnTo>
                  <a:lnTo>
                    <a:pt x="6" y="418"/>
                  </a:lnTo>
                  <a:lnTo>
                    <a:pt x="6" y="418"/>
                  </a:lnTo>
                  <a:lnTo>
                    <a:pt x="2" y="394"/>
                  </a:lnTo>
                  <a:lnTo>
                    <a:pt x="0" y="370"/>
                  </a:lnTo>
                  <a:lnTo>
                    <a:pt x="0" y="345"/>
                  </a:lnTo>
                  <a:lnTo>
                    <a:pt x="0" y="322"/>
                  </a:lnTo>
                  <a:lnTo>
                    <a:pt x="2" y="311"/>
                  </a:lnTo>
                  <a:lnTo>
                    <a:pt x="3" y="299"/>
                  </a:lnTo>
                  <a:lnTo>
                    <a:pt x="7" y="289"/>
                  </a:lnTo>
                  <a:lnTo>
                    <a:pt x="10" y="279"/>
                  </a:lnTo>
                  <a:lnTo>
                    <a:pt x="14" y="269"/>
                  </a:lnTo>
                  <a:lnTo>
                    <a:pt x="20" y="260"/>
                  </a:lnTo>
                  <a:lnTo>
                    <a:pt x="26" y="252"/>
                  </a:lnTo>
                  <a:lnTo>
                    <a:pt x="34" y="243"/>
                  </a:lnTo>
                  <a:lnTo>
                    <a:pt x="34" y="243"/>
                  </a:lnTo>
                  <a:lnTo>
                    <a:pt x="42" y="236"/>
                  </a:lnTo>
                  <a:lnTo>
                    <a:pt x="52" y="230"/>
                  </a:lnTo>
                  <a:lnTo>
                    <a:pt x="63" y="225"/>
                  </a:lnTo>
                  <a:lnTo>
                    <a:pt x="74" y="221"/>
                  </a:lnTo>
                  <a:lnTo>
                    <a:pt x="87" y="218"/>
                  </a:lnTo>
                  <a:lnTo>
                    <a:pt x="101" y="214"/>
                  </a:lnTo>
                  <a:lnTo>
                    <a:pt x="116" y="213"/>
                  </a:lnTo>
                  <a:lnTo>
                    <a:pt x="133" y="213"/>
                  </a:lnTo>
                  <a:lnTo>
                    <a:pt x="133" y="213"/>
                  </a:lnTo>
                  <a:lnTo>
                    <a:pt x="151" y="213"/>
                  </a:lnTo>
                  <a:lnTo>
                    <a:pt x="167" y="214"/>
                  </a:lnTo>
                  <a:lnTo>
                    <a:pt x="202" y="218"/>
                  </a:lnTo>
                  <a:lnTo>
                    <a:pt x="204" y="218"/>
                  </a:lnTo>
                  <a:lnTo>
                    <a:pt x="204" y="218"/>
                  </a:lnTo>
                  <a:lnTo>
                    <a:pt x="228" y="221"/>
                  </a:lnTo>
                  <a:lnTo>
                    <a:pt x="233" y="221"/>
                  </a:lnTo>
                  <a:lnTo>
                    <a:pt x="235" y="218"/>
                  </a:lnTo>
                  <a:lnTo>
                    <a:pt x="235" y="218"/>
                  </a:lnTo>
                  <a:lnTo>
                    <a:pt x="245" y="193"/>
                  </a:lnTo>
                  <a:lnTo>
                    <a:pt x="255" y="169"/>
                  </a:lnTo>
                  <a:lnTo>
                    <a:pt x="264" y="146"/>
                  </a:lnTo>
                  <a:lnTo>
                    <a:pt x="271" y="122"/>
                  </a:lnTo>
                  <a:lnTo>
                    <a:pt x="277" y="98"/>
                  </a:lnTo>
                  <a:lnTo>
                    <a:pt x="282" y="76"/>
                  </a:lnTo>
                  <a:lnTo>
                    <a:pt x="286" y="53"/>
                  </a:lnTo>
                  <a:lnTo>
                    <a:pt x="289" y="31"/>
                  </a:lnTo>
                  <a:lnTo>
                    <a:pt x="289" y="31"/>
                  </a:lnTo>
                  <a:lnTo>
                    <a:pt x="291" y="25"/>
                  </a:lnTo>
                  <a:lnTo>
                    <a:pt x="294" y="20"/>
                  </a:lnTo>
                  <a:lnTo>
                    <a:pt x="298" y="17"/>
                  </a:lnTo>
                  <a:lnTo>
                    <a:pt x="304" y="13"/>
                  </a:lnTo>
                  <a:lnTo>
                    <a:pt x="306" y="13"/>
                  </a:lnTo>
                  <a:lnTo>
                    <a:pt x="307" y="12"/>
                  </a:lnTo>
                  <a:lnTo>
                    <a:pt x="307" y="12"/>
                  </a:lnTo>
                  <a:lnTo>
                    <a:pt x="310" y="9"/>
                  </a:lnTo>
                  <a:lnTo>
                    <a:pt x="312" y="8"/>
                  </a:lnTo>
                  <a:lnTo>
                    <a:pt x="316" y="7"/>
                  </a:lnTo>
                  <a:lnTo>
                    <a:pt x="320" y="6"/>
                  </a:lnTo>
                  <a:lnTo>
                    <a:pt x="320" y="6"/>
                  </a:lnTo>
                  <a:lnTo>
                    <a:pt x="361" y="4"/>
                  </a:lnTo>
                  <a:lnTo>
                    <a:pt x="401" y="2"/>
                  </a:lnTo>
                  <a:lnTo>
                    <a:pt x="441" y="1"/>
                  </a:lnTo>
                  <a:lnTo>
                    <a:pt x="479" y="0"/>
                  </a:lnTo>
                  <a:lnTo>
                    <a:pt x="479" y="0"/>
                  </a:lnTo>
                  <a:lnTo>
                    <a:pt x="532" y="1"/>
                  </a:lnTo>
                  <a:lnTo>
                    <a:pt x="584" y="3"/>
                  </a:lnTo>
                  <a:lnTo>
                    <a:pt x="634" y="7"/>
                  </a:lnTo>
                  <a:lnTo>
                    <a:pt x="681" y="12"/>
                  </a:lnTo>
                  <a:lnTo>
                    <a:pt x="681" y="12"/>
                  </a:lnTo>
                  <a:lnTo>
                    <a:pt x="695" y="15"/>
                  </a:lnTo>
                  <a:lnTo>
                    <a:pt x="707" y="20"/>
                  </a:lnTo>
                  <a:lnTo>
                    <a:pt x="719" y="26"/>
                  </a:lnTo>
                  <a:lnTo>
                    <a:pt x="729" y="33"/>
                  </a:lnTo>
                  <a:lnTo>
                    <a:pt x="737" y="42"/>
                  </a:lnTo>
                  <a:lnTo>
                    <a:pt x="745" y="54"/>
                  </a:lnTo>
                  <a:lnTo>
                    <a:pt x="751" y="67"/>
                  </a:lnTo>
                  <a:lnTo>
                    <a:pt x="756" y="83"/>
                  </a:lnTo>
                  <a:lnTo>
                    <a:pt x="756" y="83"/>
                  </a:lnTo>
                  <a:lnTo>
                    <a:pt x="766" y="118"/>
                  </a:lnTo>
                  <a:lnTo>
                    <a:pt x="766" y="118"/>
                  </a:lnTo>
                  <a:lnTo>
                    <a:pt x="774" y="138"/>
                  </a:lnTo>
                  <a:lnTo>
                    <a:pt x="779" y="157"/>
                  </a:lnTo>
                  <a:lnTo>
                    <a:pt x="784" y="177"/>
                  </a:lnTo>
                  <a:lnTo>
                    <a:pt x="787" y="198"/>
                  </a:lnTo>
                  <a:lnTo>
                    <a:pt x="788" y="203"/>
                  </a:lnTo>
                  <a:lnTo>
                    <a:pt x="793" y="203"/>
                  </a:lnTo>
                  <a:lnTo>
                    <a:pt x="793" y="203"/>
                  </a:lnTo>
                  <a:lnTo>
                    <a:pt x="901" y="204"/>
                  </a:lnTo>
                  <a:lnTo>
                    <a:pt x="901" y="204"/>
                  </a:lnTo>
                  <a:lnTo>
                    <a:pt x="1026" y="204"/>
                  </a:lnTo>
                  <a:lnTo>
                    <a:pt x="1026" y="204"/>
                  </a:lnTo>
                  <a:lnTo>
                    <a:pt x="1046" y="204"/>
                  </a:lnTo>
                  <a:lnTo>
                    <a:pt x="1066" y="203"/>
                  </a:lnTo>
                  <a:lnTo>
                    <a:pt x="1105" y="200"/>
                  </a:lnTo>
                  <a:lnTo>
                    <a:pt x="1105" y="200"/>
                  </a:lnTo>
                  <a:lnTo>
                    <a:pt x="1144" y="197"/>
                  </a:lnTo>
                  <a:lnTo>
                    <a:pt x="1163" y="195"/>
                  </a:lnTo>
                  <a:lnTo>
                    <a:pt x="1182" y="195"/>
                  </a:lnTo>
                  <a:lnTo>
                    <a:pt x="1182" y="195"/>
                  </a:lnTo>
                  <a:lnTo>
                    <a:pt x="1207" y="196"/>
                  </a:lnTo>
                  <a:lnTo>
                    <a:pt x="1230" y="198"/>
                  </a:lnTo>
                  <a:lnTo>
                    <a:pt x="1230" y="198"/>
                  </a:lnTo>
                  <a:lnTo>
                    <a:pt x="1249" y="202"/>
                  </a:lnTo>
                  <a:lnTo>
                    <a:pt x="1271" y="206"/>
                  </a:lnTo>
                  <a:lnTo>
                    <a:pt x="1294" y="212"/>
                  </a:lnTo>
                  <a:lnTo>
                    <a:pt x="1317" y="221"/>
                  </a:lnTo>
                  <a:lnTo>
                    <a:pt x="1327" y="225"/>
                  </a:lnTo>
                  <a:lnTo>
                    <a:pt x="1337" y="230"/>
                  </a:lnTo>
                  <a:lnTo>
                    <a:pt x="1348" y="235"/>
                  </a:lnTo>
                  <a:lnTo>
                    <a:pt x="1356" y="241"/>
                  </a:lnTo>
                  <a:lnTo>
                    <a:pt x="1364" y="249"/>
                  </a:lnTo>
                  <a:lnTo>
                    <a:pt x="1372" y="256"/>
                  </a:lnTo>
                  <a:lnTo>
                    <a:pt x="1378" y="263"/>
                  </a:lnTo>
                  <a:lnTo>
                    <a:pt x="1383" y="273"/>
                  </a:lnTo>
                  <a:lnTo>
                    <a:pt x="1383" y="273"/>
                  </a:lnTo>
                  <a:lnTo>
                    <a:pt x="1388" y="287"/>
                  </a:lnTo>
                  <a:lnTo>
                    <a:pt x="1393" y="303"/>
                  </a:lnTo>
                  <a:lnTo>
                    <a:pt x="1396" y="318"/>
                  </a:lnTo>
                  <a:lnTo>
                    <a:pt x="1400" y="335"/>
                  </a:lnTo>
                  <a:lnTo>
                    <a:pt x="1401" y="345"/>
                  </a:lnTo>
                  <a:lnTo>
                    <a:pt x="1401" y="345"/>
                  </a:lnTo>
                  <a:lnTo>
                    <a:pt x="1402" y="356"/>
                  </a:lnTo>
                  <a:lnTo>
                    <a:pt x="1402" y="370"/>
                  </a:lnTo>
                  <a:lnTo>
                    <a:pt x="1402" y="370"/>
                  </a:lnTo>
                  <a:lnTo>
                    <a:pt x="1402" y="379"/>
                  </a:lnTo>
                  <a:lnTo>
                    <a:pt x="1403" y="390"/>
                  </a:lnTo>
                  <a:lnTo>
                    <a:pt x="1404" y="399"/>
                  </a:lnTo>
                  <a:lnTo>
                    <a:pt x="1407" y="408"/>
                  </a:lnTo>
                  <a:lnTo>
                    <a:pt x="1407" y="408"/>
                  </a:lnTo>
                  <a:lnTo>
                    <a:pt x="1409" y="412"/>
                  </a:lnTo>
                  <a:lnTo>
                    <a:pt x="1409" y="418"/>
                  </a:lnTo>
                  <a:lnTo>
                    <a:pt x="1408" y="422"/>
                  </a:lnTo>
                  <a:lnTo>
                    <a:pt x="1406" y="426"/>
                  </a:lnTo>
                  <a:lnTo>
                    <a:pt x="1406" y="426"/>
                  </a:lnTo>
                  <a:lnTo>
                    <a:pt x="1403" y="430"/>
                  </a:lnTo>
                  <a:lnTo>
                    <a:pt x="1399" y="433"/>
                  </a:lnTo>
                  <a:lnTo>
                    <a:pt x="1394" y="435"/>
                  </a:lnTo>
                  <a:lnTo>
                    <a:pt x="1389" y="436"/>
                  </a:lnTo>
                  <a:lnTo>
                    <a:pt x="1389" y="436"/>
                  </a:lnTo>
                  <a:lnTo>
                    <a:pt x="1385" y="435"/>
                  </a:lnTo>
                  <a:lnTo>
                    <a:pt x="1382" y="433"/>
                  </a:lnTo>
                  <a:lnTo>
                    <a:pt x="1379" y="431"/>
                  </a:lnTo>
                  <a:lnTo>
                    <a:pt x="1376" y="427"/>
                  </a:lnTo>
                  <a:lnTo>
                    <a:pt x="1376" y="427"/>
                  </a:lnTo>
                  <a:lnTo>
                    <a:pt x="1373" y="419"/>
                  </a:lnTo>
                  <a:lnTo>
                    <a:pt x="1371" y="411"/>
                  </a:lnTo>
                  <a:lnTo>
                    <a:pt x="1367" y="395"/>
                  </a:lnTo>
                  <a:lnTo>
                    <a:pt x="1365" y="378"/>
                  </a:lnTo>
                  <a:lnTo>
                    <a:pt x="1365" y="363"/>
                  </a:lnTo>
                  <a:lnTo>
                    <a:pt x="1365" y="363"/>
                  </a:lnTo>
                  <a:lnTo>
                    <a:pt x="1363" y="335"/>
                  </a:lnTo>
                  <a:lnTo>
                    <a:pt x="1361" y="321"/>
                  </a:lnTo>
                  <a:lnTo>
                    <a:pt x="1358" y="307"/>
                  </a:lnTo>
                  <a:lnTo>
                    <a:pt x="1358" y="307"/>
                  </a:lnTo>
                  <a:lnTo>
                    <a:pt x="1354" y="297"/>
                  </a:lnTo>
                  <a:lnTo>
                    <a:pt x="1348" y="288"/>
                  </a:lnTo>
                  <a:lnTo>
                    <a:pt x="1340" y="280"/>
                  </a:lnTo>
                  <a:lnTo>
                    <a:pt x="1332" y="271"/>
                  </a:lnTo>
                  <a:lnTo>
                    <a:pt x="1322" y="265"/>
                  </a:lnTo>
                  <a:lnTo>
                    <a:pt x="1311" y="258"/>
                  </a:lnTo>
                  <a:lnTo>
                    <a:pt x="1300" y="253"/>
                  </a:lnTo>
                  <a:lnTo>
                    <a:pt x="1288" y="248"/>
                  </a:lnTo>
                  <a:lnTo>
                    <a:pt x="1275" y="243"/>
                  </a:lnTo>
                  <a:lnTo>
                    <a:pt x="1263" y="240"/>
                  </a:lnTo>
                  <a:lnTo>
                    <a:pt x="1237" y="235"/>
                  </a:lnTo>
                  <a:lnTo>
                    <a:pt x="1211" y="232"/>
                  </a:lnTo>
                  <a:lnTo>
                    <a:pt x="1188" y="231"/>
                  </a:lnTo>
                  <a:lnTo>
                    <a:pt x="1188" y="231"/>
                  </a:lnTo>
                  <a:lnTo>
                    <a:pt x="1181" y="231"/>
                  </a:lnTo>
                  <a:lnTo>
                    <a:pt x="1181" y="231"/>
                  </a:lnTo>
                  <a:lnTo>
                    <a:pt x="1140" y="233"/>
                  </a:lnTo>
                  <a:lnTo>
                    <a:pt x="1101" y="235"/>
                  </a:lnTo>
                  <a:lnTo>
                    <a:pt x="1101" y="235"/>
                  </a:lnTo>
                  <a:lnTo>
                    <a:pt x="1047" y="238"/>
                  </a:lnTo>
                  <a:lnTo>
                    <a:pt x="1019" y="239"/>
                  </a:lnTo>
                  <a:lnTo>
                    <a:pt x="991" y="239"/>
                  </a:lnTo>
                  <a:lnTo>
                    <a:pt x="991" y="239"/>
                  </a:lnTo>
                  <a:lnTo>
                    <a:pt x="975" y="239"/>
                  </a:lnTo>
                  <a:lnTo>
                    <a:pt x="975" y="239"/>
                  </a:lnTo>
                  <a:lnTo>
                    <a:pt x="920" y="239"/>
                  </a:lnTo>
                  <a:lnTo>
                    <a:pt x="872" y="239"/>
                  </a:lnTo>
                  <a:lnTo>
                    <a:pt x="777" y="239"/>
                  </a:lnTo>
                  <a:lnTo>
                    <a:pt x="777" y="239"/>
                  </a:lnTo>
                  <a:lnTo>
                    <a:pt x="771" y="238"/>
                  </a:lnTo>
                  <a:lnTo>
                    <a:pt x="767" y="237"/>
                  </a:lnTo>
                  <a:lnTo>
                    <a:pt x="764" y="234"/>
                  </a:lnTo>
                  <a:lnTo>
                    <a:pt x="762" y="231"/>
                  </a:lnTo>
                  <a:lnTo>
                    <a:pt x="761" y="230"/>
                  </a:lnTo>
                  <a:lnTo>
                    <a:pt x="760" y="229"/>
                  </a:lnTo>
                  <a:lnTo>
                    <a:pt x="760" y="229"/>
                  </a:lnTo>
                  <a:lnTo>
                    <a:pt x="756" y="227"/>
                  </a:lnTo>
                  <a:lnTo>
                    <a:pt x="754" y="223"/>
                  </a:lnTo>
                  <a:lnTo>
                    <a:pt x="753" y="219"/>
                  </a:lnTo>
                  <a:lnTo>
                    <a:pt x="752" y="214"/>
                  </a:lnTo>
                  <a:lnTo>
                    <a:pt x="752" y="214"/>
                  </a:lnTo>
                  <a:lnTo>
                    <a:pt x="752" y="204"/>
                  </a:lnTo>
                  <a:lnTo>
                    <a:pt x="751" y="194"/>
                  </a:lnTo>
                  <a:lnTo>
                    <a:pt x="747" y="174"/>
                  </a:lnTo>
                  <a:lnTo>
                    <a:pt x="740" y="154"/>
                  </a:lnTo>
                  <a:lnTo>
                    <a:pt x="734" y="135"/>
                  </a:lnTo>
                  <a:lnTo>
                    <a:pt x="734" y="135"/>
                  </a:lnTo>
                  <a:lnTo>
                    <a:pt x="727" y="114"/>
                  </a:lnTo>
                  <a:lnTo>
                    <a:pt x="721" y="92"/>
                  </a:lnTo>
                  <a:lnTo>
                    <a:pt x="721" y="92"/>
                  </a:lnTo>
                  <a:lnTo>
                    <a:pt x="719" y="84"/>
                  </a:lnTo>
                  <a:lnTo>
                    <a:pt x="714" y="77"/>
                  </a:lnTo>
                  <a:lnTo>
                    <a:pt x="710" y="69"/>
                  </a:lnTo>
                  <a:lnTo>
                    <a:pt x="705" y="64"/>
                  </a:lnTo>
                  <a:lnTo>
                    <a:pt x="699" y="59"/>
                  </a:lnTo>
                  <a:lnTo>
                    <a:pt x="693" y="55"/>
                  </a:lnTo>
                  <a:lnTo>
                    <a:pt x="686" y="52"/>
                  </a:lnTo>
                  <a:lnTo>
                    <a:pt x="679" y="49"/>
                  </a:lnTo>
                  <a:lnTo>
                    <a:pt x="664" y="46"/>
                  </a:lnTo>
                  <a:lnTo>
                    <a:pt x="647" y="43"/>
                  </a:lnTo>
                  <a:lnTo>
                    <a:pt x="631" y="42"/>
                  </a:lnTo>
                  <a:lnTo>
                    <a:pt x="615" y="42"/>
                  </a:lnTo>
                  <a:lnTo>
                    <a:pt x="605" y="42"/>
                  </a:lnTo>
                  <a:lnTo>
                    <a:pt x="605" y="42"/>
                  </a:lnTo>
                  <a:lnTo>
                    <a:pt x="530" y="41"/>
                  </a:lnTo>
                  <a:lnTo>
                    <a:pt x="528" y="40"/>
                  </a:lnTo>
                  <a:lnTo>
                    <a:pt x="528" y="40"/>
                  </a:lnTo>
                  <a:lnTo>
                    <a:pt x="476" y="39"/>
                  </a:lnTo>
                  <a:lnTo>
                    <a:pt x="424" y="39"/>
                  </a:lnTo>
                  <a:lnTo>
                    <a:pt x="424" y="39"/>
                  </a:lnTo>
                  <a:lnTo>
                    <a:pt x="374" y="39"/>
                  </a:lnTo>
                  <a:lnTo>
                    <a:pt x="329" y="41"/>
                  </a:lnTo>
                  <a:lnTo>
                    <a:pt x="324" y="42"/>
                  </a:lnTo>
                  <a:lnTo>
                    <a:pt x="323" y="47"/>
                  </a:lnTo>
                  <a:lnTo>
                    <a:pt x="323" y="47"/>
                  </a:lnTo>
                  <a:lnTo>
                    <a:pt x="320" y="66"/>
                  </a:lnTo>
                  <a:lnTo>
                    <a:pt x="316" y="87"/>
                  </a:lnTo>
                  <a:lnTo>
                    <a:pt x="308" y="126"/>
                  </a:lnTo>
                  <a:lnTo>
                    <a:pt x="308" y="127"/>
                  </a:lnTo>
                  <a:lnTo>
                    <a:pt x="308" y="127"/>
                  </a:lnTo>
                  <a:lnTo>
                    <a:pt x="302" y="153"/>
                  </a:lnTo>
                  <a:lnTo>
                    <a:pt x="302" y="153"/>
                  </a:lnTo>
                  <a:lnTo>
                    <a:pt x="300" y="162"/>
                  </a:lnTo>
                  <a:lnTo>
                    <a:pt x="298" y="168"/>
                  </a:lnTo>
                  <a:lnTo>
                    <a:pt x="292" y="178"/>
                  </a:lnTo>
                  <a:lnTo>
                    <a:pt x="292" y="178"/>
                  </a:lnTo>
                  <a:lnTo>
                    <a:pt x="287" y="184"/>
                  </a:lnTo>
                  <a:lnTo>
                    <a:pt x="283" y="193"/>
                  </a:lnTo>
                  <a:lnTo>
                    <a:pt x="283" y="193"/>
                  </a:lnTo>
                  <a:lnTo>
                    <a:pt x="274" y="214"/>
                  </a:lnTo>
                  <a:lnTo>
                    <a:pt x="274" y="214"/>
                  </a:lnTo>
                  <a:lnTo>
                    <a:pt x="267" y="232"/>
                  </a:lnTo>
                  <a:lnTo>
                    <a:pt x="266" y="234"/>
                  </a:lnTo>
                  <a:lnTo>
                    <a:pt x="267" y="235"/>
                  </a:lnTo>
                  <a:lnTo>
                    <a:pt x="267" y="235"/>
                  </a:lnTo>
                  <a:lnTo>
                    <a:pt x="268" y="239"/>
                  </a:lnTo>
                  <a:lnTo>
                    <a:pt x="267" y="245"/>
                  </a:lnTo>
                  <a:lnTo>
                    <a:pt x="266" y="248"/>
                  </a:lnTo>
                  <a:lnTo>
                    <a:pt x="264" y="252"/>
                  </a:lnTo>
                  <a:lnTo>
                    <a:pt x="264" y="252"/>
                  </a:lnTo>
                  <a:lnTo>
                    <a:pt x="262" y="255"/>
                  </a:lnTo>
                  <a:lnTo>
                    <a:pt x="258" y="256"/>
                  </a:lnTo>
                  <a:lnTo>
                    <a:pt x="254" y="258"/>
                  </a:lnTo>
                  <a:lnTo>
                    <a:pt x="250" y="258"/>
                  </a:lnTo>
                  <a:lnTo>
                    <a:pt x="248" y="258"/>
                  </a:lnTo>
                  <a:lnTo>
                    <a:pt x="248" y="258"/>
                  </a:lnTo>
                  <a:lnTo>
                    <a:pt x="248" y="258"/>
                  </a:lnTo>
                  <a:lnTo>
                    <a:pt x="245" y="258"/>
                  </a:lnTo>
                  <a:lnTo>
                    <a:pt x="245" y="258"/>
                  </a:lnTo>
                  <a:lnTo>
                    <a:pt x="241" y="258"/>
                  </a:lnTo>
                  <a:lnTo>
                    <a:pt x="241" y="258"/>
                  </a:lnTo>
                  <a:lnTo>
                    <a:pt x="240" y="258"/>
                  </a:lnTo>
                  <a:lnTo>
                    <a:pt x="240" y="258"/>
                  </a:lnTo>
                  <a:lnTo>
                    <a:pt x="208" y="255"/>
                  </a:lnTo>
                  <a:lnTo>
                    <a:pt x="208" y="255"/>
                  </a:lnTo>
                  <a:lnTo>
                    <a:pt x="175" y="252"/>
                  </a:lnTo>
                  <a:lnTo>
                    <a:pt x="157" y="251"/>
                  </a:lnTo>
                  <a:lnTo>
                    <a:pt x="140" y="250"/>
                  </a:lnTo>
                  <a:lnTo>
                    <a:pt x="140" y="250"/>
                  </a:lnTo>
                  <a:lnTo>
                    <a:pt x="127" y="251"/>
                  </a:lnTo>
                  <a:lnTo>
                    <a:pt x="113" y="252"/>
                  </a:lnTo>
                  <a:lnTo>
                    <a:pt x="101" y="254"/>
                  </a:lnTo>
                  <a:lnTo>
                    <a:pt x="91" y="256"/>
                  </a:lnTo>
                  <a:lnTo>
                    <a:pt x="80" y="259"/>
                  </a:lnTo>
                  <a:lnTo>
                    <a:pt x="72" y="264"/>
                  </a:lnTo>
                  <a:lnTo>
                    <a:pt x="65" y="268"/>
                  </a:lnTo>
                  <a:lnTo>
                    <a:pt x="58" y="275"/>
                  </a:lnTo>
                  <a:lnTo>
                    <a:pt x="58" y="275"/>
                  </a:lnTo>
                  <a:lnTo>
                    <a:pt x="53" y="280"/>
                  </a:lnTo>
                  <a:lnTo>
                    <a:pt x="49" y="286"/>
                  </a:lnTo>
                  <a:lnTo>
                    <a:pt x="46" y="292"/>
                  </a:lnTo>
                  <a:lnTo>
                    <a:pt x="44" y="298"/>
                  </a:lnTo>
                  <a:lnTo>
                    <a:pt x="42" y="306"/>
                  </a:lnTo>
                  <a:lnTo>
                    <a:pt x="41" y="314"/>
                  </a:lnTo>
                  <a:lnTo>
                    <a:pt x="40" y="322"/>
                  </a:lnTo>
                  <a:lnTo>
                    <a:pt x="40" y="332"/>
                  </a:lnTo>
                  <a:lnTo>
                    <a:pt x="41" y="368"/>
                  </a:lnTo>
                  <a:lnTo>
                    <a:pt x="41" y="368"/>
                  </a:lnTo>
                  <a:lnTo>
                    <a:pt x="44" y="483"/>
                  </a:lnTo>
                  <a:lnTo>
                    <a:pt x="46" y="541"/>
                  </a:lnTo>
                  <a:lnTo>
                    <a:pt x="46" y="599"/>
                  </a:lnTo>
                  <a:lnTo>
                    <a:pt x="46" y="599"/>
                  </a:lnTo>
                  <a:lnTo>
                    <a:pt x="46" y="658"/>
                  </a:lnTo>
                  <a:lnTo>
                    <a:pt x="48" y="720"/>
                  </a:lnTo>
                  <a:lnTo>
                    <a:pt x="50" y="783"/>
                  </a:lnTo>
                  <a:lnTo>
                    <a:pt x="53" y="850"/>
                  </a:lnTo>
                  <a:lnTo>
                    <a:pt x="53" y="850"/>
                  </a:lnTo>
                  <a:lnTo>
                    <a:pt x="55" y="893"/>
                  </a:lnTo>
                  <a:lnTo>
                    <a:pt x="55" y="893"/>
                  </a:lnTo>
                  <a:lnTo>
                    <a:pt x="56" y="932"/>
                  </a:lnTo>
                  <a:lnTo>
                    <a:pt x="59" y="972"/>
                  </a:lnTo>
                  <a:lnTo>
                    <a:pt x="59" y="972"/>
                  </a:lnTo>
                  <a:lnTo>
                    <a:pt x="59" y="985"/>
                  </a:lnTo>
                  <a:lnTo>
                    <a:pt x="59" y="996"/>
                  </a:lnTo>
                  <a:lnTo>
                    <a:pt x="56" y="1019"/>
                  </a:lnTo>
                  <a:lnTo>
                    <a:pt x="56" y="1019"/>
                  </a:lnTo>
                  <a:lnTo>
                    <a:pt x="53" y="1035"/>
                  </a:lnTo>
                  <a:lnTo>
                    <a:pt x="52" y="1052"/>
                  </a:lnTo>
                  <a:lnTo>
                    <a:pt x="52" y="1052"/>
                  </a:lnTo>
                  <a:lnTo>
                    <a:pt x="52" y="1053"/>
                  </a:lnTo>
                  <a:lnTo>
                    <a:pt x="52" y="1053"/>
                  </a:lnTo>
                  <a:lnTo>
                    <a:pt x="53" y="1076"/>
                  </a:lnTo>
                  <a:lnTo>
                    <a:pt x="56" y="1097"/>
                  </a:lnTo>
                  <a:lnTo>
                    <a:pt x="58" y="1106"/>
                  </a:lnTo>
                  <a:lnTo>
                    <a:pt x="61" y="1115"/>
                  </a:lnTo>
                  <a:lnTo>
                    <a:pt x="65" y="1123"/>
                  </a:lnTo>
                  <a:lnTo>
                    <a:pt x="69" y="1132"/>
                  </a:lnTo>
                  <a:lnTo>
                    <a:pt x="73" y="1139"/>
                  </a:lnTo>
                  <a:lnTo>
                    <a:pt x="79" y="1145"/>
                  </a:lnTo>
                  <a:lnTo>
                    <a:pt x="85" y="1151"/>
                  </a:lnTo>
                  <a:lnTo>
                    <a:pt x="93" y="1157"/>
                  </a:lnTo>
                  <a:lnTo>
                    <a:pt x="101" y="1162"/>
                  </a:lnTo>
                  <a:lnTo>
                    <a:pt x="110" y="1166"/>
                  </a:lnTo>
                  <a:lnTo>
                    <a:pt x="122" y="1169"/>
                  </a:lnTo>
                  <a:lnTo>
                    <a:pt x="133" y="1171"/>
                  </a:lnTo>
                  <a:lnTo>
                    <a:pt x="133" y="1171"/>
                  </a:lnTo>
                  <a:lnTo>
                    <a:pt x="175" y="1178"/>
                  </a:lnTo>
                  <a:lnTo>
                    <a:pt x="211" y="1183"/>
                  </a:lnTo>
                  <a:lnTo>
                    <a:pt x="246" y="1186"/>
                  </a:lnTo>
                  <a:lnTo>
                    <a:pt x="279" y="1186"/>
                  </a:lnTo>
                  <a:lnTo>
                    <a:pt x="279" y="1186"/>
                  </a:lnTo>
                  <a:lnTo>
                    <a:pt x="311" y="1187"/>
                  </a:lnTo>
                  <a:lnTo>
                    <a:pt x="342" y="1188"/>
                  </a:lnTo>
                  <a:lnTo>
                    <a:pt x="342" y="1188"/>
                  </a:lnTo>
                  <a:lnTo>
                    <a:pt x="376" y="1189"/>
                  </a:lnTo>
                  <a:lnTo>
                    <a:pt x="409" y="1190"/>
                  </a:lnTo>
                  <a:lnTo>
                    <a:pt x="409" y="1190"/>
                  </a:lnTo>
                  <a:lnTo>
                    <a:pt x="440" y="1189"/>
                  </a:lnTo>
                  <a:lnTo>
                    <a:pt x="440" y="1189"/>
                  </a:lnTo>
                  <a:lnTo>
                    <a:pt x="472" y="1187"/>
                  </a:lnTo>
                  <a:lnTo>
                    <a:pt x="504" y="1184"/>
                  </a:lnTo>
                  <a:lnTo>
                    <a:pt x="504" y="1184"/>
                  </a:lnTo>
                  <a:lnTo>
                    <a:pt x="552" y="1180"/>
                  </a:lnTo>
                  <a:lnTo>
                    <a:pt x="576" y="1178"/>
                  </a:lnTo>
                  <a:lnTo>
                    <a:pt x="599" y="1178"/>
                  </a:lnTo>
                  <a:lnTo>
                    <a:pt x="599" y="1178"/>
                  </a:lnTo>
                  <a:lnTo>
                    <a:pt x="612" y="1178"/>
                  </a:lnTo>
                  <a:lnTo>
                    <a:pt x="612" y="1178"/>
                  </a:lnTo>
                  <a:lnTo>
                    <a:pt x="691" y="1179"/>
                  </a:lnTo>
                  <a:lnTo>
                    <a:pt x="784" y="1180"/>
                  </a:lnTo>
                  <a:lnTo>
                    <a:pt x="784" y="1180"/>
                  </a:lnTo>
                  <a:lnTo>
                    <a:pt x="873" y="1179"/>
                  </a:lnTo>
                  <a:lnTo>
                    <a:pt x="880" y="1179"/>
                  </a:lnTo>
                  <a:lnTo>
                    <a:pt x="880" y="1179"/>
                  </a:lnTo>
                  <a:lnTo>
                    <a:pt x="976" y="1179"/>
                  </a:lnTo>
                  <a:lnTo>
                    <a:pt x="976" y="1179"/>
                  </a:lnTo>
                  <a:lnTo>
                    <a:pt x="1009" y="1179"/>
                  </a:lnTo>
                  <a:lnTo>
                    <a:pt x="1011" y="1179"/>
                  </a:lnTo>
                  <a:lnTo>
                    <a:pt x="1011" y="1179"/>
                  </a:lnTo>
                  <a:lnTo>
                    <a:pt x="1041" y="1179"/>
                  </a:lnTo>
                  <a:lnTo>
                    <a:pt x="1041" y="1179"/>
                  </a:lnTo>
                  <a:lnTo>
                    <a:pt x="1084" y="1180"/>
                  </a:lnTo>
                  <a:lnTo>
                    <a:pt x="1107" y="1181"/>
                  </a:lnTo>
                  <a:lnTo>
                    <a:pt x="1130" y="1184"/>
                  </a:lnTo>
                  <a:lnTo>
                    <a:pt x="1130" y="1184"/>
                  </a:lnTo>
                  <a:lnTo>
                    <a:pt x="1159" y="1187"/>
                  </a:lnTo>
                  <a:lnTo>
                    <a:pt x="1174" y="1188"/>
                  </a:lnTo>
                  <a:lnTo>
                    <a:pt x="1189" y="1188"/>
                  </a:lnTo>
                  <a:lnTo>
                    <a:pt x="1189" y="1188"/>
                  </a:lnTo>
                  <a:lnTo>
                    <a:pt x="1208" y="1188"/>
                  </a:lnTo>
                  <a:lnTo>
                    <a:pt x="1208" y="1188"/>
                  </a:lnTo>
                  <a:lnTo>
                    <a:pt x="1210" y="1188"/>
                  </a:lnTo>
                  <a:lnTo>
                    <a:pt x="1210" y="1188"/>
                  </a:lnTo>
                  <a:lnTo>
                    <a:pt x="1219" y="1188"/>
                  </a:lnTo>
                  <a:lnTo>
                    <a:pt x="1219" y="1188"/>
                  </a:lnTo>
                  <a:lnTo>
                    <a:pt x="1237" y="1189"/>
                  </a:lnTo>
                  <a:lnTo>
                    <a:pt x="1237" y="1189"/>
                  </a:lnTo>
                  <a:lnTo>
                    <a:pt x="1248" y="1188"/>
                  </a:lnTo>
                  <a:lnTo>
                    <a:pt x="1255" y="1187"/>
                  </a:lnTo>
                  <a:lnTo>
                    <a:pt x="1260" y="1185"/>
                  </a:lnTo>
                  <a:lnTo>
                    <a:pt x="1262" y="1183"/>
                  </a:lnTo>
                  <a:lnTo>
                    <a:pt x="1262" y="1183"/>
                  </a:lnTo>
                  <a:lnTo>
                    <a:pt x="1265" y="1178"/>
                  </a:lnTo>
                  <a:lnTo>
                    <a:pt x="1268" y="1176"/>
                  </a:lnTo>
                  <a:lnTo>
                    <a:pt x="1272" y="1174"/>
                  </a:lnTo>
                  <a:lnTo>
                    <a:pt x="1276" y="1173"/>
                  </a:lnTo>
                  <a:lnTo>
                    <a:pt x="1276" y="1173"/>
                  </a:lnTo>
                  <a:lnTo>
                    <a:pt x="1281" y="1174"/>
                  </a:lnTo>
                  <a:lnTo>
                    <a:pt x="1287" y="1176"/>
                  </a:lnTo>
                  <a:lnTo>
                    <a:pt x="1291" y="1179"/>
                  </a:lnTo>
                  <a:lnTo>
                    <a:pt x="1294" y="1184"/>
                  </a:lnTo>
                  <a:lnTo>
                    <a:pt x="1294" y="1184"/>
                  </a:lnTo>
                  <a:lnTo>
                    <a:pt x="1295" y="1188"/>
                  </a:lnTo>
                  <a:lnTo>
                    <a:pt x="1296" y="1192"/>
                  </a:lnTo>
                  <a:lnTo>
                    <a:pt x="1295" y="1196"/>
                  </a:lnTo>
                  <a:lnTo>
                    <a:pt x="1293" y="1200"/>
                  </a:lnTo>
                  <a:lnTo>
                    <a:pt x="1293" y="1200"/>
                  </a:lnTo>
                  <a:lnTo>
                    <a:pt x="1290" y="1204"/>
                  </a:lnTo>
                  <a:lnTo>
                    <a:pt x="1287" y="1208"/>
                  </a:lnTo>
                  <a:lnTo>
                    <a:pt x="1279" y="1215"/>
                  </a:lnTo>
                  <a:lnTo>
                    <a:pt x="1270" y="1219"/>
                  </a:lnTo>
                  <a:lnTo>
                    <a:pt x="1261" y="1223"/>
                  </a:lnTo>
                  <a:lnTo>
                    <a:pt x="1251" y="1225"/>
                  </a:lnTo>
                  <a:lnTo>
                    <a:pt x="1241" y="1226"/>
                  </a:lnTo>
                  <a:lnTo>
                    <a:pt x="1221" y="1227"/>
                  </a:lnTo>
                  <a:lnTo>
                    <a:pt x="1221" y="1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64" name="Freeform 1010"/>
            <p:cNvSpPr>
              <a:spLocks/>
            </p:cNvSpPr>
            <p:nvPr/>
          </p:nvSpPr>
          <p:spPr bwMode="auto">
            <a:xfrm>
              <a:off x="4127500" y="2363788"/>
              <a:ext cx="822325" cy="422275"/>
            </a:xfrm>
            <a:custGeom>
              <a:avLst/>
              <a:gdLst/>
              <a:ahLst/>
              <a:cxnLst>
                <a:cxn ang="0">
                  <a:pos x="1224" y="794"/>
                </a:cxn>
                <a:cxn ang="0">
                  <a:pos x="1217" y="774"/>
                </a:cxn>
                <a:cxn ang="0">
                  <a:pos x="1226" y="760"/>
                </a:cxn>
                <a:cxn ang="0">
                  <a:pos x="1240" y="724"/>
                </a:cxn>
                <a:cxn ang="0">
                  <a:pos x="1256" y="649"/>
                </a:cxn>
                <a:cxn ang="0">
                  <a:pos x="1286" y="584"/>
                </a:cxn>
                <a:cxn ang="0">
                  <a:pos x="1313" y="525"/>
                </a:cxn>
                <a:cxn ang="0">
                  <a:pos x="1351" y="435"/>
                </a:cxn>
                <a:cxn ang="0">
                  <a:pos x="1404" y="353"/>
                </a:cxn>
                <a:cxn ang="0">
                  <a:pos x="1460" y="252"/>
                </a:cxn>
                <a:cxn ang="0">
                  <a:pos x="1509" y="131"/>
                </a:cxn>
                <a:cxn ang="0">
                  <a:pos x="1516" y="71"/>
                </a:cxn>
                <a:cxn ang="0">
                  <a:pos x="1506" y="49"/>
                </a:cxn>
                <a:cxn ang="0">
                  <a:pos x="1465" y="35"/>
                </a:cxn>
                <a:cxn ang="0">
                  <a:pos x="1425" y="37"/>
                </a:cxn>
                <a:cxn ang="0">
                  <a:pos x="781" y="47"/>
                </a:cxn>
                <a:cxn ang="0">
                  <a:pos x="307" y="65"/>
                </a:cxn>
                <a:cxn ang="0">
                  <a:pos x="295" y="101"/>
                </a:cxn>
                <a:cxn ang="0">
                  <a:pos x="257" y="189"/>
                </a:cxn>
                <a:cxn ang="0">
                  <a:pos x="245" y="243"/>
                </a:cxn>
                <a:cxn ang="0">
                  <a:pos x="228" y="311"/>
                </a:cxn>
                <a:cxn ang="0">
                  <a:pos x="196" y="371"/>
                </a:cxn>
                <a:cxn ang="0">
                  <a:pos x="150" y="466"/>
                </a:cxn>
                <a:cxn ang="0">
                  <a:pos x="135" y="518"/>
                </a:cxn>
                <a:cxn ang="0">
                  <a:pos x="104" y="613"/>
                </a:cxn>
                <a:cxn ang="0">
                  <a:pos x="74" y="660"/>
                </a:cxn>
                <a:cxn ang="0">
                  <a:pos x="52" y="709"/>
                </a:cxn>
                <a:cxn ang="0">
                  <a:pos x="36" y="756"/>
                </a:cxn>
                <a:cxn ang="0">
                  <a:pos x="32" y="773"/>
                </a:cxn>
                <a:cxn ang="0">
                  <a:pos x="17" y="780"/>
                </a:cxn>
                <a:cxn ang="0">
                  <a:pos x="4" y="774"/>
                </a:cxn>
                <a:cxn ang="0">
                  <a:pos x="0" y="762"/>
                </a:cxn>
                <a:cxn ang="0">
                  <a:pos x="13" y="713"/>
                </a:cxn>
                <a:cxn ang="0">
                  <a:pos x="42" y="646"/>
                </a:cxn>
                <a:cxn ang="0">
                  <a:pos x="79" y="583"/>
                </a:cxn>
                <a:cxn ang="0">
                  <a:pos x="98" y="520"/>
                </a:cxn>
                <a:cxn ang="0">
                  <a:pos x="128" y="431"/>
                </a:cxn>
                <a:cxn ang="0">
                  <a:pos x="164" y="359"/>
                </a:cxn>
                <a:cxn ang="0">
                  <a:pos x="198" y="289"/>
                </a:cxn>
                <a:cxn ang="0">
                  <a:pos x="212" y="219"/>
                </a:cxn>
                <a:cxn ang="0">
                  <a:pos x="237" y="133"/>
                </a:cxn>
                <a:cxn ang="0">
                  <a:pos x="265" y="77"/>
                </a:cxn>
                <a:cxn ang="0">
                  <a:pos x="276" y="43"/>
                </a:cxn>
                <a:cxn ang="0">
                  <a:pos x="303" y="24"/>
                </a:cxn>
                <a:cxn ang="0">
                  <a:pos x="375" y="18"/>
                </a:cxn>
                <a:cxn ang="0">
                  <a:pos x="411" y="13"/>
                </a:cxn>
                <a:cxn ang="0">
                  <a:pos x="479" y="13"/>
                </a:cxn>
                <a:cxn ang="0">
                  <a:pos x="668" y="15"/>
                </a:cxn>
                <a:cxn ang="0">
                  <a:pos x="1159" y="4"/>
                </a:cxn>
                <a:cxn ang="0">
                  <a:pos x="1375" y="1"/>
                </a:cxn>
                <a:cxn ang="0">
                  <a:pos x="1481" y="2"/>
                </a:cxn>
                <a:cxn ang="0">
                  <a:pos x="1535" y="17"/>
                </a:cxn>
                <a:cxn ang="0">
                  <a:pos x="1547" y="34"/>
                </a:cxn>
                <a:cxn ang="0">
                  <a:pos x="1550" y="109"/>
                </a:cxn>
                <a:cxn ang="0">
                  <a:pos x="1516" y="216"/>
                </a:cxn>
                <a:cxn ang="0">
                  <a:pos x="1472" y="303"/>
                </a:cxn>
                <a:cxn ang="0">
                  <a:pos x="1406" y="412"/>
                </a:cxn>
                <a:cxn ang="0">
                  <a:pos x="1362" y="503"/>
                </a:cxn>
                <a:cxn ang="0">
                  <a:pos x="1315" y="608"/>
                </a:cxn>
                <a:cxn ang="0">
                  <a:pos x="1277" y="715"/>
                </a:cxn>
                <a:cxn ang="0">
                  <a:pos x="1261" y="773"/>
                </a:cxn>
                <a:cxn ang="0">
                  <a:pos x="1244" y="796"/>
                </a:cxn>
              </a:cxnLst>
              <a:rect l="0" t="0" r="r" b="b"/>
              <a:pathLst>
                <a:path w="1553" h="798">
                  <a:moveTo>
                    <a:pt x="1235" y="798"/>
                  </a:moveTo>
                  <a:lnTo>
                    <a:pt x="1235" y="798"/>
                  </a:lnTo>
                  <a:lnTo>
                    <a:pt x="1229" y="797"/>
                  </a:lnTo>
                  <a:lnTo>
                    <a:pt x="1226" y="796"/>
                  </a:lnTo>
                  <a:lnTo>
                    <a:pt x="1224" y="794"/>
                  </a:lnTo>
                  <a:lnTo>
                    <a:pt x="1220" y="792"/>
                  </a:lnTo>
                  <a:lnTo>
                    <a:pt x="1219" y="789"/>
                  </a:lnTo>
                  <a:lnTo>
                    <a:pt x="1217" y="786"/>
                  </a:lnTo>
                  <a:lnTo>
                    <a:pt x="1217" y="781"/>
                  </a:lnTo>
                  <a:lnTo>
                    <a:pt x="1217" y="774"/>
                  </a:lnTo>
                  <a:lnTo>
                    <a:pt x="1217" y="774"/>
                  </a:lnTo>
                  <a:lnTo>
                    <a:pt x="1218" y="770"/>
                  </a:lnTo>
                  <a:lnTo>
                    <a:pt x="1219" y="766"/>
                  </a:lnTo>
                  <a:lnTo>
                    <a:pt x="1222" y="763"/>
                  </a:lnTo>
                  <a:lnTo>
                    <a:pt x="1226" y="760"/>
                  </a:lnTo>
                  <a:lnTo>
                    <a:pt x="1228" y="759"/>
                  </a:lnTo>
                  <a:lnTo>
                    <a:pt x="1229" y="757"/>
                  </a:lnTo>
                  <a:lnTo>
                    <a:pt x="1229" y="757"/>
                  </a:lnTo>
                  <a:lnTo>
                    <a:pt x="1235" y="741"/>
                  </a:lnTo>
                  <a:lnTo>
                    <a:pt x="1240" y="724"/>
                  </a:lnTo>
                  <a:lnTo>
                    <a:pt x="1244" y="705"/>
                  </a:lnTo>
                  <a:lnTo>
                    <a:pt x="1248" y="686"/>
                  </a:lnTo>
                  <a:lnTo>
                    <a:pt x="1248" y="686"/>
                  </a:lnTo>
                  <a:lnTo>
                    <a:pt x="1251" y="667"/>
                  </a:lnTo>
                  <a:lnTo>
                    <a:pt x="1256" y="649"/>
                  </a:lnTo>
                  <a:lnTo>
                    <a:pt x="1256" y="649"/>
                  </a:lnTo>
                  <a:lnTo>
                    <a:pt x="1262" y="632"/>
                  </a:lnTo>
                  <a:lnTo>
                    <a:pt x="1269" y="616"/>
                  </a:lnTo>
                  <a:lnTo>
                    <a:pt x="1277" y="599"/>
                  </a:lnTo>
                  <a:lnTo>
                    <a:pt x="1286" y="584"/>
                  </a:lnTo>
                  <a:lnTo>
                    <a:pt x="1286" y="584"/>
                  </a:lnTo>
                  <a:lnTo>
                    <a:pt x="1294" y="566"/>
                  </a:lnTo>
                  <a:lnTo>
                    <a:pt x="1302" y="549"/>
                  </a:lnTo>
                  <a:lnTo>
                    <a:pt x="1302" y="549"/>
                  </a:lnTo>
                  <a:lnTo>
                    <a:pt x="1313" y="525"/>
                  </a:lnTo>
                  <a:lnTo>
                    <a:pt x="1323" y="500"/>
                  </a:lnTo>
                  <a:lnTo>
                    <a:pt x="1323" y="500"/>
                  </a:lnTo>
                  <a:lnTo>
                    <a:pt x="1336" y="468"/>
                  </a:lnTo>
                  <a:lnTo>
                    <a:pt x="1351" y="435"/>
                  </a:lnTo>
                  <a:lnTo>
                    <a:pt x="1351" y="435"/>
                  </a:lnTo>
                  <a:lnTo>
                    <a:pt x="1359" y="421"/>
                  </a:lnTo>
                  <a:lnTo>
                    <a:pt x="1368" y="405"/>
                  </a:lnTo>
                  <a:lnTo>
                    <a:pt x="1387" y="377"/>
                  </a:lnTo>
                  <a:lnTo>
                    <a:pt x="1387" y="377"/>
                  </a:lnTo>
                  <a:lnTo>
                    <a:pt x="1404" y="353"/>
                  </a:lnTo>
                  <a:lnTo>
                    <a:pt x="1411" y="340"/>
                  </a:lnTo>
                  <a:lnTo>
                    <a:pt x="1419" y="328"/>
                  </a:lnTo>
                  <a:lnTo>
                    <a:pt x="1430" y="307"/>
                  </a:lnTo>
                  <a:lnTo>
                    <a:pt x="1430" y="307"/>
                  </a:lnTo>
                  <a:lnTo>
                    <a:pt x="1460" y="252"/>
                  </a:lnTo>
                  <a:lnTo>
                    <a:pt x="1474" y="222"/>
                  </a:lnTo>
                  <a:lnTo>
                    <a:pt x="1488" y="192"/>
                  </a:lnTo>
                  <a:lnTo>
                    <a:pt x="1499" y="162"/>
                  </a:lnTo>
                  <a:lnTo>
                    <a:pt x="1504" y="146"/>
                  </a:lnTo>
                  <a:lnTo>
                    <a:pt x="1509" y="131"/>
                  </a:lnTo>
                  <a:lnTo>
                    <a:pt x="1512" y="116"/>
                  </a:lnTo>
                  <a:lnTo>
                    <a:pt x="1514" y="101"/>
                  </a:lnTo>
                  <a:lnTo>
                    <a:pt x="1515" y="85"/>
                  </a:lnTo>
                  <a:lnTo>
                    <a:pt x="1516" y="71"/>
                  </a:lnTo>
                  <a:lnTo>
                    <a:pt x="1516" y="71"/>
                  </a:lnTo>
                  <a:lnTo>
                    <a:pt x="1515" y="65"/>
                  </a:lnTo>
                  <a:lnTo>
                    <a:pt x="1514" y="60"/>
                  </a:lnTo>
                  <a:lnTo>
                    <a:pt x="1512" y="56"/>
                  </a:lnTo>
                  <a:lnTo>
                    <a:pt x="1510" y="52"/>
                  </a:lnTo>
                  <a:lnTo>
                    <a:pt x="1506" y="49"/>
                  </a:lnTo>
                  <a:lnTo>
                    <a:pt x="1503" y="46"/>
                  </a:lnTo>
                  <a:lnTo>
                    <a:pt x="1495" y="42"/>
                  </a:lnTo>
                  <a:lnTo>
                    <a:pt x="1486" y="38"/>
                  </a:lnTo>
                  <a:lnTo>
                    <a:pt x="1475" y="36"/>
                  </a:lnTo>
                  <a:lnTo>
                    <a:pt x="1465" y="35"/>
                  </a:lnTo>
                  <a:lnTo>
                    <a:pt x="1456" y="35"/>
                  </a:lnTo>
                  <a:lnTo>
                    <a:pt x="1456" y="35"/>
                  </a:lnTo>
                  <a:lnTo>
                    <a:pt x="1439" y="36"/>
                  </a:lnTo>
                  <a:lnTo>
                    <a:pt x="1425" y="37"/>
                  </a:lnTo>
                  <a:lnTo>
                    <a:pt x="1425" y="37"/>
                  </a:lnTo>
                  <a:lnTo>
                    <a:pt x="1404" y="37"/>
                  </a:lnTo>
                  <a:lnTo>
                    <a:pt x="1272" y="37"/>
                  </a:lnTo>
                  <a:lnTo>
                    <a:pt x="1272" y="37"/>
                  </a:lnTo>
                  <a:lnTo>
                    <a:pt x="1092" y="41"/>
                  </a:lnTo>
                  <a:lnTo>
                    <a:pt x="781" y="47"/>
                  </a:lnTo>
                  <a:lnTo>
                    <a:pt x="314" y="57"/>
                  </a:lnTo>
                  <a:lnTo>
                    <a:pt x="309" y="57"/>
                  </a:lnTo>
                  <a:lnTo>
                    <a:pt x="308" y="61"/>
                  </a:lnTo>
                  <a:lnTo>
                    <a:pt x="308" y="61"/>
                  </a:lnTo>
                  <a:lnTo>
                    <a:pt x="307" y="65"/>
                  </a:lnTo>
                  <a:lnTo>
                    <a:pt x="306" y="66"/>
                  </a:lnTo>
                  <a:lnTo>
                    <a:pt x="306" y="66"/>
                  </a:lnTo>
                  <a:lnTo>
                    <a:pt x="306" y="66"/>
                  </a:lnTo>
                  <a:lnTo>
                    <a:pt x="301" y="83"/>
                  </a:lnTo>
                  <a:lnTo>
                    <a:pt x="295" y="101"/>
                  </a:lnTo>
                  <a:lnTo>
                    <a:pt x="280" y="134"/>
                  </a:lnTo>
                  <a:lnTo>
                    <a:pt x="280" y="134"/>
                  </a:lnTo>
                  <a:lnTo>
                    <a:pt x="272" y="151"/>
                  </a:lnTo>
                  <a:lnTo>
                    <a:pt x="264" y="170"/>
                  </a:lnTo>
                  <a:lnTo>
                    <a:pt x="257" y="189"/>
                  </a:lnTo>
                  <a:lnTo>
                    <a:pt x="251" y="207"/>
                  </a:lnTo>
                  <a:lnTo>
                    <a:pt x="251" y="207"/>
                  </a:lnTo>
                  <a:lnTo>
                    <a:pt x="248" y="225"/>
                  </a:lnTo>
                  <a:lnTo>
                    <a:pt x="245" y="243"/>
                  </a:lnTo>
                  <a:lnTo>
                    <a:pt x="245" y="243"/>
                  </a:lnTo>
                  <a:lnTo>
                    <a:pt x="241" y="272"/>
                  </a:lnTo>
                  <a:lnTo>
                    <a:pt x="238" y="285"/>
                  </a:lnTo>
                  <a:lnTo>
                    <a:pt x="234" y="299"/>
                  </a:lnTo>
                  <a:lnTo>
                    <a:pt x="234" y="299"/>
                  </a:lnTo>
                  <a:lnTo>
                    <a:pt x="228" y="311"/>
                  </a:lnTo>
                  <a:lnTo>
                    <a:pt x="222" y="322"/>
                  </a:lnTo>
                  <a:lnTo>
                    <a:pt x="210" y="345"/>
                  </a:lnTo>
                  <a:lnTo>
                    <a:pt x="210" y="345"/>
                  </a:lnTo>
                  <a:lnTo>
                    <a:pt x="196" y="371"/>
                  </a:lnTo>
                  <a:lnTo>
                    <a:pt x="196" y="371"/>
                  </a:lnTo>
                  <a:lnTo>
                    <a:pt x="182" y="400"/>
                  </a:lnTo>
                  <a:lnTo>
                    <a:pt x="182" y="400"/>
                  </a:lnTo>
                  <a:lnTo>
                    <a:pt x="171" y="422"/>
                  </a:lnTo>
                  <a:lnTo>
                    <a:pt x="159" y="444"/>
                  </a:lnTo>
                  <a:lnTo>
                    <a:pt x="150" y="466"/>
                  </a:lnTo>
                  <a:lnTo>
                    <a:pt x="146" y="477"/>
                  </a:lnTo>
                  <a:lnTo>
                    <a:pt x="143" y="487"/>
                  </a:lnTo>
                  <a:lnTo>
                    <a:pt x="143" y="487"/>
                  </a:lnTo>
                  <a:lnTo>
                    <a:pt x="135" y="518"/>
                  </a:lnTo>
                  <a:lnTo>
                    <a:pt x="135" y="518"/>
                  </a:lnTo>
                  <a:lnTo>
                    <a:pt x="126" y="553"/>
                  </a:lnTo>
                  <a:lnTo>
                    <a:pt x="116" y="588"/>
                  </a:lnTo>
                  <a:lnTo>
                    <a:pt x="116" y="588"/>
                  </a:lnTo>
                  <a:lnTo>
                    <a:pt x="110" y="600"/>
                  </a:lnTo>
                  <a:lnTo>
                    <a:pt x="104" y="613"/>
                  </a:lnTo>
                  <a:lnTo>
                    <a:pt x="97" y="625"/>
                  </a:lnTo>
                  <a:lnTo>
                    <a:pt x="89" y="637"/>
                  </a:lnTo>
                  <a:lnTo>
                    <a:pt x="89" y="637"/>
                  </a:lnTo>
                  <a:lnTo>
                    <a:pt x="81" y="648"/>
                  </a:lnTo>
                  <a:lnTo>
                    <a:pt x="74" y="660"/>
                  </a:lnTo>
                  <a:lnTo>
                    <a:pt x="68" y="673"/>
                  </a:lnTo>
                  <a:lnTo>
                    <a:pt x="62" y="686"/>
                  </a:lnTo>
                  <a:lnTo>
                    <a:pt x="62" y="686"/>
                  </a:lnTo>
                  <a:lnTo>
                    <a:pt x="58" y="697"/>
                  </a:lnTo>
                  <a:lnTo>
                    <a:pt x="52" y="709"/>
                  </a:lnTo>
                  <a:lnTo>
                    <a:pt x="52" y="709"/>
                  </a:lnTo>
                  <a:lnTo>
                    <a:pt x="47" y="723"/>
                  </a:lnTo>
                  <a:lnTo>
                    <a:pt x="41" y="736"/>
                  </a:lnTo>
                  <a:lnTo>
                    <a:pt x="38" y="750"/>
                  </a:lnTo>
                  <a:lnTo>
                    <a:pt x="36" y="756"/>
                  </a:lnTo>
                  <a:lnTo>
                    <a:pt x="36" y="762"/>
                  </a:lnTo>
                  <a:lnTo>
                    <a:pt x="36" y="762"/>
                  </a:lnTo>
                  <a:lnTo>
                    <a:pt x="35" y="766"/>
                  </a:lnTo>
                  <a:lnTo>
                    <a:pt x="34" y="770"/>
                  </a:lnTo>
                  <a:lnTo>
                    <a:pt x="32" y="773"/>
                  </a:lnTo>
                  <a:lnTo>
                    <a:pt x="30" y="775"/>
                  </a:lnTo>
                  <a:lnTo>
                    <a:pt x="26" y="777"/>
                  </a:lnTo>
                  <a:lnTo>
                    <a:pt x="23" y="779"/>
                  </a:lnTo>
                  <a:lnTo>
                    <a:pt x="17" y="780"/>
                  </a:lnTo>
                  <a:lnTo>
                    <a:pt x="17" y="780"/>
                  </a:lnTo>
                  <a:lnTo>
                    <a:pt x="13" y="780"/>
                  </a:lnTo>
                  <a:lnTo>
                    <a:pt x="10" y="779"/>
                  </a:lnTo>
                  <a:lnTo>
                    <a:pt x="7" y="776"/>
                  </a:lnTo>
                  <a:lnTo>
                    <a:pt x="4" y="774"/>
                  </a:lnTo>
                  <a:lnTo>
                    <a:pt x="4" y="774"/>
                  </a:lnTo>
                  <a:lnTo>
                    <a:pt x="2" y="772"/>
                  </a:lnTo>
                  <a:lnTo>
                    <a:pt x="1" y="769"/>
                  </a:lnTo>
                  <a:lnTo>
                    <a:pt x="0" y="766"/>
                  </a:lnTo>
                  <a:lnTo>
                    <a:pt x="0" y="762"/>
                  </a:lnTo>
                  <a:lnTo>
                    <a:pt x="0" y="762"/>
                  </a:lnTo>
                  <a:lnTo>
                    <a:pt x="1" y="750"/>
                  </a:lnTo>
                  <a:lnTo>
                    <a:pt x="4" y="737"/>
                  </a:lnTo>
                  <a:lnTo>
                    <a:pt x="8" y="726"/>
                  </a:lnTo>
                  <a:lnTo>
                    <a:pt x="13" y="713"/>
                  </a:lnTo>
                  <a:lnTo>
                    <a:pt x="13" y="713"/>
                  </a:lnTo>
                  <a:lnTo>
                    <a:pt x="18" y="703"/>
                  </a:lnTo>
                  <a:lnTo>
                    <a:pt x="22" y="690"/>
                  </a:lnTo>
                  <a:lnTo>
                    <a:pt x="22" y="690"/>
                  </a:lnTo>
                  <a:lnTo>
                    <a:pt x="32" y="668"/>
                  </a:lnTo>
                  <a:lnTo>
                    <a:pt x="42" y="646"/>
                  </a:lnTo>
                  <a:lnTo>
                    <a:pt x="54" y="624"/>
                  </a:lnTo>
                  <a:lnTo>
                    <a:pt x="69" y="602"/>
                  </a:lnTo>
                  <a:lnTo>
                    <a:pt x="69" y="602"/>
                  </a:lnTo>
                  <a:lnTo>
                    <a:pt x="74" y="593"/>
                  </a:lnTo>
                  <a:lnTo>
                    <a:pt x="79" y="583"/>
                  </a:lnTo>
                  <a:lnTo>
                    <a:pt x="83" y="573"/>
                  </a:lnTo>
                  <a:lnTo>
                    <a:pt x="87" y="563"/>
                  </a:lnTo>
                  <a:lnTo>
                    <a:pt x="93" y="541"/>
                  </a:lnTo>
                  <a:lnTo>
                    <a:pt x="98" y="520"/>
                  </a:lnTo>
                  <a:lnTo>
                    <a:pt x="98" y="520"/>
                  </a:lnTo>
                  <a:lnTo>
                    <a:pt x="104" y="492"/>
                  </a:lnTo>
                  <a:lnTo>
                    <a:pt x="104" y="492"/>
                  </a:lnTo>
                  <a:lnTo>
                    <a:pt x="110" y="472"/>
                  </a:lnTo>
                  <a:lnTo>
                    <a:pt x="119" y="451"/>
                  </a:lnTo>
                  <a:lnTo>
                    <a:pt x="128" y="431"/>
                  </a:lnTo>
                  <a:lnTo>
                    <a:pt x="137" y="412"/>
                  </a:lnTo>
                  <a:lnTo>
                    <a:pt x="143" y="401"/>
                  </a:lnTo>
                  <a:lnTo>
                    <a:pt x="143" y="401"/>
                  </a:lnTo>
                  <a:lnTo>
                    <a:pt x="153" y="381"/>
                  </a:lnTo>
                  <a:lnTo>
                    <a:pt x="164" y="359"/>
                  </a:lnTo>
                  <a:lnTo>
                    <a:pt x="164" y="359"/>
                  </a:lnTo>
                  <a:lnTo>
                    <a:pt x="183" y="325"/>
                  </a:lnTo>
                  <a:lnTo>
                    <a:pt x="191" y="307"/>
                  </a:lnTo>
                  <a:lnTo>
                    <a:pt x="198" y="289"/>
                  </a:lnTo>
                  <a:lnTo>
                    <a:pt x="198" y="289"/>
                  </a:lnTo>
                  <a:lnTo>
                    <a:pt x="202" y="277"/>
                  </a:lnTo>
                  <a:lnTo>
                    <a:pt x="205" y="264"/>
                  </a:lnTo>
                  <a:lnTo>
                    <a:pt x="209" y="240"/>
                  </a:lnTo>
                  <a:lnTo>
                    <a:pt x="209" y="240"/>
                  </a:lnTo>
                  <a:lnTo>
                    <a:pt x="212" y="219"/>
                  </a:lnTo>
                  <a:lnTo>
                    <a:pt x="216" y="198"/>
                  </a:lnTo>
                  <a:lnTo>
                    <a:pt x="216" y="198"/>
                  </a:lnTo>
                  <a:lnTo>
                    <a:pt x="222" y="176"/>
                  </a:lnTo>
                  <a:lnTo>
                    <a:pt x="230" y="155"/>
                  </a:lnTo>
                  <a:lnTo>
                    <a:pt x="237" y="133"/>
                  </a:lnTo>
                  <a:lnTo>
                    <a:pt x="246" y="113"/>
                  </a:lnTo>
                  <a:lnTo>
                    <a:pt x="246" y="113"/>
                  </a:lnTo>
                  <a:lnTo>
                    <a:pt x="253" y="99"/>
                  </a:lnTo>
                  <a:lnTo>
                    <a:pt x="253" y="99"/>
                  </a:lnTo>
                  <a:lnTo>
                    <a:pt x="265" y="77"/>
                  </a:lnTo>
                  <a:lnTo>
                    <a:pt x="269" y="65"/>
                  </a:lnTo>
                  <a:lnTo>
                    <a:pt x="273" y="54"/>
                  </a:lnTo>
                  <a:lnTo>
                    <a:pt x="273" y="54"/>
                  </a:lnTo>
                  <a:lnTo>
                    <a:pt x="274" y="48"/>
                  </a:lnTo>
                  <a:lnTo>
                    <a:pt x="276" y="43"/>
                  </a:lnTo>
                  <a:lnTo>
                    <a:pt x="278" y="38"/>
                  </a:lnTo>
                  <a:lnTo>
                    <a:pt x="282" y="34"/>
                  </a:lnTo>
                  <a:lnTo>
                    <a:pt x="287" y="31"/>
                  </a:lnTo>
                  <a:lnTo>
                    <a:pt x="292" y="28"/>
                  </a:lnTo>
                  <a:lnTo>
                    <a:pt x="303" y="24"/>
                  </a:lnTo>
                  <a:lnTo>
                    <a:pt x="316" y="22"/>
                  </a:lnTo>
                  <a:lnTo>
                    <a:pt x="329" y="20"/>
                  </a:lnTo>
                  <a:lnTo>
                    <a:pt x="356" y="19"/>
                  </a:lnTo>
                  <a:lnTo>
                    <a:pt x="356" y="19"/>
                  </a:lnTo>
                  <a:lnTo>
                    <a:pt x="375" y="18"/>
                  </a:lnTo>
                  <a:lnTo>
                    <a:pt x="382" y="18"/>
                  </a:lnTo>
                  <a:lnTo>
                    <a:pt x="389" y="16"/>
                  </a:lnTo>
                  <a:lnTo>
                    <a:pt x="389" y="16"/>
                  </a:lnTo>
                  <a:lnTo>
                    <a:pt x="400" y="14"/>
                  </a:lnTo>
                  <a:lnTo>
                    <a:pt x="411" y="13"/>
                  </a:lnTo>
                  <a:lnTo>
                    <a:pt x="423" y="12"/>
                  </a:lnTo>
                  <a:lnTo>
                    <a:pt x="437" y="12"/>
                  </a:lnTo>
                  <a:lnTo>
                    <a:pt x="437" y="12"/>
                  </a:lnTo>
                  <a:lnTo>
                    <a:pt x="459" y="12"/>
                  </a:lnTo>
                  <a:lnTo>
                    <a:pt x="479" y="13"/>
                  </a:lnTo>
                  <a:lnTo>
                    <a:pt x="479" y="13"/>
                  </a:lnTo>
                  <a:lnTo>
                    <a:pt x="500" y="14"/>
                  </a:lnTo>
                  <a:lnTo>
                    <a:pt x="519" y="15"/>
                  </a:lnTo>
                  <a:lnTo>
                    <a:pt x="668" y="15"/>
                  </a:lnTo>
                  <a:lnTo>
                    <a:pt x="668" y="15"/>
                  </a:lnTo>
                  <a:lnTo>
                    <a:pt x="751" y="14"/>
                  </a:lnTo>
                  <a:lnTo>
                    <a:pt x="833" y="13"/>
                  </a:lnTo>
                  <a:lnTo>
                    <a:pt x="997" y="8"/>
                  </a:lnTo>
                  <a:lnTo>
                    <a:pt x="997" y="8"/>
                  </a:lnTo>
                  <a:lnTo>
                    <a:pt x="1159" y="4"/>
                  </a:lnTo>
                  <a:lnTo>
                    <a:pt x="1241" y="2"/>
                  </a:lnTo>
                  <a:lnTo>
                    <a:pt x="1323" y="2"/>
                  </a:lnTo>
                  <a:lnTo>
                    <a:pt x="1323" y="2"/>
                  </a:lnTo>
                  <a:lnTo>
                    <a:pt x="1375" y="1"/>
                  </a:lnTo>
                  <a:lnTo>
                    <a:pt x="1375" y="1"/>
                  </a:lnTo>
                  <a:lnTo>
                    <a:pt x="1427" y="0"/>
                  </a:lnTo>
                  <a:lnTo>
                    <a:pt x="1427" y="0"/>
                  </a:lnTo>
                  <a:lnTo>
                    <a:pt x="1456" y="1"/>
                  </a:lnTo>
                  <a:lnTo>
                    <a:pt x="1481" y="2"/>
                  </a:lnTo>
                  <a:lnTo>
                    <a:pt x="1481" y="2"/>
                  </a:lnTo>
                  <a:lnTo>
                    <a:pt x="1496" y="3"/>
                  </a:lnTo>
                  <a:lnTo>
                    <a:pt x="1506" y="5"/>
                  </a:lnTo>
                  <a:lnTo>
                    <a:pt x="1517" y="7"/>
                  </a:lnTo>
                  <a:lnTo>
                    <a:pt x="1526" y="12"/>
                  </a:lnTo>
                  <a:lnTo>
                    <a:pt x="1535" y="17"/>
                  </a:lnTo>
                  <a:lnTo>
                    <a:pt x="1539" y="21"/>
                  </a:lnTo>
                  <a:lnTo>
                    <a:pt x="1542" y="25"/>
                  </a:lnTo>
                  <a:lnTo>
                    <a:pt x="1545" y="29"/>
                  </a:lnTo>
                  <a:lnTo>
                    <a:pt x="1547" y="34"/>
                  </a:lnTo>
                  <a:lnTo>
                    <a:pt x="1547" y="34"/>
                  </a:lnTo>
                  <a:lnTo>
                    <a:pt x="1550" y="49"/>
                  </a:lnTo>
                  <a:lnTo>
                    <a:pt x="1552" y="63"/>
                  </a:lnTo>
                  <a:lnTo>
                    <a:pt x="1553" y="78"/>
                  </a:lnTo>
                  <a:lnTo>
                    <a:pt x="1552" y="93"/>
                  </a:lnTo>
                  <a:lnTo>
                    <a:pt x="1550" y="109"/>
                  </a:lnTo>
                  <a:lnTo>
                    <a:pt x="1548" y="123"/>
                  </a:lnTo>
                  <a:lnTo>
                    <a:pt x="1544" y="139"/>
                  </a:lnTo>
                  <a:lnTo>
                    <a:pt x="1540" y="155"/>
                  </a:lnTo>
                  <a:lnTo>
                    <a:pt x="1528" y="186"/>
                  </a:lnTo>
                  <a:lnTo>
                    <a:pt x="1516" y="216"/>
                  </a:lnTo>
                  <a:lnTo>
                    <a:pt x="1502" y="244"/>
                  </a:lnTo>
                  <a:lnTo>
                    <a:pt x="1489" y="271"/>
                  </a:lnTo>
                  <a:lnTo>
                    <a:pt x="1486" y="277"/>
                  </a:lnTo>
                  <a:lnTo>
                    <a:pt x="1486" y="277"/>
                  </a:lnTo>
                  <a:lnTo>
                    <a:pt x="1472" y="303"/>
                  </a:lnTo>
                  <a:lnTo>
                    <a:pt x="1457" y="329"/>
                  </a:lnTo>
                  <a:lnTo>
                    <a:pt x="1427" y="378"/>
                  </a:lnTo>
                  <a:lnTo>
                    <a:pt x="1427" y="378"/>
                  </a:lnTo>
                  <a:lnTo>
                    <a:pt x="1406" y="412"/>
                  </a:lnTo>
                  <a:lnTo>
                    <a:pt x="1406" y="412"/>
                  </a:lnTo>
                  <a:lnTo>
                    <a:pt x="1393" y="433"/>
                  </a:lnTo>
                  <a:lnTo>
                    <a:pt x="1382" y="456"/>
                  </a:lnTo>
                  <a:lnTo>
                    <a:pt x="1372" y="479"/>
                  </a:lnTo>
                  <a:lnTo>
                    <a:pt x="1362" y="503"/>
                  </a:lnTo>
                  <a:lnTo>
                    <a:pt x="1362" y="503"/>
                  </a:lnTo>
                  <a:lnTo>
                    <a:pt x="1346" y="540"/>
                  </a:lnTo>
                  <a:lnTo>
                    <a:pt x="1346" y="540"/>
                  </a:lnTo>
                  <a:lnTo>
                    <a:pt x="1327" y="581"/>
                  </a:lnTo>
                  <a:lnTo>
                    <a:pt x="1327" y="581"/>
                  </a:lnTo>
                  <a:lnTo>
                    <a:pt x="1315" y="608"/>
                  </a:lnTo>
                  <a:lnTo>
                    <a:pt x="1302" y="633"/>
                  </a:lnTo>
                  <a:lnTo>
                    <a:pt x="1292" y="660"/>
                  </a:lnTo>
                  <a:lnTo>
                    <a:pt x="1284" y="689"/>
                  </a:lnTo>
                  <a:lnTo>
                    <a:pt x="1284" y="689"/>
                  </a:lnTo>
                  <a:lnTo>
                    <a:pt x="1277" y="715"/>
                  </a:lnTo>
                  <a:lnTo>
                    <a:pt x="1277" y="715"/>
                  </a:lnTo>
                  <a:lnTo>
                    <a:pt x="1272" y="735"/>
                  </a:lnTo>
                  <a:lnTo>
                    <a:pt x="1267" y="755"/>
                  </a:lnTo>
                  <a:lnTo>
                    <a:pt x="1264" y="765"/>
                  </a:lnTo>
                  <a:lnTo>
                    <a:pt x="1261" y="773"/>
                  </a:lnTo>
                  <a:lnTo>
                    <a:pt x="1256" y="783"/>
                  </a:lnTo>
                  <a:lnTo>
                    <a:pt x="1251" y="790"/>
                  </a:lnTo>
                  <a:lnTo>
                    <a:pt x="1251" y="790"/>
                  </a:lnTo>
                  <a:lnTo>
                    <a:pt x="1248" y="794"/>
                  </a:lnTo>
                  <a:lnTo>
                    <a:pt x="1244" y="796"/>
                  </a:lnTo>
                  <a:lnTo>
                    <a:pt x="1240" y="798"/>
                  </a:lnTo>
                  <a:lnTo>
                    <a:pt x="1235" y="798"/>
                  </a:lnTo>
                  <a:lnTo>
                    <a:pt x="1235" y="79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grpSp>
      <p:grpSp>
        <p:nvGrpSpPr>
          <p:cNvPr id="65" name="组合 64"/>
          <p:cNvGrpSpPr/>
          <p:nvPr/>
        </p:nvGrpSpPr>
        <p:grpSpPr>
          <a:xfrm>
            <a:off x="5204975" y="1348408"/>
            <a:ext cx="1311241" cy="997144"/>
            <a:chOff x="4095751" y="2149476"/>
            <a:chExt cx="854074" cy="649288"/>
          </a:xfrm>
          <a:solidFill>
            <a:schemeClr val="accent1"/>
          </a:solidFill>
        </p:grpSpPr>
        <p:sp>
          <p:nvSpPr>
            <p:cNvPr id="66" name="Freeform 981"/>
            <p:cNvSpPr>
              <a:spLocks/>
            </p:cNvSpPr>
            <p:nvPr/>
          </p:nvSpPr>
          <p:spPr bwMode="auto">
            <a:xfrm>
              <a:off x="4114801" y="2484438"/>
              <a:ext cx="41275" cy="42863"/>
            </a:xfrm>
            <a:custGeom>
              <a:avLst/>
              <a:gdLst/>
              <a:ahLst/>
              <a:cxnLst>
                <a:cxn ang="0">
                  <a:pos x="72" y="1"/>
                </a:cxn>
                <a:cxn ang="0">
                  <a:pos x="72" y="1"/>
                </a:cxn>
                <a:cxn ang="0">
                  <a:pos x="51" y="17"/>
                </a:cxn>
                <a:cxn ang="0">
                  <a:pos x="33" y="34"/>
                </a:cxn>
                <a:cxn ang="0">
                  <a:pos x="23" y="45"/>
                </a:cxn>
                <a:cxn ang="0">
                  <a:pos x="15" y="54"/>
                </a:cxn>
                <a:cxn ang="0">
                  <a:pos x="8" y="64"/>
                </a:cxn>
                <a:cxn ang="0">
                  <a:pos x="1" y="76"/>
                </a:cxn>
                <a:cxn ang="0">
                  <a:pos x="1" y="76"/>
                </a:cxn>
                <a:cxn ang="0">
                  <a:pos x="0" y="78"/>
                </a:cxn>
                <a:cxn ang="0">
                  <a:pos x="1" y="79"/>
                </a:cxn>
                <a:cxn ang="0">
                  <a:pos x="2" y="81"/>
                </a:cxn>
                <a:cxn ang="0">
                  <a:pos x="3" y="82"/>
                </a:cxn>
                <a:cxn ang="0">
                  <a:pos x="4" y="83"/>
                </a:cxn>
                <a:cxn ang="0">
                  <a:pos x="6" y="83"/>
                </a:cxn>
                <a:cxn ang="0">
                  <a:pos x="8" y="82"/>
                </a:cxn>
                <a:cxn ang="0">
                  <a:pos x="9" y="80"/>
                </a:cxn>
                <a:cxn ang="0">
                  <a:pos x="9" y="80"/>
                </a:cxn>
                <a:cxn ang="0">
                  <a:pos x="15" y="70"/>
                </a:cxn>
                <a:cxn ang="0">
                  <a:pos x="23" y="60"/>
                </a:cxn>
                <a:cxn ang="0">
                  <a:pos x="31" y="51"/>
                </a:cxn>
                <a:cxn ang="0">
                  <a:pos x="39" y="42"/>
                </a:cxn>
                <a:cxn ang="0">
                  <a:pos x="58" y="25"/>
                </a:cxn>
                <a:cxn ang="0">
                  <a:pos x="77" y="9"/>
                </a:cxn>
                <a:cxn ang="0">
                  <a:pos x="77" y="9"/>
                </a:cxn>
                <a:cxn ang="0">
                  <a:pos x="78" y="7"/>
                </a:cxn>
                <a:cxn ang="0">
                  <a:pos x="79" y="6"/>
                </a:cxn>
                <a:cxn ang="0">
                  <a:pos x="78" y="2"/>
                </a:cxn>
                <a:cxn ang="0">
                  <a:pos x="77" y="1"/>
                </a:cxn>
                <a:cxn ang="0">
                  <a:pos x="75" y="0"/>
                </a:cxn>
                <a:cxn ang="0">
                  <a:pos x="74" y="0"/>
                </a:cxn>
                <a:cxn ang="0">
                  <a:pos x="72" y="1"/>
                </a:cxn>
                <a:cxn ang="0">
                  <a:pos x="72" y="1"/>
                </a:cxn>
              </a:cxnLst>
              <a:rect l="0" t="0" r="r" b="b"/>
              <a:pathLst>
                <a:path w="79" h="83">
                  <a:moveTo>
                    <a:pt x="72" y="1"/>
                  </a:moveTo>
                  <a:lnTo>
                    <a:pt x="72" y="1"/>
                  </a:lnTo>
                  <a:lnTo>
                    <a:pt x="51" y="17"/>
                  </a:lnTo>
                  <a:lnTo>
                    <a:pt x="33" y="34"/>
                  </a:lnTo>
                  <a:lnTo>
                    <a:pt x="23" y="45"/>
                  </a:lnTo>
                  <a:lnTo>
                    <a:pt x="15" y="54"/>
                  </a:lnTo>
                  <a:lnTo>
                    <a:pt x="8" y="64"/>
                  </a:lnTo>
                  <a:lnTo>
                    <a:pt x="1" y="76"/>
                  </a:lnTo>
                  <a:lnTo>
                    <a:pt x="1" y="76"/>
                  </a:lnTo>
                  <a:lnTo>
                    <a:pt x="0" y="78"/>
                  </a:lnTo>
                  <a:lnTo>
                    <a:pt x="1" y="79"/>
                  </a:lnTo>
                  <a:lnTo>
                    <a:pt x="2" y="81"/>
                  </a:lnTo>
                  <a:lnTo>
                    <a:pt x="3" y="82"/>
                  </a:lnTo>
                  <a:lnTo>
                    <a:pt x="4" y="83"/>
                  </a:lnTo>
                  <a:lnTo>
                    <a:pt x="6" y="83"/>
                  </a:lnTo>
                  <a:lnTo>
                    <a:pt x="8" y="82"/>
                  </a:lnTo>
                  <a:lnTo>
                    <a:pt x="9" y="80"/>
                  </a:lnTo>
                  <a:lnTo>
                    <a:pt x="9" y="80"/>
                  </a:lnTo>
                  <a:lnTo>
                    <a:pt x="15" y="70"/>
                  </a:lnTo>
                  <a:lnTo>
                    <a:pt x="23" y="60"/>
                  </a:lnTo>
                  <a:lnTo>
                    <a:pt x="31" y="51"/>
                  </a:lnTo>
                  <a:lnTo>
                    <a:pt x="39" y="42"/>
                  </a:lnTo>
                  <a:lnTo>
                    <a:pt x="58" y="25"/>
                  </a:lnTo>
                  <a:lnTo>
                    <a:pt x="77" y="9"/>
                  </a:lnTo>
                  <a:lnTo>
                    <a:pt x="77" y="9"/>
                  </a:lnTo>
                  <a:lnTo>
                    <a:pt x="78" y="7"/>
                  </a:lnTo>
                  <a:lnTo>
                    <a:pt x="79" y="6"/>
                  </a:lnTo>
                  <a:lnTo>
                    <a:pt x="78" y="2"/>
                  </a:lnTo>
                  <a:lnTo>
                    <a:pt x="77" y="1"/>
                  </a:lnTo>
                  <a:lnTo>
                    <a:pt x="75" y="0"/>
                  </a:lnTo>
                  <a:lnTo>
                    <a:pt x="74" y="0"/>
                  </a:lnTo>
                  <a:lnTo>
                    <a:pt x="72" y="1"/>
                  </a:lnTo>
                  <a:lnTo>
                    <a:pt x="72"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67" name="Freeform 982"/>
            <p:cNvSpPr>
              <a:spLocks/>
            </p:cNvSpPr>
            <p:nvPr/>
          </p:nvSpPr>
          <p:spPr bwMode="auto">
            <a:xfrm>
              <a:off x="4122738" y="2492376"/>
              <a:ext cx="60325" cy="63500"/>
            </a:xfrm>
            <a:custGeom>
              <a:avLst/>
              <a:gdLst/>
              <a:ahLst/>
              <a:cxnLst>
                <a:cxn ang="0">
                  <a:pos x="106" y="1"/>
                </a:cxn>
                <a:cxn ang="0">
                  <a:pos x="106" y="1"/>
                </a:cxn>
                <a:cxn ang="0">
                  <a:pos x="44" y="63"/>
                </a:cxn>
                <a:cxn ang="0">
                  <a:pos x="44" y="63"/>
                </a:cxn>
                <a:cxn ang="0">
                  <a:pos x="20" y="87"/>
                </a:cxn>
                <a:cxn ang="0">
                  <a:pos x="10" y="99"/>
                </a:cxn>
                <a:cxn ang="0">
                  <a:pos x="4" y="105"/>
                </a:cxn>
                <a:cxn ang="0">
                  <a:pos x="0" y="113"/>
                </a:cxn>
                <a:cxn ang="0">
                  <a:pos x="0" y="113"/>
                </a:cxn>
                <a:cxn ang="0">
                  <a:pos x="0" y="115"/>
                </a:cxn>
                <a:cxn ang="0">
                  <a:pos x="0" y="117"/>
                </a:cxn>
                <a:cxn ang="0">
                  <a:pos x="2" y="119"/>
                </a:cxn>
                <a:cxn ang="0">
                  <a:pos x="4" y="120"/>
                </a:cxn>
                <a:cxn ang="0">
                  <a:pos x="6" y="120"/>
                </a:cxn>
                <a:cxn ang="0">
                  <a:pos x="7" y="119"/>
                </a:cxn>
                <a:cxn ang="0">
                  <a:pos x="8" y="118"/>
                </a:cxn>
                <a:cxn ang="0">
                  <a:pos x="8" y="118"/>
                </a:cxn>
                <a:cxn ang="0">
                  <a:pos x="13" y="110"/>
                </a:cxn>
                <a:cxn ang="0">
                  <a:pos x="18" y="103"/>
                </a:cxn>
                <a:cxn ang="0">
                  <a:pos x="30" y="90"/>
                </a:cxn>
                <a:cxn ang="0">
                  <a:pos x="55" y="65"/>
                </a:cxn>
                <a:cxn ang="0">
                  <a:pos x="55" y="65"/>
                </a:cxn>
                <a:cxn ang="0">
                  <a:pos x="113" y="7"/>
                </a:cxn>
                <a:cxn ang="0">
                  <a:pos x="113" y="7"/>
                </a:cxn>
                <a:cxn ang="0">
                  <a:pos x="114" y="6"/>
                </a:cxn>
                <a:cxn ang="0">
                  <a:pos x="114" y="4"/>
                </a:cxn>
                <a:cxn ang="0">
                  <a:pos x="114" y="2"/>
                </a:cxn>
                <a:cxn ang="0">
                  <a:pos x="113" y="1"/>
                </a:cxn>
                <a:cxn ang="0">
                  <a:pos x="111" y="0"/>
                </a:cxn>
                <a:cxn ang="0">
                  <a:pos x="110" y="0"/>
                </a:cxn>
                <a:cxn ang="0">
                  <a:pos x="108" y="0"/>
                </a:cxn>
                <a:cxn ang="0">
                  <a:pos x="106" y="1"/>
                </a:cxn>
                <a:cxn ang="0">
                  <a:pos x="106" y="1"/>
                </a:cxn>
              </a:cxnLst>
              <a:rect l="0" t="0" r="r" b="b"/>
              <a:pathLst>
                <a:path w="114" h="120">
                  <a:moveTo>
                    <a:pt x="106" y="1"/>
                  </a:moveTo>
                  <a:lnTo>
                    <a:pt x="106" y="1"/>
                  </a:lnTo>
                  <a:lnTo>
                    <a:pt x="44" y="63"/>
                  </a:lnTo>
                  <a:lnTo>
                    <a:pt x="44" y="63"/>
                  </a:lnTo>
                  <a:lnTo>
                    <a:pt x="20" y="87"/>
                  </a:lnTo>
                  <a:lnTo>
                    <a:pt x="10" y="99"/>
                  </a:lnTo>
                  <a:lnTo>
                    <a:pt x="4" y="105"/>
                  </a:lnTo>
                  <a:lnTo>
                    <a:pt x="0" y="113"/>
                  </a:lnTo>
                  <a:lnTo>
                    <a:pt x="0" y="113"/>
                  </a:lnTo>
                  <a:lnTo>
                    <a:pt x="0" y="115"/>
                  </a:lnTo>
                  <a:lnTo>
                    <a:pt x="0" y="117"/>
                  </a:lnTo>
                  <a:lnTo>
                    <a:pt x="2" y="119"/>
                  </a:lnTo>
                  <a:lnTo>
                    <a:pt x="4" y="120"/>
                  </a:lnTo>
                  <a:lnTo>
                    <a:pt x="6" y="120"/>
                  </a:lnTo>
                  <a:lnTo>
                    <a:pt x="7" y="119"/>
                  </a:lnTo>
                  <a:lnTo>
                    <a:pt x="8" y="118"/>
                  </a:lnTo>
                  <a:lnTo>
                    <a:pt x="8" y="118"/>
                  </a:lnTo>
                  <a:lnTo>
                    <a:pt x="13" y="110"/>
                  </a:lnTo>
                  <a:lnTo>
                    <a:pt x="18" y="103"/>
                  </a:lnTo>
                  <a:lnTo>
                    <a:pt x="30" y="90"/>
                  </a:lnTo>
                  <a:lnTo>
                    <a:pt x="55" y="65"/>
                  </a:lnTo>
                  <a:lnTo>
                    <a:pt x="55" y="65"/>
                  </a:lnTo>
                  <a:lnTo>
                    <a:pt x="113" y="7"/>
                  </a:lnTo>
                  <a:lnTo>
                    <a:pt x="113" y="7"/>
                  </a:lnTo>
                  <a:lnTo>
                    <a:pt x="114" y="6"/>
                  </a:lnTo>
                  <a:lnTo>
                    <a:pt x="114" y="4"/>
                  </a:lnTo>
                  <a:lnTo>
                    <a:pt x="114" y="2"/>
                  </a:lnTo>
                  <a:lnTo>
                    <a:pt x="113" y="1"/>
                  </a:lnTo>
                  <a:lnTo>
                    <a:pt x="111" y="0"/>
                  </a:lnTo>
                  <a:lnTo>
                    <a:pt x="110" y="0"/>
                  </a:lnTo>
                  <a:lnTo>
                    <a:pt x="108" y="0"/>
                  </a:lnTo>
                  <a:lnTo>
                    <a:pt x="106" y="1"/>
                  </a:lnTo>
                  <a:lnTo>
                    <a:pt x="106"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68" name="Freeform 983"/>
            <p:cNvSpPr>
              <a:spLocks/>
            </p:cNvSpPr>
            <p:nvPr/>
          </p:nvSpPr>
          <p:spPr bwMode="auto">
            <a:xfrm>
              <a:off x="4133851" y="2506663"/>
              <a:ext cx="88900" cy="85725"/>
            </a:xfrm>
            <a:custGeom>
              <a:avLst/>
              <a:gdLst/>
              <a:ahLst/>
              <a:cxnLst>
                <a:cxn ang="0">
                  <a:pos x="161" y="1"/>
                </a:cxn>
                <a:cxn ang="0">
                  <a:pos x="161" y="1"/>
                </a:cxn>
                <a:cxn ang="0">
                  <a:pos x="141" y="21"/>
                </a:cxn>
                <a:cxn ang="0">
                  <a:pos x="122" y="41"/>
                </a:cxn>
                <a:cxn ang="0">
                  <a:pos x="82" y="79"/>
                </a:cxn>
                <a:cxn ang="0">
                  <a:pos x="41" y="118"/>
                </a:cxn>
                <a:cxn ang="0">
                  <a:pos x="2" y="156"/>
                </a:cxn>
                <a:cxn ang="0">
                  <a:pos x="2" y="156"/>
                </a:cxn>
                <a:cxn ang="0">
                  <a:pos x="0" y="158"/>
                </a:cxn>
                <a:cxn ang="0">
                  <a:pos x="0" y="160"/>
                </a:cxn>
                <a:cxn ang="0">
                  <a:pos x="1" y="161"/>
                </a:cxn>
                <a:cxn ang="0">
                  <a:pos x="2" y="163"/>
                </a:cxn>
                <a:cxn ang="0">
                  <a:pos x="3" y="164"/>
                </a:cxn>
                <a:cxn ang="0">
                  <a:pos x="5" y="164"/>
                </a:cxn>
                <a:cxn ang="0">
                  <a:pos x="6" y="164"/>
                </a:cxn>
                <a:cxn ang="0">
                  <a:pos x="8" y="163"/>
                </a:cxn>
                <a:cxn ang="0">
                  <a:pos x="8" y="163"/>
                </a:cxn>
                <a:cxn ang="0">
                  <a:pos x="49" y="125"/>
                </a:cxn>
                <a:cxn ang="0">
                  <a:pos x="89" y="87"/>
                </a:cxn>
                <a:cxn ang="0">
                  <a:pos x="128" y="48"/>
                </a:cxn>
                <a:cxn ang="0">
                  <a:pos x="148" y="29"/>
                </a:cxn>
                <a:cxn ang="0">
                  <a:pos x="167" y="8"/>
                </a:cxn>
                <a:cxn ang="0">
                  <a:pos x="167" y="8"/>
                </a:cxn>
                <a:cxn ang="0">
                  <a:pos x="168" y="6"/>
                </a:cxn>
                <a:cxn ang="0">
                  <a:pos x="168" y="4"/>
                </a:cxn>
                <a:cxn ang="0">
                  <a:pos x="168" y="3"/>
                </a:cxn>
                <a:cxn ang="0">
                  <a:pos x="167" y="1"/>
                </a:cxn>
                <a:cxn ang="0">
                  <a:pos x="165" y="0"/>
                </a:cxn>
                <a:cxn ang="0">
                  <a:pos x="164" y="0"/>
                </a:cxn>
                <a:cxn ang="0">
                  <a:pos x="162" y="0"/>
                </a:cxn>
                <a:cxn ang="0">
                  <a:pos x="161" y="1"/>
                </a:cxn>
                <a:cxn ang="0">
                  <a:pos x="161" y="1"/>
                </a:cxn>
              </a:cxnLst>
              <a:rect l="0" t="0" r="r" b="b"/>
              <a:pathLst>
                <a:path w="168" h="164">
                  <a:moveTo>
                    <a:pt x="161" y="1"/>
                  </a:moveTo>
                  <a:lnTo>
                    <a:pt x="161" y="1"/>
                  </a:lnTo>
                  <a:lnTo>
                    <a:pt x="141" y="21"/>
                  </a:lnTo>
                  <a:lnTo>
                    <a:pt x="122" y="41"/>
                  </a:lnTo>
                  <a:lnTo>
                    <a:pt x="82" y="79"/>
                  </a:lnTo>
                  <a:lnTo>
                    <a:pt x="41" y="118"/>
                  </a:lnTo>
                  <a:lnTo>
                    <a:pt x="2" y="156"/>
                  </a:lnTo>
                  <a:lnTo>
                    <a:pt x="2" y="156"/>
                  </a:lnTo>
                  <a:lnTo>
                    <a:pt x="0" y="158"/>
                  </a:lnTo>
                  <a:lnTo>
                    <a:pt x="0" y="160"/>
                  </a:lnTo>
                  <a:lnTo>
                    <a:pt x="1" y="161"/>
                  </a:lnTo>
                  <a:lnTo>
                    <a:pt x="2" y="163"/>
                  </a:lnTo>
                  <a:lnTo>
                    <a:pt x="3" y="164"/>
                  </a:lnTo>
                  <a:lnTo>
                    <a:pt x="5" y="164"/>
                  </a:lnTo>
                  <a:lnTo>
                    <a:pt x="6" y="164"/>
                  </a:lnTo>
                  <a:lnTo>
                    <a:pt x="8" y="163"/>
                  </a:lnTo>
                  <a:lnTo>
                    <a:pt x="8" y="163"/>
                  </a:lnTo>
                  <a:lnTo>
                    <a:pt x="49" y="125"/>
                  </a:lnTo>
                  <a:lnTo>
                    <a:pt x="89" y="87"/>
                  </a:lnTo>
                  <a:lnTo>
                    <a:pt x="128" y="48"/>
                  </a:lnTo>
                  <a:lnTo>
                    <a:pt x="148" y="29"/>
                  </a:lnTo>
                  <a:lnTo>
                    <a:pt x="167" y="8"/>
                  </a:lnTo>
                  <a:lnTo>
                    <a:pt x="167" y="8"/>
                  </a:lnTo>
                  <a:lnTo>
                    <a:pt x="168" y="6"/>
                  </a:lnTo>
                  <a:lnTo>
                    <a:pt x="168" y="4"/>
                  </a:lnTo>
                  <a:lnTo>
                    <a:pt x="168" y="3"/>
                  </a:lnTo>
                  <a:lnTo>
                    <a:pt x="167" y="1"/>
                  </a:lnTo>
                  <a:lnTo>
                    <a:pt x="165" y="0"/>
                  </a:lnTo>
                  <a:lnTo>
                    <a:pt x="164" y="0"/>
                  </a:lnTo>
                  <a:lnTo>
                    <a:pt x="162" y="0"/>
                  </a:lnTo>
                  <a:lnTo>
                    <a:pt x="161" y="1"/>
                  </a:lnTo>
                  <a:lnTo>
                    <a:pt x="161"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69" name="Freeform 984"/>
            <p:cNvSpPr>
              <a:spLocks/>
            </p:cNvSpPr>
            <p:nvPr/>
          </p:nvSpPr>
          <p:spPr bwMode="auto">
            <a:xfrm>
              <a:off x="4135438" y="2541588"/>
              <a:ext cx="88900" cy="87313"/>
            </a:xfrm>
            <a:custGeom>
              <a:avLst/>
              <a:gdLst/>
              <a:ahLst/>
              <a:cxnLst>
                <a:cxn ang="0">
                  <a:pos x="162" y="1"/>
                </a:cxn>
                <a:cxn ang="0">
                  <a:pos x="162" y="1"/>
                </a:cxn>
                <a:cxn ang="0">
                  <a:pos x="150" y="9"/>
                </a:cxn>
                <a:cxn ang="0">
                  <a:pos x="140" y="19"/>
                </a:cxn>
                <a:cxn ang="0">
                  <a:pos x="119" y="37"/>
                </a:cxn>
                <a:cxn ang="0">
                  <a:pos x="81" y="78"/>
                </a:cxn>
                <a:cxn ang="0">
                  <a:pos x="81" y="78"/>
                </a:cxn>
                <a:cxn ang="0">
                  <a:pos x="71" y="88"/>
                </a:cxn>
                <a:cxn ang="0">
                  <a:pos x="58" y="97"/>
                </a:cxn>
                <a:cxn ang="0">
                  <a:pos x="47" y="107"/>
                </a:cxn>
                <a:cxn ang="0">
                  <a:pos x="35" y="116"/>
                </a:cxn>
                <a:cxn ang="0">
                  <a:pos x="35" y="116"/>
                </a:cxn>
                <a:cxn ang="0">
                  <a:pos x="26" y="126"/>
                </a:cxn>
                <a:cxn ang="0">
                  <a:pos x="17" y="136"/>
                </a:cxn>
                <a:cxn ang="0">
                  <a:pos x="8" y="147"/>
                </a:cxn>
                <a:cxn ang="0">
                  <a:pos x="1" y="158"/>
                </a:cxn>
                <a:cxn ang="0">
                  <a:pos x="1" y="158"/>
                </a:cxn>
                <a:cxn ang="0">
                  <a:pos x="0" y="160"/>
                </a:cxn>
                <a:cxn ang="0">
                  <a:pos x="0" y="162"/>
                </a:cxn>
                <a:cxn ang="0">
                  <a:pos x="1" y="163"/>
                </a:cxn>
                <a:cxn ang="0">
                  <a:pos x="2" y="165"/>
                </a:cxn>
                <a:cxn ang="0">
                  <a:pos x="4" y="165"/>
                </a:cxn>
                <a:cxn ang="0">
                  <a:pos x="6" y="165"/>
                </a:cxn>
                <a:cxn ang="0">
                  <a:pos x="7" y="165"/>
                </a:cxn>
                <a:cxn ang="0">
                  <a:pos x="9" y="163"/>
                </a:cxn>
                <a:cxn ang="0">
                  <a:pos x="9" y="163"/>
                </a:cxn>
                <a:cxn ang="0">
                  <a:pos x="17" y="152"/>
                </a:cxn>
                <a:cxn ang="0">
                  <a:pos x="25" y="142"/>
                </a:cxn>
                <a:cxn ang="0">
                  <a:pos x="33" y="132"/>
                </a:cxn>
                <a:cxn ang="0">
                  <a:pos x="43" y="123"/>
                </a:cxn>
                <a:cxn ang="0">
                  <a:pos x="62" y="106"/>
                </a:cxn>
                <a:cxn ang="0">
                  <a:pos x="82" y="89"/>
                </a:cxn>
                <a:cxn ang="0">
                  <a:pos x="82" y="89"/>
                </a:cxn>
                <a:cxn ang="0">
                  <a:pos x="92" y="80"/>
                </a:cxn>
                <a:cxn ang="0">
                  <a:pos x="103" y="69"/>
                </a:cxn>
                <a:cxn ang="0">
                  <a:pos x="120" y="49"/>
                </a:cxn>
                <a:cxn ang="0">
                  <a:pos x="120" y="49"/>
                </a:cxn>
                <a:cxn ang="0">
                  <a:pos x="132" y="38"/>
                </a:cxn>
                <a:cxn ang="0">
                  <a:pos x="142" y="28"/>
                </a:cxn>
                <a:cxn ang="0">
                  <a:pos x="166" y="9"/>
                </a:cxn>
                <a:cxn ang="0">
                  <a:pos x="166" y="9"/>
                </a:cxn>
                <a:cxn ang="0">
                  <a:pos x="168" y="7"/>
                </a:cxn>
                <a:cxn ang="0">
                  <a:pos x="168" y="6"/>
                </a:cxn>
                <a:cxn ang="0">
                  <a:pos x="167" y="2"/>
                </a:cxn>
                <a:cxn ang="0">
                  <a:pos x="166" y="1"/>
                </a:cxn>
                <a:cxn ang="0">
                  <a:pos x="165" y="0"/>
                </a:cxn>
                <a:cxn ang="0">
                  <a:pos x="163" y="0"/>
                </a:cxn>
                <a:cxn ang="0">
                  <a:pos x="162" y="1"/>
                </a:cxn>
                <a:cxn ang="0">
                  <a:pos x="162" y="1"/>
                </a:cxn>
              </a:cxnLst>
              <a:rect l="0" t="0" r="r" b="b"/>
              <a:pathLst>
                <a:path w="168" h="165">
                  <a:moveTo>
                    <a:pt x="162" y="1"/>
                  </a:moveTo>
                  <a:lnTo>
                    <a:pt x="162" y="1"/>
                  </a:lnTo>
                  <a:lnTo>
                    <a:pt x="150" y="9"/>
                  </a:lnTo>
                  <a:lnTo>
                    <a:pt x="140" y="19"/>
                  </a:lnTo>
                  <a:lnTo>
                    <a:pt x="119" y="37"/>
                  </a:lnTo>
                  <a:lnTo>
                    <a:pt x="81" y="78"/>
                  </a:lnTo>
                  <a:lnTo>
                    <a:pt x="81" y="78"/>
                  </a:lnTo>
                  <a:lnTo>
                    <a:pt x="71" y="88"/>
                  </a:lnTo>
                  <a:lnTo>
                    <a:pt x="58" y="97"/>
                  </a:lnTo>
                  <a:lnTo>
                    <a:pt x="47" y="107"/>
                  </a:lnTo>
                  <a:lnTo>
                    <a:pt x="35" y="116"/>
                  </a:lnTo>
                  <a:lnTo>
                    <a:pt x="35" y="116"/>
                  </a:lnTo>
                  <a:lnTo>
                    <a:pt x="26" y="126"/>
                  </a:lnTo>
                  <a:lnTo>
                    <a:pt x="17" y="136"/>
                  </a:lnTo>
                  <a:lnTo>
                    <a:pt x="8" y="147"/>
                  </a:lnTo>
                  <a:lnTo>
                    <a:pt x="1" y="158"/>
                  </a:lnTo>
                  <a:lnTo>
                    <a:pt x="1" y="158"/>
                  </a:lnTo>
                  <a:lnTo>
                    <a:pt x="0" y="160"/>
                  </a:lnTo>
                  <a:lnTo>
                    <a:pt x="0" y="162"/>
                  </a:lnTo>
                  <a:lnTo>
                    <a:pt x="1" y="163"/>
                  </a:lnTo>
                  <a:lnTo>
                    <a:pt x="2" y="165"/>
                  </a:lnTo>
                  <a:lnTo>
                    <a:pt x="4" y="165"/>
                  </a:lnTo>
                  <a:lnTo>
                    <a:pt x="6" y="165"/>
                  </a:lnTo>
                  <a:lnTo>
                    <a:pt x="7" y="165"/>
                  </a:lnTo>
                  <a:lnTo>
                    <a:pt x="9" y="163"/>
                  </a:lnTo>
                  <a:lnTo>
                    <a:pt x="9" y="163"/>
                  </a:lnTo>
                  <a:lnTo>
                    <a:pt x="17" y="152"/>
                  </a:lnTo>
                  <a:lnTo>
                    <a:pt x="25" y="142"/>
                  </a:lnTo>
                  <a:lnTo>
                    <a:pt x="33" y="132"/>
                  </a:lnTo>
                  <a:lnTo>
                    <a:pt x="43" y="123"/>
                  </a:lnTo>
                  <a:lnTo>
                    <a:pt x="62" y="106"/>
                  </a:lnTo>
                  <a:lnTo>
                    <a:pt x="82" y="89"/>
                  </a:lnTo>
                  <a:lnTo>
                    <a:pt x="82" y="89"/>
                  </a:lnTo>
                  <a:lnTo>
                    <a:pt x="92" y="80"/>
                  </a:lnTo>
                  <a:lnTo>
                    <a:pt x="103" y="69"/>
                  </a:lnTo>
                  <a:lnTo>
                    <a:pt x="120" y="49"/>
                  </a:lnTo>
                  <a:lnTo>
                    <a:pt x="120" y="49"/>
                  </a:lnTo>
                  <a:lnTo>
                    <a:pt x="132" y="38"/>
                  </a:lnTo>
                  <a:lnTo>
                    <a:pt x="142" y="28"/>
                  </a:lnTo>
                  <a:lnTo>
                    <a:pt x="166" y="9"/>
                  </a:lnTo>
                  <a:lnTo>
                    <a:pt x="166" y="9"/>
                  </a:lnTo>
                  <a:lnTo>
                    <a:pt x="168" y="7"/>
                  </a:lnTo>
                  <a:lnTo>
                    <a:pt x="168" y="6"/>
                  </a:lnTo>
                  <a:lnTo>
                    <a:pt x="167" y="2"/>
                  </a:lnTo>
                  <a:lnTo>
                    <a:pt x="166" y="1"/>
                  </a:lnTo>
                  <a:lnTo>
                    <a:pt x="165" y="0"/>
                  </a:lnTo>
                  <a:lnTo>
                    <a:pt x="163" y="0"/>
                  </a:lnTo>
                  <a:lnTo>
                    <a:pt x="162" y="1"/>
                  </a:lnTo>
                  <a:lnTo>
                    <a:pt x="162"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70" name="Freeform 985"/>
            <p:cNvSpPr>
              <a:spLocks/>
            </p:cNvSpPr>
            <p:nvPr/>
          </p:nvSpPr>
          <p:spPr bwMode="auto">
            <a:xfrm>
              <a:off x="4129088" y="2597151"/>
              <a:ext cx="71438" cy="68263"/>
            </a:xfrm>
            <a:custGeom>
              <a:avLst/>
              <a:gdLst/>
              <a:ahLst/>
              <a:cxnLst>
                <a:cxn ang="0">
                  <a:pos x="125" y="1"/>
                </a:cxn>
                <a:cxn ang="0">
                  <a:pos x="125" y="1"/>
                </a:cxn>
                <a:cxn ang="0">
                  <a:pos x="108" y="14"/>
                </a:cxn>
                <a:cxn ang="0">
                  <a:pos x="94" y="29"/>
                </a:cxn>
                <a:cxn ang="0">
                  <a:pos x="65" y="60"/>
                </a:cxn>
                <a:cxn ang="0">
                  <a:pos x="65" y="60"/>
                </a:cxn>
                <a:cxn ang="0">
                  <a:pos x="49" y="75"/>
                </a:cxn>
                <a:cxn ang="0">
                  <a:pos x="34" y="91"/>
                </a:cxn>
                <a:cxn ang="0">
                  <a:pos x="1" y="121"/>
                </a:cxn>
                <a:cxn ang="0">
                  <a:pos x="1" y="121"/>
                </a:cxn>
                <a:cxn ang="0">
                  <a:pos x="0" y="122"/>
                </a:cxn>
                <a:cxn ang="0">
                  <a:pos x="0" y="124"/>
                </a:cxn>
                <a:cxn ang="0">
                  <a:pos x="0" y="126"/>
                </a:cxn>
                <a:cxn ang="0">
                  <a:pos x="1" y="127"/>
                </a:cxn>
                <a:cxn ang="0">
                  <a:pos x="3" y="128"/>
                </a:cxn>
                <a:cxn ang="0">
                  <a:pos x="4" y="129"/>
                </a:cxn>
                <a:cxn ang="0">
                  <a:pos x="6" y="128"/>
                </a:cxn>
                <a:cxn ang="0">
                  <a:pos x="8" y="127"/>
                </a:cxn>
                <a:cxn ang="0">
                  <a:pos x="8" y="127"/>
                </a:cxn>
                <a:cxn ang="0">
                  <a:pos x="38" y="100"/>
                </a:cxn>
                <a:cxn ang="0">
                  <a:pos x="67" y="71"/>
                </a:cxn>
                <a:cxn ang="0">
                  <a:pos x="67" y="71"/>
                </a:cxn>
                <a:cxn ang="0">
                  <a:pos x="98" y="38"/>
                </a:cxn>
                <a:cxn ang="0">
                  <a:pos x="115" y="22"/>
                </a:cxn>
                <a:cxn ang="0">
                  <a:pos x="131" y="7"/>
                </a:cxn>
                <a:cxn ang="0">
                  <a:pos x="131" y="7"/>
                </a:cxn>
                <a:cxn ang="0">
                  <a:pos x="132" y="6"/>
                </a:cxn>
                <a:cxn ang="0">
                  <a:pos x="133" y="4"/>
                </a:cxn>
                <a:cxn ang="0">
                  <a:pos x="132" y="2"/>
                </a:cxn>
                <a:cxn ang="0">
                  <a:pos x="131" y="1"/>
                </a:cxn>
                <a:cxn ang="0">
                  <a:pos x="128" y="0"/>
                </a:cxn>
                <a:cxn ang="0">
                  <a:pos x="127" y="0"/>
                </a:cxn>
                <a:cxn ang="0">
                  <a:pos x="125" y="1"/>
                </a:cxn>
                <a:cxn ang="0">
                  <a:pos x="125" y="1"/>
                </a:cxn>
              </a:cxnLst>
              <a:rect l="0" t="0" r="r" b="b"/>
              <a:pathLst>
                <a:path w="133" h="129">
                  <a:moveTo>
                    <a:pt x="125" y="1"/>
                  </a:moveTo>
                  <a:lnTo>
                    <a:pt x="125" y="1"/>
                  </a:lnTo>
                  <a:lnTo>
                    <a:pt x="108" y="14"/>
                  </a:lnTo>
                  <a:lnTo>
                    <a:pt x="94" y="29"/>
                  </a:lnTo>
                  <a:lnTo>
                    <a:pt x="65" y="60"/>
                  </a:lnTo>
                  <a:lnTo>
                    <a:pt x="65" y="60"/>
                  </a:lnTo>
                  <a:lnTo>
                    <a:pt x="49" y="75"/>
                  </a:lnTo>
                  <a:lnTo>
                    <a:pt x="34" y="91"/>
                  </a:lnTo>
                  <a:lnTo>
                    <a:pt x="1" y="121"/>
                  </a:lnTo>
                  <a:lnTo>
                    <a:pt x="1" y="121"/>
                  </a:lnTo>
                  <a:lnTo>
                    <a:pt x="0" y="122"/>
                  </a:lnTo>
                  <a:lnTo>
                    <a:pt x="0" y="124"/>
                  </a:lnTo>
                  <a:lnTo>
                    <a:pt x="0" y="126"/>
                  </a:lnTo>
                  <a:lnTo>
                    <a:pt x="1" y="127"/>
                  </a:lnTo>
                  <a:lnTo>
                    <a:pt x="3" y="128"/>
                  </a:lnTo>
                  <a:lnTo>
                    <a:pt x="4" y="129"/>
                  </a:lnTo>
                  <a:lnTo>
                    <a:pt x="6" y="128"/>
                  </a:lnTo>
                  <a:lnTo>
                    <a:pt x="8" y="127"/>
                  </a:lnTo>
                  <a:lnTo>
                    <a:pt x="8" y="127"/>
                  </a:lnTo>
                  <a:lnTo>
                    <a:pt x="38" y="100"/>
                  </a:lnTo>
                  <a:lnTo>
                    <a:pt x="67" y="71"/>
                  </a:lnTo>
                  <a:lnTo>
                    <a:pt x="67" y="71"/>
                  </a:lnTo>
                  <a:lnTo>
                    <a:pt x="98" y="38"/>
                  </a:lnTo>
                  <a:lnTo>
                    <a:pt x="115" y="22"/>
                  </a:lnTo>
                  <a:lnTo>
                    <a:pt x="131" y="7"/>
                  </a:lnTo>
                  <a:lnTo>
                    <a:pt x="131" y="7"/>
                  </a:lnTo>
                  <a:lnTo>
                    <a:pt x="132" y="6"/>
                  </a:lnTo>
                  <a:lnTo>
                    <a:pt x="133" y="4"/>
                  </a:lnTo>
                  <a:lnTo>
                    <a:pt x="132" y="2"/>
                  </a:lnTo>
                  <a:lnTo>
                    <a:pt x="131" y="1"/>
                  </a:lnTo>
                  <a:lnTo>
                    <a:pt x="128" y="0"/>
                  </a:lnTo>
                  <a:lnTo>
                    <a:pt x="127" y="0"/>
                  </a:lnTo>
                  <a:lnTo>
                    <a:pt x="125" y="1"/>
                  </a:lnTo>
                  <a:lnTo>
                    <a:pt x="125"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71" name="Freeform 986"/>
            <p:cNvSpPr>
              <a:spLocks/>
            </p:cNvSpPr>
            <p:nvPr/>
          </p:nvSpPr>
          <p:spPr bwMode="auto">
            <a:xfrm>
              <a:off x="4129088" y="2630488"/>
              <a:ext cx="71438" cy="66675"/>
            </a:xfrm>
            <a:custGeom>
              <a:avLst/>
              <a:gdLst/>
              <a:ahLst/>
              <a:cxnLst>
                <a:cxn ang="0">
                  <a:pos x="125" y="1"/>
                </a:cxn>
                <a:cxn ang="0">
                  <a:pos x="125" y="1"/>
                </a:cxn>
                <a:cxn ang="0">
                  <a:pos x="92" y="28"/>
                </a:cxn>
                <a:cxn ang="0">
                  <a:pos x="59" y="57"/>
                </a:cxn>
                <a:cxn ang="0">
                  <a:pos x="43" y="71"/>
                </a:cxn>
                <a:cxn ang="0">
                  <a:pos x="29" y="86"/>
                </a:cxn>
                <a:cxn ang="0">
                  <a:pos x="14" y="103"/>
                </a:cxn>
                <a:cxn ang="0">
                  <a:pos x="1" y="119"/>
                </a:cxn>
                <a:cxn ang="0">
                  <a:pos x="1" y="119"/>
                </a:cxn>
                <a:cxn ang="0">
                  <a:pos x="0" y="121"/>
                </a:cxn>
                <a:cxn ang="0">
                  <a:pos x="0" y="122"/>
                </a:cxn>
                <a:cxn ang="0">
                  <a:pos x="1" y="124"/>
                </a:cxn>
                <a:cxn ang="0">
                  <a:pos x="2" y="125"/>
                </a:cxn>
                <a:cxn ang="0">
                  <a:pos x="5" y="125"/>
                </a:cxn>
                <a:cxn ang="0">
                  <a:pos x="7" y="125"/>
                </a:cxn>
                <a:cxn ang="0">
                  <a:pos x="9" y="124"/>
                </a:cxn>
                <a:cxn ang="0">
                  <a:pos x="9" y="124"/>
                </a:cxn>
                <a:cxn ang="0">
                  <a:pos x="21" y="108"/>
                </a:cxn>
                <a:cxn ang="0">
                  <a:pos x="36" y="92"/>
                </a:cxn>
                <a:cxn ang="0">
                  <a:pos x="51" y="77"/>
                </a:cxn>
                <a:cxn ang="0">
                  <a:pos x="67" y="62"/>
                </a:cxn>
                <a:cxn ang="0">
                  <a:pos x="99" y="34"/>
                </a:cxn>
                <a:cxn ang="0">
                  <a:pos x="131" y="7"/>
                </a:cxn>
                <a:cxn ang="0">
                  <a:pos x="131" y="7"/>
                </a:cxn>
                <a:cxn ang="0">
                  <a:pos x="132" y="6"/>
                </a:cxn>
                <a:cxn ang="0">
                  <a:pos x="133" y="4"/>
                </a:cxn>
                <a:cxn ang="0">
                  <a:pos x="132" y="3"/>
                </a:cxn>
                <a:cxn ang="0">
                  <a:pos x="131" y="1"/>
                </a:cxn>
                <a:cxn ang="0">
                  <a:pos x="128" y="0"/>
                </a:cxn>
                <a:cxn ang="0">
                  <a:pos x="126" y="0"/>
                </a:cxn>
                <a:cxn ang="0">
                  <a:pos x="125" y="1"/>
                </a:cxn>
                <a:cxn ang="0">
                  <a:pos x="125" y="1"/>
                </a:cxn>
              </a:cxnLst>
              <a:rect l="0" t="0" r="r" b="b"/>
              <a:pathLst>
                <a:path w="133" h="125">
                  <a:moveTo>
                    <a:pt x="125" y="1"/>
                  </a:moveTo>
                  <a:lnTo>
                    <a:pt x="125" y="1"/>
                  </a:lnTo>
                  <a:lnTo>
                    <a:pt x="92" y="28"/>
                  </a:lnTo>
                  <a:lnTo>
                    <a:pt x="59" y="57"/>
                  </a:lnTo>
                  <a:lnTo>
                    <a:pt x="43" y="71"/>
                  </a:lnTo>
                  <a:lnTo>
                    <a:pt x="29" y="86"/>
                  </a:lnTo>
                  <a:lnTo>
                    <a:pt x="14" y="103"/>
                  </a:lnTo>
                  <a:lnTo>
                    <a:pt x="1" y="119"/>
                  </a:lnTo>
                  <a:lnTo>
                    <a:pt x="1" y="119"/>
                  </a:lnTo>
                  <a:lnTo>
                    <a:pt x="0" y="121"/>
                  </a:lnTo>
                  <a:lnTo>
                    <a:pt x="0" y="122"/>
                  </a:lnTo>
                  <a:lnTo>
                    <a:pt x="1" y="124"/>
                  </a:lnTo>
                  <a:lnTo>
                    <a:pt x="2" y="125"/>
                  </a:lnTo>
                  <a:lnTo>
                    <a:pt x="5" y="125"/>
                  </a:lnTo>
                  <a:lnTo>
                    <a:pt x="7" y="125"/>
                  </a:lnTo>
                  <a:lnTo>
                    <a:pt x="9" y="124"/>
                  </a:lnTo>
                  <a:lnTo>
                    <a:pt x="9" y="124"/>
                  </a:lnTo>
                  <a:lnTo>
                    <a:pt x="21" y="108"/>
                  </a:lnTo>
                  <a:lnTo>
                    <a:pt x="36" y="92"/>
                  </a:lnTo>
                  <a:lnTo>
                    <a:pt x="51" y="77"/>
                  </a:lnTo>
                  <a:lnTo>
                    <a:pt x="67" y="62"/>
                  </a:lnTo>
                  <a:lnTo>
                    <a:pt x="99" y="34"/>
                  </a:lnTo>
                  <a:lnTo>
                    <a:pt x="131" y="7"/>
                  </a:lnTo>
                  <a:lnTo>
                    <a:pt x="131" y="7"/>
                  </a:lnTo>
                  <a:lnTo>
                    <a:pt x="132" y="6"/>
                  </a:lnTo>
                  <a:lnTo>
                    <a:pt x="133" y="4"/>
                  </a:lnTo>
                  <a:lnTo>
                    <a:pt x="132" y="3"/>
                  </a:lnTo>
                  <a:lnTo>
                    <a:pt x="131" y="1"/>
                  </a:lnTo>
                  <a:lnTo>
                    <a:pt x="128" y="0"/>
                  </a:lnTo>
                  <a:lnTo>
                    <a:pt x="126" y="0"/>
                  </a:lnTo>
                  <a:lnTo>
                    <a:pt x="125" y="1"/>
                  </a:lnTo>
                  <a:lnTo>
                    <a:pt x="125"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72" name="Freeform 987"/>
            <p:cNvSpPr>
              <a:spLocks/>
            </p:cNvSpPr>
            <p:nvPr/>
          </p:nvSpPr>
          <p:spPr bwMode="auto">
            <a:xfrm>
              <a:off x="4127501" y="2670176"/>
              <a:ext cx="55563" cy="55563"/>
            </a:xfrm>
            <a:custGeom>
              <a:avLst/>
              <a:gdLst/>
              <a:ahLst/>
              <a:cxnLst>
                <a:cxn ang="0">
                  <a:pos x="97" y="1"/>
                </a:cxn>
                <a:cxn ang="0">
                  <a:pos x="97" y="1"/>
                </a:cxn>
                <a:cxn ang="0">
                  <a:pos x="82" y="10"/>
                </a:cxn>
                <a:cxn ang="0">
                  <a:pos x="69" y="20"/>
                </a:cxn>
                <a:cxn ang="0">
                  <a:pos x="55" y="32"/>
                </a:cxn>
                <a:cxn ang="0">
                  <a:pos x="43" y="43"/>
                </a:cxn>
                <a:cxn ang="0">
                  <a:pos x="32" y="56"/>
                </a:cxn>
                <a:cxn ang="0">
                  <a:pos x="20" y="69"/>
                </a:cxn>
                <a:cxn ang="0">
                  <a:pos x="10" y="82"/>
                </a:cxn>
                <a:cxn ang="0">
                  <a:pos x="1" y="97"/>
                </a:cxn>
                <a:cxn ang="0">
                  <a:pos x="1" y="97"/>
                </a:cxn>
                <a:cxn ang="0">
                  <a:pos x="0" y="99"/>
                </a:cxn>
                <a:cxn ang="0">
                  <a:pos x="0" y="100"/>
                </a:cxn>
                <a:cxn ang="0">
                  <a:pos x="1" y="102"/>
                </a:cxn>
                <a:cxn ang="0">
                  <a:pos x="2" y="103"/>
                </a:cxn>
                <a:cxn ang="0">
                  <a:pos x="4" y="104"/>
                </a:cxn>
                <a:cxn ang="0">
                  <a:pos x="6" y="104"/>
                </a:cxn>
                <a:cxn ang="0">
                  <a:pos x="7" y="103"/>
                </a:cxn>
                <a:cxn ang="0">
                  <a:pos x="9" y="102"/>
                </a:cxn>
                <a:cxn ang="0">
                  <a:pos x="9" y="102"/>
                </a:cxn>
                <a:cxn ang="0">
                  <a:pos x="17" y="88"/>
                </a:cxn>
                <a:cxn ang="0">
                  <a:pos x="27" y="75"/>
                </a:cxn>
                <a:cxn ang="0">
                  <a:pos x="39" y="62"/>
                </a:cxn>
                <a:cxn ang="0">
                  <a:pos x="50" y="50"/>
                </a:cxn>
                <a:cxn ang="0">
                  <a:pos x="62" y="38"/>
                </a:cxn>
                <a:cxn ang="0">
                  <a:pos x="75" y="28"/>
                </a:cxn>
                <a:cxn ang="0">
                  <a:pos x="88" y="17"/>
                </a:cxn>
                <a:cxn ang="0">
                  <a:pos x="102" y="8"/>
                </a:cxn>
                <a:cxn ang="0">
                  <a:pos x="102" y="8"/>
                </a:cxn>
                <a:cxn ang="0">
                  <a:pos x="103" y="7"/>
                </a:cxn>
                <a:cxn ang="0">
                  <a:pos x="104" y="5"/>
                </a:cxn>
                <a:cxn ang="0">
                  <a:pos x="104" y="4"/>
                </a:cxn>
                <a:cxn ang="0">
                  <a:pos x="103" y="2"/>
                </a:cxn>
                <a:cxn ang="0">
                  <a:pos x="102" y="1"/>
                </a:cxn>
                <a:cxn ang="0">
                  <a:pos x="101" y="0"/>
                </a:cxn>
                <a:cxn ang="0">
                  <a:pos x="99" y="0"/>
                </a:cxn>
                <a:cxn ang="0">
                  <a:pos x="97" y="1"/>
                </a:cxn>
                <a:cxn ang="0">
                  <a:pos x="97" y="1"/>
                </a:cxn>
              </a:cxnLst>
              <a:rect l="0" t="0" r="r" b="b"/>
              <a:pathLst>
                <a:path w="104" h="104">
                  <a:moveTo>
                    <a:pt x="97" y="1"/>
                  </a:moveTo>
                  <a:lnTo>
                    <a:pt x="97" y="1"/>
                  </a:lnTo>
                  <a:lnTo>
                    <a:pt x="82" y="10"/>
                  </a:lnTo>
                  <a:lnTo>
                    <a:pt x="69" y="20"/>
                  </a:lnTo>
                  <a:lnTo>
                    <a:pt x="55" y="32"/>
                  </a:lnTo>
                  <a:lnTo>
                    <a:pt x="43" y="43"/>
                  </a:lnTo>
                  <a:lnTo>
                    <a:pt x="32" y="56"/>
                  </a:lnTo>
                  <a:lnTo>
                    <a:pt x="20" y="69"/>
                  </a:lnTo>
                  <a:lnTo>
                    <a:pt x="10" y="82"/>
                  </a:lnTo>
                  <a:lnTo>
                    <a:pt x="1" y="97"/>
                  </a:lnTo>
                  <a:lnTo>
                    <a:pt x="1" y="97"/>
                  </a:lnTo>
                  <a:lnTo>
                    <a:pt x="0" y="99"/>
                  </a:lnTo>
                  <a:lnTo>
                    <a:pt x="0" y="100"/>
                  </a:lnTo>
                  <a:lnTo>
                    <a:pt x="1" y="102"/>
                  </a:lnTo>
                  <a:lnTo>
                    <a:pt x="2" y="103"/>
                  </a:lnTo>
                  <a:lnTo>
                    <a:pt x="4" y="104"/>
                  </a:lnTo>
                  <a:lnTo>
                    <a:pt x="6" y="104"/>
                  </a:lnTo>
                  <a:lnTo>
                    <a:pt x="7" y="103"/>
                  </a:lnTo>
                  <a:lnTo>
                    <a:pt x="9" y="102"/>
                  </a:lnTo>
                  <a:lnTo>
                    <a:pt x="9" y="102"/>
                  </a:lnTo>
                  <a:lnTo>
                    <a:pt x="17" y="88"/>
                  </a:lnTo>
                  <a:lnTo>
                    <a:pt x="27" y="75"/>
                  </a:lnTo>
                  <a:lnTo>
                    <a:pt x="39" y="62"/>
                  </a:lnTo>
                  <a:lnTo>
                    <a:pt x="50" y="50"/>
                  </a:lnTo>
                  <a:lnTo>
                    <a:pt x="62" y="38"/>
                  </a:lnTo>
                  <a:lnTo>
                    <a:pt x="75" y="28"/>
                  </a:lnTo>
                  <a:lnTo>
                    <a:pt x="88" y="17"/>
                  </a:lnTo>
                  <a:lnTo>
                    <a:pt x="102" y="8"/>
                  </a:lnTo>
                  <a:lnTo>
                    <a:pt x="102" y="8"/>
                  </a:lnTo>
                  <a:lnTo>
                    <a:pt x="103" y="7"/>
                  </a:lnTo>
                  <a:lnTo>
                    <a:pt x="104" y="5"/>
                  </a:lnTo>
                  <a:lnTo>
                    <a:pt x="104" y="4"/>
                  </a:lnTo>
                  <a:lnTo>
                    <a:pt x="103" y="2"/>
                  </a:lnTo>
                  <a:lnTo>
                    <a:pt x="102" y="1"/>
                  </a:lnTo>
                  <a:lnTo>
                    <a:pt x="101" y="0"/>
                  </a:lnTo>
                  <a:lnTo>
                    <a:pt x="99" y="0"/>
                  </a:lnTo>
                  <a:lnTo>
                    <a:pt x="97" y="1"/>
                  </a:lnTo>
                  <a:lnTo>
                    <a:pt x="97"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73" name="Freeform 988"/>
            <p:cNvSpPr>
              <a:spLocks/>
            </p:cNvSpPr>
            <p:nvPr/>
          </p:nvSpPr>
          <p:spPr bwMode="auto">
            <a:xfrm>
              <a:off x="4213226" y="2727326"/>
              <a:ext cx="26988" cy="46038"/>
            </a:xfrm>
            <a:custGeom>
              <a:avLst/>
              <a:gdLst/>
              <a:ahLst/>
              <a:cxnLst>
                <a:cxn ang="0">
                  <a:pos x="42" y="3"/>
                </a:cxn>
                <a:cxn ang="0">
                  <a:pos x="42" y="3"/>
                </a:cxn>
                <a:cxn ang="0">
                  <a:pos x="37" y="14"/>
                </a:cxn>
                <a:cxn ang="0">
                  <a:pos x="32" y="24"/>
                </a:cxn>
                <a:cxn ang="0">
                  <a:pos x="21" y="43"/>
                </a:cxn>
                <a:cxn ang="0">
                  <a:pos x="10" y="63"/>
                </a:cxn>
                <a:cxn ang="0">
                  <a:pos x="4" y="73"/>
                </a:cxn>
                <a:cxn ang="0">
                  <a:pos x="0" y="83"/>
                </a:cxn>
                <a:cxn ang="0">
                  <a:pos x="0" y="83"/>
                </a:cxn>
                <a:cxn ang="0">
                  <a:pos x="0" y="85"/>
                </a:cxn>
                <a:cxn ang="0">
                  <a:pos x="1" y="86"/>
                </a:cxn>
                <a:cxn ang="0">
                  <a:pos x="2" y="88"/>
                </a:cxn>
                <a:cxn ang="0">
                  <a:pos x="3" y="88"/>
                </a:cxn>
                <a:cxn ang="0">
                  <a:pos x="5" y="88"/>
                </a:cxn>
                <a:cxn ang="0">
                  <a:pos x="7" y="88"/>
                </a:cxn>
                <a:cxn ang="0">
                  <a:pos x="8" y="87"/>
                </a:cxn>
                <a:cxn ang="0">
                  <a:pos x="10" y="85"/>
                </a:cxn>
                <a:cxn ang="0">
                  <a:pos x="10" y="85"/>
                </a:cxn>
                <a:cxn ang="0">
                  <a:pos x="14" y="75"/>
                </a:cxn>
                <a:cxn ang="0">
                  <a:pos x="19" y="65"/>
                </a:cxn>
                <a:cxn ang="0">
                  <a:pos x="30" y="46"/>
                </a:cxn>
                <a:cxn ang="0">
                  <a:pos x="42" y="26"/>
                </a:cxn>
                <a:cxn ang="0">
                  <a:pos x="47" y="17"/>
                </a:cxn>
                <a:cxn ang="0">
                  <a:pos x="51" y="7"/>
                </a:cxn>
                <a:cxn ang="0">
                  <a:pos x="51" y="7"/>
                </a:cxn>
                <a:cxn ang="0">
                  <a:pos x="51" y="5"/>
                </a:cxn>
                <a:cxn ang="0">
                  <a:pos x="50" y="2"/>
                </a:cxn>
                <a:cxn ang="0">
                  <a:pos x="49" y="1"/>
                </a:cxn>
                <a:cxn ang="0">
                  <a:pos x="48" y="0"/>
                </a:cxn>
                <a:cxn ang="0">
                  <a:pos x="46" y="0"/>
                </a:cxn>
                <a:cxn ang="0">
                  <a:pos x="44" y="0"/>
                </a:cxn>
                <a:cxn ang="0">
                  <a:pos x="43" y="2"/>
                </a:cxn>
                <a:cxn ang="0">
                  <a:pos x="42" y="3"/>
                </a:cxn>
                <a:cxn ang="0">
                  <a:pos x="42" y="3"/>
                </a:cxn>
              </a:cxnLst>
              <a:rect l="0" t="0" r="r" b="b"/>
              <a:pathLst>
                <a:path w="51" h="88">
                  <a:moveTo>
                    <a:pt x="42" y="3"/>
                  </a:moveTo>
                  <a:lnTo>
                    <a:pt x="42" y="3"/>
                  </a:lnTo>
                  <a:lnTo>
                    <a:pt x="37" y="14"/>
                  </a:lnTo>
                  <a:lnTo>
                    <a:pt x="32" y="24"/>
                  </a:lnTo>
                  <a:lnTo>
                    <a:pt x="21" y="43"/>
                  </a:lnTo>
                  <a:lnTo>
                    <a:pt x="10" y="63"/>
                  </a:lnTo>
                  <a:lnTo>
                    <a:pt x="4" y="73"/>
                  </a:lnTo>
                  <a:lnTo>
                    <a:pt x="0" y="83"/>
                  </a:lnTo>
                  <a:lnTo>
                    <a:pt x="0" y="83"/>
                  </a:lnTo>
                  <a:lnTo>
                    <a:pt x="0" y="85"/>
                  </a:lnTo>
                  <a:lnTo>
                    <a:pt x="1" y="86"/>
                  </a:lnTo>
                  <a:lnTo>
                    <a:pt x="2" y="88"/>
                  </a:lnTo>
                  <a:lnTo>
                    <a:pt x="3" y="88"/>
                  </a:lnTo>
                  <a:lnTo>
                    <a:pt x="5" y="88"/>
                  </a:lnTo>
                  <a:lnTo>
                    <a:pt x="7" y="88"/>
                  </a:lnTo>
                  <a:lnTo>
                    <a:pt x="8" y="87"/>
                  </a:lnTo>
                  <a:lnTo>
                    <a:pt x="10" y="85"/>
                  </a:lnTo>
                  <a:lnTo>
                    <a:pt x="10" y="85"/>
                  </a:lnTo>
                  <a:lnTo>
                    <a:pt x="14" y="75"/>
                  </a:lnTo>
                  <a:lnTo>
                    <a:pt x="19" y="65"/>
                  </a:lnTo>
                  <a:lnTo>
                    <a:pt x="30" y="46"/>
                  </a:lnTo>
                  <a:lnTo>
                    <a:pt x="42" y="26"/>
                  </a:lnTo>
                  <a:lnTo>
                    <a:pt x="47" y="17"/>
                  </a:lnTo>
                  <a:lnTo>
                    <a:pt x="51" y="7"/>
                  </a:lnTo>
                  <a:lnTo>
                    <a:pt x="51" y="7"/>
                  </a:lnTo>
                  <a:lnTo>
                    <a:pt x="51" y="5"/>
                  </a:lnTo>
                  <a:lnTo>
                    <a:pt x="50" y="2"/>
                  </a:lnTo>
                  <a:lnTo>
                    <a:pt x="49" y="1"/>
                  </a:lnTo>
                  <a:lnTo>
                    <a:pt x="48" y="0"/>
                  </a:lnTo>
                  <a:lnTo>
                    <a:pt x="46" y="0"/>
                  </a:lnTo>
                  <a:lnTo>
                    <a:pt x="44" y="0"/>
                  </a:lnTo>
                  <a:lnTo>
                    <a:pt x="43" y="2"/>
                  </a:lnTo>
                  <a:lnTo>
                    <a:pt x="42" y="3"/>
                  </a:lnTo>
                  <a:lnTo>
                    <a:pt x="42"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74" name="Freeform 989"/>
            <p:cNvSpPr>
              <a:spLocks/>
            </p:cNvSpPr>
            <p:nvPr/>
          </p:nvSpPr>
          <p:spPr bwMode="auto">
            <a:xfrm>
              <a:off x="4268788" y="2722563"/>
              <a:ext cx="44450" cy="61913"/>
            </a:xfrm>
            <a:custGeom>
              <a:avLst/>
              <a:gdLst/>
              <a:ahLst/>
              <a:cxnLst>
                <a:cxn ang="0">
                  <a:pos x="74" y="1"/>
                </a:cxn>
                <a:cxn ang="0">
                  <a:pos x="74" y="1"/>
                </a:cxn>
                <a:cxn ang="0">
                  <a:pos x="51" y="23"/>
                </a:cxn>
                <a:cxn ang="0">
                  <a:pos x="40" y="35"/>
                </a:cxn>
                <a:cxn ang="0">
                  <a:pos x="30" y="48"/>
                </a:cxn>
                <a:cxn ang="0">
                  <a:pos x="30" y="48"/>
                </a:cxn>
                <a:cxn ang="0">
                  <a:pos x="21" y="62"/>
                </a:cxn>
                <a:cxn ang="0">
                  <a:pos x="13" y="78"/>
                </a:cxn>
                <a:cxn ang="0">
                  <a:pos x="6" y="94"/>
                </a:cxn>
                <a:cxn ang="0">
                  <a:pos x="0" y="111"/>
                </a:cxn>
                <a:cxn ang="0">
                  <a:pos x="0" y="111"/>
                </a:cxn>
                <a:cxn ang="0">
                  <a:pos x="0" y="113"/>
                </a:cxn>
                <a:cxn ang="0">
                  <a:pos x="0" y="115"/>
                </a:cxn>
                <a:cxn ang="0">
                  <a:pos x="2" y="116"/>
                </a:cxn>
                <a:cxn ang="0">
                  <a:pos x="3" y="117"/>
                </a:cxn>
                <a:cxn ang="0">
                  <a:pos x="5" y="117"/>
                </a:cxn>
                <a:cxn ang="0">
                  <a:pos x="7" y="116"/>
                </a:cxn>
                <a:cxn ang="0">
                  <a:pos x="8" y="115"/>
                </a:cxn>
                <a:cxn ang="0">
                  <a:pos x="9" y="114"/>
                </a:cxn>
                <a:cxn ang="0">
                  <a:pos x="9" y="114"/>
                </a:cxn>
                <a:cxn ang="0">
                  <a:pos x="15" y="96"/>
                </a:cxn>
                <a:cxn ang="0">
                  <a:pos x="23" y="79"/>
                </a:cxn>
                <a:cxn ang="0">
                  <a:pos x="31" y="62"/>
                </a:cxn>
                <a:cxn ang="0">
                  <a:pos x="36" y="55"/>
                </a:cxn>
                <a:cxn ang="0">
                  <a:pos x="41" y="48"/>
                </a:cxn>
                <a:cxn ang="0">
                  <a:pos x="41" y="48"/>
                </a:cxn>
                <a:cxn ang="0">
                  <a:pos x="51" y="37"/>
                </a:cxn>
                <a:cxn ang="0">
                  <a:pos x="61" y="27"/>
                </a:cxn>
                <a:cxn ang="0">
                  <a:pos x="81" y="8"/>
                </a:cxn>
                <a:cxn ang="0">
                  <a:pos x="81" y="8"/>
                </a:cxn>
                <a:cxn ang="0">
                  <a:pos x="82" y="6"/>
                </a:cxn>
                <a:cxn ang="0">
                  <a:pos x="83" y="4"/>
                </a:cxn>
                <a:cxn ang="0">
                  <a:pos x="82" y="3"/>
                </a:cxn>
                <a:cxn ang="0">
                  <a:pos x="81" y="1"/>
                </a:cxn>
                <a:cxn ang="0">
                  <a:pos x="80" y="0"/>
                </a:cxn>
                <a:cxn ang="0">
                  <a:pos x="78" y="0"/>
                </a:cxn>
                <a:cxn ang="0">
                  <a:pos x="76" y="0"/>
                </a:cxn>
                <a:cxn ang="0">
                  <a:pos x="74" y="1"/>
                </a:cxn>
                <a:cxn ang="0">
                  <a:pos x="74" y="1"/>
                </a:cxn>
              </a:cxnLst>
              <a:rect l="0" t="0" r="r" b="b"/>
              <a:pathLst>
                <a:path w="83" h="117">
                  <a:moveTo>
                    <a:pt x="74" y="1"/>
                  </a:moveTo>
                  <a:lnTo>
                    <a:pt x="74" y="1"/>
                  </a:lnTo>
                  <a:lnTo>
                    <a:pt x="51" y="23"/>
                  </a:lnTo>
                  <a:lnTo>
                    <a:pt x="40" y="35"/>
                  </a:lnTo>
                  <a:lnTo>
                    <a:pt x="30" y="48"/>
                  </a:lnTo>
                  <a:lnTo>
                    <a:pt x="30" y="48"/>
                  </a:lnTo>
                  <a:lnTo>
                    <a:pt x="21" y="62"/>
                  </a:lnTo>
                  <a:lnTo>
                    <a:pt x="13" y="78"/>
                  </a:lnTo>
                  <a:lnTo>
                    <a:pt x="6" y="94"/>
                  </a:lnTo>
                  <a:lnTo>
                    <a:pt x="0" y="111"/>
                  </a:lnTo>
                  <a:lnTo>
                    <a:pt x="0" y="111"/>
                  </a:lnTo>
                  <a:lnTo>
                    <a:pt x="0" y="113"/>
                  </a:lnTo>
                  <a:lnTo>
                    <a:pt x="0" y="115"/>
                  </a:lnTo>
                  <a:lnTo>
                    <a:pt x="2" y="116"/>
                  </a:lnTo>
                  <a:lnTo>
                    <a:pt x="3" y="117"/>
                  </a:lnTo>
                  <a:lnTo>
                    <a:pt x="5" y="117"/>
                  </a:lnTo>
                  <a:lnTo>
                    <a:pt x="7" y="116"/>
                  </a:lnTo>
                  <a:lnTo>
                    <a:pt x="8" y="115"/>
                  </a:lnTo>
                  <a:lnTo>
                    <a:pt x="9" y="114"/>
                  </a:lnTo>
                  <a:lnTo>
                    <a:pt x="9" y="114"/>
                  </a:lnTo>
                  <a:lnTo>
                    <a:pt x="15" y="96"/>
                  </a:lnTo>
                  <a:lnTo>
                    <a:pt x="23" y="79"/>
                  </a:lnTo>
                  <a:lnTo>
                    <a:pt x="31" y="62"/>
                  </a:lnTo>
                  <a:lnTo>
                    <a:pt x="36" y="55"/>
                  </a:lnTo>
                  <a:lnTo>
                    <a:pt x="41" y="48"/>
                  </a:lnTo>
                  <a:lnTo>
                    <a:pt x="41" y="48"/>
                  </a:lnTo>
                  <a:lnTo>
                    <a:pt x="51" y="37"/>
                  </a:lnTo>
                  <a:lnTo>
                    <a:pt x="61" y="27"/>
                  </a:lnTo>
                  <a:lnTo>
                    <a:pt x="81" y="8"/>
                  </a:lnTo>
                  <a:lnTo>
                    <a:pt x="81" y="8"/>
                  </a:lnTo>
                  <a:lnTo>
                    <a:pt x="82" y="6"/>
                  </a:lnTo>
                  <a:lnTo>
                    <a:pt x="83" y="4"/>
                  </a:lnTo>
                  <a:lnTo>
                    <a:pt x="82" y="3"/>
                  </a:lnTo>
                  <a:lnTo>
                    <a:pt x="81" y="1"/>
                  </a:lnTo>
                  <a:lnTo>
                    <a:pt x="80" y="0"/>
                  </a:lnTo>
                  <a:lnTo>
                    <a:pt x="78" y="0"/>
                  </a:lnTo>
                  <a:lnTo>
                    <a:pt x="76" y="0"/>
                  </a:lnTo>
                  <a:lnTo>
                    <a:pt x="74" y="1"/>
                  </a:lnTo>
                  <a:lnTo>
                    <a:pt x="74"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75" name="Freeform 990"/>
            <p:cNvSpPr>
              <a:spLocks/>
            </p:cNvSpPr>
            <p:nvPr/>
          </p:nvSpPr>
          <p:spPr bwMode="auto">
            <a:xfrm>
              <a:off x="4346576" y="2727326"/>
              <a:ext cx="36513" cy="47625"/>
            </a:xfrm>
            <a:custGeom>
              <a:avLst/>
              <a:gdLst/>
              <a:ahLst/>
              <a:cxnLst>
                <a:cxn ang="0">
                  <a:pos x="61" y="2"/>
                </a:cxn>
                <a:cxn ang="0">
                  <a:pos x="61" y="2"/>
                </a:cxn>
                <a:cxn ang="0">
                  <a:pos x="57" y="9"/>
                </a:cxn>
                <a:cxn ang="0">
                  <a:pos x="52" y="15"/>
                </a:cxn>
                <a:cxn ang="0">
                  <a:pos x="42" y="26"/>
                </a:cxn>
                <a:cxn ang="0">
                  <a:pos x="32" y="37"/>
                </a:cxn>
                <a:cxn ang="0">
                  <a:pos x="23" y="48"/>
                </a:cxn>
                <a:cxn ang="0">
                  <a:pos x="23" y="48"/>
                </a:cxn>
                <a:cxn ang="0">
                  <a:pos x="16" y="59"/>
                </a:cxn>
                <a:cxn ang="0">
                  <a:pos x="12" y="66"/>
                </a:cxn>
                <a:cxn ang="0">
                  <a:pos x="8" y="70"/>
                </a:cxn>
                <a:cxn ang="0">
                  <a:pos x="8" y="70"/>
                </a:cxn>
                <a:cxn ang="0">
                  <a:pos x="3" y="76"/>
                </a:cxn>
                <a:cxn ang="0">
                  <a:pos x="1" y="79"/>
                </a:cxn>
                <a:cxn ang="0">
                  <a:pos x="0" y="83"/>
                </a:cxn>
                <a:cxn ang="0">
                  <a:pos x="0" y="83"/>
                </a:cxn>
                <a:cxn ang="0">
                  <a:pos x="0" y="85"/>
                </a:cxn>
                <a:cxn ang="0">
                  <a:pos x="1" y="86"/>
                </a:cxn>
                <a:cxn ang="0">
                  <a:pos x="2" y="88"/>
                </a:cxn>
                <a:cxn ang="0">
                  <a:pos x="4" y="88"/>
                </a:cxn>
                <a:cxn ang="0">
                  <a:pos x="5" y="89"/>
                </a:cxn>
                <a:cxn ang="0">
                  <a:pos x="7" y="88"/>
                </a:cxn>
                <a:cxn ang="0">
                  <a:pos x="8" y="87"/>
                </a:cxn>
                <a:cxn ang="0">
                  <a:pos x="9" y="85"/>
                </a:cxn>
                <a:cxn ang="0">
                  <a:pos x="9" y="85"/>
                </a:cxn>
                <a:cxn ang="0">
                  <a:pos x="11" y="81"/>
                </a:cxn>
                <a:cxn ang="0">
                  <a:pos x="13" y="79"/>
                </a:cxn>
                <a:cxn ang="0">
                  <a:pos x="17" y="76"/>
                </a:cxn>
                <a:cxn ang="0">
                  <a:pos x="19" y="73"/>
                </a:cxn>
                <a:cxn ang="0">
                  <a:pos x="19" y="73"/>
                </a:cxn>
                <a:cxn ang="0">
                  <a:pos x="22" y="67"/>
                </a:cxn>
                <a:cxn ang="0">
                  <a:pos x="26" y="60"/>
                </a:cxn>
                <a:cxn ang="0">
                  <a:pos x="34" y="49"/>
                </a:cxn>
                <a:cxn ang="0">
                  <a:pos x="34" y="49"/>
                </a:cxn>
                <a:cxn ang="0">
                  <a:pos x="42" y="38"/>
                </a:cxn>
                <a:cxn ang="0">
                  <a:pos x="52" y="28"/>
                </a:cxn>
                <a:cxn ang="0">
                  <a:pos x="61" y="18"/>
                </a:cxn>
                <a:cxn ang="0">
                  <a:pos x="65" y="13"/>
                </a:cxn>
                <a:cxn ang="0">
                  <a:pos x="68" y="8"/>
                </a:cxn>
                <a:cxn ang="0">
                  <a:pos x="68" y="8"/>
                </a:cxn>
                <a:cxn ang="0">
                  <a:pos x="69" y="6"/>
                </a:cxn>
                <a:cxn ang="0">
                  <a:pos x="69" y="3"/>
                </a:cxn>
                <a:cxn ang="0">
                  <a:pos x="68" y="2"/>
                </a:cxn>
                <a:cxn ang="0">
                  <a:pos x="67" y="1"/>
                </a:cxn>
                <a:cxn ang="0">
                  <a:pos x="65" y="0"/>
                </a:cxn>
                <a:cxn ang="0">
                  <a:pos x="63" y="0"/>
                </a:cxn>
                <a:cxn ang="0">
                  <a:pos x="62" y="1"/>
                </a:cxn>
                <a:cxn ang="0">
                  <a:pos x="61" y="2"/>
                </a:cxn>
                <a:cxn ang="0">
                  <a:pos x="61" y="2"/>
                </a:cxn>
              </a:cxnLst>
              <a:rect l="0" t="0" r="r" b="b"/>
              <a:pathLst>
                <a:path w="69" h="89">
                  <a:moveTo>
                    <a:pt x="61" y="2"/>
                  </a:moveTo>
                  <a:lnTo>
                    <a:pt x="61" y="2"/>
                  </a:lnTo>
                  <a:lnTo>
                    <a:pt x="57" y="9"/>
                  </a:lnTo>
                  <a:lnTo>
                    <a:pt x="52" y="15"/>
                  </a:lnTo>
                  <a:lnTo>
                    <a:pt x="42" y="26"/>
                  </a:lnTo>
                  <a:lnTo>
                    <a:pt x="32" y="37"/>
                  </a:lnTo>
                  <a:lnTo>
                    <a:pt x="23" y="48"/>
                  </a:lnTo>
                  <a:lnTo>
                    <a:pt x="23" y="48"/>
                  </a:lnTo>
                  <a:lnTo>
                    <a:pt x="16" y="59"/>
                  </a:lnTo>
                  <a:lnTo>
                    <a:pt x="12" y="66"/>
                  </a:lnTo>
                  <a:lnTo>
                    <a:pt x="8" y="70"/>
                  </a:lnTo>
                  <a:lnTo>
                    <a:pt x="8" y="70"/>
                  </a:lnTo>
                  <a:lnTo>
                    <a:pt x="3" y="76"/>
                  </a:lnTo>
                  <a:lnTo>
                    <a:pt x="1" y="79"/>
                  </a:lnTo>
                  <a:lnTo>
                    <a:pt x="0" y="83"/>
                  </a:lnTo>
                  <a:lnTo>
                    <a:pt x="0" y="83"/>
                  </a:lnTo>
                  <a:lnTo>
                    <a:pt x="0" y="85"/>
                  </a:lnTo>
                  <a:lnTo>
                    <a:pt x="1" y="86"/>
                  </a:lnTo>
                  <a:lnTo>
                    <a:pt x="2" y="88"/>
                  </a:lnTo>
                  <a:lnTo>
                    <a:pt x="4" y="88"/>
                  </a:lnTo>
                  <a:lnTo>
                    <a:pt x="5" y="89"/>
                  </a:lnTo>
                  <a:lnTo>
                    <a:pt x="7" y="88"/>
                  </a:lnTo>
                  <a:lnTo>
                    <a:pt x="8" y="87"/>
                  </a:lnTo>
                  <a:lnTo>
                    <a:pt x="9" y="85"/>
                  </a:lnTo>
                  <a:lnTo>
                    <a:pt x="9" y="85"/>
                  </a:lnTo>
                  <a:lnTo>
                    <a:pt x="11" y="81"/>
                  </a:lnTo>
                  <a:lnTo>
                    <a:pt x="13" y="79"/>
                  </a:lnTo>
                  <a:lnTo>
                    <a:pt x="17" y="76"/>
                  </a:lnTo>
                  <a:lnTo>
                    <a:pt x="19" y="73"/>
                  </a:lnTo>
                  <a:lnTo>
                    <a:pt x="19" y="73"/>
                  </a:lnTo>
                  <a:lnTo>
                    <a:pt x="22" y="67"/>
                  </a:lnTo>
                  <a:lnTo>
                    <a:pt x="26" y="60"/>
                  </a:lnTo>
                  <a:lnTo>
                    <a:pt x="34" y="49"/>
                  </a:lnTo>
                  <a:lnTo>
                    <a:pt x="34" y="49"/>
                  </a:lnTo>
                  <a:lnTo>
                    <a:pt x="42" y="38"/>
                  </a:lnTo>
                  <a:lnTo>
                    <a:pt x="52" y="28"/>
                  </a:lnTo>
                  <a:lnTo>
                    <a:pt x="61" y="18"/>
                  </a:lnTo>
                  <a:lnTo>
                    <a:pt x="65" y="13"/>
                  </a:lnTo>
                  <a:lnTo>
                    <a:pt x="68" y="8"/>
                  </a:lnTo>
                  <a:lnTo>
                    <a:pt x="68" y="8"/>
                  </a:lnTo>
                  <a:lnTo>
                    <a:pt x="69" y="6"/>
                  </a:lnTo>
                  <a:lnTo>
                    <a:pt x="69" y="3"/>
                  </a:lnTo>
                  <a:lnTo>
                    <a:pt x="68" y="2"/>
                  </a:lnTo>
                  <a:lnTo>
                    <a:pt x="67" y="1"/>
                  </a:lnTo>
                  <a:lnTo>
                    <a:pt x="65" y="0"/>
                  </a:lnTo>
                  <a:lnTo>
                    <a:pt x="63" y="0"/>
                  </a:lnTo>
                  <a:lnTo>
                    <a:pt x="62" y="1"/>
                  </a:lnTo>
                  <a:lnTo>
                    <a:pt x="61" y="2"/>
                  </a:lnTo>
                  <a:lnTo>
                    <a:pt x="61"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76" name="Freeform 991"/>
            <p:cNvSpPr>
              <a:spLocks/>
            </p:cNvSpPr>
            <p:nvPr/>
          </p:nvSpPr>
          <p:spPr bwMode="auto">
            <a:xfrm>
              <a:off x="4402138" y="2727326"/>
              <a:ext cx="28575" cy="49213"/>
            </a:xfrm>
            <a:custGeom>
              <a:avLst/>
              <a:gdLst/>
              <a:ahLst/>
              <a:cxnLst>
                <a:cxn ang="0">
                  <a:pos x="44" y="6"/>
                </a:cxn>
                <a:cxn ang="0">
                  <a:pos x="44" y="6"/>
                </a:cxn>
                <a:cxn ang="0">
                  <a:pos x="43" y="10"/>
                </a:cxn>
                <a:cxn ang="0">
                  <a:pos x="42" y="12"/>
                </a:cxn>
                <a:cxn ang="0">
                  <a:pos x="41" y="14"/>
                </a:cxn>
                <a:cxn ang="0">
                  <a:pos x="40" y="15"/>
                </a:cxn>
                <a:cxn ang="0">
                  <a:pos x="37" y="17"/>
                </a:cxn>
                <a:cxn ang="0">
                  <a:pos x="36" y="18"/>
                </a:cxn>
                <a:cxn ang="0">
                  <a:pos x="35" y="20"/>
                </a:cxn>
                <a:cxn ang="0">
                  <a:pos x="35" y="20"/>
                </a:cxn>
                <a:cxn ang="0">
                  <a:pos x="31" y="25"/>
                </a:cxn>
                <a:cxn ang="0">
                  <a:pos x="27" y="30"/>
                </a:cxn>
                <a:cxn ang="0">
                  <a:pos x="22" y="36"/>
                </a:cxn>
                <a:cxn ang="0">
                  <a:pos x="19" y="41"/>
                </a:cxn>
                <a:cxn ang="0">
                  <a:pos x="19" y="41"/>
                </a:cxn>
                <a:cxn ang="0">
                  <a:pos x="14" y="52"/>
                </a:cxn>
                <a:cxn ang="0">
                  <a:pos x="10" y="64"/>
                </a:cxn>
                <a:cxn ang="0">
                  <a:pos x="6" y="75"/>
                </a:cxn>
                <a:cxn ang="0">
                  <a:pos x="0" y="85"/>
                </a:cxn>
                <a:cxn ang="0">
                  <a:pos x="0" y="85"/>
                </a:cxn>
                <a:cxn ang="0">
                  <a:pos x="0" y="87"/>
                </a:cxn>
                <a:cxn ang="0">
                  <a:pos x="0" y="88"/>
                </a:cxn>
                <a:cxn ang="0">
                  <a:pos x="1" y="91"/>
                </a:cxn>
                <a:cxn ang="0">
                  <a:pos x="2" y="92"/>
                </a:cxn>
                <a:cxn ang="0">
                  <a:pos x="4" y="92"/>
                </a:cxn>
                <a:cxn ang="0">
                  <a:pos x="5" y="92"/>
                </a:cxn>
                <a:cxn ang="0">
                  <a:pos x="7" y="92"/>
                </a:cxn>
                <a:cxn ang="0">
                  <a:pos x="8" y="89"/>
                </a:cxn>
                <a:cxn ang="0">
                  <a:pos x="8" y="89"/>
                </a:cxn>
                <a:cxn ang="0">
                  <a:pos x="12" y="83"/>
                </a:cxn>
                <a:cxn ang="0">
                  <a:pos x="15" y="77"/>
                </a:cxn>
                <a:cxn ang="0">
                  <a:pos x="21" y="63"/>
                </a:cxn>
                <a:cxn ang="0">
                  <a:pos x="28" y="49"/>
                </a:cxn>
                <a:cxn ang="0">
                  <a:pos x="31" y="43"/>
                </a:cxn>
                <a:cxn ang="0">
                  <a:pos x="36" y="37"/>
                </a:cxn>
                <a:cxn ang="0">
                  <a:pos x="36" y="37"/>
                </a:cxn>
                <a:cxn ang="0">
                  <a:pos x="41" y="29"/>
                </a:cxn>
                <a:cxn ang="0">
                  <a:pos x="47" y="22"/>
                </a:cxn>
                <a:cxn ang="0">
                  <a:pos x="51" y="14"/>
                </a:cxn>
                <a:cxn ang="0">
                  <a:pos x="53" y="10"/>
                </a:cxn>
                <a:cxn ang="0">
                  <a:pos x="54" y="6"/>
                </a:cxn>
                <a:cxn ang="0">
                  <a:pos x="54" y="6"/>
                </a:cxn>
                <a:cxn ang="0">
                  <a:pos x="54" y="3"/>
                </a:cxn>
                <a:cxn ang="0">
                  <a:pos x="53" y="1"/>
                </a:cxn>
                <a:cxn ang="0">
                  <a:pos x="50" y="0"/>
                </a:cxn>
                <a:cxn ang="0">
                  <a:pos x="49" y="0"/>
                </a:cxn>
                <a:cxn ang="0">
                  <a:pos x="45" y="1"/>
                </a:cxn>
                <a:cxn ang="0">
                  <a:pos x="44" y="3"/>
                </a:cxn>
                <a:cxn ang="0">
                  <a:pos x="44" y="6"/>
                </a:cxn>
                <a:cxn ang="0">
                  <a:pos x="44" y="6"/>
                </a:cxn>
              </a:cxnLst>
              <a:rect l="0" t="0" r="r" b="b"/>
              <a:pathLst>
                <a:path w="54" h="92">
                  <a:moveTo>
                    <a:pt x="44" y="6"/>
                  </a:moveTo>
                  <a:lnTo>
                    <a:pt x="44" y="6"/>
                  </a:lnTo>
                  <a:lnTo>
                    <a:pt x="43" y="10"/>
                  </a:lnTo>
                  <a:lnTo>
                    <a:pt x="42" y="12"/>
                  </a:lnTo>
                  <a:lnTo>
                    <a:pt x="41" y="14"/>
                  </a:lnTo>
                  <a:lnTo>
                    <a:pt x="40" y="15"/>
                  </a:lnTo>
                  <a:lnTo>
                    <a:pt x="37" y="17"/>
                  </a:lnTo>
                  <a:lnTo>
                    <a:pt x="36" y="18"/>
                  </a:lnTo>
                  <a:lnTo>
                    <a:pt x="35" y="20"/>
                  </a:lnTo>
                  <a:lnTo>
                    <a:pt x="35" y="20"/>
                  </a:lnTo>
                  <a:lnTo>
                    <a:pt x="31" y="25"/>
                  </a:lnTo>
                  <a:lnTo>
                    <a:pt x="27" y="30"/>
                  </a:lnTo>
                  <a:lnTo>
                    <a:pt x="22" y="36"/>
                  </a:lnTo>
                  <a:lnTo>
                    <a:pt x="19" y="41"/>
                  </a:lnTo>
                  <a:lnTo>
                    <a:pt x="19" y="41"/>
                  </a:lnTo>
                  <a:lnTo>
                    <a:pt x="14" y="52"/>
                  </a:lnTo>
                  <a:lnTo>
                    <a:pt x="10" y="64"/>
                  </a:lnTo>
                  <a:lnTo>
                    <a:pt x="6" y="75"/>
                  </a:lnTo>
                  <a:lnTo>
                    <a:pt x="0" y="85"/>
                  </a:lnTo>
                  <a:lnTo>
                    <a:pt x="0" y="85"/>
                  </a:lnTo>
                  <a:lnTo>
                    <a:pt x="0" y="87"/>
                  </a:lnTo>
                  <a:lnTo>
                    <a:pt x="0" y="88"/>
                  </a:lnTo>
                  <a:lnTo>
                    <a:pt x="1" y="91"/>
                  </a:lnTo>
                  <a:lnTo>
                    <a:pt x="2" y="92"/>
                  </a:lnTo>
                  <a:lnTo>
                    <a:pt x="4" y="92"/>
                  </a:lnTo>
                  <a:lnTo>
                    <a:pt x="5" y="92"/>
                  </a:lnTo>
                  <a:lnTo>
                    <a:pt x="7" y="92"/>
                  </a:lnTo>
                  <a:lnTo>
                    <a:pt x="8" y="89"/>
                  </a:lnTo>
                  <a:lnTo>
                    <a:pt x="8" y="89"/>
                  </a:lnTo>
                  <a:lnTo>
                    <a:pt x="12" y="83"/>
                  </a:lnTo>
                  <a:lnTo>
                    <a:pt x="15" y="77"/>
                  </a:lnTo>
                  <a:lnTo>
                    <a:pt x="21" y="63"/>
                  </a:lnTo>
                  <a:lnTo>
                    <a:pt x="28" y="49"/>
                  </a:lnTo>
                  <a:lnTo>
                    <a:pt x="31" y="43"/>
                  </a:lnTo>
                  <a:lnTo>
                    <a:pt x="36" y="37"/>
                  </a:lnTo>
                  <a:lnTo>
                    <a:pt x="36" y="37"/>
                  </a:lnTo>
                  <a:lnTo>
                    <a:pt x="41" y="29"/>
                  </a:lnTo>
                  <a:lnTo>
                    <a:pt x="47" y="22"/>
                  </a:lnTo>
                  <a:lnTo>
                    <a:pt x="51" y="14"/>
                  </a:lnTo>
                  <a:lnTo>
                    <a:pt x="53" y="10"/>
                  </a:lnTo>
                  <a:lnTo>
                    <a:pt x="54" y="6"/>
                  </a:lnTo>
                  <a:lnTo>
                    <a:pt x="54" y="6"/>
                  </a:lnTo>
                  <a:lnTo>
                    <a:pt x="54" y="3"/>
                  </a:lnTo>
                  <a:lnTo>
                    <a:pt x="53" y="1"/>
                  </a:lnTo>
                  <a:lnTo>
                    <a:pt x="50" y="0"/>
                  </a:lnTo>
                  <a:lnTo>
                    <a:pt x="49" y="0"/>
                  </a:lnTo>
                  <a:lnTo>
                    <a:pt x="45" y="1"/>
                  </a:lnTo>
                  <a:lnTo>
                    <a:pt x="44" y="3"/>
                  </a:lnTo>
                  <a:lnTo>
                    <a:pt x="44" y="6"/>
                  </a:lnTo>
                  <a:lnTo>
                    <a:pt x="44" y="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77" name="Freeform 992"/>
            <p:cNvSpPr>
              <a:spLocks/>
            </p:cNvSpPr>
            <p:nvPr/>
          </p:nvSpPr>
          <p:spPr bwMode="auto">
            <a:xfrm>
              <a:off x="4464051" y="2733676"/>
              <a:ext cx="26988" cy="36513"/>
            </a:xfrm>
            <a:custGeom>
              <a:avLst/>
              <a:gdLst/>
              <a:ahLst/>
              <a:cxnLst>
                <a:cxn ang="0">
                  <a:pos x="41" y="2"/>
                </a:cxn>
                <a:cxn ang="0">
                  <a:pos x="41" y="2"/>
                </a:cxn>
                <a:cxn ang="0">
                  <a:pos x="37" y="10"/>
                </a:cxn>
                <a:cxn ang="0">
                  <a:pos x="32" y="18"/>
                </a:cxn>
                <a:cxn ang="0">
                  <a:pos x="21" y="33"/>
                </a:cxn>
                <a:cxn ang="0">
                  <a:pos x="21" y="33"/>
                </a:cxn>
                <a:cxn ang="0">
                  <a:pos x="10" y="48"/>
                </a:cxn>
                <a:cxn ang="0">
                  <a:pos x="1" y="65"/>
                </a:cxn>
                <a:cxn ang="0">
                  <a:pos x="1" y="65"/>
                </a:cxn>
                <a:cxn ang="0">
                  <a:pos x="0" y="66"/>
                </a:cxn>
                <a:cxn ang="0">
                  <a:pos x="0" y="68"/>
                </a:cxn>
                <a:cxn ang="0">
                  <a:pos x="1" y="70"/>
                </a:cxn>
                <a:cxn ang="0">
                  <a:pos x="3" y="71"/>
                </a:cxn>
                <a:cxn ang="0">
                  <a:pos x="4" y="71"/>
                </a:cxn>
                <a:cxn ang="0">
                  <a:pos x="6" y="71"/>
                </a:cxn>
                <a:cxn ang="0">
                  <a:pos x="7" y="71"/>
                </a:cxn>
                <a:cxn ang="0">
                  <a:pos x="9" y="69"/>
                </a:cxn>
                <a:cxn ang="0">
                  <a:pos x="9" y="69"/>
                </a:cxn>
                <a:cxn ang="0">
                  <a:pos x="18" y="54"/>
                </a:cxn>
                <a:cxn ang="0">
                  <a:pos x="29" y="37"/>
                </a:cxn>
                <a:cxn ang="0">
                  <a:pos x="29" y="37"/>
                </a:cxn>
                <a:cxn ang="0">
                  <a:pos x="40" y="21"/>
                </a:cxn>
                <a:cxn ang="0">
                  <a:pos x="46" y="13"/>
                </a:cxn>
                <a:cxn ang="0">
                  <a:pos x="51" y="5"/>
                </a:cxn>
                <a:cxn ang="0">
                  <a:pos x="51" y="5"/>
                </a:cxn>
                <a:cxn ang="0">
                  <a:pos x="51" y="3"/>
                </a:cxn>
                <a:cxn ang="0">
                  <a:pos x="51" y="1"/>
                </a:cxn>
                <a:cxn ang="0">
                  <a:pos x="50" y="0"/>
                </a:cxn>
                <a:cxn ang="0">
                  <a:pos x="47" y="0"/>
                </a:cxn>
                <a:cxn ang="0">
                  <a:pos x="44" y="0"/>
                </a:cxn>
                <a:cxn ang="0">
                  <a:pos x="42" y="1"/>
                </a:cxn>
                <a:cxn ang="0">
                  <a:pos x="41" y="2"/>
                </a:cxn>
                <a:cxn ang="0">
                  <a:pos x="41" y="2"/>
                </a:cxn>
              </a:cxnLst>
              <a:rect l="0" t="0" r="r" b="b"/>
              <a:pathLst>
                <a:path w="51" h="71">
                  <a:moveTo>
                    <a:pt x="41" y="2"/>
                  </a:moveTo>
                  <a:lnTo>
                    <a:pt x="41" y="2"/>
                  </a:lnTo>
                  <a:lnTo>
                    <a:pt x="37" y="10"/>
                  </a:lnTo>
                  <a:lnTo>
                    <a:pt x="32" y="18"/>
                  </a:lnTo>
                  <a:lnTo>
                    <a:pt x="21" y="33"/>
                  </a:lnTo>
                  <a:lnTo>
                    <a:pt x="21" y="33"/>
                  </a:lnTo>
                  <a:lnTo>
                    <a:pt x="10" y="48"/>
                  </a:lnTo>
                  <a:lnTo>
                    <a:pt x="1" y="65"/>
                  </a:lnTo>
                  <a:lnTo>
                    <a:pt x="1" y="65"/>
                  </a:lnTo>
                  <a:lnTo>
                    <a:pt x="0" y="66"/>
                  </a:lnTo>
                  <a:lnTo>
                    <a:pt x="0" y="68"/>
                  </a:lnTo>
                  <a:lnTo>
                    <a:pt x="1" y="70"/>
                  </a:lnTo>
                  <a:lnTo>
                    <a:pt x="3" y="71"/>
                  </a:lnTo>
                  <a:lnTo>
                    <a:pt x="4" y="71"/>
                  </a:lnTo>
                  <a:lnTo>
                    <a:pt x="6" y="71"/>
                  </a:lnTo>
                  <a:lnTo>
                    <a:pt x="7" y="71"/>
                  </a:lnTo>
                  <a:lnTo>
                    <a:pt x="9" y="69"/>
                  </a:lnTo>
                  <a:lnTo>
                    <a:pt x="9" y="69"/>
                  </a:lnTo>
                  <a:lnTo>
                    <a:pt x="18" y="54"/>
                  </a:lnTo>
                  <a:lnTo>
                    <a:pt x="29" y="37"/>
                  </a:lnTo>
                  <a:lnTo>
                    <a:pt x="29" y="37"/>
                  </a:lnTo>
                  <a:lnTo>
                    <a:pt x="40" y="21"/>
                  </a:lnTo>
                  <a:lnTo>
                    <a:pt x="46" y="13"/>
                  </a:lnTo>
                  <a:lnTo>
                    <a:pt x="51" y="5"/>
                  </a:lnTo>
                  <a:lnTo>
                    <a:pt x="51" y="5"/>
                  </a:lnTo>
                  <a:lnTo>
                    <a:pt x="51" y="3"/>
                  </a:lnTo>
                  <a:lnTo>
                    <a:pt x="51" y="1"/>
                  </a:lnTo>
                  <a:lnTo>
                    <a:pt x="50" y="0"/>
                  </a:lnTo>
                  <a:lnTo>
                    <a:pt x="47" y="0"/>
                  </a:lnTo>
                  <a:lnTo>
                    <a:pt x="44" y="0"/>
                  </a:lnTo>
                  <a:lnTo>
                    <a:pt x="42" y="1"/>
                  </a:lnTo>
                  <a:lnTo>
                    <a:pt x="41" y="2"/>
                  </a:lnTo>
                  <a:lnTo>
                    <a:pt x="41"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78" name="Freeform 993"/>
            <p:cNvSpPr>
              <a:spLocks/>
            </p:cNvSpPr>
            <p:nvPr/>
          </p:nvSpPr>
          <p:spPr bwMode="auto">
            <a:xfrm>
              <a:off x="4532313" y="2736851"/>
              <a:ext cx="30163" cy="42863"/>
            </a:xfrm>
            <a:custGeom>
              <a:avLst/>
              <a:gdLst/>
              <a:ahLst/>
              <a:cxnLst>
                <a:cxn ang="0">
                  <a:pos x="49" y="3"/>
                </a:cxn>
                <a:cxn ang="0">
                  <a:pos x="49" y="3"/>
                </a:cxn>
                <a:cxn ang="0">
                  <a:pos x="43" y="13"/>
                </a:cxn>
                <a:cxn ang="0">
                  <a:pos x="37" y="24"/>
                </a:cxn>
                <a:cxn ang="0">
                  <a:pos x="29" y="34"/>
                </a:cxn>
                <a:cxn ang="0">
                  <a:pos x="22" y="43"/>
                </a:cxn>
                <a:cxn ang="0">
                  <a:pos x="22" y="43"/>
                </a:cxn>
                <a:cxn ang="0">
                  <a:pos x="15" y="50"/>
                </a:cxn>
                <a:cxn ang="0">
                  <a:pos x="10" y="57"/>
                </a:cxn>
                <a:cxn ang="0">
                  <a:pos x="4" y="65"/>
                </a:cxn>
                <a:cxn ang="0">
                  <a:pos x="1" y="74"/>
                </a:cxn>
                <a:cxn ang="0">
                  <a:pos x="1" y="74"/>
                </a:cxn>
                <a:cxn ang="0">
                  <a:pos x="0" y="76"/>
                </a:cxn>
                <a:cxn ang="0">
                  <a:pos x="1" y="78"/>
                </a:cxn>
                <a:cxn ang="0">
                  <a:pos x="2" y="79"/>
                </a:cxn>
                <a:cxn ang="0">
                  <a:pos x="4" y="79"/>
                </a:cxn>
                <a:cxn ang="0">
                  <a:pos x="6" y="80"/>
                </a:cxn>
                <a:cxn ang="0">
                  <a:pos x="8" y="79"/>
                </a:cxn>
                <a:cxn ang="0">
                  <a:pos x="9" y="78"/>
                </a:cxn>
                <a:cxn ang="0">
                  <a:pos x="10" y="76"/>
                </a:cxn>
                <a:cxn ang="0">
                  <a:pos x="10" y="76"/>
                </a:cxn>
                <a:cxn ang="0">
                  <a:pos x="13" y="70"/>
                </a:cxn>
                <a:cxn ang="0">
                  <a:pos x="15" y="65"/>
                </a:cxn>
                <a:cxn ang="0">
                  <a:pos x="22" y="56"/>
                </a:cxn>
                <a:cxn ang="0">
                  <a:pos x="22" y="56"/>
                </a:cxn>
                <a:cxn ang="0">
                  <a:pos x="29" y="50"/>
                </a:cxn>
                <a:cxn ang="0">
                  <a:pos x="32" y="46"/>
                </a:cxn>
                <a:cxn ang="0">
                  <a:pos x="35" y="43"/>
                </a:cxn>
                <a:cxn ang="0">
                  <a:pos x="35" y="43"/>
                </a:cxn>
                <a:cxn ang="0">
                  <a:pos x="41" y="33"/>
                </a:cxn>
                <a:cxn ang="0">
                  <a:pos x="46" y="25"/>
                </a:cxn>
                <a:cxn ang="0">
                  <a:pos x="52" y="17"/>
                </a:cxn>
                <a:cxn ang="0">
                  <a:pos x="57" y="7"/>
                </a:cxn>
                <a:cxn ang="0">
                  <a:pos x="57" y="7"/>
                </a:cxn>
                <a:cxn ang="0">
                  <a:pos x="57" y="5"/>
                </a:cxn>
                <a:cxn ang="0">
                  <a:pos x="57" y="4"/>
                </a:cxn>
                <a:cxn ang="0">
                  <a:pos x="56" y="2"/>
                </a:cxn>
                <a:cxn ang="0">
                  <a:pos x="55" y="1"/>
                </a:cxn>
                <a:cxn ang="0">
                  <a:pos x="53" y="0"/>
                </a:cxn>
                <a:cxn ang="0">
                  <a:pos x="52" y="0"/>
                </a:cxn>
                <a:cxn ang="0">
                  <a:pos x="50" y="1"/>
                </a:cxn>
                <a:cxn ang="0">
                  <a:pos x="49" y="3"/>
                </a:cxn>
                <a:cxn ang="0">
                  <a:pos x="49" y="3"/>
                </a:cxn>
              </a:cxnLst>
              <a:rect l="0" t="0" r="r" b="b"/>
              <a:pathLst>
                <a:path w="57" h="80">
                  <a:moveTo>
                    <a:pt x="49" y="3"/>
                  </a:moveTo>
                  <a:lnTo>
                    <a:pt x="49" y="3"/>
                  </a:lnTo>
                  <a:lnTo>
                    <a:pt x="43" y="13"/>
                  </a:lnTo>
                  <a:lnTo>
                    <a:pt x="37" y="24"/>
                  </a:lnTo>
                  <a:lnTo>
                    <a:pt x="29" y="34"/>
                  </a:lnTo>
                  <a:lnTo>
                    <a:pt x="22" y="43"/>
                  </a:lnTo>
                  <a:lnTo>
                    <a:pt x="22" y="43"/>
                  </a:lnTo>
                  <a:lnTo>
                    <a:pt x="15" y="50"/>
                  </a:lnTo>
                  <a:lnTo>
                    <a:pt x="10" y="57"/>
                  </a:lnTo>
                  <a:lnTo>
                    <a:pt x="4" y="65"/>
                  </a:lnTo>
                  <a:lnTo>
                    <a:pt x="1" y="74"/>
                  </a:lnTo>
                  <a:lnTo>
                    <a:pt x="1" y="74"/>
                  </a:lnTo>
                  <a:lnTo>
                    <a:pt x="0" y="76"/>
                  </a:lnTo>
                  <a:lnTo>
                    <a:pt x="1" y="78"/>
                  </a:lnTo>
                  <a:lnTo>
                    <a:pt x="2" y="79"/>
                  </a:lnTo>
                  <a:lnTo>
                    <a:pt x="4" y="79"/>
                  </a:lnTo>
                  <a:lnTo>
                    <a:pt x="6" y="80"/>
                  </a:lnTo>
                  <a:lnTo>
                    <a:pt x="8" y="79"/>
                  </a:lnTo>
                  <a:lnTo>
                    <a:pt x="9" y="78"/>
                  </a:lnTo>
                  <a:lnTo>
                    <a:pt x="10" y="76"/>
                  </a:lnTo>
                  <a:lnTo>
                    <a:pt x="10" y="76"/>
                  </a:lnTo>
                  <a:lnTo>
                    <a:pt x="13" y="70"/>
                  </a:lnTo>
                  <a:lnTo>
                    <a:pt x="15" y="65"/>
                  </a:lnTo>
                  <a:lnTo>
                    <a:pt x="22" y="56"/>
                  </a:lnTo>
                  <a:lnTo>
                    <a:pt x="22" y="56"/>
                  </a:lnTo>
                  <a:lnTo>
                    <a:pt x="29" y="50"/>
                  </a:lnTo>
                  <a:lnTo>
                    <a:pt x="32" y="46"/>
                  </a:lnTo>
                  <a:lnTo>
                    <a:pt x="35" y="43"/>
                  </a:lnTo>
                  <a:lnTo>
                    <a:pt x="35" y="43"/>
                  </a:lnTo>
                  <a:lnTo>
                    <a:pt x="41" y="33"/>
                  </a:lnTo>
                  <a:lnTo>
                    <a:pt x="46" y="25"/>
                  </a:lnTo>
                  <a:lnTo>
                    <a:pt x="52" y="17"/>
                  </a:lnTo>
                  <a:lnTo>
                    <a:pt x="57" y="7"/>
                  </a:lnTo>
                  <a:lnTo>
                    <a:pt x="57" y="7"/>
                  </a:lnTo>
                  <a:lnTo>
                    <a:pt x="57" y="5"/>
                  </a:lnTo>
                  <a:lnTo>
                    <a:pt x="57" y="4"/>
                  </a:lnTo>
                  <a:lnTo>
                    <a:pt x="56" y="2"/>
                  </a:lnTo>
                  <a:lnTo>
                    <a:pt x="55" y="1"/>
                  </a:lnTo>
                  <a:lnTo>
                    <a:pt x="53" y="0"/>
                  </a:lnTo>
                  <a:lnTo>
                    <a:pt x="52" y="0"/>
                  </a:lnTo>
                  <a:lnTo>
                    <a:pt x="50" y="1"/>
                  </a:lnTo>
                  <a:lnTo>
                    <a:pt x="49" y="3"/>
                  </a:lnTo>
                  <a:lnTo>
                    <a:pt x="49"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79" name="Freeform 994"/>
            <p:cNvSpPr>
              <a:spLocks/>
            </p:cNvSpPr>
            <p:nvPr/>
          </p:nvSpPr>
          <p:spPr bwMode="auto">
            <a:xfrm>
              <a:off x="4589463" y="2735263"/>
              <a:ext cx="22225" cy="34925"/>
            </a:xfrm>
            <a:custGeom>
              <a:avLst/>
              <a:gdLst/>
              <a:ahLst/>
              <a:cxnLst>
                <a:cxn ang="0">
                  <a:pos x="33" y="2"/>
                </a:cxn>
                <a:cxn ang="0">
                  <a:pos x="33" y="2"/>
                </a:cxn>
                <a:cxn ang="0">
                  <a:pos x="24" y="16"/>
                </a:cxn>
                <a:cxn ang="0">
                  <a:pos x="16" y="31"/>
                </a:cxn>
                <a:cxn ang="0">
                  <a:pos x="7" y="46"/>
                </a:cxn>
                <a:cxn ang="0">
                  <a:pos x="1" y="61"/>
                </a:cxn>
                <a:cxn ang="0">
                  <a:pos x="1" y="61"/>
                </a:cxn>
                <a:cxn ang="0">
                  <a:pos x="0" y="63"/>
                </a:cxn>
                <a:cxn ang="0">
                  <a:pos x="1" y="64"/>
                </a:cxn>
                <a:cxn ang="0">
                  <a:pos x="2" y="65"/>
                </a:cxn>
                <a:cxn ang="0">
                  <a:pos x="4" y="66"/>
                </a:cxn>
                <a:cxn ang="0">
                  <a:pos x="7" y="66"/>
                </a:cxn>
                <a:cxn ang="0">
                  <a:pos x="8" y="65"/>
                </a:cxn>
                <a:cxn ang="0">
                  <a:pos x="10" y="63"/>
                </a:cxn>
                <a:cxn ang="0">
                  <a:pos x="10" y="63"/>
                </a:cxn>
                <a:cxn ang="0">
                  <a:pos x="17" y="49"/>
                </a:cxn>
                <a:cxn ang="0">
                  <a:pos x="24" y="34"/>
                </a:cxn>
                <a:cxn ang="0">
                  <a:pos x="32" y="21"/>
                </a:cxn>
                <a:cxn ang="0">
                  <a:pos x="42" y="7"/>
                </a:cxn>
                <a:cxn ang="0">
                  <a:pos x="42" y="7"/>
                </a:cxn>
                <a:cxn ang="0">
                  <a:pos x="42" y="5"/>
                </a:cxn>
                <a:cxn ang="0">
                  <a:pos x="42" y="4"/>
                </a:cxn>
                <a:cxn ang="0">
                  <a:pos x="41" y="2"/>
                </a:cxn>
                <a:cxn ang="0">
                  <a:pos x="40" y="1"/>
                </a:cxn>
                <a:cxn ang="0">
                  <a:pos x="38" y="0"/>
                </a:cxn>
                <a:cxn ang="0">
                  <a:pos x="36" y="0"/>
                </a:cxn>
                <a:cxn ang="0">
                  <a:pos x="34" y="1"/>
                </a:cxn>
                <a:cxn ang="0">
                  <a:pos x="33" y="2"/>
                </a:cxn>
                <a:cxn ang="0">
                  <a:pos x="33" y="2"/>
                </a:cxn>
              </a:cxnLst>
              <a:rect l="0" t="0" r="r" b="b"/>
              <a:pathLst>
                <a:path w="42" h="66">
                  <a:moveTo>
                    <a:pt x="33" y="2"/>
                  </a:moveTo>
                  <a:lnTo>
                    <a:pt x="33" y="2"/>
                  </a:lnTo>
                  <a:lnTo>
                    <a:pt x="24" y="16"/>
                  </a:lnTo>
                  <a:lnTo>
                    <a:pt x="16" y="31"/>
                  </a:lnTo>
                  <a:lnTo>
                    <a:pt x="7" y="46"/>
                  </a:lnTo>
                  <a:lnTo>
                    <a:pt x="1" y="61"/>
                  </a:lnTo>
                  <a:lnTo>
                    <a:pt x="1" y="61"/>
                  </a:lnTo>
                  <a:lnTo>
                    <a:pt x="0" y="63"/>
                  </a:lnTo>
                  <a:lnTo>
                    <a:pt x="1" y="64"/>
                  </a:lnTo>
                  <a:lnTo>
                    <a:pt x="2" y="65"/>
                  </a:lnTo>
                  <a:lnTo>
                    <a:pt x="4" y="66"/>
                  </a:lnTo>
                  <a:lnTo>
                    <a:pt x="7" y="66"/>
                  </a:lnTo>
                  <a:lnTo>
                    <a:pt x="8" y="65"/>
                  </a:lnTo>
                  <a:lnTo>
                    <a:pt x="10" y="63"/>
                  </a:lnTo>
                  <a:lnTo>
                    <a:pt x="10" y="63"/>
                  </a:lnTo>
                  <a:lnTo>
                    <a:pt x="17" y="49"/>
                  </a:lnTo>
                  <a:lnTo>
                    <a:pt x="24" y="34"/>
                  </a:lnTo>
                  <a:lnTo>
                    <a:pt x="32" y="21"/>
                  </a:lnTo>
                  <a:lnTo>
                    <a:pt x="42" y="7"/>
                  </a:lnTo>
                  <a:lnTo>
                    <a:pt x="42" y="7"/>
                  </a:lnTo>
                  <a:lnTo>
                    <a:pt x="42" y="5"/>
                  </a:lnTo>
                  <a:lnTo>
                    <a:pt x="42" y="4"/>
                  </a:lnTo>
                  <a:lnTo>
                    <a:pt x="41" y="2"/>
                  </a:lnTo>
                  <a:lnTo>
                    <a:pt x="40" y="1"/>
                  </a:lnTo>
                  <a:lnTo>
                    <a:pt x="38" y="0"/>
                  </a:lnTo>
                  <a:lnTo>
                    <a:pt x="36" y="0"/>
                  </a:lnTo>
                  <a:lnTo>
                    <a:pt x="34" y="1"/>
                  </a:lnTo>
                  <a:lnTo>
                    <a:pt x="33" y="2"/>
                  </a:lnTo>
                  <a:lnTo>
                    <a:pt x="33"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80" name="Freeform 995"/>
            <p:cNvSpPr>
              <a:spLocks/>
            </p:cNvSpPr>
            <p:nvPr/>
          </p:nvSpPr>
          <p:spPr bwMode="auto">
            <a:xfrm>
              <a:off x="4651376" y="2736851"/>
              <a:ext cx="25400" cy="42863"/>
            </a:xfrm>
            <a:custGeom>
              <a:avLst/>
              <a:gdLst/>
              <a:ahLst/>
              <a:cxnLst>
                <a:cxn ang="0">
                  <a:pos x="39" y="4"/>
                </a:cxn>
                <a:cxn ang="0">
                  <a:pos x="39" y="4"/>
                </a:cxn>
                <a:cxn ang="0">
                  <a:pos x="36" y="13"/>
                </a:cxn>
                <a:cxn ang="0">
                  <a:pos x="31" y="22"/>
                </a:cxn>
                <a:cxn ang="0">
                  <a:pos x="22" y="39"/>
                </a:cxn>
                <a:cxn ang="0">
                  <a:pos x="11" y="56"/>
                </a:cxn>
                <a:cxn ang="0">
                  <a:pos x="0" y="73"/>
                </a:cxn>
                <a:cxn ang="0">
                  <a:pos x="0" y="73"/>
                </a:cxn>
                <a:cxn ang="0">
                  <a:pos x="0" y="75"/>
                </a:cxn>
                <a:cxn ang="0">
                  <a:pos x="0" y="76"/>
                </a:cxn>
                <a:cxn ang="0">
                  <a:pos x="1" y="78"/>
                </a:cxn>
                <a:cxn ang="0">
                  <a:pos x="2" y="79"/>
                </a:cxn>
                <a:cxn ang="0">
                  <a:pos x="4" y="80"/>
                </a:cxn>
                <a:cxn ang="0">
                  <a:pos x="5" y="80"/>
                </a:cxn>
                <a:cxn ang="0">
                  <a:pos x="8" y="79"/>
                </a:cxn>
                <a:cxn ang="0">
                  <a:pos x="9" y="78"/>
                </a:cxn>
                <a:cxn ang="0">
                  <a:pos x="9" y="78"/>
                </a:cxn>
                <a:cxn ang="0">
                  <a:pos x="20" y="60"/>
                </a:cxn>
                <a:cxn ang="0">
                  <a:pos x="30" y="43"/>
                </a:cxn>
                <a:cxn ang="0">
                  <a:pos x="41" y="25"/>
                </a:cxn>
                <a:cxn ang="0">
                  <a:pos x="44" y="16"/>
                </a:cxn>
                <a:cxn ang="0">
                  <a:pos x="47" y="6"/>
                </a:cxn>
                <a:cxn ang="0">
                  <a:pos x="47" y="6"/>
                </a:cxn>
                <a:cxn ang="0">
                  <a:pos x="48" y="4"/>
                </a:cxn>
                <a:cxn ang="0">
                  <a:pos x="47" y="3"/>
                </a:cxn>
                <a:cxn ang="0">
                  <a:pos x="46" y="1"/>
                </a:cxn>
                <a:cxn ang="0">
                  <a:pos x="44" y="1"/>
                </a:cxn>
                <a:cxn ang="0">
                  <a:pos x="43" y="0"/>
                </a:cxn>
                <a:cxn ang="0">
                  <a:pos x="41" y="1"/>
                </a:cxn>
                <a:cxn ang="0">
                  <a:pos x="40" y="2"/>
                </a:cxn>
                <a:cxn ang="0">
                  <a:pos x="39" y="4"/>
                </a:cxn>
                <a:cxn ang="0">
                  <a:pos x="39" y="4"/>
                </a:cxn>
              </a:cxnLst>
              <a:rect l="0" t="0" r="r" b="b"/>
              <a:pathLst>
                <a:path w="48" h="80">
                  <a:moveTo>
                    <a:pt x="39" y="4"/>
                  </a:moveTo>
                  <a:lnTo>
                    <a:pt x="39" y="4"/>
                  </a:lnTo>
                  <a:lnTo>
                    <a:pt x="36" y="13"/>
                  </a:lnTo>
                  <a:lnTo>
                    <a:pt x="31" y="22"/>
                  </a:lnTo>
                  <a:lnTo>
                    <a:pt x="22" y="39"/>
                  </a:lnTo>
                  <a:lnTo>
                    <a:pt x="11" y="56"/>
                  </a:lnTo>
                  <a:lnTo>
                    <a:pt x="0" y="73"/>
                  </a:lnTo>
                  <a:lnTo>
                    <a:pt x="0" y="73"/>
                  </a:lnTo>
                  <a:lnTo>
                    <a:pt x="0" y="75"/>
                  </a:lnTo>
                  <a:lnTo>
                    <a:pt x="0" y="76"/>
                  </a:lnTo>
                  <a:lnTo>
                    <a:pt x="1" y="78"/>
                  </a:lnTo>
                  <a:lnTo>
                    <a:pt x="2" y="79"/>
                  </a:lnTo>
                  <a:lnTo>
                    <a:pt x="4" y="80"/>
                  </a:lnTo>
                  <a:lnTo>
                    <a:pt x="5" y="80"/>
                  </a:lnTo>
                  <a:lnTo>
                    <a:pt x="8" y="79"/>
                  </a:lnTo>
                  <a:lnTo>
                    <a:pt x="9" y="78"/>
                  </a:lnTo>
                  <a:lnTo>
                    <a:pt x="9" y="78"/>
                  </a:lnTo>
                  <a:lnTo>
                    <a:pt x="20" y="60"/>
                  </a:lnTo>
                  <a:lnTo>
                    <a:pt x="30" y="43"/>
                  </a:lnTo>
                  <a:lnTo>
                    <a:pt x="41" y="25"/>
                  </a:lnTo>
                  <a:lnTo>
                    <a:pt x="44" y="16"/>
                  </a:lnTo>
                  <a:lnTo>
                    <a:pt x="47" y="6"/>
                  </a:lnTo>
                  <a:lnTo>
                    <a:pt x="47" y="6"/>
                  </a:lnTo>
                  <a:lnTo>
                    <a:pt x="48" y="4"/>
                  </a:lnTo>
                  <a:lnTo>
                    <a:pt x="47" y="3"/>
                  </a:lnTo>
                  <a:lnTo>
                    <a:pt x="46" y="1"/>
                  </a:lnTo>
                  <a:lnTo>
                    <a:pt x="44" y="1"/>
                  </a:lnTo>
                  <a:lnTo>
                    <a:pt x="43" y="0"/>
                  </a:lnTo>
                  <a:lnTo>
                    <a:pt x="41" y="1"/>
                  </a:lnTo>
                  <a:lnTo>
                    <a:pt x="40" y="2"/>
                  </a:lnTo>
                  <a:lnTo>
                    <a:pt x="39" y="4"/>
                  </a:lnTo>
                  <a:lnTo>
                    <a:pt x="39"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81" name="Freeform 996"/>
            <p:cNvSpPr>
              <a:spLocks/>
            </p:cNvSpPr>
            <p:nvPr/>
          </p:nvSpPr>
          <p:spPr bwMode="auto">
            <a:xfrm>
              <a:off x="4702176" y="2738438"/>
              <a:ext cx="22225" cy="38100"/>
            </a:xfrm>
            <a:custGeom>
              <a:avLst/>
              <a:gdLst/>
              <a:ahLst/>
              <a:cxnLst>
                <a:cxn ang="0">
                  <a:pos x="35" y="3"/>
                </a:cxn>
                <a:cxn ang="0">
                  <a:pos x="35" y="3"/>
                </a:cxn>
                <a:cxn ang="0">
                  <a:pos x="30" y="10"/>
                </a:cxn>
                <a:cxn ang="0">
                  <a:pos x="26" y="18"/>
                </a:cxn>
                <a:cxn ang="0">
                  <a:pos x="14" y="32"/>
                </a:cxn>
                <a:cxn ang="0">
                  <a:pos x="10" y="40"/>
                </a:cxn>
                <a:cxn ang="0">
                  <a:pos x="5" y="48"/>
                </a:cxn>
                <a:cxn ang="0">
                  <a:pos x="2" y="55"/>
                </a:cxn>
                <a:cxn ang="0">
                  <a:pos x="0" y="64"/>
                </a:cxn>
                <a:cxn ang="0">
                  <a:pos x="0" y="64"/>
                </a:cxn>
                <a:cxn ang="0">
                  <a:pos x="0" y="66"/>
                </a:cxn>
                <a:cxn ang="0">
                  <a:pos x="0" y="67"/>
                </a:cxn>
                <a:cxn ang="0">
                  <a:pos x="3" y="70"/>
                </a:cxn>
                <a:cxn ang="0">
                  <a:pos x="5" y="71"/>
                </a:cxn>
                <a:cxn ang="0">
                  <a:pos x="7" y="70"/>
                </a:cxn>
                <a:cxn ang="0">
                  <a:pos x="8" y="69"/>
                </a:cxn>
                <a:cxn ang="0">
                  <a:pos x="9" y="66"/>
                </a:cxn>
                <a:cxn ang="0">
                  <a:pos x="9" y="66"/>
                </a:cxn>
                <a:cxn ang="0">
                  <a:pos x="11" y="58"/>
                </a:cxn>
                <a:cxn ang="0">
                  <a:pos x="14" y="51"/>
                </a:cxn>
                <a:cxn ang="0">
                  <a:pos x="18" y="44"/>
                </a:cxn>
                <a:cxn ang="0">
                  <a:pos x="23" y="36"/>
                </a:cxn>
                <a:cxn ang="0">
                  <a:pos x="34" y="22"/>
                </a:cxn>
                <a:cxn ang="0">
                  <a:pos x="39" y="15"/>
                </a:cxn>
                <a:cxn ang="0">
                  <a:pos x="43" y="7"/>
                </a:cxn>
                <a:cxn ang="0">
                  <a:pos x="43" y="7"/>
                </a:cxn>
                <a:cxn ang="0">
                  <a:pos x="43" y="5"/>
                </a:cxn>
                <a:cxn ang="0">
                  <a:pos x="43" y="4"/>
                </a:cxn>
                <a:cxn ang="0">
                  <a:pos x="42" y="2"/>
                </a:cxn>
                <a:cxn ang="0">
                  <a:pos x="41" y="1"/>
                </a:cxn>
                <a:cxn ang="0">
                  <a:pos x="39" y="0"/>
                </a:cxn>
                <a:cxn ang="0">
                  <a:pos x="38" y="0"/>
                </a:cxn>
                <a:cxn ang="0">
                  <a:pos x="36" y="1"/>
                </a:cxn>
                <a:cxn ang="0">
                  <a:pos x="35" y="3"/>
                </a:cxn>
                <a:cxn ang="0">
                  <a:pos x="35" y="3"/>
                </a:cxn>
              </a:cxnLst>
              <a:rect l="0" t="0" r="r" b="b"/>
              <a:pathLst>
                <a:path w="43" h="71">
                  <a:moveTo>
                    <a:pt x="35" y="3"/>
                  </a:moveTo>
                  <a:lnTo>
                    <a:pt x="35" y="3"/>
                  </a:lnTo>
                  <a:lnTo>
                    <a:pt x="30" y="10"/>
                  </a:lnTo>
                  <a:lnTo>
                    <a:pt x="26" y="18"/>
                  </a:lnTo>
                  <a:lnTo>
                    <a:pt x="14" y="32"/>
                  </a:lnTo>
                  <a:lnTo>
                    <a:pt x="10" y="40"/>
                  </a:lnTo>
                  <a:lnTo>
                    <a:pt x="5" y="48"/>
                  </a:lnTo>
                  <a:lnTo>
                    <a:pt x="2" y="55"/>
                  </a:lnTo>
                  <a:lnTo>
                    <a:pt x="0" y="64"/>
                  </a:lnTo>
                  <a:lnTo>
                    <a:pt x="0" y="64"/>
                  </a:lnTo>
                  <a:lnTo>
                    <a:pt x="0" y="66"/>
                  </a:lnTo>
                  <a:lnTo>
                    <a:pt x="0" y="67"/>
                  </a:lnTo>
                  <a:lnTo>
                    <a:pt x="3" y="70"/>
                  </a:lnTo>
                  <a:lnTo>
                    <a:pt x="5" y="71"/>
                  </a:lnTo>
                  <a:lnTo>
                    <a:pt x="7" y="70"/>
                  </a:lnTo>
                  <a:lnTo>
                    <a:pt x="8" y="69"/>
                  </a:lnTo>
                  <a:lnTo>
                    <a:pt x="9" y="66"/>
                  </a:lnTo>
                  <a:lnTo>
                    <a:pt x="9" y="66"/>
                  </a:lnTo>
                  <a:lnTo>
                    <a:pt x="11" y="58"/>
                  </a:lnTo>
                  <a:lnTo>
                    <a:pt x="14" y="51"/>
                  </a:lnTo>
                  <a:lnTo>
                    <a:pt x="18" y="44"/>
                  </a:lnTo>
                  <a:lnTo>
                    <a:pt x="23" y="36"/>
                  </a:lnTo>
                  <a:lnTo>
                    <a:pt x="34" y="22"/>
                  </a:lnTo>
                  <a:lnTo>
                    <a:pt x="39" y="15"/>
                  </a:lnTo>
                  <a:lnTo>
                    <a:pt x="43" y="7"/>
                  </a:lnTo>
                  <a:lnTo>
                    <a:pt x="43" y="7"/>
                  </a:lnTo>
                  <a:lnTo>
                    <a:pt x="43" y="5"/>
                  </a:lnTo>
                  <a:lnTo>
                    <a:pt x="43" y="4"/>
                  </a:lnTo>
                  <a:lnTo>
                    <a:pt x="42" y="2"/>
                  </a:lnTo>
                  <a:lnTo>
                    <a:pt x="41" y="1"/>
                  </a:lnTo>
                  <a:lnTo>
                    <a:pt x="39" y="0"/>
                  </a:lnTo>
                  <a:lnTo>
                    <a:pt x="38" y="0"/>
                  </a:lnTo>
                  <a:lnTo>
                    <a:pt x="36" y="1"/>
                  </a:lnTo>
                  <a:lnTo>
                    <a:pt x="35" y="3"/>
                  </a:lnTo>
                  <a:lnTo>
                    <a:pt x="35"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82" name="Freeform 997"/>
            <p:cNvSpPr>
              <a:spLocks/>
            </p:cNvSpPr>
            <p:nvPr/>
          </p:nvSpPr>
          <p:spPr bwMode="auto">
            <a:xfrm>
              <a:off x="4735513" y="2746376"/>
              <a:ext cx="25400" cy="30163"/>
            </a:xfrm>
            <a:custGeom>
              <a:avLst/>
              <a:gdLst/>
              <a:ahLst/>
              <a:cxnLst>
                <a:cxn ang="0">
                  <a:pos x="39" y="1"/>
                </a:cxn>
                <a:cxn ang="0">
                  <a:pos x="39" y="1"/>
                </a:cxn>
                <a:cxn ang="0">
                  <a:pos x="29" y="12"/>
                </a:cxn>
                <a:cxn ang="0">
                  <a:pos x="20" y="23"/>
                </a:cxn>
                <a:cxn ang="0">
                  <a:pos x="1" y="48"/>
                </a:cxn>
                <a:cxn ang="0">
                  <a:pos x="1" y="48"/>
                </a:cxn>
                <a:cxn ang="0">
                  <a:pos x="0" y="50"/>
                </a:cxn>
                <a:cxn ang="0">
                  <a:pos x="0" y="51"/>
                </a:cxn>
                <a:cxn ang="0">
                  <a:pos x="2" y="56"/>
                </a:cxn>
                <a:cxn ang="0">
                  <a:pos x="3" y="57"/>
                </a:cxn>
                <a:cxn ang="0">
                  <a:pos x="4" y="57"/>
                </a:cxn>
                <a:cxn ang="0">
                  <a:pos x="6" y="57"/>
                </a:cxn>
                <a:cxn ang="0">
                  <a:pos x="8" y="55"/>
                </a:cxn>
                <a:cxn ang="0">
                  <a:pos x="8" y="55"/>
                </a:cxn>
                <a:cxn ang="0">
                  <a:pos x="26" y="31"/>
                </a:cxn>
                <a:cxn ang="0">
                  <a:pos x="35" y="18"/>
                </a:cxn>
                <a:cxn ang="0">
                  <a:pos x="45" y="7"/>
                </a:cxn>
                <a:cxn ang="0">
                  <a:pos x="45" y="7"/>
                </a:cxn>
                <a:cxn ang="0">
                  <a:pos x="46" y="6"/>
                </a:cxn>
                <a:cxn ang="0">
                  <a:pos x="48" y="4"/>
                </a:cxn>
                <a:cxn ang="0">
                  <a:pos x="46" y="2"/>
                </a:cxn>
                <a:cxn ang="0">
                  <a:pos x="45" y="1"/>
                </a:cxn>
                <a:cxn ang="0">
                  <a:pos x="44" y="0"/>
                </a:cxn>
                <a:cxn ang="0">
                  <a:pos x="42" y="0"/>
                </a:cxn>
                <a:cxn ang="0">
                  <a:pos x="40" y="0"/>
                </a:cxn>
                <a:cxn ang="0">
                  <a:pos x="39" y="1"/>
                </a:cxn>
                <a:cxn ang="0">
                  <a:pos x="39" y="1"/>
                </a:cxn>
              </a:cxnLst>
              <a:rect l="0" t="0" r="r" b="b"/>
              <a:pathLst>
                <a:path w="48" h="57">
                  <a:moveTo>
                    <a:pt x="39" y="1"/>
                  </a:moveTo>
                  <a:lnTo>
                    <a:pt x="39" y="1"/>
                  </a:lnTo>
                  <a:lnTo>
                    <a:pt x="29" y="12"/>
                  </a:lnTo>
                  <a:lnTo>
                    <a:pt x="20" y="23"/>
                  </a:lnTo>
                  <a:lnTo>
                    <a:pt x="1" y="48"/>
                  </a:lnTo>
                  <a:lnTo>
                    <a:pt x="1" y="48"/>
                  </a:lnTo>
                  <a:lnTo>
                    <a:pt x="0" y="50"/>
                  </a:lnTo>
                  <a:lnTo>
                    <a:pt x="0" y="51"/>
                  </a:lnTo>
                  <a:lnTo>
                    <a:pt x="2" y="56"/>
                  </a:lnTo>
                  <a:lnTo>
                    <a:pt x="3" y="57"/>
                  </a:lnTo>
                  <a:lnTo>
                    <a:pt x="4" y="57"/>
                  </a:lnTo>
                  <a:lnTo>
                    <a:pt x="6" y="57"/>
                  </a:lnTo>
                  <a:lnTo>
                    <a:pt x="8" y="55"/>
                  </a:lnTo>
                  <a:lnTo>
                    <a:pt x="8" y="55"/>
                  </a:lnTo>
                  <a:lnTo>
                    <a:pt x="26" y="31"/>
                  </a:lnTo>
                  <a:lnTo>
                    <a:pt x="35" y="18"/>
                  </a:lnTo>
                  <a:lnTo>
                    <a:pt x="45" y="7"/>
                  </a:lnTo>
                  <a:lnTo>
                    <a:pt x="45" y="7"/>
                  </a:lnTo>
                  <a:lnTo>
                    <a:pt x="46" y="6"/>
                  </a:lnTo>
                  <a:lnTo>
                    <a:pt x="48" y="4"/>
                  </a:lnTo>
                  <a:lnTo>
                    <a:pt x="46" y="2"/>
                  </a:lnTo>
                  <a:lnTo>
                    <a:pt x="45" y="1"/>
                  </a:lnTo>
                  <a:lnTo>
                    <a:pt x="44" y="0"/>
                  </a:lnTo>
                  <a:lnTo>
                    <a:pt x="42" y="0"/>
                  </a:lnTo>
                  <a:lnTo>
                    <a:pt x="40" y="0"/>
                  </a:lnTo>
                  <a:lnTo>
                    <a:pt x="39" y="1"/>
                  </a:lnTo>
                  <a:lnTo>
                    <a:pt x="39"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83" name="Freeform 998"/>
            <p:cNvSpPr>
              <a:spLocks/>
            </p:cNvSpPr>
            <p:nvPr/>
          </p:nvSpPr>
          <p:spPr bwMode="auto">
            <a:xfrm>
              <a:off x="4479926" y="2536826"/>
              <a:ext cx="31750" cy="34925"/>
            </a:xfrm>
            <a:custGeom>
              <a:avLst/>
              <a:gdLst/>
              <a:ahLst/>
              <a:cxnLst>
                <a:cxn ang="0">
                  <a:pos x="52" y="1"/>
                </a:cxn>
                <a:cxn ang="0">
                  <a:pos x="52" y="1"/>
                </a:cxn>
                <a:cxn ang="0">
                  <a:pos x="38" y="15"/>
                </a:cxn>
                <a:cxn ang="0">
                  <a:pos x="26" y="30"/>
                </a:cxn>
                <a:cxn ang="0">
                  <a:pos x="13" y="44"/>
                </a:cxn>
                <a:cxn ang="0">
                  <a:pos x="1" y="58"/>
                </a:cxn>
                <a:cxn ang="0">
                  <a:pos x="1" y="58"/>
                </a:cxn>
                <a:cxn ang="0">
                  <a:pos x="0" y="60"/>
                </a:cxn>
                <a:cxn ang="0">
                  <a:pos x="0" y="61"/>
                </a:cxn>
                <a:cxn ang="0">
                  <a:pos x="0" y="63"/>
                </a:cxn>
                <a:cxn ang="0">
                  <a:pos x="1" y="64"/>
                </a:cxn>
                <a:cxn ang="0">
                  <a:pos x="2" y="65"/>
                </a:cxn>
                <a:cxn ang="0">
                  <a:pos x="4" y="66"/>
                </a:cxn>
                <a:cxn ang="0">
                  <a:pos x="6" y="66"/>
                </a:cxn>
                <a:cxn ang="0">
                  <a:pos x="7" y="65"/>
                </a:cxn>
                <a:cxn ang="0">
                  <a:pos x="7" y="65"/>
                </a:cxn>
                <a:cxn ang="0">
                  <a:pos x="21" y="50"/>
                </a:cxn>
                <a:cxn ang="0">
                  <a:pos x="33" y="36"/>
                </a:cxn>
                <a:cxn ang="0">
                  <a:pos x="46" y="21"/>
                </a:cxn>
                <a:cxn ang="0">
                  <a:pos x="58" y="7"/>
                </a:cxn>
                <a:cxn ang="0">
                  <a:pos x="58" y="7"/>
                </a:cxn>
                <a:cxn ang="0">
                  <a:pos x="59" y="6"/>
                </a:cxn>
                <a:cxn ang="0">
                  <a:pos x="60" y="4"/>
                </a:cxn>
                <a:cxn ang="0">
                  <a:pos x="59" y="2"/>
                </a:cxn>
                <a:cxn ang="0">
                  <a:pos x="58" y="1"/>
                </a:cxn>
                <a:cxn ang="0">
                  <a:pos x="57" y="0"/>
                </a:cxn>
                <a:cxn ang="0">
                  <a:pos x="55" y="0"/>
                </a:cxn>
                <a:cxn ang="0">
                  <a:pos x="54" y="0"/>
                </a:cxn>
                <a:cxn ang="0">
                  <a:pos x="52" y="1"/>
                </a:cxn>
                <a:cxn ang="0">
                  <a:pos x="52" y="1"/>
                </a:cxn>
              </a:cxnLst>
              <a:rect l="0" t="0" r="r" b="b"/>
              <a:pathLst>
                <a:path w="60" h="66">
                  <a:moveTo>
                    <a:pt x="52" y="1"/>
                  </a:moveTo>
                  <a:lnTo>
                    <a:pt x="52" y="1"/>
                  </a:lnTo>
                  <a:lnTo>
                    <a:pt x="38" y="15"/>
                  </a:lnTo>
                  <a:lnTo>
                    <a:pt x="26" y="30"/>
                  </a:lnTo>
                  <a:lnTo>
                    <a:pt x="13" y="44"/>
                  </a:lnTo>
                  <a:lnTo>
                    <a:pt x="1" y="58"/>
                  </a:lnTo>
                  <a:lnTo>
                    <a:pt x="1" y="58"/>
                  </a:lnTo>
                  <a:lnTo>
                    <a:pt x="0" y="60"/>
                  </a:lnTo>
                  <a:lnTo>
                    <a:pt x="0" y="61"/>
                  </a:lnTo>
                  <a:lnTo>
                    <a:pt x="0" y="63"/>
                  </a:lnTo>
                  <a:lnTo>
                    <a:pt x="1" y="64"/>
                  </a:lnTo>
                  <a:lnTo>
                    <a:pt x="2" y="65"/>
                  </a:lnTo>
                  <a:lnTo>
                    <a:pt x="4" y="66"/>
                  </a:lnTo>
                  <a:lnTo>
                    <a:pt x="6" y="66"/>
                  </a:lnTo>
                  <a:lnTo>
                    <a:pt x="7" y="65"/>
                  </a:lnTo>
                  <a:lnTo>
                    <a:pt x="7" y="65"/>
                  </a:lnTo>
                  <a:lnTo>
                    <a:pt x="21" y="50"/>
                  </a:lnTo>
                  <a:lnTo>
                    <a:pt x="33" y="36"/>
                  </a:lnTo>
                  <a:lnTo>
                    <a:pt x="46" y="21"/>
                  </a:lnTo>
                  <a:lnTo>
                    <a:pt x="58" y="7"/>
                  </a:lnTo>
                  <a:lnTo>
                    <a:pt x="58" y="7"/>
                  </a:lnTo>
                  <a:lnTo>
                    <a:pt x="59" y="6"/>
                  </a:lnTo>
                  <a:lnTo>
                    <a:pt x="60" y="4"/>
                  </a:lnTo>
                  <a:lnTo>
                    <a:pt x="59" y="2"/>
                  </a:lnTo>
                  <a:lnTo>
                    <a:pt x="58" y="1"/>
                  </a:lnTo>
                  <a:lnTo>
                    <a:pt x="57" y="0"/>
                  </a:lnTo>
                  <a:lnTo>
                    <a:pt x="55" y="0"/>
                  </a:lnTo>
                  <a:lnTo>
                    <a:pt x="54" y="0"/>
                  </a:lnTo>
                  <a:lnTo>
                    <a:pt x="52" y="1"/>
                  </a:lnTo>
                  <a:lnTo>
                    <a:pt x="52"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84" name="Freeform 999"/>
            <p:cNvSpPr>
              <a:spLocks/>
            </p:cNvSpPr>
            <p:nvPr/>
          </p:nvSpPr>
          <p:spPr bwMode="auto">
            <a:xfrm>
              <a:off x="4513263" y="2566988"/>
              <a:ext cx="34925" cy="49213"/>
            </a:xfrm>
            <a:custGeom>
              <a:avLst/>
              <a:gdLst/>
              <a:ahLst/>
              <a:cxnLst>
                <a:cxn ang="0">
                  <a:pos x="57" y="3"/>
                </a:cxn>
                <a:cxn ang="0">
                  <a:pos x="57" y="3"/>
                </a:cxn>
                <a:cxn ang="0">
                  <a:pos x="55" y="8"/>
                </a:cxn>
                <a:cxn ang="0">
                  <a:pos x="52" y="13"/>
                </a:cxn>
                <a:cxn ang="0">
                  <a:pos x="44" y="23"/>
                </a:cxn>
                <a:cxn ang="0">
                  <a:pos x="35" y="31"/>
                </a:cxn>
                <a:cxn ang="0">
                  <a:pos x="27" y="39"/>
                </a:cxn>
                <a:cxn ang="0">
                  <a:pos x="27" y="39"/>
                </a:cxn>
                <a:cxn ang="0">
                  <a:pos x="22" y="44"/>
                </a:cxn>
                <a:cxn ang="0">
                  <a:pos x="18" y="49"/>
                </a:cxn>
                <a:cxn ang="0">
                  <a:pos x="12" y="61"/>
                </a:cxn>
                <a:cxn ang="0">
                  <a:pos x="0" y="85"/>
                </a:cxn>
                <a:cxn ang="0">
                  <a:pos x="0" y="85"/>
                </a:cxn>
                <a:cxn ang="0">
                  <a:pos x="0" y="86"/>
                </a:cxn>
                <a:cxn ang="0">
                  <a:pos x="0" y="88"/>
                </a:cxn>
                <a:cxn ang="0">
                  <a:pos x="1" y="90"/>
                </a:cxn>
                <a:cxn ang="0">
                  <a:pos x="2" y="91"/>
                </a:cxn>
                <a:cxn ang="0">
                  <a:pos x="4" y="91"/>
                </a:cxn>
                <a:cxn ang="0">
                  <a:pos x="6" y="91"/>
                </a:cxn>
                <a:cxn ang="0">
                  <a:pos x="7" y="91"/>
                </a:cxn>
                <a:cxn ang="0">
                  <a:pos x="8" y="89"/>
                </a:cxn>
                <a:cxn ang="0">
                  <a:pos x="8" y="89"/>
                </a:cxn>
                <a:cxn ang="0">
                  <a:pos x="16" y="75"/>
                </a:cxn>
                <a:cxn ang="0">
                  <a:pos x="22" y="63"/>
                </a:cxn>
                <a:cxn ang="0">
                  <a:pos x="30" y="50"/>
                </a:cxn>
                <a:cxn ang="0">
                  <a:pos x="34" y="45"/>
                </a:cxn>
                <a:cxn ang="0">
                  <a:pos x="40" y="40"/>
                </a:cxn>
                <a:cxn ang="0">
                  <a:pos x="40" y="40"/>
                </a:cxn>
                <a:cxn ang="0">
                  <a:pos x="48" y="33"/>
                </a:cxn>
                <a:cxn ang="0">
                  <a:pos x="55" y="25"/>
                </a:cxn>
                <a:cxn ang="0">
                  <a:pos x="61" y="15"/>
                </a:cxn>
                <a:cxn ang="0">
                  <a:pos x="66" y="6"/>
                </a:cxn>
                <a:cxn ang="0">
                  <a:pos x="66" y="6"/>
                </a:cxn>
                <a:cxn ang="0">
                  <a:pos x="66" y="4"/>
                </a:cxn>
                <a:cxn ang="0">
                  <a:pos x="66" y="2"/>
                </a:cxn>
                <a:cxn ang="0">
                  <a:pos x="65" y="1"/>
                </a:cxn>
                <a:cxn ang="0">
                  <a:pos x="63" y="0"/>
                </a:cxn>
                <a:cxn ang="0">
                  <a:pos x="60" y="0"/>
                </a:cxn>
                <a:cxn ang="0">
                  <a:pos x="58" y="1"/>
                </a:cxn>
                <a:cxn ang="0">
                  <a:pos x="57" y="3"/>
                </a:cxn>
                <a:cxn ang="0">
                  <a:pos x="57" y="3"/>
                </a:cxn>
              </a:cxnLst>
              <a:rect l="0" t="0" r="r" b="b"/>
              <a:pathLst>
                <a:path w="66" h="91">
                  <a:moveTo>
                    <a:pt x="57" y="3"/>
                  </a:moveTo>
                  <a:lnTo>
                    <a:pt x="57" y="3"/>
                  </a:lnTo>
                  <a:lnTo>
                    <a:pt x="55" y="8"/>
                  </a:lnTo>
                  <a:lnTo>
                    <a:pt x="52" y="13"/>
                  </a:lnTo>
                  <a:lnTo>
                    <a:pt x="44" y="23"/>
                  </a:lnTo>
                  <a:lnTo>
                    <a:pt x="35" y="31"/>
                  </a:lnTo>
                  <a:lnTo>
                    <a:pt x="27" y="39"/>
                  </a:lnTo>
                  <a:lnTo>
                    <a:pt x="27" y="39"/>
                  </a:lnTo>
                  <a:lnTo>
                    <a:pt x="22" y="44"/>
                  </a:lnTo>
                  <a:lnTo>
                    <a:pt x="18" y="49"/>
                  </a:lnTo>
                  <a:lnTo>
                    <a:pt x="12" y="61"/>
                  </a:lnTo>
                  <a:lnTo>
                    <a:pt x="0" y="85"/>
                  </a:lnTo>
                  <a:lnTo>
                    <a:pt x="0" y="85"/>
                  </a:lnTo>
                  <a:lnTo>
                    <a:pt x="0" y="86"/>
                  </a:lnTo>
                  <a:lnTo>
                    <a:pt x="0" y="88"/>
                  </a:lnTo>
                  <a:lnTo>
                    <a:pt x="1" y="90"/>
                  </a:lnTo>
                  <a:lnTo>
                    <a:pt x="2" y="91"/>
                  </a:lnTo>
                  <a:lnTo>
                    <a:pt x="4" y="91"/>
                  </a:lnTo>
                  <a:lnTo>
                    <a:pt x="6" y="91"/>
                  </a:lnTo>
                  <a:lnTo>
                    <a:pt x="7" y="91"/>
                  </a:lnTo>
                  <a:lnTo>
                    <a:pt x="8" y="89"/>
                  </a:lnTo>
                  <a:lnTo>
                    <a:pt x="8" y="89"/>
                  </a:lnTo>
                  <a:lnTo>
                    <a:pt x="16" y="75"/>
                  </a:lnTo>
                  <a:lnTo>
                    <a:pt x="22" y="63"/>
                  </a:lnTo>
                  <a:lnTo>
                    <a:pt x="30" y="50"/>
                  </a:lnTo>
                  <a:lnTo>
                    <a:pt x="34" y="45"/>
                  </a:lnTo>
                  <a:lnTo>
                    <a:pt x="40" y="40"/>
                  </a:lnTo>
                  <a:lnTo>
                    <a:pt x="40" y="40"/>
                  </a:lnTo>
                  <a:lnTo>
                    <a:pt x="48" y="33"/>
                  </a:lnTo>
                  <a:lnTo>
                    <a:pt x="55" y="25"/>
                  </a:lnTo>
                  <a:lnTo>
                    <a:pt x="61" y="15"/>
                  </a:lnTo>
                  <a:lnTo>
                    <a:pt x="66" y="6"/>
                  </a:lnTo>
                  <a:lnTo>
                    <a:pt x="66" y="6"/>
                  </a:lnTo>
                  <a:lnTo>
                    <a:pt x="66" y="4"/>
                  </a:lnTo>
                  <a:lnTo>
                    <a:pt x="66" y="2"/>
                  </a:lnTo>
                  <a:lnTo>
                    <a:pt x="65" y="1"/>
                  </a:lnTo>
                  <a:lnTo>
                    <a:pt x="63" y="0"/>
                  </a:lnTo>
                  <a:lnTo>
                    <a:pt x="60" y="0"/>
                  </a:lnTo>
                  <a:lnTo>
                    <a:pt x="58" y="1"/>
                  </a:lnTo>
                  <a:lnTo>
                    <a:pt x="57" y="3"/>
                  </a:lnTo>
                  <a:lnTo>
                    <a:pt x="57"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85" name="Freeform 1000"/>
            <p:cNvSpPr>
              <a:spLocks/>
            </p:cNvSpPr>
            <p:nvPr/>
          </p:nvSpPr>
          <p:spPr bwMode="auto">
            <a:xfrm>
              <a:off x="4645026" y="2497138"/>
              <a:ext cx="34925" cy="55563"/>
            </a:xfrm>
            <a:custGeom>
              <a:avLst/>
              <a:gdLst/>
              <a:ahLst/>
              <a:cxnLst>
                <a:cxn ang="0">
                  <a:pos x="58" y="2"/>
                </a:cxn>
                <a:cxn ang="0">
                  <a:pos x="58" y="2"/>
                </a:cxn>
                <a:cxn ang="0">
                  <a:pos x="1" y="97"/>
                </a:cxn>
                <a:cxn ang="0">
                  <a:pos x="1" y="97"/>
                </a:cxn>
                <a:cxn ang="0">
                  <a:pos x="0" y="100"/>
                </a:cxn>
                <a:cxn ang="0">
                  <a:pos x="1" y="102"/>
                </a:cxn>
                <a:cxn ang="0">
                  <a:pos x="1" y="103"/>
                </a:cxn>
                <a:cxn ang="0">
                  <a:pos x="3" y="104"/>
                </a:cxn>
                <a:cxn ang="0">
                  <a:pos x="4" y="105"/>
                </a:cxn>
                <a:cxn ang="0">
                  <a:pos x="6" y="105"/>
                </a:cxn>
                <a:cxn ang="0">
                  <a:pos x="8" y="104"/>
                </a:cxn>
                <a:cxn ang="0">
                  <a:pos x="9" y="103"/>
                </a:cxn>
                <a:cxn ang="0">
                  <a:pos x="9" y="103"/>
                </a:cxn>
                <a:cxn ang="0">
                  <a:pos x="66" y="7"/>
                </a:cxn>
                <a:cxn ang="0">
                  <a:pos x="66" y="7"/>
                </a:cxn>
                <a:cxn ang="0">
                  <a:pos x="67" y="5"/>
                </a:cxn>
                <a:cxn ang="0">
                  <a:pos x="67" y="4"/>
                </a:cxn>
                <a:cxn ang="0">
                  <a:pos x="66" y="2"/>
                </a:cxn>
                <a:cxn ang="0">
                  <a:pos x="64" y="1"/>
                </a:cxn>
                <a:cxn ang="0">
                  <a:pos x="63" y="0"/>
                </a:cxn>
                <a:cxn ang="0">
                  <a:pos x="61" y="0"/>
                </a:cxn>
                <a:cxn ang="0">
                  <a:pos x="60" y="1"/>
                </a:cxn>
                <a:cxn ang="0">
                  <a:pos x="58" y="2"/>
                </a:cxn>
                <a:cxn ang="0">
                  <a:pos x="58" y="2"/>
                </a:cxn>
              </a:cxnLst>
              <a:rect l="0" t="0" r="r" b="b"/>
              <a:pathLst>
                <a:path w="67" h="105">
                  <a:moveTo>
                    <a:pt x="58" y="2"/>
                  </a:moveTo>
                  <a:lnTo>
                    <a:pt x="58" y="2"/>
                  </a:lnTo>
                  <a:lnTo>
                    <a:pt x="1" y="97"/>
                  </a:lnTo>
                  <a:lnTo>
                    <a:pt x="1" y="97"/>
                  </a:lnTo>
                  <a:lnTo>
                    <a:pt x="0" y="100"/>
                  </a:lnTo>
                  <a:lnTo>
                    <a:pt x="1" y="102"/>
                  </a:lnTo>
                  <a:lnTo>
                    <a:pt x="1" y="103"/>
                  </a:lnTo>
                  <a:lnTo>
                    <a:pt x="3" y="104"/>
                  </a:lnTo>
                  <a:lnTo>
                    <a:pt x="4" y="105"/>
                  </a:lnTo>
                  <a:lnTo>
                    <a:pt x="6" y="105"/>
                  </a:lnTo>
                  <a:lnTo>
                    <a:pt x="8" y="104"/>
                  </a:lnTo>
                  <a:lnTo>
                    <a:pt x="9" y="103"/>
                  </a:lnTo>
                  <a:lnTo>
                    <a:pt x="9" y="103"/>
                  </a:lnTo>
                  <a:lnTo>
                    <a:pt x="66" y="7"/>
                  </a:lnTo>
                  <a:lnTo>
                    <a:pt x="66" y="7"/>
                  </a:lnTo>
                  <a:lnTo>
                    <a:pt x="67" y="5"/>
                  </a:lnTo>
                  <a:lnTo>
                    <a:pt x="67" y="4"/>
                  </a:lnTo>
                  <a:lnTo>
                    <a:pt x="66" y="2"/>
                  </a:lnTo>
                  <a:lnTo>
                    <a:pt x="64" y="1"/>
                  </a:lnTo>
                  <a:lnTo>
                    <a:pt x="63" y="0"/>
                  </a:lnTo>
                  <a:lnTo>
                    <a:pt x="61" y="0"/>
                  </a:lnTo>
                  <a:lnTo>
                    <a:pt x="60" y="1"/>
                  </a:lnTo>
                  <a:lnTo>
                    <a:pt x="58" y="2"/>
                  </a:lnTo>
                  <a:lnTo>
                    <a:pt x="58"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86" name="Freeform 1001"/>
            <p:cNvSpPr>
              <a:spLocks/>
            </p:cNvSpPr>
            <p:nvPr/>
          </p:nvSpPr>
          <p:spPr bwMode="auto">
            <a:xfrm>
              <a:off x="4681538" y="2509838"/>
              <a:ext cx="28575" cy="31750"/>
            </a:xfrm>
            <a:custGeom>
              <a:avLst/>
              <a:gdLst/>
              <a:ahLst/>
              <a:cxnLst>
                <a:cxn ang="0">
                  <a:pos x="46" y="1"/>
                </a:cxn>
                <a:cxn ang="0">
                  <a:pos x="46" y="1"/>
                </a:cxn>
                <a:cxn ang="0">
                  <a:pos x="22" y="26"/>
                </a:cxn>
                <a:cxn ang="0">
                  <a:pos x="11" y="39"/>
                </a:cxn>
                <a:cxn ang="0">
                  <a:pos x="0" y="53"/>
                </a:cxn>
                <a:cxn ang="0">
                  <a:pos x="0" y="53"/>
                </a:cxn>
                <a:cxn ang="0">
                  <a:pos x="0" y="55"/>
                </a:cxn>
                <a:cxn ang="0">
                  <a:pos x="0" y="56"/>
                </a:cxn>
                <a:cxn ang="0">
                  <a:pos x="1" y="58"/>
                </a:cxn>
                <a:cxn ang="0">
                  <a:pos x="2" y="59"/>
                </a:cxn>
                <a:cxn ang="0">
                  <a:pos x="4" y="60"/>
                </a:cxn>
                <a:cxn ang="0">
                  <a:pos x="5" y="60"/>
                </a:cxn>
                <a:cxn ang="0">
                  <a:pos x="8" y="59"/>
                </a:cxn>
                <a:cxn ang="0">
                  <a:pos x="9" y="58"/>
                </a:cxn>
                <a:cxn ang="0">
                  <a:pos x="9" y="58"/>
                </a:cxn>
                <a:cxn ang="0">
                  <a:pos x="19" y="44"/>
                </a:cxn>
                <a:cxn ang="0">
                  <a:pos x="29" y="32"/>
                </a:cxn>
                <a:cxn ang="0">
                  <a:pos x="52" y="8"/>
                </a:cxn>
                <a:cxn ang="0">
                  <a:pos x="52" y="8"/>
                </a:cxn>
                <a:cxn ang="0">
                  <a:pos x="54" y="6"/>
                </a:cxn>
                <a:cxn ang="0">
                  <a:pos x="54" y="4"/>
                </a:cxn>
                <a:cxn ang="0">
                  <a:pos x="53" y="3"/>
                </a:cxn>
                <a:cxn ang="0">
                  <a:pos x="52" y="1"/>
                </a:cxn>
                <a:cxn ang="0">
                  <a:pos x="51" y="0"/>
                </a:cxn>
                <a:cxn ang="0">
                  <a:pos x="49" y="0"/>
                </a:cxn>
                <a:cxn ang="0">
                  <a:pos x="48" y="0"/>
                </a:cxn>
                <a:cxn ang="0">
                  <a:pos x="46" y="1"/>
                </a:cxn>
                <a:cxn ang="0">
                  <a:pos x="46" y="1"/>
                </a:cxn>
              </a:cxnLst>
              <a:rect l="0" t="0" r="r" b="b"/>
              <a:pathLst>
                <a:path w="54" h="60">
                  <a:moveTo>
                    <a:pt x="46" y="1"/>
                  </a:moveTo>
                  <a:lnTo>
                    <a:pt x="46" y="1"/>
                  </a:lnTo>
                  <a:lnTo>
                    <a:pt x="22" y="26"/>
                  </a:lnTo>
                  <a:lnTo>
                    <a:pt x="11" y="39"/>
                  </a:lnTo>
                  <a:lnTo>
                    <a:pt x="0" y="53"/>
                  </a:lnTo>
                  <a:lnTo>
                    <a:pt x="0" y="53"/>
                  </a:lnTo>
                  <a:lnTo>
                    <a:pt x="0" y="55"/>
                  </a:lnTo>
                  <a:lnTo>
                    <a:pt x="0" y="56"/>
                  </a:lnTo>
                  <a:lnTo>
                    <a:pt x="1" y="58"/>
                  </a:lnTo>
                  <a:lnTo>
                    <a:pt x="2" y="59"/>
                  </a:lnTo>
                  <a:lnTo>
                    <a:pt x="4" y="60"/>
                  </a:lnTo>
                  <a:lnTo>
                    <a:pt x="5" y="60"/>
                  </a:lnTo>
                  <a:lnTo>
                    <a:pt x="8" y="59"/>
                  </a:lnTo>
                  <a:lnTo>
                    <a:pt x="9" y="58"/>
                  </a:lnTo>
                  <a:lnTo>
                    <a:pt x="9" y="58"/>
                  </a:lnTo>
                  <a:lnTo>
                    <a:pt x="19" y="44"/>
                  </a:lnTo>
                  <a:lnTo>
                    <a:pt x="29" y="32"/>
                  </a:lnTo>
                  <a:lnTo>
                    <a:pt x="52" y="8"/>
                  </a:lnTo>
                  <a:lnTo>
                    <a:pt x="52" y="8"/>
                  </a:lnTo>
                  <a:lnTo>
                    <a:pt x="54" y="6"/>
                  </a:lnTo>
                  <a:lnTo>
                    <a:pt x="54" y="4"/>
                  </a:lnTo>
                  <a:lnTo>
                    <a:pt x="53" y="3"/>
                  </a:lnTo>
                  <a:lnTo>
                    <a:pt x="52" y="1"/>
                  </a:lnTo>
                  <a:lnTo>
                    <a:pt x="51" y="0"/>
                  </a:lnTo>
                  <a:lnTo>
                    <a:pt x="49" y="0"/>
                  </a:lnTo>
                  <a:lnTo>
                    <a:pt x="48" y="0"/>
                  </a:lnTo>
                  <a:lnTo>
                    <a:pt x="46" y="1"/>
                  </a:lnTo>
                  <a:lnTo>
                    <a:pt x="46"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87" name="Freeform 1002"/>
            <p:cNvSpPr>
              <a:spLocks/>
            </p:cNvSpPr>
            <p:nvPr/>
          </p:nvSpPr>
          <p:spPr bwMode="auto">
            <a:xfrm>
              <a:off x="4714876" y="2520951"/>
              <a:ext cx="61913" cy="74613"/>
            </a:xfrm>
            <a:custGeom>
              <a:avLst/>
              <a:gdLst/>
              <a:ahLst/>
              <a:cxnLst>
                <a:cxn ang="0">
                  <a:pos x="109" y="1"/>
                </a:cxn>
                <a:cxn ang="0">
                  <a:pos x="109" y="1"/>
                </a:cxn>
                <a:cxn ang="0">
                  <a:pos x="101" y="7"/>
                </a:cxn>
                <a:cxn ang="0">
                  <a:pos x="93" y="14"/>
                </a:cxn>
                <a:cxn ang="0">
                  <a:pos x="78" y="30"/>
                </a:cxn>
                <a:cxn ang="0">
                  <a:pos x="65" y="46"/>
                </a:cxn>
                <a:cxn ang="0">
                  <a:pos x="51" y="64"/>
                </a:cxn>
                <a:cxn ang="0">
                  <a:pos x="26" y="99"/>
                </a:cxn>
                <a:cxn ang="0">
                  <a:pos x="14" y="117"/>
                </a:cxn>
                <a:cxn ang="0">
                  <a:pos x="1" y="134"/>
                </a:cxn>
                <a:cxn ang="0">
                  <a:pos x="1" y="134"/>
                </a:cxn>
                <a:cxn ang="0">
                  <a:pos x="0" y="136"/>
                </a:cxn>
                <a:cxn ang="0">
                  <a:pos x="0" y="137"/>
                </a:cxn>
                <a:cxn ang="0">
                  <a:pos x="2" y="142"/>
                </a:cxn>
                <a:cxn ang="0">
                  <a:pos x="3" y="143"/>
                </a:cxn>
                <a:cxn ang="0">
                  <a:pos x="5" y="143"/>
                </a:cxn>
                <a:cxn ang="0">
                  <a:pos x="6" y="143"/>
                </a:cxn>
                <a:cxn ang="0">
                  <a:pos x="8" y="141"/>
                </a:cxn>
                <a:cxn ang="0">
                  <a:pos x="8" y="141"/>
                </a:cxn>
                <a:cxn ang="0">
                  <a:pos x="20" y="124"/>
                </a:cxn>
                <a:cxn ang="0">
                  <a:pos x="33" y="106"/>
                </a:cxn>
                <a:cxn ang="0">
                  <a:pos x="58" y="71"/>
                </a:cxn>
                <a:cxn ang="0">
                  <a:pos x="70" y="55"/>
                </a:cxn>
                <a:cxn ang="0">
                  <a:pos x="83" y="38"/>
                </a:cxn>
                <a:cxn ang="0">
                  <a:pos x="98" y="22"/>
                </a:cxn>
                <a:cxn ang="0">
                  <a:pos x="106" y="15"/>
                </a:cxn>
                <a:cxn ang="0">
                  <a:pos x="115" y="9"/>
                </a:cxn>
                <a:cxn ang="0">
                  <a:pos x="115" y="9"/>
                </a:cxn>
                <a:cxn ang="0">
                  <a:pos x="116" y="7"/>
                </a:cxn>
                <a:cxn ang="0">
                  <a:pos x="117" y="5"/>
                </a:cxn>
                <a:cxn ang="0">
                  <a:pos x="116" y="2"/>
                </a:cxn>
                <a:cxn ang="0">
                  <a:pos x="115" y="1"/>
                </a:cxn>
                <a:cxn ang="0">
                  <a:pos x="114" y="0"/>
                </a:cxn>
                <a:cxn ang="0">
                  <a:pos x="111" y="0"/>
                </a:cxn>
                <a:cxn ang="0">
                  <a:pos x="109" y="1"/>
                </a:cxn>
                <a:cxn ang="0">
                  <a:pos x="109" y="1"/>
                </a:cxn>
              </a:cxnLst>
              <a:rect l="0" t="0" r="r" b="b"/>
              <a:pathLst>
                <a:path w="117" h="143">
                  <a:moveTo>
                    <a:pt x="109" y="1"/>
                  </a:moveTo>
                  <a:lnTo>
                    <a:pt x="109" y="1"/>
                  </a:lnTo>
                  <a:lnTo>
                    <a:pt x="101" y="7"/>
                  </a:lnTo>
                  <a:lnTo>
                    <a:pt x="93" y="14"/>
                  </a:lnTo>
                  <a:lnTo>
                    <a:pt x="78" y="30"/>
                  </a:lnTo>
                  <a:lnTo>
                    <a:pt x="65" y="46"/>
                  </a:lnTo>
                  <a:lnTo>
                    <a:pt x="51" y="64"/>
                  </a:lnTo>
                  <a:lnTo>
                    <a:pt x="26" y="99"/>
                  </a:lnTo>
                  <a:lnTo>
                    <a:pt x="14" y="117"/>
                  </a:lnTo>
                  <a:lnTo>
                    <a:pt x="1" y="134"/>
                  </a:lnTo>
                  <a:lnTo>
                    <a:pt x="1" y="134"/>
                  </a:lnTo>
                  <a:lnTo>
                    <a:pt x="0" y="136"/>
                  </a:lnTo>
                  <a:lnTo>
                    <a:pt x="0" y="137"/>
                  </a:lnTo>
                  <a:lnTo>
                    <a:pt x="2" y="142"/>
                  </a:lnTo>
                  <a:lnTo>
                    <a:pt x="3" y="143"/>
                  </a:lnTo>
                  <a:lnTo>
                    <a:pt x="5" y="143"/>
                  </a:lnTo>
                  <a:lnTo>
                    <a:pt x="6" y="143"/>
                  </a:lnTo>
                  <a:lnTo>
                    <a:pt x="8" y="141"/>
                  </a:lnTo>
                  <a:lnTo>
                    <a:pt x="8" y="141"/>
                  </a:lnTo>
                  <a:lnTo>
                    <a:pt x="20" y="124"/>
                  </a:lnTo>
                  <a:lnTo>
                    <a:pt x="33" y="106"/>
                  </a:lnTo>
                  <a:lnTo>
                    <a:pt x="58" y="71"/>
                  </a:lnTo>
                  <a:lnTo>
                    <a:pt x="70" y="55"/>
                  </a:lnTo>
                  <a:lnTo>
                    <a:pt x="83" y="38"/>
                  </a:lnTo>
                  <a:lnTo>
                    <a:pt x="98" y="22"/>
                  </a:lnTo>
                  <a:lnTo>
                    <a:pt x="106" y="15"/>
                  </a:lnTo>
                  <a:lnTo>
                    <a:pt x="115" y="9"/>
                  </a:lnTo>
                  <a:lnTo>
                    <a:pt x="115" y="9"/>
                  </a:lnTo>
                  <a:lnTo>
                    <a:pt x="116" y="7"/>
                  </a:lnTo>
                  <a:lnTo>
                    <a:pt x="117" y="5"/>
                  </a:lnTo>
                  <a:lnTo>
                    <a:pt x="116" y="2"/>
                  </a:lnTo>
                  <a:lnTo>
                    <a:pt x="115" y="1"/>
                  </a:lnTo>
                  <a:lnTo>
                    <a:pt x="114" y="0"/>
                  </a:lnTo>
                  <a:lnTo>
                    <a:pt x="111" y="0"/>
                  </a:lnTo>
                  <a:lnTo>
                    <a:pt x="109" y="1"/>
                  </a:lnTo>
                  <a:lnTo>
                    <a:pt x="109"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88" name="Freeform 1003"/>
            <p:cNvSpPr>
              <a:spLocks/>
            </p:cNvSpPr>
            <p:nvPr/>
          </p:nvSpPr>
          <p:spPr bwMode="auto">
            <a:xfrm>
              <a:off x="4278313" y="2235201"/>
              <a:ext cx="103188" cy="136525"/>
            </a:xfrm>
            <a:custGeom>
              <a:avLst/>
              <a:gdLst/>
              <a:ahLst/>
              <a:cxnLst>
                <a:cxn ang="0">
                  <a:pos x="186" y="0"/>
                </a:cxn>
                <a:cxn ang="0">
                  <a:pos x="186" y="0"/>
                </a:cxn>
                <a:cxn ang="0">
                  <a:pos x="171" y="12"/>
                </a:cxn>
                <a:cxn ang="0">
                  <a:pos x="156" y="26"/>
                </a:cxn>
                <a:cxn ang="0">
                  <a:pos x="143" y="39"/>
                </a:cxn>
                <a:cxn ang="0">
                  <a:pos x="129" y="54"/>
                </a:cxn>
                <a:cxn ang="0">
                  <a:pos x="117" y="68"/>
                </a:cxn>
                <a:cxn ang="0">
                  <a:pos x="104" y="84"/>
                </a:cxn>
                <a:cxn ang="0">
                  <a:pos x="81" y="115"/>
                </a:cxn>
                <a:cxn ang="0">
                  <a:pos x="60" y="148"/>
                </a:cxn>
                <a:cxn ang="0">
                  <a:pos x="39" y="181"/>
                </a:cxn>
                <a:cxn ang="0">
                  <a:pos x="1" y="249"/>
                </a:cxn>
                <a:cxn ang="0">
                  <a:pos x="1" y="249"/>
                </a:cxn>
                <a:cxn ang="0">
                  <a:pos x="0" y="251"/>
                </a:cxn>
                <a:cxn ang="0">
                  <a:pos x="1" y="253"/>
                </a:cxn>
                <a:cxn ang="0">
                  <a:pos x="1" y="255"/>
                </a:cxn>
                <a:cxn ang="0">
                  <a:pos x="3" y="256"/>
                </a:cxn>
                <a:cxn ang="0">
                  <a:pos x="4" y="257"/>
                </a:cxn>
                <a:cxn ang="0">
                  <a:pos x="6" y="257"/>
                </a:cxn>
                <a:cxn ang="0">
                  <a:pos x="8" y="256"/>
                </a:cxn>
                <a:cxn ang="0">
                  <a:pos x="9" y="254"/>
                </a:cxn>
                <a:cxn ang="0">
                  <a:pos x="9" y="254"/>
                </a:cxn>
                <a:cxn ang="0">
                  <a:pos x="46" y="187"/>
                </a:cxn>
                <a:cxn ang="0">
                  <a:pos x="67" y="154"/>
                </a:cxn>
                <a:cxn ang="0">
                  <a:pos x="88" y="122"/>
                </a:cxn>
                <a:cxn ang="0">
                  <a:pos x="110" y="90"/>
                </a:cxn>
                <a:cxn ang="0">
                  <a:pos x="123" y="75"/>
                </a:cxn>
                <a:cxn ang="0">
                  <a:pos x="135" y="61"/>
                </a:cxn>
                <a:cxn ang="0">
                  <a:pos x="148" y="46"/>
                </a:cxn>
                <a:cxn ang="0">
                  <a:pos x="162" y="33"/>
                </a:cxn>
                <a:cxn ang="0">
                  <a:pos x="176" y="20"/>
                </a:cxn>
                <a:cxn ang="0">
                  <a:pos x="191" y="8"/>
                </a:cxn>
                <a:cxn ang="0">
                  <a:pos x="191" y="8"/>
                </a:cxn>
                <a:cxn ang="0">
                  <a:pos x="192" y="7"/>
                </a:cxn>
                <a:cxn ang="0">
                  <a:pos x="193" y="5"/>
                </a:cxn>
                <a:cxn ang="0">
                  <a:pos x="192" y="2"/>
                </a:cxn>
                <a:cxn ang="0">
                  <a:pos x="191" y="0"/>
                </a:cxn>
                <a:cxn ang="0">
                  <a:pos x="189" y="0"/>
                </a:cxn>
                <a:cxn ang="0">
                  <a:pos x="188" y="0"/>
                </a:cxn>
                <a:cxn ang="0">
                  <a:pos x="186" y="0"/>
                </a:cxn>
                <a:cxn ang="0">
                  <a:pos x="186" y="0"/>
                </a:cxn>
              </a:cxnLst>
              <a:rect l="0" t="0" r="r" b="b"/>
              <a:pathLst>
                <a:path w="193" h="257">
                  <a:moveTo>
                    <a:pt x="186" y="0"/>
                  </a:moveTo>
                  <a:lnTo>
                    <a:pt x="186" y="0"/>
                  </a:lnTo>
                  <a:lnTo>
                    <a:pt x="171" y="12"/>
                  </a:lnTo>
                  <a:lnTo>
                    <a:pt x="156" y="26"/>
                  </a:lnTo>
                  <a:lnTo>
                    <a:pt x="143" y="39"/>
                  </a:lnTo>
                  <a:lnTo>
                    <a:pt x="129" y="54"/>
                  </a:lnTo>
                  <a:lnTo>
                    <a:pt x="117" y="68"/>
                  </a:lnTo>
                  <a:lnTo>
                    <a:pt x="104" y="84"/>
                  </a:lnTo>
                  <a:lnTo>
                    <a:pt x="81" y="115"/>
                  </a:lnTo>
                  <a:lnTo>
                    <a:pt x="60" y="148"/>
                  </a:lnTo>
                  <a:lnTo>
                    <a:pt x="39" y="181"/>
                  </a:lnTo>
                  <a:lnTo>
                    <a:pt x="1" y="249"/>
                  </a:lnTo>
                  <a:lnTo>
                    <a:pt x="1" y="249"/>
                  </a:lnTo>
                  <a:lnTo>
                    <a:pt x="0" y="251"/>
                  </a:lnTo>
                  <a:lnTo>
                    <a:pt x="1" y="253"/>
                  </a:lnTo>
                  <a:lnTo>
                    <a:pt x="1" y="255"/>
                  </a:lnTo>
                  <a:lnTo>
                    <a:pt x="3" y="256"/>
                  </a:lnTo>
                  <a:lnTo>
                    <a:pt x="4" y="257"/>
                  </a:lnTo>
                  <a:lnTo>
                    <a:pt x="6" y="257"/>
                  </a:lnTo>
                  <a:lnTo>
                    <a:pt x="8" y="256"/>
                  </a:lnTo>
                  <a:lnTo>
                    <a:pt x="9" y="254"/>
                  </a:lnTo>
                  <a:lnTo>
                    <a:pt x="9" y="254"/>
                  </a:lnTo>
                  <a:lnTo>
                    <a:pt x="46" y="187"/>
                  </a:lnTo>
                  <a:lnTo>
                    <a:pt x="67" y="154"/>
                  </a:lnTo>
                  <a:lnTo>
                    <a:pt x="88" y="122"/>
                  </a:lnTo>
                  <a:lnTo>
                    <a:pt x="110" y="90"/>
                  </a:lnTo>
                  <a:lnTo>
                    <a:pt x="123" y="75"/>
                  </a:lnTo>
                  <a:lnTo>
                    <a:pt x="135" y="61"/>
                  </a:lnTo>
                  <a:lnTo>
                    <a:pt x="148" y="46"/>
                  </a:lnTo>
                  <a:lnTo>
                    <a:pt x="162" y="33"/>
                  </a:lnTo>
                  <a:lnTo>
                    <a:pt x="176" y="20"/>
                  </a:lnTo>
                  <a:lnTo>
                    <a:pt x="191" y="8"/>
                  </a:lnTo>
                  <a:lnTo>
                    <a:pt x="191" y="8"/>
                  </a:lnTo>
                  <a:lnTo>
                    <a:pt x="192" y="7"/>
                  </a:lnTo>
                  <a:lnTo>
                    <a:pt x="193" y="5"/>
                  </a:lnTo>
                  <a:lnTo>
                    <a:pt x="192" y="2"/>
                  </a:lnTo>
                  <a:lnTo>
                    <a:pt x="191" y="0"/>
                  </a:lnTo>
                  <a:lnTo>
                    <a:pt x="189" y="0"/>
                  </a:lnTo>
                  <a:lnTo>
                    <a:pt x="188" y="0"/>
                  </a:lnTo>
                  <a:lnTo>
                    <a:pt x="186" y="0"/>
                  </a:lnTo>
                  <a:lnTo>
                    <a:pt x="1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89" name="Freeform 1004"/>
            <p:cNvSpPr>
              <a:spLocks/>
            </p:cNvSpPr>
            <p:nvPr/>
          </p:nvSpPr>
          <p:spPr bwMode="auto">
            <a:xfrm>
              <a:off x="4352926" y="2282826"/>
              <a:ext cx="65088" cy="74613"/>
            </a:xfrm>
            <a:custGeom>
              <a:avLst/>
              <a:gdLst/>
              <a:ahLst/>
              <a:cxnLst>
                <a:cxn ang="0">
                  <a:pos x="115" y="2"/>
                </a:cxn>
                <a:cxn ang="0">
                  <a:pos x="115" y="2"/>
                </a:cxn>
                <a:cxn ang="0">
                  <a:pos x="109" y="9"/>
                </a:cxn>
                <a:cxn ang="0">
                  <a:pos x="102" y="16"/>
                </a:cxn>
                <a:cxn ang="0">
                  <a:pos x="89" y="31"/>
                </a:cxn>
                <a:cxn ang="0">
                  <a:pos x="74" y="44"/>
                </a:cxn>
                <a:cxn ang="0">
                  <a:pos x="67" y="52"/>
                </a:cxn>
                <a:cxn ang="0">
                  <a:pos x="61" y="59"/>
                </a:cxn>
                <a:cxn ang="0">
                  <a:pos x="61" y="59"/>
                </a:cxn>
                <a:cxn ang="0">
                  <a:pos x="1" y="133"/>
                </a:cxn>
                <a:cxn ang="0">
                  <a:pos x="1" y="133"/>
                </a:cxn>
                <a:cxn ang="0">
                  <a:pos x="0" y="136"/>
                </a:cxn>
                <a:cxn ang="0">
                  <a:pos x="0" y="138"/>
                </a:cxn>
                <a:cxn ang="0">
                  <a:pos x="3" y="141"/>
                </a:cxn>
                <a:cxn ang="0">
                  <a:pos x="4" y="142"/>
                </a:cxn>
                <a:cxn ang="0">
                  <a:pos x="6" y="142"/>
                </a:cxn>
                <a:cxn ang="0">
                  <a:pos x="7" y="142"/>
                </a:cxn>
                <a:cxn ang="0">
                  <a:pos x="9" y="141"/>
                </a:cxn>
                <a:cxn ang="0">
                  <a:pos x="9" y="141"/>
                </a:cxn>
                <a:cxn ang="0">
                  <a:pos x="67" y="66"/>
                </a:cxn>
                <a:cxn ang="0">
                  <a:pos x="67" y="66"/>
                </a:cxn>
                <a:cxn ang="0">
                  <a:pos x="74" y="58"/>
                </a:cxn>
                <a:cxn ang="0">
                  <a:pos x="81" y="51"/>
                </a:cxn>
                <a:cxn ang="0">
                  <a:pos x="96" y="36"/>
                </a:cxn>
                <a:cxn ang="0">
                  <a:pos x="110" y="23"/>
                </a:cxn>
                <a:cxn ang="0">
                  <a:pos x="118" y="14"/>
                </a:cxn>
                <a:cxn ang="0">
                  <a:pos x="124" y="6"/>
                </a:cxn>
                <a:cxn ang="0">
                  <a:pos x="124" y="6"/>
                </a:cxn>
                <a:cxn ang="0">
                  <a:pos x="125" y="5"/>
                </a:cxn>
                <a:cxn ang="0">
                  <a:pos x="124" y="3"/>
                </a:cxn>
                <a:cxn ang="0">
                  <a:pos x="124" y="2"/>
                </a:cxn>
                <a:cxn ang="0">
                  <a:pos x="122" y="1"/>
                </a:cxn>
                <a:cxn ang="0">
                  <a:pos x="119" y="0"/>
                </a:cxn>
                <a:cxn ang="0">
                  <a:pos x="117" y="0"/>
                </a:cxn>
                <a:cxn ang="0">
                  <a:pos x="115" y="2"/>
                </a:cxn>
                <a:cxn ang="0">
                  <a:pos x="115" y="2"/>
                </a:cxn>
              </a:cxnLst>
              <a:rect l="0" t="0" r="r" b="b"/>
              <a:pathLst>
                <a:path w="125" h="142">
                  <a:moveTo>
                    <a:pt x="115" y="2"/>
                  </a:moveTo>
                  <a:lnTo>
                    <a:pt x="115" y="2"/>
                  </a:lnTo>
                  <a:lnTo>
                    <a:pt x="109" y="9"/>
                  </a:lnTo>
                  <a:lnTo>
                    <a:pt x="102" y="16"/>
                  </a:lnTo>
                  <a:lnTo>
                    <a:pt x="89" y="31"/>
                  </a:lnTo>
                  <a:lnTo>
                    <a:pt x="74" y="44"/>
                  </a:lnTo>
                  <a:lnTo>
                    <a:pt x="67" y="52"/>
                  </a:lnTo>
                  <a:lnTo>
                    <a:pt x="61" y="59"/>
                  </a:lnTo>
                  <a:lnTo>
                    <a:pt x="61" y="59"/>
                  </a:lnTo>
                  <a:lnTo>
                    <a:pt x="1" y="133"/>
                  </a:lnTo>
                  <a:lnTo>
                    <a:pt x="1" y="133"/>
                  </a:lnTo>
                  <a:lnTo>
                    <a:pt x="0" y="136"/>
                  </a:lnTo>
                  <a:lnTo>
                    <a:pt x="0" y="138"/>
                  </a:lnTo>
                  <a:lnTo>
                    <a:pt x="3" y="141"/>
                  </a:lnTo>
                  <a:lnTo>
                    <a:pt x="4" y="142"/>
                  </a:lnTo>
                  <a:lnTo>
                    <a:pt x="6" y="142"/>
                  </a:lnTo>
                  <a:lnTo>
                    <a:pt x="7" y="142"/>
                  </a:lnTo>
                  <a:lnTo>
                    <a:pt x="9" y="141"/>
                  </a:lnTo>
                  <a:lnTo>
                    <a:pt x="9" y="141"/>
                  </a:lnTo>
                  <a:lnTo>
                    <a:pt x="67" y="66"/>
                  </a:lnTo>
                  <a:lnTo>
                    <a:pt x="67" y="66"/>
                  </a:lnTo>
                  <a:lnTo>
                    <a:pt x="74" y="58"/>
                  </a:lnTo>
                  <a:lnTo>
                    <a:pt x="81" y="51"/>
                  </a:lnTo>
                  <a:lnTo>
                    <a:pt x="96" y="36"/>
                  </a:lnTo>
                  <a:lnTo>
                    <a:pt x="110" y="23"/>
                  </a:lnTo>
                  <a:lnTo>
                    <a:pt x="118" y="14"/>
                  </a:lnTo>
                  <a:lnTo>
                    <a:pt x="124" y="6"/>
                  </a:lnTo>
                  <a:lnTo>
                    <a:pt x="124" y="6"/>
                  </a:lnTo>
                  <a:lnTo>
                    <a:pt x="125" y="5"/>
                  </a:lnTo>
                  <a:lnTo>
                    <a:pt x="124" y="3"/>
                  </a:lnTo>
                  <a:lnTo>
                    <a:pt x="124" y="2"/>
                  </a:lnTo>
                  <a:lnTo>
                    <a:pt x="122" y="1"/>
                  </a:lnTo>
                  <a:lnTo>
                    <a:pt x="119" y="0"/>
                  </a:lnTo>
                  <a:lnTo>
                    <a:pt x="117" y="0"/>
                  </a:lnTo>
                  <a:lnTo>
                    <a:pt x="115" y="2"/>
                  </a:lnTo>
                  <a:lnTo>
                    <a:pt x="115"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90" name="Freeform 1005"/>
            <p:cNvSpPr>
              <a:spLocks/>
            </p:cNvSpPr>
            <p:nvPr/>
          </p:nvSpPr>
          <p:spPr bwMode="auto">
            <a:xfrm>
              <a:off x="4564063" y="2312988"/>
              <a:ext cx="49213" cy="65088"/>
            </a:xfrm>
            <a:custGeom>
              <a:avLst/>
              <a:gdLst/>
              <a:ahLst/>
              <a:cxnLst>
                <a:cxn ang="0">
                  <a:pos x="82" y="3"/>
                </a:cxn>
                <a:cxn ang="0">
                  <a:pos x="82" y="3"/>
                </a:cxn>
                <a:cxn ang="0">
                  <a:pos x="78" y="11"/>
                </a:cxn>
                <a:cxn ang="0">
                  <a:pos x="74" y="19"/>
                </a:cxn>
                <a:cxn ang="0">
                  <a:pos x="63" y="35"/>
                </a:cxn>
                <a:cxn ang="0">
                  <a:pos x="50" y="50"/>
                </a:cxn>
                <a:cxn ang="0">
                  <a:pos x="45" y="57"/>
                </a:cxn>
                <a:cxn ang="0">
                  <a:pos x="40" y="65"/>
                </a:cxn>
                <a:cxn ang="0">
                  <a:pos x="40" y="65"/>
                </a:cxn>
                <a:cxn ang="0">
                  <a:pos x="33" y="80"/>
                </a:cxn>
                <a:cxn ang="0">
                  <a:pos x="28" y="87"/>
                </a:cxn>
                <a:cxn ang="0">
                  <a:pos x="23" y="93"/>
                </a:cxn>
                <a:cxn ang="0">
                  <a:pos x="23" y="93"/>
                </a:cxn>
                <a:cxn ang="0">
                  <a:pos x="11" y="103"/>
                </a:cxn>
                <a:cxn ang="0">
                  <a:pos x="6" y="110"/>
                </a:cxn>
                <a:cxn ang="0">
                  <a:pos x="0" y="116"/>
                </a:cxn>
                <a:cxn ang="0">
                  <a:pos x="0" y="116"/>
                </a:cxn>
                <a:cxn ang="0">
                  <a:pos x="0" y="118"/>
                </a:cxn>
                <a:cxn ang="0">
                  <a:pos x="0" y="120"/>
                </a:cxn>
                <a:cxn ang="0">
                  <a:pos x="2" y="121"/>
                </a:cxn>
                <a:cxn ang="0">
                  <a:pos x="3" y="122"/>
                </a:cxn>
                <a:cxn ang="0">
                  <a:pos x="4" y="123"/>
                </a:cxn>
                <a:cxn ang="0">
                  <a:pos x="6" y="123"/>
                </a:cxn>
                <a:cxn ang="0">
                  <a:pos x="8" y="122"/>
                </a:cxn>
                <a:cxn ang="0">
                  <a:pos x="9" y="121"/>
                </a:cxn>
                <a:cxn ang="0">
                  <a:pos x="9" y="121"/>
                </a:cxn>
                <a:cxn ang="0">
                  <a:pos x="14" y="114"/>
                </a:cxn>
                <a:cxn ang="0">
                  <a:pos x="20" y="108"/>
                </a:cxn>
                <a:cxn ang="0">
                  <a:pos x="34" y="96"/>
                </a:cxn>
                <a:cxn ang="0">
                  <a:pos x="34" y="96"/>
                </a:cxn>
                <a:cxn ang="0">
                  <a:pos x="38" y="91"/>
                </a:cxn>
                <a:cxn ang="0">
                  <a:pos x="41" y="84"/>
                </a:cxn>
                <a:cxn ang="0">
                  <a:pos x="48" y="70"/>
                </a:cxn>
                <a:cxn ang="0">
                  <a:pos x="48" y="70"/>
                </a:cxn>
                <a:cxn ang="0">
                  <a:pos x="53" y="62"/>
                </a:cxn>
                <a:cxn ang="0">
                  <a:pos x="59" y="54"/>
                </a:cxn>
                <a:cxn ang="0">
                  <a:pos x="71" y="38"/>
                </a:cxn>
                <a:cxn ang="0">
                  <a:pos x="82" y="23"/>
                </a:cxn>
                <a:cxn ang="0">
                  <a:pos x="88" y="14"/>
                </a:cxn>
                <a:cxn ang="0">
                  <a:pos x="92" y="5"/>
                </a:cxn>
                <a:cxn ang="0">
                  <a:pos x="92" y="5"/>
                </a:cxn>
                <a:cxn ang="0">
                  <a:pos x="92" y="3"/>
                </a:cxn>
                <a:cxn ang="0">
                  <a:pos x="92" y="2"/>
                </a:cxn>
                <a:cxn ang="0">
                  <a:pos x="91" y="1"/>
                </a:cxn>
                <a:cxn ang="0">
                  <a:pos x="89" y="0"/>
                </a:cxn>
                <a:cxn ang="0">
                  <a:pos x="85" y="0"/>
                </a:cxn>
                <a:cxn ang="0">
                  <a:pos x="83" y="1"/>
                </a:cxn>
                <a:cxn ang="0">
                  <a:pos x="82" y="3"/>
                </a:cxn>
                <a:cxn ang="0">
                  <a:pos x="82" y="3"/>
                </a:cxn>
              </a:cxnLst>
              <a:rect l="0" t="0" r="r" b="b"/>
              <a:pathLst>
                <a:path w="92" h="123">
                  <a:moveTo>
                    <a:pt x="82" y="3"/>
                  </a:moveTo>
                  <a:lnTo>
                    <a:pt x="82" y="3"/>
                  </a:lnTo>
                  <a:lnTo>
                    <a:pt x="78" y="11"/>
                  </a:lnTo>
                  <a:lnTo>
                    <a:pt x="74" y="19"/>
                  </a:lnTo>
                  <a:lnTo>
                    <a:pt x="63" y="35"/>
                  </a:lnTo>
                  <a:lnTo>
                    <a:pt x="50" y="50"/>
                  </a:lnTo>
                  <a:lnTo>
                    <a:pt x="45" y="57"/>
                  </a:lnTo>
                  <a:lnTo>
                    <a:pt x="40" y="65"/>
                  </a:lnTo>
                  <a:lnTo>
                    <a:pt x="40" y="65"/>
                  </a:lnTo>
                  <a:lnTo>
                    <a:pt x="33" y="80"/>
                  </a:lnTo>
                  <a:lnTo>
                    <a:pt x="28" y="87"/>
                  </a:lnTo>
                  <a:lnTo>
                    <a:pt x="23" y="93"/>
                  </a:lnTo>
                  <a:lnTo>
                    <a:pt x="23" y="93"/>
                  </a:lnTo>
                  <a:lnTo>
                    <a:pt x="11" y="103"/>
                  </a:lnTo>
                  <a:lnTo>
                    <a:pt x="6" y="110"/>
                  </a:lnTo>
                  <a:lnTo>
                    <a:pt x="0" y="116"/>
                  </a:lnTo>
                  <a:lnTo>
                    <a:pt x="0" y="116"/>
                  </a:lnTo>
                  <a:lnTo>
                    <a:pt x="0" y="118"/>
                  </a:lnTo>
                  <a:lnTo>
                    <a:pt x="0" y="120"/>
                  </a:lnTo>
                  <a:lnTo>
                    <a:pt x="2" y="121"/>
                  </a:lnTo>
                  <a:lnTo>
                    <a:pt x="3" y="122"/>
                  </a:lnTo>
                  <a:lnTo>
                    <a:pt x="4" y="123"/>
                  </a:lnTo>
                  <a:lnTo>
                    <a:pt x="6" y="123"/>
                  </a:lnTo>
                  <a:lnTo>
                    <a:pt x="8" y="122"/>
                  </a:lnTo>
                  <a:lnTo>
                    <a:pt x="9" y="121"/>
                  </a:lnTo>
                  <a:lnTo>
                    <a:pt x="9" y="121"/>
                  </a:lnTo>
                  <a:lnTo>
                    <a:pt x="14" y="114"/>
                  </a:lnTo>
                  <a:lnTo>
                    <a:pt x="20" y="108"/>
                  </a:lnTo>
                  <a:lnTo>
                    <a:pt x="34" y="96"/>
                  </a:lnTo>
                  <a:lnTo>
                    <a:pt x="34" y="96"/>
                  </a:lnTo>
                  <a:lnTo>
                    <a:pt x="38" y="91"/>
                  </a:lnTo>
                  <a:lnTo>
                    <a:pt x="41" y="84"/>
                  </a:lnTo>
                  <a:lnTo>
                    <a:pt x="48" y="70"/>
                  </a:lnTo>
                  <a:lnTo>
                    <a:pt x="48" y="70"/>
                  </a:lnTo>
                  <a:lnTo>
                    <a:pt x="53" y="62"/>
                  </a:lnTo>
                  <a:lnTo>
                    <a:pt x="59" y="54"/>
                  </a:lnTo>
                  <a:lnTo>
                    <a:pt x="71" y="38"/>
                  </a:lnTo>
                  <a:lnTo>
                    <a:pt x="82" y="23"/>
                  </a:lnTo>
                  <a:lnTo>
                    <a:pt x="88" y="14"/>
                  </a:lnTo>
                  <a:lnTo>
                    <a:pt x="92" y="5"/>
                  </a:lnTo>
                  <a:lnTo>
                    <a:pt x="92" y="5"/>
                  </a:lnTo>
                  <a:lnTo>
                    <a:pt x="92" y="3"/>
                  </a:lnTo>
                  <a:lnTo>
                    <a:pt x="92" y="2"/>
                  </a:lnTo>
                  <a:lnTo>
                    <a:pt x="91" y="1"/>
                  </a:lnTo>
                  <a:lnTo>
                    <a:pt x="89" y="0"/>
                  </a:lnTo>
                  <a:lnTo>
                    <a:pt x="85" y="0"/>
                  </a:lnTo>
                  <a:lnTo>
                    <a:pt x="83" y="1"/>
                  </a:lnTo>
                  <a:lnTo>
                    <a:pt x="82" y="3"/>
                  </a:lnTo>
                  <a:lnTo>
                    <a:pt x="82"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91" name="Freeform 1006"/>
            <p:cNvSpPr>
              <a:spLocks/>
            </p:cNvSpPr>
            <p:nvPr/>
          </p:nvSpPr>
          <p:spPr bwMode="auto">
            <a:xfrm>
              <a:off x="4624388" y="2316163"/>
              <a:ext cx="38100" cy="47625"/>
            </a:xfrm>
            <a:custGeom>
              <a:avLst/>
              <a:gdLst/>
              <a:ahLst/>
              <a:cxnLst>
                <a:cxn ang="0">
                  <a:pos x="64" y="4"/>
                </a:cxn>
                <a:cxn ang="0">
                  <a:pos x="64" y="4"/>
                </a:cxn>
                <a:cxn ang="0">
                  <a:pos x="63" y="10"/>
                </a:cxn>
                <a:cxn ang="0">
                  <a:pos x="60" y="16"/>
                </a:cxn>
                <a:cxn ang="0">
                  <a:pos x="55" y="22"/>
                </a:cxn>
                <a:cxn ang="0">
                  <a:pos x="51" y="27"/>
                </a:cxn>
                <a:cxn ang="0">
                  <a:pos x="42" y="37"/>
                </a:cxn>
                <a:cxn ang="0">
                  <a:pos x="33" y="47"/>
                </a:cxn>
                <a:cxn ang="0">
                  <a:pos x="33" y="47"/>
                </a:cxn>
                <a:cxn ang="0">
                  <a:pos x="16" y="64"/>
                </a:cxn>
                <a:cxn ang="0">
                  <a:pos x="0" y="85"/>
                </a:cxn>
                <a:cxn ang="0">
                  <a:pos x="0" y="85"/>
                </a:cxn>
                <a:cxn ang="0">
                  <a:pos x="0" y="86"/>
                </a:cxn>
                <a:cxn ang="0">
                  <a:pos x="0" y="88"/>
                </a:cxn>
                <a:cxn ang="0">
                  <a:pos x="2" y="89"/>
                </a:cxn>
                <a:cxn ang="0">
                  <a:pos x="3" y="91"/>
                </a:cxn>
                <a:cxn ang="0">
                  <a:pos x="6" y="91"/>
                </a:cxn>
                <a:cxn ang="0">
                  <a:pos x="8" y="91"/>
                </a:cxn>
                <a:cxn ang="0">
                  <a:pos x="9" y="89"/>
                </a:cxn>
                <a:cxn ang="0">
                  <a:pos x="9" y="89"/>
                </a:cxn>
                <a:cxn ang="0">
                  <a:pos x="19" y="76"/>
                </a:cxn>
                <a:cxn ang="0">
                  <a:pos x="30" y="63"/>
                </a:cxn>
                <a:cxn ang="0">
                  <a:pos x="52" y="39"/>
                </a:cxn>
                <a:cxn ang="0">
                  <a:pos x="52" y="39"/>
                </a:cxn>
                <a:cxn ang="0">
                  <a:pos x="60" y="32"/>
                </a:cxn>
                <a:cxn ang="0">
                  <a:pos x="66" y="24"/>
                </a:cxn>
                <a:cxn ang="0">
                  <a:pos x="71" y="14"/>
                </a:cxn>
                <a:cxn ang="0">
                  <a:pos x="72" y="9"/>
                </a:cxn>
                <a:cxn ang="0">
                  <a:pos x="73" y="4"/>
                </a:cxn>
                <a:cxn ang="0">
                  <a:pos x="73" y="4"/>
                </a:cxn>
                <a:cxn ang="0">
                  <a:pos x="73" y="2"/>
                </a:cxn>
                <a:cxn ang="0">
                  <a:pos x="72" y="1"/>
                </a:cxn>
                <a:cxn ang="0">
                  <a:pos x="71" y="0"/>
                </a:cxn>
                <a:cxn ang="0">
                  <a:pos x="69" y="0"/>
                </a:cxn>
                <a:cxn ang="0">
                  <a:pos x="66" y="1"/>
                </a:cxn>
                <a:cxn ang="0">
                  <a:pos x="65" y="2"/>
                </a:cxn>
                <a:cxn ang="0">
                  <a:pos x="64" y="4"/>
                </a:cxn>
                <a:cxn ang="0">
                  <a:pos x="64" y="4"/>
                </a:cxn>
              </a:cxnLst>
              <a:rect l="0" t="0" r="r" b="b"/>
              <a:pathLst>
                <a:path w="73" h="91">
                  <a:moveTo>
                    <a:pt x="64" y="4"/>
                  </a:moveTo>
                  <a:lnTo>
                    <a:pt x="64" y="4"/>
                  </a:lnTo>
                  <a:lnTo>
                    <a:pt x="63" y="10"/>
                  </a:lnTo>
                  <a:lnTo>
                    <a:pt x="60" y="16"/>
                  </a:lnTo>
                  <a:lnTo>
                    <a:pt x="55" y="22"/>
                  </a:lnTo>
                  <a:lnTo>
                    <a:pt x="51" y="27"/>
                  </a:lnTo>
                  <a:lnTo>
                    <a:pt x="42" y="37"/>
                  </a:lnTo>
                  <a:lnTo>
                    <a:pt x="33" y="47"/>
                  </a:lnTo>
                  <a:lnTo>
                    <a:pt x="33" y="47"/>
                  </a:lnTo>
                  <a:lnTo>
                    <a:pt x="16" y="64"/>
                  </a:lnTo>
                  <a:lnTo>
                    <a:pt x="0" y="85"/>
                  </a:lnTo>
                  <a:lnTo>
                    <a:pt x="0" y="85"/>
                  </a:lnTo>
                  <a:lnTo>
                    <a:pt x="0" y="86"/>
                  </a:lnTo>
                  <a:lnTo>
                    <a:pt x="0" y="88"/>
                  </a:lnTo>
                  <a:lnTo>
                    <a:pt x="2" y="89"/>
                  </a:lnTo>
                  <a:lnTo>
                    <a:pt x="3" y="91"/>
                  </a:lnTo>
                  <a:lnTo>
                    <a:pt x="6" y="91"/>
                  </a:lnTo>
                  <a:lnTo>
                    <a:pt x="8" y="91"/>
                  </a:lnTo>
                  <a:lnTo>
                    <a:pt x="9" y="89"/>
                  </a:lnTo>
                  <a:lnTo>
                    <a:pt x="9" y="89"/>
                  </a:lnTo>
                  <a:lnTo>
                    <a:pt x="19" y="76"/>
                  </a:lnTo>
                  <a:lnTo>
                    <a:pt x="30" y="63"/>
                  </a:lnTo>
                  <a:lnTo>
                    <a:pt x="52" y="39"/>
                  </a:lnTo>
                  <a:lnTo>
                    <a:pt x="52" y="39"/>
                  </a:lnTo>
                  <a:lnTo>
                    <a:pt x="60" y="32"/>
                  </a:lnTo>
                  <a:lnTo>
                    <a:pt x="66" y="24"/>
                  </a:lnTo>
                  <a:lnTo>
                    <a:pt x="71" y="14"/>
                  </a:lnTo>
                  <a:lnTo>
                    <a:pt x="72" y="9"/>
                  </a:lnTo>
                  <a:lnTo>
                    <a:pt x="73" y="4"/>
                  </a:lnTo>
                  <a:lnTo>
                    <a:pt x="73" y="4"/>
                  </a:lnTo>
                  <a:lnTo>
                    <a:pt x="73" y="2"/>
                  </a:lnTo>
                  <a:lnTo>
                    <a:pt x="72" y="1"/>
                  </a:lnTo>
                  <a:lnTo>
                    <a:pt x="71" y="0"/>
                  </a:lnTo>
                  <a:lnTo>
                    <a:pt x="69" y="0"/>
                  </a:lnTo>
                  <a:lnTo>
                    <a:pt x="66" y="1"/>
                  </a:lnTo>
                  <a:lnTo>
                    <a:pt x="65" y="2"/>
                  </a:lnTo>
                  <a:lnTo>
                    <a:pt x="64" y="4"/>
                  </a:lnTo>
                  <a:lnTo>
                    <a:pt x="64"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92" name="Freeform 1007"/>
            <p:cNvSpPr>
              <a:spLocks/>
            </p:cNvSpPr>
            <p:nvPr/>
          </p:nvSpPr>
          <p:spPr bwMode="auto">
            <a:xfrm>
              <a:off x="4687888" y="2322513"/>
              <a:ext cx="25400" cy="34925"/>
            </a:xfrm>
            <a:custGeom>
              <a:avLst/>
              <a:gdLst/>
              <a:ahLst/>
              <a:cxnLst>
                <a:cxn ang="0">
                  <a:pos x="38" y="2"/>
                </a:cxn>
                <a:cxn ang="0">
                  <a:pos x="38" y="2"/>
                </a:cxn>
                <a:cxn ang="0">
                  <a:pos x="1" y="59"/>
                </a:cxn>
                <a:cxn ang="0">
                  <a:pos x="1" y="59"/>
                </a:cxn>
                <a:cxn ang="0">
                  <a:pos x="0" y="62"/>
                </a:cxn>
                <a:cxn ang="0">
                  <a:pos x="0" y="64"/>
                </a:cxn>
                <a:cxn ang="0">
                  <a:pos x="1" y="65"/>
                </a:cxn>
                <a:cxn ang="0">
                  <a:pos x="2" y="66"/>
                </a:cxn>
                <a:cxn ang="0">
                  <a:pos x="4" y="67"/>
                </a:cxn>
                <a:cxn ang="0">
                  <a:pos x="6" y="67"/>
                </a:cxn>
                <a:cxn ang="0">
                  <a:pos x="7" y="66"/>
                </a:cxn>
                <a:cxn ang="0">
                  <a:pos x="9" y="65"/>
                </a:cxn>
                <a:cxn ang="0">
                  <a:pos x="9" y="65"/>
                </a:cxn>
                <a:cxn ang="0">
                  <a:pos x="46" y="8"/>
                </a:cxn>
                <a:cxn ang="0">
                  <a:pos x="46" y="8"/>
                </a:cxn>
                <a:cxn ang="0">
                  <a:pos x="47" y="6"/>
                </a:cxn>
                <a:cxn ang="0">
                  <a:pos x="47" y="4"/>
                </a:cxn>
                <a:cxn ang="0">
                  <a:pos x="46" y="2"/>
                </a:cxn>
                <a:cxn ang="0">
                  <a:pos x="45" y="1"/>
                </a:cxn>
                <a:cxn ang="0">
                  <a:pos x="43" y="0"/>
                </a:cxn>
                <a:cxn ang="0">
                  <a:pos x="41" y="0"/>
                </a:cxn>
                <a:cxn ang="0">
                  <a:pos x="40" y="1"/>
                </a:cxn>
                <a:cxn ang="0">
                  <a:pos x="38" y="2"/>
                </a:cxn>
                <a:cxn ang="0">
                  <a:pos x="38" y="2"/>
                </a:cxn>
              </a:cxnLst>
              <a:rect l="0" t="0" r="r" b="b"/>
              <a:pathLst>
                <a:path w="47" h="67">
                  <a:moveTo>
                    <a:pt x="38" y="2"/>
                  </a:moveTo>
                  <a:lnTo>
                    <a:pt x="38" y="2"/>
                  </a:lnTo>
                  <a:lnTo>
                    <a:pt x="1" y="59"/>
                  </a:lnTo>
                  <a:lnTo>
                    <a:pt x="1" y="59"/>
                  </a:lnTo>
                  <a:lnTo>
                    <a:pt x="0" y="62"/>
                  </a:lnTo>
                  <a:lnTo>
                    <a:pt x="0" y="64"/>
                  </a:lnTo>
                  <a:lnTo>
                    <a:pt x="1" y="65"/>
                  </a:lnTo>
                  <a:lnTo>
                    <a:pt x="2" y="66"/>
                  </a:lnTo>
                  <a:lnTo>
                    <a:pt x="4" y="67"/>
                  </a:lnTo>
                  <a:lnTo>
                    <a:pt x="6" y="67"/>
                  </a:lnTo>
                  <a:lnTo>
                    <a:pt x="7" y="66"/>
                  </a:lnTo>
                  <a:lnTo>
                    <a:pt x="9" y="65"/>
                  </a:lnTo>
                  <a:lnTo>
                    <a:pt x="9" y="65"/>
                  </a:lnTo>
                  <a:lnTo>
                    <a:pt x="46" y="8"/>
                  </a:lnTo>
                  <a:lnTo>
                    <a:pt x="46" y="8"/>
                  </a:lnTo>
                  <a:lnTo>
                    <a:pt x="47" y="6"/>
                  </a:lnTo>
                  <a:lnTo>
                    <a:pt x="47" y="4"/>
                  </a:lnTo>
                  <a:lnTo>
                    <a:pt x="46" y="2"/>
                  </a:lnTo>
                  <a:lnTo>
                    <a:pt x="45" y="1"/>
                  </a:lnTo>
                  <a:lnTo>
                    <a:pt x="43" y="0"/>
                  </a:lnTo>
                  <a:lnTo>
                    <a:pt x="41" y="0"/>
                  </a:lnTo>
                  <a:lnTo>
                    <a:pt x="40" y="1"/>
                  </a:lnTo>
                  <a:lnTo>
                    <a:pt x="38" y="2"/>
                  </a:lnTo>
                  <a:lnTo>
                    <a:pt x="38"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93" name="Freeform 1008"/>
            <p:cNvSpPr>
              <a:spLocks/>
            </p:cNvSpPr>
            <p:nvPr/>
          </p:nvSpPr>
          <p:spPr bwMode="auto">
            <a:xfrm>
              <a:off x="4095751" y="2149476"/>
              <a:ext cx="746125" cy="649288"/>
            </a:xfrm>
            <a:custGeom>
              <a:avLst/>
              <a:gdLst/>
              <a:ahLst/>
              <a:cxnLst>
                <a:cxn ang="0">
                  <a:pos x="1140" y="1223"/>
                </a:cxn>
                <a:cxn ang="0">
                  <a:pos x="915" y="1215"/>
                </a:cxn>
                <a:cxn ang="0">
                  <a:pos x="541" y="1215"/>
                </a:cxn>
                <a:cxn ang="0">
                  <a:pos x="268" y="1224"/>
                </a:cxn>
                <a:cxn ang="0">
                  <a:pos x="95" y="1200"/>
                </a:cxn>
                <a:cxn ang="0">
                  <a:pos x="40" y="1159"/>
                </a:cxn>
                <a:cxn ang="0">
                  <a:pos x="16" y="1026"/>
                </a:cxn>
                <a:cxn ang="0">
                  <a:pos x="25" y="1009"/>
                </a:cxn>
                <a:cxn ang="0">
                  <a:pos x="19" y="875"/>
                </a:cxn>
                <a:cxn ang="0">
                  <a:pos x="9" y="625"/>
                </a:cxn>
                <a:cxn ang="0">
                  <a:pos x="6" y="418"/>
                </a:cxn>
                <a:cxn ang="0">
                  <a:pos x="7" y="289"/>
                </a:cxn>
                <a:cxn ang="0">
                  <a:pos x="52" y="230"/>
                </a:cxn>
                <a:cxn ang="0">
                  <a:pos x="151" y="213"/>
                </a:cxn>
                <a:cxn ang="0">
                  <a:pos x="235" y="218"/>
                </a:cxn>
                <a:cxn ang="0">
                  <a:pos x="289" y="31"/>
                </a:cxn>
                <a:cxn ang="0">
                  <a:pos x="307" y="12"/>
                </a:cxn>
                <a:cxn ang="0">
                  <a:pos x="441" y="1"/>
                </a:cxn>
                <a:cxn ang="0">
                  <a:pos x="695" y="15"/>
                </a:cxn>
                <a:cxn ang="0">
                  <a:pos x="756" y="83"/>
                </a:cxn>
                <a:cxn ang="0">
                  <a:pos x="793" y="203"/>
                </a:cxn>
                <a:cxn ang="0">
                  <a:pos x="1105" y="200"/>
                </a:cxn>
                <a:cxn ang="0">
                  <a:pos x="1230" y="198"/>
                </a:cxn>
                <a:cxn ang="0">
                  <a:pos x="1356" y="241"/>
                </a:cxn>
                <a:cxn ang="0">
                  <a:pos x="1396" y="318"/>
                </a:cxn>
                <a:cxn ang="0">
                  <a:pos x="1403" y="390"/>
                </a:cxn>
                <a:cxn ang="0">
                  <a:pos x="1406" y="426"/>
                </a:cxn>
                <a:cxn ang="0">
                  <a:pos x="1379" y="431"/>
                </a:cxn>
                <a:cxn ang="0">
                  <a:pos x="1365" y="363"/>
                </a:cxn>
                <a:cxn ang="0">
                  <a:pos x="1332" y="271"/>
                </a:cxn>
                <a:cxn ang="0">
                  <a:pos x="1211" y="232"/>
                </a:cxn>
                <a:cxn ang="0">
                  <a:pos x="1047" y="238"/>
                </a:cxn>
                <a:cxn ang="0">
                  <a:pos x="777" y="239"/>
                </a:cxn>
                <a:cxn ang="0">
                  <a:pos x="760" y="229"/>
                </a:cxn>
                <a:cxn ang="0">
                  <a:pos x="747" y="174"/>
                </a:cxn>
                <a:cxn ang="0">
                  <a:pos x="714" y="77"/>
                </a:cxn>
                <a:cxn ang="0">
                  <a:pos x="647" y="43"/>
                </a:cxn>
                <a:cxn ang="0">
                  <a:pos x="476" y="39"/>
                </a:cxn>
                <a:cxn ang="0">
                  <a:pos x="320" y="66"/>
                </a:cxn>
                <a:cxn ang="0">
                  <a:pos x="298" y="168"/>
                </a:cxn>
                <a:cxn ang="0">
                  <a:pos x="267" y="232"/>
                </a:cxn>
                <a:cxn ang="0">
                  <a:pos x="264" y="252"/>
                </a:cxn>
                <a:cxn ang="0">
                  <a:pos x="245" y="258"/>
                </a:cxn>
                <a:cxn ang="0">
                  <a:pos x="175" y="252"/>
                </a:cxn>
                <a:cxn ang="0">
                  <a:pos x="80" y="259"/>
                </a:cxn>
                <a:cxn ang="0">
                  <a:pos x="44" y="298"/>
                </a:cxn>
                <a:cxn ang="0">
                  <a:pos x="46" y="541"/>
                </a:cxn>
                <a:cxn ang="0">
                  <a:pos x="55" y="893"/>
                </a:cxn>
                <a:cxn ang="0">
                  <a:pos x="56" y="1019"/>
                </a:cxn>
                <a:cxn ang="0">
                  <a:pos x="58" y="1106"/>
                </a:cxn>
                <a:cxn ang="0">
                  <a:pos x="101" y="1162"/>
                </a:cxn>
                <a:cxn ang="0">
                  <a:pos x="279" y="1186"/>
                </a:cxn>
                <a:cxn ang="0">
                  <a:pos x="440" y="1189"/>
                </a:cxn>
                <a:cxn ang="0">
                  <a:pos x="599" y="1178"/>
                </a:cxn>
                <a:cxn ang="0">
                  <a:pos x="880" y="1179"/>
                </a:cxn>
                <a:cxn ang="0">
                  <a:pos x="1084" y="1180"/>
                </a:cxn>
                <a:cxn ang="0">
                  <a:pos x="1208" y="1188"/>
                </a:cxn>
                <a:cxn ang="0">
                  <a:pos x="1248" y="1188"/>
                </a:cxn>
                <a:cxn ang="0">
                  <a:pos x="1276" y="1173"/>
                </a:cxn>
                <a:cxn ang="0">
                  <a:pos x="1296" y="1192"/>
                </a:cxn>
                <a:cxn ang="0">
                  <a:pos x="1261" y="1223"/>
                </a:cxn>
              </a:cxnLst>
              <a:rect l="0" t="0" r="r" b="b"/>
              <a:pathLst>
                <a:path w="1409" h="1227">
                  <a:moveTo>
                    <a:pt x="1221" y="1227"/>
                  </a:moveTo>
                  <a:lnTo>
                    <a:pt x="1221" y="1227"/>
                  </a:lnTo>
                  <a:lnTo>
                    <a:pt x="1205" y="1226"/>
                  </a:lnTo>
                  <a:lnTo>
                    <a:pt x="1190" y="1226"/>
                  </a:lnTo>
                  <a:lnTo>
                    <a:pt x="1190" y="1226"/>
                  </a:lnTo>
                  <a:lnTo>
                    <a:pt x="1176" y="1225"/>
                  </a:lnTo>
                  <a:lnTo>
                    <a:pt x="1176" y="1225"/>
                  </a:lnTo>
                  <a:lnTo>
                    <a:pt x="1140" y="1223"/>
                  </a:lnTo>
                  <a:lnTo>
                    <a:pt x="1105" y="1221"/>
                  </a:lnTo>
                  <a:lnTo>
                    <a:pt x="1104" y="1221"/>
                  </a:lnTo>
                  <a:lnTo>
                    <a:pt x="1104" y="1221"/>
                  </a:lnTo>
                  <a:lnTo>
                    <a:pt x="1049" y="1218"/>
                  </a:lnTo>
                  <a:lnTo>
                    <a:pt x="1021" y="1217"/>
                  </a:lnTo>
                  <a:lnTo>
                    <a:pt x="993" y="1216"/>
                  </a:lnTo>
                  <a:lnTo>
                    <a:pt x="993" y="1216"/>
                  </a:lnTo>
                  <a:lnTo>
                    <a:pt x="915" y="1215"/>
                  </a:lnTo>
                  <a:lnTo>
                    <a:pt x="838" y="1214"/>
                  </a:lnTo>
                  <a:lnTo>
                    <a:pt x="838" y="1214"/>
                  </a:lnTo>
                  <a:lnTo>
                    <a:pt x="760" y="1213"/>
                  </a:lnTo>
                  <a:lnTo>
                    <a:pt x="681" y="1212"/>
                  </a:lnTo>
                  <a:lnTo>
                    <a:pt x="681" y="1212"/>
                  </a:lnTo>
                  <a:lnTo>
                    <a:pt x="608" y="1213"/>
                  </a:lnTo>
                  <a:lnTo>
                    <a:pt x="541" y="1215"/>
                  </a:lnTo>
                  <a:lnTo>
                    <a:pt x="541" y="1215"/>
                  </a:lnTo>
                  <a:lnTo>
                    <a:pt x="494" y="1218"/>
                  </a:lnTo>
                  <a:lnTo>
                    <a:pt x="489" y="1218"/>
                  </a:lnTo>
                  <a:lnTo>
                    <a:pt x="489" y="1218"/>
                  </a:lnTo>
                  <a:lnTo>
                    <a:pt x="399" y="1223"/>
                  </a:lnTo>
                  <a:lnTo>
                    <a:pt x="354" y="1224"/>
                  </a:lnTo>
                  <a:lnTo>
                    <a:pt x="309" y="1225"/>
                  </a:lnTo>
                  <a:lnTo>
                    <a:pt x="309" y="1225"/>
                  </a:lnTo>
                  <a:lnTo>
                    <a:pt x="268" y="1224"/>
                  </a:lnTo>
                  <a:lnTo>
                    <a:pt x="228" y="1223"/>
                  </a:lnTo>
                  <a:lnTo>
                    <a:pt x="191" y="1220"/>
                  </a:lnTo>
                  <a:lnTo>
                    <a:pt x="157" y="1215"/>
                  </a:lnTo>
                  <a:lnTo>
                    <a:pt x="157" y="1215"/>
                  </a:lnTo>
                  <a:lnTo>
                    <a:pt x="141" y="1213"/>
                  </a:lnTo>
                  <a:lnTo>
                    <a:pt x="126" y="1209"/>
                  </a:lnTo>
                  <a:lnTo>
                    <a:pt x="109" y="1205"/>
                  </a:lnTo>
                  <a:lnTo>
                    <a:pt x="95" y="1200"/>
                  </a:lnTo>
                  <a:lnTo>
                    <a:pt x="80" y="1194"/>
                  </a:lnTo>
                  <a:lnTo>
                    <a:pt x="67" y="1187"/>
                  </a:lnTo>
                  <a:lnTo>
                    <a:pt x="61" y="1183"/>
                  </a:lnTo>
                  <a:lnTo>
                    <a:pt x="55" y="1177"/>
                  </a:lnTo>
                  <a:lnTo>
                    <a:pt x="50" y="1172"/>
                  </a:lnTo>
                  <a:lnTo>
                    <a:pt x="45" y="1167"/>
                  </a:lnTo>
                  <a:lnTo>
                    <a:pt x="45" y="1167"/>
                  </a:lnTo>
                  <a:lnTo>
                    <a:pt x="40" y="1159"/>
                  </a:lnTo>
                  <a:lnTo>
                    <a:pt x="36" y="1150"/>
                  </a:lnTo>
                  <a:lnTo>
                    <a:pt x="27" y="1134"/>
                  </a:lnTo>
                  <a:lnTo>
                    <a:pt x="22" y="1117"/>
                  </a:lnTo>
                  <a:lnTo>
                    <a:pt x="19" y="1101"/>
                  </a:lnTo>
                  <a:lnTo>
                    <a:pt x="17" y="1083"/>
                  </a:lnTo>
                  <a:lnTo>
                    <a:pt x="16" y="1065"/>
                  </a:lnTo>
                  <a:lnTo>
                    <a:pt x="16" y="1029"/>
                  </a:lnTo>
                  <a:lnTo>
                    <a:pt x="16" y="1026"/>
                  </a:lnTo>
                  <a:lnTo>
                    <a:pt x="16" y="1026"/>
                  </a:lnTo>
                  <a:lnTo>
                    <a:pt x="17" y="1023"/>
                  </a:lnTo>
                  <a:lnTo>
                    <a:pt x="18" y="1019"/>
                  </a:lnTo>
                  <a:lnTo>
                    <a:pt x="20" y="1016"/>
                  </a:lnTo>
                  <a:lnTo>
                    <a:pt x="23" y="1013"/>
                  </a:lnTo>
                  <a:lnTo>
                    <a:pt x="24" y="1012"/>
                  </a:lnTo>
                  <a:lnTo>
                    <a:pt x="25" y="1009"/>
                  </a:lnTo>
                  <a:lnTo>
                    <a:pt x="25" y="1009"/>
                  </a:lnTo>
                  <a:lnTo>
                    <a:pt x="25" y="1001"/>
                  </a:lnTo>
                  <a:lnTo>
                    <a:pt x="25" y="1001"/>
                  </a:lnTo>
                  <a:lnTo>
                    <a:pt x="23" y="961"/>
                  </a:lnTo>
                  <a:lnTo>
                    <a:pt x="23" y="959"/>
                  </a:lnTo>
                  <a:lnTo>
                    <a:pt x="23" y="959"/>
                  </a:lnTo>
                  <a:lnTo>
                    <a:pt x="22" y="927"/>
                  </a:lnTo>
                  <a:lnTo>
                    <a:pt x="22" y="927"/>
                  </a:lnTo>
                  <a:lnTo>
                    <a:pt x="19" y="875"/>
                  </a:lnTo>
                  <a:lnTo>
                    <a:pt x="19" y="875"/>
                  </a:lnTo>
                  <a:lnTo>
                    <a:pt x="18" y="830"/>
                  </a:lnTo>
                  <a:lnTo>
                    <a:pt x="15" y="786"/>
                  </a:lnTo>
                  <a:lnTo>
                    <a:pt x="15" y="786"/>
                  </a:lnTo>
                  <a:lnTo>
                    <a:pt x="12" y="759"/>
                  </a:lnTo>
                  <a:lnTo>
                    <a:pt x="11" y="732"/>
                  </a:lnTo>
                  <a:lnTo>
                    <a:pt x="9" y="679"/>
                  </a:lnTo>
                  <a:lnTo>
                    <a:pt x="9" y="625"/>
                  </a:lnTo>
                  <a:lnTo>
                    <a:pt x="10" y="572"/>
                  </a:lnTo>
                  <a:lnTo>
                    <a:pt x="10" y="570"/>
                  </a:lnTo>
                  <a:lnTo>
                    <a:pt x="10" y="570"/>
                  </a:lnTo>
                  <a:lnTo>
                    <a:pt x="10" y="522"/>
                  </a:lnTo>
                  <a:lnTo>
                    <a:pt x="10" y="475"/>
                  </a:lnTo>
                  <a:lnTo>
                    <a:pt x="10" y="475"/>
                  </a:lnTo>
                  <a:lnTo>
                    <a:pt x="9" y="448"/>
                  </a:lnTo>
                  <a:lnTo>
                    <a:pt x="6" y="418"/>
                  </a:lnTo>
                  <a:lnTo>
                    <a:pt x="6" y="418"/>
                  </a:lnTo>
                  <a:lnTo>
                    <a:pt x="2" y="394"/>
                  </a:lnTo>
                  <a:lnTo>
                    <a:pt x="0" y="370"/>
                  </a:lnTo>
                  <a:lnTo>
                    <a:pt x="0" y="345"/>
                  </a:lnTo>
                  <a:lnTo>
                    <a:pt x="0" y="322"/>
                  </a:lnTo>
                  <a:lnTo>
                    <a:pt x="2" y="311"/>
                  </a:lnTo>
                  <a:lnTo>
                    <a:pt x="3" y="299"/>
                  </a:lnTo>
                  <a:lnTo>
                    <a:pt x="7" y="289"/>
                  </a:lnTo>
                  <a:lnTo>
                    <a:pt x="10" y="279"/>
                  </a:lnTo>
                  <a:lnTo>
                    <a:pt x="14" y="269"/>
                  </a:lnTo>
                  <a:lnTo>
                    <a:pt x="20" y="260"/>
                  </a:lnTo>
                  <a:lnTo>
                    <a:pt x="26" y="252"/>
                  </a:lnTo>
                  <a:lnTo>
                    <a:pt x="34" y="243"/>
                  </a:lnTo>
                  <a:lnTo>
                    <a:pt x="34" y="243"/>
                  </a:lnTo>
                  <a:lnTo>
                    <a:pt x="42" y="236"/>
                  </a:lnTo>
                  <a:lnTo>
                    <a:pt x="52" y="230"/>
                  </a:lnTo>
                  <a:lnTo>
                    <a:pt x="63" y="225"/>
                  </a:lnTo>
                  <a:lnTo>
                    <a:pt x="74" y="221"/>
                  </a:lnTo>
                  <a:lnTo>
                    <a:pt x="87" y="218"/>
                  </a:lnTo>
                  <a:lnTo>
                    <a:pt x="101" y="214"/>
                  </a:lnTo>
                  <a:lnTo>
                    <a:pt x="116" y="213"/>
                  </a:lnTo>
                  <a:lnTo>
                    <a:pt x="133" y="213"/>
                  </a:lnTo>
                  <a:lnTo>
                    <a:pt x="133" y="213"/>
                  </a:lnTo>
                  <a:lnTo>
                    <a:pt x="151" y="213"/>
                  </a:lnTo>
                  <a:lnTo>
                    <a:pt x="167" y="214"/>
                  </a:lnTo>
                  <a:lnTo>
                    <a:pt x="202" y="218"/>
                  </a:lnTo>
                  <a:lnTo>
                    <a:pt x="204" y="218"/>
                  </a:lnTo>
                  <a:lnTo>
                    <a:pt x="204" y="218"/>
                  </a:lnTo>
                  <a:lnTo>
                    <a:pt x="228" y="221"/>
                  </a:lnTo>
                  <a:lnTo>
                    <a:pt x="233" y="221"/>
                  </a:lnTo>
                  <a:lnTo>
                    <a:pt x="235" y="218"/>
                  </a:lnTo>
                  <a:lnTo>
                    <a:pt x="235" y="218"/>
                  </a:lnTo>
                  <a:lnTo>
                    <a:pt x="245" y="193"/>
                  </a:lnTo>
                  <a:lnTo>
                    <a:pt x="255" y="169"/>
                  </a:lnTo>
                  <a:lnTo>
                    <a:pt x="264" y="146"/>
                  </a:lnTo>
                  <a:lnTo>
                    <a:pt x="271" y="122"/>
                  </a:lnTo>
                  <a:lnTo>
                    <a:pt x="277" y="98"/>
                  </a:lnTo>
                  <a:lnTo>
                    <a:pt x="282" y="76"/>
                  </a:lnTo>
                  <a:lnTo>
                    <a:pt x="286" y="53"/>
                  </a:lnTo>
                  <a:lnTo>
                    <a:pt x="289" y="31"/>
                  </a:lnTo>
                  <a:lnTo>
                    <a:pt x="289" y="31"/>
                  </a:lnTo>
                  <a:lnTo>
                    <a:pt x="291" y="25"/>
                  </a:lnTo>
                  <a:lnTo>
                    <a:pt x="294" y="20"/>
                  </a:lnTo>
                  <a:lnTo>
                    <a:pt x="298" y="17"/>
                  </a:lnTo>
                  <a:lnTo>
                    <a:pt x="304" y="13"/>
                  </a:lnTo>
                  <a:lnTo>
                    <a:pt x="306" y="13"/>
                  </a:lnTo>
                  <a:lnTo>
                    <a:pt x="307" y="12"/>
                  </a:lnTo>
                  <a:lnTo>
                    <a:pt x="307" y="12"/>
                  </a:lnTo>
                  <a:lnTo>
                    <a:pt x="310" y="9"/>
                  </a:lnTo>
                  <a:lnTo>
                    <a:pt x="312" y="8"/>
                  </a:lnTo>
                  <a:lnTo>
                    <a:pt x="316" y="7"/>
                  </a:lnTo>
                  <a:lnTo>
                    <a:pt x="320" y="6"/>
                  </a:lnTo>
                  <a:lnTo>
                    <a:pt x="320" y="6"/>
                  </a:lnTo>
                  <a:lnTo>
                    <a:pt x="361" y="4"/>
                  </a:lnTo>
                  <a:lnTo>
                    <a:pt x="401" y="2"/>
                  </a:lnTo>
                  <a:lnTo>
                    <a:pt x="441" y="1"/>
                  </a:lnTo>
                  <a:lnTo>
                    <a:pt x="479" y="0"/>
                  </a:lnTo>
                  <a:lnTo>
                    <a:pt x="479" y="0"/>
                  </a:lnTo>
                  <a:lnTo>
                    <a:pt x="532" y="1"/>
                  </a:lnTo>
                  <a:lnTo>
                    <a:pt x="584" y="3"/>
                  </a:lnTo>
                  <a:lnTo>
                    <a:pt x="634" y="7"/>
                  </a:lnTo>
                  <a:lnTo>
                    <a:pt x="681" y="12"/>
                  </a:lnTo>
                  <a:lnTo>
                    <a:pt x="681" y="12"/>
                  </a:lnTo>
                  <a:lnTo>
                    <a:pt x="695" y="15"/>
                  </a:lnTo>
                  <a:lnTo>
                    <a:pt x="707" y="20"/>
                  </a:lnTo>
                  <a:lnTo>
                    <a:pt x="719" y="26"/>
                  </a:lnTo>
                  <a:lnTo>
                    <a:pt x="729" y="33"/>
                  </a:lnTo>
                  <a:lnTo>
                    <a:pt x="737" y="42"/>
                  </a:lnTo>
                  <a:lnTo>
                    <a:pt x="745" y="54"/>
                  </a:lnTo>
                  <a:lnTo>
                    <a:pt x="751" y="67"/>
                  </a:lnTo>
                  <a:lnTo>
                    <a:pt x="756" y="83"/>
                  </a:lnTo>
                  <a:lnTo>
                    <a:pt x="756" y="83"/>
                  </a:lnTo>
                  <a:lnTo>
                    <a:pt x="766" y="118"/>
                  </a:lnTo>
                  <a:lnTo>
                    <a:pt x="766" y="118"/>
                  </a:lnTo>
                  <a:lnTo>
                    <a:pt x="774" y="138"/>
                  </a:lnTo>
                  <a:lnTo>
                    <a:pt x="779" y="157"/>
                  </a:lnTo>
                  <a:lnTo>
                    <a:pt x="784" y="177"/>
                  </a:lnTo>
                  <a:lnTo>
                    <a:pt x="787" y="198"/>
                  </a:lnTo>
                  <a:lnTo>
                    <a:pt x="788" y="203"/>
                  </a:lnTo>
                  <a:lnTo>
                    <a:pt x="793" y="203"/>
                  </a:lnTo>
                  <a:lnTo>
                    <a:pt x="793" y="203"/>
                  </a:lnTo>
                  <a:lnTo>
                    <a:pt x="901" y="204"/>
                  </a:lnTo>
                  <a:lnTo>
                    <a:pt x="901" y="204"/>
                  </a:lnTo>
                  <a:lnTo>
                    <a:pt x="1026" y="204"/>
                  </a:lnTo>
                  <a:lnTo>
                    <a:pt x="1026" y="204"/>
                  </a:lnTo>
                  <a:lnTo>
                    <a:pt x="1046" y="204"/>
                  </a:lnTo>
                  <a:lnTo>
                    <a:pt x="1066" y="203"/>
                  </a:lnTo>
                  <a:lnTo>
                    <a:pt x="1105" y="200"/>
                  </a:lnTo>
                  <a:lnTo>
                    <a:pt x="1105" y="200"/>
                  </a:lnTo>
                  <a:lnTo>
                    <a:pt x="1144" y="197"/>
                  </a:lnTo>
                  <a:lnTo>
                    <a:pt x="1163" y="195"/>
                  </a:lnTo>
                  <a:lnTo>
                    <a:pt x="1182" y="195"/>
                  </a:lnTo>
                  <a:lnTo>
                    <a:pt x="1182" y="195"/>
                  </a:lnTo>
                  <a:lnTo>
                    <a:pt x="1207" y="196"/>
                  </a:lnTo>
                  <a:lnTo>
                    <a:pt x="1230" y="198"/>
                  </a:lnTo>
                  <a:lnTo>
                    <a:pt x="1230" y="198"/>
                  </a:lnTo>
                  <a:lnTo>
                    <a:pt x="1249" y="202"/>
                  </a:lnTo>
                  <a:lnTo>
                    <a:pt x="1271" y="206"/>
                  </a:lnTo>
                  <a:lnTo>
                    <a:pt x="1294" y="212"/>
                  </a:lnTo>
                  <a:lnTo>
                    <a:pt x="1317" y="221"/>
                  </a:lnTo>
                  <a:lnTo>
                    <a:pt x="1327" y="225"/>
                  </a:lnTo>
                  <a:lnTo>
                    <a:pt x="1337" y="230"/>
                  </a:lnTo>
                  <a:lnTo>
                    <a:pt x="1348" y="235"/>
                  </a:lnTo>
                  <a:lnTo>
                    <a:pt x="1356" y="241"/>
                  </a:lnTo>
                  <a:lnTo>
                    <a:pt x="1364" y="249"/>
                  </a:lnTo>
                  <a:lnTo>
                    <a:pt x="1372" y="256"/>
                  </a:lnTo>
                  <a:lnTo>
                    <a:pt x="1378" y="263"/>
                  </a:lnTo>
                  <a:lnTo>
                    <a:pt x="1383" y="273"/>
                  </a:lnTo>
                  <a:lnTo>
                    <a:pt x="1383" y="273"/>
                  </a:lnTo>
                  <a:lnTo>
                    <a:pt x="1388" y="287"/>
                  </a:lnTo>
                  <a:lnTo>
                    <a:pt x="1393" y="303"/>
                  </a:lnTo>
                  <a:lnTo>
                    <a:pt x="1396" y="318"/>
                  </a:lnTo>
                  <a:lnTo>
                    <a:pt x="1400" y="335"/>
                  </a:lnTo>
                  <a:lnTo>
                    <a:pt x="1401" y="345"/>
                  </a:lnTo>
                  <a:lnTo>
                    <a:pt x="1401" y="345"/>
                  </a:lnTo>
                  <a:lnTo>
                    <a:pt x="1402" y="356"/>
                  </a:lnTo>
                  <a:lnTo>
                    <a:pt x="1402" y="370"/>
                  </a:lnTo>
                  <a:lnTo>
                    <a:pt x="1402" y="370"/>
                  </a:lnTo>
                  <a:lnTo>
                    <a:pt x="1402" y="379"/>
                  </a:lnTo>
                  <a:lnTo>
                    <a:pt x="1403" y="390"/>
                  </a:lnTo>
                  <a:lnTo>
                    <a:pt x="1404" y="399"/>
                  </a:lnTo>
                  <a:lnTo>
                    <a:pt x="1407" y="408"/>
                  </a:lnTo>
                  <a:lnTo>
                    <a:pt x="1407" y="408"/>
                  </a:lnTo>
                  <a:lnTo>
                    <a:pt x="1409" y="412"/>
                  </a:lnTo>
                  <a:lnTo>
                    <a:pt x="1409" y="418"/>
                  </a:lnTo>
                  <a:lnTo>
                    <a:pt x="1408" y="422"/>
                  </a:lnTo>
                  <a:lnTo>
                    <a:pt x="1406" y="426"/>
                  </a:lnTo>
                  <a:lnTo>
                    <a:pt x="1406" y="426"/>
                  </a:lnTo>
                  <a:lnTo>
                    <a:pt x="1403" y="430"/>
                  </a:lnTo>
                  <a:lnTo>
                    <a:pt x="1399" y="433"/>
                  </a:lnTo>
                  <a:lnTo>
                    <a:pt x="1394" y="435"/>
                  </a:lnTo>
                  <a:lnTo>
                    <a:pt x="1389" y="436"/>
                  </a:lnTo>
                  <a:lnTo>
                    <a:pt x="1389" y="436"/>
                  </a:lnTo>
                  <a:lnTo>
                    <a:pt x="1385" y="435"/>
                  </a:lnTo>
                  <a:lnTo>
                    <a:pt x="1382" y="433"/>
                  </a:lnTo>
                  <a:lnTo>
                    <a:pt x="1379" y="431"/>
                  </a:lnTo>
                  <a:lnTo>
                    <a:pt x="1376" y="427"/>
                  </a:lnTo>
                  <a:lnTo>
                    <a:pt x="1376" y="427"/>
                  </a:lnTo>
                  <a:lnTo>
                    <a:pt x="1373" y="419"/>
                  </a:lnTo>
                  <a:lnTo>
                    <a:pt x="1371" y="411"/>
                  </a:lnTo>
                  <a:lnTo>
                    <a:pt x="1367" y="395"/>
                  </a:lnTo>
                  <a:lnTo>
                    <a:pt x="1365" y="378"/>
                  </a:lnTo>
                  <a:lnTo>
                    <a:pt x="1365" y="363"/>
                  </a:lnTo>
                  <a:lnTo>
                    <a:pt x="1365" y="363"/>
                  </a:lnTo>
                  <a:lnTo>
                    <a:pt x="1363" y="335"/>
                  </a:lnTo>
                  <a:lnTo>
                    <a:pt x="1361" y="321"/>
                  </a:lnTo>
                  <a:lnTo>
                    <a:pt x="1358" y="307"/>
                  </a:lnTo>
                  <a:lnTo>
                    <a:pt x="1358" y="307"/>
                  </a:lnTo>
                  <a:lnTo>
                    <a:pt x="1354" y="297"/>
                  </a:lnTo>
                  <a:lnTo>
                    <a:pt x="1348" y="288"/>
                  </a:lnTo>
                  <a:lnTo>
                    <a:pt x="1340" y="280"/>
                  </a:lnTo>
                  <a:lnTo>
                    <a:pt x="1332" y="271"/>
                  </a:lnTo>
                  <a:lnTo>
                    <a:pt x="1322" y="265"/>
                  </a:lnTo>
                  <a:lnTo>
                    <a:pt x="1311" y="258"/>
                  </a:lnTo>
                  <a:lnTo>
                    <a:pt x="1300" y="253"/>
                  </a:lnTo>
                  <a:lnTo>
                    <a:pt x="1288" y="248"/>
                  </a:lnTo>
                  <a:lnTo>
                    <a:pt x="1275" y="243"/>
                  </a:lnTo>
                  <a:lnTo>
                    <a:pt x="1263" y="240"/>
                  </a:lnTo>
                  <a:lnTo>
                    <a:pt x="1237" y="235"/>
                  </a:lnTo>
                  <a:lnTo>
                    <a:pt x="1211" y="232"/>
                  </a:lnTo>
                  <a:lnTo>
                    <a:pt x="1188" y="231"/>
                  </a:lnTo>
                  <a:lnTo>
                    <a:pt x="1188" y="231"/>
                  </a:lnTo>
                  <a:lnTo>
                    <a:pt x="1181" y="231"/>
                  </a:lnTo>
                  <a:lnTo>
                    <a:pt x="1181" y="231"/>
                  </a:lnTo>
                  <a:lnTo>
                    <a:pt x="1140" y="233"/>
                  </a:lnTo>
                  <a:lnTo>
                    <a:pt x="1101" y="235"/>
                  </a:lnTo>
                  <a:lnTo>
                    <a:pt x="1101" y="235"/>
                  </a:lnTo>
                  <a:lnTo>
                    <a:pt x="1047" y="238"/>
                  </a:lnTo>
                  <a:lnTo>
                    <a:pt x="1019" y="239"/>
                  </a:lnTo>
                  <a:lnTo>
                    <a:pt x="991" y="239"/>
                  </a:lnTo>
                  <a:lnTo>
                    <a:pt x="991" y="239"/>
                  </a:lnTo>
                  <a:lnTo>
                    <a:pt x="975" y="239"/>
                  </a:lnTo>
                  <a:lnTo>
                    <a:pt x="975" y="239"/>
                  </a:lnTo>
                  <a:lnTo>
                    <a:pt x="920" y="239"/>
                  </a:lnTo>
                  <a:lnTo>
                    <a:pt x="872" y="239"/>
                  </a:lnTo>
                  <a:lnTo>
                    <a:pt x="777" y="239"/>
                  </a:lnTo>
                  <a:lnTo>
                    <a:pt x="777" y="239"/>
                  </a:lnTo>
                  <a:lnTo>
                    <a:pt x="771" y="238"/>
                  </a:lnTo>
                  <a:lnTo>
                    <a:pt x="767" y="237"/>
                  </a:lnTo>
                  <a:lnTo>
                    <a:pt x="764" y="234"/>
                  </a:lnTo>
                  <a:lnTo>
                    <a:pt x="762" y="231"/>
                  </a:lnTo>
                  <a:lnTo>
                    <a:pt x="761" y="230"/>
                  </a:lnTo>
                  <a:lnTo>
                    <a:pt x="760" y="229"/>
                  </a:lnTo>
                  <a:lnTo>
                    <a:pt x="760" y="229"/>
                  </a:lnTo>
                  <a:lnTo>
                    <a:pt x="756" y="227"/>
                  </a:lnTo>
                  <a:lnTo>
                    <a:pt x="754" y="223"/>
                  </a:lnTo>
                  <a:lnTo>
                    <a:pt x="753" y="219"/>
                  </a:lnTo>
                  <a:lnTo>
                    <a:pt x="752" y="214"/>
                  </a:lnTo>
                  <a:lnTo>
                    <a:pt x="752" y="214"/>
                  </a:lnTo>
                  <a:lnTo>
                    <a:pt x="752" y="204"/>
                  </a:lnTo>
                  <a:lnTo>
                    <a:pt x="751" y="194"/>
                  </a:lnTo>
                  <a:lnTo>
                    <a:pt x="747" y="174"/>
                  </a:lnTo>
                  <a:lnTo>
                    <a:pt x="740" y="154"/>
                  </a:lnTo>
                  <a:lnTo>
                    <a:pt x="734" y="135"/>
                  </a:lnTo>
                  <a:lnTo>
                    <a:pt x="734" y="135"/>
                  </a:lnTo>
                  <a:lnTo>
                    <a:pt x="727" y="114"/>
                  </a:lnTo>
                  <a:lnTo>
                    <a:pt x="721" y="92"/>
                  </a:lnTo>
                  <a:lnTo>
                    <a:pt x="721" y="92"/>
                  </a:lnTo>
                  <a:lnTo>
                    <a:pt x="719" y="84"/>
                  </a:lnTo>
                  <a:lnTo>
                    <a:pt x="714" y="77"/>
                  </a:lnTo>
                  <a:lnTo>
                    <a:pt x="710" y="69"/>
                  </a:lnTo>
                  <a:lnTo>
                    <a:pt x="705" y="64"/>
                  </a:lnTo>
                  <a:lnTo>
                    <a:pt x="699" y="59"/>
                  </a:lnTo>
                  <a:lnTo>
                    <a:pt x="693" y="55"/>
                  </a:lnTo>
                  <a:lnTo>
                    <a:pt x="686" y="52"/>
                  </a:lnTo>
                  <a:lnTo>
                    <a:pt x="679" y="49"/>
                  </a:lnTo>
                  <a:lnTo>
                    <a:pt x="664" y="46"/>
                  </a:lnTo>
                  <a:lnTo>
                    <a:pt x="647" y="43"/>
                  </a:lnTo>
                  <a:lnTo>
                    <a:pt x="631" y="42"/>
                  </a:lnTo>
                  <a:lnTo>
                    <a:pt x="615" y="42"/>
                  </a:lnTo>
                  <a:lnTo>
                    <a:pt x="605" y="42"/>
                  </a:lnTo>
                  <a:lnTo>
                    <a:pt x="605" y="42"/>
                  </a:lnTo>
                  <a:lnTo>
                    <a:pt x="530" y="41"/>
                  </a:lnTo>
                  <a:lnTo>
                    <a:pt x="528" y="40"/>
                  </a:lnTo>
                  <a:lnTo>
                    <a:pt x="528" y="40"/>
                  </a:lnTo>
                  <a:lnTo>
                    <a:pt x="476" y="39"/>
                  </a:lnTo>
                  <a:lnTo>
                    <a:pt x="424" y="39"/>
                  </a:lnTo>
                  <a:lnTo>
                    <a:pt x="424" y="39"/>
                  </a:lnTo>
                  <a:lnTo>
                    <a:pt x="374" y="39"/>
                  </a:lnTo>
                  <a:lnTo>
                    <a:pt x="329" y="41"/>
                  </a:lnTo>
                  <a:lnTo>
                    <a:pt x="324" y="42"/>
                  </a:lnTo>
                  <a:lnTo>
                    <a:pt x="323" y="47"/>
                  </a:lnTo>
                  <a:lnTo>
                    <a:pt x="323" y="47"/>
                  </a:lnTo>
                  <a:lnTo>
                    <a:pt x="320" y="66"/>
                  </a:lnTo>
                  <a:lnTo>
                    <a:pt x="316" y="87"/>
                  </a:lnTo>
                  <a:lnTo>
                    <a:pt x="308" y="126"/>
                  </a:lnTo>
                  <a:lnTo>
                    <a:pt x="308" y="127"/>
                  </a:lnTo>
                  <a:lnTo>
                    <a:pt x="308" y="127"/>
                  </a:lnTo>
                  <a:lnTo>
                    <a:pt x="302" y="153"/>
                  </a:lnTo>
                  <a:lnTo>
                    <a:pt x="302" y="153"/>
                  </a:lnTo>
                  <a:lnTo>
                    <a:pt x="300" y="162"/>
                  </a:lnTo>
                  <a:lnTo>
                    <a:pt x="298" y="168"/>
                  </a:lnTo>
                  <a:lnTo>
                    <a:pt x="292" y="178"/>
                  </a:lnTo>
                  <a:lnTo>
                    <a:pt x="292" y="178"/>
                  </a:lnTo>
                  <a:lnTo>
                    <a:pt x="287" y="184"/>
                  </a:lnTo>
                  <a:lnTo>
                    <a:pt x="283" y="193"/>
                  </a:lnTo>
                  <a:lnTo>
                    <a:pt x="283" y="193"/>
                  </a:lnTo>
                  <a:lnTo>
                    <a:pt x="274" y="214"/>
                  </a:lnTo>
                  <a:lnTo>
                    <a:pt x="274" y="214"/>
                  </a:lnTo>
                  <a:lnTo>
                    <a:pt x="267" y="232"/>
                  </a:lnTo>
                  <a:lnTo>
                    <a:pt x="266" y="234"/>
                  </a:lnTo>
                  <a:lnTo>
                    <a:pt x="267" y="235"/>
                  </a:lnTo>
                  <a:lnTo>
                    <a:pt x="267" y="235"/>
                  </a:lnTo>
                  <a:lnTo>
                    <a:pt x="268" y="239"/>
                  </a:lnTo>
                  <a:lnTo>
                    <a:pt x="267" y="245"/>
                  </a:lnTo>
                  <a:lnTo>
                    <a:pt x="266" y="248"/>
                  </a:lnTo>
                  <a:lnTo>
                    <a:pt x="264" y="252"/>
                  </a:lnTo>
                  <a:lnTo>
                    <a:pt x="264" y="252"/>
                  </a:lnTo>
                  <a:lnTo>
                    <a:pt x="262" y="255"/>
                  </a:lnTo>
                  <a:lnTo>
                    <a:pt x="258" y="256"/>
                  </a:lnTo>
                  <a:lnTo>
                    <a:pt x="254" y="258"/>
                  </a:lnTo>
                  <a:lnTo>
                    <a:pt x="250" y="258"/>
                  </a:lnTo>
                  <a:lnTo>
                    <a:pt x="248" y="258"/>
                  </a:lnTo>
                  <a:lnTo>
                    <a:pt x="248" y="258"/>
                  </a:lnTo>
                  <a:lnTo>
                    <a:pt x="248" y="258"/>
                  </a:lnTo>
                  <a:lnTo>
                    <a:pt x="245" y="258"/>
                  </a:lnTo>
                  <a:lnTo>
                    <a:pt x="245" y="258"/>
                  </a:lnTo>
                  <a:lnTo>
                    <a:pt x="241" y="258"/>
                  </a:lnTo>
                  <a:lnTo>
                    <a:pt x="241" y="258"/>
                  </a:lnTo>
                  <a:lnTo>
                    <a:pt x="240" y="258"/>
                  </a:lnTo>
                  <a:lnTo>
                    <a:pt x="240" y="258"/>
                  </a:lnTo>
                  <a:lnTo>
                    <a:pt x="208" y="255"/>
                  </a:lnTo>
                  <a:lnTo>
                    <a:pt x="208" y="255"/>
                  </a:lnTo>
                  <a:lnTo>
                    <a:pt x="175" y="252"/>
                  </a:lnTo>
                  <a:lnTo>
                    <a:pt x="157" y="251"/>
                  </a:lnTo>
                  <a:lnTo>
                    <a:pt x="140" y="250"/>
                  </a:lnTo>
                  <a:lnTo>
                    <a:pt x="140" y="250"/>
                  </a:lnTo>
                  <a:lnTo>
                    <a:pt x="127" y="251"/>
                  </a:lnTo>
                  <a:lnTo>
                    <a:pt x="113" y="252"/>
                  </a:lnTo>
                  <a:lnTo>
                    <a:pt x="101" y="254"/>
                  </a:lnTo>
                  <a:lnTo>
                    <a:pt x="91" y="256"/>
                  </a:lnTo>
                  <a:lnTo>
                    <a:pt x="80" y="259"/>
                  </a:lnTo>
                  <a:lnTo>
                    <a:pt x="72" y="264"/>
                  </a:lnTo>
                  <a:lnTo>
                    <a:pt x="65" y="268"/>
                  </a:lnTo>
                  <a:lnTo>
                    <a:pt x="58" y="275"/>
                  </a:lnTo>
                  <a:lnTo>
                    <a:pt x="58" y="275"/>
                  </a:lnTo>
                  <a:lnTo>
                    <a:pt x="53" y="280"/>
                  </a:lnTo>
                  <a:lnTo>
                    <a:pt x="49" y="286"/>
                  </a:lnTo>
                  <a:lnTo>
                    <a:pt x="46" y="292"/>
                  </a:lnTo>
                  <a:lnTo>
                    <a:pt x="44" y="298"/>
                  </a:lnTo>
                  <a:lnTo>
                    <a:pt x="42" y="306"/>
                  </a:lnTo>
                  <a:lnTo>
                    <a:pt x="41" y="314"/>
                  </a:lnTo>
                  <a:lnTo>
                    <a:pt x="40" y="322"/>
                  </a:lnTo>
                  <a:lnTo>
                    <a:pt x="40" y="332"/>
                  </a:lnTo>
                  <a:lnTo>
                    <a:pt x="41" y="368"/>
                  </a:lnTo>
                  <a:lnTo>
                    <a:pt x="41" y="368"/>
                  </a:lnTo>
                  <a:lnTo>
                    <a:pt x="44" y="483"/>
                  </a:lnTo>
                  <a:lnTo>
                    <a:pt x="46" y="541"/>
                  </a:lnTo>
                  <a:lnTo>
                    <a:pt x="46" y="599"/>
                  </a:lnTo>
                  <a:lnTo>
                    <a:pt x="46" y="599"/>
                  </a:lnTo>
                  <a:lnTo>
                    <a:pt x="46" y="658"/>
                  </a:lnTo>
                  <a:lnTo>
                    <a:pt x="48" y="720"/>
                  </a:lnTo>
                  <a:lnTo>
                    <a:pt x="50" y="783"/>
                  </a:lnTo>
                  <a:lnTo>
                    <a:pt x="53" y="850"/>
                  </a:lnTo>
                  <a:lnTo>
                    <a:pt x="53" y="850"/>
                  </a:lnTo>
                  <a:lnTo>
                    <a:pt x="55" y="893"/>
                  </a:lnTo>
                  <a:lnTo>
                    <a:pt x="55" y="893"/>
                  </a:lnTo>
                  <a:lnTo>
                    <a:pt x="56" y="932"/>
                  </a:lnTo>
                  <a:lnTo>
                    <a:pt x="59" y="972"/>
                  </a:lnTo>
                  <a:lnTo>
                    <a:pt x="59" y="972"/>
                  </a:lnTo>
                  <a:lnTo>
                    <a:pt x="59" y="985"/>
                  </a:lnTo>
                  <a:lnTo>
                    <a:pt x="59" y="996"/>
                  </a:lnTo>
                  <a:lnTo>
                    <a:pt x="56" y="1019"/>
                  </a:lnTo>
                  <a:lnTo>
                    <a:pt x="56" y="1019"/>
                  </a:lnTo>
                  <a:lnTo>
                    <a:pt x="53" y="1035"/>
                  </a:lnTo>
                  <a:lnTo>
                    <a:pt x="52" y="1052"/>
                  </a:lnTo>
                  <a:lnTo>
                    <a:pt x="52" y="1052"/>
                  </a:lnTo>
                  <a:lnTo>
                    <a:pt x="52" y="1053"/>
                  </a:lnTo>
                  <a:lnTo>
                    <a:pt x="52" y="1053"/>
                  </a:lnTo>
                  <a:lnTo>
                    <a:pt x="53" y="1076"/>
                  </a:lnTo>
                  <a:lnTo>
                    <a:pt x="56" y="1097"/>
                  </a:lnTo>
                  <a:lnTo>
                    <a:pt x="58" y="1106"/>
                  </a:lnTo>
                  <a:lnTo>
                    <a:pt x="61" y="1115"/>
                  </a:lnTo>
                  <a:lnTo>
                    <a:pt x="65" y="1123"/>
                  </a:lnTo>
                  <a:lnTo>
                    <a:pt x="69" y="1132"/>
                  </a:lnTo>
                  <a:lnTo>
                    <a:pt x="73" y="1139"/>
                  </a:lnTo>
                  <a:lnTo>
                    <a:pt x="79" y="1145"/>
                  </a:lnTo>
                  <a:lnTo>
                    <a:pt x="85" y="1151"/>
                  </a:lnTo>
                  <a:lnTo>
                    <a:pt x="93" y="1157"/>
                  </a:lnTo>
                  <a:lnTo>
                    <a:pt x="101" y="1162"/>
                  </a:lnTo>
                  <a:lnTo>
                    <a:pt x="110" y="1166"/>
                  </a:lnTo>
                  <a:lnTo>
                    <a:pt x="122" y="1169"/>
                  </a:lnTo>
                  <a:lnTo>
                    <a:pt x="133" y="1171"/>
                  </a:lnTo>
                  <a:lnTo>
                    <a:pt x="133" y="1171"/>
                  </a:lnTo>
                  <a:lnTo>
                    <a:pt x="175" y="1178"/>
                  </a:lnTo>
                  <a:lnTo>
                    <a:pt x="211" y="1183"/>
                  </a:lnTo>
                  <a:lnTo>
                    <a:pt x="246" y="1186"/>
                  </a:lnTo>
                  <a:lnTo>
                    <a:pt x="279" y="1186"/>
                  </a:lnTo>
                  <a:lnTo>
                    <a:pt x="279" y="1186"/>
                  </a:lnTo>
                  <a:lnTo>
                    <a:pt x="311" y="1187"/>
                  </a:lnTo>
                  <a:lnTo>
                    <a:pt x="342" y="1188"/>
                  </a:lnTo>
                  <a:lnTo>
                    <a:pt x="342" y="1188"/>
                  </a:lnTo>
                  <a:lnTo>
                    <a:pt x="376" y="1189"/>
                  </a:lnTo>
                  <a:lnTo>
                    <a:pt x="409" y="1190"/>
                  </a:lnTo>
                  <a:lnTo>
                    <a:pt x="409" y="1190"/>
                  </a:lnTo>
                  <a:lnTo>
                    <a:pt x="440" y="1189"/>
                  </a:lnTo>
                  <a:lnTo>
                    <a:pt x="440" y="1189"/>
                  </a:lnTo>
                  <a:lnTo>
                    <a:pt x="472" y="1187"/>
                  </a:lnTo>
                  <a:lnTo>
                    <a:pt x="504" y="1184"/>
                  </a:lnTo>
                  <a:lnTo>
                    <a:pt x="504" y="1184"/>
                  </a:lnTo>
                  <a:lnTo>
                    <a:pt x="552" y="1180"/>
                  </a:lnTo>
                  <a:lnTo>
                    <a:pt x="576" y="1178"/>
                  </a:lnTo>
                  <a:lnTo>
                    <a:pt x="599" y="1178"/>
                  </a:lnTo>
                  <a:lnTo>
                    <a:pt x="599" y="1178"/>
                  </a:lnTo>
                  <a:lnTo>
                    <a:pt x="612" y="1178"/>
                  </a:lnTo>
                  <a:lnTo>
                    <a:pt x="612" y="1178"/>
                  </a:lnTo>
                  <a:lnTo>
                    <a:pt x="691" y="1179"/>
                  </a:lnTo>
                  <a:lnTo>
                    <a:pt x="784" y="1180"/>
                  </a:lnTo>
                  <a:lnTo>
                    <a:pt x="784" y="1180"/>
                  </a:lnTo>
                  <a:lnTo>
                    <a:pt x="873" y="1179"/>
                  </a:lnTo>
                  <a:lnTo>
                    <a:pt x="880" y="1179"/>
                  </a:lnTo>
                  <a:lnTo>
                    <a:pt x="880" y="1179"/>
                  </a:lnTo>
                  <a:lnTo>
                    <a:pt x="976" y="1179"/>
                  </a:lnTo>
                  <a:lnTo>
                    <a:pt x="976" y="1179"/>
                  </a:lnTo>
                  <a:lnTo>
                    <a:pt x="1009" y="1179"/>
                  </a:lnTo>
                  <a:lnTo>
                    <a:pt x="1011" y="1179"/>
                  </a:lnTo>
                  <a:lnTo>
                    <a:pt x="1011" y="1179"/>
                  </a:lnTo>
                  <a:lnTo>
                    <a:pt x="1041" y="1179"/>
                  </a:lnTo>
                  <a:lnTo>
                    <a:pt x="1041" y="1179"/>
                  </a:lnTo>
                  <a:lnTo>
                    <a:pt x="1084" y="1180"/>
                  </a:lnTo>
                  <a:lnTo>
                    <a:pt x="1107" y="1181"/>
                  </a:lnTo>
                  <a:lnTo>
                    <a:pt x="1130" y="1184"/>
                  </a:lnTo>
                  <a:lnTo>
                    <a:pt x="1130" y="1184"/>
                  </a:lnTo>
                  <a:lnTo>
                    <a:pt x="1159" y="1187"/>
                  </a:lnTo>
                  <a:lnTo>
                    <a:pt x="1174" y="1188"/>
                  </a:lnTo>
                  <a:lnTo>
                    <a:pt x="1189" y="1188"/>
                  </a:lnTo>
                  <a:lnTo>
                    <a:pt x="1189" y="1188"/>
                  </a:lnTo>
                  <a:lnTo>
                    <a:pt x="1208" y="1188"/>
                  </a:lnTo>
                  <a:lnTo>
                    <a:pt x="1208" y="1188"/>
                  </a:lnTo>
                  <a:lnTo>
                    <a:pt x="1210" y="1188"/>
                  </a:lnTo>
                  <a:lnTo>
                    <a:pt x="1210" y="1188"/>
                  </a:lnTo>
                  <a:lnTo>
                    <a:pt x="1219" y="1188"/>
                  </a:lnTo>
                  <a:lnTo>
                    <a:pt x="1219" y="1188"/>
                  </a:lnTo>
                  <a:lnTo>
                    <a:pt x="1237" y="1189"/>
                  </a:lnTo>
                  <a:lnTo>
                    <a:pt x="1237" y="1189"/>
                  </a:lnTo>
                  <a:lnTo>
                    <a:pt x="1248" y="1188"/>
                  </a:lnTo>
                  <a:lnTo>
                    <a:pt x="1255" y="1187"/>
                  </a:lnTo>
                  <a:lnTo>
                    <a:pt x="1260" y="1185"/>
                  </a:lnTo>
                  <a:lnTo>
                    <a:pt x="1262" y="1183"/>
                  </a:lnTo>
                  <a:lnTo>
                    <a:pt x="1262" y="1183"/>
                  </a:lnTo>
                  <a:lnTo>
                    <a:pt x="1265" y="1178"/>
                  </a:lnTo>
                  <a:lnTo>
                    <a:pt x="1268" y="1176"/>
                  </a:lnTo>
                  <a:lnTo>
                    <a:pt x="1272" y="1174"/>
                  </a:lnTo>
                  <a:lnTo>
                    <a:pt x="1276" y="1173"/>
                  </a:lnTo>
                  <a:lnTo>
                    <a:pt x="1276" y="1173"/>
                  </a:lnTo>
                  <a:lnTo>
                    <a:pt x="1281" y="1174"/>
                  </a:lnTo>
                  <a:lnTo>
                    <a:pt x="1287" y="1176"/>
                  </a:lnTo>
                  <a:lnTo>
                    <a:pt x="1291" y="1179"/>
                  </a:lnTo>
                  <a:lnTo>
                    <a:pt x="1294" y="1184"/>
                  </a:lnTo>
                  <a:lnTo>
                    <a:pt x="1294" y="1184"/>
                  </a:lnTo>
                  <a:lnTo>
                    <a:pt x="1295" y="1188"/>
                  </a:lnTo>
                  <a:lnTo>
                    <a:pt x="1296" y="1192"/>
                  </a:lnTo>
                  <a:lnTo>
                    <a:pt x="1295" y="1196"/>
                  </a:lnTo>
                  <a:lnTo>
                    <a:pt x="1293" y="1200"/>
                  </a:lnTo>
                  <a:lnTo>
                    <a:pt x="1293" y="1200"/>
                  </a:lnTo>
                  <a:lnTo>
                    <a:pt x="1290" y="1204"/>
                  </a:lnTo>
                  <a:lnTo>
                    <a:pt x="1287" y="1208"/>
                  </a:lnTo>
                  <a:lnTo>
                    <a:pt x="1279" y="1215"/>
                  </a:lnTo>
                  <a:lnTo>
                    <a:pt x="1270" y="1219"/>
                  </a:lnTo>
                  <a:lnTo>
                    <a:pt x="1261" y="1223"/>
                  </a:lnTo>
                  <a:lnTo>
                    <a:pt x="1251" y="1225"/>
                  </a:lnTo>
                  <a:lnTo>
                    <a:pt x="1241" y="1226"/>
                  </a:lnTo>
                  <a:lnTo>
                    <a:pt x="1221" y="1227"/>
                  </a:lnTo>
                  <a:lnTo>
                    <a:pt x="1221" y="1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94" name="Freeform 1010"/>
            <p:cNvSpPr>
              <a:spLocks/>
            </p:cNvSpPr>
            <p:nvPr/>
          </p:nvSpPr>
          <p:spPr bwMode="auto">
            <a:xfrm>
              <a:off x="4127500" y="2363788"/>
              <a:ext cx="822325" cy="422275"/>
            </a:xfrm>
            <a:custGeom>
              <a:avLst/>
              <a:gdLst/>
              <a:ahLst/>
              <a:cxnLst>
                <a:cxn ang="0">
                  <a:pos x="1224" y="794"/>
                </a:cxn>
                <a:cxn ang="0">
                  <a:pos x="1217" y="774"/>
                </a:cxn>
                <a:cxn ang="0">
                  <a:pos x="1226" y="760"/>
                </a:cxn>
                <a:cxn ang="0">
                  <a:pos x="1240" y="724"/>
                </a:cxn>
                <a:cxn ang="0">
                  <a:pos x="1256" y="649"/>
                </a:cxn>
                <a:cxn ang="0">
                  <a:pos x="1286" y="584"/>
                </a:cxn>
                <a:cxn ang="0">
                  <a:pos x="1313" y="525"/>
                </a:cxn>
                <a:cxn ang="0">
                  <a:pos x="1351" y="435"/>
                </a:cxn>
                <a:cxn ang="0">
                  <a:pos x="1404" y="353"/>
                </a:cxn>
                <a:cxn ang="0">
                  <a:pos x="1460" y="252"/>
                </a:cxn>
                <a:cxn ang="0">
                  <a:pos x="1509" y="131"/>
                </a:cxn>
                <a:cxn ang="0">
                  <a:pos x="1516" y="71"/>
                </a:cxn>
                <a:cxn ang="0">
                  <a:pos x="1506" y="49"/>
                </a:cxn>
                <a:cxn ang="0">
                  <a:pos x="1465" y="35"/>
                </a:cxn>
                <a:cxn ang="0">
                  <a:pos x="1425" y="37"/>
                </a:cxn>
                <a:cxn ang="0">
                  <a:pos x="781" y="47"/>
                </a:cxn>
                <a:cxn ang="0">
                  <a:pos x="307" y="65"/>
                </a:cxn>
                <a:cxn ang="0">
                  <a:pos x="295" y="101"/>
                </a:cxn>
                <a:cxn ang="0">
                  <a:pos x="257" y="189"/>
                </a:cxn>
                <a:cxn ang="0">
                  <a:pos x="245" y="243"/>
                </a:cxn>
                <a:cxn ang="0">
                  <a:pos x="228" y="311"/>
                </a:cxn>
                <a:cxn ang="0">
                  <a:pos x="196" y="371"/>
                </a:cxn>
                <a:cxn ang="0">
                  <a:pos x="150" y="466"/>
                </a:cxn>
                <a:cxn ang="0">
                  <a:pos x="135" y="518"/>
                </a:cxn>
                <a:cxn ang="0">
                  <a:pos x="104" y="613"/>
                </a:cxn>
                <a:cxn ang="0">
                  <a:pos x="74" y="660"/>
                </a:cxn>
                <a:cxn ang="0">
                  <a:pos x="52" y="709"/>
                </a:cxn>
                <a:cxn ang="0">
                  <a:pos x="36" y="756"/>
                </a:cxn>
                <a:cxn ang="0">
                  <a:pos x="32" y="773"/>
                </a:cxn>
                <a:cxn ang="0">
                  <a:pos x="17" y="780"/>
                </a:cxn>
                <a:cxn ang="0">
                  <a:pos x="4" y="774"/>
                </a:cxn>
                <a:cxn ang="0">
                  <a:pos x="0" y="762"/>
                </a:cxn>
                <a:cxn ang="0">
                  <a:pos x="13" y="713"/>
                </a:cxn>
                <a:cxn ang="0">
                  <a:pos x="42" y="646"/>
                </a:cxn>
                <a:cxn ang="0">
                  <a:pos x="79" y="583"/>
                </a:cxn>
                <a:cxn ang="0">
                  <a:pos x="98" y="520"/>
                </a:cxn>
                <a:cxn ang="0">
                  <a:pos x="128" y="431"/>
                </a:cxn>
                <a:cxn ang="0">
                  <a:pos x="164" y="359"/>
                </a:cxn>
                <a:cxn ang="0">
                  <a:pos x="198" y="289"/>
                </a:cxn>
                <a:cxn ang="0">
                  <a:pos x="212" y="219"/>
                </a:cxn>
                <a:cxn ang="0">
                  <a:pos x="237" y="133"/>
                </a:cxn>
                <a:cxn ang="0">
                  <a:pos x="265" y="77"/>
                </a:cxn>
                <a:cxn ang="0">
                  <a:pos x="276" y="43"/>
                </a:cxn>
                <a:cxn ang="0">
                  <a:pos x="303" y="24"/>
                </a:cxn>
                <a:cxn ang="0">
                  <a:pos x="375" y="18"/>
                </a:cxn>
                <a:cxn ang="0">
                  <a:pos x="411" y="13"/>
                </a:cxn>
                <a:cxn ang="0">
                  <a:pos x="479" y="13"/>
                </a:cxn>
                <a:cxn ang="0">
                  <a:pos x="668" y="15"/>
                </a:cxn>
                <a:cxn ang="0">
                  <a:pos x="1159" y="4"/>
                </a:cxn>
                <a:cxn ang="0">
                  <a:pos x="1375" y="1"/>
                </a:cxn>
                <a:cxn ang="0">
                  <a:pos x="1481" y="2"/>
                </a:cxn>
                <a:cxn ang="0">
                  <a:pos x="1535" y="17"/>
                </a:cxn>
                <a:cxn ang="0">
                  <a:pos x="1547" y="34"/>
                </a:cxn>
                <a:cxn ang="0">
                  <a:pos x="1550" y="109"/>
                </a:cxn>
                <a:cxn ang="0">
                  <a:pos x="1516" y="216"/>
                </a:cxn>
                <a:cxn ang="0">
                  <a:pos x="1472" y="303"/>
                </a:cxn>
                <a:cxn ang="0">
                  <a:pos x="1406" y="412"/>
                </a:cxn>
                <a:cxn ang="0">
                  <a:pos x="1362" y="503"/>
                </a:cxn>
                <a:cxn ang="0">
                  <a:pos x="1315" y="608"/>
                </a:cxn>
                <a:cxn ang="0">
                  <a:pos x="1277" y="715"/>
                </a:cxn>
                <a:cxn ang="0">
                  <a:pos x="1261" y="773"/>
                </a:cxn>
                <a:cxn ang="0">
                  <a:pos x="1244" y="796"/>
                </a:cxn>
              </a:cxnLst>
              <a:rect l="0" t="0" r="r" b="b"/>
              <a:pathLst>
                <a:path w="1553" h="798">
                  <a:moveTo>
                    <a:pt x="1235" y="798"/>
                  </a:moveTo>
                  <a:lnTo>
                    <a:pt x="1235" y="798"/>
                  </a:lnTo>
                  <a:lnTo>
                    <a:pt x="1229" y="797"/>
                  </a:lnTo>
                  <a:lnTo>
                    <a:pt x="1226" y="796"/>
                  </a:lnTo>
                  <a:lnTo>
                    <a:pt x="1224" y="794"/>
                  </a:lnTo>
                  <a:lnTo>
                    <a:pt x="1220" y="792"/>
                  </a:lnTo>
                  <a:lnTo>
                    <a:pt x="1219" y="789"/>
                  </a:lnTo>
                  <a:lnTo>
                    <a:pt x="1217" y="786"/>
                  </a:lnTo>
                  <a:lnTo>
                    <a:pt x="1217" y="781"/>
                  </a:lnTo>
                  <a:lnTo>
                    <a:pt x="1217" y="774"/>
                  </a:lnTo>
                  <a:lnTo>
                    <a:pt x="1217" y="774"/>
                  </a:lnTo>
                  <a:lnTo>
                    <a:pt x="1218" y="770"/>
                  </a:lnTo>
                  <a:lnTo>
                    <a:pt x="1219" y="766"/>
                  </a:lnTo>
                  <a:lnTo>
                    <a:pt x="1222" y="763"/>
                  </a:lnTo>
                  <a:lnTo>
                    <a:pt x="1226" y="760"/>
                  </a:lnTo>
                  <a:lnTo>
                    <a:pt x="1228" y="759"/>
                  </a:lnTo>
                  <a:lnTo>
                    <a:pt x="1229" y="757"/>
                  </a:lnTo>
                  <a:lnTo>
                    <a:pt x="1229" y="757"/>
                  </a:lnTo>
                  <a:lnTo>
                    <a:pt x="1235" y="741"/>
                  </a:lnTo>
                  <a:lnTo>
                    <a:pt x="1240" y="724"/>
                  </a:lnTo>
                  <a:lnTo>
                    <a:pt x="1244" y="705"/>
                  </a:lnTo>
                  <a:lnTo>
                    <a:pt x="1248" y="686"/>
                  </a:lnTo>
                  <a:lnTo>
                    <a:pt x="1248" y="686"/>
                  </a:lnTo>
                  <a:lnTo>
                    <a:pt x="1251" y="667"/>
                  </a:lnTo>
                  <a:lnTo>
                    <a:pt x="1256" y="649"/>
                  </a:lnTo>
                  <a:lnTo>
                    <a:pt x="1256" y="649"/>
                  </a:lnTo>
                  <a:lnTo>
                    <a:pt x="1262" y="632"/>
                  </a:lnTo>
                  <a:lnTo>
                    <a:pt x="1269" y="616"/>
                  </a:lnTo>
                  <a:lnTo>
                    <a:pt x="1277" y="599"/>
                  </a:lnTo>
                  <a:lnTo>
                    <a:pt x="1286" y="584"/>
                  </a:lnTo>
                  <a:lnTo>
                    <a:pt x="1286" y="584"/>
                  </a:lnTo>
                  <a:lnTo>
                    <a:pt x="1294" y="566"/>
                  </a:lnTo>
                  <a:lnTo>
                    <a:pt x="1302" y="549"/>
                  </a:lnTo>
                  <a:lnTo>
                    <a:pt x="1302" y="549"/>
                  </a:lnTo>
                  <a:lnTo>
                    <a:pt x="1313" y="525"/>
                  </a:lnTo>
                  <a:lnTo>
                    <a:pt x="1323" y="500"/>
                  </a:lnTo>
                  <a:lnTo>
                    <a:pt x="1323" y="500"/>
                  </a:lnTo>
                  <a:lnTo>
                    <a:pt x="1336" y="468"/>
                  </a:lnTo>
                  <a:lnTo>
                    <a:pt x="1351" y="435"/>
                  </a:lnTo>
                  <a:lnTo>
                    <a:pt x="1351" y="435"/>
                  </a:lnTo>
                  <a:lnTo>
                    <a:pt x="1359" y="421"/>
                  </a:lnTo>
                  <a:lnTo>
                    <a:pt x="1368" y="405"/>
                  </a:lnTo>
                  <a:lnTo>
                    <a:pt x="1387" y="377"/>
                  </a:lnTo>
                  <a:lnTo>
                    <a:pt x="1387" y="377"/>
                  </a:lnTo>
                  <a:lnTo>
                    <a:pt x="1404" y="353"/>
                  </a:lnTo>
                  <a:lnTo>
                    <a:pt x="1411" y="340"/>
                  </a:lnTo>
                  <a:lnTo>
                    <a:pt x="1419" y="328"/>
                  </a:lnTo>
                  <a:lnTo>
                    <a:pt x="1430" y="307"/>
                  </a:lnTo>
                  <a:lnTo>
                    <a:pt x="1430" y="307"/>
                  </a:lnTo>
                  <a:lnTo>
                    <a:pt x="1460" y="252"/>
                  </a:lnTo>
                  <a:lnTo>
                    <a:pt x="1474" y="222"/>
                  </a:lnTo>
                  <a:lnTo>
                    <a:pt x="1488" y="192"/>
                  </a:lnTo>
                  <a:lnTo>
                    <a:pt x="1499" y="162"/>
                  </a:lnTo>
                  <a:lnTo>
                    <a:pt x="1504" y="146"/>
                  </a:lnTo>
                  <a:lnTo>
                    <a:pt x="1509" y="131"/>
                  </a:lnTo>
                  <a:lnTo>
                    <a:pt x="1512" y="116"/>
                  </a:lnTo>
                  <a:lnTo>
                    <a:pt x="1514" y="101"/>
                  </a:lnTo>
                  <a:lnTo>
                    <a:pt x="1515" y="85"/>
                  </a:lnTo>
                  <a:lnTo>
                    <a:pt x="1516" y="71"/>
                  </a:lnTo>
                  <a:lnTo>
                    <a:pt x="1516" y="71"/>
                  </a:lnTo>
                  <a:lnTo>
                    <a:pt x="1515" y="65"/>
                  </a:lnTo>
                  <a:lnTo>
                    <a:pt x="1514" y="60"/>
                  </a:lnTo>
                  <a:lnTo>
                    <a:pt x="1512" y="56"/>
                  </a:lnTo>
                  <a:lnTo>
                    <a:pt x="1510" y="52"/>
                  </a:lnTo>
                  <a:lnTo>
                    <a:pt x="1506" y="49"/>
                  </a:lnTo>
                  <a:lnTo>
                    <a:pt x="1503" y="46"/>
                  </a:lnTo>
                  <a:lnTo>
                    <a:pt x="1495" y="42"/>
                  </a:lnTo>
                  <a:lnTo>
                    <a:pt x="1486" y="38"/>
                  </a:lnTo>
                  <a:lnTo>
                    <a:pt x="1475" y="36"/>
                  </a:lnTo>
                  <a:lnTo>
                    <a:pt x="1465" y="35"/>
                  </a:lnTo>
                  <a:lnTo>
                    <a:pt x="1456" y="35"/>
                  </a:lnTo>
                  <a:lnTo>
                    <a:pt x="1456" y="35"/>
                  </a:lnTo>
                  <a:lnTo>
                    <a:pt x="1439" y="36"/>
                  </a:lnTo>
                  <a:lnTo>
                    <a:pt x="1425" y="37"/>
                  </a:lnTo>
                  <a:lnTo>
                    <a:pt x="1425" y="37"/>
                  </a:lnTo>
                  <a:lnTo>
                    <a:pt x="1404" y="37"/>
                  </a:lnTo>
                  <a:lnTo>
                    <a:pt x="1272" y="37"/>
                  </a:lnTo>
                  <a:lnTo>
                    <a:pt x="1272" y="37"/>
                  </a:lnTo>
                  <a:lnTo>
                    <a:pt x="1092" y="41"/>
                  </a:lnTo>
                  <a:lnTo>
                    <a:pt x="781" y="47"/>
                  </a:lnTo>
                  <a:lnTo>
                    <a:pt x="314" y="57"/>
                  </a:lnTo>
                  <a:lnTo>
                    <a:pt x="309" y="57"/>
                  </a:lnTo>
                  <a:lnTo>
                    <a:pt x="308" y="61"/>
                  </a:lnTo>
                  <a:lnTo>
                    <a:pt x="308" y="61"/>
                  </a:lnTo>
                  <a:lnTo>
                    <a:pt x="307" y="65"/>
                  </a:lnTo>
                  <a:lnTo>
                    <a:pt x="306" y="66"/>
                  </a:lnTo>
                  <a:lnTo>
                    <a:pt x="306" y="66"/>
                  </a:lnTo>
                  <a:lnTo>
                    <a:pt x="306" y="66"/>
                  </a:lnTo>
                  <a:lnTo>
                    <a:pt x="301" y="83"/>
                  </a:lnTo>
                  <a:lnTo>
                    <a:pt x="295" y="101"/>
                  </a:lnTo>
                  <a:lnTo>
                    <a:pt x="280" y="134"/>
                  </a:lnTo>
                  <a:lnTo>
                    <a:pt x="280" y="134"/>
                  </a:lnTo>
                  <a:lnTo>
                    <a:pt x="272" y="151"/>
                  </a:lnTo>
                  <a:lnTo>
                    <a:pt x="264" y="170"/>
                  </a:lnTo>
                  <a:lnTo>
                    <a:pt x="257" y="189"/>
                  </a:lnTo>
                  <a:lnTo>
                    <a:pt x="251" y="207"/>
                  </a:lnTo>
                  <a:lnTo>
                    <a:pt x="251" y="207"/>
                  </a:lnTo>
                  <a:lnTo>
                    <a:pt x="248" y="225"/>
                  </a:lnTo>
                  <a:lnTo>
                    <a:pt x="245" y="243"/>
                  </a:lnTo>
                  <a:lnTo>
                    <a:pt x="245" y="243"/>
                  </a:lnTo>
                  <a:lnTo>
                    <a:pt x="241" y="272"/>
                  </a:lnTo>
                  <a:lnTo>
                    <a:pt x="238" y="285"/>
                  </a:lnTo>
                  <a:lnTo>
                    <a:pt x="234" y="299"/>
                  </a:lnTo>
                  <a:lnTo>
                    <a:pt x="234" y="299"/>
                  </a:lnTo>
                  <a:lnTo>
                    <a:pt x="228" y="311"/>
                  </a:lnTo>
                  <a:lnTo>
                    <a:pt x="222" y="322"/>
                  </a:lnTo>
                  <a:lnTo>
                    <a:pt x="210" y="345"/>
                  </a:lnTo>
                  <a:lnTo>
                    <a:pt x="210" y="345"/>
                  </a:lnTo>
                  <a:lnTo>
                    <a:pt x="196" y="371"/>
                  </a:lnTo>
                  <a:lnTo>
                    <a:pt x="196" y="371"/>
                  </a:lnTo>
                  <a:lnTo>
                    <a:pt x="182" y="400"/>
                  </a:lnTo>
                  <a:lnTo>
                    <a:pt x="182" y="400"/>
                  </a:lnTo>
                  <a:lnTo>
                    <a:pt x="171" y="422"/>
                  </a:lnTo>
                  <a:lnTo>
                    <a:pt x="159" y="444"/>
                  </a:lnTo>
                  <a:lnTo>
                    <a:pt x="150" y="466"/>
                  </a:lnTo>
                  <a:lnTo>
                    <a:pt x="146" y="477"/>
                  </a:lnTo>
                  <a:lnTo>
                    <a:pt x="143" y="487"/>
                  </a:lnTo>
                  <a:lnTo>
                    <a:pt x="143" y="487"/>
                  </a:lnTo>
                  <a:lnTo>
                    <a:pt x="135" y="518"/>
                  </a:lnTo>
                  <a:lnTo>
                    <a:pt x="135" y="518"/>
                  </a:lnTo>
                  <a:lnTo>
                    <a:pt x="126" y="553"/>
                  </a:lnTo>
                  <a:lnTo>
                    <a:pt x="116" y="588"/>
                  </a:lnTo>
                  <a:lnTo>
                    <a:pt x="116" y="588"/>
                  </a:lnTo>
                  <a:lnTo>
                    <a:pt x="110" y="600"/>
                  </a:lnTo>
                  <a:lnTo>
                    <a:pt x="104" y="613"/>
                  </a:lnTo>
                  <a:lnTo>
                    <a:pt x="97" y="625"/>
                  </a:lnTo>
                  <a:lnTo>
                    <a:pt x="89" y="637"/>
                  </a:lnTo>
                  <a:lnTo>
                    <a:pt x="89" y="637"/>
                  </a:lnTo>
                  <a:lnTo>
                    <a:pt x="81" y="648"/>
                  </a:lnTo>
                  <a:lnTo>
                    <a:pt x="74" y="660"/>
                  </a:lnTo>
                  <a:lnTo>
                    <a:pt x="68" y="673"/>
                  </a:lnTo>
                  <a:lnTo>
                    <a:pt x="62" y="686"/>
                  </a:lnTo>
                  <a:lnTo>
                    <a:pt x="62" y="686"/>
                  </a:lnTo>
                  <a:lnTo>
                    <a:pt x="58" y="697"/>
                  </a:lnTo>
                  <a:lnTo>
                    <a:pt x="52" y="709"/>
                  </a:lnTo>
                  <a:lnTo>
                    <a:pt x="52" y="709"/>
                  </a:lnTo>
                  <a:lnTo>
                    <a:pt x="47" y="723"/>
                  </a:lnTo>
                  <a:lnTo>
                    <a:pt x="41" y="736"/>
                  </a:lnTo>
                  <a:lnTo>
                    <a:pt x="38" y="750"/>
                  </a:lnTo>
                  <a:lnTo>
                    <a:pt x="36" y="756"/>
                  </a:lnTo>
                  <a:lnTo>
                    <a:pt x="36" y="762"/>
                  </a:lnTo>
                  <a:lnTo>
                    <a:pt x="36" y="762"/>
                  </a:lnTo>
                  <a:lnTo>
                    <a:pt x="35" y="766"/>
                  </a:lnTo>
                  <a:lnTo>
                    <a:pt x="34" y="770"/>
                  </a:lnTo>
                  <a:lnTo>
                    <a:pt x="32" y="773"/>
                  </a:lnTo>
                  <a:lnTo>
                    <a:pt x="30" y="775"/>
                  </a:lnTo>
                  <a:lnTo>
                    <a:pt x="26" y="777"/>
                  </a:lnTo>
                  <a:lnTo>
                    <a:pt x="23" y="779"/>
                  </a:lnTo>
                  <a:lnTo>
                    <a:pt x="17" y="780"/>
                  </a:lnTo>
                  <a:lnTo>
                    <a:pt x="17" y="780"/>
                  </a:lnTo>
                  <a:lnTo>
                    <a:pt x="13" y="780"/>
                  </a:lnTo>
                  <a:lnTo>
                    <a:pt x="10" y="779"/>
                  </a:lnTo>
                  <a:lnTo>
                    <a:pt x="7" y="776"/>
                  </a:lnTo>
                  <a:lnTo>
                    <a:pt x="4" y="774"/>
                  </a:lnTo>
                  <a:lnTo>
                    <a:pt x="4" y="774"/>
                  </a:lnTo>
                  <a:lnTo>
                    <a:pt x="2" y="772"/>
                  </a:lnTo>
                  <a:lnTo>
                    <a:pt x="1" y="769"/>
                  </a:lnTo>
                  <a:lnTo>
                    <a:pt x="0" y="766"/>
                  </a:lnTo>
                  <a:lnTo>
                    <a:pt x="0" y="762"/>
                  </a:lnTo>
                  <a:lnTo>
                    <a:pt x="0" y="762"/>
                  </a:lnTo>
                  <a:lnTo>
                    <a:pt x="1" y="750"/>
                  </a:lnTo>
                  <a:lnTo>
                    <a:pt x="4" y="737"/>
                  </a:lnTo>
                  <a:lnTo>
                    <a:pt x="8" y="726"/>
                  </a:lnTo>
                  <a:lnTo>
                    <a:pt x="13" y="713"/>
                  </a:lnTo>
                  <a:lnTo>
                    <a:pt x="13" y="713"/>
                  </a:lnTo>
                  <a:lnTo>
                    <a:pt x="18" y="703"/>
                  </a:lnTo>
                  <a:lnTo>
                    <a:pt x="22" y="690"/>
                  </a:lnTo>
                  <a:lnTo>
                    <a:pt x="22" y="690"/>
                  </a:lnTo>
                  <a:lnTo>
                    <a:pt x="32" y="668"/>
                  </a:lnTo>
                  <a:lnTo>
                    <a:pt x="42" y="646"/>
                  </a:lnTo>
                  <a:lnTo>
                    <a:pt x="54" y="624"/>
                  </a:lnTo>
                  <a:lnTo>
                    <a:pt x="69" y="602"/>
                  </a:lnTo>
                  <a:lnTo>
                    <a:pt x="69" y="602"/>
                  </a:lnTo>
                  <a:lnTo>
                    <a:pt x="74" y="593"/>
                  </a:lnTo>
                  <a:lnTo>
                    <a:pt x="79" y="583"/>
                  </a:lnTo>
                  <a:lnTo>
                    <a:pt x="83" y="573"/>
                  </a:lnTo>
                  <a:lnTo>
                    <a:pt x="87" y="563"/>
                  </a:lnTo>
                  <a:lnTo>
                    <a:pt x="93" y="541"/>
                  </a:lnTo>
                  <a:lnTo>
                    <a:pt x="98" y="520"/>
                  </a:lnTo>
                  <a:lnTo>
                    <a:pt x="98" y="520"/>
                  </a:lnTo>
                  <a:lnTo>
                    <a:pt x="104" y="492"/>
                  </a:lnTo>
                  <a:lnTo>
                    <a:pt x="104" y="492"/>
                  </a:lnTo>
                  <a:lnTo>
                    <a:pt x="110" y="472"/>
                  </a:lnTo>
                  <a:lnTo>
                    <a:pt x="119" y="451"/>
                  </a:lnTo>
                  <a:lnTo>
                    <a:pt x="128" y="431"/>
                  </a:lnTo>
                  <a:lnTo>
                    <a:pt x="137" y="412"/>
                  </a:lnTo>
                  <a:lnTo>
                    <a:pt x="143" y="401"/>
                  </a:lnTo>
                  <a:lnTo>
                    <a:pt x="143" y="401"/>
                  </a:lnTo>
                  <a:lnTo>
                    <a:pt x="153" y="381"/>
                  </a:lnTo>
                  <a:lnTo>
                    <a:pt x="164" y="359"/>
                  </a:lnTo>
                  <a:lnTo>
                    <a:pt x="164" y="359"/>
                  </a:lnTo>
                  <a:lnTo>
                    <a:pt x="183" y="325"/>
                  </a:lnTo>
                  <a:lnTo>
                    <a:pt x="191" y="307"/>
                  </a:lnTo>
                  <a:lnTo>
                    <a:pt x="198" y="289"/>
                  </a:lnTo>
                  <a:lnTo>
                    <a:pt x="198" y="289"/>
                  </a:lnTo>
                  <a:lnTo>
                    <a:pt x="202" y="277"/>
                  </a:lnTo>
                  <a:lnTo>
                    <a:pt x="205" y="264"/>
                  </a:lnTo>
                  <a:lnTo>
                    <a:pt x="209" y="240"/>
                  </a:lnTo>
                  <a:lnTo>
                    <a:pt x="209" y="240"/>
                  </a:lnTo>
                  <a:lnTo>
                    <a:pt x="212" y="219"/>
                  </a:lnTo>
                  <a:lnTo>
                    <a:pt x="216" y="198"/>
                  </a:lnTo>
                  <a:lnTo>
                    <a:pt x="216" y="198"/>
                  </a:lnTo>
                  <a:lnTo>
                    <a:pt x="222" y="176"/>
                  </a:lnTo>
                  <a:lnTo>
                    <a:pt x="230" y="155"/>
                  </a:lnTo>
                  <a:lnTo>
                    <a:pt x="237" y="133"/>
                  </a:lnTo>
                  <a:lnTo>
                    <a:pt x="246" y="113"/>
                  </a:lnTo>
                  <a:lnTo>
                    <a:pt x="246" y="113"/>
                  </a:lnTo>
                  <a:lnTo>
                    <a:pt x="253" y="99"/>
                  </a:lnTo>
                  <a:lnTo>
                    <a:pt x="253" y="99"/>
                  </a:lnTo>
                  <a:lnTo>
                    <a:pt x="265" y="77"/>
                  </a:lnTo>
                  <a:lnTo>
                    <a:pt x="269" y="65"/>
                  </a:lnTo>
                  <a:lnTo>
                    <a:pt x="273" y="54"/>
                  </a:lnTo>
                  <a:lnTo>
                    <a:pt x="273" y="54"/>
                  </a:lnTo>
                  <a:lnTo>
                    <a:pt x="274" y="48"/>
                  </a:lnTo>
                  <a:lnTo>
                    <a:pt x="276" y="43"/>
                  </a:lnTo>
                  <a:lnTo>
                    <a:pt x="278" y="38"/>
                  </a:lnTo>
                  <a:lnTo>
                    <a:pt x="282" y="34"/>
                  </a:lnTo>
                  <a:lnTo>
                    <a:pt x="287" y="31"/>
                  </a:lnTo>
                  <a:lnTo>
                    <a:pt x="292" y="28"/>
                  </a:lnTo>
                  <a:lnTo>
                    <a:pt x="303" y="24"/>
                  </a:lnTo>
                  <a:lnTo>
                    <a:pt x="316" y="22"/>
                  </a:lnTo>
                  <a:lnTo>
                    <a:pt x="329" y="20"/>
                  </a:lnTo>
                  <a:lnTo>
                    <a:pt x="356" y="19"/>
                  </a:lnTo>
                  <a:lnTo>
                    <a:pt x="356" y="19"/>
                  </a:lnTo>
                  <a:lnTo>
                    <a:pt x="375" y="18"/>
                  </a:lnTo>
                  <a:lnTo>
                    <a:pt x="382" y="18"/>
                  </a:lnTo>
                  <a:lnTo>
                    <a:pt x="389" y="16"/>
                  </a:lnTo>
                  <a:lnTo>
                    <a:pt x="389" y="16"/>
                  </a:lnTo>
                  <a:lnTo>
                    <a:pt x="400" y="14"/>
                  </a:lnTo>
                  <a:lnTo>
                    <a:pt x="411" y="13"/>
                  </a:lnTo>
                  <a:lnTo>
                    <a:pt x="423" y="12"/>
                  </a:lnTo>
                  <a:lnTo>
                    <a:pt x="437" y="12"/>
                  </a:lnTo>
                  <a:lnTo>
                    <a:pt x="437" y="12"/>
                  </a:lnTo>
                  <a:lnTo>
                    <a:pt x="459" y="12"/>
                  </a:lnTo>
                  <a:lnTo>
                    <a:pt x="479" y="13"/>
                  </a:lnTo>
                  <a:lnTo>
                    <a:pt x="479" y="13"/>
                  </a:lnTo>
                  <a:lnTo>
                    <a:pt x="500" y="14"/>
                  </a:lnTo>
                  <a:lnTo>
                    <a:pt x="519" y="15"/>
                  </a:lnTo>
                  <a:lnTo>
                    <a:pt x="668" y="15"/>
                  </a:lnTo>
                  <a:lnTo>
                    <a:pt x="668" y="15"/>
                  </a:lnTo>
                  <a:lnTo>
                    <a:pt x="751" y="14"/>
                  </a:lnTo>
                  <a:lnTo>
                    <a:pt x="833" y="13"/>
                  </a:lnTo>
                  <a:lnTo>
                    <a:pt x="997" y="8"/>
                  </a:lnTo>
                  <a:lnTo>
                    <a:pt x="997" y="8"/>
                  </a:lnTo>
                  <a:lnTo>
                    <a:pt x="1159" y="4"/>
                  </a:lnTo>
                  <a:lnTo>
                    <a:pt x="1241" y="2"/>
                  </a:lnTo>
                  <a:lnTo>
                    <a:pt x="1323" y="2"/>
                  </a:lnTo>
                  <a:lnTo>
                    <a:pt x="1323" y="2"/>
                  </a:lnTo>
                  <a:lnTo>
                    <a:pt x="1375" y="1"/>
                  </a:lnTo>
                  <a:lnTo>
                    <a:pt x="1375" y="1"/>
                  </a:lnTo>
                  <a:lnTo>
                    <a:pt x="1427" y="0"/>
                  </a:lnTo>
                  <a:lnTo>
                    <a:pt x="1427" y="0"/>
                  </a:lnTo>
                  <a:lnTo>
                    <a:pt x="1456" y="1"/>
                  </a:lnTo>
                  <a:lnTo>
                    <a:pt x="1481" y="2"/>
                  </a:lnTo>
                  <a:lnTo>
                    <a:pt x="1481" y="2"/>
                  </a:lnTo>
                  <a:lnTo>
                    <a:pt x="1496" y="3"/>
                  </a:lnTo>
                  <a:lnTo>
                    <a:pt x="1506" y="5"/>
                  </a:lnTo>
                  <a:lnTo>
                    <a:pt x="1517" y="7"/>
                  </a:lnTo>
                  <a:lnTo>
                    <a:pt x="1526" y="12"/>
                  </a:lnTo>
                  <a:lnTo>
                    <a:pt x="1535" y="17"/>
                  </a:lnTo>
                  <a:lnTo>
                    <a:pt x="1539" y="21"/>
                  </a:lnTo>
                  <a:lnTo>
                    <a:pt x="1542" y="25"/>
                  </a:lnTo>
                  <a:lnTo>
                    <a:pt x="1545" y="29"/>
                  </a:lnTo>
                  <a:lnTo>
                    <a:pt x="1547" y="34"/>
                  </a:lnTo>
                  <a:lnTo>
                    <a:pt x="1547" y="34"/>
                  </a:lnTo>
                  <a:lnTo>
                    <a:pt x="1550" y="49"/>
                  </a:lnTo>
                  <a:lnTo>
                    <a:pt x="1552" y="63"/>
                  </a:lnTo>
                  <a:lnTo>
                    <a:pt x="1553" y="78"/>
                  </a:lnTo>
                  <a:lnTo>
                    <a:pt x="1552" y="93"/>
                  </a:lnTo>
                  <a:lnTo>
                    <a:pt x="1550" y="109"/>
                  </a:lnTo>
                  <a:lnTo>
                    <a:pt x="1548" y="123"/>
                  </a:lnTo>
                  <a:lnTo>
                    <a:pt x="1544" y="139"/>
                  </a:lnTo>
                  <a:lnTo>
                    <a:pt x="1540" y="155"/>
                  </a:lnTo>
                  <a:lnTo>
                    <a:pt x="1528" y="186"/>
                  </a:lnTo>
                  <a:lnTo>
                    <a:pt x="1516" y="216"/>
                  </a:lnTo>
                  <a:lnTo>
                    <a:pt x="1502" y="244"/>
                  </a:lnTo>
                  <a:lnTo>
                    <a:pt x="1489" y="271"/>
                  </a:lnTo>
                  <a:lnTo>
                    <a:pt x="1486" y="277"/>
                  </a:lnTo>
                  <a:lnTo>
                    <a:pt x="1486" y="277"/>
                  </a:lnTo>
                  <a:lnTo>
                    <a:pt x="1472" y="303"/>
                  </a:lnTo>
                  <a:lnTo>
                    <a:pt x="1457" y="329"/>
                  </a:lnTo>
                  <a:lnTo>
                    <a:pt x="1427" y="378"/>
                  </a:lnTo>
                  <a:lnTo>
                    <a:pt x="1427" y="378"/>
                  </a:lnTo>
                  <a:lnTo>
                    <a:pt x="1406" y="412"/>
                  </a:lnTo>
                  <a:lnTo>
                    <a:pt x="1406" y="412"/>
                  </a:lnTo>
                  <a:lnTo>
                    <a:pt x="1393" y="433"/>
                  </a:lnTo>
                  <a:lnTo>
                    <a:pt x="1382" y="456"/>
                  </a:lnTo>
                  <a:lnTo>
                    <a:pt x="1372" y="479"/>
                  </a:lnTo>
                  <a:lnTo>
                    <a:pt x="1362" y="503"/>
                  </a:lnTo>
                  <a:lnTo>
                    <a:pt x="1362" y="503"/>
                  </a:lnTo>
                  <a:lnTo>
                    <a:pt x="1346" y="540"/>
                  </a:lnTo>
                  <a:lnTo>
                    <a:pt x="1346" y="540"/>
                  </a:lnTo>
                  <a:lnTo>
                    <a:pt x="1327" y="581"/>
                  </a:lnTo>
                  <a:lnTo>
                    <a:pt x="1327" y="581"/>
                  </a:lnTo>
                  <a:lnTo>
                    <a:pt x="1315" y="608"/>
                  </a:lnTo>
                  <a:lnTo>
                    <a:pt x="1302" y="633"/>
                  </a:lnTo>
                  <a:lnTo>
                    <a:pt x="1292" y="660"/>
                  </a:lnTo>
                  <a:lnTo>
                    <a:pt x="1284" y="689"/>
                  </a:lnTo>
                  <a:lnTo>
                    <a:pt x="1284" y="689"/>
                  </a:lnTo>
                  <a:lnTo>
                    <a:pt x="1277" y="715"/>
                  </a:lnTo>
                  <a:lnTo>
                    <a:pt x="1277" y="715"/>
                  </a:lnTo>
                  <a:lnTo>
                    <a:pt x="1272" y="735"/>
                  </a:lnTo>
                  <a:lnTo>
                    <a:pt x="1267" y="755"/>
                  </a:lnTo>
                  <a:lnTo>
                    <a:pt x="1264" y="765"/>
                  </a:lnTo>
                  <a:lnTo>
                    <a:pt x="1261" y="773"/>
                  </a:lnTo>
                  <a:lnTo>
                    <a:pt x="1256" y="783"/>
                  </a:lnTo>
                  <a:lnTo>
                    <a:pt x="1251" y="790"/>
                  </a:lnTo>
                  <a:lnTo>
                    <a:pt x="1251" y="790"/>
                  </a:lnTo>
                  <a:lnTo>
                    <a:pt x="1248" y="794"/>
                  </a:lnTo>
                  <a:lnTo>
                    <a:pt x="1244" y="796"/>
                  </a:lnTo>
                  <a:lnTo>
                    <a:pt x="1240" y="798"/>
                  </a:lnTo>
                  <a:lnTo>
                    <a:pt x="1235" y="798"/>
                  </a:lnTo>
                  <a:lnTo>
                    <a:pt x="1235" y="79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grpSp>
      <p:grpSp>
        <p:nvGrpSpPr>
          <p:cNvPr id="95" name="组合 94"/>
          <p:cNvGrpSpPr/>
          <p:nvPr/>
        </p:nvGrpSpPr>
        <p:grpSpPr>
          <a:xfrm>
            <a:off x="5156511" y="3462233"/>
            <a:ext cx="1311241" cy="997144"/>
            <a:chOff x="4095751" y="2149476"/>
            <a:chExt cx="854074" cy="649288"/>
          </a:xfrm>
          <a:solidFill>
            <a:schemeClr val="accent2"/>
          </a:solidFill>
        </p:grpSpPr>
        <p:sp>
          <p:nvSpPr>
            <p:cNvPr id="96" name="Freeform 981"/>
            <p:cNvSpPr>
              <a:spLocks/>
            </p:cNvSpPr>
            <p:nvPr/>
          </p:nvSpPr>
          <p:spPr bwMode="auto">
            <a:xfrm>
              <a:off x="4114801" y="2484438"/>
              <a:ext cx="41275" cy="42863"/>
            </a:xfrm>
            <a:custGeom>
              <a:avLst/>
              <a:gdLst/>
              <a:ahLst/>
              <a:cxnLst>
                <a:cxn ang="0">
                  <a:pos x="72" y="1"/>
                </a:cxn>
                <a:cxn ang="0">
                  <a:pos x="72" y="1"/>
                </a:cxn>
                <a:cxn ang="0">
                  <a:pos x="51" y="17"/>
                </a:cxn>
                <a:cxn ang="0">
                  <a:pos x="33" y="34"/>
                </a:cxn>
                <a:cxn ang="0">
                  <a:pos x="23" y="45"/>
                </a:cxn>
                <a:cxn ang="0">
                  <a:pos x="15" y="54"/>
                </a:cxn>
                <a:cxn ang="0">
                  <a:pos x="8" y="64"/>
                </a:cxn>
                <a:cxn ang="0">
                  <a:pos x="1" y="76"/>
                </a:cxn>
                <a:cxn ang="0">
                  <a:pos x="1" y="76"/>
                </a:cxn>
                <a:cxn ang="0">
                  <a:pos x="0" y="78"/>
                </a:cxn>
                <a:cxn ang="0">
                  <a:pos x="1" y="79"/>
                </a:cxn>
                <a:cxn ang="0">
                  <a:pos x="2" y="81"/>
                </a:cxn>
                <a:cxn ang="0">
                  <a:pos x="3" y="82"/>
                </a:cxn>
                <a:cxn ang="0">
                  <a:pos x="4" y="83"/>
                </a:cxn>
                <a:cxn ang="0">
                  <a:pos x="6" y="83"/>
                </a:cxn>
                <a:cxn ang="0">
                  <a:pos x="8" y="82"/>
                </a:cxn>
                <a:cxn ang="0">
                  <a:pos x="9" y="80"/>
                </a:cxn>
                <a:cxn ang="0">
                  <a:pos x="9" y="80"/>
                </a:cxn>
                <a:cxn ang="0">
                  <a:pos x="15" y="70"/>
                </a:cxn>
                <a:cxn ang="0">
                  <a:pos x="23" y="60"/>
                </a:cxn>
                <a:cxn ang="0">
                  <a:pos x="31" y="51"/>
                </a:cxn>
                <a:cxn ang="0">
                  <a:pos x="39" y="42"/>
                </a:cxn>
                <a:cxn ang="0">
                  <a:pos x="58" y="25"/>
                </a:cxn>
                <a:cxn ang="0">
                  <a:pos x="77" y="9"/>
                </a:cxn>
                <a:cxn ang="0">
                  <a:pos x="77" y="9"/>
                </a:cxn>
                <a:cxn ang="0">
                  <a:pos x="78" y="7"/>
                </a:cxn>
                <a:cxn ang="0">
                  <a:pos x="79" y="6"/>
                </a:cxn>
                <a:cxn ang="0">
                  <a:pos x="78" y="2"/>
                </a:cxn>
                <a:cxn ang="0">
                  <a:pos x="77" y="1"/>
                </a:cxn>
                <a:cxn ang="0">
                  <a:pos x="75" y="0"/>
                </a:cxn>
                <a:cxn ang="0">
                  <a:pos x="74" y="0"/>
                </a:cxn>
                <a:cxn ang="0">
                  <a:pos x="72" y="1"/>
                </a:cxn>
                <a:cxn ang="0">
                  <a:pos x="72" y="1"/>
                </a:cxn>
              </a:cxnLst>
              <a:rect l="0" t="0" r="r" b="b"/>
              <a:pathLst>
                <a:path w="79" h="83">
                  <a:moveTo>
                    <a:pt x="72" y="1"/>
                  </a:moveTo>
                  <a:lnTo>
                    <a:pt x="72" y="1"/>
                  </a:lnTo>
                  <a:lnTo>
                    <a:pt x="51" y="17"/>
                  </a:lnTo>
                  <a:lnTo>
                    <a:pt x="33" y="34"/>
                  </a:lnTo>
                  <a:lnTo>
                    <a:pt x="23" y="45"/>
                  </a:lnTo>
                  <a:lnTo>
                    <a:pt x="15" y="54"/>
                  </a:lnTo>
                  <a:lnTo>
                    <a:pt x="8" y="64"/>
                  </a:lnTo>
                  <a:lnTo>
                    <a:pt x="1" y="76"/>
                  </a:lnTo>
                  <a:lnTo>
                    <a:pt x="1" y="76"/>
                  </a:lnTo>
                  <a:lnTo>
                    <a:pt x="0" y="78"/>
                  </a:lnTo>
                  <a:lnTo>
                    <a:pt x="1" y="79"/>
                  </a:lnTo>
                  <a:lnTo>
                    <a:pt x="2" y="81"/>
                  </a:lnTo>
                  <a:lnTo>
                    <a:pt x="3" y="82"/>
                  </a:lnTo>
                  <a:lnTo>
                    <a:pt x="4" y="83"/>
                  </a:lnTo>
                  <a:lnTo>
                    <a:pt x="6" y="83"/>
                  </a:lnTo>
                  <a:lnTo>
                    <a:pt x="8" y="82"/>
                  </a:lnTo>
                  <a:lnTo>
                    <a:pt x="9" y="80"/>
                  </a:lnTo>
                  <a:lnTo>
                    <a:pt x="9" y="80"/>
                  </a:lnTo>
                  <a:lnTo>
                    <a:pt x="15" y="70"/>
                  </a:lnTo>
                  <a:lnTo>
                    <a:pt x="23" y="60"/>
                  </a:lnTo>
                  <a:lnTo>
                    <a:pt x="31" y="51"/>
                  </a:lnTo>
                  <a:lnTo>
                    <a:pt x="39" y="42"/>
                  </a:lnTo>
                  <a:lnTo>
                    <a:pt x="58" y="25"/>
                  </a:lnTo>
                  <a:lnTo>
                    <a:pt x="77" y="9"/>
                  </a:lnTo>
                  <a:lnTo>
                    <a:pt x="77" y="9"/>
                  </a:lnTo>
                  <a:lnTo>
                    <a:pt x="78" y="7"/>
                  </a:lnTo>
                  <a:lnTo>
                    <a:pt x="79" y="6"/>
                  </a:lnTo>
                  <a:lnTo>
                    <a:pt x="78" y="2"/>
                  </a:lnTo>
                  <a:lnTo>
                    <a:pt x="77" y="1"/>
                  </a:lnTo>
                  <a:lnTo>
                    <a:pt x="75" y="0"/>
                  </a:lnTo>
                  <a:lnTo>
                    <a:pt x="74" y="0"/>
                  </a:lnTo>
                  <a:lnTo>
                    <a:pt x="72" y="1"/>
                  </a:lnTo>
                  <a:lnTo>
                    <a:pt x="72"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97" name="Freeform 982"/>
            <p:cNvSpPr>
              <a:spLocks/>
            </p:cNvSpPr>
            <p:nvPr/>
          </p:nvSpPr>
          <p:spPr bwMode="auto">
            <a:xfrm>
              <a:off x="4122738" y="2492376"/>
              <a:ext cx="60325" cy="63500"/>
            </a:xfrm>
            <a:custGeom>
              <a:avLst/>
              <a:gdLst/>
              <a:ahLst/>
              <a:cxnLst>
                <a:cxn ang="0">
                  <a:pos x="106" y="1"/>
                </a:cxn>
                <a:cxn ang="0">
                  <a:pos x="106" y="1"/>
                </a:cxn>
                <a:cxn ang="0">
                  <a:pos x="44" y="63"/>
                </a:cxn>
                <a:cxn ang="0">
                  <a:pos x="44" y="63"/>
                </a:cxn>
                <a:cxn ang="0">
                  <a:pos x="20" y="87"/>
                </a:cxn>
                <a:cxn ang="0">
                  <a:pos x="10" y="99"/>
                </a:cxn>
                <a:cxn ang="0">
                  <a:pos x="4" y="105"/>
                </a:cxn>
                <a:cxn ang="0">
                  <a:pos x="0" y="113"/>
                </a:cxn>
                <a:cxn ang="0">
                  <a:pos x="0" y="113"/>
                </a:cxn>
                <a:cxn ang="0">
                  <a:pos x="0" y="115"/>
                </a:cxn>
                <a:cxn ang="0">
                  <a:pos x="0" y="117"/>
                </a:cxn>
                <a:cxn ang="0">
                  <a:pos x="2" y="119"/>
                </a:cxn>
                <a:cxn ang="0">
                  <a:pos x="4" y="120"/>
                </a:cxn>
                <a:cxn ang="0">
                  <a:pos x="6" y="120"/>
                </a:cxn>
                <a:cxn ang="0">
                  <a:pos x="7" y="119"/>
                </a:cxn>
                <a:cxn ang="0">
                  <a:pos x="8" y="118"/>
                </a:cxn>
                <a:cxn ang="0">
                  <a:pos x="8" y="118"/>
                </a:cxn>
                <a:cxn ang="0">
                  <a:pos x="13" y="110"/>
                </a:cxn>
                <a:cxn ang="0">
                  <a:pos x="18" y="103"/>
                </a:cxn>
                <a:cxn ang="0">
                  <a:pos x="30" y="90"/>
                </a:cxn>
                <a:cxn ang="0">
                  <a:pos x="55" y="65"/>
                </a:cxn>
                <a:cxn ang="0">
                  <a:pos x="55" y="65"/>
                </a:cxn>
                <a:cxn ang="0">
                  <a:pos x="113" y="7"/>
                </a:cxn>
                <a:cxn ang="0">
                  <a:pos x="113" y="7"/>
                </a:cxn>
                <a:cxn ang="0">
                  <a:pos x="114" y="6"/>
                </a:cxn>
                <a:cxn ang="0">
                  <a:pos x="114" y="4"/>
                </a:cxn>
                <a:cxn ang="0">
                  <a:pos x="114" y="2"/>
                </a:cxn>
                <a:cxn ang="0">
                  <a:pos x="113" y="1"/>
                </a:cxn>
                <a:cxn ang="0">
                  <a:pos x="111" y="0"/>
                </a:cxn>
                <a:cxn ang="0">
                  <a:pos x="110" y="0"/>
                </a:cxn>
                <a:cxn ang="0">
                  <a:pos x="108" y="0"/>
                </a:cxn>
                <a:cxn ang="0">
                  <a:pos x="106" y="1"/>
                </a:cxn>
                <a:cxn ang="0">
                  <a:pos x="106" y="1"/>
                </a:cxn>
              </a:cxnLst>
              <a:rect l="0" t="0" r="r" b="b"/>
              <a:pathLst>
                <a:path w="114" h="120">
                  <a:moveTo>
                    <a:pt x="106" y="1"/>
                  </a:moveTo>
                  <a:lnTo>
                    <a:pt x="106" y="1"/>
                  </a:lnTo>
                  <a:lnTo>
                    <a:pt x="44" y="63"/>
                  </a:lnTo>
                  <a:lnTo>
                    <a:pt x="44" y="63"/>
                  </a:lnTo>
                  <a:lnTo>
                    <a:pt x="20" y="87"/>
                  </a:lnTo>
                  <a:lnTo>
                    <a:pt x="10" y="99"/>
                  </a:lnTo>
                  <a:lnTo>
                    <a:pt x="4" y="105"/>
                  </a:lnTo>
                  <a:lnTo>
                    <a:pt x="0" y="113"/>
                  </a:lnTo>
                  <a:lnTo>
                    <a:pt x="0" y="113"/>
                  </a:lnTo>
                  <a:lnTo>
                    <a:pt x="0" y="115"/>
                  </a:lnTo>
                  <a:lnTo>
                    <a:pt x="0" y="117"/>
                  </a:lnTo>
                  <a:lnTo>
                    <a:pt x="2" y="119"/>
                  </a:lnTo>
                  <a:lnTo>
                    <a:pt x="4" y="120"/>
                  </a:lnTo>
                  <a:lnTo>
                    <a:pt x="6" y="120"/>
                  </a:lnTo>
                  <a:lnTo>
                    <a:pt x="7" y="119"/>
                  </a:lnTo>
                  <a:lnTo>
                    <a:pt x="8" y="118"/>
                  </a:lnTo>
                  <a:lnTo>
                    <a:pt x="8" y="118"/>
                  </a:lnTo>
                  <a:lnTo>
                    <a:pt x="13" y="110"/>
                  </a:lnTo>
                  <a:lnTo>
                    <a:pt x="18" y="103"/>
                  </a:lnTo>
                  <a:lnTo>
                    <a:pt x="30" y="90"/>
                  </a:lnTo>
                  <a:lnTo>
                    <a:pt x="55" y="65"/>
                  </a:lnTo>
                  <a:lnTo>
                    <a:pt x="55" y="65"/>
                  </a:lnTo>
                  <a:lnTo>
                    <a:pt x="113" y="7"/>
                  </a:lnTo>
                  <a:lnTo>
                    <a:pt x="113" y="7"/>
                  </a:lnTo>
                  <a:lnTo>
                    <a:pt x="114" y="6"/>
                  </a:lnTo>
                  <a:lnTo>
                    <a:pt x="114" y="4"/>
                  </a:lnTo>
                  <a:lnTo>
                    <a:pt x="114" y="2"/>
                  </a:lnTo>
                  <a:lnTo>
                    <a:pt x="113" y="1"/>
                  </a:lnTo>
                  <a:lnTo>
                    <a:pt x="111" y="0"/>
                  </a:lnTo>
                  <a:lnTo>
                    <a:pt x="110" y="0"/>
                  </a:lnTo>
                  <a:lnTo>
                    <a:pt x="108" y="0"/>
                  </a:lnTo>
                  <a:lnTo>
                    <a:pt x="106" y="1"/>
                  </a:lnTo>
                  <a:lnTo>
                    <a:pt x="106"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98" name="Freeform 983"/>
            <p:cNvSpPr>
              <a:spLocks/>
            </p:cNvSpPr>
            <p:nvPr/>
          </p:nvSpPr>
          <p:spPr bwMode="auto">
            <a:xfrm>
              <a:off x="4133851" y="2506663"/>
              <a:ext cx="88900" cy="85725"/>
            </a:xfrm>
            <a:custGeom>
              <a:avLst/>
              <a:gdLst/>
              <a:ahLst/>
              <a:cxnLst>
                <a:cxn ang="0">
                  <a:pos x="161" y="1"/>
                </a:cxn>
                <a:cxn ang="0">
                  <a:pos x="161" y="1"/>
                </a:cxn>
                <a:cxn ang="0">
                  <a:pos x="141" y="21"/>
                </a:cxn>
                <a:cxn ang="0">
                  <a:pos x="122" y="41"/>
                </a:cxn>
                <a:cxn ang="0">
                  <a:pos x="82" y="79"/>
                </a:cxn>
                <a:cxn ang="0">
                  <a:pos x="41" y="118"/>
                </a:cxn>
                <a:cxn ang="0">
                  <a:pos x="2" y="156"/>
                </a:cxn>
                <a:cxn ang="0">
                  <a:pos x="2" y="156"/>
                </a:cxn>
                <a:cxn ang="0">
                  <a:pos x="0" y="158"/>
                </a:cxn>
                <a:cxn ang="0">
                  <a:pos x="0" y="160"/>
                </a:cxn>
                <a:cxn ang="0">
                  <a:pos x="1" y="161"/>
                </a:cxn>
                <a:cxn ang="0">
                  <a:pos x="2" y="163"/>
                </a:cxn>
                <a:cxn ang="0">
                  <a:pos x="3" y="164"/>
                </a:cxn>
                <a:cxn ang="0">
                  <a:pos x="5" y="164"/>
                </a:cxn>
                <a:cxn ang="0">
                  <a:pos x="6" y="164"/>
                </a:cxn>
                <a:cxn ang="0">
                  <a:pos x="8" y="163"/>
                </a:cxn>
                <a:cxn ang="0">
                  <a:pos x="8" y="163"/>
                </a:cxn>
                <a:cxn ang="0">
                  <a:pos x="49" y="125"/>
                </a:cxn>
                <a:cxn ang="0">
                  <a:pos x="89" y="87"/>
                </a:cxn>
                <a:cxn ang="0">
                  <a:pos x="128" y="48"/>
                </a:cxn>
                <a:cxn ang="0">
                  <a:pos x="148" y="29"/>
                </a:cxn>
                <a:cxn ang="0">
                  <a:pos x="167" y="8"/>
                </a:cxn>
                <a:cxn ang="0">
                  <a:pos x="167" y="8"/>
                </a:cxn>
                <a:cxn ang="0">
                  <a:pos x="168" y="6"/>
                </a:cxn>
                <a:cxn ang="0">
                  <a:pos x="168" y="4"/>
                </a:cxn>
                <a:cxn ang="0">
                  <a:pos x="168" y="3"/>
                </a:cxn>
                <a:cxn ang="0">
                  <a:pos x="167" y="1"/>
                </a:cxn>
                <a:cxn ang="0">
                  <a:pos x="165" y="0"/>
                </a:cxn>
                <a:cxn ang="0">
                  <a:pos x="164" y="0"/>
                </a:cxn>
                <a:cxn ang="0">
                  <a:pos x="162" y="0"/>
                </a:cxn>
                <a:cxn ang="0">
                  <a:pos x="161" y="1"/>
                </a:cxn>
                <a:cxn ang="0">
                  <a:pos x="161" y="1"/>
                </a:cxn>
              </a:cxnLst>
              <a:rect l="0" t="0" r="r" b="b"/>
              <a:pathLst>
                <a:path w="168" h="164">
                  <a:moveTo>
                    <a:pt x="161" y="1"/>
                  </a:moveTo>
                  <a:lnTo>
                    <a:pt x="161" y="1"/>
                  </a:lnTo>
                  <a:lnTo>
                    <a:pt x="141" y="21"/>
                  </a:lnTo>
                  <a:lnTo>
                    <a:pt x="122" y="41"/>
                  </a:lnTo>
                  <a:lnTo>
                    <a:pt x="82" y="79"/>
                  </a:lnTo>
                  <a:lnTo>
                    <a:pt x="41" y="118"/>
                  </a:lnTo>
                  <a:lnTo>
                    <a:pt x="2" y="156"/>
                  </a:lnTo>
                  <a:lnTo>
                    <a:pt x="2" y="156"/>
                  </a:lnTo>
                  <a:lnTo>
                    <a:pt x="0" y="158"/>
                  </a:lnTo>
                  <a:lnTo>
                    <a:pt x="0" y="160"/>
                  </a:lnTo>
                  <a:lnTo>
                    <a:pt x="1" y="161"/>
                  </a:lnTo>
                  <a:lnTo>
                    <a:pt x="2" y="163"/>
                  </a:lnTo>
                  <a:lnTo>
                    <a:pt x="3" y="164"/>
                  </a:lnTo>
                  <a:lnTo>
                    <a:pt x="5" y="164"/>
                  </a:lnTo>
                  <a:lnTo>
                    <a:pt x="6" y="164"/>
                  </a:lnTo>
                  <a:lnTo>
                    <a:pt x="8" y="163"/>
                  </a:lnTo>
                  <a:lnTo>
                    <a:pt x="8" y="163"/>
                  </a:lnTo>
                  <a:lnTo>
                    <a:pt x="49" y="125"/>
                  </a:lnTo>
                  <a:lnTo>
                    <a:pt x="89" y="87"/>
                  </a:lnTo>
                  <a:lnTo>
                    <a:pt x="128" y="48"/>
                  </a:lnTo>
                  <a:lnTo>
                    <a:pt x="148" y="29"/>
                  </a:lnTo>
                  <a:lnTo>
                    <a:pt x="167" y="8"/>
                  </a:lnTo>
                  <a:lnTo>
                    <a:pt x="167" y="8"/>
                  </a:lnTo>
                  <a:lnTo>
                    <a:pt x="168" y="6"/>
                  </a:lnTo>
                  <a:lnTo>
                    <a:pt x="168" y="4"/>
                  </a:lnTo>
                  <a:lnTo>
                    <a:pt x="168" y="3"/>
                  </a:lnTo>
                  <a:lnTo>
                    <a:pt x="167" y="1"/>
                  </a:lnTo>
                  <a:lnTo>
                    <a:pt x="165" y="0"/>
                  </a:lnTo>
                  <a:lnTo>
                    <a:pt x="164" y="0"/>
                  </a:lnTo>
                  <a:lnTo>
                    <a:pt x="162" y="0"/>
                  </a:lnTo>
                  <a:lnTo>
                    <a:pt x="161" y="1"/>
                  </a:lnTo>
                  <a:lnTo>
                    <a:pt x="161"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99" name="Freeform 984"/>
            <p:cNvSpPr>
              <a:spLocks/>
            </p:cNvSpPr>
            <p:nvPr/>
          </p:nvSpPr>
          <p:spPr bwMode="auto">
            <a:xfrm>
              <a:off x="4135438" y="2541588"/>
              <a:ext cx="88900" cy="87313"/>
            </a:xfrm>
            <a:custGeom>
              <a:avLst/>
              <a:gdLst/>
              <a:ahLst/>
              <a:cxnLst>
                <a:cxn ang="0">
                  <a:pos x="162" y="1"/>
                </a:cxn>
                <a:cxn ang="0">
                  <a:pos x="162" y="1"/>
                </a:cxn>
                <a:cxn ang="0">
                  <a:pos x="150" y="9"/>
                </a:cxn>
                <a:cxn ang="0">
                  <a:pos x="140" y="19"/>
                </a:cxn>
                <a:cxn ang="0">
                  <a:pos x="119" y="37"/>
                </a:cxn>
                <a:cxn ang="0">
                  <a:pos x="81" y="78"/>
                </a:cxn>
                <a:cxn ang="0">
                  <a:pos x="81" y="78"/>
                </a:cxn>
                <a:cxn ang="0">
                  <a:pos x="71" y="88"/>
                </a:cxn>
                <a:cxn ang="0">
                  <a:pos x="58" y="97"/>
                </a:cxn>
                <a:cxn ang="0">
                  <a:pos x="47" y="107"/>
                </a:cxn>
                <a:cxn ang="0">
                  <a:pos x="35" y="116"/>
                </a:cxn>
                <a:cxn ang="0">
                  <a:pos x="35" y="116"/>
                </a:cxn>
                <a:cxn ang="0">
                  <a:pos x="26" y="126"/>
                </a:cxn>
                <a:cxn ang="0">
                  <a:pos x="17" y="136"/>
                </a:cxn>
                <a:cxn ang="0">
                  <a:pos x="8" y="147"/>
                </a:cxn>
                <a:cxn ang="0">
                  <a:pos x="1" y="158"/>
                </a:cxn>
                <a:cxn ang="0">
                  <a:pos x="1" y="158"/>
                </a:cxn>
                <a:cxn ang="0">
                  <a:pos x="0" y="160"/>
                </a:cxn>
                <a:cxn ang="0">
                  <a:pos x="0" y="162"/>
                </a:cxn>
                <a:cxn ang="0">
                  <a:pos x="1" y="163"/>
                </a:cxn>
                <a:cxn ang="0">
                  <a:pos x="2" y="165"/>
                </a:cxn>
                <a:cxn ang="0">
                  <a:pos x="4" y="165"/>
                </a:cxn>
                <a:cxn ang="0">
                  <a:pos x="6" y="165"/>
                </a:cxn>
                <a:cxn ang="0">
                  <a:pos x="7" y="165"/>
                </a:cxn>
                <a:cxn ang="0">
                  <a:pos x="9" y="163"/>
                </a:cxn>
                <a:cxn ang="0">
                  <a:pos x="9" y="163"/>
                </a:cxn>
                <a:cxn ang="0">
                  <a:pos x="17" y="152"/>
                </a:cxn>
                <a:cxn ang="0">
                  <a:pos x="25" y="142"/>
                </a:cxn>
                <a:cxn ang="0">
                  <a:pos x="33" y="132"/>
                </a:cxn>
                <a:cxn ang="0">
                  <a:pos x="43" y="123"/>
                </a:cxn>
                <a:cxn ang="0">
                  <a:pos x="62" y="106"/>
                </a:cxn>
                <a:cxn ang="0">
                  <a:pos x="82" y="89"/>
                </a:cxn>
                <a:cxn ang="0">
                  <a:pos x="82" y="89"/>
                </a:cxn>
                <a:cxn ang="0">
                  <a:pos x="92" y="80"/>
                </a:cxn>
                <a:cxn ang="0">
                  <a:pos x="103" y="69"/>
                </a:cxn>
                <a:cxn ang="0">
                  <a:pos x="120" y="49"/>
                </a:cxn>
                <a:cxn ang="0">
                  <a:pos x="120" y="49"/>
                </a:cxn>
                <a:cxn ang="0">
                  <a:pos x="132" y="38"/>
                </a:cxn>
                <a:cxn ang="0">
                  <a:pos x="142" y="28"/>
                </a:cxn>
                <a:cxn ang="0">
                  <a:pos x="166" y="9"/>
                </a:cxn>
                <a:cxn ang="0">
                  <a:pos x="166" y="9"/>
                </a:cxn>
                <a:cxn ang="0">
                  <a:pos x="168" y="7"/>
                </a:cxn>
                <a:cxn ang="0">
                  <a:pos x="168" y="6"/>
                </a:cxn>
                <a:cxn ang="0">
                  <a:pos x="167" y="2"/>
                </a:cxn>
                <a:cxn ang="0">
                  <a:pos x="166" y="1"/>
                </a:cxn>
                <a:cxn ang="0">
                  <a:pos x="165" y="0"/>
                </a:cxn>
                <a:cxn ang="0">
                  <a:pos x="163" y="0"/>
                </a:cxn>
                <a:cxn ang="0">
                  <a:pos x="162" y="1"/>
                </a:cxn>
                <a:cxn ang="0">
                  <a:pos x="162" y="1"/>
                </a:cxn>
              </a:cxnLst>
              <a:rect l="0" t="0" r="r" b="b"/>
              <a:pathLst>
                <a:path w="168" h="165">
                  <a:moveTo>
                    <a:pt x="162" y="1"/>
                  </a:moveTo>
                  <a:lnTo>
                    <a:pt x="162" y="1"/>
                  </a:lnTo>
                  <a:lnTo>
                    <a:pt x="150" y="9"/>
                  </a:lnTo>
                  <a:lnTo>
                    <a:pt x="140" y="19"/>
                  </a:lnTo>
                  <a:lnTo>
                    <a:pt x="119" y="37"/>
                  </a:lnTo>
                  <a:lnTo>
                    <a:pt x="81" y="78"/>
                  </a:lnTo>
                  <a:lnTo>
                    <a:pt x="81" y="78"/>
                  </a:lnTo>
                  <a:lnTo>
                    <a:pt x="71" y="88"/>
                  </a:lnTo>
                  <a:lnTo>
                    <a:pt x="58" y="97"/>
                  </a:lnTo>
                  <a:lnTo>
                    <a:pt x="47" y="107"/>
                  </a:lnTo>
                  <a:lnTo>
                    <a:pt x="35" y="116"/>
                  </a:lnTo>
                  <a:lnTo>
                    <a:pt x="35" y="116"/>
                  </a:lnTo>
                  <a:lnTo>
                    <a:pt x="26" y="126"/>
                  </a:lnTo>
                  <a:lnTo>
                    <a:pt x="17" y="136"/>
                  </a:lnTo>
                  <a:lnTo>
                    <a:pt x="8" y="147"/>
                  </a:lnTo>
                  <a:lnTo>
                    <a:pt x="1" y="158"/>
                  </a:lnTo>
                  <a:lnTo>
                    <a:pt x="1" y="158"/>
                  </a:lnTo>
                  <a:lnTo>
                    <a:pt x="0" y="160"/>
                  </a:lnTo>
                  <a:lnTo>
                    <a:pt x="0" y="162"/>
                  </a:lnTo>
                  <a:lnTo>
                    <a:pt x="1" y="163"/>
                  </a:lnTo>
                  <a:lnTo>
                    <a:pt x="2" y="165"/>
                  </a:lnTo>
                  <a:lnTo>
                    <a:pt x="4" y="165"/>
                  </a:lnTo>
                  <a:lnTo>
                    <a:pt x="6" y="165"/>
                  </a:lnTo>
                  <a:lnTo>
                    <a:pt x="7" y="165"/>
                  </a:lnTo>
                  <a:lnTo>
                    <a:pt x="9" y="163"/>
                  </a:lnTo>
                  <a:lnTo>
                    <a:pt x="9" y="163"/>
                  </a:lnTo>
                  <a:lnTo>
                    <a:pt x="17" y="152"/>
                  </a:lnTo>
                  <a:lnTo>
                    <a:pt x="25" y="142"/>
                  </a:lnTo>
                  <a:lnTo>
                    <a:pt x="33" y="132"/>
                  </a:lnTo>
                  <a:lnTo>
                    <a:pt x="43" y="123"/>
                  </a:lnTo>
                  <a:lnTo>
                    <a:pt x="62" y="106"/>
                  </a:lnTo>
                  <a:lnTo>
                    <a:pt x="82" y="89"/>
                  </a:lnTo>
                  <a:lnTo>
                    <a:pt x="82" y="89"/>
                  </a:lnTo>
                  <a:lnTo>
                    <a:pt x="92" y="80"/>
                  </a:lnTo>
                  <a:lnTo>
                    <a:pt x="103" y="69"/>
                  </a:lnTo>
                  <a:lnTo>
                    <a:pt x="120" y="49"/>
                  </a:lnTo>
                  <a:lnTo>
                    <a:pt x="120" y="49"/>
                  </a:lnTo>
                  <a:lnTo>
                    <a:pt x="132" y="38"/>
                  </a:lnTo>
                  <a:lnTo>
                    <a:pt x="142" y="28"/>
                  </a:lnTo>
                  <a:lnTo>
                    <a:pt x="166" y="9"/>
                  </a:lnTo>
                  <a:lnTo>
                    <a:pt x="166" y="9"/>
                  </a:lnTo>
                  <a:lnTo>
                    <a:pt x="168" y="7"/>
                  </a:lnTo>
                  <a:lnTo>
                    <a:pt x="168" y="6"/>
                  </a:lnTo>
                  <a:lnTo>
                    <a:pt x="167" y="2"/>
                  </a:lnTo>
                  <a:lnTo>
                    <a:pt x="166" y="1"/>
                  </a:lnTo>
                  <a:lnTo>
                    <a:pt x="165" y="0"/>
                  </a:lnTo>
                  <a:lnTo>
                    <a:pt x="163" y="0"/>
                  </a:lnTo>
                  <a:lnTo>
                    <a:pt x="162" y="1"/>
                  </a:lnTo>
                  <a:lnTo>
                    <a:pt x="162"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100" name="Freeform 985"/>
            <p:cNvSpPr>
              <a:spLocks/>
            </p:cNvSpPr>
            <p:nvPr/>
          </p:nvSpPr>
          <p:spPr bwMode="auto">
            <a:xfrm>
              <a:off x="4129088" y="2597151"/>
              <a:ext cx="71438" cy="68263"/>
            </a:xfrm>
            <a:custGeom>
              <a:avLst/>
              <a:gdLst/>
              <a:ahLst/>
              <a:cxnLst>
                <a:cxn ang="0">
                  <a:pos x="125" y="1"/>
                </a:cxn>
                <a:cxn ang="0">
                  <a:pos x="125" y="1"/>
                </a:cxn>
                <a:cxn ang="0">
                  <a:pos x="108" y="14"/>
                </a:cxn>
                <a:cxn ang="0">
                  <a:pos x="94" y="29"/>
                </a:cxn>
                <a:cxn ang="0">
                  <a:pos x="65" y="60"/>
                </a:cxn>
                <a:cxn ang="0">
                  <a:pos x="65" y="60"/>
                </a:cxn>
                <a:cxn ang="0">
                  <a:pos x="49" y="75"/>
                </a:cxn>
                <a:cxn ang="0">
                  <a:pos x="34" y="91"/>
                </a:cxn>
                <a:cxn ang="0">
                  <a:pos x="1" y="121"/>
                </a:cxn>
                <a:cxn ang="0">
                  <a:pos x="1" y="121"/>
                </a:cxn>
                <a:cxn ang="0">
                  <a:pos x="0" y="122"/>
                </a:cxn>
                <a:cxn ang="0">
                  <a:pos x="0" y="124"/>
                </a:cxn>
                <a:cxn ang="0">
                  <a:pos x="0" y="126"/>
                </a:cxn>
                <a:cxn ang="0">
                  <a:pos x="1" y="127"/>
                </a:cxn>
                <a:cxn ang="0">
                  <a:pos x="3" y="128"/>
                </a:cxn>
                <a:cxn ang="0">
                  <a:pos x="4" y="129"/>
                </a:cxn>
                <a:cxn ang="0">
                  <a:pos x="6" y="128"/>
                </a:cxn>
                <a:cxn ang="0">
                  <a:pos x="8" y="127"/>
                </a:cxn>
                <a:cxn ang="0">
                  <a:pos x="8" y="127"/>
                </a:cxn>
                <a:cxn ang="0">
                  <a:pos x="38" y="100"/>
                </a:cxn>
                <a:cxn ang="0">
                  <a:pos x="67" y="71"/>
                </a:cxn>
                <a:cxn ang="0">
                  <a:pos x="67" y="71"/>
                </a:cxn>
                <a:cxn ang="0">
                  <a:pos x="98" y="38"/>
                </a:cxn>
                <a:cxn ang="0">
                  <a:pos x="115" y="22"/>
                </a:cxn>
                <a:cxn ang="0">
                  <a:pos x="131" y="7"/>
                </a:cxn>
                <a:cxn ang="0">
                  <a:pos x="131" y="7"/>
                </a:cxn>
                <a:cxn ang="0">
                  <a:pos x="132" y="6"/>
                </a:cxn>
                <a:cxn ang="0">
                  <a:pos x="133" y="4"/>
                </a:cxn>
                <a:cxn ang="0">
                  <a:pos x="132" y="2"/>
                </a:cxn>
                <a:cxn ang="0">
                  <a:pos x="131" y="1"/>
                </a:cxn>
                <a:cxn ang="0">
                  <a:pos x="128" y="0"/>
                </a:cxn>
                <a:cxn ang="0">
                  <a:pos x="127" y="0"/>
                </a:cxn>
                <a:cxn ang="0">
                  <a:pos x="125" y="1"/>
                </a:cxn>
                <a:cxn ang="0">
                  <a:pos x="125" y="1"/>
                </a:cxn>
              </a:cxnLst>
              <a:rect l="0" t="0" r="r" b="b"/>
              <a:pathLst>
                <a:path w="133" h="129">
                  <a:moveTo>
                    <a:pt x="125" y="1"/>
                  </a:moveTo>
                  <a:lnTo>
                    <a:pt x="125" y="1"/>
                  </a:lnTo>
                  <a:lnTo>
                    <a:pt x="108" y="14"/>
                  </a:lnTo>
                  <a:lnTo>
                    <a:pt x="94" y="29"/>
                  </a:lnTo>
                  <a:lnTo>
                    <a:pt x="65" y="60"/>
                  </a:lnTo>
                  <a:lnTo>
                    <a:pt x="65" y="60"/>
                  </a:lnTo>
                  <a:lnTo>
                    <a:pt x="49" y="75"/>
                  </a:lnTo>
                  <a:lnTo>
                    <a:pt x="34" y="91"/>
                  </a:lnTo>
                  <a:lnTo>
                    <a:pt x="1" y="121"/>
                  </a:lnTo>
                  <a:lnTo>
                    <a:pt x="1" y="121"/>
                  </a:lnTo>
                  <a:lnTo>
                    <a:pt x="0" y="122"/>
                  </a:lnTo>
                  <a:lnTo>
                    <a:pt x="0" y="124"/>
                  </a:lnTo>
                  <a:lnTo>
                    <a:pt x="0" y="126"/>
                  </a:lnTo>
                  <a:lnTo>
                    <a:pt x="1" y="127"/>
                  </a:lnTo>
                  <a:lnTo>
                    <a:pt x="3" y="128"/>
                  </a:lnTo>
                  <a:lnTo>
                    <a:pt x="4" y="129"/>
                  </a:lnTo>
                  <a:lnTo>
                    <a:pt x="6" y="128"/>
                  </a:lnTo>
                  <a:lnTo>
                    <a:pt x="8" y="127"/>
                  </a:lnTo>
                  <a:lnTo>
                    <a:pt x="8" y="127"/>
                  </a:lnTo>
                  <a:lnTo>
                    <a:pt x="38" y="100"/>
                  </a:lnTo>
                  <a:lnTo>
                    <a:pt x="67" y="71"/>
                  </a:lnTo>
                  <a:lnTo>
                    <a:pt x="67" y="71"/>
                  </a:lnTo>
                  <a:lnTo>
                    <a:pt x="98" y="38"/>
                  </a:lnTo>
                  <a:lnTo>
                    <a:pt x="115" y="22"/>
                  </a:lnTo>
                  <a:lnTo>
                    <a:pt x="131" y="7"/>
                  </a:lnTo>
                  <a:lnTo>
                    <a:pt x="131" y="7"/>
                  </a:lnTo>
                  <a:lnTo>
                    <a:pt x="132" y="6"/>
                  </a:lnTo>
                  <a:lnTo>
                    <a:pt x="133" y="4"/>
                  </a:lnTo>
                  <a:lnTo>
                    <a:pt x="132" y="2"/>
                  </a:lnTo>
                  <a:lnTo>
                    <a:pt x="131" y="1"/>
                  </a:lnTo>
                  <a:lnTo>
                    <a:pt x="128" y="0"/>
                  </a:lnTo>
                  <a:lnTo>
                    <a:pt x="127" y="0"/>
                  </a:lnTo>
                  <a:lnTo>
                    <a:pt x="125" y="1"/>
                  </a:lnTo>
                  <a:lnTo>
                    <a:pt x="125"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101" name="Freeform 986"/>
            <p:cNvSpPr>
              <a:spLocks/>
            </p:cNvSpPr>
            <p:nvPr/>
          </p:nvSpPr>
          <p:spPr bwMode="auto">
            <a:xfrm>
              <a:off x="4129088" y="2630488"/>
              <a:ext cx="71438" cy="66675"/>
            </a:xfrm>
            <a:custGeom>
              <a:avLst/>
              <a:gdLst/>
              <a:ahLst/>
              <a:cxnLst>
                <a:cxn ang="0">
                  <a:pos x="125" y="1"/>
                </a:cxn>
                <a:cxn ang="0">
                  <a:pos x="125" y="1"/>
                </a:cxn>
                <a:cxn ang="0">
                  <a:pos x="92" y="28"/>
                </a:cxn>
                <a:cxn ang="0">
                  <a:pos x="59" y="57"/>
                </a:cxn>
                <a:cxn ang="0">
                  <a:pos x="43" y="71"/>
                </a:cxn>
                <a:cxn ang="0">
                  <a:pos x="29" y="86"/>
                </a:cxn>
                <a:cxn ang="0">
                  <a:pos x="14" y="103"/>
                </a:cxn>
                <a:cxn ang="0">
                  <a:pos x="1" y="119"/>
                </a:cxn>
                <a:cxn ang="0">
                  <a:pos x="1" y="119"/>
                </a:cxn>
                <a:cxn ang="0">
                  <a:pos x="0" y="121"/>
                </a:cxn>
                <a:cxn ang="0">
                  <a:pos x="0" y="122"/>
                </a:cxn>
                <a:cxn ang="0">
                  <a:pos x="1" y="124"/>
                </a:cxn>
                <a:cxn ang="0">
                  <a:pos x="2" y="125"/>
                </a:cxn>
                <a:cxn ang="0">
                  <a:pos x="5" y="125"/>
                </a:cxn>
                <a:cxn ang="0">
                  <a:pos x="7" y="125"/>
                </a:cxn>
                <a:cxn ang="0">
                  <a:pos x="9" y="124"/>
                </a:cxn>
                <a:cxn ang="0">
                  <a:pos x="9" y="124"/>
                </a:cxn>
                <a:cxn ang="0">
                  <a:pos x="21" y="108"/>
                </a:cxn>
                <a:cxn ang="0">
                  <a:pos x="36" y="92"/>
                </a:cxn>
                <a:cxn ang="0">
                  <a:pos x="51" y="77"/>
                </a:cxn>
                <a:cxn ang="0">
                  <a:pos x="67" y="62"/>
                </a:cxn>
                <a:cxn ang="0">
                  <a:pos x="99" y="34"/>
                </a:cxn>
                <a:cxn ang="0">
                  <a:pos x="131" y="7"/>
                </a:cxn>
                <a:cxn ang="0">
                  <a:pos x="131" y="7"/>
                </a:cxn>
                <a:cxn ang="0">
                  <a:pos x="132" y="6"/>
                </a:cxn>
                <a:cxn ang="0">
                  <a:pos x="133" y="4"/>
                </a:cxn>
                <a:cxn ang="0">
                  <a:pos x="132" y="3"/>
                </a:cxn>
                <a:cxn ang="0">
                  <a:pos x="131" y="1"/>
                </a:cxn>
                <a:cxn ang="0">
                  <a:pos x="128" y="0"/>
                </a:cxn>
                <a:cxn ang="0">
                  <a:pos x="126" y="0"/>
                </a:cxn>
                <a:cxn ang="0">
                  <a:pos x="125" y="1"/>
                </a:cxn>
                <a:cxn ang="0">
                  <a:pos x="125" y="1"/>
                </a:cxn>
              </a:cxnLst>
              <a:rect l="0" t="0" r="r" b="b"/>
              <a:pathLst>
                <a:path w="133" h="125">
                  <a:moveTo>
                    <a:pt x="125" y="1"/>
                  </a:moveTo>
                  <a:lnTo>
                    <a:pt x="125" y="1"/>
                  </a:lnTo>
                  <a:lnTo>
                    <a:pt x="92" y="28"/>
                  </a:lnTo>
                  <a:lnTo>
                    <a:pt x="59" y="57"/>
                  </a:lnTo>
                  <a:lnTo>
                    <a:pt x="43" y="71"/>
                  </a:lnTo>
                  <a:lnTo>
                    <a:pt x="29" y="86"/>
                  </a:lnTo>
                  <a:lnTo>
                    <a:pt x="14" y="103"/>
                  </a:lnTo>
                  <a:lnTo>
                    <a:pt x="1" y="119"/>
                  </a:lnTo>
                  <a:lnTo>
                    <a:pt x="1" y="119"/>
                  </a:lnTo>
                  <a:lnTo>
                    <a:pt x="0" y="121"/>
                  </a:lnTo>
                  <a:lnTo>
                    <a:pt x="0" y="122"/>
                  </a:lnTo>
                  <a:lnTo>
                    <a:pt x="1" y="124"/>
                  </a:lnTo>
                  <a:lnTo>
                    <a:pt x="2" y="125"/>
                  </a:lnTo>
                  <a:lnTo>
                    <a:pt x="5" y="125"/>
                  </a:lnTo>
                  <a:lnTo>
                    <a:pt x="7" y="125"/>
                  </a:lnTo>
                  <a:lnTo>
                    <a:pt x="9" y="124"/>
                  </a:lnTo>
                  <a:lnTo>
                    <a:pt x="9" y="124"/>
                  </a:lnTo>
                  <a:lnTo>
                    <a:pt x="21" y="108"/>
                  </a:lnTo>
                  <a:lnTo>
                    <a:pt x="36" y="92"/>
                  </a:lnTo>
                  <a:lnTo>
                    <a:pt x="51" y="77"/>
                  </a:lnTo>
                  <a:lnTo>
                    <a:pt x="67" y="62"/>
                  </a:lnTo>
                  <a:lnTo>
                    <a:pt x="99" y="34"/>
                  </a:lnTo>
                  <a:lnTo>
                    <a:pt x="131" y="7"/>
                  </a:lnTo>
                  <a:lnTo>
                    <a:pt x="131" y="7"/>
                  </a:lnTo>
                  <a:lnTo>
                    <a:pt x="132" y="6"/>
                  </a:lnTo>
                  <a:lnTo>
                    <a:pt x="133" y="4"/>
                  </a:lnTo>
                  <a:lnTo>
                    <a:pt x="132" y="3"/>
                  </a:lnTo>
                  <a:lnTo>
                    <a:pt x="131" y="1"/>
                  </a:lnTo>
                  <a:lnTo>
                    <a:pt x="128" y="0"/>
                  </a:lnTo>
                  <a:lnTo>
                    <a:pt x="126" y="0"/>
                  </a:lnTo>
                  <a:lnTo>
                    <a:pt x="125" y="1"/>
                  </a:lnTo>
                  <a:lnTo>
                    <a:pt x="125"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102" name="Freeform 987"/>
            <p:cNvSpPr>
              <a:spLocks/>
            </p:cNvSpPr>
            <p:nvPr/>
          </p:nvSpPr>
          <p:spPr bwMode="auto">
            <a:xfrm>
              <a:off x="4127501" y="2670176"/>
              <a:ext cx="55563" cy="55563"/>
            </a:xfrm>
            <a:custGeom>
              <a:avLst/>
              <a:gdLst/>
              <a:ahLst/>
              <a:cxnLst>
                <a:cxn ang="0">
                  <a:pos x="97" y="1"/>
                </a:cxn>
                <a:cxn ang="0">
                  <a:pos x="97" y="1"/>
                </a:cxn>
                <a:cxn ang="0">
                  <a:pos x="82" y="10"/>
                </a:cxn>
                <a:cxn ang="0">
                  <a:pos x="69" y="20"/>
                </a:cxn>
                <a:cxn ang="0">
                  <a:pos x="55" y="32"/>
                </a:cxn>
                <a:cxn ang="0">
                  <a:pos x="43" y="43"/>
                </a:cxn>
                <a:cxn ang="0">
                  <a:pos x="32" y="56"/>
                </a:cxn>
                <a:cxn ang="0">
                  <a:pos x="20" y="69"/>
                </a:cxn>
                <a:cxn ang="0">
                  <a:pos x="10" y="82"/>
                </a:cxn>
                <a:cxn ang="0">
                  <a:pos x="1" y="97"/>
                </a:cxn>
                <a:cxn ang="0">
                  <a:pos x="1" y="97"/>
                </a:cxn>
                <a:cxn ang="0">
                  <a:pos x="0" y="99"/>
                </a:cxn>
                <a:cxn ang="0">
                  <a:pos x="0" y="100"/>
                </a:cxn>
                <a:cxn ang="0">
                  <a:pos x="1" y="102"/>
                </a:cxn>
                <a:cxn ang="0">
                  <a:pos x="2" y="103"/>
                </a:cxn>
                <a:cxn ang="0">
                  <a:pos x="4" y="104"/>
                </a:cxn>
                <a:cxn ang="0">
                  <a:pos x="6" y="104"/>
                </a:cxn>
                <a:cxn ang="0">
                  <a:pos x="7" y="103"/>
                </a:cxn>
                <a:cxn ang="0">
                  <a:pos x="9" y="102"/>
                </a:cxn>
                <a:cxn ang="0">
                  <a:pos x="9" y="102"/>
                </a:cxn>
                <a:cxn ang="0">
                  <a:pos x="17" y="88"/>
                </a:cxn>
                <a:cxn ang="0">
                  <a:pos x="27" y="75"/>
                </a:cxn>
                <a:cxn ang="0">
                  <a:pos x="39" y="62"/>
                </a:cxn>
                <a:cxn ang="0">
                  <a:pos x="50" y="50"/>
                </a:cxn>
                <a:cxn ang="0">
                  <a:pos x="62" y="38"/>
                </a:cxn>
                <a:cxn ang="0">
                  <a:pos x="75" y="28"/>
                </a:cxn>
                <a:cxn ang="0">
                  <a:pos x="88" y="17"/>
                </a:cxn>
                <a:cxn ang="0">
                  <a:pos x="102" y="8"/>
                </a:cxn>
                <a:cxn ang="0">
                  <a:pos x="102" y="8"/>
                </a:cxn>
                <a:cxn ang="0">
                  <a:pos x="103" y="7"/>
                </a:cxn>
                <a:cxn ang="0">
                  <a:pos x="104" y="5"/>
                </a:cxn>
                <a:cxn ang="0">
                  <a:pos x="104" y="4"/>
                </a:cxn>
                <a:cxn ang="0">
                  <a:pos x="103" y="2"/>
                </a:cxn>
                <a:cxn ang="0">
                  <a:pos x="102" y="1"/>
                </a:cxn>
                <a:cxn ang="0">
                  <a:pos x="101" y="0"/>
                </a:cxn>
                <a:cxn ang="0">
                  <a:pos x="99" y="0"/>
                </a:cxn>
                <a:cxn ang="0">
                  <a:pos x="97" y="1"/>
                </a:cxn>
                <a:cxn ang="0">
                  <a:pos x="97" y="1"/>
                </a:cxn>
              </a:cxnLst>
              <a:rect l="0" t="0" r="r" b="b"/>
              <a:pathLst>
                <a:path w="104" h="104">
                  <a:moveTo>
                    <a:pt x="97" y="1"/>
                  </a:moveTo>
                  <a:lnTo>
                    <a:pt x="97" y="1"/>
                  </a:lnTo>
                  <a:lnTo>
                    <a:pt x="82" y="10"/>
                  </a:lnTo>
                  <a:lnTo>
                    <a:pt x="69" y="20"/>
                  </a:lnTo>
                  <a:lnTo>
                    <a:pt x="55" y="32"/>
                  </a:lnTo>
                  <a:lnTo>
                    <a:pt x="43" y="43"/>
                  </a:lnTo>
                  <a:lnTo>
                    <a:pt x="32" y="56"/>
                  </a:lnTo>
                  <a:lnTo>
                    <a:pt x="20" y="69"/>
                  </a:lnTo>
                  <a:lnTo>
                    <a:pt x="10" y="82"/>
                  </a:lnTo>
                  <a:lnTo>
                    <a:pt x="1" y="97"/>
                  </a:lnTo>
                  <a:lnTo>
                    <a:pt x="1" y="97"/>
                  </a:lnTo>
                  <a:lnTo>
                    <a:pt x="0" y="99"/>
                  </a:lnTo>
                  <a:lnTo>
                    <a:pt x="0" y="100"/>
                  </a:lnTo>
                  <a:lnTo>
                    <a:pt x="1" y="102"/>
                  </a:lnTo>
                  <a:lnTo>
                    <a:pt x="2" y="103"/>
                  </a:lnTo>
                  <a:lnTo>
                    <a:pt x="4" y="104"/>
                  </a:lnTo>
                  <a:lnTo>
                    <a:pt x="6" y="104"/>
                  </a:lnTo>
                  <a:lnTo>
                    <a:pt x="7" y="103"/>
                  </a:lnTo>
                  <a:lnTo>
                    <a:pt x="9" y="102"/>
                  </a:lnTo>
                  <a:lnTo>
                    <a:pt x="9" y="102"/>
                  </a:lnTo>
                  <a:lnTo>
                    <a:pt x="17" y="88"/>
                  </a:lnTo>
                  <a:lnTo>
                    <a:pt x="27" y="75"/>
                  </a:lnTo>
                  <a:lnTo>
                    <a:pt x="39" y="62"/>
                  </a:lnTo>
                  <a:lnTo>
                    <a:pt x="50" y="50"/>
                  </a:lnTo>
                  <a:lnTo>
                    <a:pt x="62" y="38"/>
                  </a:lnTo>
                  <a:lnTo>
                    <a:pt x="75" y="28"/>
                  </a:lnTo>
                  <a:lnTo>
                    <a:pt x="88" y="17"/>
                  </a:lnTo>
                  <a:lnTo>
                    <a:pt x="102" y="8"/>
                  </a:lnTo>
                  <a:lnTo>
                    <a:pt x="102" y="8"/>
                  </a:lnTo>
                  <a:lnTo>
                    <a:pt x="103" y="7"/>
                  </a:lnTo>
                  <a:lnTo>
                    <a:pt x="104" y="5"/>
                  </a:lnTo>
                  <a:lnTo>
                    <a:pt x="104" y="4"/>
                  </a:lnTo>
                  <a:lnTo>
                    <a:pt x="103" y="2"/>
                  </a:lnTo>
                  <a:lnTo>
                    <a:pt x="102" y="1"/>
                  </a:lnTo>
                  <a:lnTo>
                    <a:pt x="101" y="0"/>
                  </a:lnTo>
                  <a:lnTo>
                    <a:pt x="99" y="0"/>
                  </a:lnTo>
                  <a:lnTo>
                    <a:pt x="97" y="1"/>
                  </a:lnTo>
                  <a:lnTo>
                    <a:pt x="97"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103" name="Freeform 988"/>
            <p:cNvSpPr>
              <a:spLocks/>
            </p:cNvSpPr>
            <p:nvPr/>
          </p:nvSpPr>
          <p:spPr bwMode="auto">
            <a:xfrm>
              <a:off x="4213226" y="2727326"/>
              <a:ext cx="26988" cy="46038"/>
            </a:xfrm>
            <a:custGeom>
              <a:avLst/>
              <a:gdLst/>
              <a:ahLst/>
              <a:cxnLst>
                <a:cxn ang="0">
                  <a:pos x="42" y="3"/>
                </a:cxn>
                <a:cxn ang="0">
                  <a:pos x="42" y="3"/>
                </a:cxn>
                <a:cxn ang="0">
                  <a:pos x="37" y="14"/>
                </a:cxn>
                <a:cxn ang="0">
                  <a:pos x="32" y="24"/>
                </a:cxn>
                <a:cxn ang="0">
                  <a:pos x="21" y="43"/>
                </a:cxn>
                <a:cxn ang="0">
                  <a:pos x="10" y="63"/>
                </a:cxn>
                <a:cxn ang="0">
                  <a:pos x="4" y="73"/>
                </a:cxn>
                <a:cxn ang="0">
                  <a:pos x="0" y="83"/>
                </a:cxn>
                <a:cxn ang="0">
                  <a:pos x="0" y="83"/>
                </a:cxn>
                <a:cxn ang="0">
                  <a:pos x="0" y="85"/>
                </a:cxn>
                <a:cxn ang="0">
                  <a:pos x="1" y="86"/>
                </a:cxn>
                <a:cxn ang="0">
                  <a:pos x="2" y="88"/>
                </a:cxn>
                <a:cxn ang="0">
                  <a:pos x="3" y="88"/>
                </a:cxn>
                <a:cxn ang="0">
                  <a:pos x="5" y="88"/>
                </a:cxn>
                <a:cxn ang="0">
                  <a:pos x="7" y="88"/>
                </a:cxn>
                <a:cxn ang="0">
                  <a:pos x="8" y="87"/>
                </a:cxn>
                <a:cxn ang="0">
                  <a:pos x="10" y="85"/>
                </a:cxn>
                <a:cxn ang="0">
                  <a:pos x="10" y="85"/>
                </a:cxn>
                <a:cxn ang="0">
                  <a:pos x="14" y="75"/>
                </a:cxn>
                <a:cxn ang="0">
                  <a:pos x="19" y="65"/>
                </a:cxn>
                <a:cxn ang="0">
                  <a:pos x="30" y="46"/>
                </a:cxn>
                <a:cxn ang="0">
                  <a:pos x="42" y="26"/>
                </a:cxn>
                <a:cxn ang="0">
                  <a:pos x="47" y="17"/>
                </a:cxn>
                <a:cxn ang="0">
                  <a:pos x="51" y="7"/>
                </a:cxn>
                <a:cxn ang="0">
                  <a:pos x="51" y="7"/>
                </a:cxn>
                <a:cxn ang="0">
                  <a:pos x="51" y="5"/>
                </a:cxn>
                <a:cxn ang="0">
                  <a:pos x="50" y="2"/>
                </a:cxn>
                <a:cxn ang="0">
                  <a:pos x="49" y="1"/>
                </a:cxn>
                <a:cxn ang="0">
                  <a:pos x="48" y="0"/>
                </a:cxn>
                <a:cxn ang="0">
                  <a:pos x="46" y="0"/>
                </a:cxn>
                <a:cxn ang="0">
                  <a:pos x="44" y="0"/>
                </a:cxn>
                <a:cxn ang="0">
                  <a:pos x="43" y="2"/>
                </a:cxn>
                <a:cxn ang="0">
                  <a:pos x="42" y="3"/>
                </a:cxn>
                <a:cxn ang="0">
                  <a:pos x="42" y="3"/>
                </a:cxn>
              </a:cxnLst>
              <a:rect l="0" t="0" r="r" b="b"/>
              <a:pathLst>
                <a:path w="51" h="88">
                  <a:moveTo>
                    <a:pt x="42" y="3"/>
                  </a:moveTo>
                  <a:lnTo>
                    <a:pt x="42" y="3"/>
                  </a:lnTo>
                  <a:lnTo>
                    <a:pt x="37" y="14"/>
                  </a:lnTo>
                  <a:lnTo>
                    <a:pt x="32" y="24"/>
                  </a:lnTo>
                  <a:lnTo>
                    <a:pt x="21" y="43"/>
                  </a:lnTo>
                  <a:lnTo>
                    <a:pt x="10" y="63"/>
                  </a:lnTo>
                  <a:lnTo>
                    <a:pt x="4" y="73"/>
                  </a:lnTo>
                  <a:lnTo>
                    <a:pt x="0" y="83"/>
                  </a:lnTo>
                  <a:lnTo>
                    <a:pt x="0" y="83"/>
                  </a:lnTo>
                  <a:lnTo>
                    <a:pt x="0" y="85"/>
                  </a:lnTo>
                  <a:lnTo>
                    <a:pt x="1" y="86"/>
                  </a:lnTo>
                  <a:lnTo>
                    <a:pt x="2" y="88"/>
                  </a:lnTo>
                  <a:lnTo>
                    <a:pt x="3" y="88"/>
                  </a:lnTo>
                  <a:lnTo>
                    <a:pt x="5" y="88"/>
                  </a:lnTo>
                  <a:lnTo>
                    <a:pt x="7" y="88"/>
                  </a:lnTo>
                  <a:lnTo>
                    <a:pt x="8" y="87"/>
                  </a:lnTo>
                  <a:lnTo>
                    <a:pt x="10" y="85"/>
                  </a:lnTo>
                  <a:lnTo>
                    <a:pt x="10" y="85"/>
                  </a:lnTo>
                  <a:lnTo>
                    <a:pt x="14" y="75"/>
                  </a:lnTo>
                  <a:lnTo>
                    <a:pt x="19" y="65"/>
                  </a:lnTo>
                  <a:lnTo>
                    <a:pt x="30" y="46"/>
                  </a:lnTo>
                  <a:lnTo>
                    <a:pt x="42" y="26"/>
                  </a:lnTo>
                  <a:lnTo>
                    <a:pt x="47" y="17"/>
                  </a:lnTo>
                  <a:lnTo>
                    <a:pt x="51" y="7"/>
                  </a:lnTo>
                  <a:lnTo>
                    <a:pt x="51" y="7"/>
                  </a:lnTo>
                  <a:lnTo>
                    <a:pt x="51" y="5"/>
                  </a:lnTo>
                  <a:lnTo>
                    <a:pt x="50" y="2"/>
                  </a:lnTo>
                  <a:lnTo>
                    <a:pt x="49" y="1"/>
                  </a:lnTo>
                  <a:lnTo>
                    <a:pt x="48" y="0"/>
                  </a:lnTo>
                  <a:lnTo>
                    <a:pt x="46" y="0"/>
                  </a:lnTo>
                  <a:lnTo>
                    <a:pt x="44" y="0"/>
                  </a:lnTo>
                  <a:lnTo>
                    <a:pt x="43" y="2"/>
                  </a:lnTo>
                  <a:lnTo>
                    <a:pt x="42" y="3"/>
                  </a:lnTo>
                  <a:lnTo>
                    <a:pt x="42"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104" name="Freeform 989"/>
            <p:cNvSpPr>
              <a:spLocks/>
            </p:cNvSpPr>
            <p:nvPr/>
          </p:nvSpPr>
          <p:spPr bwMode="auto">
            <a:xfrm>
              <a:off x="4268788" y="2722563"/>
              <a:ext cx="44450" cy="61913"/>
            </a:xfrm>
            <a:custGeom>
              <a:avLst/>
              <a:gdLst/>
              <a:ahLst/>
              <a:cxnLst>
                <a:cxn ang="0">
                  <a:pos x="74" y="1"/>
                </a:cxn>
                <a:cxn ang="0">
                  <a:pos x="74" y="1"/>
                </a:cxn>
                <a:cxn ang="0">
                  <a:pos x="51" y="23"/>
                </a:cxn>
                <a:cxn ang="0">
                  <a:pos x="40" y="35"/>
                </a:cxn>
                <a:cxn ang="0">
                  <a:pos x="30" y="48"/>
                </a:cxn>
                <a:cxn ang="0">
                  <a:pos x="30" y="48"/>
                </a:cxn>
                <a:cxn ang="0">
                  <a:pos x="21" y="62"/>
                </a:cxn>
                <a:cxn ang="0">
                  <a:pos x="13" y="78"/>
                </a:cxn>
                <a:cxn ang="0">
                  <a:pos x="6" y="94"/>
                </a:cxn>
                <a:cxn ang="0">
                  <a:pos x="0" y="111"/>
                </a:cxn>
                <a:cxn ang="0">
                  <a:pos x="0" y="111"/>
                </a:cxn>
                <a:cxn ang="0">
                  <a:pos x="0" y="113"/>
                </a:cxn>
                <a:cxn ang="0">
                  <a:pos x="0" y="115"/>
                </a:cxn>
                <a:cxn ang="0">
                  <a:pos x="2" y="116"/>
                </a:cxn>
                <a:cxn ang="0">
                  <a:pos x="3" y="117"/>
                </a:cxn>
                <a:cxn ang="0">
                  <a:pos x="5" y="117"/>
                </a:cxn>
                <a:cxn ang="0">
                  <a:pos x="7" y="116"/>
                </a:cxn>
                <a:cxn ang="0">
                  <a:pos x="8" y="115"/>
                </a:cxn>
                <a:cxn ang="0">
                  <a:pos x="9" y="114"/>
                </a:cxn>
                <a:cxn ang="0">
                  <a:pos x="9" y="114"/>
                </a:cxn>
                <a:cxn ang="0">
                  <a:pos x="15" y="96"/>
                </a:cxn>
                <a:cxn ang="0">
                  <a:pos x="23" y="79"/>
                </a:cxn>
                <a:cxn ang="0">
                  <a:pos x="31" y="62"/>
                </a:cxn>
                <a:cxn ang="0">
                  <a:pos x="36" y="55"/>
                </a:cxn>
                <a:cxn ang="0">
                  <a:pos x="41" y="48"/>
                </a:cxn>
                <a:cxn ang="0">
                  <a:pos x="41" y="48"/>
                </a:cxn>
                <a:cxn ang="0">
                  <a:pos x="51" y="37"/>
                </a:cxn>
                <a:cxn ang="0">
                  <a:pos x="61" y="27"/>
                </a:cxn>
                <a:cxn ang="0">
                  <a:pos x="81" y="8"/>
                </a:cxn>
                <a:cxn ang="0">
                  <a:pos x="81" y="8"/>
                </a:cxn>
                <a:cxn ang="0">
                  <a:pos x="82" y="6"/>
                </a:cxn>
                <a:cxn ang="0">
                  <a:pos x="83" y="4"/>
                </a:cxn>
                <a:cxn ang="0">
                  <a:pos x="82" y="3"/>
                </a:cxn>
                <a:cxn ang="0">
                  <a:pos x="81" y="1"/>
                </a:cxn>
                <a:cxn ang="0">
                  <a:pos x="80" y="0"/>
                </a:cxn>
                <a:cxn ang="0">
                  <a:pos x="78" y="0"/>
                </a:cxn>
                <a:cxn ang="0">
                  <a:pos x="76" y="0"/>
                </a:cxn>
                <a:cxn ang="0">
                  <a:pos x="74" y="1"/>
                </a:cxn>
                <a:cxn ang="0">
                  <a:pos x="74" y="1"/>
                </a:cxn>
              </a:cxnLst>
              <a:rect l="0" t="0" r="r" b="b"/>
              <a:pathLst>
                <a:path w="83" h="117">
                  <a:moveTo>
                    <a:pt x="74" y="1"/>
                  </a:moveTo>
                  <a:lnTo>
                    <a:pt x="74" y="1"/>
                  </a:lnTo>
                  <a:lnTo>
                    <a:pt x="51" y="23"/>
                  </a:lnTo>
                  <a:lnTo>
                    <a:pt x="40" y="35"/>
                  </a:lnTo>
                  <a:lnTo>
                    <a:pt x="30" y="48"/>
                  </a:lnTo>
                  <a:lnTo>
                    <a:pt x="30" y="48"/>
                  </a:lnTo>
                  <a:lnTo>
                    <a:pt x="21" y="62"/>
                  </a:lnTo>
                  <a:lnTo>
                    <a:pt x="13" y="78"/>
                  </a:lnTo>
                  <a:lnTo>
                    <a:pt x="6" y="94"/>
                  </a:lnTo>
                  <a:lnTo>
                    <a:pt x="0" y="111"/>
                  </a:lnTo>
                  <a:lnTo>
                    <a:pt x="0" y="111"/>
                  </a:lnTo>
                  <a:lnTo>
                    <a:pt x="0" y="113"/>
                  </a:lnTo>
                  <a:lnTo>
                    <a:pt x="0" y="115"/>
                  </a:lnTo>
                  <a:lnTo>
                    <a:pt x="2" y="116"/>
                  </a:lnTo>
                  <a:lnTo>
                    <a:pt x="3" y="117"/>
                  </a:lnTo>
                  <a:lnTo>
                    <a:pt x="5" y="117"/>
                  </a:lnTo>
                  <a:lnTo>
                    <a:pt x="7" y="116"/>
                  </a:lnTo>
                  <a:lnTo>
                    <a:pt x="8" y="115"/>
                  </a:lnTo>
                  <a:lnTo>
                    <a:pt x="9" y="114"/>
                  </a:lnTo>
                  <a:lnTo>
                    <a:pt x="9" y="114"/>
                  </a:lnTo>
                  <a:lnTo>
                    <a:pt x="15" y="96"/>
                  </a:lnTo>
                  <a:lnTo>
                    <a:pt x="23" y="79"/>
                  </a:lnTo>
                  <a:lnTo>
                    <a:pt x="31" y="62"/>
                  </a:lnTo>
                  <a:lnTo>
                    <a:pt x="36" y="55"/>
                  </a:lnTo>
                  <a:lnTo>
                    <a:pt x="41" y="48"/>
                  </a:lnTo>
                  <a:lnTo>
                    <a:pt x="41" y="48"/>
                  </a:lnTo>
                  <a:lnTo>
                    <a:pt x="51" y="37"/>
                  </a:lnTo>
                  <a:lnTo>
                    <a:pt x="61" y="27"/>
                  </a:lnTo>
                  <a:lnTo>
                    <a:pt x="81" y="8"/>
                  </a:lnTo>
                  <a:lnTo>
                    <a:pt x="81" y="8"/>
                  </a:lnTo>
                  <a:lnTo>
                    <a:pt x="82" y="6"/>
                  </a:lnTo>
                  <a:lnTo>
                    <a:pt x="83" y="4"/>
                  </a:lnTo>
                  <a:lnTo>
                    <a:pt x="82" y="3"/>
                  </a:lnTo>
                  <a:lnTo>
                    <a:pt x="81" y="1"/>
                  </a:lnTo>
                  <a:lnTo>
                    <a:pt x="80" y="0"/>
                  </a:lnTo>
                  <a:lnTo>
                    <a:pt x="78" y="0"/>
                  </a:lnTo>
                  <a:lnTo>
                    <a:pt x="76" y="0"/>
                  </a:lnTo>
                  <a:lnTo>
                    <a:pt x="74" y="1"/>
                  </a:lnTo>
                  <a:lnTo>
                    <a:pt x="74"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105" name="Freeform 990"/>
            <p:cNvSpPr>
              <a:spLocks/>
            </p:cNvSpPr>
            <p:nvPr/>
          </p:nvSpPr>
          <p:spPr bwMode="auto">
            <a:xfrm>
              <a:off x="4346576" y="2727326"/>
              <a:ext cx="36513" cy="47625"/>
            </a:xfrm>
            <a:custGeom>
              <a:avLst/>
              <a:gdLst/>
              <a:ahLst/>
              <a:cxnLst>
                <a:cxn ang="0">
                  <a:pos x="61" y="2"/>
                </a:cxn>
                <a:cxn ang="0">
                  <a:pos x="61" y="2"/>
                </a:cxn>
                <a:cxn ang="0">
                  <a:pos x="57" y="9"/>
                </a:cxn>
                <a:cxn ang="0">
                  <a:pos x="52" y="15"/>
                </a:cxn>
                <a:cxn ang="0">
                  <a:pos x="42" y="26"/>
                </a:cxn>
                <a:cxn ang="0">
                  <a:pos x="32" y="37"/>
                </a:cxn>
                <a:cxn ang="0">
                  <a:pos x="23" y="48"/>
                </a:cxn>
                <a:cxn ang="0">
                  <a:pos x="23" y="48"/>
                </a:cxn>
                <a:cxn ang="0">
                  <a:pos x="16" y="59"/>
                </a:cxn>
                <a:cxn ang="0">
                  <a:pos x="12" y="66"/>
                </a:cxn>
                <a:cxn ang="0">
                  <a:pos x="8" y="70"/>
                </a:cxn>
                <a:cxn ang="0">
                  <a:pos x="8" y="70"/>
                </a:cxn>
                <a:cxn ang="0">
                  <a:pos x="3" y="76"/>
                </a:cxn>
                <a:cxn ang="0">
                  <a:pos x="1" y="79"/>
                </a:cxn>
                <a:cxn ang="0">
                  <a:pos x="0" y="83"/>
                </a:cxn>
                <a:cxn ang="0">
                  <a:pos x="0" y="83"/>
                </a:cxn>
                <a:cxn ang="0">
                  <a:pos x="0" y="85"/>
                </a:cxn>
                <a:cxn ang="0">
                  <a:pos x="1" y="86"/>
                </a:cxn>
                <a:cxn ang="0">
                  <a:pos x="2" y="88"/>
                </a:cxn>
                <a:cxn ang="0">
                  <a:pos x="4" y="88"/>
                </a:cxn>
                <a:cxn ang="0">
                  <a:pos x="5" y="89"/>
                </a:cxn>
                <a:cxn ang="0">
                  <a:pos x="7" y="88"/>
                </a:cxn>
                <a:cxn ang="0">
                  <a:pos x="8" y="87"/>
                </a:cxn>
                <a:cxn ang="0">
                  <a:pos x="9" y="85"/>
                </a:cxn>
                <a:cxn ang="0">
                  <a:pos x="9" y="85"/>
                </a:cxn>
                <a:cxn ang="0">
                  <a:pos x="11" y="81"/>
                </a:cxn>
                <a:cxn ang="0">
                  <a:pos x="13" y="79"/>
                </a:cxn>
                <a:cxn ang="0">
                  <a:pos x="17" y="76"/>
                </a:cxn>
                <a:cxn ang="0">
                  <a:pos x="19" y="73"/>
                </a:cxn>
                <a:cxn ang="0">
                  <a:pos x="19" y="73"/>
                </a:cxn>
                <a:cxn ang="0">
                  <a:pos x="22" y="67"/>
                </a:cxn>
                <a:cxn ang="0">
                  <a:pos x="26" y="60"/>
                </a:cxn>
                <a:cxn ang="0">
                  <a:pos x="34" y="49"/>
                </a:cxn>
                <a:cxn ang="0">
                  <a:pos x="34" y="49"/>
                </a:cxn>
                <a:cxn ang="0">
                  <a:pos x="42" y="38"/>
                </a:cxn>
                <a:cxn ang="0">
                  <a:pos x="52" y="28"/>
                </a:cxn>
                <a:cxn ang="0">
                  <a:pos x="61" y="18"/>
                </a:cxn>
                <a:cxn ang="0">
                  <a:pos x="65" y="13"/>
                </a:cxn>
                <a:cxn ang="0">
                  <a:pos x="68" y="8"/>
                </a:cxn>
                <a:cxn ang="0">
                  <a:pos x="68" y="8"/>
                </a:cxn>
                <a:cxn ang="0">
                  <a:pos x="69" y="6"/>
                </a:cxn>
                <a:cxn ang="0">
                  <a:pos x="69" y="3"/>
                </a:cxn>
                <a:cxn ang="0">
                  <a:pos x="68" y="2"/>
                </a:cxn>
                <a:cxn ang="0">
                  <a:pos x="67" y="1"/>
                </a:cxn>
                <a:cxn ang="0">
                  <a:pos x="65" y="0"/>
                </a:cxn>
                <a:cxn ang="0">
                  <a:pos x="63" y="0"/>
                </a:cxn>
                <a:cxn ang="0">
                  <a:pos x="62" y="1"/>
                </a:cxn>
                <a:cxn ang="0">
                  <a:pos x="61" y="2"/>
                </a:cxn>
                <a:cxn ang="0">
                  <a:pos x="61" y="2"/>
                </a:cxn>
              </a:cxnLst>
              <a:rect l="0" t="0" r="r" b="b"/>
              <a:pathLst>
                <a:path w="69" h="89">
                  <a:moveTo>
                    <a:pt x="61" y="2"/>
                  </a:moveTo>
                  <a:lnTo>
                    <a:pt x="61" y="2"/>
                  </a:lnTo>
                  <a:lnTo>
                    <a:pt x="57" y="9"/>
                  </a:lnTo>
                  <a:lnTo>
                    <a:pt x="52" y="15"/>
                  </a:lnTo>
                  <a:lnTo>
                    <a:pt x="42" y="26"/>
                  </a:lnTo>
                  <a:lnTo>
                    <a:pt x="32" y="37"/>
                  </a:lnTo>
                  <a:lnTo>
                    <a:pt x="23" y="48"/>
                  </a:lnTo>
                  <a:lnTo>
                    <a:pt x="23" y="48"/>
                  </a:lnTo>
                  <a:lnTo>
                    <a:pt x="16" y="59"/>
                  </a:lnTo>
                  <a:lnTo>
                    <a:pt x="12" y="66"/>
                  </a:lnTo>
                  <a:lnTo>
                    <a:pt x="8" y="70"/>
                  </a:lnTo>
                  <a:lnTo>
                    <a:pt x="8" y="70"/>
                  </a:lnTo>
                  <a:lnTo>
                    <a:pt x="3" y="76"/>
                  </a:lnTo>
                  <a:lnTo>
                    <a:pt x="1" y="79"/>
                  </a:lnTo>
                  <a:lnTo>
                    <a:pt x="0" y="83"/>
                  </a:lnTo>
                  <a:lnTo>
                    <a:pt x="0" y="83"/>
                  </a:lnTo>
                  <a:lnTo>
                    <a:pt x="0" y="85"/>
                  </a:lnTo>
                  <a:lnTo>
                    <a:pt x="1" y="86"/>
                  </a:lnTo>
                  <a:lnTo>
                    <a:pt x="2" y="88"/>
                  </a:lnTo>
                  <a:lnTo>
                    <a:pt x="4" y="88"/>
                  </a:lnTo>
                  <a:lnTo>
                    <a:pt x="5" y="89"/>
                  </a:lnTo>
                  <a:lnTo>
                    <a:pt x="7" y="88"/>
                  </a:lnTo>
                  <a:lnTo>
                    <a:pt x="8" y="87"/>
                  </a:lnTo>
                  <a:lnTo>
                    <a:pt x="9" y="85"/>
                  </a:lnTo>
                  <a:lnTo>
                    <a:pt x="9" y="85"/>
                  </a:lnTo>
                  <a:lnTo>
                    <a:pt x="11" y="81"/>
                  </a:lnTo>
                  <a:lnTo>
                    <a:pt x="13" y="79"/>
                  </a:lnTo>
                  <a:lnTo>
                    <a:pt x="17" y="76"/>
                  </a:lnTo>
                  <a:lnTo>
                    <a:pt x="19" y="73"/>
                  </a:lnTo>
                  <a:lnTo>
                    <a:pt x="19" y="73"/>
                  </a:lnTo>
                  <a:lnTo>
                    <a:pt x="22" y="67"/>
                  </a:lnTo>
                  <a:lnTo>
                    <a:pt x="26" y="60"/>
                  </a:lnTo>
                  <a:lnTo>
                    <a:pt x="34" y="49"/>
                  </a:lnTo>
                  <a:lnTo>
                    <a:pt x="34" y="49"/>
                  </a:lnTo>
                  <a:lnTo>
                    <a:pt x="42" y="38"/>
                  </a:lnTo>
                  <a:lnTo>
                    <a:pt x="52" y="28"/>
                  </a:lnTo>
                  <a:lnTo>
                    <a:pt x="61" y="18"/>
                  </a:lnTo>
                  <a:lnTo>
                    <a:pt x="65" y="13"/>
                  </a:lnTo>
                  <a:lnTo>
                    <a:pt x="68" y="8"/>
                  </a:lnTo>
                  <a:lnTo>
                    <a:pt x="68" y="8"/>
                  </a:lnTo>
                  <a:lnTo>
                    <a:pt x="69" y="6"/>
                  </a:lnTo>
                  <a:lnTo>
                    <a:pt x="69" y="3"/>
                  </a:lnTo>
                  <a:lnTo>
                    <a:pt x="68" y="2"/>
                  </a:lnTo>
                  <a:lnTo>
                    <a:pt x="67" y="1"/>
                  </a:lnTo>
                  <a:lnTo>
                    <a:pt x="65" y="0"/>
                  </a:lnTo>
                  <a:lnTo>
                    <a:pt x="63" y="0"/>
                  </a:lnTo>
                  <a:lnTo>
                    <a:pt x="62" y="1"/>
                  </a:lnTo>
                  <a:lnTo>
                    <a:pt x="61" y="2"/>
                  </a:lnTo>
                  <a:lnTo>
                    <a:pt x="61"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106" name="Freeform 991"/>
            <p:cNvSpPr>
              <a:spLocks/>
            </p:cNvSpPr>
            <p:nvPr/>
          </p:nvSpPr>
          <p:spPr bwMode="auto">
            <a:xfrm>
              <a:off x="4402138" y="2727326"/>
              <a:ext cx="28575" cy="49213"/>
            </a:xfrm>
            <a:custGeom>
              <a:avLst/>
              <a:gdLst/>
              <a:ahLst/>
              <a:cxnLst>
                <a:cxn ang="0">
                  <a:pos x="44" y="6"/>
                </a:cxn>
                <a:cxn ang="0">
                  <a:pos x="44" y="6"/>
                </a:cxn>
                <a:cxn ang="0">
                  <a:pos x="43" y="10"/>
                </a:cxn>
                <a:cxn ang="0">
                  <a:pos x="42" y="12"/>
                </a:cxn>
                <a:cxn ang="0">
                  <a:pos x="41" y="14"/>
                </a:cxn>
                <a:cxn ang="0">
                  <a:pos x="40" y="15"/>
                </a:cxn>
                <a:cxn ang="0">
                  <a:pos x="37" y="17"/>
                </a:cxn>
                <a:cxn ang="0">
                  <a:pos x="36" y="18"/>
                </a:cxn>
                <a:cxn ang="0">
                  <a:pos x="35" y="20"/>
                </a:cxn>
                <a:cxn ang="0">
                  <a:pos x="35" y="20"/>
                </a:cxn>
                <a:cxn ang="0">
                  <a:pos x="31" y="25"/>
                </a:cxn>
                <a:cxn ang="0">
                  <a:pos x="27" y="30"/>
                </a:cxn>
                <a:cxn ang="0">
                  <a:pos x="22" y="36"/>
                </a:cxn>
                <a:cxn ang="0">
                  <a:pos x="19" y="41"/>
                </a:cxn>
                <a:cxn ang="0">
                  <a:pos x="19" y="41"/>
                </a:cxn>
                <a:cxn ang="0">
                  <a:pos x="14" y="52"/>
                </a:cxn>
                <a:cxn ang="0">
                  <a:pos x="10" y="64"/>
                </a:cxn>
                <a:cxn ang="0">
                  <a:pos x="6" y="75"/>
                </a:cxn>
                <a:cxn ang="0">
                  <a:pos x="0" y="85"/>
                </a:cxn>
                <a:cxn ang="0">
                  <a:pos x="0" y="85"/>
                </a:cxn>
                <a:cxn ang="0">
                  <a:pos x="0" y="87"/>
                </a:cxn>
                <a:cxn ang="0">
                  <a:pos x="0" y="88"/>
                </a:cxn>
                <a:cxn ang="0">
                  <a:pos x="1" y="91"/>
                </a:cxn>
                <a:cxn ang="0">
                  <a:pos x="2" y="92"/>
                </a:cxn>
                <a:cxn ang="0">
                  <a:pos x="4" y="92"/>
                </a:cxn>
                <a:cxn ang="0">
                  <a:pos x="5" y="92"/>
                </a:cxn>
                <a:cxn ang="0">
                  <a:pos x="7" y="92"/>
                </a:cxn>
                <a:cxn ang="0">
                  <a:pos x="8" y="89"/>
                </a:cxn>
                <a:cxn ang="0">
                  <a:pos x="8" y="89"/>
                </a:cxn>
                <a:cxn ang="0">
                  <a:pos x="12" y="83"/>
                </a:cxn>
                <a:cxn ang="0">
                  <a:pos x="15" y="77"/>
                </a:cxn>
                <a:cxn ang="0">
                  <a:pos x="21" y="63"/>
                </a:cxn>
                <a:cxn ang="0">
                  <a:pos x="28" y="49"/>
                </a:cxn>
                <a:cxn ang="0">
                  <a:pos x="31" y="43"/>
                </a:cxn>
                <a:cxn ang="0">
                  <a:pos x="36" y="37"/>
                </a:cxn>
                <a:cxn ang="0">
                  <a:pos x="36" y="37"/>
                </a:cxn>
                <a:cxn ang="0">
                  <a:pos x="41" y="29"/>
                </a:cxn>
                <a:cxn ang="0">
                  <a:pos x="47" y="22"/>
                </a:cxn>
                <a:cxn ang="0">
                  <a:pos x="51" y="14"/>
                </a:cxn>
                <a:cxn ang="0">
                  <a:pos x="53" y="10"/>
                </a:cxn>
                <a:cxn ang="0">
                  <a:pos x="54" y="6"/>
                </a:cxn>
                <a:cxn ang="0">
                  <a:pos x="54" y="6"/>
                </a:cxn>
                <a:cxn ang="0">
                  <a:pos x="54" y="3"/>
                </a:cxn>
                <a:cxn ang="0">
                  <a:pos x="53" y="1"/>
                </a:cxn>
                <a:cxn ang="0">
                  <a:pos x="50" y="0"/>
                </a:cxn>
                <a:cxn ang="0">
                  <a:pos x="49" y="0"/>
                </a:cxn>
                <a:cxn ang="0">
                  <a:pos x="45" y="1"/>
                </a:cxn>
                <a:cxn ang="0">
                  <a:pos x="44" y="3"/>
                </a:cxn>
                <a:cxn ang="0">
                  <a:pos x="44" y="6"/>
                </a:cxn>
                <a:cxn ang="0">
                  <a:pos x="44" y="6"/>
                </a:cxn>
              </a:cxnLst>
              <a:rect l="0" t="0" r="r" b="b"/>
              <a:pathLst>
                <a:path w="54" h="92">
                  <a:moveTo>
                    <a:pt x="44" y="6"/>
                  </a:moveTo>
                  <a:lnTo>
                    <a:pt x="44" y="6"/>
                  </a:lnTo>
                  <a:lnTo>
                    <a:pt x="43" y="10"/>
                  </a:lnTo>
                  <a:lnTo>
                    <a:pt x="42" y="12"/>
                  </a:lnTo>
                  <a:lnTo>
                    <a:pt x="41" y="14"/>
                  </a:lnTo>
                  <a:lnTo>
                    <a:pt x="40" y="15"/>
                  </a:lnTo>
                  <a:lnTo>
                    <a:pt x="37" y="17"/>
                  </a:lnTo>
                  <a:lnTo>
                    <a:pt x="36" y="18"/>
                  </a:lnTo>
                  <a:lnTo>
                    <a:pt x="35" y="20"/>
                  </a:lnTo>
                  <a:lnTo>
                    <a:pt x="35" y="20"/>
                  </a:lnTo>
                  <a:lnTo>
                    <a:pt x="31" y="25"/>
                  </a:lnTo>
                  <a:lnTo>
                    <a:pt x="27" y="30"/>
                  </a:lnTo>
                  <a:lnTo>
                    <a:pt x="22" y="36"/>
                  </a:lnTo>
                  <a:lnTo>
                    <a:pt x="19" y="41"/>
                  </a:lnTo>
                  <a:lnTo>
                    <a:pt x="19" y="41"/>
                  </a:lnTo>
                  <a:lnTo>
                    <a:pt x="14" y="52"/>
                  </a:lnTo>
                  <a:lnTo>
                    <a:pt x="10" y="64"/>
                  </a:lnTo>
                  <a:lnTo>
                    <a:pt x="6" y="75"/>
                  </a:lnTo>
                  <a:lnTo>
                    <a:pt x="0" y="85"/>
                  </a:lnTo>
                  <a:lnTo>
                    <a:pt x="0" y="85"/>
                  </a:lnTo>
                  <a:lnTo>
                    <a:pt x="0" y="87"/>
                  </a:lnTo>
                  <a:lnTo>
                    <a:pt x="0" y="88"/>
                  </a:lnTo>
                  <a:lnTo>
                    <a:pt x="1" y="91"/>
                  </a:lnTo>
                  <a:lnTo>
                    <a:pt x="2" y="92"/>
                  </a:lnTo>
                  <a:lnTo>
                    <a:pt x="4" y="92"/>
                  </a:lnTo>
                  <a:lnTo>
                    <a:pt x="5" y="92"/>
                  </a:lnTo>
                  <a:lnTo>
                    <a:pt x="7" y="92"/>
                  </a:lnTo>
                  <a:lnTo>
                    <a:pt x="8" y="89"/>
                  </a:lnTo>
                  <a:lnTo>
                    <a:pt x="8" y="89"/>
                  </a:lnTo>
                  <a:lnTo>
                    <a:pt x="12" y="83"/>
                  </a:lnTo>
                  <a:lnTo>
                    <a:pt x="15" y="77"/>
                  </a:lnTo>
                  <a:lnTo>
                    <a:pt x="21" y="63"/>
                  </a:lnTo>
                  <a:lnTo>
                    <a:pt x="28" y="49"/>
                  </a:lnTo>
                  <a:lnTo>
                    <a:pt x="31" y="43"/>
                  </a:lnTo>
                  <a:lnTo>
                    <a:pt x="36" y="37"/>
                  </a:lnTo>
                  <a:lnTo>
                    <a:pt x="36" y="37"/>
                  </a:lnTo>
                  <a:lnTo>
                    <a:pt x="41" y="29"/>
                  </a:lnTo>
                  <a:lnTo>
                    <a:pt x="47" y="22"/>
                  </a:lnTo>
                  <a:lnTo>
                    <a:pt x="51" y="14"/>
                  </a:lnTo>
                  <a:lnTo>
                    <a:pt x="53" y="10"/>
                  </a:lnTo>
                  <a:lnTo>
                    <a:pt x="54" y="6"/>
                  </a:lnTo>
                  <a:lnTo>
                    <a:pt x="54" y="6"/>
                  </a:lnTo>
                  <a:lnTo>
                    <a:pt x="54" y="3"/>
                  </a:lnTo>
                  <a:lnTo>
                    <a:pt x="53" y="1"/>
                  </a:lnTo>
                  <a:lnTo>
                    <a:pt x="50" y="0"/>
                  </a:lnTo>
                  <a:lnTo>
                    <a:pt x="49" y="0"/>
                  </a:lnTo>
                  <a:lnTo>
                    <a:pt x="45" y="1"/>
                  </a:lnTo>
                  <a:lnTo>
                    <a:pt x="44" y="3"/>
                  </a:lnTo>
                  <a:lnTo>
                    <a:pt x="44" y="6"/>
                  </a:lnTo>
                  <a:lnTo>
                    <a:pt x="44" y="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107" name="Freeform 992"/>
            <p:cNvSpPr>
              <a:spLocks/>
            </p:cNvSpPr>
            <p:nvPr/>
          </p:nvSpPr>
          <p:spPr bwMode="auto">
            <a:xfrm>
              <a:off x="4464051" y="2733676"/>
              <a:ext cx="26988" cy="36513"/>
            </a:xfrm>
            <a:custGeom>
              <a:avLst/>
              <a:gdLst/>
              <a:ahLst/>
              <a:cxnLst>
                <a:cxn ang="0">
                  <a:pos x="41" y="2"/>
                </a:cxn>
                <a:cxn ang="0">
                  <a:pos x="41" y="2"/>
                </a:cxn>
                <a:cxn ang="0">
                  <a:pos x="37" y="10"/>
                </a:cxn>
                <a:cxn ang="0">
                  <a:pos x="32" y="18"/>
                </a:cxn>
                <a:cxn ang="0">
                  <a:pos x="21" y="33"/>
                </a:cxn>
                <a:cxn ang="0">
                  <a:pos x="21" y="33"/>
                </a:cxn>
                <a:cxn ang="0">
                  <a:pos x="10" y="48"/>
                </a:cxn>
                <a:cxn ang="0">
                  <a:pos x="1" y="65"/>
                </a:cxn>
                <a:cxn ang="0">
                  <a:pos x="1" y="65"/>
                </a:cxn>
                <a:cxn ang="0">
                  <a:pos x="0" y="66"/>
                </a:cxn>
                <a:cxn ang="0">
                  <a:pos x="0" y="68"/>
                </a:cxn>
                <a:cxn ang="0">
                  <a:pos x="1" y="70"/>
                </a:cxn>
                <a:cxn ang="0">
                  <a:pos x="3" y="71"/>
                </a:cxn>
                <a:cxn ang="0">
                  <a:pos x="4" y="71"/>
                </a:cxn>
                <a:cxn ang="0">
                  <a:pos x="6" y="71"/>
                </a:cxn>
                <a:cxn ang="0">
                  <a:pos x="7" y="71"/>
                </a:cxn>
                <a:cxn ang="0">
                  <a:pos x="9" y="69"/>
                </a:cxn>
                <a:cxn ang="0">
                  <a:pos x="9" y="69"/>
                </a:cxn>
                <a:cxn ang="0">
                  <a:pos x="18" y="54"/>
                </a:cxn>
                <a:cxn ang="0">
                  <a:pos x="29" y="37"/>
                </a:cxn>
                <a:cxn ang="0">
                  <a:pos x="29" y="37"/>
                </a:cxn>
                <a:cxn ang="0">
                  <a:pos x="40" y="21"/>
                </a:cxn>
                <a:cxn ang="0">
                  <a:pos x="46" y="13"/>
                </a:cxn>
                <a:cxn ang="0">
                  <a:pos x="51" y="5"/>
                </a:cxn>
                <a:cxn ang="0">
                  <a:pos x="51" y="5"/>
                </a:cxn>
                <a:cxn ang="0">
                  <a:pos x="51" y="3"/>
                </a:cxn>
                <a:cxn ang="0">
                  <a:pos x="51" y="1"/>
                </a:cxn>
                <a:cxn ang="0">
                  <a:pos x="50" y="0"/>
                </a:cxn>
                <a:cxn ang="0">
                  <a:pos x="47" y="0"/>
                </a:cxn>
                <a:cxn ang="0">
                  <a:pos x="44" y="0"/>
                </a:cxn>
                <a:cxn ang="0">
                  <a:pos x="42" y="1"/>
                </a:cxn>
                <a:cxn ang="0">
                  <a:pos x="41" y="2"/>
                </a:cxn>
                <a:cxn ang="0">
                  <a:pos x="41" y="2"/>
                </a:cxn>
              </a:cxnLst>
              <a:rect l="0" t="0" r="r" b="b"/>
              <a:pathLst>
                <a:path w="51" h="71">
                  <a:moveTo>
                    <a:pt x="41" y="2"/>
                  </a:moveTo>
                  <a:lnTo>
                    <a:pt x="41" y="2"/>
                  </a:lnTo>
                  <a:lnTo>
                    <a:pt x="37" y="10"/>
                  </a:lnTo>
                  <a:lnTo>
                    <a:pt x="32" y="18"/>
                  </a:lnTo>
                  <a:lnTo>
                    <a:pt x="21" y="33"/>
                  </a:lnTo>
                  <a:lnTo>
                    <a:pt x="21" y="33"/>
                  </a:lnTo>
                  <a:lnTo>
                    <a:pt x="10" y="48"/>
                  </a:lnTo>
                  <a:lnTo>
                    <a:pt x="1" y="65"/>
                  </a:lnTo>
                  <a:lnTo>
                    <a:pt x="1" y="65"/>
                  </a:lnTo>
                  <a:lnTo>
                    <a:pt x="0" y="66"/>
                  </a:lnTo>
                  <a:lnTo>
                    <a:pt x="0" y="68"/>
                  </a:lnTo>
                  <a:lnTo>
                    <a:pt x="1" y="70"/>
                  </a:lnTo>
                  <a:lnTo>
                    <a:pt x="3" y="71"/>
                  </a:lnTo>
                  <a:lnTo>
                    <a:pt x="4" y="71"/>
                  </a:lnTo>
                  <a:lnTo>
                    <a:pt x="6" y="71"/>
                  </a:lnTo>
                  <a:lnTo>
                    <a:pt x="7" y="71"/>
                  </a:lnTo>
                  <a:lnTo>
                    <a:pt x="9" y="69"/>
                  </a:lnTo>
                  <a:lnTo>
                    <a:pt x="9" y="69"/>
                  </a:lnTo>
                  <a:lnTo>
                    <a:pt x="18" y="54"/>
                  </a:lnTo>
                  <a:lnTo>
                    <a:pt x="29" y="37"/>
                  </a:lnTo>
                  <a:lnTo>
                    <a:pt x="29" y="37"/>
                  </a:lnTo>
                  <a:lnTo>
                    <a:pt x="40" y="21"/>
                  </a:lnTo>
                  <a:lnTo>
                    <a:pt x="46" y="13"/>
                  </a:lnTo>
                  <a:lnTo>
                    <a:pt x="51" y="5"/>
                  </a:lnTo>
                  <a:lnTo>
                    <a:pt x="51" y="5"/>
                  </a:lnTo>
                  <a:lnTo>
                    <a:pt x="51" y="3"/>
                  </a:lnTo>
                  <a:lnTo>
                    <a:pt x="51" y="1"/>
                  </a:lnTo>
                  <a:lnTo>
                    <a:pt x="50" y="0"/>
                  </a:lnTo>
                  <a:lnTo>
                    <a:pt x="47" y="0"/>
                  </a:lnTo>
                  <a:lnTo>
                    <a:pt x="44" y="0"/>
                  </a:lnTo>
                  <a:lnTo>
                    <a:pt x="42" y="1"/>
                  </a:lnTo>
                  <a:lnTo>
                    <a:pt x="41" y="2"/>
                  </a:lnTo>
                  <a:lnTo>
                    <a:pt x="41"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108" name="Freeform 993"/>
            <p:cNvSpPr>
              <a:spLocks/>
            </p:cNvSpPr>
            <p:nvPr/>
          </p:nvSpPr>
          <p:spPr bwMode="auto">
            <a:xfrm>
              <a:off x="4532313" y="2736851"/>
              <a:ext cx="30163" cy="42863"/>
            </a:xfrm>
            <a:custGeom>
              <a:avLst/>
              <a:gdLst/>
              <a:ahLst/>
              <a:cxnLst>
                <a:cxn ang="0">
                  <a:pos x="49" y="3"/>
                </a:cxn>
                <a:cxn ang="0">
                  <a:pos x="49" y="3"/>
                </a:cxn>
                <a:cxn ang="0">
                  <a:pos x="43" y="13"/>
                </a:cxn>
                <a:cxn ang="0">
                  <a:pos x="37" y="24"/>
                </a:cxn>
                <a:cxn ang="0">
                  <a:pos x="29" y="34"/>
                </a:cxn>
                <a:cxn ang="0">
                  <a:pos x="22" y="43"/>
                </a:cxn>
                <a:cxn ang="0">
                  <a:pos x="22" y="43"/>
                </a:cxn>
                <a:cxn ang="0">
                  <a:pos x="15" y="50"/>
                </a:cxn>
                <a:cxn ang="0">
                  <a:pos x="10" y="57"/>
                </a:cxn>
                <a:cxn ang="0">
                  <a:pos x="4" y="65"/>
                </a:cxn>
                <a:cxn ang="0">
                  <a:pos x="1" y="74"/>
                </a:cxn>
                <a:cxn ang="0">
                  <a:pos x="1" y="74"/>
                </a:cxn>
                <a:cxn ang="0">
                  <a:pos x="0" y="76"/>
                </a:cxn>
                <a:cxn ang="0">
                  <a:pos x="1" y="78"/>
                </a:cxn>
                <a:cxn ang="0">
                  <a:pos x="2" y="79"/>
                </a:cxn>
                <a:cxn ang="0">
                  <a:pos x="4" y="79"/>
                </a:cxn>
                <a:cxn ang="0">
                  <a:pos x="6" y="80"/>
                </a:cxn>
                <a:cxn ang="0">
                  <a:pos x="8" y="79"/>
                </a:cxn>
                <a:cxn ang="0">
                  <a:pos x="9" y="78"/>
                </a:cxn>
                <a:cxn ang="0">
                  <a:pos x="10" y="76"/>
                </a:cxn>
                <a:cxn ang="0">
                  <a:pos x="10" y="76"/>
                </a:cxn>
                <a:cxn ang="0">
                  <a:pos x="13" y="70"/>
                </a:cxn>
                <a:cxn ang="0">
                  <a:pos x="15" y="65"/>
                </a:cxn>
                <a:cxn ang="0">
                  <a:pos x="22" y="56"/>
                </a:cxn>
                <a:cxn ang="0">
                  <a:pos x="22" y="56"/>
                </a:cxn>
                <a:cxn ang="0">
                  <a:pos x="29" y="50"/>
                </a:cxn>
                <a:cxn ang="0">
                  <a:pos x="32" y="46"/>
                </a:cxn>
                <a:cxn ang="0">
                  <a:pos x="35" y="43"/>
                </a:cxn>
                <a:cxn ang="0">
                  <a:pos x="35" y="43"/>
                </a:cxn>
                <a:cxn ang="0">
                  <a:pos x="41" y="33"/>
                </a:cxn>
                <a:cxn ang="0">
                  <a:pos x="46" y="25"/>
                </a:cxn>
                <a:cxn ang="0">
                  <a:pos x="52" y="17"/>
                </a:cxn>
                <a:cxn ang="0">
                  <a:pos x="57" y="7"/>
                </a:cxn>
                <a:cxn ang="0">
                  <a:pos x="57" y="7"/>
                </a:cxn>
                <a:cxn ang="0">
                  <a:pos x="57" y="5"/>
                </a:cxn>
                <a:cxn ang="0">
                  <a:pos x="57" y="4"/>
                </a:cxn>
                <a:cxn ang="0">
                  <a:pos x="56" y="2"/>
                </a:cxn>
                <a:cxn ang="0">
                  <a:pos x="55" y="1"/>
                </a:cxn>
                <a:cxn ang="0">
                  <a:pos x="53" y="0"/>
                </a:cxn>
                <a:cxn ang="0">
                  <a:pos x="52" y="0"/>
                </a:cxn>
                <a:cxn ang="0">
                  <a:pos x="50" y="1"/>
                </a:cxn>
                <a:cxn ang="0">
                  <a:pos x="49" y="3"/>
                </a:cxn>
                <a:cxn ang="0">
                  <a:pos x="49" y="3"/>
                </a:cxn>
              </a:cxnLst>
              <a:rect l="0" t="0" r="r" b="b"/>
              <a:pathLst>
                <a:path w="57" h="80">
                  <a:moveTo>
                    <a:pt x="49" y="3"/>
                  </a:moveTo>
                  <a:lnTo>
                    <a:pt x="49" y="3"/>
                  </a:lnTo>
                  <a:lnTo>
                    <a:pt x="43" y="13"/>
                  </a:lnTo>
                  <a:lnTo>
                    <a:pt x="37" y="24"/>
                  </a:lnTo>
                  <a:lnTo>
                    <a:pt x="29" y="34"/>
                  </a:lnTo>
                  <a:lnTo>
                    <a:pt x="22" y="43"/>
                  </a:lnTo>
                  <a:lnTo>
                    <a:pt x="22" y="43"/>
                  </a:lnTo>
                  <a:lnTo>
                    <a:pt x="15" y="50"/>
                  </a:lnTo>
                  <a:lnTo>
                    <a:pt x="10" y="57"/>
                  </a:lnTo>
                  <a:lnTo>
                    <a:pt x="4" y="65"/>
                  </a:lnTo>
                  <a:lnTo>
                    <a:pt x="1" y="74"/>
                  </a:lnTo>
                  <a:lnTo>
                    <a:pt x="1" y="74"/>
                  </a:lnTo>
                  <a:lnTo>
                    <a:pt x="0" y="76"/>
                  </a:lnTo>
                  <a:lnTo>
                    <a:pt x="1" y="78"/>
                  </a:lnTo>
                  <a:lnTo>
                    <a:pt x="2" y="79"/>
                  </a:lnTo>
                  <a:lnTo>
                    <a:pt x="4" y="79"/>
                  </a:lnTo>
                  <a:lnTo>
                    <a:pt x="6" y="80"/>
                  </a:lnTo>
                  <a:lnTo>
                    <a:pt x="8" y="79"/>
                  </a:lnTo>
                  <a:lnTo>
                    <a:pt x="9" y="78"/>
                  </a:lnTo>
                  <a:lnTo>
                    <a:pt x="10" y="76"/>
                  </a:lnTo>
                  <a:lnTo>
                    <a:pt x="10" y="76"/>
                  </a:lnTo>
                  <a:lnTo>
                    <a:pt x="13" y="70"/>
                  </a:lnTo>
                  <a:lnTo>
                    <a:pt x="15" y="65"/>
                  </a:lnTo>
                  <a:lnTo>
                    <a:pt x="22" y="56"/>
                  </a:lnTo>
                  <a:lnTo>
                    <a:pt x="22" y="56"/>
                  </a:lnTo>
                  <a:lnTo>
                    <a:pt x="29" y="50"/>
                  </a:lnTo>
                  <a:lnTo>
                    <a:pt x="32" y="46"/>
                  </a:lnTo>
                  <a:lnTo>
                    <a:pt x="35" y="43"/>
                  </a:lnTo>
                  <a:lnTo>
                    <a:pt x="35" y="43"/>
                  </a:lnTo>
                  <a:lnTo>
                    <a:pt x="41" y="33"/>
                  </a:lnTo>
                  <a:lnTo>
                    <a:pt x="46" y="25"/>
                  </a:lnTo>
                  <a:lnTo>
                    <a:pt x="52" y="17"/>
                  </a:lnTo>
                  <a:lnTo>
                    <a:pt x="57" y="7"/>
                  </a:lnTo>
                  <a:lnTo>
                    <a:pt x="57" y="7"/>
                  </a:lnTo>
                  <a:lnTo>
                    <a:pt x="57" y="5"/>
                  </a:lnTo>
                  <a:lnTo>
                    <a:pt x="57" y="4"/>
                  </a:lnTo>
                  <a:lnTo>
                    <a:pt x="56" y="2"/>
                  </a:lnTo>
                  <a:lnTo>
                    <a:pt x="55" y="1"/>
                  </a:lnTo>
                  <a:lnTo>
                    <a:pt x="53" y="0"/>
                  </a:lnTo>
                  <a:lnTo>
                    <a:pt x="52" y="0"/>
                  </a:lnTo>
                  <a:lnTo>
                    <a:pt x="50" y="1"/>
                  </a:lnTo>
                  <a:lnTo>
                    <a:pt x="49" y="3"/>
                  </a:lnTo>
                  <a:lnTo>
                    <a:pt x="49"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109" name="Freeform 994"/>
            <p:cNvSpPr>
              <a:spLocks/>
            </p:cNvSpPr>
            <p:nvPr/>
          </p:nvSpPr>
          <p:spPr bwMode="auto">
            <a:xfrm>
              <a:off x="4589463" y="2735263"/>
              <a:ext cx="22225" cy="34925"/>
            </a:xfrm>
            <a:custGeom>
              <a:avLst/>
              <a:gdLst/>
              <a:ahLst/>
              <a:cxnLst>
                <a:cxn ang="0">
                  <a:pos x="33" y="2"/>
                </a:cxn>
                <a:cxn ang="0">
                  <a:pos x="33" y="2"/>
                </a:cxn>
                <a:cxn ang="0">
                  <a:pos x="24" y="16"/>
                </a:cxn>
                <a:cxn ang="0">
                  <a:pos x="16" y="31"/>
                </a:cxn>
                <a:cxn ang="0">
                  <a:pos x="7" y="46"/>
                </a:cxn>
                <a:cxn ang="0">
                  <a:pos x="1" y="61"/>
                </a:cxn>
                <a:cxn ang="0">
                  <a:pos x="1" y="61"/>
                </a:cxn>
                <a:cxn ang="0">
                  <a:pos x="0" y="63"/>
                </a:cxn>
                <a:cxn ang="0">
                  <a:pos x="1" y="64"/>
                </a:cxn>
                <a:cxn ang="0">
                  <a:pos x="2" y="65"/>
                </a:cxn>
                <a:cxn ang="0">
                  <a:pos x="4" y="66"/>
                </a:cxn>
                <a:cxn ang="0">
                  <a:pos x="7" y="66"/>
                </a:cxn>
                <a:cxn ang="0">
                  <a:pos x="8" y="65"/>
                </a:cxn>
                <a:cxn ang="0">
                  <a:pos x="10" y="63"/>
                </a:cxn>
                <a:cxn ang="0">
                  <a:pos x="10" y="63"/>
                </a:cxn>
                <a:cxn ang="0">
                  <a:pos x="17" y="49"/>
                </a:cxn>
                <a:cxn ang="0">
                  <a:pos x="24" y="34"/>
                </a:cxn>
                <a:cxn ang="0">
                  <a:pos x="32" y="21"/>
                </a:cxn>
                <a:cxn ang="0">
                  <a:pos x="42" y="7"/>
                </a:cxn>
                <a:cxn ang="0">
                  <a:pos x="42" y="7"/>
                </a:cxn>
                <a:cxn ang="0">
                  <a:pos x="42" y="5"/>
                </a:cxn>
                <a:cxn ang="0">
                  <a:pos x="42" y="4"/>
                </a:cxn>
                <a:cxn ang="0">
                  <a:pos x="41" y="2"/>
                </a:cxn>
                <a:cxn ang="0">
                  <a:pos x="40" y="1"/>
                </a:cxn>
                <a:cxn ang="0">
                  <a:pos x="38" y="0"/>
                </a:cxn>
                <a:cxn ang="0">
                  <a:pos x="36" y="0"/>
                </a:cxn>
                <a:cxn ang="0">
                  <a:pos x="34" y="1"/>
                </a:cxn>
                <a:cxn ang="0">
                  <a:pos x="33" y="2"/>
                </a:cxn>
                <a:cxn ang="0">
                  <a:pos x="33" y="2"/>
                </a:cxn>
              </a:cxnLst>
              <a:rect l="0" t="0" r="r" b="b"/>
              <a:pathLst>
                <a:path w="42" h="66">
                  <a:moveTo>
                    <a:pt x="33" y="2"/>
                  </a:moveTo>
                  <a:lnTo>
                    <a:pt x="33" y="2"/>
                  </a:lnTo>
                  <a:lnTo>
                    <a:pt x="24" y="16"/>
                  </a:lnTo>
                  <a:lnTo>
                    <a:pt x="16" y="31"/>
                  </a:lnTo>
                  <a:lnTo>
                    <a:pt x="7" y="46"/>
                  </a:lnTo>
                  <a:lnTo>
                    <a:pt x="1" y="61"/>
                  </a:lnTo>
                  <a:lnTo>
                    <a:pt x="1" y="61"/>
                  </a:lnTo>
                  <a:lnTo>
                    <a:pt x="0" y="63"/>
                  </a:lnTo>
                  <a:lnTo>
                    <a:pt x="1" y="64"/>
                  </a:lnTo>
                  <a:lnTo>
                    <a:pt x="2" y="65"/>
                  </a:lnTo>
                  <a:lnTo>
                    <a:pt x="4" y="66"/>
                  </a:lnTo>
                  <a:lnTo>
                    <a:pt x="7" y="66"/>
                  </a:lnTo>
                  <a:lnTo>
                    <a:pt x="8" y="65"/>
                  </a:lnTo>
                  <a:lnTo>
                    <a:pt x="10" y="63"/>
                  </a:lnTo>
                  <a:lnTo>
                    <a:pt x="10" y="63"/>
                  </a:lnTo>
                  <a:lnTo>
                    <a:pt x="17" y="49"/>
                  </a:lnTo>
                  <a:lnTo>
                    <a:pt x="24" y="34"/>
                  </a:lnTo>
                  <a:lnTo>
                    <a:pt x="32" y="21"/>
                  </a:lnTo>
                  <a:lnTo>
                    <a:pt x="42" y="7"/>
                  </a:lnTo>
                  <a:lnTo>
                    <a:pt x="42" y="7"/>
                  </a:lnTo>
                  <a:lnTo>
                    <a:pt x="42" y="5"/>
                  </a:lnTo>
                  <a:lnTo>
                    <a:pt x="42" y="4"/>
                  </a:lnTo>
                  <a:lnTo>
                    <a:pt x="41" y="2"/>
                  </a:lnTo>
                  <a:lnTo>
                    <a:pt x="40" y="1"/>
                  </a:lnTo>
                  <a:lnTo>
                    <a:pt x="38" y="0"/>
                  </a:lnTo>
                  <a:lnTo>
                    <a:pt x="36" y="0"/>
                  </a:lnTo>
                  <a:lnTo>
                    <a:pt x="34" y="1"/>
                  </a:lnTo>
                  <a:lnTo>
                    <a:pt x="33" y="2"/>
                  </a:lnTo>
                  <a:lnTo>
                    <a:pt x="33"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110" name="Freeform 995"/>
            <p:cNvSpPr>
              <a:spLocks/>
            </p:cNvSpPr>
            <p:nvPr/>
          </p:nvSpPr>
          <p:spPr bwMode="auto">
            <a:xfrm>
              <a:off x="4651376" y="2736851"/>
              <a:ext cx="25400" cy="42863"/>
            </a:xfrm>
            <a:custGeom>
              <a:avLst/>
              <a:gdLst/>
              <a:ahLst/>
              <a:cxnLst>
                <a:cxn ang="0">
                  <a:pos x="39" y="4"/>
                </a:cxn>
                <a:cxn ang="0">
                  <a:pos x="39" y="4"/>
                </a:cxn>
                <a:cxn ang="0">
                  <a:pos x="36" y="13"/>
                </a:cxn>
                <a:cxn ang="0">
                  <a:pos x="31" y="22"/>
                </a:cxn>
                <a:cxn ang="0">
                  <a:pos x="22" y="39"/>
                </a:cxn>
                <a:cxn ang="0">
                  <a:pos x="11" y="56"/>
                </a:cxn>
                <a:cxn ang="0">
                  <a:pos x="0" y="73"/>
                </a:cxn>
                <a:cxn ang="0">
                  <a:pos x="0" y="73"/>
                </a:cxn>
                <a:cxn ang="0">
                  <a:pos x="0" y="75"/>
                </a:cxn>
                <a:cxn ang="0">
                  <a:pos x="0" y="76"/>
                </a:cxn>
                <a:cxn ang="0">
                  <a:pos x="1" y="78"/>
                </a:cxn>
                <a:cxn ang="0">
                  <a:pos x="2" y="79"/>
                </a:cxn>
                <a:cxn ang="0">
                  <a:pos x="4" y="80"/>
                </a:cxn>
                <a:cxn ang="0">
                  <a:pos x="5" y="80"/>
                </a:cxn>
                <a:cxn ang="0">
                  <a:pos x="8" y="79"/>
                </a:cxn>
                <a:cxn ang="0">
                  <a:pos x="9" y="78"/>
                </a:cxn>
                <a:cxn ang="0">
                  <a:pos x="9" y="78"/>
                </a:cxn>
                <a:cxn ang="0">
                  <a:pos x="20" y="60"/>
                </a:cxn>
                <a:cxn ang="0">
                  <a:pos x="30" y="43"/>
                </a:cxn>
                <a:cxn ang="0">
                  <a:pos x="41" y="25"/>
                </a:cxn>
                <a:cxn ang="0">
                  <a:pos x="44" y="16"/>
                </a:cxn>
                <a:cxn ang="0">
                  <a:pos x="47" y="6"/>
                </a:cxn>
                <a:cxn ang="0">
                  <a:pos x="47" y="6"/>
                </a:cxn>
                <a:cxn ang="0">
                  <a:pos x="48" y="4"/>
                </a:cxn>
                <a:cxn ang="0">
                  <a:pos x="47" y="3"/>
                </a:cxn>
                <a:cxn ang="0">
                  <a:pos x="46" y="1"/>
                </a:cxn>
                <a:cxn ang="0">
                  <a:pos x="44" y="1"/>
                </a:cxn>
                <a:cxn ang="0">
                  <a:pos x="43" y="0"/>
                </a:cxn>
                <a:cxn ang="0">
                  <a:pos x="41" y="1"/>
                </a:cxn>
                <a:cxn ang="0">
                  <a:pos x="40" y="2"/>
                </a:cxn>
                <a:cxn ang="0">
                  <a:pos x="39" y="4"/>
                </a:cxn>
                <a:cxn ang="0">
                  <a:pos x="39" y="4"/>
                </a:cxn>
              </a:cxnLst>
              <a:rect l="0" t="0" r="r" b="b"/>
              <a:pathLst>
                <a:path w="48" h="80">
                  <a:moveTo>
                    <a:pt x="39" y="4"/>
                  </a:moveTo>
                  <a:lnTo>
                    <a:pt x="39" y="4"/>
                  </a:lnTo>
                  <a:lnTo>
                    <a:pt x="36" y="13"/>
                  </a:lnTo>
                  <a:lnTo>
                    <a:pt x="31" y="22"/>
                  </a:lnTo>
                  <a:lnTo>
                    <a:pt x="22" y="39"/>
                  </a:lnTo>
                  <a:lnTo>
                    <a:pt x="11" y="56"/>
                  </a:lnTo>
                  <a:lnTo>
                    <a:pt x="0" y="73"/>
                  </a:lnTo>
                  <a:lnTo>
                    <a:pt x="0" y="73"/>
                  </a:lnTo>
                  <a:lnTo>
                    <a:pt x="0" y="75"/>
                  </a:lnTo>
                  <a:lnTo>
                    <a:pt x="0" y="76"/>
                  </a:lnTo>
                  <a:lnTo>
                    <a:pt x="1" y="78"/>
                  </a:lnTo>
                  <a:lnTo>
                    <a:pt x="2" y="79"/>
                  </a:lnTo>
                  <a:lnTo>
                    <a:pt x="4" y="80"/>
                  </a:lnTo>
                  <a:lnTo>
                    <a:pt x="5" y="80"/>
                  </a:lnTo>
                  <a:lnTo>
                    <a:pt x="8" y="79"/>
                  </a:lnTo>
                  <a:lnTo>
                    <a:pt x="9" y="78"/>
                  </a:lnTo>
                  <a:lnTo>
                    <a:pt x="9" y="78"/>
                  </a:lnTo>
                  <a:lnTo>
                    <a:pt x="20" y="60"/>
                  </a:lnTo>
                  <a:lnTo>
                    <a:pt x="30" y="43"/>
                  </a:lnTo>
                  <a:lnTo>
                    <a:pt x="41" y="25"/>
                  </a:lnTo>
                  <a:lnTo>
                    <a:pt x="44" y="16"/>
                  </a:lnTo>
                  <a:lnTo>
                    <a:pt x="47" y="6"/>
                  </a:lnTo>
                  <a:lnTo>
                    <a:pt x="47" y="6"/>
                  </a:lnTo>
                  <a:lnTo>
                    <a:pt x="48" y="4"/>
                  </a:lnTo>
                  <a:lnTo>
                    <a:pt x="47" y="3"/>
                  </a:lnTo>
                  <a:lnTo>
                    <a:pt x="46" y="1"/>
                  </a:lnTo>
                  <a:lnTo>
                    <a:pt x="44" y="1"/>
                  </a:lnTo>
                  <a:lnTo>
                    <a:pt x="43" y="0"/>
                  </a:lnTo>
                  <a:lnTo>
                    <a:pt x="41" y="1"/>
                  </a:lnTo>
                  <a:lnTo>
                    <a:pt x="40" y="2"/>
                  </a:lnTo>
                  <a:lnTo>
                    <a:pt x="39" y="4"/>
                  </a:lnTo>
                  <a:lnTo>
                    <a:pt x="39"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111" name="Freeform 996"/>
            <p:cNvSpPr>
              <a:spLocks/>
            </p:cNvSpPr>
            <p:nvPr/>
          </p:nvSpPr>
          <p:spPr bwMode="auto">
            <a:xfrm>
              <a:off x="4702176" y="2738438"/>
              <a:ext cx="22225" cy="38100"/>
            </a:xfrm>
            <a:custGeom>
              <a:avLst/>
              <a:gdLst/>
              <a:ahLst/>
              <a:cxnLst>
                <a:cxn ang="0">
                  <a:pos x="35" y="3"/>
                </a:cxn>
                <a:cxn ang="0">
                  <a:pos x="35" y="3"/>
                </a:cxn>
                <a:cxn ang="0">
                  <a:pos x="30" y="10"/>
                </a:cxn>
                <a:cxn ang="0">
                  <a:pos x="26" y="18"/>
                </a:cxn>
                <a:cxn ang="0">
                  <a:pos x="14" y="32"/>
                </a:cxn>
                <a:cxn ang="0">
                  <a:pos x="10" y="40"/>
                </a:cxn>
                <a:cxn ang="0">
                  <a:pos x="5" y="48"/>
                </a:cxn>
                <a:cxn ang="0">
                  <a:pos x="2" y="55"/>
                </a:cxn>
                <a:cxn ang="0">
                  <a:pos x="0" y="64"/>
                </a:cxn>
                <a:cxn ang="0">
                  <a:pos x="0" y="64"/>
                </a:cxn>
                <a:cxn ang="0">
                  <a:pos x="0" y="66"/>
                </a:cxn>
                <a:cxn ang="0">
                  <a:pos x="0" y="67"/>
                </a:cxn>
                <a:cxn ang="0">
                  <a:pos x="3" y="70"/>
                </a:cxn>
                <a:cxn ang="0">
                  <a:pos x="5" y="71"/>
                </a:cxn>
                <a:cxn ang="0">
                  <a:pos x="7" y="70"/>
                </a:cxn>
                <a:cxn ang="0">
                  <a:pos x="8" y="69"/>
                </a:cxn>
                <a:cxn ang="0">
                  <a:pos x="9" y="66"/>
                </a:cxn>
                <a:cxn ang="0">
                  <a:pos x="9" y="66"/>
                </a:cxn>
                <a:cxn ang="0">
                  <a:pos x="11" y="58"/>
                </a:cxn>
                <a:cxn ang="0">
                  <a:pos x="14" y="51"/>
                </a:cxn>
                <a:cxn ang="0">
                  <a:pos x="18" y="44"/>
                </a:cxn>
                <a:cxn ang="0">
                  <a:pos x="23" y="36"/>
                </a:cxn>
                <a:cxn ang="0">
                  <a:pos x="34" y="22"/>
                </a:cxn>
                <a:cxn ang="0">
                  <a:pos x="39" y="15"/>
                </a:cxn>
                <a:cxn ang="0">
                  <a:pos x="43" y="7"/>
                </a:cxn>
                <a:cxn ang="0">
                  <a:pos x="43" y="7"/>
                </a:cxn>
                <a:cxn ang="0">
                  <a:pos x="43" y="5"/>
                </a:cxn>
                <a:cxn ang="0">
                  <a:pos x="43" y="4"/>
                </a:cxn>
                <a:cxn ang="0">
                  <a:pos x="42" y="2"/>
                </a:cxn>
                <a:cxn ang="0">
                  <a:pos x="41" y="1"/>
                </a:cxn>
                <a:cxn ang="0">
                  <a:pos x="39" y="0"/>
                </a:cxn>
                <a:cxn ang="0">
                  <a:pos x="38" y="0"/>
                </a:cxn>
                <a:cxn ang="0">
                  <a:pos x="36" y="1"/>
                </a:cxn>
                <a:cxn ang="0">
                  <a:pos x="35" y="3"/>
                </a:cxn>
                <a:cxn ang="0">
                  <a:pos x="35" y="3"/>
                </a:cxn>
              </a:cxnLst>
              <a:rect l="0" t="0" r="r" b="b"/>
              <a:pathLst>
                <a:path w="43" h="71">
                  <a:moveTo>
                    <a:pt x="35" y="3"/>
                  </a:moveTo>
                  <a:lnTo>
                    <a:pt x="35" y="3"/>
                  </a:lnTo>
                  <a:lnTo>
                    <a:pt x="30" y="10"/>
                  </a:lnTo>
                  <a:lnTo>
                    <a:pt x="26" y="18"/>
                  </a:lnTo>
                  <a:lnTo>
                    <a:pt x="14" y="32"/>
                  </a:lnTo>
                  <a:lnTo>
                    <a:pt x="10" y="40"/>
                  </a:lnTo>
                  <a:lnTo>
                    <a:pt x="5" y="48"/>
                  </a:lnTo>
                  <a:lnTo>
                    <a:pt x="2" y="55"/>
                  </a:lnTo>
                  <a:lnTo>
                    <a:pt x="0" y="64"/>
                  </a:lnTo>
                  <a:lnTo>
                    <a:pt x="0" y="64"/>
                  </a:lnTo>
                  <a:lnTo>
                    <a:pt x="0" y="66"/>
                  </a:lnTo>
                  <a:lnTo>
                    <a:pt x="0" y="67"/>
                  </a:lnTo>
                  <a:lnTo>
                    <a:pt x="3" y="70"/>
                  </a:lnTo>
                  <a:lnTo>
                    <a:pt x="5" y="71"/>
                  </a:lnTo>
                  <a:lnTo>
                    <a:pt x="7" y="70"/>
                  </a:lnTo>
                  <a:lnTo>
                    <a:pt x="8" y="69"/>
                  </a:lnTo>
                  <a:lnTo>
                    <a:pt x="9" y="66"/>
                  </a:lnTo>
                  <a:lnTo>
                    <a:pt x="9" y="66"/>
                  </a:lnTo>
                  <a:lnTo>
                    <a:pt x="11" y="58"/>
                  </a:lnTo>
                  <a:lnTo>
                    <a:pt x="14" y="51"/>
                  </a:lnTo>
                  <a:lnTo>
                    <a:pt x="18" y="44"/>
                  </a:lnTo>
                  <a:lnTo>
                    <a:pt x="23" y="36"/>
                  </a:lnTo>
                  <a:lnTo>
                    <a:pt x="34" y="22"/>
                  </a:lnTo>
                  <a:lnTo>
                    <a:pt x="39" y="15"/>
                  </a:lnTo>
                  <a:lnTo>
                    <a:pt x="43" y="7"/>
                  </a:lnTo>
                  <a:lnTo>
                    <a:pt x="43" y="7"/>
                  </a:lnTo>
                  <a:lnTo>
                    <a:pt x="43" y="5"/>
                  </a:lnTo>
                  <a:lnTo>
                    <a:pt x="43" y="4"/>
                  </a:lnTo>
                  <a:lnTo>
                    <a:pt x="42" y="2"/>
                  </a:lnTo>
                  <a:lnTo>
                    <a:pt x="41" y="1"/>
                  </a:lnTo>
                  <a:lnTo>
                    <a:pt x="39" y="0"/>
                  </a:lnTo>
                  <a:lnTo>
                    <a:pt x="38" y="0"/>
                  </a:lnTo>
                  <a:lnTo>
                    <a:pt x="36" y="1"/>
                  </a:lnTo>
                  <a:lnTo>
                    <a:pt x="35" y="3"/>
                  </a:lnTo>
                  <a:lnTo>
                    <a:pt x="35"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112" name="Freeform 997"/>
            <p:cNvSpPr>
              <a:spLocks/>
            </p:cNvSpPr>
            <p:nvPr/>
          </p:nvSpPr>
          <p:spPr bwMode="auto">
            <a:xfrm>
              <a:off x="4735513" y="2746376"/>
              <a:ext cx="25400" cy="30163"/>
            </a:xfrm>
            <a:custGeom>
              <a:avLst/>
              <a:gdLst/>
              <a:ahLst/>
              <a:cxnLst>
                <a:cxn ang="0">
                  <a:pos x="39" y="1"/>
                </a:cxn>
                <a:cxn ang="0">
                  <a:pos x="39" y="1"/>
                </a:cxn>
                <a:cxn ang="0">
                  <a:pos x="29" y="12"/>
                </a:cxn>
                <a:cxn ang="0">
                  <a:pos x="20" y="23"/>
                </a:cxn>
                <a:cxn ang="0">
                  <a:pos x="1" y="48"/>
                </a:cxn>
                <a:cxn ang="0">
                  <a:pos x="1" y="48"/>
                </a:cxn>
                <a:cxn ang="0">
                  <a:pos x="0" y="50"/>
                </a:cxn>
                <a:cxn ang="0">
                  <a:pos x="0" y="51"/>
                </a:cxn>
                <a:cxn ang="0">
                  <a:pos x="2" y="56"/>
                </a:cxn>
                <a:cxn ang="0">
                  <a:pos x="3" y="57"/>
                </a:cxn>
                <a:cxn ang="0">
                  <a:pos x="4" y="57"/>
                </a:cxn>
                <a:cxn ang="0">
                  <a:pos x="6" y="57"/>
                </a:cxn>
                <a:cxn ang="0">
                  <a:pos x="8" y="55"/>
                </a:cxn>
                <a:cxn ang="0">
                  <a:pos x="8" y="55"/>
                </a:cxn>
                <a:cxn ang="0">
                  <a:pos x="26" y="31"/>
                </a:cxn>
                <a:cxn ang="0">
                  <a:pos x="35" y="18"/>
                </a:cxn>
                <a:cxn ang="0">
                  <a:pos x="45" y="7"/>
                </a:cxn>
                <a:cxn ang="0">
                  <a:pos x="45" y="7"/>
                </a:cxn>
                <a:cxn ang="0">
                  <a:pos x="46" y="6"/>
                </a:cxn>
                <a:cxn ang="0">
                  <a:pos x="48" y="4"/>
                </a:cxn>
                <a:cxn ang="0">
                  <a:pos x="46" y="2"/>
                </a:cxn>
                <a:cxn ang="0">
                  <a:pos x="45" y="1"/>
                </a:cxn>
                <a:cxn ang="0">
                  <a:pos x="44" y="0"/>
                </a:cxn>
                <a:cxn ang="0">
                  <a:pos x="42" y="0"/>
                </a:cxn>
                <a:cxn ang="0">
                  <a:pos x="40" y="0"/>
                </a:cxn>
                <a:cxn ang="0">
                  <a:pos x="39" y="1"/>
                </a:cxn>
                <a:cxn ang="0">
                  <a:pos x="39" y="1"/>
                </a:cxn>
              </a:cxnLst>
              <a:rect l="0" t="0" r="r" b="b"/>
              <a:pathLst>
                <a:path w="48" h="57">
                  <a:moveTo>
                    <a:pt x="39" y="1"/>
                  </a:moveTo>
                  <a:lnTo>
                    <a:pt x="39" y="1"/>
                  </a:lnTo>
                  <a:lnTo>
                    <a:pt x="29" y="12"/>
                  </a:lnTo>
                  <a:lnTo>
                    <a:pt x="20" y="23"/>
                  </a:lnTo>
                  <a:lnTo>
                    <a:pt x="1" y="48"/>
                  </a:lnTo>
                  <a:lnTo>
                    <a:pt x="1" y="48"/>
                  </a:lnTo>
                  <a:lnTo>
                    <a:pt x="0" y="50"/>
                  </a:lnTo>
                  <a:lnTo>
                    <a:pt x="0" y="51"/>
                  </a:lnTo>
                  <a:lnTo>
                    <a:pt x="2" y="56"/>
                  </a:lnTo>
                  <a:lnTo>
                    <a:pt x="3" y="57"/>
                  </a:lnTo>
                  <a:lnTo>
                    <a:pt x="4" y="57"/>
                  </a:lnTo>
                  <a:lnTo>
                    <a:pt x="6" y="57"/>
                  </a:lnTo>
                  <a:lnTo>
                    <a:pt x="8" y="55"/>
                  </a:lnTo>
                  <a:lnTo>
                    <a:pt x="8" y="55"/>
                  </a:lnTo>
                  <a:lnTo>
                    <a:pt x="26" y="31"/>
                  </a:lnTo>
                  <a:lnTo>
                    <a:pt x="35" y="18"/>
                  </a:lnTo>
                  <a:lnTo>
                    <a:pt x="45" y="7"/>
                  </a:lnTo>
                  <a:lnTo>
                    <a:pt x="45" y="7"/>
                  </a:lnTo>
                  <a:lnTo>
                    <a:pt x="46" y="6"/>
                  </a:lnTo>
                  <a:lnTo>
                    <a:pt x="48" y="4"/>
                  </a:lnTo>
                  <a:lnTo>
                    <a:pt x="46" y="2"/>
                  </a:lnTo>
                  <a:lnTo>
                    <a:pt x="45" y="1"/>
                  </a:lnTo>
                  <a:lnTo>
                    <a:pt x="44" y="0"/>
                  </a:lnTo>
                  <a:lnTo>
                    <a:pt x="42" y="0"/>
                  </a:lnTo>
                  <a:lnTo>
                    <a:pt x="40" y="0"/>
                  </a:lnTo>
                  <a:lnTo>
                    <a:pt x="39" y="1"/>
                  </a:lnTo>
                  <a:lnTo>
                    <a:pt x="39"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113" name="Freeform 998"/>
            <p:cNvSpPr>
              <a:spLocks/>
            </p:cNvSpPr>
            <p:nvPr/>
          </p:nvSpPr>
          <p:spPr bwMode="auto">
            <a:xfrm>
              <a:off x="4479926" y="2536826"/>
              <a:ext cx="31750" cy="34925"/>
            </a:xfrm>
            <a:custGeom>
              <a:avLst/>
              <a:gdLst/>
              <a:ahLst/>
              <a:cxnLst>
                <a:cxn ang="0">
                  <a:pos x="52" y="1"/>
                </a:cxn>
                <a:cxn ang="0">
                  <a:pos x="52" y="1"/>
                </a:cxn>
                <a:cxn ang="0">
                  <a:pos x="38" y="15"/>
                </a:cxn>
                <a:cxn ang="0">
                  <a:pos x="26" y="30"/>
                </a:cxn>
                <a:cxn ang="0">
                  <a:pos x="13" y="44"/>
                </a:cxn>
                <a:cxn ang="0">
                  <a:pos x="1" y="58"/>
                </a:cxn>
                <a:cxn ang="0">
                  <a:pos x="1" y="58"/>
                </a:cxn>
                <a:cxn ang="0">
                  <a:pos x="0" y="60"/>
                </a:cxn>
                <a:cxn ang="0">
                  <a:pos x="0" y="61"/>
                </a:cxn>
                <a:cxn ang="0">
                  <a:pos x="0" y="63"/>
                </a:cxn>
                <a:cxn ang="0">
                  <a:pos x="1" y="64"/>
                </a:cxn>
                <a:cxn ang="0">
                  <a:pos x="2" y="65"/>
                </a:cxn>
                <a:cxn ang="0">
                  <a:pos x="4" y="66"/>
                </a:cxn>
                <a:cxn ang="0">
                  <a:pos x="6" y="66"/>
                </a:cxn>
                <a:cxn ang="0">
                  <a:pos x="7" y="65"/>
                </a:cxn>
                <a:cxn ang="0">
                  <a:pos x="7" y="65"/>
                </a:cxn>
                <a:cxn ang="0">
                  <a:pos x="21" y="50"/>
                </a:cxn>
                <a:cxn ang="0">
                  <a:pos x="33" y="36"/>
                </a:cxn>
                <a:cxn ang="0">
                  <a:pos x="46" y="21"/>
                </a:cxn>
                <a:cxn ang="0">
                  <a:pos x="58" y="7"/>
                </a:cxn>
                <a:cxn ang="0">
                  <a:pos x="58" y="7"/>
                </a:cxn>
                <a:cxn ang="0">
                  <a:pos x="59" y="6"/>
                </a:cxn>
                <a:cxn ang="0">
                  <a:pos x="60" y="4"/>
                </a:cxn>
                <a:cxn ang="0">
                  <a:pos x="59" y="2"/>
                </a:cxn>
                <a:cxn ang="0">
                  <a:pos x="58" y="1"/>
                </a:cxn>
                <a:cxn ang="0">
                  <a:pos x="57" y="0"/>
                </a:cxn>
                <a:cxn ang="0">
                  <a:pos x="55" y="0"/>
                </a:cxn>
                <a:cxn ang="0">
                  <a:pos x="54" y="0"/>
                </a:cxn>
                <a:cxn ang="0">
                  <a:pos x="52" y="1"/>
                </a:cxn>
                <a:cxn ang="0">
                  <a:pos x="52" y="1"/>
                </a:cxn>
              </a:cxnLst>
              <a:rect l="0" t="0" r="r" b="b"/>
              <a:pathLst>
                <a:path w="60" h="66">
                  <a:moveTo>
                    <a:pt x="52" y="1"/>
                  </a:moveTo>
                  <a:lnTo>
                    <a:pt x="52" y="1"/>
                  </a:lnTo>
                  <a:lnTo>
                    <a:pt x="38" y="15"/>
                  </a:lnTo>
                  <a:lnTo>
                    <a:pt x="26" y="30"/>
                  </a:lnTo>
                  <a:lnTo>
                    <a:pt x="13" y="44"/>
                  </a:lnTo>
                  <a:lnTo>
                    <a:pt x="1" y="58"/>
                  </a:lnTo>
                  <a:lnTo>
                    <a:pt x="1" y="58"/>
                  </a:lnTo>
                  <a:lnTo>
                    <a:pt x="0" y="60"/>
                  </a:lnTo>
                  <a:lnTo>
                    <a:pt x="0" y="61"/>
                  </a:lnTo>
                  <a:lnTo>
                    <a:pt x="0" y="63"/>
                  </a:lnTo>
                  <a:lnTo>
                    <a:pt x="1" y="64"/>
                  </a:lnTo>
                  <a:lnTo>
                    <a:pt x="2" y="65"/>
                  </a:lnTo>
                  <a:lnTo>
                    <a:pt x="4" y="66"/>
                  </a:lnTo>
                  <a:lnTo>
                    <a:pt x="6" y="66"/>
                  </a:lnTo>
                  <a:lnTo>
                    <a:pt x="7" y="65"/>
                  </a:lnTo>
                  <a:lnTo>
                    <a:pt x="7" y="65"/>
                  </a:lnTo>
                  <a:lnTo>
                    <a:pt x="21" y="50"/>
                  </a:lnTo>
                  <a:lnTo>
                    <a:pt x="33" y="36"/>
                  </a:lnTo>
                  <a:lnTo>
                    <a:pt x="46" y="21"/>
                  </a:lnTo>
                  <a:lnTo>
                    <a:pt x="58" y="7"/>
                  </a:lnTo>
                  <a:lnTo>
                    <a:pt x="58" y="7"/>
                  </a:lnTo>
                  <a:lnTo>
                    <a:pt x="59" y="6"/>
                  </a:lnTo>
                  <a:lnTo>
                    <a:pt x="60" y="4"/>
                  </a:lnTo>
                  <a:lnTo>
                    <a:pt x="59" y="2"/>
                  </a:lnTo>
                  <a:lnTo>
                    <a:pt x="58" y="1"/>
                  </a:lnTo>
                  <a:lnTo>
                    <a:pt x="57" y="0"/>
                  </a:lnTo>
                  <a:lnTo>
                    <a:pt x="55" y="0"/>
                  </a:lnTo>
                  <a:lnTo>
                    <a:pt x="54" y="0"/>
                  </a:lnTo>
                  <a:lnTo>
                    <a:pt x="52" y="1"/>
                  </a:lnTo>
                  <a:lnTo>
                    <a:pt x="52"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114" name="Freeform 999"/>
            <p:cNvSpPr>
              <a:spLocks/>
            </p:cNvSpPr>
            <p:nvPr/>
          </p:nvSpPr>
          <p:spPr bwMode="auto">
            <a:xfrm>
              <a:off x="4513263" y="2566988"/>
              <a:ext cx="34925" cy="49213"/>
            </a:xfrm>
            <a:custGeom>
              <a:avLst/>
              <a:gdLst/>
              <a:ahLst/>
              <a:cxnLst>
                <a:cxn ang="0">
                  <a:pos x="57" y="3"/>
                </a:cxn>
                <a:cxn ang="0">
                  <a:pos x="57" y="3"/>
                </a:cxn>
                <a:cxn ang="0">
                  <a:pos x="55" y="8"/>
                </a:cxn>
                <a:cxn ang="0">
                  <a:pos x="52" y="13"/>
                </a:cxn>
                <a:cxn ang="0">
                  <a:pos x="44" y="23"/>
                </a:cxn>
                <a:cxn ang="0">
                  <a:pos x="35" y="31"/>
                </a:cxn>
                <a:cxn ang="0">
                  <a:pos x="27" y="39"/>
                </a:cxn>
                <a:cxn ang="0">
                  <a:pos x="27" y="39"/>
                </a:cxn>
                <a:cxn ang="0">
                  <a:pos x="22" y="44"/>
                </a:cxn>
                <a:cxn ang="0">
                  <a:pos x="18" y="49"/>
                </a:cxn>
                <a:cxn ang="0">
                  <a:pos x="12" y="61"/>
                </a:cxn>
                <a:cxn ang="0">
                  <a:pos x="0" y="85"/>
                </a:cxn>
                <a:cxn ang="0">
                  <a:pos x="0" y="85"/>
                </a:cxn>
                <a:cxn ang="0">
                  <a:pos x="0" y="86"/>
                </a:cxn>
                <a:cxn ang="0">
                  <a:pos x="0" y="88"/>
                </a:cxn>
                <a:cxn ang="0">
                  <a:pos x="1" y="90"/>
                </a:cxn>
                <a:cxn ang="0">
                  <a:pos x="2" y="91"/>
                </a:cxn>
                <a:cxn ang="0">
                  <a:pos x="4" y="91"/>
                </a:cxn>
                <a:cxn ang="0">
                  <a:pos x="6" y="91"/>
                </a:cxn>
                <a:cxn ang="0">
                  <a:pos x="7" y="91"/>
                </a:cxn>
                <a:cxn ang="0">
                  <a:pos x="8" y="89"/>
                </a:cxn>
                <a:cxn ang="0">
                  <a:pos x="8" y="89"/>
                </a:cxn>
                <a:cxn ang="0">
                  <a:pos x="16" y="75"/>
                </a:cxn>
                <a:cxn ang="0">
                  <a:pos x="22" y="63"/>
                </a:cxn>
                <a:cxn ang="0">
                  <a:pos x="30" y="50"/>
                </a:cxn>
                <a:cxn ang="0">
                  <a:pos x="34" y="45"/>
                </a:cxn>
                <a:cxn ang="0">
                  <a:pos x="40" y="40"/>
                </a:cxn>
                <a:cxn ang="0">
                  <a:pos x="40" y="40"/>
                </a:cxn>
                <a:cxn ang="0">
                  <a:pos x="48" y="33"/>
                </a:cxn>
                <a:cxn ang="0">
                  <a:pos x="55" y="25"/>
                </a:cxn>
                <a:cxn ang="0">
                  <a:pos x="61" y="15"/>
                </a:cxn>
                <a:cxn ang="0">
                  <a:pos x="66" y="6"/>
                </a:cxn>
                <a:cxn ang="0">
                  <a:pos x="66" y="6"/>
                </a:cxn>
                <a:cxn ang="0">
                  <a:pos x="66" y="4"/>
                </a:cxn>
                <a:cxn ang="0">
                  <a:pos x="66" y="2"/>
                </a:cxn>
                <a:cxn ang="0">
                  <a:pos x="65" y="1"/>
                </a:cxn>
                <a:cxn ang="0">
                  <a:pos x="63" y="0"/>
                </a:cxn>
                <a:cxn ang="0">
                  <a:pos x="60" y="0"/>
                </a:cxn>
                <a:cxn ang="0">
                  <a:pos x="58" y="1"/>
                </a:cxn>
                <a:cxn ang="0">
                  <a:pos x="57" y="3"/>
                </a:cxn>
                <a:cxn ang="0">
                  <a:pos x="57" y="3"/>
                </a:cxn>
              </a:cxnLst>
              <a:rect l="0" t="0" r="r" b="b"/>
              <a:pathLst>
                <a:path w="66" h="91">
                  <a:moveTo>
                    <a:pt x="57" y="3"/>
                  </a:moveTo>
                  <a:lnTo>
                    <a:pt x="57" y="3"/>
                  </a:lnTo>
                  <a:lnTo>
                    <a:pt x="55" y="8"/>
                  </a:lnTo>
                  <a:lnTo>
                    <a:pt x="52" y="13"/>
                  </a:lnTo>
                  <a:lnTo>
                    <a:pt x="44" y="23"/>
                  </a:lnTo>
                  <a:lnTo>
                    <a:pt x="35" y="31"/>
                  </a:lnTo>
                  <a:lnTo>
                    <a:pt x="27" y="39"/>
                  </a:lnTo>
                  <a:lnTo>
                    <a:pt x="27" y="39"/>
                  </a:lnTo>
                  <a:lnTo>
                    <a:pt x="22" y="44"/>
                  </a:lnTo>
                  <a:lnTo>
                    <a:pt x="18" y="49"/>
                  </a:lnTo>
                  <a:lnTo>
                    <a:pt x="12" y="61"/>
                  </a:lnTo>
                  <a:lnTo>
                    <a:pt x="0" y="85"/>
                  </a:lnTo>
                  <a:lnTo>
                    <a:pt x="0" y="85"/>
                  </a:lnTo>
                  <a:lnTo>
                    <a:pt x="0" y="86"/>
                  </a:lnTo>
                  <a:lnTo>
                    <a:pt x="0" y="88"/>
                  </a:lnTo>
                  <a:lnTo>
                    <a:pt x="1" y="90"/>
                  </a:lnTo>
                  <a:lnTo>
                    <a:pt x="2" y="91"/>
                  </a:lnTo>
                  <a:lnTo>
                    <a:pt x="4" y="91"/>
                  </a:lnTo>
                  <a:lnTo>
                    <a:pt x="6" y="91"/>
                  </a:lnTo>
                  <a:lnTo>
                    <a:pt x="7" y="91"/>
                  </a:lnTo>
                  <a:lnTo>
                    <a:pt x="8" y="89"/>
                  </a:lnTo>
                  <a:lnTo>
                    <a:pt x="8" y="89"/>
                  </a:lnTo>
                  <a:lnTo>
                    <a:pt x="16" y="75"/>
                  </a:lnTo>
                  <a:lnTo>
                    <a:pt x="22" y="63"/>
                  </a:lnTo>
                  <a:lnTo>
                    <a:pt x="30" y="50"/>
                  </a:lnTo>
                  <a:lnTo>
                    <a:pt x="34" y="45"/>
                  </a:lnTo>
                  <a:lnTo>
                    <a:pt x="40" y="40"/>
                  </a:lnTo>
                  <a:lnTo>
                    <a:pt x="40" y="40"/>
                  </a:lnTo>
                  <a:lnTo>
                    <a:pt x="48" y="33"/>
                  </a:lnTo>
                  <a:lnTo>
                    <a:pt x="55" y="25"/>
                  </a:lnTo>
                  <a:lnTo>
                    <a:pt x="61" y="15"/>
                  </a:lnTo>
                  <a:lnTo>
                    <a:pt x="66" y="6"/>
                  </a:lnTo>
                  <a:lnTo>
                    <a:pt x="66" y="6"/>
                  </a:lnTo>
                  <a:lnTo>
                    <a:pt x="66" y="4"/>
                  </a:lnTo>
                  <a:lnTo>
                    <a:pt x="66" y="2"/>
                  </a:lnTo>
                  <a:lnTo>
                    <a:pt x="65" y="1"/>
                  </a:lnTo>
                  <a:lnTo>
                    <a:pt x="63" y="0"/>
                  </a:lnTo>
                  <a:lnTo>
                    <a:pt x="60" y="0"/>
                  </a:lnTo>
                  <a:lnTo>
                    <a:pt x="58" y="1"/>
                  </a:lnTo>
                  <a:lnTo>
                    <a:pt x="57" y="3"/>
                  </a:lnTo>
                  <a:lnTo>
                    <a:pt x="57"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115" name="Freeform 1000"/>
            <p:cNvSpPr>
              <a:spLocks/>
            </p:cNvSpPr>
            <p:nvPr/>
          </p:nvSpPr>
          <p:spPr bwMode="auto">
            <a:xfrm>
              <a:off x="4645026" y="2497138"/>
              <a:ext cx="34925" cy="55563"/>
            </a:xfrm>
            <a:custGeom>
              <a:avLst/>
              <a:gdLst/>
              <a:ahLst/>
              <a:cxnLst>
                <a:cxn ang="0">
                  <a:pos x="58" y="2"/>
                </a:cxn>
                <a:cxn ang="0">
                  <a:pos x="58" y="2"/>
                </a:cxn>
                <a:cxn ang="0">
                  <a:pos x="1" y="97"/>
                </a:cxn>
                <a:cxn ang="0">
                  <a:pos x="1" y="97"/>
                </a:cxn>
                <a:cxn ang="0">
                  <a:pos x="0" y="100"/>
                </a:cxn>
                <a:cxn ang="0">
                  <a:pos x="1" y="102"/>
                </a:cxn>
                <a:cxn ang="0">
                  <a:pos x="1" y="103"/>
                </a:cxn>
                <a:cxn ang="0">
                  <a:pos x="3" y="104"/>
                </a:cxn>
                <a:cxn ang="0">
                  <a:pos x="4" y="105"/>
                </a:cxn>
                <a:cxn ang="0">
                  <a:pos x="6" y="105"/>
                </a:cxn>
                <a:cxn ang="0">
                  <a:pos x="8" y="104"/>
                </a:cxn>
                <a:cxn ang="0">
                  <a:pos x="9" y="103"/>
                </a:cxn>
                <a:cxn ang="0">
                  <a:pos x="9" y="103"/>
                </a:cxn>
                <a:cxn ang="0">
                  <a:pos x="66" y="7"/>
                </a:cxn>
                <a:cxn ang="0">
                  <a:pos x="66" y="7"/>
                </a:cxn>
                <a:cxn ang="0">
                  <a:pos x="67" y="5"/>
                </a:cxn>
                <a:cxn ang="0">
                  <a:pos x="67" y="4"/>
                </a:cxn>
                <a:cxn ang="0">
                  <a:pos x="66" y="2"/>
                </a:cxn>
                <a:cxn ang="0">
                  <a:pos x="64" y="1"/>
                </a:cxn>
                <a:cxn ang="0">
                  <a:pos x="63" y="0"/>
                </a:cxn>
                <a:cxn ang="0">
                  <a:pos x="61" y="0"/>
                </a:cxn>
                <a:cxn ang="0">
                  <a:pos x="60" y="1"/>
                </a:cxn>
                <a:cxn ang="0">
                  <a:pos x="58" y="2"/>
                </a:cxn>
                <a:cxn ang="0">
                  <a:pos x="58" y="2"/>
                </a:cxn>
              </a:cxnLst>
              <a:rect l="0" t="0" r="r" b="b"/>
              <a:pathLst>
                <a:path w="67" h="105">
                  <a:moveTo>
                    <a:pt x="58" y="2"/>
                  </a:moveTo>
                  <a:lnTo>
                    <a:pt x="58" y="2"/>
                  </a:lnTo>
                  <a:lnTo>
                    <a:pt x="1" y="97"/>
                  </a:lnTo>
                  <a:lnTo>
                    <a:pt x="1" y="97"/>
                  </a:lnTo>
                  <a:lnTo>
                    <a:pt x="0" y="100"/>
                  </a:lnTo>
                  <a:lnTo>
                    <a:pt x="1" y="102"/>
                  </a:lnTo>
                  <a:lnTo>
                    <a:pt x="1" y="103"/>
                  </a:lnTo>
                  <a:lnTo>
                    <a:pt x="3" y="104"/>
                  </a:lnTo>
                  <a:lnTo>
                    <a:pt x="4" y="105"/>
                  </a:lnTo>
                  <a:lnTo>
                    <a:pt x="6" y="105"/>
                  </a:lnTo>
                  <a:lnTo>
                    <a:pt x="8" y="104"/>
                  </a:lnTo>
                  <a:lnTo>
                    <a:pt x="9" y="103"/>
                  </a:lnTo>
                  <a:lnTo>
                    <a:pt x="9" y="103"/>
                  </a:lnTo>
                  <a:lnTo>
                    <a:pt x="66" y="7"/>
                  </a:lnTo>
                  <a:lnTo>
                    <a:pt x="66" y="7"/>
                  </a:lnTo>
                  <a:lnTo>
                    <a:pt x="67" y="5"/>
                  </a:lnTo>
                  <a:lnTo>
                    <a:pt x="67" y="4"/>
                  </a:lnTo>
                  <a:lnTo>
                    <a:pt x="66" y="2"/>
                  </a:lnTo>
                  <a:lnTo>
                    <a:pt x="64" y="1"/>
                  </a:lnTo>
                  <a:lnTo>
                    <a:pt x="63" y="0"/>
                  </a:lnTo>
                  <a:lnTo>
                    <a:pt x="61" y="0"/>
                  </a:lnTo>
                  <a:lnTo>
                    <a:pt x="60" y="1"/>
                  </a:lnTo>
                  <a:lnTo>
                    <a:pt x="58" y="2"/>
                  </a:lnTo>
                  <a:lnTo>
                    <a:pt x="58"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116" name="Freeform 1001"/>
            <p:cNvSpPr>
              <a:spLocks/>
            </p:cNvSpPr>
            <p:nvPr/>
          </p:nvSpPr>
          <p:spPr bwMode="auto">
            <a:xfrm>
              <a:off x="4681538" y="2509838"/>
              <a:ext cx="28575" cy="31750"/>
            </a:xfrm>
            <a:custGeom>
              <a:avLst/>
              <a:gdLst/>
              <a:ahLst/>
              <a:cxnLst>
                <a:cxn ang="0">
                  <a:pos x="46" y="1"/>
                </a:cxn>
                <a:cxn ang="0">
                  <a:pos x="46" y="1"/>
                </a:cxn>
                <a:cxn ang="0">
                  <a:pos x="22" y="26"/>
                </a:cxn>
                <a:cxn ang="0">
                  <a:pos x="11" y="39"/>
                </a:cxn>
                <a:cxn ang="0">
                  <a:pos x="0" y="53"/>
                </a:cxn>
                <a:cxn ang="0">
                  <a:pos x="0" y="53"/>
                </a:cxn>
                <a:cxn ang="0">
                  <a:pos x="0" y="55"/>
                </a:cxn>
                <a:cxn ang="0">
                  <a:pos x="0" y="56"/>
                </a:cxn>
                <a:cxn ang="0">
                  <a:pos x="1" y="58"/>
                </a:cxn>
                <a:cxn ang="0">
                  <a:pos x="2" y="59"/>
                </a:cxn>
                <a:cxn ang="0">
                  <a:pos x="4" y="60"/>
                </a:cxn>
                <a:cxn ang="0">
                  <a:pos x="5" y="60"/>
                </a:cxn>
                <a:cxn ang="0">
                  <a:pos x="8" y="59"/>
                </a:cxn>
                <a:cxn ang="0">
                  <a:pos x="9" y="58"/>
                </a:cxn>
                <a:cxn ang="0">
                  <a:pos x="9" y="58"/>
                </a:cxn>
                <a:cxn ang="0">
                  <a:pos x="19" y="44"/>
                </a:cxn>
                <a:cxn ang="0">
                  <a:pos x="29" y="32"/>
                </a:cxn>
                <a:cxn ang="0">
                  <a:pos x="52" y="8"/>
                </a:cxn>
                <a:cxn ang="0">
                  <a:pos x="52" y="8"/>
                </a:cxn>
                <a:cxn ang="0">
                  <a:pos x="54" y="6"/>
                </a:cxn>
                <a:cxn ang="0">
                  <a:pos x="54" y="4"/>
                </a:cxn>
                <a:cxn ang="0">
                  <a:pos x="53" y="3"/>
                </a:cxn>
                <a:cxn ang="0">
                  <a:pos x="52" y="1"/>
                </a:cxn>
                <a:cxn ang="0">
                  <a:pos x="51" y="0"/>
                </a:cxn>
                <a:cxn ang="0">
                  <a:pos x="49" y="0"/>
                </a:cxn>
                <a:cxn ang="0">
                  <a:pos x="48" y="0"/>
                </a:cxn>
                <a:cxn ang="0">
                  <a:pos x="46" y="1"/>
                </a:cxn>
                <a:cxn ang="0">
                  <a:pos x="46" y="1"/>
                </a:cxn>
              </a:cxnLst>
              <a:rect l="0" t="0" r="r" b="b"/>
              <a:pathLst>
                <a:path w="54" h="60">
                  <a:moveTo>
                    <a:pt x="46" y="1"/>
                  </a:moveTo>
                  <a:lnTo>
                    <a:pt x="46" y="1"/>
                  </a:lnTo>
                  <a:lnTo>
                    <a:pt x="22" y="26"/>
                  </a:lnTo>
                  <a:lnTo>
                    <a:pt x="11" y="39"/>
                  </a:lnTo>
                  <a:lnTo>
                    <a:pt x="0" y="53"/>
                  </a:lnTo>
                  <a:lnTo>
                    <a:pt x="0" y="53"/>
                  </a:lnTo>
                  <a:lnTo>
                    <a:pt x="0" y="55"/>
                  </a:lnTo>
                  <a:lnTo>
                    <a:pt x="0" y="56"/>
                  </a:lnTo>
                  <a:lnTo>
                    <a:pt x="1" y="58"/>
                  </a:lnTo>
                  <a:lnTo>
                    <a:pt x="2" y="59"/>
                  </a:lnTo>
                  <a:lnTo>
                    <a:pt x="4" y="60"/>
                  </a:lnTo>
                  <a:lnTo>
                    <a:pt x="5" y="60"/>
                  </a:lnTo>
                  <a:lnTo>
                    <a:pt x="8" y="59"/>
                  </a:lnTo>
                  <a:lnTo>
                    <a:pt x="9" y="58"/>
                  </a:lnTo>
                  <a:lnTo>
                    <a:pt x="9" y="58"/>
                  </a:lnTo>
                  <a:lnTo>
                    <a:pt x="19" y="44"/>
                  </a:lnTo>
                  <a:lnTo>
                    <a:pt x="29" y="32"/>
                  </a:lnTo>
                  <a:lnTo>
                    <a:pt x="52" y="8"/>
                  </a:lnTo>
                  <a:lnTo>
                    <a:pt x="52" y="8"/>
                  </a:lnTo>
                  <a:lnTo>
                    <a:pt x="54" y="6"/>
                  </a:lnTo>
                  <a:lnTo>
                    <a:pt x="54" y="4"/>
                  </a:lnTo>
                  <a:lnTo>
                    <a:pt x="53" y="3"/>
                  </a:lnTo>
                  <a:lnTo>
                    <a:pt x="52" y="1"/>
                  </a:lnTo>
                  <a:lnTo>
                    <a:pt x="51" y="0"/>
                  </a:lnTo>
                  <a:lnTo>
                    <a:pt x="49" y="0"/>
                  </a:lnTo>
                  <a:lnTo>
                    <a:pt x="48" y="0"/>
                  </a:lnTo>
                  <a:lnTo>
                    <a:pt x="46" y="1"/>
                  </a:lnTo>
                  <a:lnTo>
                    <a:pt x="46"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117" name="Freeform 1002"/>
            <p:cNvSpPr>
              <a:spLocks/>
            </p:cNvSpPr>
            <p:nvPr/>
          </p:nvSpPr>
          <p:spPr bwMode="auto">
            <a:xfrm>
              <a:off x="4714876" y="2520951"/>
              <a:ext cx="61913" cy="74613"/>
            </a:xfrm>
            <a:custGeom>
              <a:avLst/>
              <a:gdLst/>
              <a:ahLst/>
              <a:cxnLst>
                <a:cxn ang="0">
                  <a:pos x="109" y="1"/>
                </a:cxn>
                <a:cxn ang="0">
                  <a:pos x="109" y="1"/>
                </a:cxn>
                <a:cxn ang="0">
                  <a:pos x="101" y="7"/>
                </a:cxn>
                <a:cxn ang="0">
                  <a:pos x="93" y="14"/>
                </a:cxn>
                <a:cxn ang="0">
                  <a:pos x="78" y="30"/>
                </a:cxn>
                <a:cxn ang="0">
                  <a:pos x="65" y="46"/>
                </a:cxn>
                <a:cxn ang="0">
                  <a:pos x="51" y="64"/>
                </a:cxn>
                <a:cxn ang="0">
                  <a:pos x="26" y="99"/>
                </a:cxn>
                <a:cxn ang="0">
                  <a:pos x="14" y="117"/>
                </a:cxn>
                <a:cxn ang="0">
                  <a:pos x="1" y="134"/>
                </a:cxn>
                <a:cxn ang="0">
                  <a:pos x="1" y="134"/>
                </a:cxn>
                <a:cxn ang="0">
                  <a:pos x="0" y="136"/>
                </a:cxn>
                <a:cxn ang="0">
                  <a:pos x="0" y="137"/>
                </a:cxn>
                <a:cxn ang="0">
                  <a:pos x="2" y="142"/>
                </a:cxn>
                <a:cxn ang="0">
                  <a:pos x="3" y="143"/>
                </a:cxn>
                <a:cxn ang="0">
                  <a:pos x="5" y="143"/>
                </a:cxn>
                <a:cxn ang="0">
                  <a:pos x="6" y="143"/>
                </a:cxn>
                <a:cxn ang="0">
                  <a:pos x="8" y="141"/>
                </a:cxn>
                <a:cxn ang="0">
                  <a:pos x="8" y="141"/>
                </a:cxn>
                <a:cxn ang="0">
                  <a:pos x="20" y="124"/>
                </a:cxn>
                <a:cxn ang="0">
                  <a:pos x="33" y="106"/>
                </a:cxn>
                <a:cxn ang="0">
                  <a:pos x="58" y="71"/>
                </a:cxn>
                <a:cxn ang="0">
                  <a:pos x="70" y="55"/>
                </a:cxn>
                <a:cxn ang="0">
                  <a:pos x="83" y="38"/>
                </a:cxn>
                <a:cxn ang="0">
                  <a:pos x="98" y="22"/>
                </a:cxn>
                <a:cxn ang="0">
                  <a:pos x="106" y="15"/>
                </a:cxn>
                <a:cxn ang="0">
                  <a:pos x="115" y="9"/>
                </a:cxn>
                <a:cxn ang="0">
                  <a:pos x="115" y="9"/>
                </a:cxn>
                <a:cxn ang="0">
                  <a:pos x="116" y="7"/>
                </a:cxn>
                <a:cxn ang="0">
                  <a:pos x="117" y="5"/>
                </a:cxn>
                <a:cxn ang="0">
                  <a:pos x="116" y="2"/>
                </a:cxn>
                <a:cxn ang="0">
                  <a:pos x="115" y="1"/>
                </a:cxn>
                <a:cxn ang="0">
                  <a:pos x="114" y="0"/>
                </a:cxn>
                <a:cxn ang="0">
                  <a:pos x="111" y="0"/>
                </a:cxn>
                <a:cxn ang="0">
                  <a:pos x="109" y="1"/>
                </a:cxn>
                <a:cxn ang="0">
                  <a:pos x="109" y="1"/>
                </a:cxn>
              </a:cxnLst>
              <a:rect l="0" t="0" r="r" b="b"/>
              <a:pathLst>
                <a:path w="117" h="143">
                  <a:moveTo>
                    <a:pt x="109" y="1"/>
                  </a:moveTo>
                  <a:lnTo>
                    <a:pt x="109" y="1"/>
                  </a:lnTo>
                  <a:lnTo>
                    <a:pt x="101" y="7"/>
                  </a:lnTo>
                  <a:lnTo>
                    <a:pt x="93" y="14"/>
                  </a:lnTo>
                  <a:lnTo>
                    <a:pt x="78" y="30"/>
                  </a:lnTo>
                  <a:lnTo>
                    <a:pt x="65" y="46"/>
                  </a:lnTo>
                  <a:lnTo>
                    <a:pt x="51" y="64"/>
                  </a:lnTo>
                  <a:lnTo>
                    <a:pt x="26" y="99"/>
                  </a:lnTo>
                  <a:lnTo>
                    <a:pt x="14" y="117"/>
                  </a:lnTo>
                  <a:lnTo>
                    <a:pt x="1" y="134"/>
                  </a:lnTo>
                  <a:lnTo>
                    <a:pt x="1" y="134"/>
                  </a:lnTo>
                  <a:lnTo>
                    <a:pt x="0" y="136"/>
                  </a:lnTo>
                  <a:lnTo>
                    <a:pt x="0" y="137"/>
                  </a:lnTo>
                  <a:lnTo>
                    <a:pt x="2" y="142"/>
                  </a:lnTo>
                  <a:lnTo>
                    <a:pt x="3" y="143"/>
                  </a:lnTo>
                  <a:lnTo>
                    <a:pt x="5" y="143"/>
                  </a:lnTo>
                  <a:lnTo>
                    <a:pt x="6" y="143"/>
                  </a:lnTo>
                  <a:lnTo>
                    <a:pt x="8" y="141"/>
                  </a:lnTo>
                  <a:lnTo>
                    <a:pt x="8" y="141"/>
                  </a:lnTo>
                  <a:lnTo>
                    <a:pt x="20" y="124"/>
                  </a:lnTo>
                  <a:lnTo>
                    <a:pt x="33" y="106"/>
                  </a:lnTo>
                  <a:lnTo>
                    <a:pt x="58" y="71"/>
                  </a:lnTo>
                  <a:lnTo>
                    <a:pt x="70" y="55"/>
                  </a:lnTo>
                  <a:lnTo>
                    <a:pt x="83" y="38"/>
                  </a:lnTo>
                  <a:lnTo>
                    <a:pt x="98" y="22"/>
                  </a:lnTo>
                  <a:lnTo>
                    <a:pt x="106" y="15"/>
                  </a:lnTo>
                  <a:lnTo>
                    <a:pt x="115" y="9"/>
                  </a:lnTo>
                  <a:lnTo>
                    <a:pt x="115" y="9"/>
                  </a:lnTo>
                  <a:lnTo>
                    <a:pt x="116" y="7"/>
                  </a:lnTo>
                  <a:lnTo>
                    <a:pt x="117" y="5"/>
                  </a:lnTo>
                  <a:lnTo>
                    <a:pt x="116" y="2"/>
                  </a:lnTo>
                  <a:lnTo>
                    <a:pt x="115" y="1"/>
                  </a:lnTo>
                  <a:lnTo>
                    <a:pt x="114" y="0"/>
                  </a:lnTo>
                  <a:lnTo>
                    <a:pt x="111" y="0"/>
                  </a:lnTo>
                  <a:lnTo>
                    <a:pt x="109" y="1"/>
                  </a:lnTo>
                  <a:lnTo>
                    <a:pt x="109"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118" name="Freeform 1003"/>
            <p:cNvSpPr>
              <a:spLocks/>
            </p:cNvSpPr>
            <p:nvPr/>
          </p:nvSpPr>
          <p:spPr bwMode="auto">
            <a:xfrm>
              <a:off x="4278313" y="2235201"/>
              <a:ext cx="103188" cy="136525"/>
            </a:xfrm>
            <a:custGeom>
              <a:avLst/>
              <a:gdLst/>
              <a:ahLst/>
              <a:cxnLst>
                <a:cxn ang="0">
                  <a:pos x="186" y="0"/>
                </a:cxn>
                <a:cxn ang="0">
                  <a:pos x="186" y="0"/>
                </a:cxn>
                <a:cxn ang="0">
                  <a:pos x="171" y="12"/>
                </a:cxn>
                <a:cxn ang="0">
                  <a:pos x="156" y="26"/>
                </a:cxn>
                <a:cxn ang="0">
                  <a:pos x="143" y="39"/>
                </a:cxn>
                <a:cxn ang="0">
                  <a:pos x="129" y="54"/>
                </a:cxn>
                <a:cxn ang="0">
                  <a:pos x="117" y="68"/>
                </a:cxn>
                <a:cxn ang="0">
                  <a:pos x="104" y="84"/>
                </a:cxn>
                <a:cxn ang="0">
                  <a:pos x="81" y="115"/>
                </a:cxn>
                <a:cxn ang="0">
                  <a:pos x="60" y="148"/>
                </a:cxn>
                <a:cxn ang="0">
                  <a:pos x="39" y="181"/>
                </a:cxn>
                <a:cxn ang="0">
                  <a:pos x="1" y="249"/>
                </a:cxn>
                <a:cxn ang="0">
                  <a:pos x="1" y="249"/>
                </a:cxn>
                <a:cxn ang="0">
                  <a:pos x="0" y="251"/>
                </a:cxn>
                <a:cxn ang="0">
                  <a:pos x="1" y="253"/>
                </a:cxn>
                <a:cxn ang="0">
                  <a:pos x="1" y="255"/>
                </a:cxn>
                <a:cxn ang="0">
                  <a:pos x="3" y="256"/>
                </a:cxn>
                <a:cxn ang="0">
                  <a:pos x="4" y="257"/>
                </a:cxn>
                <a:cxn ang="0">
                  <a:pos x="6" y="257"/>
                </a:cxn>
                <a:cxn ang="0">
                  <a:pos x="8" y="256"/>
                </a:cxn>
                <a:cxn ang="0">
                  <a:pos x="9" y="254"/>
                </a:cxn>
                <a:cxn ang="0">
                  <a:pos x="9" y="254"/>
                </a:cxn>
                <a:cxn ang="0">
                  <a:pos x="46" y="187"/>
                </a:cxn>
                <a:cxn ang="0">
                  <a:pos x="67" y="154"/>
                </a:cxn>
                <a:cxn ang="0">
                  <a:pos x="88" y="122"/>
                </a:cxn>
                <a:cxn ang="0">
                  <a:pos x="110" y="90"/>
                </a:cxn>
                <a:cxn ang="0">
                  <a:pos x="123" y="75"/>
                </a:cxn>
                <a:cxn ang="0">
                  <a:pos x="135" y="61"/>
                </a:cxn>
                <a:cxn ang="0">
                  <a:pos x="148" y="46"/>
                </a:cxn>
                <a:cxn ang="0">
                  <a:pos x="162" y="33"/>
                </a:cxn>
                <a:cxn ang="0">
                  <a:pos x="176" y="20"/>
                </a:cxn>
                <a:cxn ang="0">
                  <a:pos x="191" y="8"/>
                </a:cxn>
                <a:cxn ang="0">
                  <a:pos x="191" y="8"/>
                </a:cxn>
                <a:cxn ang="0">
                  <a:pos x="192" y="7"/>
                </a:cxn>
                <a:cxn ang="0">
                  <a:pos x="193" y="5"/>
                </a:cxn>
                <a:cxn ang="0">
                  <a:pos x="192" y="2"/>
                </a:cxn>
                <a:cxn ang="0">
                  <a:pos x="191" y="0"/>
                </a:cxn>
                <a:cxn ang="0">
                  <a:pos x="189" y="0"/>
                </a:cxn>
                <a:cxn ang="0">
                  <a:pos x="188" y="0"/>
                </a:cxn>
                <a:cxn ang="0">
                  <a:pos x="186" y="0"/>
                </a:cxn>
                <a:cxn ang="0">
                  <a:pos x="186" y="0"/>
                </a:cxn>
              </a:cxnLst>
              <a:rect l="0" t="0" r="r" b="b"/>
              <a:pathLst>
                <a:path w="193" h="257">
                  <a:moveTo>
                    <a:pt x="186" y="0"/>
                  </a:moveTo>
                  <a:lnTo>
                    <a:pt x="186" y="0"/>
                  </a:lnTo>
                  <a:lnTo>
                    <a:pt x="171" y="12"/>
                  </a:lnTo>
                  <a:lnTo>
                    <a:pt x="156" y="26"/>
                  </a:lnTo>
                  <a:lnTo>
                    <a:pt x="143" y="39"/>
                  </a:lnTo>
                  <a:lnTo>
                    <a:pt x="129" y="54"/>
                  </a:lnTo>
                  <a:lnTo>
                    <a:pt x="117" y="68"/>
                  </a:lnTo>
                  <a:lnTo>
                    <a:pt x="104" y="84"/>
                  </a:lnTo>
                  <a:lnTo>
                    <a:pt x="81" y="115"/>
                  </a:lnTo>
                  <a:lnTo>
                    <a:pt x="60" y="148"/>
                  </a:lnTo>
                  <a:lnTo>
                    <a:pt x="39" y="181"/>
                  </a:lnTo>
                  <a:lnTo>
                    <a:pt x="1" y="249"/>
                  </a:lnTo>
                  <a:lnTo>
                    <a:pt x="1" y="249"/>
                  </a:lnTo>
                  <a:lnTo>
                    <a:pt x="0" y="251"/>
                  </a:lnTo>
                  <a:lnTo>
                    <a:pt x="1" y="253"/>
                  </a:lnTo>
                  <a:lnTo>
                    <a:pt x="1" y="255"/>
                  </a:lnTo>
                  <a:lnTo>
                    <a:pt x="3" y="256"/>
                  </a:lnTo>
                  <a:lnTo>
                    <a:pt x="4" y="257"/>
                  </a:lnTo>
                  <a:lnTo>
                    <a:pt x="6" y="257"/>
                  </a:lnTo>
                  <a:lnTo>
                    <a:pt x="8" y="256"/>
                  </a:lnTo>
                  <a:lnTo>
                    <a:pt x="9" y="254"/>
                  </a:lnTo>
                  <a:lnTo>
                    <a:pt x="9" y="254"/>
                  </a:lnTo>
                  <a:lnTo>
                    <a:pt x="46" y="187"/>
                  </a:lnTo>
                  <a:lnTo>
                    <a:pt x="67" y="154"/>
                  </a:lnTo>
                  <a:lnTo>
                    <a:pt x="88" y="122"/>
                  </a:lnTo>
                  <a:lnTo>
                    <a:pt x="110" y="90"/>
                  </a:lnTo>
                  <a:lnTo>
                    <a:pt x="123" y="75"/>
                  </a:lnTo>
                  <a:lnTo>
                    <a:pt x="135" y="61"/>
                  </a:lnTo>
                  <a:lnTo>
                    <a:pt x="148" y="46"/>
                  </a:lnTo>
                  <a:lnTo>
                    <a:pt x="162" y="33"/>
                  </a:lnTo>
                  <a:lnTo>
                    <a:pt x="176" y="20"/>
                  </a:lnTo>
                  <a:lnTo>
                    <a:pt x="191" y="8"/>
                  </a:lnTo>
                  <a:lnTo>
                    <a:pt x="191" y="8"/>
                  </a:lnTo>
                  <a:lnTo>
                    <a:pt x="192" y="7"/>
                  </a:lnTo>
                  <a:lnTo>
                    <a:pt x="193" y="5"/>
                  </a:lnTo>
                  <a:lnTo>
                    <a:pt x="192" y="2"/>
                  </a:lnTo>
                  <a:lnTo>
                    <a:pt x="191" y="0"/>
                  </a:lnTo>
                  <a:lnTo>
                    <a:pt x="189" y="0"/>
                  </a:lnTo>
                  <a:lnTo>
                    <a:pt x="188" y="0"/>
                  </a:lnTo>
                  <a:lnTo>
                    <a:pt x="186" y="0"/>
                  </a:lnTo>
                  <a:lnTo>
                    <a:pt x="1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119" name="Freeform 1004"/>
            <p:cNvSpPr>
              <a:spLocks/>
            </p:cNvSpPr>
            <p:nvPr/>
          </p:nvSpPr>
          <p:spPr bwMode="auto">
            <a:xfrm>
              <a:off x="4352926" y="2282826"/>
              <a:ext cx="65088" cy="74613"/>
            </a:xfrm>
            <a:custGeom>
              <a:avLst/>
              <a:gdLst/>
              <a:ahLst/>
              <a:cxnLst>
                <a:cxn ang="0">
                  <a:pos x="115" y="2"/>
                </a:cxn>
                <a:cxn ang="0">
                  <a:pos x="115" y="2"/>
                </a:cxn>
                <a:cxn ang="0">
                  <a:pos x="109" y="9"/>
                </a:cxn>
                <a:cxn ang="0">
                  <a:pos x="102" y="16"/>
                </a:cxn>
                <a:cxn ang="0">
                  <a:pos x="89" y="31"/>
                </a:cxn>
                <a:cxn ang="0">
                  <a:pos x="74" y="44"/>
                </a:cxn>
                <a:cxn ang="0">
                  <a:pos x="67" y="52"/>
                </a:cxn>
                <a:cxn ang="0">
                  <a:pos x="61" y="59"/>
                </a:cxn>
                <a:cxn ang="0">
                  <a:pos x="61" y="59"/>
                </a:cxn>
                <a:cxn ang="0">
                  <a:pos x="1" y="133"/>
                </a:cxn>
                <a:cxn ang="0">
                  <a:pos x="1" y="133"/>
                </a:cxn>
                <a:cxn ang="0">
                  <a:pos x="0" y="136"/>
                </a:cxn>
                <a:cxn ang="0">
                  <a:pos x="0" y="138"/>
                </a:cxn>
                <a:cxn ang="0">
                  <a:pos x="3" y="141"/>
                </a:cxn>
                <a:cxn ang="0">
                  <a:pos x="4" y="142"/>
                </a:cxn>
                <a:cxn ang="0">
                  <a:pos x="6" y="142"/>
                </a:cxn>
                <a:cxn ang="0">
                  <a:pos x="7" y="142"/>
                </a:cxn>
                <a:cxn ang="0">
                  <a:pos x="9" y="141"/>
                </a:cxn>
                <a:cxn ang="0">
                  <a:pos x="9" y="141"/>
                </a:cxn>
                <a:cxn ang="0">
                  <a:pos x="67" y="66"/>
                </a:cxn>
                <a:cxn ang="0">
                  <a:pos x="67" y="66"/>
                </a:cxn>
                <a:cxn ang="0">
                  <a:pos x="74" y="58"/>
                </a:cxn>
                <a:cxn ang="0">
                  <a:pos x="81" y="51"/>
                </a:cxn>
                <a:cxn ang="0">
                  <a:pos x="96" y="36"/>
                </a:cxn>
                <a:cxn ang="0">
                  <a:pos x="110" y="23"/>
                </a:cxn>
                <a:cxn ang="0">
                  <a:pos x="118" y="14"/>
                </a:cxn>
                <a:cxn ang="0">
                  <a:pos x="124" y="6"/>
                </a:cxn>
                <a:cxn ang="0">
                  <a:pos x="124" y="6"/>
                </a:cxn>
                <a:cxn ang="0">
                  <a:pos x="125" y="5"/>
                </a:cxn>
                <a:cxn ang="0">
                  <a:pos x="124" y="3"/>
                </a:cxn>
                <a:cxn ang="0">
                  <a:pos x="124" y="2"/>
                </a:cxn>
                <a:cxn ang="0">
                  <a:pos x="122" y="1"/>
                </a:cxn>
                <a:cxn ang="0">
                  <a:pos x="119" y="0"/>
                </a:cxn>
                <a:cxn ang="0">
                  <a:pos x="117" y="0"/>
                </a:cxn>
                <a:cxn ang="0">
                  <a:pos x="115" y="2"/>
                </a:cxn>
                <a:cxn ang="0">
                  <a:pos x="115" y="2"/>
                </a:cxn>
              </a:cxnLst>
              <a:rect l="0" t="0" r="r" b="b"/>
              <a:pathLst>
                <a:path w="125" h="142">
                  <a:moveTo>
                    <a:pt x="115" y="2"/>
                  </a:moveTo>
                  <a:lnTo>
                    <a:pt x="115" y="2"/>
                  </a:lnTo>
                  <a:lnTo>
                    <a:pt x="109" y="9"/>
                  </a:lnTo>
                  <a:lnTo>
                    <a:pt x="102" y="16"/>
                  </a:lnTo>
                  <a:lnTo>
                    <a:pt x="89" y="31"/>
                  </a:lnTo>
                  <a:lnTo>
                    <a:pt x="74" y="44"/>
                  </a:lnTo>
                  <a:lnTo>
                    <a:pt x="67" y="52"/>
                  </a:lnTo>
                  <a:lnTo>
                    <a:pt x="61" y="59"/>
                  </a:lnTo>
                  <a:lnTo>
                    <a:pt x="61" y="59"/>
                  </a:lnTo>
                  <a:lnTo>
                    <a:pt x="1" y="133"/>
                  </a:lnTo>
                  <a:lnTo>
                    <a:pt x="1" y="133"/>
                  </a:lnTo>
                  <a:lnTo>
                    <a:pt x="0" y="136"/>
                  </a:lnTo>
                  <a:lnTo>
                    <a:pt x="0" y="138"/>
                  </a:lnTo>
                  <a:lnTo>
                    <a:pt x="3" y="141"/>
                  </a:lnTo>
                  <a:lnTo>
                    <a:pt x="4" y="142"/>
                  </a:lnTo>
                  <a:lnTo>
                    <a:pt x="6" y="142"/>
                  </a:lnTo>
                  <a:lnTo>
                    <a:pt x="7" y="142"/>
                  </a:lnTo>
                  <a:lnTo>
                    <a:pt x="9" y="141"/>
                  </a:lnTo>
                  <a:lnTo>
                    <a:pt x="9" y="141"/>
                  </a:lnTo>
                  <a:lnTo>
                    <a:pt x="67" y="66"/>
                  </a:lnTo>
                  <a:lnTo>
                    <a:pt x="67" y="66"/>
                  </a:lnTo>
                  <a:lnTo>
                    <a:pt x="74" y="58"/>
                  </a:lnTo>
                  <a:lnTo>
                    <a:pt x="81" y="51"/>
                  </a:lnTo>
                  <a:lnTo>
                    <a:pt x="96" y="36"/>
                  </a:lnTo>
                  <a:lnTo>
                    <a:pt x="110" y="23"/>
                  </a:lnTo>
                  <a:lnTo>
                    <a:pt x="118" y="14"/>
                  </a:lnTo>
                  <a:lnTo>
                    <a:pt x="124" y="6"/>
                  </a:lnTo>
                  <a:lnTo>
                    <a:pt x="124" y="6"/>
                  </a:lnTo>
                  <a:lnTo>
                    <a:pt x="125" y="5"/>
                  </a:lnTo>
                  <a:lnTo>
                    <a:pt x="124" y="3"/>
                  </a:lnTo>
                  <a:lnTo>
                    <a:pt x="124" y="2"/>
                  </a:lnTo>
                  <a:lnTo>
                    <a:pt x="122" y="1"/>
                  </a:lnTo>
                  <a:lnTo>
                    <a:pt x="119" y="0"/>
                  </a:lnTo>
                  <a:lnTo>
                    <a:pt x="117" y="0"/>
                  </a:lnTo>
                  <a:lnTo>
                    <a:pt x="115" y="2"/>
                  </a:lnTo>
                  <a:lnTo>
                    <a:pt x="115"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120" name="Freeform 1005"/>
            <p:cNvSpPr>
              <a:spLocks/>
            </p:cNvSpPr>
            <p:nvPr/>
          </p:nvSpPr>
          <p:spPr bwMode="auto">
            <a:xfrm>
              <a:off x="4564063" y="2312988"/>
              <a:ext cx="49213" cy="65088"/>
            </a:xfrm>
            <a:custGeom>
              <a:avLst/>
              <a:gdLst/>
              <a:ahLst/>
              <a:cxnLst>
                <a:cxn ang="0">
                  <a:pos x="82" y="3"/>
                </a:cxn>
                <a:cxn ang="0">
                  <a:pos x="82" y="3"/>
                </a:cxn>
                <a:cxn ang="0">
                  <a:pos x="78" y="11"/>
                </a:cxn>
                <a:cxn ang="0">
                  <a:pos x="74" y="19"/>
                </a:cxn>
                <a:cxn ang="0">
                  <a:pos x="63" y="35"/>
                </a:cxn>
                <a:cxn ang="0">
                  <a:pos x="50" y="50"/>
                </a:cxn>
                <a:cxn ang="0">
                  <a:pos x="45" y="57"/>
                </a:cxn>
                <a:cxn ang="0">
                  <a:pos x="40" y="65"/>
                </a:cxn>
                <a:cxn ang="0">
                  <a:pos x="40" y="65"/>
                </a:cxn>
                <a:cxn ang="0">
                  <a:pos x="33" y="80"/>
                </a:cxn>
                <a:cxn ang="0">
                  <a:pos x="28" y="87"/>
                </a:cxn>
                <a:cxn ang="0">
                  <a:pos x="23" y="93"/>
                </a:cxn>
                <a:cxn ang="0">
                  <a:pos x="23" y="93"/>
                </a:cxn>
                <a:cxn ang="0">
                  <a:pos x="11" y="103"/>
                </a:cxn>
                <a:cxn ang="0">
                  <a:pos x="6" y="110"/>
                </a:cxn>
                <a:cxn ang="0">
                  <a:pos x="0" y="116"/>
                </a:cxn>
                <a:cxn ang="0">
                  <a:pos x="0" y="116"/>
                </a:cxn>
                <a:cxn ang="0">
                  <a:pos x="0" y="118"/>
                </a:cxn>
                <a:cxn ang="0">
                  <a:pos x="0" y="120"/>
                </a:cxn>
                <a:cxn ang="0">
                  <a:pos x="2" y="121"/>
                </a:cxn>
                <a:cxn ang="0">
                  <a:pos x="3" y="122"/>
                </a:cxn>
                <a:cxn ang="0">
                  <a:pos x="4" y="123"/>
                </a:cxn>
                <a:cxn ang="0">
                  <a:pos x="6" y="123"/>
                </a:cxn>
                <a:cxn ang="0">
                  <a:pos x="8" y="122"/>
                </a:cxn>
                <a:cxn ang="0">
                  <a:pos x="9" y="121"/>
                </a:cxn>
                <a:cxn ang="0">
                  <a:pos x="9" y="121"/>
                </a:cxn>
                <a:cxn ang="0">
                  <a:pos x="14" y="114"/>
                </a:cxn>
                <a:cxn ang="0">
                  <a:pos x="20" y="108"/>
                </a:cxn>
                <a:cxn ang="0">
                  <a:pos x="34" y="96"/>
                </a:cxn>
                <a:cxn ang="0">
                  <a:pos x="34" y="96"/>
                </a:cxn>
                <a:cxn ang="0">
                  <a:pos x="38" y="91"/>
                </a:cxn>
                <a:cxn ang="0">
                  <a:pos x="41" y="84"/>
                </a:cxn>
                <a:cxn ang="0">
                  <a:pos x="48" y="70"/>
                </a:cxn>
                <a:cxn ang="0">
                  <a:pos x="48" y="70"/>
                </a:cxn>
                <a:cxn ang="0">
                  <a:pos x="53" y="62"/>
                </a:cxn>
                <a:cxn ang="0">
                  <a:pos x="59" y="54"/>
                </a:cxn>
                <a:cxn ang="0">
                  <a:pos x="71" y="38"/>
                </a:cxn>
                <a:cxn ang="0">
                  <a:pos x="82" y="23"/>
                </a:cxn>
                <a:cxn ang="0">
                  <a:pos x="88" y="14"/>
                </a:cxn>
                <a:cxn ang="0">
                  <a:pos x="92" y="5"/>
                </a:cxn>
                <a:cxn ang="0">
                  <a:pos x="92" y="5"/>
                </a:cxn>
                <a:cxn ang="0">
                  <a:pos x="92" y="3"/>
                </a:cxn>
                <a:cxn ang="0">
                  <a:pos x="92" y="2"/>
                </a:cxn>
                <a:cxn ang="0">
                  <a:pos x="91" y="1"/>
                </a:cxn>
                <a:cxn ang="0">
                  <a:pos x="89" y="0"/>
                </a:cxn>
                <a:cxn ang="0">
                  <a:pos x="85" y="0"/>
                </a:cxn>
                <a:cxn ang="0">
                  <a:pos x="83" y="1"/>
                </a:cxn>
                <a:cxn ang="0">
                  <a:pos x="82" y="3"/>
                </a:cxn>
                <a:cxn ang="0">
                  <a:pos x="82" y="3"/>
                </a:cxn>
              </a:cxnLst>
              <a:rect l="0" t="0" r="r" b="b"/>
              <a:pathLst>
                <a:path w="92" h="123">
                  <a:moveTo>
                    <a:pt x="82" y="3"/>
                  </a:moveTo>
                  <a:lnTo>
                    <a:pt x="82" y="3"/>
                  </a:lnTo>
                  <a:lnTo>
                    <a:pt x="78" y="11"/>
                  </a:lnTo>
                  <a:lnTo>
                    <a:pt x="74" y="19"/>
                  </a:lnTo>
                  <a:lnTo>
                    <a:pt x="63" y="35"/>
                  </a:lnTo>
                  <a:lnTo>
                    <a:pt x="50" y="50"/>
                  </a:lnTo>
                  <a:lnTo>
                    <a:pt x="45" y="57"/>
                  </a:lnTo>
                  <a:lnTo>
                    <a:pt x="40" y="65"/>
                  </a:lnTo>
                  <a:lnTo>
                    <a:pt x="40" y="65"/>
                  </a:lnTo>
                  <a:lnTo>
                    <a:pt x="33" y="80"/>
                  </a:lnTo>
                  <a:lnTo>
                    <a:pt x="28" y="87"/>
                  </a:lnTo>
                  <a:lnTo>
                    <a:pt x="23" y="93"/>
                  </a:lnTo>
                  <a:lnTo>
                    <a:pt x="23" y="93"/>
                  </a:lnTo>
                  <a:lnTo>
                    <a:pt x="11" y="103"/>
                  </a:lnTo>
                  <a:lnTo>
                    <a:pt x="6" y="110"/>
                  </a:lnTo>
                  <a:lnTo>
                    <a:pt x="0" y="116"/>
                  </a:lnTo>
                  <a:lnTo>
                    <a:pt x="0" y="116"/>
                  </a:lnTo>
                  <a:lnTo>
                    <a:pt x="0" y="118"/>
                  </a:lnTo>
                  <a:lnTo>
                    <a:pt x="0" y="120"/>
                  </a:lnTo>
                  <a:lnTo>
                    <a:pt x="2" y="121"/>
                  </a:lnTo>
                  <a:lnTo>
                    <a:pt x="3" y="122"/>
                  </a:lnTo>
                  <a:lnTo>
                    <a:pt x="4" y="123"/>
                  </a:lnTo>
                  <a:lnTo>
                    <a:pt x="6" y="123"/>
                  </a:lnTo>
                  <a:lnTo>
                    <a:pt x="8" y="122"/>
                  </a:lnTo>
                  <a:lnTo>
                    <a:pt x="9" y="121"/>
                  </a:lnTo>
                  <a:lnTo>
                    <a:pt x="9" y="121"/>
                  </a:lnTo>
                  <a:lnTo>
                    <a:pt x="14" y="114"/>
                  </a:lnTo>
                  <a:lnTo>
                    <a:pt x="20" y="108"/>
                  </a:lnTo>
                  <a:lnTo>
                    <a:pt x="34" y="96"/>
                  </a:lnTo>
                  <a:lnTo>
                    <a:pt x="34" y="96"/>
                  </a:lnTo>
                  <a:lnTo>
                    <a:pt x="38" y="91"/>
                  </a:lnTo>
                  <a:lnTo>
                    <a:pt x="41" y="84"/>
                  </a:lnTo>
                  <a:lnTo>
                    <a:pt x="48" y="70"/>
                  </a:lnTo>
                  <a:lnTo>
                    <a:pt x="48" y="70"/>
                  </a:lnTo>
                  <a:lnTo>
                    <a:pt x="53" y="62"/>
                  </a:lnTo>
                  <a:lnTo>
                    <a:pt x="59" y="54"/>
                  </a:lnTo>
                  <a:lnTo>
                    <a:pt x="71" y="38"/>
                  </a:lnTo>
                  <a:lnTo>
                    <a:pt x="82" y="23"/>
                  </a:lnTo>
                  <a:lnTo>
                    <a:pt x="88" y="14"/>
                  </a:lnTo>
                  <a:lnTo>
                    <a:pt x="92" y="5"/>
                  </a:lnTo>
                  <a:lnTo>
                    <a:pt x="92" y="5"/>
                  </a:lnTo>
                  <a:lnTo>
                    <a:pt x="92" y="3"/>
                  </a:lnTo>
                  <a:lnTo>
                    <a:pt x="92" y="2"/>
                  </a:lnTo>
                  <a:lnTo>
                    <a:pt x="91" y="1"/>
                  </a:lnTo>
                  <a:lnTo>
                    <a:pt x="89" y="0"/>
                  </a:lnTo>
                  <a:lnTo>
                    <a:pt x="85" y="0"/>
                  </a:lnTo>
                  <a:lnTo>
                    <a:pt x="83" y="1"/>
                  </a:lnTo>
                  <a:lnTo>
                    <a:pt x="82" y="3"/>
                  </a:lnTo>
                  <a:lnTo>
                    <a:pt x="82"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121" name="Freeform 1006"/>
            <p:cNvSpPr>
              <a:spLocks/>
            </p:cNvSpPr>
            <p:nvPr/>
          </p:nvSpPr>
          <p:spPr bwMode="auto">
            <a:xfrm>
              <a:off x="4624388" y="2316163"/>
              <a:ext cx="38100" cy="47625"/>
            </a:xfrm>
            <a:custGeom>
              <a:avLst/>
              <a:gdLst/>
              <a:ahLst/>
              <a:cxnLst>
                <a:cxn ang="0">
                  <a:pos x="64" y="4"/>
                </a:cxn>
                <a:cxn ang="0">
                  <a:pos x="64" y="4"/>
                </a:cxn>
                <a:cxn ang="0">
                  <a:pos x="63" y="10"/>
                </a:cxn>
                <a:cxn ang="0">
                  <a:pos x="60" y="16"/>
                </a:cxn>
                <a:cxn ang="0">
                  <a:pos x="55" y="22"/>
                </a:cxn>
                <a:cxn ang="0">
                  <a:pos x="51" y="27"/>
                </a:cxn>
                <a:cxn ang="0">
                  <a:pos x="42" y="37"/>
                </a:cxn>
                <a:cxn ang="0">
                  <a:pos x="33" y="47"/>
                </a:cxn>
                <a:cxn ang="0">
                  <a:pos x="33" y="47"/>
                </a:cxn>
                <a:cxn ang="0">
                  <a:pos x="16" y="64"/>
                </a:cxn>
                <a:cxn ang="0">
                  <a:pos x="0" y="85"/>
                </a:cxn>
                <a:cxn ang="0">
                  <a:pos x="0" y="85"/>
                </a:cxn>
                <a:cxn ang="0">
                  <a:pos x="0" y="86"/>
                </a:cxn>
                <a:cxn ang="0">
                  <a:pos x="0" y="88"/>
                </a:cxn>
                <a:cxn ang="0">
                  <a:pos x="2" y="89"/>
                </a:cxn>
                <a:cxn ang="0">
                  <a:pos x="3" y="91"/>
                </a:cxn>
                <a:cxn ang="0">
                  <a:pos x="6" y="91"/>
                </a:cxn>
                <a:cxn ang="0">
                  <a:pos x="8" y="91"/>
                </a:cxn>
                <a:cxn ang="0">
                  <a:pos x="9" y="89"/>
                </a:cxn>
                <a:cxn ang="0">
                  <a:pos x="9" y="89"/>
                </a:cxn>
                <a:cxn ang="0">
                  <a:pos x="19" y="76"/>
                </a:cxn>
                <a:cxn ang="0">
                  <a:pos x="30" y="63"/>
                </a:cxn>
                <a:cxn ang="0">
                  <a:pos x="52" y="39"/>
                </a:cxn>
                <a:cxn ang="0">
                  <a:pos x="52" y="39"/>
                </a:cxn>
                <a:cxn ang="0">
                  <a:pos x="60" y="32"/>
                </a:cxn>
                <a:cxn ang="0">
                  <a:pos x="66" y="24"/>
                </a:cxn>
                <a:cxn ang="0">
                  <a:pos x="71" y="14"/>
                </a:cxn>
                <a:cxn ang="0">
                  <a:pos x="72" y="9"/>
                </a:cxn>
                <a:cxn ang="0">
                  <a:pos x="73" y="4"/>
                </a:cxn>
                <a:cxn ang="0">
                  <a:pos x="73" y="4"/>
                </a:cxn>
                <a:cxn ang="0">
                  <a:pos x="73" y="2"/>
                </a:cxn>
                <a:cxn ang="0">
                  <a:pos x="72" y="1"/>
                </a:cxn>
                <a:cxn ang="0">
                  <a:pos x="71" y="0"/>
                </a:cxn>
                <a:cxn ang="0">
                  <a:pos x="69" y="0"/>
                </a:cxn>
                <a:cxn ang="0">
                  <a:pos x="66" y="1"/>
                </a:cxn>
                <a:cxn ang="0">
                  <a:pos x="65" y="2"/>
                </a:cxn>
                <a:cxn ang="0">
                  <a:pos x="64" y="4"/>
                </a:cxn>
                <a:cxn ang="0">
                  <a:pos x="64" y="4"/>
                </a:cxn>
              </a:cxnLst>
              <a:rect l="0" t="0" r="r" b="b"/>
              <a:pathLst>
                <a:path w="73" h="91">
                  <a:moveTo>
                    <a:pt x="64" y="4"/>
                  </a:moveTo>
                  <a:lnTo>
                    <a:pt x="64" y="4"/>
                  </a:lnTo>
                  <a:lnTo>
                    <a:pt x="63" y="10"/>
                  </a:lnTo>
                  <a:lnTo>
                    <a:pt x="60" y="16"/>
                  </a:lnTo>
                  <a:lnTo>
                    <a:pt x="55" y="22"/>
                  </a:lnTo>
                  <a:lnTo>
                    <a:pt x="51" y="27"/>
                  </a:lnTo>
                  <a:lnTo>
                    <a:pt x="42" y="37"/>
                  </a:lnTo>
                  <a:lnTo>
                    <a:pt x="33" y="47"/>
                  </a:lnTo>
                  <a:lnTo>
                    <a:pt x="33" y="47"/>
                  </a:lnTo>
                  <a:lnTo>
                    <a:pt x="16" y="64"/>
                  </a:lnTo>
                  <a:lnTo>
                    <a:pt x="0" y="85"/>
                  </a:lnTo>
                  <a:lnTo>
                    <a:pt x="0" y="85"/>
                  </a:lnTo>
                  <a:lnTo>
                    <a:pt x="0" y="86"/>
                  </a:lnTo>
                  <a:lnTo>
                    <a:pt x="0" y="88"/>
                  </a:lnTo>
                  <a:lnTo>
                    <a:pt x="2" y="89"/>
                  </a:lnTo>
                  <a:lnTo>
                    <a:pt x="3" y="91"/>
                  </a:lnTo>
                  <a:lnTo>
                    <a:pt x="6" y="91"/>
                  </a:lnTo>
                  <a:lnTo>
                    <a:pt x="8" y="91"/>
                  </a:lnTo>
                  <a:lnTo>
                    <a:pt x="9" y="89"/>
                  </a:lnTo>
                  <a:lnTo>
                    <a:pt x="9" y="89"/>
                  </a:lnTo>
                  <a:lnTo>
                    <a:pt x="19" y="76"/>
                  </a:lnTo>
                  <a:lnTo>
                    <a:pt x="30" y="63"/>
                  </a:lnTo>
                  <a:lnTo>
                    <a:pt x="52" y="39"/>
                  </a:lnTo>
                  <a:lnTo>
                    <a:pt x="52" y="39"/>
                  </a:lnTo>
                  <a:lnTo>
                    <a:pt x="60" y="32"/>
                  </a:lnTo>
                  <a:lnTo>
                    <a:pt x="66" y="24"/>
                  </a:lnTo>
                  <a:lnTo>
                    <a:pt x="71" y="14"/>
                  </a:lnTo>
                  <a:lnTo>
                    <a:pt x="72" y="9"/>
                  </a:lnTo>
                  <a:lnTo>
                    <a:pt x="73" y="4"/>
                  </a:lnTo>
                  <a:lnTo>
                    <a:pt x="73" y="4"/>
                  </a:lnTo>
                  <a:lnTo>
                    <a:pt x="73" y="2"/>
                  </a:lnTo>
                  <a:lnTo>
                    <a:pt x="72" y="1"/>
                  </a:lnTo>
                  <a:lnTo>
                    <a:pt x="71" y="0"/>
                  </a:lnTo>
                  <a:lnTo>
                    <a:pt x="69" y="0"/>
                  </a:lnTo>
                  <a:lnTo>
                    <a:pt x="66" y="1"/>
                  </a:lnTo>
                  <a:lnTo>
                    <a:pt x="65" y="2"/>
                  </a:lnTo>
                  <a:lnTo>
                    <a:pt x="64" y="4"/>
                  </a:lnTo>
                  <a:lnTo>
                    <a:pt x="64"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122" name="Freeform 1007"/>
            <p:cNvSpPr>
              <a:spLocks/>
            </p:cNvSpPr>
            <p:nvPr/>
          </p:nvSpPr>
          <p:spPr bwMode="auto">
            <a:xfrm>
              <a:off x="4687888" y="2322513"/>
              <a:ext cx="25400" cy="34925"/>
            </a:xfrm>
            <a:custGeom>
              <a:avLst/>
              <a:gdLst/>
              <a:ahLst/>
              <a:cxnLst>
                <a:cxn ang="0">
                  <a:pos x="38" y="2"/>
                </a:cxn>
                <a:cxn ang="0">
                  <a:pos x="38" y="2"/>
                </a:cxn>
                <a:cxn ang="0">
                  <a:pos x="1" y="59"/>
                </a:cxn>
                <a:cxn ang="0">
                  <a:pos x="1" y="59"/>
                </a:cxn>
                <a:cxn ang="0">
                  <a:pos x="0" y="62"/>
                </a:cxn>
                <a:cxn ang="0">
                  <a:pos x="0" y="64"/>
                </a:cxn>
                <a:cxn ang="0">
                  <a:pos x="1" y="65"/>
                </a:cxn>
                <a:cxn ang="0">
                  <a:pos x="2" y="66"/>
                </a:cxn>
                <a:cxn ang="0">
                  <a:pos x="4" y="67"/>
                </a:cxn>
                <a:cxn ang="0">
                  <a:pos x="6" y="67"/>
                </a:cxn>
                <a:cxn ang="0">
                  <a:pos x="7" y="66"/>
                </a:cxn>
                <a:cxn ang="0">
                  <a:pos x="9" y="65"/>
                </a:cxn>
                <a:cxn ang="0">
                  <a:pos x="9" y="65"/>
                </a:cxn>
                <a:cxn ang="0">
                  <a:pos x="46" y="8"/>
                </a:cxn>
                <a:cxn ang="0">
                  <a:pos x="46" y="8"/>
                </a:cxn>
                <a:cxn ang="0">
                  <a:pos x="47" y="6"/>
                </a:cxn>
                <a:cxn ang="0">
                  <a:pos x="47" y="4"/>
                </a:cxn>
                <a:cxn ang="0">
                  <a:pos x="46" y="2"/>
                </a:cxn>
                <a:cxn ang="0">
                  <a:pos x="45" y="1"/>
                </a:cxn>
                <a:cxn ang="0">
                  <a:pos x="43" y="0"/>
                </a:cxn>
                <a:cxn ang="0">
                  <a:pos x="41" y="0"/>
                </a:cxn>
                <a:cxn ang="0">
                  <a:pos x="40" y="1"/>
                </a:cxn>
                <a:cxn ang="0">
                  <a:pos x="38" y="2"/>
                </a:cxn>
                <a:cxn ang="0">
                  <a:pos x="38" y="2"/>
                </a:cxn>
              </a:cxnLst>
              <a:rect l="0" t="0" r="r" b="b"/>
              <a:pathLst>
                <a:path w="47" h="67">
                  <a:moveTo>
                    <a:pt x="38" y="2"/>
                  </a:moveTo>
                  <a:lnTo>
                    <a:pt x="38" y="2"/>
                  </a:lnTo>
                  <a:lnTo>
                    <a:pt x="1" y="59"/>
                  </a:lnTo>
                  <a:lnTo>
                    <a:pt x="1" y="59"/>
                  </a:lnTo>
                  <a:lnTo>
                    <a:pt x="0" y="62"/>
                  </a:lnTo>
                  <a:lnTo>
                    <a:pt x="0" y="64"/>
                  </a:lnTo>
                  <a:lnTo>
                    <a:pt x="1" y="65"/>
                  </a:lnTo>
                  <a:lnTo>
                    <a:pt x="2" y="66"/>
                  </a:lnTo>
                  <a:lnTo>
                    <a:pt x="4" y="67"/>
                  </a:lnTo>
                  <a:lnTo>
                    <a:pt x="6" y="67"/>
                  </a:lnTo>
                  <a:lnTo>
                    <a:pt x="7" y="66"/>
                  </a:lnTo>
                  <a:lnTo>
                    <a:pt x="9" y="65"/>
                  </a:lnTo>
                  <a:lnTo>
                    <a:pt x="9" y="65"/>
                  </a:lnTo>
                  <a:lnTo>
                    <a:pt x="46" y="8"/>
                  </a:lnTo>
                  <a:lnTo>
                    <a:pt x="46" y="8"/>
                  </a:lnTo>
                  <a:lnTo>
                    <a:pt x="47" y="6"/>
                  </a:lnTo>
                  <a:lnTo>
                    <a:pt x="47" y="4"/>
                  </a:lnTo>
                  <a:lnTo>
                    <a:pt x="46" y="2"/>
                  </a:lnTo>
                  <a:lnTo>
                    <a:pt x="45" y="1"/>
                  </a:lnTo>
                  <a:lnTo>
                    <a:pt x="43" y="0"/>
                  </a:lnTo>
                  <a:lnTo>
                    <a:pt x="41" y="0"/>
                  </a:lnTo>
                  <a:lnTo>
                    <a:pt x="40" y="1"/>
                  </a:lnTo>
                  <a:lnTo>
                    <a:pt x="38" y="2"/>
                  </a:lnTo>
                  <a:lnTo>
                    <a:pt x="38"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123" name="Freeform 1008"/>
            <p:cNvSpPr>
              <a:spLocks/>
            </p:cNvSpPr>
            <p:nvPr/>
          </p:nvSpPr>
          <p:spPr bwMode="auto">
            <a:xfrm>
              <a:off x="4095751" y="2149476"/>
              <a:ext cx="746125" cy="649288"/>
            </a:xfrm>
            <a:custGeom>
              <a:avLst/>
              <a:gdLst/>
              <a:ahLst/>
              <a:cxnLst>
                <a:cxn ang="0">
                  <a:pos x="1140" y="1223"/>
                </a:cxn>
                <a:cxn ang="0">
                  <a:pos x="915" y="1215"/>
                </a:cxn>
                <a:cxn ang="0">
                  <a:pos x="541" y="1215"/>
                </a:cxn>
                <a:cxn ang="0">
                  <a:pos x="268" y="1224"/>
                </a:cxn>
                <a:cxn ang="0">
                  <a:pos x="95" y="1200"/>
                </a:cxn>
                <a:cxn ang="0">
                  <a:pos x="40" y="1159"/>
                </a:cxn>
                <a:cxn ang="0">
                  <a:pos x="16" y="1026"/>
                </a:cxn>
                <a:cxn ang="0">
                  <a:pos x="25" y="1009"/>
                </a:cxn>
                <a:cxn ang="0">
                  <a:pos x="19" y="875"/>
                </a:cxn>
                <a:cxn ang="0">
                  <a:pos x="9" y="625"/>
                </a:cxn>
                <a:cxn ang="0">
                  <a:pos x="6" y="418"/>
                </a:cxn>
                <a:cxn ang="0">
                  <a:pos x="7" y="289"/>
                </a:cxn>
                <a:cxn ang="0">
                  <a:pos x="52" y="230"/>
                </a:cxn>
                <a:cxn ang="0">
                  <a:pos x="151" y="213"/>
                </a:cxn>
                <a:cxn ang="0">
                  <a:pos x="235" y="218"/>
                </a:cxn>
                <a:cxn ang="0">
                  <a:pos x="289" y="31"/>
                </a:cxn>
                <a:cxn ang="0">
                  <a:pos x="307" y="12"/>
                </a:cxn>
                <a:cxn ang="0">
                  <a:pos x="441" y="1"/>
                </a:cxn>
                <a:cxn ang="0">
                  <a:pos x="695" y="15"/>
                </a:cxn>
                <a:cxn ang="0">
                  <a:pos x="756" y="83"/>
                </a:cxn>
                <a:cxn ang="0">
                  <a:pos x="793" y="203"/>
                </a:cxn>
                <a:cxn ang="0">
                  <a:pos x="1105" y="200"/>
                </a:cxn>
                <a:cxn ang="0">
                  <a:pos x="1230" y="198"/>
                </a:cxn>
                <a:cxn ang="0">
                  <a:pos x="1356" y="241"/>
                </a:cxn>
                <a:cxn ang="0">
                  <a:pos x="1396" y="318"/>
                </a:cxn>
                <a:cxn ang="0">
                  <a:pos x="1403" y="390"/>
                </a:cxn>
                <a:cxn ang="0">
                  <a:pos x="1406" y="426"/>
                </a:cxn>
                <a:cxn ang="0">
                  <a:pos x="1379" y="431"/>
                </a:cxn>
                <a:cxn ang="0">
                  <a:pos x="1365" y="363"/>
                </a:cxn>
                <a:cxn ang="0">
                  <a:pos x="1332" y="271"/>
                </a:cxn>
                <a:cxn ang="0">
                  <a:pos x="1211" y="232"/>
                </a:cxn>
                <a:cxn ang="0">
                  <a:pos x="1047" y="238"/>
                </a:cxn>
                <a:cxn ang="0">
                  <a:pos x="777" y="239"/>
                </a:cxn>
                <a:cxn ang="0">
                  <a:pos x="760" y="229"/>
                </a:cxn>
                <a:cxn ang="0">
                  <a:pos x="747" y="174"/>
                </a:cxn>
                <a:cxn ang="0">
                  <a:pos x="714" y="77"/>
                </a:cxn>
                <a:cxn ang="0">
                  <a:pos x="647" y="43"/>
                </a:cxn>
                <a:cxn ang="0">
                  <a:pos x="476" y="39"/>
                </a:cxn>
                <a:cxn ang="0">
                  <a:pos x="320" y="66"/>
                </a:cxn>
                <a:cxn ang="0">
                  <a:pos x="298" y="168"/>
                </a:cxn>
                <a:cxn ang="0">
                  <a:pos x="267" y="232"/>
                </a:cxn>
                <a:cxn ang="0">
                  <a:pos x="264" y="252"/>
                </a:cxn>
                <a:cxn ang="0">
                  <a:pos x="245" y="258"/>
                </a:cxn>
                <a:cxn ang="0">
                  <a:pos x="175" y="252"/>
                </a:cxn>
                <a:cxn ang="0">
                  <a:pos x="80" y="259"/>
                </a:cxn>
                <a:cxn ang="0">
                  <a:pos x="44" y="298"/>
                </a:cxn>
                <a:cxn ang="0">
                  <a:pos x="46" y="541"/>
                </a:cxn>
                <a:cxn ang="0">
                  <a:pos x="55" y="893"/>
                </a:cxn>
                <a:cxn ang="0">
                  <a:pos x="56" y="1019"/>
                </a:cxn>
                <a:cxn ang="0">
                  <a:pos x="58" y="1106"/>
                </a:cxn>
                <a:cxn ang="0">
                  <a:pos x="101" y="1162"/>
                </a:cxn>
                <a:cxn ang="0">
                  <a:pos x="279" y="1186"/>
                </a:cxn>
                <a:cxn ang="0">
                  <a:pos x="440" y="1189"/>
                </a:cxn>
                <a:cxn ang="0">
                  <a:pos x="599" y="1178"/>
                </a:cxn>
                <a:cxn ang="0">
                  <a:pos x="880" y="1179"/>
                </a:cxn>
                <a:cxn ang="0">
                  <a:pos x="1084" y="1180"/>
                </a:cxn>
                <a:cxn ang="0">
                  <a:pos x="1208" y="1188"/>
                </a:cxn>
                <a:cxn ang="0">
                  <a:pos x="1248" y="1188"/>
                </a:cxn>
                <a:cxn ang="0">
                  <a:pos x="1276" y="1173"/>
                </a:cxn>
                <a:cxn ang="0">
                  <a:pos x="1296" y="1192"/>
                </a:cxn>
                <a:cxn ang="0">
                  <a:pos x="1261" y="1223"/>
                </a:cxn>
              </a:cxnLst>
              <a:rect l="0" t="0" r="r" b="b"/>
              <a:pathLst>
                <a:path w="1409" h="1227">
                  <a:moveTo>
                    <a:pt x="1221" y="1227"/>
                  </a:moveTo>
                  <a:lnTo>
                    <a:pt x="1221" y="1227"/>
                  </a:lnTo>
                  <a:lnTo>
                    <a:pt x="1205" y="1226"/>
                  </a:lnTo>
                  <a:lnTo>
                    <a:pt x="1190" y="1226"/>
                  </a:lnTo>
                  <a:lnTo>
                    <a:pt x="1190" y="1226"/>
                  </a:lnTo>
                  <a:lnTo>
                    <a:pt x="1176" y="1225"/>
                  </a:lnTo>
                  <a:lnTo>
                    <a:pt x="1176" y="1225"/>
                  </a:lnTo>
                  <a:lnTo>
                    <a:pt x="1140" y="1223"/>
                  </a:lnTo>
                  <a:lnTo>
                    <a:pt x="1105" y="1221"/>
                  </a:lnTo>
                  <a:lnTo>
                    <a:pt x="1104" y="1221"/>
                  </a:lnTo>
                  <a:lnTo>
                    <a:pt x="1104" y="1221"/>
                  </a:lnTo>
                  <a:lnTo>
                    <a:pt x="1049" y="1218"/>
                  </a:lnTo>
                  <a:lnTo>
                    <a:pt x="1021" y="1217"/>
                  </a:lnTo>
                  <a:lnTo>
                    <a:pt x="993" y="1216"/>
                  </a:lnTo>
                  <a:lnTo>
                    <a:pt x="993" y="1216"/>
                  </a:lnTo>
                  <a:lnTo>
                    <a:pt x="915" y="1215"/>
                  </a:lnTo>
                  <a:lnTo>
                    <a:pt x="838" y="1214"/>
                  </a:lnTo>
                  <a:lnTo>
                    <a:pt x="838" y="1214"/>
                  </a:lnTo>
                  <a:lnTo>
                    <a:pt x="760" y="1213"/>
                  </a:lnTo>
                  <a:lnTo>
                    <a:pt x="681" y="1212"/>
                  </a:lnTo>
                  <a:lnTo>
                    <a:pt x="681" y="1212"/>
                  </a:lnTo>
                  <a:lnTo>
                    <a:pt x="608" y="1213"/>
                  </a:lnTo>
                  <a:lnTo>
                    <a:pt x="541" y="1215"/>
                  </a:lnTo>
                  <a:lnTo>
                    <a:pt x="541" y="1215"/>
                  </a:lnTo>
                  <a:lnTo>
                    <a:pt x="494" y="1218"/>
                  </a:lnTo>
                  <a:lnTo>
                    <a:pt x="489" y="1218"/>
                  </a:lnTo>
                  <a:lnTo>
                    <a:pt x="489" y="1218"/>
                  </a:lnTo>
                  <a:lnTo>
                    <a:pt x="399" y="1223"/>
                  </a:lnTo>
                  <a:lnTo>
                    <a:pt x="354" y="1224"/>
                  </a:lnTo>
                  <a:lnTo>
                    <a:pt x="309" y="1225"/>
                  </a:lnTo>
                  <a:lnTo>
                    <a:pt x="309" y="1225"/>
                  </a:lnTo>
                  <a:lnTo>
                    <a:pt x="268" y="1224"/>
                  </a:lnTo>
                  <a:lnTo>
                    <a:pt x="228" y="1223"/>
                  </a:lnTo>
                  <a:lnTo>
                    <a:pt x="191" y="1220"/>
                  </a:lnTo>
                  <a:lnTo>
                    <a:pt x="157" y="1215"/>
                  </a:lnTo>
                  <a:lnTo>
                    <a:pt x="157" y="1215"/>
                  </a:lnTo>
                  <a:lnTo>
                    <a:pt x="141" y="1213"/>
                  </a:lnTo>
                  <a:lnTo>
                    <a:pt x="126" y="1209"/>
                  </a:lnTo>
                  <a:lnTo>
                    <a:pt x="109" y="1205"/>
                  </a:lnTo>
                  <a:lnTo>
                    <a:pt x="95" y="1200"/>
                  </a:lnTo>
                  <a:lnTo>
                    <a:pt x="80" y="1194"/>
                  </a:lnTo>
                  <a:lnTo>
                    <a:pt x="67" y="1187"/>
                  </a:lnTo>
                  <a:lnTo>
                    <a:pt x="61" y="1183"/>
                  </a:lnTo>
                  <a:lnTo>
                    <a:pt x="55" y="1177"/>
                  </a:lnTo>
                  <a:lnTo>
                    <a:pt x="50" y="1172"/>
                  </a:lnTo>
                  <a:lnTo>
                    <a:pt x="45" y="1167"/>
                  </a:lnTo>
                  <a:lnTo>
                    <a:pt x="45" y="1167"/>
                  </a:lnTo>
                  <a:lnTo>
                    <a:pt x="40" y="1159"/>
                  </a:lnTo>
                  <a:lnTo>
                    <a:pt x="36" y="1150"/>
                  </a:lnTo>
                  <a:lnTo>
                    <a:pt x="27" y="1134"/>
                  </a:lnTo>
                  <a:lnTo>
                    <a:pt x="22" y="1117"/>
                  </a:lnTo>
                  <a:lnTo>
                    <a:pt x="19" y="1101"/>
                  </a:lnTo>
                  <a:lnTo>
                    <a:pt x="17" y="1083"/>
                  </a:lnTo>
                  <a:lnTo>
                    <a:pt x="16" y="1065"/>
                  </a:lnTo>
                  <a:lnTo>
                    <a:pt x="16" y="1029"/>
                  </a:lnTo>
                  <a:lnTo>
                    <a:pt x="16" y="1026"/>
                  </a:lnTo>
                  <a:lnTo>
                    <a:pt x="16" y="1026"/>
                  </a:lnTo>
                  <a:lnTo>
                    <a:pt x="17" y="1023"/>
                  </a:lnTo>
                  <a:lnTo>
                    <a:pt x="18" y="1019"/>
                  </a:lnTo>
                  <a:lnTo>
                    <a:pt x="20" y="1016"/>
                  </a:lnTo>
                  <a:lnTo>
                    <a:pt x="23" y="1013"/>
                  </a:lnTo>
                  <a:lnTo>
                    <a:pt x="24" y="1012"/>
                  </a:lnTo>
                  <a:lnTo>
                    <a:pt x="25" y="1009"/>
                  </a:lnTo>
                  <a:lnTo>
                    <a:pt x="25" y="1009"/>
                  </a:lnTo>
                  <a:lnTo>
                    <a:pt x="25" y="1001"/>
                  </a:lnTo>
                  <a:lnTo>
                    <a:pt x="25" y="1001"/>
                  </a:lnTo>
                  <a:lnTo>
                    <a:pt x="23" y="961"/>
                  </a:lnTo>
                  <a:lnTo>
                    <a:pt x="23" y="959"/>
                  </a:lnTo>
                  <a:lnTo>
                    <a:pt x="23" y="959"/>
                  </a:lnTo>
                  <a:lnTo>
                    <a:pt x="22" y="927"/>
                  </a:lnTo>
                  <a:lnTo>
                    <a:pt x="22" y="927"/>
                  </a:lnTo>
                  <a:lnTo>
                    <a:pt x="19" y="875"/>
                  </a:lnTo>
                  <a:lnTo>
                    <a:pt x="19" y="875"/>
                  </a:lnTo>
                  <a:lnTo>
                    <a:pt x="18" y="830"/>
                  </a:lnTo>
                  <a:lnTo>
                    <a:pt x="15" y="786"/>
                  </a:lnTo>
                  <a:lnTo>
                    <a:pt x="15" y="786"/>
                  </a:lnTo>
                  <a:lnTo>
                    <a:pt x="12" y="759"/>
                  </a:lnTo>
                  <a:lnTo>
                    <a:pt x="11" y="732"/>
                  </a:lnTo>
                  <a:lnTo>
                    <a:pt x="9" y="679"/>
                  </a:lnTo>
                  <a:lnTo>
                    <a:pt x="9" y="625"/>
                  </a:lnTo>
                  <a:lnTo>
                    <a:pt x="10" y="572"/>
                  </a:lnTo>
                  <a:lnTo>
                    <a:pt x="10" y="570"/>
                  </a:lnTo>
                  <a:lnTo>
                    <a:pt x="10" y="570"/>
                  </a:lnTo>
                  <a:lnTo>
                    <a:pt x="10" y="522"/>
                  </a:lnTo>
                  <a:lnTo>
                    <a:pt x="10" y="475"/>
                  </a:lnTo>
                  <a:lnTo>
                    <a:pt x="10" y="475"/>
                  </a:lnTo>
                  <a:lnTo>
                    <a:pt x="9" y="448"/>
                  </a:lnTo>
                  <a:lnTo>
                    <a:pt x="6" y="418"/>
                  </a:lnTo>
                  <a:lnTo>
                    <a:pt x="6" y="418"/>
                  </a:lnTo>
                  <a:lnTo>
                    <a:pt x="2" y="394"/>
                  </a:lnTo>
                  <a:lnTo>
                    <a:pt x="0" y="370"/>
                  </a:lnTo>
                  <a:lnTo>
                    <a:pt x="0" y="345"/>
                  </a:lnTo>
                  <a:lnTo>
                    <a:pt x="0" y="322"/>
                  </a:lnTo>
                  <a:lnTo>
                    <a:pt x="2" y="311"/>
                  </a:lnTo>
                  <a:lnTo>
                    <a:pt x="3" y="299"/>
                  </a:lnTo>
                  <a:lnTo>
                    <a:pt x="7" y="289"/>
                  </a:lnTo>
                  <a:lnTo>
                    <a:pt x="10" y="279"/>
                  </a:lnTo>
                  <a:lnTo>
                    <a:pt x="14" y="269"/>
                  </a:lnTo>
                  <a:lnTo>
                    <a:pt x="20" y="260"/>
                  </a:lnTo>
                  <a:lnTo>
                    <a:pt x="26" y="252"/>
                  </a:lnTo>
                  <a:lnTo>
                    <a:pt x="34" y="243"/>
                  </a:lnTo>
                  <a:lnTo>
                    <a:pt x="34" y="243"/>
                  </a:lnTo>
                  <a:lnTo>
                    <a:pt x="42" y="236"/>
                  </a:lnTo>
                  <a:lnTo>
                    <a:pt x="52" y="230"/>
                  </a:lnTo>
                  <a:lnTo>
                    <a:pt x="63" y="225"/>
                  </a:lnTo>
                  <a:lnTo>
                    <a:pt x="74" y="221"/>
                  </a:lnTo>
                  <a:lnTo>
                    <a:pt x="87" y="218"/>
                  </a:lnTo>
                  <a:lnTo>
                    <a:pt x="101" y="214"/>
                  </a:lnTo>
                  <a:lnTo>
                    <a:pt x="116" y="213"/>
                  </a:lnTo>
                  <a:lnTo>
                    <a:pt x="133" y="213"/>
                  </a:lnTo>
                  <a:lnTo>
                    <a:pt x="133" y="213"/>
                  </a:lnTo>
                  <a:lnTo>
                    <a:pt x="151" y="213"/>
                  </a:lnTo>
                  <a:lnTo>
                    <a:pt x="167" y="214"/>
                  </a:lnTo>
                  <a:lnTo>
                    <a:pt x="202" y="218"/>
                  </a:lnTo>
                  <a:lnTo>
                    <a:pt x="204" y="218"/>
                  </a:lnTo>
                  <a:lnTo>
                    <a:pt x="204" y="218"/>
                  </a:lnTo>
                  <a:lnTo>
                    <a:pt x="228" y="221"/>
                  </a:lnTo>
                  <a:lnTo>
                    <a:pt x="233" y="221"/>
                  </a:lnTo>
                  <a:lnTo>
                    <a:pt x="235" y="218"/>
                  </a:lnTo>
                  <a:lnTo>
                    <a:pt x="235" y="218"/>
                  </a:lnTo>
                  <a:lnTo>
                    <a:pt x="245" y="193"/>
                  </a:lnTo>
                  <a:lnTo>
                    <a:pt x="255" y="169"/>
                  </a:lnTo>
                  <a:lnTo>
                    <a:pt x="264" y="146"/>
                  </a:lnTo>
                  <a:lnTo>
                    <a:pt x="271" y="122"/>
                  </a:lnTo>
                  <a:lnTo>
                    <a:pt x="277" y="98"/>
                  </a:lnTo>
                  <a:lnTo>
                    <a:pt x="282" y="76"/>
                  </a:lnTo>
                  <a:lnTo>
                    <a:pt x="286" y="53"/>
                  </a:lnTo>
                  <a:lnTo>
                    <a:pt x="289" y="31"/>
                  </a:lnTo>
                  <a:lnTo>
                    <a:pt x="289" y="31"/>
                  </a:lnTo>
                  <a:lnTo>
                    <a:pt x="291" y="25"/>
                  </a:lnTo>
                  <a:lnTo>
                    <a:pt x="294" y="20"/>
                  </a:lnTo>
                  <a:lnTo>
                    <a:pt x="298" y="17"/>
                  </a:lnTo>
                  <a:lnTo>
                    <a:pt x="304" y="13"/>
                  </a:lnTo>
                  <a:lnTo>
                    <a:pt x="306" y="13"/>
                  </a:lnTo>
                  <a:lnTo>
                    <a:pt x="307" y="12"/>
                  </a:lnTo>
                  <a:lnTo>
                    <a:pt x="307" y="12"/>
                  </a:lnTo>
                  <a:lnTo>
                    <a:pt x="310" y="9"/>
                  </a:lnTo>
                  <a:lnTo>
                    <a:pt x="312" y="8"/>
                  </a:lnTo>
                  <a:lnTo>
                    <a:pt x="316" y="7"/>
                  </a:lnTo>
                  <a:lnTo>
                    <a:pt x="320" y="6"/>
                  </a:lnTo>
                  <a:lnTo>
                    <a:pt x="320" y="6"/>
                  </a:lnTo>
                  <a:lnTo>
                    <a:pt x="361" y="4"/>
                  </a:lnTo>
                  <a:lnTo>
                    <a:pt x="401" y="2"/>
                  </a:lnTo>
                  <a:lnTo>
                    <a:pt x="441" y="1"/>
                  </a:lnTo>
                  <a:lnTo>
                    <a:pt x="479" y="0"/>
                  </a:lnTo>
                  <a:lnTo>
                    <a:pt x="479" y="0"/>
                  </a:lnTo>
                  <a:lnTo>
                    <a:pt x="532" y="1"/>
                  </a:lnTo>
                  <a:lnTo>
                    <a:pt x="584" y="3"/>
                  </a:lnTo>
                  <a:lnTo>
                    <a:pt x="634" y="7"/>
                  </a:lnTo>
                  <a:lnTo>
                    <a:pt x="681" y="12"/>
                  </a:lnTo>
                  <a:lnTo>
                    <a:pt x="681" y="12"/>
                  </a:lnTo>
                  <a:lnTo>
                    <a:pt x="695" y="15"/>
                  </a:lnTo>
                  <a:lnTo>
                    <a:pt x="707" y="20"/>
                  </a:lnTo>
                  <a:lnTo>
                    <a:pt x="719" y="26"/>
                  </a:lnTo>
                  <a:lnTo>
                    <a:pt x="729" y="33"/>
                  </a:lnTo>
                  <a:lnTo>
                    <a:pt x="737" y="42"/>
                  </a:lnTo>
                  <a:lnTo>
                    <a:pt x="745" y="54"/>
                  </a:lnTo>
                  <a:lnTo>
                    <a:pt x="751" y="67"/>
                  </a:lnTo>
                  <a:lnTo>
                    <a:pt x="756" y="83"/>
                  </a:lnTo>
                  <a:lnTo>
                    <a:pt x="756" y="83"/>
                  </a:lnTo>
                  <a:lnTo>
                    <a:pt x="766" y="118"/>
                  </a:lnTo>
                  <a:lnTo>
                    <a:pt x="766" y="118"/>
                  </a:lnTo>
                  <a:lnTo>
                    <a:pt x="774" y="138"/>
                  </a:lnTo>
                  <a:lnTo>
                    <a:pt x="779" y="157"/>
                  </a:lnTo>
                  <a:lnTo>
                    <a:pt x="784" y="177"/>
                  </a:lnTo>
                  <a:lnTo>
                    <a:pt x="787" y="198"/>
                  </a:lnTo>
                  <a:lnTo>
                    <a:pt x="788" y="203"/>
                  </a:lnTo>
                  <a:lnTo>
                    <a:pt x="793" y="203"/>
                  </a:lnTo>
                  <a:lnTo>
                    <a:pt x="793" y="203"/>
                  </a:lnTo>
                  <a:lnTo>
                    <a:pt x="901" y="204"/>
                  </a:lnTo>
                  <a:lnTo>
                    <a:pt x="901" y="204"/>
                  </a:lnTo>
                  <a:lnTo>
                    <a:pt x="1026" y="204"/>
                  </a:lnTo>
                  <a:lnTo>
                    <a:pt x="1026" y="204"/>
                  </a:lnTo>
                  <a:lnTo>
                    <a:pt x="1046" y="204"/>
                  </a:lnTo>
                  <a:lnTo>
                    <a:pt x="1066" y="203"/>
                  </a:lnTo>
                  <a:lnTo>
                    <a:pt x="1105" y="200"/>
                  </a:lnTo>
                  <a:lnTo>
                    <a:pt x="1105" y="200"/>
                  </a:lnTo>
                  <a:lnTo>
                    <a:pt x="1144" y="197"/>
                  </a:lnTo>
                  <a:lnTo>
                    <a:pt x="1163" y="195"/>
                  </a:lnTo>
                  <a:lnTo>
                    <a:pt x="1182" y="195"/>
                  </a:lnTo>
                  <a:lnTo>
                    <a:pt x="1182" y="195"/>
                  </a:lnTo>
                  <a:lnTo>
                    <a:pt x="1207" y="196"/>
                  </a:lnTo>
                  <a:lnTo>
                    <a:pt x="1230" y="198"/>
                  </a:lnTo>
                  <a:lnTo>
                    <a:pt x="1230" y="198"/>
                  </a:lnTo>
                  <a:lnTo>
                    <a:pt x="1249" y="202"/>
                  </a:lnTo>
                  <a:lnTo>
                    <a:pt x="1271" y="206"/>
                  </a:lnTo>
                  <a:lnTo>
                    <a:pt x="1294" y="212"/>
                  </a:lnTo>
                  <a:lnTo>
                    <a:pt x="1317" y="221"/>
                  </a:lnTo>
                  <a:lnTo>
                    <a:pt x="1327" y="225"/>
                  </a:lnTo>
                  <a:lnTo>
                    <a:pt x="1337" y="230"/>
                  </a:lnTo>
                  <a:lnTo>
                    <a:pt x="1348" y="235"/>
                  </a:lnTo>
                  <a:lnTo>
                    <a:pt x="1356" y="241"/>
                  </a:lnTo>
                  <a:lnTo>
                    <a:pt x="1364" y="249"/>
                  </a:lnTo>
                  <a:lnTo>
                    <a:pt x="1372" y="256"/>
                  </a:lnTo>
                  <a:lnTo>
                    <a:pt x="1378" y="263"/>
                  </a:lnTo>
                  <a:lnTo>
                    <a:pt x="1383" y="273"/>
                  </a:lnTo>
                  <a:lnTo>
                    <a:pt x="1383" y="273"/>
                  </a:lnTo>
                  <a:lnTo>
                    <a:pt x="1388" y="287"/>
                  </a:lnTo>
                  <a:lnTo>
                    <a:pt x="1393" y="303"/>
                  </a:lnTo>
                  <a:lnTo>
                    <a:pt x="1396" y="318"/>
                  </a:lnTo>
                  <a:lnTo>
                    <a:pt x="1400" y="335"/>
                  </a:lnTo>
                  <a:lnTo>
                    <a:pt x="1401" y="345"/>
                  </a:lnTo>
                  <a:lnTo>
                    <a:pt x="1401" y="345"/>
                  </a:lnTo>
                  <a:lnTo>
                    <a:pt x="1402" y="356"/>
                  </a:lnTo>
                  <a:lnTo>
                    <a:pt x="1402" y="370"/>
                  </a:lnTo>
                  <a:lnTo>
                    <a:pt x="1402" y="370"/>
                  </a:lnTo>
                  <a:lnTo>
                    <a:pt x="1402" y="379"/>
                  </a:lnTo>
                  <a:lnTo>
                    <a:pt x="1403" y="390"/>
                  </a:lnTo>
                  <a:lnTo>
                    <a:pt x="1404" y="399"/>
                  </a:lnTo>
                  <a:lnTo>
                    <a:pt x="1407" y="408"/>
                  </a:lnTo>
                  <a:lnTo>
                    <a:pt x="1407" y="408"/>
                  </a:lnTo>
                  <a:lnTo>
                    <a:pt x="1409" y="412"/>
                  </a:lnTo>
                  <a:lnTo>
                    <a:pt x="1409" y="418"/>
                  </a:lnTo>
                  <a:lnTo>
                    <a:pt x="1408" y="422"/>
                  </a:lnTo>
                  <a:lnTo>
                    <a:pt x="1406" y="426"/>
                  </a:lnTo>
                  <a:lnTo>
                    <a:pt x="1406" y="426"/>
                  </a:lnTo>
                  <a:lnTo>
                    <a:pt x="1403" y="430"/>
                  </a:lnTo>
                  <a:lnTo>
                    <a:pt x="1399" y="433"/>
                  </a:lnTo>
                  <a:lnTo>
                    <a:pt x="1394" y="435"/>
                  </a:lnTo>
                  <a:lnTo>
                    <a:pt x="1389" y="436"/>
                  </a:lnTo>
                  <a:lnTo>
                    <a:pt x="1389" y="436"/>
                  </a:lnTo>
                  <a:lnTo>
                    <a:pt x="1385" y="435"/>
                  </a:lnTo>
                  <a:lnTo>
                    <a:pt x="1382" y="433"/>
                  </a:lnTo>
                  <a:lnTo>
                    <a:pt x="1379" y="431"/>
                  </a:lnTo>
                  <a:lnTo>
                    <a:pt x="1376" y="427"/>
                  </a:lnTo>
                  <a:lnTo>
                    <a:pt x="1376" y="427"/>
                  </a:lnTo>
                  <a:lnTo>
                    <a:pt x="1373" y="419"/>
                  </a:lnTo>
                  <a:lnTo>
                    <a:pt x="1371" y="411"/>
                  </a:lnTo>
                  <a:lnTo>
                    <a:pt x="1367" y="395"/>
                  </a:lnTo>
                  <a:lnTo>
                    <a:pt x="1365" y="378"/>
                  </a:lnTo>
                  <a:lnTo>
                    <a:pt x="1365" y="363"/>
                  </a:lnTo>
                  <a:lnTo>
                    <a:pt x="1365" y="363"/>
                  </a:lnTo>
                  <a:lnTo>
                    <a:pt x="1363" y="335"/>
                  </a:lnTo>
                  <a:lnTo>
                    <a:pt x="1361" y="321"/>
                  </a:lnTo>
                  <a:lnTo>
                    <a:pt x="1358" y="307"/>
                  </a:lnTo>
                  <a:lnTo>
                    <a:pt x="1358" y="307"/>
                  </a:lnTo>
                  <a:lnTo>
                    <a:pt x="1354" y="297"/>
                  </a:lnTo>
                  <a:lnTo>
                    <a:pt x="1348" y="288"/>
                  </a:lnTo>
                  <a:lnTo>
                    <a:pt x="1340" y="280"/>
                  </a:lnTo>
                  <a:lnTo>
                    <a:pt x="1332" y="271"/>
                  </a:lnTo>
                  <a:lnTo>
                    <a:pt x="1322" y="265"/>
                  </a:lnTo>
                  <a:lnTo>
                    <a:pt x="1311" y="258"/>
                  </a:lnTo>
                  <a:lnTo>
                    <a:pt x="1300" y="253"/>
                  </a:lnTo>
                  <a:lnTo>
                    <a:pt x="1288" y="248"/>
                  </a:lnTo>
                  <a:lnTo>
                    <a:pt x="1275" y="243"/>
                  </a:lnTo>
                  <a:lnTo>
                    <a:pt x="1263" y="240"/>
                  </a:lnTo>
                  <a:lnTo>
                    <a:pt x="1237" y="235"/>
                  </a:lnTo>
                  <a:lnTo>
                    <a:pt x="1211" y="232"/>
                  </a:lnTo>
                  <a:lnTo>
                    <a:pt x="1188" y="231"/>
                  </a:lnTo>
                  <a:lnTo>
                    <a:pt x="1188" y="231"/>
                  </a:lnTo>
                  <a:lnTo>
                    <a:pt x="1181" y="231"/>
                  </a:lnTo>
                  <a:lnTo>
                    <a:pt x="1181" y="231"/>
                  </a:lnTo>
                  <a:lnTo>
                    <a:pt x="1140" y="233"/>
                  </a:lnTo>
                  <a:lnTo>
                    <a:pt x="1101" y="235"/>
                  </a:lnTo>
                  <a:lnTo>
                    <a:pt x="1101" y="235"/>
                  </a:lnTo>
                  <a:lnTo>
                    <a:pt x="1047" y="238"/>
                  </a:lnTo>
                  <a:lnTo>
                    <a:pt x="1019" y="239"/>
                  </a:lnTo>
                  <a:lnTo>
                    <a:pt x="991" y="239"/>
                  </a:lnTo>
                  <a:lnTo>
                    <a:pt x="991" y="239"/>
                  </a:lnTo>
                  <a:lnTo>
                    <a:pt x="975" y="239"/>
                  </a:lnTo>
                  <a:lnTo>
                    <a:pt x="975" y="239"/>
                  </a:lnTo>
                  <a:lnTo>
                    <a:pt x="920" y="239"/>
                  </a:lnTo>
                  <a:lnTo>
                    <a:pt x="872" y="239"/>
                  </a:lnTo>
                  <a:lnTo>
                    <a:pt x="777" y="239"/>
                  </a:lnTo>
                  <a:lnTo>
                    <a:pt x="777" y="239"/>
                  </a:lnTo>
                  <a:lnTo>
                    <a:pt x="771" y="238"/>
                  </a:lnTo>
                  <a:lnTo>
                    <a:pt x="767" y="237"/>
                  </a:lnTo>
                  <a:lnTo>
                    <a:pt x="764" y="234"/>
                  </a:lnTo>
                  <a:lnTo>
                    <a:pt x="762" y="231"/>
                  </a:lnTo>
                  <a:lnTo>
                    <a:pt x="761" y="230"/>
                  </a:lnTo>
                  <a:lnTo>
                    <a:pt x="760" y="229"/>
                  </a:lnTo>
                  <a:lnTo>
                    <a:pt x="760" y="229"/>
                  </a:lnTo>
                  <a:lnTo>
                    <a:pt x="756" y="227"/>
                  </a:lnTo>
                  <a:lnTo>
                    <a:pt x="754" y="223"/>
                  </a:lnTo>
                  <a:lnTo>
                    <a:pt x="753" y="219"/>
                  </a:lnTo>
                  <a:lnTo>
                    <a:pt x="752" y="214"/>
                  </a:lnTo>
                  <a:lnTo>
                    <a:pt x="752" y="214"/>
                  </a:lnTo>
                  <a:lnTo>
                    <a:pt x="752" y="204"/>
                  </a:lnTo>
                  <a:lnTo>
                    <a:pt x="751" y="194"/>
                  </a:lnTo>
                  <a:lnTo>
                    <a:pt x="747" y="174"/>
                  </a:lnTo>
                  <a:lnTo>
                    <a:pt x="740" y="154"/>
                  </a:lnTo>
                  <a:lnTo>
                    <a:pt x="734" y="135"/>
                  </a:lnTo>
                  <a:lnTo>
                    <a:pt x="734" y="135"/>
                  </a:lnTo>
                  <a:lnTo>
                    <a:pt x="727" y="114"/>
                  </a:lnTo>
                  <a:lnTo>
                    <a:pt x="721" y="92"/>
                  </a:lnTo>
                  <a:lnTo>
                    <a:pt x="721" y="92"/>
                  </a:lnTo>
                  <a:lnTo>
                    <a:pt x="719" y="84"/>
                  </a:lnTo>
                  <a:lnTo>
                    <a:pt x="714" y="77"/>
                  </a:lnTo>
                  <a:lnTo>
                    <a:pt x="710" y="69"/>
                  </a:lnTo>
                  <a:lnTo>
                    <a:pt x="705" y="64"/>
                  </a:lnTo>
                  <a:lnTo>
                    <a:pt x="699" y="59"/>
                  </a:lnTo>
                  <a:lnTo>
                    <a:pt x="693" y="55"/>
                  </a:lnTo>
                  <a:lnTo>
                    <a:pt x="686" y="52"/>
                  </a:lnTo>
                  <a:lnTo>
                    <a:pt x="679" y="49"/>
                  </a:lnTo>
                  <a:lnTo>
                    <a:pt x="664" y="46"/>
                  </a:lnTo>
                  <a:lnTo>
                    <a:pt x="647" y="43"/>
                  </a:lnTo>
                  <a:lnTo>
                    <a:pt x="631" y="42"/>
                  </a:lnTo>
                  <a:lnTo>
                    <a:pt x="615" y="42"/>
                  </a:lnTo>
                  <a:lnTo>
                    <a:pt x="605" y="42"/>
                  </a:lnTo>
                  <a:lnTo>
                    <a:pt x="605" y="42"/>
                  </a:lnTo>
                  <a:lnTo>
                    <a:pt x="530" y="41"/>
                  </a:lnTo>
                  <a:lnTo>
                    <a:pt x="528" y="40"/>
                  </a:lnTo>
                  <a:lnTo>
                    <a:pt x="528" y="40"/>
                  </a:lnTo>
                  <a:lnTo>
                    <a:pt x="476" y="39"/>
                  </a:lnTo>
                  <a:lnTo>
                    <a:pt x="424" y="39"/>
                  </a:lnTo>
                  <a:lnTo>
                    <a:pt x="424" y="39"/>
                  </a:lnTo>
                  <a:lnTo>
                    <a:pt x="374" y="39"/>
                  </a:lnTo>
                  <a:lnTo>
                    <a:pt x="329" y="41"/>
                  </a:lnTo>
                  <a:lnTo>
                    <a:pt x="324" y="42"/>
                  </a:lnTo>
                  <a:lnTo>
                    <a:pt x="323" y="47"/>
                  </a:lnTo>
                  <a:lnTo>
                    <a:pt x="323" y="47"/>
                  </a:lnTo>
                  <a:lnTo>
                    <a:pt x="320" y="66"/>
                  </a:lnTo>
                  <a:lnTo>
                    <a:pt x="316" y="87"/>
                  </a:lnTo>
                  <a:lnTo>
                    <a:pt x="308" y="126"/>
                  </a:lnTo>
                  <a:lnTo>
                    <a:pt x="308" y="127"/>
                  </a:lnTo>
                  <a:lnTo>
                    <a:pt x="308" y="127"/>
                  </a:lnTo>
                  <a:lnTo>
                    <a:pt x="302" y="153"/>
                  </a:lnTo>
                  <a:lnTo>
                    <a:pt x="302" y="153"/>
                  </a:lnTo>
                  <a:lnTo>
                    <a:pt x="300" y="162"/>
                  </a:lnTo>
                  <a:lnTo>
                    <a:pt x="298" y="168"/>
                  </a:lnTo>
                  <a:lnTo>
                    <a:pt x="292" y="178"/>
                  </a:lnTo>
                  <a:lnTo>
                    <a:pt x="292" y="178"/>
                  </a:lnTo>
                  <a:lnTo>
                    <a:pt x="287" y="184"/>
                  </a:lnTo>
                  <a:lnTo>
                    <a:pt x="283" y="193"/>
                  </a:lnTo>
                  <a:lnTo>
                    <a:pt x="283" y="193"/>
                  </a:lnTo>
                  <a:lnTo>
                    <a:pt x="274" y="214"/>
                  </a:lnTo>
                  <a:lnTo>
                    <a:pt x="274" y="214"/>
                  </a:lnTo>
                  <a:lnTo>
                    <a:pt x="267" y="232"/>
                  </a:lnTo>
                  <a:lnTo>
                    <a:pt x="266" y="234"/>
                  </a:lnTo>
                  <a:lnTo>
                    <a:pt x="267" y="235"/>
                  </a:lnTo>
                  <a:lnTo>
                    <a:pt x="267" y="235"/>
                  </a:lnTo>
                  <a:lnTo>
                    <a:pt x="268" y="239"/>
                  </a:lnTo>
                  <a:lnTo>
                    <a:pt x="267" y="245"/>
                  </a:lnTo>
                  <a:lnTo>
                    <a:pt x="266" y="248"/>
                  </a:lnTo>
                  <a:lnTo>
                    <a:pt x="264" y="252"/>
                  </a:lnTo>
                  <a:lnTo>
                    <a:pt x="264" y="252"/>
                  </a:lnTo>
                  <a:lnTo>
                    <a:pt x="262" y="255"/>
                  </a:lnTo>
                  <a:lnTo>
                    <a:pt x="258" y="256"/>
                  </a:lnTo>
                  <a:lnTo>
                    <a:pt x="254" y="258"/>
                  </a:lnTo>
                  <a:lnTo>
                    <a:pt x="250" y="258"/>
                  </a:lnTo>
                  <a:lnTo>
                    <a:pt x="248" y="258"/>
                  </a:lnTo>
                  <a:lnTo>
                    <a:pt x="248" y="258"/>
                  </a:lnTo>
                  <a:lnTo>
                    <a:pt x="248" y="258"/>
                  </a:lnTo>
                  <a:lnTo>
                    <a:pt x="245" y="258"/>
                  </a:lnTo>
                  <a:lnTo>
                    <a:pt x="245" y="258"/>
                  </a:lnTo>
                  <a:lnTo>
                    <a:pt x="241" y="258"/>
                  </a:lnTo>
                  <a:lnTo>
                    <a:pt x="241" y="258"/>
                  </a:lnTo>
                  <a:lnTo>
                    <a:pt x="240" y="258"/>
                  </a:lnTo>
                  <a:lnTo>
                    <a:pt x="240" y="258"/>
                  </a:lnTo>
                  <a:lnTo>
                    <a:pt x="208" y="255"/>
                  </a:lnTo>
                  <a:lnTo>
                    <a:pt x="208" y="255"/>
                  </a:lnTo>
                  <a:lnTo>
                    <a:pt x="175" y="252"/>
                  </a:lnTo>
                  <a:lnTo>
                    <a:pt x="157" y="251"/>
                  </a:lnTo>
                  <a:lnTo>
                    <a:pt x="140" y="250"/>
                  </a:lnTo>
                  <a:lnTo>
                    <a:pt x="140" y="250"/>
                  </a:lnTo>
                  <a:lnTo>
                    <a:pt x="127" y="251"/>
                  </a:lnTo>
                  <a:lnTo>
                    <a:pt x="113" y="252"/>
                  </a:lnTo>
                  <a:lnTo>
                    <a:pt x="101" y="254"/>
                  </a:lnTo>
                  <a:lnTo>
                    <a:pt x="91" y="256"/>
                  </a:lnTo>
                  <a:lnTo>
                    <a:pt x="80" y="259"/>
                  </a:lnTo>
                  <a:lnTo>
                    <a:pt x="72" y="264"/>
                  </a:lnTo>
                  <a:lnTo>
                    <a:pt x="65" y="268"/>
                  </a:lnTo>
                  <a:lnTo>
                    <a:pt x="58" y="275"/>
                  </a:lnTo>
                  <a:lnTo>
                    <a:pt x="58" y="275"/>
                  </a:lnTo>
                  <a:lnTo>
                    <a:pt x="53" y="280"/>
                  </a:lnTo>
                  <a:lnTo>
                    <a:pt x="49" y="286"/>
                  </a:lnTo>
                  <a:lnTo>
                    <a:pt x="46" y="292"/>
                  </a:lnTo>
                  <a:lnTo>
                    <a:pt x="44" y="298"/>
                  </a:lnTo>
                  <a:lnTo>
                    <a:pt x="42" y="306"/>
                  </a:lnTo>
                  <a:lnTo>
                    <a:pt x="41" y="314"/>
                  </a:lnTo>
                  <a:lnTo>
                    <a:pt x="40" y="322"/>
                  </a:lnTo>
                  <a:lnTo>
                    <a:pt x="40" y="332"/>
                  </a:lnTo>
                  <a:lnTo>
                    <a:pt x="41" y="368"/>
                  </a:lnTo>
                  <a:lnTo>
                    <a:pt x="41" y="368"/>
                  </a:lnTo>
                  <a:lnTo>
                    <a:pt x="44" y="483"/>
                  </a:lnTo>
                  <a:lnTo>
                    <a:pt x="46" y="541"/>
                  </a:lnTo>
                  <a:lnTo>
                    <a:pt x="46" y="599"/>
                  </a:lnTo>
                  <a:lnTo>
                    <a:pt x="46" y="599"/>
                  </a:lnTo>
                  <a:lnTo>
                    <a:pt x="46" y="658"/>
                  </a:lnTo>
                  <a:lnTo>
                    <a:pt x="48" y="720"/>
                  </a:lnTo>
                  <a:lnTo>
                    <a:pt x="50" y="783"/>
                  </a:lnTo>
                  <a:lnTo>
                    <a:pt x="53" y="850"/>
                  </a:lnTo>
                  <a:lnTo>
                    <a:pt x="53" y="850"/>
                  </a:lnTo>
                  <a:lnTo>
                    <a:pt x="55" y="893"/>
                  </a:lnTo>
                  <a:lnTo>
                    <a:pt x="55" y="893"/>
                  </a:lnTo>
                  <a:lnTo>
                    <a:pt x="56" y="932"/>
                  </a:lnTo>
                  <a:lnTo>
                    <a:pt x="59" y="972"/>
                  </a:lnTo>
                  <a:lnTo>
                    <a:pt x="59" y="972"/>
                  </a:lnTo>
                  <a:lnTo>
                    <a:pt x="59" y="985"/>
                  </a:lnTo>
                  <a:lnTo>
                    <a:pt x="59" y="996"/>
                  </a:lnTo>
                  <a:lnTo>
                    <a:pt x="56" y="1019"/>
                  </a:lnTo>
                  <a:lnTo>
                    <a:pt x="56" y="1019"/>
                  </a:lnTo>
                  <a:lnTo>
                    <a:pt x="53" y="1035"/>
                  </a:lnTo>
                  <a:lnTo>
                    <a:pt x="52" y="1052"/>
                  </a:lnTo>
                  <a:lnTo>
                    <a:pt x="52" y="1052"/>
                  </a:lnTo>
                  <a:lnTo>
                    <a:pt x="52" y="1053"/>
                  </a:lnTo>
                  <a:lnTo>
                    <a:pt x="52" y="1053"/>
                  </a:lnTo>
                  <a:lnTo>
                    <a:pt x="53" y="1076"/>
                  </a:lnTo>
                  <a:lnTo>
                    <a:pt x="56" y="1097"/>
                  </a:lnTo>
                  <a:lnTo>
                    <a:pt x="58" y="1106"/>
                  </a:lnTo>
                  <a:lnTo>
                    <a:pt x="61" y="1115"/>
                  </a:lnTo>
                  <a:lnTo>
                    <a:pt x="65" y="1123"/>
                  </a:lnTo>
                  <a:lnTo>
                    <a:pt x="69" y="1132"/>
                  </a:lnTo>
                  <a:lnTo>
                    <a:pt x="73" y="1139"/>
                  </a:lnTo>
                  <a:lnTo>
                    <a:pt x="79" y="1145"/>
                  </a:lnTo>
                  <a:lnTo>
                    <a:pt x="85" y="1151"/>
                  </a:lnTo>
                  <a:lnTo>
                    <a:pt x="93" y="1157"/>
                  </a:lnTo>
                  <a:lnTo>
                    <a:pt x="101" y="1162"/>
                  </a:lnTo>
                  <a:lnTo>
                    <a:pt x="110" y="1166"/>
                  </a:lnTo>
                  <a:lnTo>
                    <a:pt x="122" y="1169"/>
                  </a:lnTo>
                  <a:lnTo>
                    <a:pt x="133" y="1171"/>
                  </a:lnTo>
                  <a:lnTo>
                    <a:pt x="133" y="1171"/>
                  </a:lnTo>
                  <a:lnTo>
                    <a:pt x="175" y="1178"/>
                  </a:lnTo>
                  <a:lnTo>
                    <a:pt x="211" y="1183"/>
                  </a:lnTo>
                  <a:lnTo>
                    <a:pt x="246" y="1186"/>
                  </a:lnTo>
                  <a:lnTo>
                    <a:pt x="279" y="1186"/>
                  </a:lnTo>
                  <a:lnTo>
                    <a:pt x="279" y="1186"/>
                  </a:lnTo>
                  <a:lnTo>
                    <a:pt x="311" y="1187"/>
                  </a:lnTo>
                  <a:lnTo>
                    <a:pt x="342" y="1188"/>
                  </a:lnTo>
                  <a:lnTo>
                    <a:pt x="342" y="1188"/>
                  </a:lnTo>
                  <a:lnTo>
                    <a:pt x="376" y="1189"/>
                  </a:lnTo>
                  <a:lnTo>
                    <a:pt x="409" y="1190"/>
                  </a:lnTo>
                  <a:lnTo>
                    <a:pt x="409" y="1190"/>
                  </a:lnTo>
                  <a:lnTo>
                    <a:pt x="440" y="1189"/>
                  </a:lnTo>
                  <a:lnTo>
                    <a:pt x="440" y="1189"/>
                  </a:lnTo>
                  <a:lnTo>
                    <a:pt x="472" y="1187"/>
                  </a:lnTo>
                  <a:lnTo>
                    <a:pt x="504" y="1184"/>
                  </a:lnTo>
                  <a:lnTo>
                    <a:pt x="504" y="1184"/>
                  </a:lnTo>
                  <a:lnTo>
                    <a:pt x="552" y="1180"/>
                  </a:lnTo>
                  <a:lnTo>
                    <a:pt x="576" y="1178"/>
                  </a:lnTo>
                  <a:lnTo>
                    <a:pt x="599" y="1178"/>
                  </a:lnTo>
                  <a:lnTo>
                    <a:pt x="599" y="1178"/>
                  </a:lnTo>
                  <a:lnTo>
                    <a:pt x="612" y="1178"/>
                  </a:lnTo>
                  <a:lnTo>
                    <a:pt x="612" y="1178"/>
                  </a:lnTo>
                  <a:lnTo>
                    <a:pt x="691" y="1179"/>
                  </a:lnTo>
                  <a:lnTo>
                    <a:pt x="784" y="1180"/>
                  </a:lnTo>
                  <a:lnTo>
                    <a:pt x="784" y="1180"/>
                  </a:lnTo>
                  <a:lnTo>
                    <a:pt x="873" y="1179"/>
                  </a:lnTo>
                  <a:lnTo>
                    <a:pt x="880" y="1179"/>
                  </a:lnTo>
                  <a:lnTo>
                    <a:pt x="880" y="1179"/>
                  </a:lnTo>
                  <a:lnTo>
                    <a:pt x="976" y="1179"/>
                  </a:lnTo>
                  <a:lnTo>
                    <a:pt x="976" y="1179"/>
                  </a:lnTo>
                  <a:lnTo>
                    <a:pt x="1009" y="1179"/>
                  </a:lnTo>
                  <a:lnTo>
                    <a:pt x="1011" y="1179"/>
                  </a:lnTo>
                  <a:lnTo>
                    <a:pt x="1011" y="1179"/>
                  </a:lnTo>
                  <a:lnTo>
                    <a:pt x="1041" y="1179"/>
                  </a:lnTo>
                  <a:lnTo>
                    <a:pt x="1041" y="1179"/>
                  </a:lnTo>
                  <a:lnTo>
                    <a:pt x="1084" y="1180"/>
                  </a:lnTo>
                  <a:lnTo>
                    <a:pt x="1107" y="1181"/>
                  </a:lnTo>
                  <a:lnTo>
                    <a:pt x="1130" y="1184"/>
                  </a:lnTo>
                  <a:lnTo>
                    <a:pt x="1130" y="1184"/>
                  </a:lnTo>
                  <a:lnTo>
                    <a:pt x="1159" y="1187"/>
                  </a:lnTo>
                  <a:lnTo>
                    <a:pt x="1174" y="1188"/>
                  </a:lnTo>
                  <a:lnTo>
                    <a:pt x="1189" y="1188"/>
                  </a:lnTo>
                  <a:lnTo>
                    <a:pt x="1189" y="1188"/>
                  </a:lnTo>
                  <a:lnTo>
                    <a:pt x="1208" y="1188"/>
                  </a:lnTo>
                  <a:lnTo>
                    <a:pt x="1208" y="1188"/>
                  </a:lnTo>
                  <a:lnTo>
                    <a:pt x="1210" y="1188"/>
                  </a:lnTo>
                  <a:lnTo>
                    <a:pt x="1210" y="1188"/>
                  </a:lnTo>
                  <a:lnTo>
                    <a:pt x="1219" y="1188"/>
                  </a:lnTo>
                  <a:lnTo>
                    <a:pt x="1219" y="1188"/>
                  </a:lnTo>
                  <a:lnTo>
                    <a:pt x="1237" y="1189"/>
                  </a:lnTo>
                  <a:lnTo>
                    <a:pt x="1237" y="1189"/>
                  </a:lnTo>
                  <a:lnTo>
                    <a:pt x="1248" y="1188"/>
                  </a:lnTo>
                  <a:lnTo>
                    <a:pt x="1255" y="1187"/>
                  </a:lnTo>
                  <a:lnTo>
                    <a:pt x="1260" y="1185"/>
                  </a:lnTo>
                  <a:lnTo>
                    <a:pt x="1262" y="1183"/>
                  </a:lnTo>
                  <a:lnTo>
                    <a:pt x="1262" y="1183"/>
                  </a:lnTo>
                  <a:lnTo>
                    <a:pt x="1265" y="1178"/>
                  </a:lnTo>
                  <a:lnTo>
                    <a:pt x="1268" y="1176"/>
                  </a:lnTo>
                  <a:lnTo>
                    <a:pt x="1272" y="1174"/>
                  </a:lnTo>
                  <a:lnTo>
                    <a:pt x="1276" y="1173"/>
                  </a:lnTo>
                  <a:lnTo>
                    <a:pt x="1276" y="1173"/>
                  </a:lnTo>
                  <a:lnTo>
                    <a:pt x="1281" y="1174"/>
                  </a:lnTo>
                  <a:lnTo>
                    <a:pt x="1287" y="1176"/>
                  </a:lnTo>
                  <a:lnTo>
                    <a:pt x="1291" y="1179"/>
                  </a:lnTo>
                  <a:lnTo>
                    <a:pt x="1294" y="1184"/>
                  </a:lnTo>
                  <a:lnTo>
                    <a:pt x="1294" y="1184"/>
                  </a:lnTo>
                  <a:lnTo>
                    <a:pt x="1295" y="1188"/>
                  </a:lnTo>
                  <a:lnTo>
                    <a:pt x="1296" y="1192"/>
                  </a:lnTo>
                  <a:lnTo>
                    <a:pt x="1295" y="1196"/>
                  </a:lnTo>
                  <a:lnTo>
                    <a:pt x="1293" y="1200"/>
                  </a:lnTo>
                  <a:lnTo>
                    <a:pt x="1293" y="1200"/>
                  </a:lnTo>
                  <a:lnTo>
                    <a:pt x="1290" y="1204"/>
                  </a:lnTo>
                  <a:lnTo>
                    <a:pt x="1287" y="1208"/>
                  </a:lnTo>
                  <a:lnTo>
                    <a:pt x="1279" y="1215"/>
                  </a:lnTo>
                  <a:lnTo>
                    <a:pt x="1270" y="1219"/>
                  </a:lnTo>
                  <a:lnTo>
                    <a:pt x="1261" y="1223"/>
                  </a:lnTo>
                  <a:lnTo>
                    <a:pt x="1251" y="1225"/>
                  </a:lnTo>
                  <a:lnTo>
                    <a:pt x="1241" y="1226"/>
                  </a:lnTo>
                  <a:lnTo>
                    <a:pt x="1221" y="1227"/>
                  </a:lnTo>
                  <a:lnTo>
                    <a:pt x="1221" y="1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sp>
          <p:nvSpPr>
            <p:cNvPr id="124" name="Freeform 1010"/>
            <p:cNvSpPr>
              <a:spLocks/>
            </p:cNvSpPr>
            <p:nvPr/>
          </p:nvSpPr>
          <p:spPr bwMode="auto">
            <a:xfrm>
              <a:off x="4127500" y="2363788"/>
              <a:ext cx="822325" cy="422275"/>
            </a:xfrm>
            <a:custGeom>
              <a:avLst/>
              <a:gdLst/>
              <a:ahLst/>
              <a:cxnLst>
                <a:cxn ang="0">
                  <a:pos x="1224" y="794"/>
                </a:cxn>
                <a:cxn ang="0">
                  <a:pos x="1217" y="774"/>
                </a:cxn>
                <a:cxn ang="0">
                  <a:pos x="1226" y="760"/>
                </a:cxn>
                <a:cxn ang="0">
                  <a:pos x="1240" y="724"/>
                </a:cxn>
                <a:cxn ang="0">
                  <a:pos x="1256" y="649"/>
                </a:cxn>
                <a:cxn ang="0">
                  <a:pos x="1286" y="584"/>
                </a:cxn>
                <a:cxn ang="0">
                  <a:pos x="1313" y="525"/>
                </a:cxn>
                <a:cxn ang="0">
                  <a:pos x="1351" y="435"/>
                </a:cxn>
                <a:cxn ang="0">
                  <a:pos x="1404" y="353"/>
                </a:cxn>
                <a:cxn ang="0">
                  <a:pos x="1460" y="252"/>
                </a:cxn>
                <a:cxn ang="0">
                  <a:pos x="1509" y="131"/>
                </a:cxn>
                <a:cxn ang="0">
                  <a:pos x="1516" y="71"/>
                </a:cxn>
                <a:cxn ang="0">
                  <a:pos x="1506" y="49"/>
                </a:cxn>
                <a:cxn ang="0">
                  <a:pos x="1465" y="35"/>
                </a:cxn>
                <a:cxn ang="0">
                  <a:pos x="1425" y="37"/>
                </a:cxn>
                <a:cxn ang="0">
                  <a:pos x="781" y="47"/>
                </a:cxn>
                <a:cxn ang="0">
                  <a:pos x="307" y="65"/>
                </a:cxn>
                <a:cxn ang="0">
                  <a:pos x="295" y="101"/>
                </a:cxn>
                <a:cxn ang="0">
                  <a:pos x="257" y="189"/>
                </a:cxn>
                <a:cxn ang="0">
                  <a:pos x="245" y="243"/>
                </a:cxn>
                <a:cxn ang="0">
                  <a:pos x="228" y="311"/>
                </a:cxn>
                <a:cxn ang="0">
                  <a:pos x="196" y="371"/>
                </a:cxn>
                <a:cxn ang="0">
                  <a:pos x="150" y="466"/>
                </a:cxn>
                <a:cxn ang="0">
                  <a:pos x="135" y="518"/>
                </a:cxn>
                <a:cxn ang="0">
                  <a:pos x="104" y="613"/>
                </a:cxn>
                <a:cxn ang="0">
                  <a:pos x="74" y="660"/>
                </a:cxn>
                <a:cxn ang="0">
                  <a:pos x="52" y="709"/>
                </a:cxn>
                <a:cxn ang="0">
                  <a:pos x="36" y="756"/>
                </a:cxn>
                <a:cxn ang="0">
                  <a:pos x="32" y="773"/>
                </a:cxn>
                <a:cxn ang="0">
                  <a:pos x="17" y="780"/>
                </a:cxn>
                <a:cxn ang="0">
                  <a:pos x="4" y="774"/>
                </a:cxn>
                <a:cxn ang="0">
                  <a:pos x="0" y="762"/>
                </a:cxn>
                <a:cxn ang="0">
                  <a:pos x="13" y="713"/>
                </a:cxn>
                <a:cxn ang="0">
                  <a:pos x="42" y="646"/>
                </a:cxn>
                <a:cxn ang="0">
                  <a:pos x="79" y="583"/>
                </a:cxn>
                <a:cxn ang="0">
                  <a:pos x="98" y="520"/>
                </a:cxn>
                <a:cxn ang="0">
                  <a:pos x="128" y="431"/>
                </a:cxn>
                <a:cxn ang="0">
                  <a:pos x="164" y="359"/>
                </a:cxn>
                <a:cxn ang="0">
                  <a:pos x="198" y="289"/>
                </a:cxn>
                <a:cxn ang="0">
                  <a:pos x="212" y="219"/>
                </a:cxn>
                <a:cxn ang="0">
                  <a:pos x="237" y="133"/>
                </a:cxn>
                <a:cxn ang="0">
                  <a:pos x="265" y="77"/>
                </a:cxn>
                <a:cxn ang="0">
                  <a:pos x="276" y="43"/>
                </a:cxn>
                <a:cxn ang="0">
                  <a:pos x="303" y="24"/>
                </a:cxn>
                <a:cxn ang="0">
                  <a:pos x="375" y="18"/>
                </a:cxn>
                <a:cxn ang="0">
                  <a:pos x="411" y="13"/>
                </a:cxn>
                <a:cxn ang="0">
                  <a:pos x="479" y="13"/>
                </a:cxn>
                <a:cxn ang="0">
                  <a:pos x="668" y="15"/>
                </a:cxn>
                <a:cxn ang="0">
                  <a:pos x="1159" y="4"/>
                </a:cxn>
                <a:cxn ang="0">
                  <a:pos x="1375" y="1"/>
                </a:cxn>
                <a:cxn ang="0">
                  <a:pos x="1481" y="2"/>
                </a:cxn>
                <a:cxn ang="0">
                  <a:pos x="1535" y="17"/>
                </a:cxn>
                <a:cxn ang="0">
                  <a:pos x="1547" y="34"/>
                </a:cxn>
                <a:cxn ang="0">
                  <a:pos x="1550" y="109"/>
                </a:cxn>
                <a:cxn ang="0">
                  <a:pos x="1516" y="216"/>
                </a:cxn>
                <a:cxn ang="0">
                  <a:pos x="1472" y="303"/>
                </a:cxn>
                <a:cxn ang="0">
                  <a:pos x="1406" y="412"/>
                </a:cxn>
                <a:cxn ang="0">
                  <a:pos x="1362" y="503"/>
                </a:cxn>
                <a:cxn ang="0">
                  <a:pos x="1315" y="608"/>
                </a:cxn>
                <a:cxn ang="0">
                  <a:pos x="1277" y="715"/>
                </a:cxn>
                <a:cxn ang="0">
                  <a:pos x="1261" y="773"/>
                </a:cxn>
                <a:cxn ang="0">
                  <a:pos x="1244" y="796"/>
                </a:cxn>
              </a:cxnLst>
              <a:rect l="0" t="0" r="r" b="b"/>
              <a:pathLst>
                <a:path w="1553" h="798">
                  <a:moveTo>
                    <a:pt x="1235" y="798"/>
                  </a:moveTo>
                  <a:lnTo>
                    <a:pt x="1235" y="798"/>
                  </a:lnTo>
                  <a:lnTo>
                    <a:pt x="1229" y="797"/>
                  </a:lnTo>
                  <a:lnTo>
                    <a:pt x="1226" y="796"/>
                  </a:lnTo>
                  <a:lnTo>
                    <a:pt x="1224" y="794"/>
                  </a:lnTo>
                  <a:lnTo>
                    <a:pt x="1220" y="792"/>
                  </a:lnTo>
                  <a:lnTo>
                    <a:pt x="1219" y="789"/>
                  </a:lnTo>
                  <a:lnTo>
                    <a:pt x="1217" y="786"/>
                  </a:lnTo>
                  <a:lnTo>
                    <a:pt x="1217" y="781"/>
                  </a:lnTo>
                  <a:lnTo>
                    <a:pt x="1217" y="774"/>
                  </a:lnTo>
                  <a:lnTo>
                    <a:pt x="1217" y="774"/>
                  </a:lnTo>
                  <a:lnTo>
                    <a:pt x="1218" y="770"/>
                  </a:lnTo>
                  <a:lnTo>
                    <a:pt x="1219" y="766"/>
                  </a:lnTo>
                  <a:lnTo>
                    <a:pt x="1222" y="763"/>
                  </a:lnTo>
                  <a:lnTo>
                    <a:pt x="1226" y="760"/>
                  </a:lnTo>
                  <a:lnTo>
                    <a:pt x="1228" y="759"/>
                  </a:lnTo>
                  <a:lnTo>
                    <a:pt x="1229" y="757"/>
                  </a:lnTo>
                  <a:lnTo>
                    <a:pt x="1229" y="757"/>
                  </a:lnTo>
                  <a:lnTo>
                    <a:pt x="1235" y="741"/>
                  </a:lnTo>
                  <a:lnTo>
                    <a:pt x="1240" y="724"/>
                  </a:lnTo>
                  <a:lnTo>
                    <a:pt x="1244" y="705"/>
                  </a:lnTo>
                  <a:lnTo>
                    <a:pt x="1248" y="686"/>
                  </a:lnTo>
                  <a:lnTo>
                    <a:pt x="1248" y="686"/>
                  </a:lnTo>
                  <a:lnTo>
                    <a:pt x="1251" y="667"/>
                  </a:lnTo>
                  <a:lnTo>
                    <a:pt x="1256" y="649"/>
                  </a:lnTo>
                  <a:lnTo>
                    <a:pt x="1256" y="649"/>
                  </a:lnTo>
                  <a:lnTo>
                    <a:pt x="1262" y="632"/>
                  </a:lnTo>
                  <a:lnTo>
                    <a:pt x="1269" y="616"/>
                  </a:lnTo>
                  <a:lnTo>
                    <a:pt x="1277" y="599"/>
                  </a:lnTo>
                  <a:lnTo>
                    <a:pt x="1286" y="584"/>
                  </a:lnTo>
                  <a:lnTo>
                    <a:pt x="1286" y="584"/>
                  </a:lnTo>
                  <a:lnTo>
                    <a:pt x="1294" y="566"/>
                  </a:lnTo>
                  <a:lnTo>
                    <a:pt x="1302" y="549"/>
                  </a:lnTo>
                  <a:lnTo>
                    <a:pt x="1302" y="549"/>
                  </a:lnTo>
                  <a:lnTo>
                    <a:pt x="1313" y="525"/>
                  </a:lnTo>
                  <a:lnTo>
                    <a:pt x="1323" y="500"/>
                  </a:lnTo>
                  <a:lnTo>
                    <a:pt x="1323" y="500"/>
                  </a:lnTo>
                  <a:lnTo>
                    <a:pt x="1336" y="468"/>
                  </a:lnTo>
                  <a:lnTo>
                    <a:pt x="1351" y="435"/>
                  </a:lnTo>
                  <a:lnTo>
                    <a:pt x="1351" y="435"/>
                  </a:lnTo>
                  <a:lnTo>
                    <a:pt x="1359" y="421"/>
                  </a:lnTo>
                  <a:lnTo>
                    <a:pt x="1368" y="405"/>
                  </a:lnTo>
                  <a:lnTo>
                    <a:pt x="1387" y="377"/>
                  </a:lnTo>
                  <a:lnTo>
                    <a:pt x="1387" y="377"/>
                  </a:lnTo>
                  <a:lnTo>
                    <a:pt x="1404" y="353"/>
                  </a:lnTo>
                  <a:lnTo>
                    <a:pt x="1411" y="340"/>
                  </a:lnTo>
                  <a:lnTo>
                    <a:pt x="1419" y="328"/>
                  </a:lnTo>
                  <a:lnTo>
                    <a:pt x="1430" y="307"/>
                  </a:lnTo>
                  <a:lnTo>
                    <a:pt x="1430" y="307"/>
                  </a:lnTo>
                  <a:lnTo>
                    <a:pt x="1460" y="252"/>
                  </a:lnTo>
                  <a:lnTo>
                    <a:pt x="1474" y="222"/>
                  </a:lnTo>
                  <a:lnTo>
                    <a:pt x="1488" y="192"/>
                  </a:lnTo>
                  <a:lnTo>
                    <a:pt x="1499" y="162"/>
                  </a:lnTo>
                  <a:lnTo>
                    <a:pt x="1504" y="146"/>
                  </a:lnTo>
                  <a:lnTo>
                    <a:pt x="1509" y="131"/>
                  </a:lnTo>
                  <a:lnTo>
                    <a:pt x="1512" y="116"/>
                  </a:lnTo>
                  <a:lnTo>
                    <a:pt x="1514" y="101"/>
                  </a:lnTo>
                  <a:lnTo>
                    <a:pt x="1515" y="85"/>
                  </a:lnTo>
                  <a:lnTo>
                    <a:pt x="1516" y="71"/>
                  </a:lnTo>
                  <a:lnTo>
                    <a:pt x="1516" y="71"/>
                  </a:lnTo>
                  <a:lnTo>
                    <a:pt x="1515" y="65"/>
                  </a:lnTo>
                  <a:lnTo>
                    <a:pt x="1514" y="60"/>
                  </a:lnTo>
                  <a:lnTo>
                    <a:pt x="1512" y="56"/>
                  </a:lnTo>
                  <a:lnTo>
                    <a:pt x="1510" y="52"/>
                  </a:lnTo>
                  <a:lnTo>
                    <a:pt x="1506" y="49"/>
                  </a:lnTo>
                  <a:lnTo>
                    <a:pt x="1503" y="46"/>
                  </a:lnTo>
                  <a:lnTo>
                    <a:pt x="1495" y="42"/>
                  </a:lnTo>
                  <a:lnTo>
                    <a:pt x="1486" y="38"/>
                  </a:lnTo>
                  <a:lnTo>
                    <a:pt x="1475" y="36"/>
                  </a:lnTo>
                  <a:lnTo>
                    <a:pt x="1465" y="35"/>
                  </a:lnTo>
                  <a:lnTo>
                    <a:pt x="1456" y="35"/>
                  </a:lnTo>
                  <a:lnTo>
                    <a:pt x="1456" y="35"/>
                  </a:lnTo>
                  <a:lnTo>
                    <a:pt x="1439" y="36"/>
                  </a:lnTo>
                  <a:lnTo>
                    <a:pt x="1425" y="37"/>
                  </a:lnTo>
                  <a:lnTo>
                    <a:pt x="1425" y="37"/>
                  </a:lnTo>
                  <a:lnTo>
                    <a:pt x="1404" y="37"/>
                  </a:lnTo>
                  <a:lnTo>
                    <a:pt x="1272" y="37"/>
                  </a:lnTo>
                  <a:lnTo>
                    <a:pt x="1272" y="37"/>
                  </a:lnTo>
                  <a:lnTo>
                    <a:pt x="1092" y="41"/>
                  </a:lnTo>
                  <a:lnTo>
                    <a:pt x="781" y="47"/>
                  </a:lnTo>
                  <a:lnTo>
                    <a:pt x="314" y="57"/>
                  </a:lnTo>
                  <a:lnTo>
                    <a:pt x="309" y="57"/>
                  </a:lnTo>
                  <a:lnTo>
                    <a:pt x="308" y="61"/>
                  </a:lnTo>
                  <a:lnTo>
                    <a:pt x="308" y="61"/>
                  </a:lnTo>
                  <a:lnTo>
                    <a:pt x="307" y="65"/>
                  </a:lnTo>
                  <a:lnTo>
                    <a:pt x="306" y="66"/>
                  </a:lnTo>
                  <a:lnTo>
                    <a:pt x="306" y="66"/>
                  </a:lnTo>
                  <a:lnTo>
                    <a:pt x="306" y="66"/>
                  </a:lnTo>
                  <a:lnTo>
                    <a:pt x="301" y="83"/>
                  </a:lnTo>
                  <a:lnTo>
                    <a:pt x="295" y="101"/>
                  </a:lnTo>
                  <a:lnTo>
                    <a:pt x="280" y="134"/>
                  </a:lnTo>
                  <a:lnTo>
                    <a:pt x="280" y="134"/>
                  </a:lnTo>
                  <a:lnTo>
                    <a:pt x="272" y="151"/>
                  </a:lnTo>
                  <a:lnTo>
                    <a:pt x="264" y="170"/>
                  </a:lnTo>
                  <a:lnTo>
                    <a:pt x="257" y="189"/>
                  </a:lnTo>
                  <a:lnTo>
                    <a:pt x="251" y="207"/>
                  </a:lnTo>
                  <a:lnTo>
                    <a:pt x="251" y="207"/>
                  </a:lnTo>
                  <a:lnTo>
                    <a:pt x="248" y="225"/>
                  </a:lnTo>
                  <a:lnTo>
                    <a:pt x="245" y="243"/>
                  </a:lnTo>
                  <a:lnTo>
                    <a:pt x="245" y="243"/>
                  </a:lnTo>
                  <a:lnTo>
                    <a:pt x="241" y="272"/>
                  </a:lnTo>
                  <a:lnTo>
                    <a:pt x="238" y="285"/>
                  </a:lnTo>
                  <a:lnTo>
                    <a:pt x="234" y="299"/>
                  </a:lnTo>
                  <a:lnTo>
                    <a:pt x="234" y="299"/>
                  </a:lnTo>
                  <a:lnTo>
                    <a:pt x="228" y="311"/>
                  </a:lnTo>
                  <a:lnTo>
                    <a:pt x="222" y="322"/>
                  </a:lnTo>
                  <a:lnTo>
                    <a:pt x="210" y="345"/>
                  </a:lnTo>
                  <a:lnTo>
                    <a:pt x="210" y="345"/>
                  </a:lnTo>
                  <a:lnTo>
                    <a:pt x="196" y="371"/>
                  </a:lnTo>
                  <a:lnTo>
                    <a:pt x="196" y="371"/>
                  </a:lnTo>
                  <a:lnTo>
                    <a:pt x="182" y="400"/>
                  </a:lnTo>
                  <a:lnTo>
                    <a:pt x="182" y="400"/>
                  </a:lnTo>
                  <a:lnTo>
                    <a:pt x="171" y="422"/>
                  </a:lnTo>
                  <a:lnTo>
                    <a:pt x="159" y="444"/>
                  </a:lnTo>
                  <a:lnTo>
                    <a:pt x="150" y="466"/>
                  </a:lnTo>
                  <a:lnTo>
                    <a:pt x="146" y="477"/>
                  </a:lnTo>
                  <a:lnTo>
                    <a:pt x="143" y="487"/>
                  </a:lnTo>
                  <a:lnTo>
                    <a:pt x="143" y="487"/>
                  </a:lnTo>
                  <a:lnTo>
                    <a:pt x="135" y="518"/>
                  </a:lnTo>
                  <a:lnTo>
                    <a:pt x="135" y="518"/>
                  </a:lnTo>
                  <a:lnTo>
                    <a:pt x="126" y="553"/>
                  </a:lnTo>
                  <a:lnTo>
                    <a:pt x="116" y="588"/>
                  </a:lnTo>
                  <a:lnTo>
                    <a:pt x="116" y="588"/>
                  </a:lnTo>
                  <a:lnTo>
                    <a:pt x="110" y="600"/>
                  </a:lnTo>
                  <a:lnTo>
                    <a:pt x="104" y="613"/>
                  </a:lnTo>
                  <a:lnTo>
                    <a:pt x="97" y="625"/>
                  </a:lnTo>
                  <a:lnTo>
                    <a:pt x="89" y="637"/>
                  </a:lnTo>
                  <a:lnTo>
                    <a:pt x="89" y="637"/>
                  </a:lnTo>
                  <a:lnTo>
                    <a:pt x="81" y="648"/>
                  </a:lnTo>
                  <a:lnTo>
                    <a:pt x="74" y="660"/>
                  </a:lnTo>
                  <a:lnTo>
                    <a:pt x="68" y="673"/>
                  </a:lnTo>
                  <a:lnTo>
                    <a:pt x="62" y="686"/>
                  </a:lnTo>
                  <a:lnTo>
                    <a:pt x="62" y="686"/>
                  </a:lnTo>
                  <a:lnTo>
                    <a:pt x="58" y="697"/>
                  </a:lnTo>
                  <a:lnTo>
                    <a:pt x="52" y="709"/>
                  </a:lnTo>
                  <a:lnTo>
                    <a:pt x="52" y="709"/>
                  </a:lnTo>
                  <a:lnTo>
                    <a:pt x="47" y="723"/>
                  </a:lnTo>
                  <a:lnTo>
                    <a:pt x="41" y="736"/>
                  </a:lnTo>
                  <a:lnTo>
                    <a:pt x="38" y="750"/>
                  </a:lnTo>
                  <a:lnTo>
                    <a:pt x="36" y="756"/>
                  </a:lnTo>
                  <a:lnTo>
                    <a:pt x="36" y="762"/>
                  </a:lnTo>
                  <a:lnTo>
                    <a:pt x="36" y="762"/>
                  </a:lnTo>
                  <a:lnTo>
                    <a:pt x="35" y="766"/>
                  </a:lnTo>
                  <a:lnTo>
                    <a:pt x="34" y="770"/>
                  </a:lnTo>
                  <a:lnTo>
                    <a:pt x="32" y="773"/>
                  </a:lnTo>
                  <a:lnTo>
                    <a:pt x="30" y="775"/>
                  </a:lnTo>
                  <a:lnTo>
                    <a:pt x="26" y="777"/>
                  </a:lnTo>
                  <a:lnTo>
                    <a:pt x="23" y="779"/>
                  </a:lnTo>
                  <a:lnTo>
                    <a:pt x="17" y="780"/>
                  </a:lnTo>
                  <a:lnTo>
                    <a:pt x="17" y="780"/>
                  </a:lnTo>
                  <a:lnTo>
                    <a:pt x="13" y="780"/>
                  </a:lnTo>
                  <a:lnTo>
                    <a:pt x="10" y="779"/>
                  </a:lnTo>
                  <a:lnTo>
                    <a:pt x="7" y="776"/>
                  </a:lnTo>
                  <a:lnTo>
                    <a:pt x="4" y="774"/>
                  </a:lnTo>
                  <a:lnTo>
                    <a:pt x="4" y="774"/>
                  </a:lnTo>
                  <a:lnTo>
                    <a:pt x="2" y="772"/>
                  </a:lnTo>
                  <a:lnTo>
                    <a:pt x="1" y="769"/>
                  </a:lnTo>
                  <a:lnTo>
                    <a:pt x="0" y="766"/>
                  </a:lnTo>
                  <a:lnTo>
                    <a:pt x="0" y="762"/>
                  </a:lnTo>
                  <a:lnTo>
                    <a:pt x="0" y="762"/>
                  </a:lnTo>
                  <a:lnTo>
                    <a:pt x="1" y="750"/>
                  </a:lnTo>
                  <a:lnTo>
                    <a:pt x="4" y="737"/>
                  </a:lnTo>
                  <a:lnTo>
                    <a:pt x="8" y="726"/>
                  </a:lnTo>
                  <a:lnTo>
                    <a:pt x="13" y="713"/>
                  </a:lnTo>
                  <a:lnTo>
                    <a:pt x="13" y="713"/>
                  </a:lnTo>
                  <a:lnTo>
                    <a:pt x="18" y="703"/>
                  </a:lnTo>
                  <a:lnTo>
                    <a:pt x="22" y="690"/>
                  </a:lnTo>
                  <a:lnTo>
                    <a:pt x="22" y="690"/>
                  </a:lnTo>
                  <a:lnTo>
                    <a:pt x="32" y="668"/>
                  </a:lnTo>
                  <a:lnTo>
                    <a:pt x="42" y="646"/>
                  </a:lnTo>
                  <a:lnTo>
                    <a:pt x="54" y="624"/>
                  </a:lnTo>
                  <a:lnTo>
                    <a:pt x="69" y="602"/>
                  </a:lnTo>
                  <a:lnTo>
                    <a:pt x="69" y="602"/>
                  </a:lnTo>
                  <a:lnTo>
                    <a:pt x="74" y="593"/>
                  </a:lnTo>
                  <a:lnTo>
                    <a:pt x="79" y="583"/>
                  </a:lnTo>
                  <a:lnTo>
                    <a:pt x="83" y="573"/>
                  </a:lnTo>
                  <a:lnTo>
                    <a:pt x="87" y="563"/>
                  </a:lnTo>
                  <a:lnTo>
                    <a:pt x="93" y="541"/>
                  </a:lnTo>
                  <a:lnTo>
                    <a:pt x="98" y="520"/>
                  </a:lnTo>
                  <a:lnTo>
                    <a:pt x="98" y="520"/>
                  </a:lnTo>
                  <a:lnTo>
                    <a:pt x="104" y="492"/>
                  </a:lnTo>
                  <a:lnTo>
                    <a:pt x="104" y="492"/>
                  </a:lnTo>
                  <a:lnTo>
                    <a:pt x="110" y="472"/>
                  </a:lnTo>
                  <a:lnTo>
                    <a:pt x="119" y="451"/>
                  </a:lnTo>
                  <a:lnTo>
                    <a:pt x="128" y="431"/>
                  </a:lnTo>
                  <a:lnTo>
                    <a:pt x="137" y="412"/>
                  </a:lnTo>
                  <a:lnTo>
                    <a:pt x="143" y="401"/>
                  </a:lnTo>
                  <a:lnTo>
                    <a:pt x="143" y="401"/>
                  </a:lnTo>
                  <a:lnTo>
                    <a:pt x="153" y="381"/>
                  </a:lnTo>
                  <a:lnTo>
                    <a:pt x="164" y="359"/>
                  </a:lnTo>
                  <a:lnTo>
                    <a:pt x="164" y="359"/>
                  </a:lnTo>
                  <a:lnTo>
                    <a:pt x="183" y="325"/>
                  </a:lnTo>
                  <a:lnTo>
                    <a:pt x="191" y="307"/>
                  </a:lnTo>
                  <a:lnTo>
                    <a:pt x="198" y="289"/>
                  </a:lnTo>
                  <a:lnTo>
                    <a:pt x="198" y="289"/>
                  </a:lnTo>
                  <a:lnTo>
                    <a:pt x="202" y="277"/>
                  </a:lnTo>
                  <a:lnTo>
                    <a:pt x="205" y="264"/>
                  </a:lnTo>
                  <a:lnTo>
                    <a:pt x="209" y="240"/>
                  </a:lnTo>
                  <a:lnTo>
                    <a:pt x="209" y="240"/>
                  </a:lnTo>
                  <a:lnTo>
                    <a:pt x="212" y="219"/>
                  </a:lnTo>
                  <a:lnTo>
                    <a:pt x="216" y="198"/>
                  </a:lnTo>
                  <a:lnTo>
                    <a:pt x="216" y="198"/>
                  </a:lnTo>
                  <a:lnTo>
                    <a:pt x="222" y="176"/>
                  </a:lnTo>
                  <a:lnTo>
                    <a:pt x="230" y="155"/>
                  </a:lnTo>
                  <a:lnTo>
                    <a:pt x="237" y="133"/>
                  </a:lnTo>
                  <a:lnTo>
                    <a:pt x="246" y="113"/>
                  </a:lnTo>
                  <a:lnTo>
                    <a:pt x="246" y="113"/>
                  </a:lnTo>
                  <a:lnTo>
                    <a:pt x="253" y="99"/>
                  </a:lnTo>
                  <a:lnTo>
                    <a:pt x="253" y="99"/>
                  </a:lnTo>
                  <a:lnTo>
                    <a:pt x="265" y="77"/>
                  </a:lnTo>
                  <a:lnTo>
                    <a:pt x="269" y="65"/>
                  </a:lnTo>
                  <a:lnTo>
                    <a:pt x="273" y="54"/>
                  </a:lnTo>
                  <a:lnTo>
                    <a:pt x="273" y="54"/>
                  </a:lnTo>
                  <a:lnTo>
                    <a:pt x="274" y="48"/>
                  </a:lnTo>
                  <a:lnTo>
                    <a:pt x="276" y="43"/>
                  </a:lnTo>
                  <a:lnTo>
                    <a:pt x="278" y="38"/>
                  </a:lnTo>
                  <a:lnTo>
                    <a:pt x="282" y="34"/>
                  </a:lnTo>
                  <a:lnTo>
                    <a:pt x="287" y="31"/>
                  </a:lnTo>
                  <a:lnTo>
                    <a:pt x="292" y="28"/>
                  </a:lnTo>
                  <a:lnTo>
                    <a:pt x="303" y="24"/>
                  </a:lnTo>
                  <a:lnTo>
                    <a:pt x="316" y="22"/>
                  </a:lnTo>
                  <a:lnTo>
                    <a:pt x="329" y="20"/>
                  </a:lnTo>
                  <a:lnTo>
                    <a:pt x="356" y="19"/>
                  </a:lnTo>
                  <a:lnTo>
                    <a:pt x="356" y="19"/>
                  </a:lnTo>
                  <a:lnTo>
                    <a:pt x="375" y="18"/>
                  </a:lnTo>
                  <a:lnTo>
                    <a:pt x="382" y="18"/>
                  </a:lnTo>
                  <a:lnTo>
                    <a:pt x="389" y="16"/>
                  </a:lnTo>
                  <a:lnTo>
                    <a:pt x="389" y="16"/>
                  </a:lnTo>
                  <a:lnTo>
                    <a:pt x="400" y="14"/>
                  </a:lnTo>
                  <a:lnTo>
                    <a:pt x="411" y="13"/>
                  </a:lnTo>
                  <a:lnTo>
                    <a:pt x="423" y="12"/>
                  </a:lnTo>
                  <a:lnTo>
                    <a:pt x="437" y="12"/>
                  </a:lnTo>
                  <a:lnTo>
                    <a:pt x="437" y="12"/>
                  </a:lnTo>
                  <a:lnTo>
                    <a:pt x="459" y="12"/>
                  </a:lnTo>
                  <a:lnTo>
                    <a:pt x="479" y="13"/>
                  </a:lnTo>
                  <a:lnTo>
                    <a:pt x="479" y="13"/>
                  </a:lnTo>
                  <a:lnTo>
                    <a:pt x="500" y="14"/>
                  </a:lnTo>
                  <a:lnTo>
                    <a:pt x="519" y="15"/>
                  </a:lnTo>
                  <a:lnTo>
                    <a:pt x="668" y="15"/>
                  </a:lnTo>
                  <a:lnTo>
                    <a:pt x="668" y="15"/>
                  </a:lnTo>
                  <a:lnTo>
                    <a:pt x="751" y="14"/>
                  </a:lnTo>
                  <a:lnTo>
                    <a:pt x="833" y="13"/>
                  </a:lnTo>
                  <a:lnTo>
                    <a:pt x="997" y="8"/>
                  </a:lnTo>
                  <a:lnTo>
                    <a:pt x="997" y="8"/>
                  </a:lnTo>
                  <a:lnTo>
                    <a:pt x="1159" y="4"/>
                  </a:lnTo>
                  <a:lnTo>
                    <a:pt x="1241" y="2"/>
                  </a:lnTo>
                  <a:lnTo>
                    <a:pt x="1323" y="2"/>
                  </a:lnTo>
                  <a:lnTo>
                    <a:pt x="1323" y="2"/>
                  </a:lnTo>
                  <a:lnTo>
                    <a:pt x="1375" y="1"/>
                  </a:lnTo>
                  <a:lnTo>
                    <a:pt x="1375" y="1"/>
                  </a:lnTo>
                  <a:lnTo>
                    <a:pt x="1427" y="0"/>
                  </a:lnTo>
                  <a:lnTo>
                    <a:pt x="1427" y="0"/>
                  </a:lnTo>
                  <a:lnTo>
                    <a:pt x="1456" y="1"/>
                  </a:lnTo>
                  <a:lnTo>
                    <a:pt x="1481" y="2"/>
                  </a:lnTo>
                  <a:lnTo>
                    <a:pt x="1481" y="2"/>
                  </a:lnTo>
                  <a:lnTo>
                    <a:pt x="1496" y="3"/>
                  </a:lnTo>
                  <a:lnTo>
                    <a:pt x="1506" y="5"/>
                  </a:lnTo>
                  <a:lnTo>
                    <a:pt x="1517" y="7"/>
                  </a:lnTo>
                  <a:lnTo>
                    <a:pt x="1526" y="12"/>
                  </a:lnTo>
                  <a:lnTo>
                    <a:pt x="1535" y="17"/>
                  </a:lnTo>
                  <a:lnTo>
                    <a:pt x="1539" y="21"/>
                  </a:lnTo>
                  <a:lnTo>
                    <a:pt x="1542" y="25"/>
                  </a:lnTo>
                  <a:lnTo>
                    <a:pt x="1545" y="29"/>
                  </a:lnTo>
                  <a:lnTo>
                    <a:pt x="1547" y="34"/>
                  </a:lnTo>
                  <a:lnTo>
                    <a:pt x="1547" y="34"/>
                  </a:lnTo>
                  <a:lnTo>
                    <a:pt x="1550" y="49"/>
                  </a:lnTo>
                  <a:lnTo>
                    <a:pt x="1552" y="63"/>
                  </a:lnTo>
                  <a:lnTo>
                    <a:pt x="1553" y="78"/>
                  </a:lnTo>
                  <a:lnTo>
                    <a:pt x="1552" y="93"/>
                  </a:lnTo>
                  <a:lnTo>
                    <a:pt x="1550" y="109"/>
                  </a:lnTo>
                  <a:lnTo>
                    <a:pt x="1548" y="123"/>
                  </a:lnTo>
                  <a:lnTo>
                    <a:pt x="1544" y="139"/>
                  </a:lnTo>
                  <a:lnTo>
                    <a:pt x="1540" y="155"/>
                  </a:lnTo>
                  <a:lnTo>
                    <a:pt x="1528" y="186"/>
                  </a:lnTo>
                  <a:lnTo>
                    <a:pt x="1516" y="216"/>
                  </a:lnTo>
                  <a:lnTo>
                    <a:pt x="1502" y="244"/>
                  </a:lnTo>
                  <a:lnTo>
                    <a:pt x="1489" y="271"/>
                  </a:lnTo>
                  <a:lnTo>
                    <a:pt x="1486" y="277"/>
                  </a:lnTo>
                  <a:lnTo>
                    <a:pt x="1486" y="277"/>
                  </a:lnTo>
                  <a:lnTo>
                    <a:pt x="1472" y="303"/>
                  </a:lnTo>
                  <a:lnTo>
                    <a:pt x="1457" y="329"/>
                  </a:lnTo>
                  <a:lnTo>
                    <a:pt x="1427" y="378"/>
                  </a:lnTo>
                  <a:lnTo>
                    <a:pt x="1427" y="378"/>
                  </a:lnTo>
                  <a:lnTo>
                    <a:pt x="1406" y="412"/>
                  </a:lnTo>
                  <a:lnTo>
                    <a:pt x="1406" y="412"/>
                  </a:lnTo>
                  <a:lnTo>
                    <a:pt x="1393" y="433"/>
                  </a:lnTo>
                  <a:lnTo>
                    <a:pt x="1382" y="456"/>
                  </a:lnTo>
                  <a:lnTo>
                    <a:pt x="1372" y="479"/>
                  </a:lnTo>
                  <a:lnTo>
                    <a:pt x="1362" y="503"/>
                  </a:lnTo>
                  <a:lnTo>
                    <a:pt x="1362" y="503"/>
                  </a:lnTo>
                  <a:lnTo>
                    <a:pt x="1346" y="540"/>
                  </a:lnTo>
                  <a:lnTo>
                    <a:pt x="1346" y="540"/>
                  </a:lnTo>
                  <a:lnTo>
                    <a:pt x="1327" y="581"/>
                  </a:lnTo>
                  <a:lnTo>
                    <a:pt x="1327" y="581"/>
                  </a:lnTo>
                  <a:lnTo>
                    <a:pt x="1315" y="608"/>
                  </a:lnTo>
                  <a:lnTo>
                    <a:pt x="1302" y="633"/>
                  </a:lnTo>
                  <a:lnTo>
                    <a:pt x="1292" y="660"/>
                  </a:lnTo>
                  <a:lnTo>
                    <a:pt x="1284" y="689"/>
                  </a:lnTo>
                  <a:lnTo>
                    <a:pt x="1284" y="689"/>
                  </a:lnTo>
                  <a:lnTo>
                    <a:pt x="1277" y="715"/>
                  </a:lnTo>
                  <a:lnTo>
                    <a:pt x="1277" y="715"/>
                  </a:lnTo>
                  <a:lnTo>
                    <a:pt x="1272" y="735"/>
                  </a:lnTo>
                  <a:lnTo>
                    <a:pt x="1267" y="755"/>
                  </a:lnTo>
                  <a:lnTo>
                    <a:pt x="1264" y="765"/>
                  </a:lnTo>
                  <a:lnTo>
                    <a:pt x="1261" y="773"/>
                  </a:lnTo>
                  <a:lnTo>
                    <a:pt x="1256" y="783"/>
                  </a:lnTo>
                  <a:lnTo>
                    <a:pt x="1251" y="790"/>
                  </a:lnTo>
                  <a:lnTo>
                    <a:pt x="1251" y="790"/>
                  </a:lnTo>
                  <a:lnTo>
                    <a:pt x="1248" y="794"/>
                  </a:lnTo>
                  <a:lnTo>
                    <a:pt x="1244" y="796"/>
                  </a:lnTo>
                  <a:lnTo>
                    <a:pt x="1240" y="798"/>
                  </a:lnTo>
                  <a:lnTo>
                    <a:pt x="1235" y="798"/>
                  </a:lnTo>
                  <a:lnTo>
                    <a:pt x="1235" y="79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dirty="0"/>
            </a:p>
          </p:txBody>
        </p:sp>
      </p:grpSp>
      <p:sp>
        <p:nvSpPr>
          <p:cNvPr id="125" name="文本框 124"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2223868" y="1763611"/>
            <a:ext cx="1754326" cy="807913"/>
          </a:xfrm>
          <a:prstGeom prst="rect">
            <a:avLst/>
          </a:prstGeom>
          <a:noFill/>
          <a:effectLst/>
        </p:spPr>
        <p:txBody>
          <a:bodyPr wrap="none" lIns="68580" tIns="34290" rIns="68580" bIns="34290"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请在这里输入您的主要叙述内容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请在这里输入您的主要叙述内容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26" name="文本框 12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6496838" y="1703771"/>
            <a:ext cx="1754326" cy="807913"/>
          </a:xfrm>
          <a:prstGeom prst="rect">
            <a:avLst/>
          </a:prstGeom>
          <a:noFill/>
          <a:effectLst/>
        </p:spPr>
        <p:txBody>
          <a:bodyPr wrap="none" lIns="68580" tIns="34290" rIns="68580" bIns="34290"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请在这里输入您的主要叙述内容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请在这里输入您的主要叙述内容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27" name="文本框 126"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2247383" y="3918628"/>
            <a:ext cx="1754326" cy="807913"/>
          </a:xfrm>
          <a:prstGeom prst="rect">
            <a:avLst/>
          </a:prstGeom>
          <a:noFill/>
          <a:effectLst/>
        </p:spPr>
        <p:txBody>
          <a:bodyPr wrap="none" lIns="68580" tIns="34290" rIns="68580" bIns="34290"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请在这里输入您的主要叙述内容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请在这里输入您的主要叙述内容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28" name="文本框 127"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6500200" y="3803451"/>
            <a:ext cx="1754326" cy="807913"/>
          </a:xfrm>
          <a:prstGeom prst="rect">
            <a:avLst/>
          </a:prstGeom>
          <a:noFill/>
          <a:effectLst/>
        </p:spPr>
        <p:txBody>
          <a:bodyPr wrap="none" lIns="68580" tIns="34290" rIns="68580" bIns="34290"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请在这里输入您的主要叙述内容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请在这里输入您的主要叙述内容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453219064"/>
      </p:ext>
    </p:extLst>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36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decel="36000" fill="hold" nodeType="withEffect">
                                  <p:stCondLst>
                                    <p:cond delay="25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750" fill="hold"/>
                                        <p:tgtEl>
                                          <p:spTgt spid="65"/>
                                        </p:tgtEl>
                                        <p:attrNameLst>
                                          <p:attrName>ppt_x</p:attrName>
                                        </p:attrNameLst>
                                      </p:cBhvr>
                                      <p:tavLst>
                                        <p:tav tm="0">
                                          <p:val>
                                            <p:strVal val="#ppt_x"/>
                                          </p:val>
                                        </p:tav>
                                        <p:tav tm="100000">
                                          <p:val>
                                            <p:strVal val="#ppt_x"/>
                                          </p:val>
                                        </p:tav>
                                      </p:tavLst>
                                    </p:anim>
                                    <p:anim calcmode="lin" valueType="num">
                                      <p:cBhvr additive="base">
                                        <p:cTn id="12" dur="750" fill="hold"/>
                                        <p:tgtEl>
                                          <p:spTgt spid="65"/>
                                        </p:tgtEl>
                                        <p:attrNameLst>
                                          <p:attrName>ppt_y</p:attrName>
                                        </p:attrNameLst>
                                      </p:cBhvr>
                                      <p:tavLst>
                                        <p:tav tm="0">
                                          <p:val>
                                            <p:strVal val="1+#ppt_h/2"/>
                                          </p:val>
                                        </p:tav>
                                        <p:tav tm="100000">
                                          <p:val>
                                            <p:strVal val="#ppt_y"/>
                                          </p:val>
                                        </p:tav>
                                      </p:tavLst>
                                    </p:anim>
                                  </p:childTnLst>
                                </p:cTn>
                              </p:par>
                              <p:par>
                                <p:cTn id="13" presetID="2" presetClass="entr" presetSubtype="4" decel="36000" fill="hold" nodeType="withEffect">
                                  <p:stCondLst>
                                    <p:cond delay="50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750" fill="hold"/>
                                        <p:tgtEl>
                                          <p:spTgt spid="35"/>
                                        </p:tgtEl>
                                        <p:attrNameLst>
                                          <p:attrName>ppt_x</p:attrName>
                                        </p:attrNameLst>
                                      </p:cBhvr>
                                      <p:tavLst>
                                        <p:tav tm="0">
                                          <p:val>
                                            <p:strVal val="#ppt_x"/>
                                          </p:val>
                                        </p:tav>
                                        <p:tav tm="100000">
                                          <p:val>
                                            <p:strVal val="#ppt_x"/>
                                          </p:val>
                                        </p:tav>
                                      </p:tavLst>
                                    </p:anim>
                                    <p:anim calcmode="lin" valueType="num">
                                      <p:cBhvr additive="base">
                                        <p:cTn id="16" dur="750" fill="hold"/>
                                        <p:tgtEl>
                                          <p:spTgt spid="35"/>
                                        </p:tgtEl>
                                        <p:attrNameLst>
                                          <p:attrName>ppt_y</p:attrName>
                                        </p:attrNameLst>
                                      </p:cBhvr>
                                      <p:tavLst>
                                        <p:tav tm="0">
                                          <p:val>
                                            <p:strVal val="1+#ppt_h/2"/>
                                          </p:val>
                                        </p:tav>
                                        <p:tav tm="100000">
                                          <p:val>
                                            <p:strVal val="#ppt_y"/>
                                          </p:val>
                                        </p:tav>
                                      </p:tavLst>
                                    </p:anim>
                                  </p:childTnLst>
                                </p:cTn>
                              </p:par>
                              <p:par>
                                <p:cTn id="17" presetID="2" presetClass="entr" presetSubtype="4" decel="36000" fill="hold" nodeType="withEffect">
                                  <p:stCondLst>
                                    <p:cond delay="75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750" fill="hold"/>
                                        <p:tgtEl>
                                          <p:spTgt spid="95"/>
                                        </p:tgtEl>
                                        <p:attrNameLst>
                                          <p:attrName>ppt_x</p:attrName>
                                        </p:attrNameLst>
                                      </p:cBhvr>
                                      <p:tavLst>
                                        <p:tav tm="0">
                                          <p:val>
                                            <p:strVal val="#ppt_x"/>
                                          </p:val>
                                        </p:tav>
                                        <p:tav tm="100000">
                                          <p:val>
                                            <p:strVal val="#ppt_x"/>
                                          </p:val>
                                        </p:tav>
                                      </p:tavLst>
                                    </p:anim>
                                    <p:anim calcmode="lin" valueType="num">
                                      <p:cBhvr additive="base">
                                        <p:cTn id="20" dur="750" fill="hold"/>
                                        <p:tgtEl>
                                          <p:spTgt spid="95"/>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fade">
                                      <p:cBhvr>
                                        <p:cTn id="24" dur="500"/>
                                        <p:tgtEl>
                                          <p:spTgt spid="125"/>
                                        </p:tgtEl>
                                      </p:cBhvr>
                                    </p:animEffect>
                                  </p:childTnLst>
                                </p:cTn>
                              </p:par>
                              <p:par>
                                <p:cTn id="25" presetID="10" presetClass="entr" presetSubtype="0" fill="hold" grpId="0" nodeType="withEffect">
                                  <p:stCondLst>
                                    <p:cond delay="250"/>
                                  </p:stCondLst>
                                  <p:childTnLst>
                                    <p:set>
                                      <p:cBhvr>
                                        <p:cTn id="26" dur="1" fill="hold">
                                          <p:stCondLst>
                                            <p:cond delay="0"/>
                                          </p:stCondLst>
                                        </p:cTn>
                                        <p:tgtEl>
                                          <p:spTgt spid="126"/>
                                        </p:tgtEl>
                                        <p:attrNameLst>
                                          <p:attrName>style.visibility</p:attrName>
                                        </p:attrNameLst>
                                      </p:cBhvr>
                                      <p:to>
                                        <p:strVal val="visible"/>
                                      </p:to>
                                    </p:set>
                                    <p:animEffect transition="in" filter="fade">
                                      <p:cBhvr>
                                        <p:cTn id="27" dur="500"/>
                                        <p:tgtEl>
                                          <p:spTgt spid="126"/>
                                        </p:tgtEl>
                                      </p:cBhvr>
                                    </p:animEffect>
                                  </p:childTnLst>
                                </p:cTn>
                              </p:par>
                              <p:par>
                                <p:cTn id="28" presetID="10" presetClass="entr" presetSubtype="0" fill="hold" grpId="0" nodeType="withEffect">
                                  <p:stCondLst>
                                    <p:cond delay="500"/>
                                  </p:stCondLst>
                                  <p:childTnLst>
                                    <p:set>
                                      <p:cBhvr>
                                        <p:cTn id="29" dur="1" fill="hold">
                                          <p:stCondLst>
                                            <p:cond delay="0"/>
                                          </p:stCondLst>
                                        </p:cTn>
                                        <p:tgtEl>
                                          <p:spTgt spid="127"/>
                                        </p:tgtEl>
                                        <p:attrNameLst>
                                          <p:attrName>style.visibility</p:attrName>
                                        </p:attrNameLst>
                                      </p:cBhvr>
                                      <p:to>
                                        <p:strVal val="visible"/>
                                      </p:to>
                                    </p:set>
                                    <p:animEffect transition="in" filter="fade">
                                      <p:cBhvr>
                                        <p:cTn id="30" dur="500"/>
                                        <p:tgtEl>
                                          <p:spTgt spid="127"/>
                                        </p:tgtEl>
                                      </p:cBhvr>
                                    </p:animEffect>
                                  </p:childTnLst>
                                </p:cTn>
                              </p:par>
                              <p:par>
                                <p:cTn id="31" presetID="10" presetClass="entr" presetSubtype="0" fill="hold" grpId="0" nodeType="withEffect">
                                  <p:stCondLst>
                                    <p:cond delay="750"/>
                                  </p:stCondLst>
                                  <p:childTnLst>
                                    <p:set>
                                      <p:cBhvr>
                                        <p:cTn id="32" dur="1" fill="hold">
                                          <p:stCondLst>
                                            <p:cond delay="0"/>
                                          </p:stCondLst>
                                        </p:cTn>
                                        <p:tgtEl>
                                          <p:spTgt spid="128"/>
                                        </p:tgtEl>
                                        <p:attrNameLst>
                                          <p:attrName>style.visibility</p:attrName>
                                        </p:attrNameLst>
                                      </p:cBhvr>
                                      <p:to>
                                        <p:strVal val="visible"/>
                                      </p:to>
                                    </p:set>
                                    <p:animEffect transition="in" filter="fade">
                                      <p:cBhvr>
                                        <p:cTn id="3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p:bldP spid="126" grpId="0"/>
      <p:bldP spid="127" grpId="0"/>
      <p:bldP spid="12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D:\1\千库网-褶皱的空白纸张.jpg"/>
          <p:cNvPicPr>
            <a:picLocks noChangeAspect="1" noChangeArrowheads="1"/>
          </p:cNvPicPr>
          <p:nvPr/>
        </p:nvPicPr>
        <p:blipFill>
          <a:blip r:embed="rId4" cstate="print">
            <a:lum bright="7000"/>
          </a:blip>
          <a:srcRect/>
          <a:stretch>
            <a:fillRect/>
          </a:stretch>
        </p:blipFill>
        <p:spPr bwMode="auto">
          <a:xfrm>
            <a:off x="0" y="0"/>
            <a:ext cx="9144000" cy="5145088"/>
          </a:xfrm>
          <a:prstGeom prst="rect">
            <a:avLst/>
          </a:prstGeom>
          <a:noFill/>
        </p:spPr>
      </p:pic>
      <p:pic>
        <p:nvPicPr>
          <p:cNvPr id="2050" name="Picture 2" descr="D:\1\567d2b9cee98991c8dd3d513cb5ddf8d.png"/>
          <p:cNvPicPr>
            <a:picLocks noChangeAspect="1" noChangeArrowheads="1"/>
          </p:cNvPicPr>
          <p:nvPr/>
        </p:nvPicPr>
        <p:blipFill>
          <a:blip r:embed="rId5" cstate="print"/>
          <a:srcRect/>
          <a:stretch>
            <a:fillRect/>
          </a:stretch>
        </p:blipFill>
        <p:spPr bwMode="auto">
          <a:xfrm>
            <a:off x="287524" y="745768"/>
            <a:ext cx="2880320" cy="4399320"/>
          </a:xfrm>
          <a:prstGeom prst="rect">
            <a:avLst/>
          </a:prstGeom>
          <a:noFill/>
        </p:spPr>
      </p:pic>
      <p:pic>
        <p:nvPicPr>
          <p:cNvPr id="14" name="Picture 2" descr="E:\8a7e72bc23287cee45049fd0ab7064bd.png"/>
          <p:cNvPicPr>
            <a:picLocks noChangeAspect="1" noChangeArrowheads="1"/>
          </p:cNvPicPr>
          <p:nvPr/>
        </p:nvPicPr>
        <p:blipFill>
          <a:blip r:embed="rId6" cstate="print"/>
          <a:srcRect l="-2410" t="22101" r="59143" b="11595"/>
          <a:stretch>
            <a:fillRect/>
          </a:stretch>
        </p:blipFill>
        <p:spPr bwMode="auto">
          <a:xfrm flipH="1">
            <a:off x="5904148" y="16260"/>
            <a:ext cx="1188132" cy="2160240"/>
          </a:xfrm>
          <a:prstGeom prst="rect">
            <a:avLst/>
          </a:prstGeom>
          <a:noFill/>
        </p:spPr>
      </p:pic>
      <p:pic>
        <p:nvPicPr>
          <p:cNvPr id="3074" name="Picture 2" descr="E:\8a7e72bc23287cee45049fd0ab7064bd.png"/>
          <p:cNvPicPr>
            <a:picLocks noChangeAspect="1" noChangeArrowheads="1"/>
          </p:cNvPicPr>
          <p:nvPr/>
        </p:nvPicPr>
        <p:blipFill>
          <a:blip r:embed="rId6" cstate="print"/>
          <a:srcRect t="22101"/>
          <a:stretch>
            <a:fillRect/>
          </a:stretch>
        </p:blipFill>
        <p:spPr bwMode="auto">
          <a:xfrm>
            <a:off x="3923928" y="572580"/>
            <a:ext cx="2484276" cy="2109930"/>
          </a:xfrm>
          <a:prstGeom prst="rect">
            <a:avLst/>
          </a:prstGeom>
          <a:noFill/>
        </p:spPr>
      </p:pic>
      <p:sp>
        <p:nvSpPr>
          <p:cNvPr id="15" name="文本框 29"/>
          <p:cNvSpPr txBox="1"/>
          <p:nvPr/>
        </p:nvSpPr>
        <p:spPr>
          <a:xfrm>
            <a:off x="4211960" y="1096380"/>
            <a:ext cx="612068" cy="992579"/>
          </a:xfrm>
          <a:prstGeom prst="rect">
            <a:avLst/>
          </a:prstGeom>
          <a:noFill/>
        </p:spPr>
        <p:txBody>
          <a:bodyPr wrap="square" lIns="68580" tIns="34290" rIns="68580" bIns="34290" rtlCol="0">
            <a:spAutoFit/>
          </a:bodyPr>
          <a:lstStyle/>
          <a:p>
            <a:r>
              <a:rPr lang="en-US" altLang="zh-CN" sz="6000" dirty="0">
                <a:ln>
                  <a:solidFill>
                    <a:schemeClr val="tx1">
                      <a:lumMod val="75000"/>
                      <a:lumOff val="25000"/>
                    </a:schemeClr>
                  </a:solidFill>
                </a:ln>
                <a:blipFill>
                  <a:blip r:embed="rId7"/>
                  <a:stretch>
                    <a:fillRect/>
                  </a:stretch>
                </a:blipFill>
                <a:latin typeface="Algerian" pitchFamily="82" charset="0"/>
              </a:rPr>
              <a:t>2</a:t>
            </a:r>
            <a:endParaRPr lang="zh-CN" altLang="en-US" sz="6000" dirty="0">
              <a:ln>
                <a:solidFill>
                  <a:schemeClr val="tx1">
                    <a:lumMod val="75000"/>
                    <a:lumOff val="25000"/>
                  </a:schemeClr>
                </a:solidFill>
              </a:ln>
              <a:blipFill>
                <a:blip r:embed="rId7"/>
                <a:stretch>
                  <a:fillRect/>
                </a:stretch>
              </a:blipFill>
              <a:latin typeface="Algerian" pitchFamily="82" charset="0"/>
            </a:endParaRPr>
          </a:p>
        </p:txBody>
      </p:sp>
      <p:sp>
        <p:nvSpPr>
          <p:cNvPr id="16" name="文本框 29"/>
          <p:cNvSpPr txBox="1"/>
          <p:nvPr/>
        </p:nvSpPr>
        <p:spPr>
          <a:xfrm>
            <a:off x="4896036" y="1312404"/>
            <a:ext cx="648072" cy="992579"/>
          </a:xfrm>
          <a:prstGeom prst="rect">
            <a:avLst/>
          </a:prstGeom>
          <a:noFill/>
        </p:spPr>
        <p:txBody>
          <a:bodyPr wrap="square" lIns="68580" tIns="34290" rIns="68580" bIns="34290" rtlCol="0">
            <a:spAutoFit/>
          </a:bodyPr>
          <a:lstStyle/>
          <a:p>
            <a:r>
              <a:rPr lang="en-US" altLang="zh-CN" sz="6000" dirty="0">
                <a:ln>
                  <a:solidFill>
                    <a:srgbClr val="4A67AA"/>
                  </a:solidFill>
                </a:ln>
                <a:solidFill>
                  <a:schemeClr val="bg1"/>
                </a:solidFill>
                <a:latin typeface="Impact" panose="020B0806030902050204" pitchFamily="34" charset="0"/>
              </a:rPr>
              <a:t>0</a:t>
            </a:r>
            <a:endParaRPr lang="zh-CN" altLang="en-US" sz="6000" dirty="0">
              <a:ln>
                <a:solidFill>
                  <a:srgbClr val="4A67AA"/>
                </a:solidFill>
              </a:ln>
              <a:solidFill>
                <a:schemeClr val="bg1"/>
              </a:solidFill>
              <a:latin typeface="Impact" panose="020B0806030902050204" pitchFamily="34" charset="0"/>
            </a:endParaRPr>
          </a:p>
        </p:txBody>
      </p:sp>
      <p:sp>
        <p:nvSpPr>
          <p:cNvPr id="17" name="文本框 29"/>
          <p:cNvSpPr txBox="1"/>
          <p:nvPr/>
        </p:nvSpPr>
        <p:spPr>
          <a:xfrm rot="21046325">
            <a:off x="5652120" y="988368"/>
            <a:ext cx="432048" cy="992579"/>
          </a:xfrm>
          <a:prstGeom prst="rect">
            <a:avLst/>
          </a:prstGeom>
          <a:noFill/>
        </p:spPr>
        <p:txBody>
          <a:bodyPr wrap="square" lIns="68580" tIns="34290" rIns="68580" bIns="34290" rtlCol="0">
            <a:spAutoFit/>
          </a:bodyPr>
          <a:lstStyle/>
          <a:p>
            <a:r>
              <a:rPr lang="en-US" altLang="zh-CN" sz="6000" dirty="0">
                <a:ln>
                  <a:solidFill>
                    <a:srgbClr val="4A67AA"/>
                  </a:solidFill>
                </a:ln>
                <a:solidFill>
                  <a:schemeClr val="bg1"/>
                </a:solidFill>
                <a:latin typeface="Impact" panose="020B0806030902050204" pitchFamily="34" charset="0"/>
              </a:rPr>
              <a:t>X</a:t>
            </a:r>
            <a:endParaRPr lang="zh-CN" altLang="en-US" sz="6000" dirty="0">
              <a:ln>
                <a:solidFill>
                  <a:srgbClr val="4A67AA"/>
                </a:solidFill>
              </a:ln>
              <a:solidFill>
                <a:schemeClr val="bg1"/>
              </a:solidFill>
              <a:latin typeface="Impact" panose="020B0806030902050204" pitchFamily="34" charset="0"/>
            </a:endParaRPr>
          </a:p>
        </p:txBody>
      </p:sp>
      <p:sp>
        <p:nvSpPr>
          <p:cNvPr id="18" name="文本框 29"/>
          <p:cNvSpPr txBox="1"/>
          <p:nvPr/>
        </p:nvSpPr>
        <p:spPr>
          <a:xfrm rot="20840064">
            <a:off x="6161942" y="812754"/>
            <a:ext cx="540060" cy="992579"/>
          </a:xfrm>
          <a:prstGeom prst="rect">
            <a:avLst/>
          </a:prstGeom>
          <a:noFill/>
        </p:spPr>
        <p:txBody>
          <a:bodyPr wrap="square" lIns="68580" tIns="34290" rIns="68580" bIns="34290" rtlCol="0">
            <a:spAutoFit/>
          </a:bodyPr>
          <a:lstStyle/>
          <a:p>
            <a:r>
              <a:rPr lang="en-US" altLang="zh-CN" sz="6000" dirty="0">
                <a:ln>
                  <a:solidFill>
                    <a:schemeClr val="tx1">
                      <a:lumMod val="75000"/>
                      <a:lumOff val="25000"/>
                    </a:schemeClr>
                  </a:solidFill>
                </a:ln>
                <a:blipFill>
                  <a:blip r:embed="rId7"/>
                  <a:stretch>
                    <a:fillRect/>
                  </a:stretch>
                </a:blipFill>
                <a:latin typeface="Algerian" pitchFamily="82" charset="0"/>
              </a:rPr>
              <a:t>X</a:t>
            </a:r>
            <a:endParaRPr lang="zh-CN" altLang="en-US" sz="6000" dirty="0">
              <a:ln>
                <a:solidFill>
                  <a:schemeClr val="tx1">
                    <a:lumMod val="75000"/>
                    <a:lumOff val="25000"/>
                  </a:schemeClr>
                </a:solidFill>
              </a:ln>
              <a:blipFill>
                <a:blip r:embed="rId7"/>
                <a:stretch>
                  <a:fillRect/>
                </a:stretch>
              </a:blipFill>
              <a:latin typeface="Algerian" pitchFamily="82" charset="0"/>
            </a:endParaRPr>
          </a:p>
        </p:txBody>
      </p:sp>
      <p:sp>
        <p:nvSpPr>
          <p:cNvPr id="19" name="Rectangle 40"/>
          <p:cNvSpPr>
            <a:spLocks noChangeArrowheads="1"/>
          </p:cNvSpPr>
          <p:nvPr/>
        </p:nvSpPr>
        <p:spPr bwMode="auto">
          <a:xfrm>
            <a:off x="4031940" y="3588482"/>
            <a:ext cx="316250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ea typeface="宋体" pitchFamily="2" charset="-122"/>
                <a:cs typeface="宋体" pitchFamily="2" charset="-122"/>
              </a:defRPr>
            </a:lvl1pPr>
            <a:lvl2pPr fontAlgn="base">
              <a:spcBef>
                <a:spcPct val="0"/>
              </a:spcBef>
              <a:spcAft>
                <a:spcPct val="0"/>
              </a:spcAft>
              <a:defRPr>
                <a:solidFill>
                  <a:schemeClr val="tx1"/>
                </a:solidFill>
                <a:latin typeface="Arial" pitchFamily="34" charset="0"/>
                <a:ea typeface="宋体" pitchFamily="2" charset="-122"/>
                <a:cs typeface="宋体" pitchFamily="2" charset="-122"/>
              </a:defRPr>
            </a:lvl2pPr>
            <a:lvl3pPr fontAlgn="base">
              <a:spcBef>
                <a:spcPct val="0"/>
              </a:spcBef>
              <a:spcAft>
                <a:spcPct val="0"/>
              </a:spcAft>
              <a:defRPr>
                <a:solidFill>
                  <a:schemeClr val="tx1"/>
                </a:solidFill>
                <a:latin typeface="Arial" pitchFamily="34" charset="0"/>
                <a:ea typeface="宋体" pitchFamily="2" charset="-122"/>
                <a:cs typeface="宋体" pitchFamily="2" charset="-122"/>
              </a:defRPr>
            </a:lvl3pPr>
            <a:lvl4pPr fontAlgn="base">
              <a:spcBef>
                <a:spcPct val="0"/>
              </a:spcBef>
              <a:spcAft>
                <a:spcPct val="0"/>
              </a:spcAft>
              <a:defRPr>
                <a:solidFill>
                  <a:schemeClr val="tx1"/>
                </a:solidFill>
                <a:latin typeface="Arial" pitchFamily="34" charset="0"/>
                <a:ea typeface="宋体" pitchFamily="2" charset="-122"/>
                <a:cs typeface="宋体" pitchFamily="2" charset="-122"/>
              </a:defRPr>
            </a:lvl4pPr>
            <a:lvl5pPr fontAlgn="base">
              <a:spcBef>
                <a:spcPct val="0"/>
              </a:spcBef>
              <a:spcAft>
                <a:spcPct val="0"/>
              </a:spcAft>
              <a:defRPr>
                <a:solidFill>
                  <a:schemeClr val="tx1"/>
                </a:solidFill>
                <a:latin typeface="Arial" pitchFamily="34" charset="0"/>
                <a:ea typeface="宋体" pitchFamily="2" charset="-122"/>
                <a:cs typeface="宋体" pitchFamily="2" charset="-122"/>
              </a:defRPr>
            </a:lvl5pPr>
            <a:lvl6pPr fontAlgn="base">
              <a:spcBef>
                <a:spcPct val="0"/>
              </a:spcBef>
              <a:spcAft>
                <a:spcPct val="0"/>
              </a:spcAft>
              <a:defRPr>
                <a:solidFill>
                  <a:schemeClr val="tx1"/>
                </a:solidFill>
                <a:latin typeface="Arial" pitchFamily="34" charset="0"/>
                <a:ea typeface="宋体" pitchFamily="2" charset="-122"/>
                <a:cs typeface="宋体" pitchFamily="2" charset="-122"/>
              </a:defRPr>
            </a:lvl6pPr>
            <a:lvl7pPr fontAlgn="base">
              <a:spcBef>
                <a:spcPct val="0"/>
              </a:spcBef>
              <a:spcAft>
                <a:spcPct val="0"/>
              </a:spcAft>
              <a:defRPr>
                <a:solidFill>
                  <a:schemeClr val="tx1"/>
                </a:solidFill>
                <a:latin typeface="Arial" pitchFamily="34" charset="0"/>
                <a:ea typeface="宋体" pitchFamily="2" charset="-122"/>
                <a:cs typeface="宋体" pitchFamily="2" charset="-122"/>
              </a:defRPr>
            </a:lvl7pPr>
            <a:lvl8pPr fontAlgn="base">
              <a:spcBef>
                <a:spcPct val="0"/>
              </a:spcBef>
              <a:spcAft>
                <a:spcPct val="0"/>
              </a:spcAft>
              <a:defRPr>
                <a:solidFill>
                  <a:schemeClr val="tx1"/>
                </a:solidFill>
                <a:latin typeface="Arial" pitchFamily="34" charset="0"/>
                <a:ea typeface="宋体" pitchFamily="2" charset="-122"/>
                <a:cs typeface="宋体" pitchFamily="2" charset="-122"/>
              </a:defRPr>
            </a:lvl8pPr>
            <a:lvl9pPr fontAlgn="base">
              <a:spcBef>
                <a:spcPct val="0"/>
              </a:spcBef>
              <a:spcAft>
                <a:spcPct val="0"/>
              </a:spcAft>
              <a:defRPr>
                <a:solidFill>
                  <a:schemeClr val="tx1"/>
                </a:solidFill>
                <a:latin typeface="Arial" pitchFamily="34" charset="0"/>
                <a:ea typeface="宋体" pitchFamily="2" charset="-122"/>
                <a:cs typeface="宋体" pitchFamily="2" charset="-122"/>
              </a:defRPr>
            </a:lvl9pPr>
          </a:lstStyle>
          <a:p>
            <a:pPr algn="r">
              <a:defRPr/>
            </a:pPr>
            <a:r>
              <a:rPr lang="zh-CN" altLang="en-US" sz="1400" b="1" dirty="0">
                <a:solidFill>
                  <a:schemeClr val="tx1">
                    <a:lumMod val="75000"/>
                    <a:lumOff val="25000"/>
                  </a:schemeClr>
                </a:solidFill>
                <a:latin typeface="hakuyoxingshu7000" pitchFamily="2" charset="-122"/>
                <a:ea typeface="hakuyoxingshu7000" pitchFamily="2" charset="-122"/>
                <a:cs typeface="hakuyoxingshu7000" pitchFamily="2" charset="-122"/>
                <a:sym typeface="微软雅黑" pitchFamily="34" charset="-122"/>
              </a:rPr>
              <a:t>适用于工作报告、年终总结</a:t>
            </a:r>
            <a:r>
              <a:rPr lang="en-US" altLang="zh-CN" sz="1400" b="1" dirty="0">
                <a:solidFill>
                  <a:schemeClr val="tx1">
                    <a:lumMod val="75000"/>
                    <a:lumOff val="25000"/>
                  </a:schemeClr>
                </a:solidFill>
                <a:latin typeface="hakuyoxingshu7000" pitchFamily="2" charset="-122"/>
                <a:ea typeface="hakuyoxingshu7000" pitchFamily="2" charset="-122"/>
                <a:cs typeface="hakuyoxingshu7000" pitchFamily="2" charset="-122"/>
                <a:sym typeface="微软雅黑" pitchFamily="34" charset="-122"/>
              </a:rPr>
              <a:t>/</a:t>
            </a:r>
            <a:r>
              <a:rPr lang="zh-CN" altLang="en-US" sz="1400" b="1" dirty="0">
                <a:solidFill>
                  <a:schemeClr val="tx1">
                    <a:lumMod val="75000"/>
                    <a:lumOff val="25000"/>
                  </a:schemeClr>
                </a:solidFill>
                <a:latin typeface="hakuyoxingshu7000" pitchFamily="2" charset="-122"/>
                <a:ea typeface="hakuyoxingshu7000" pitchFamily="2" charset="-122"/>
                <a:cs typeface="hakuyoxingshu7000" pitchFamily="2" charset="-122"/>
                <a:sym typeface="微软雅黑" pitchFamily="34" charset="-122"/>
              </a:rPr>
              <a:t>教育教学等</a:t>
            </a:r>
          </a:p>
        </p:txBody>
      </p:sp>
      <p:sp>
        <p:nvSpPr>
          <p:cNvPr id="20" name="圆角矩形 19"/>
          <p:cNvSpPr/>
          <p:nvPr/>
        </p:nvSpPr>
        <p:spPr>
          <a:xfrm>
            <a:off x="4712588" y="3940696"/>
            <a:ext cx="1407584" cy="257731"/>
          </a:xfrm>
          <a:prstGeom prst="roundRect">
            <a:avLst>
              <a:gd name="adj" fmla="val 50000"/>
            </a:avLst>
          </a:prstGeom>
          <a:blipFill dpi="0" rotWithShape="1">
            <a:blip r:embed="rId8" cstate="print">
              <a:duotone>
                <a:prstClr val="black"/>
                <a:schemeClr val="accent2">
                  <a:tint val="45000"/>
                  <a:satMod val="400000"/>
                </a:schemeClr>
              </a:duotone>
              <a:lum bright="-72000" contrast="-9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b="1" dirty="0">
                <a:solidFill>
                  <a:schemeClr val="bg1"/>
                </a:solidFill>
                <a:latin typeface="微软雅黑" panose="020B0503020204020204" pitchFamily="34" charset="-122"/>
                <a:ea typeface="微软雅黑" panose="020B0503020204020204" pitchFamily="34" charset="-122"/>
              </a:rPr>
              <a:t>汇报人：</a:t>
            </a:r>
            <a:r>
              <a:rPr lang="en-US" altLang="zh-CN" sz="1050" b="1" dirty="0">
                <a:solidFill>
                  <a:schemeClr val="bg1"/>
                </a:solidFill>
                <a:latin typeface="微软雅黑" panose="020B0503020204020204" pitchFamily="34" charset="-122"/>
                <a:ea typeface="微软雅黑" panose="020B0503020204020204" pitchFamily="34" charset="-122"/>
              </a:rPr>
              <a:t>xxx</a:t>
            </a:r>
            <a:endParaRPr lang="zh-CN" altLang="en-US" sz="1050" b="1" dirty="0">
              <a:solidFill>
                <a:schemeClr val="bg1"/>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3256659" y="2644552"/>
            <a:ext cx="4739759" cy="584775"/>
          </a:xfrm>
          <a:prstGeom prst="rect">
            <a:avLst/>
          </a:prstGeom>
          <a:noFill/>
        </p:spPr>
        <p:txBody>
          <a:bodyPr wrap="none" rtlCol="0">
            <a:spAutoFit/>
          </a:bodyPr>
          <a:lstStyle/>
          <a:p>
            <a:pPr algn="ctr"/>
            <a:r>
              <a:rPr lang="zh-CN" altLang="en-US" sz="3200" spc="160" dirty="0">
                <a:solidFill>
                  <a:schemeClr val="tx1">
                    <a:lumMod val="75000"/>
                    <a:lumOff val="25000"/>
                  </a:schemeClr>
                </a:solidFill>
                <a:latin typeface="方正舒体" pitchFamily="2" charset="-122"/>
                <a:ea typeface="方正舒体" pitchFamily="2" charset="-122"/>
                <a:cs typeface="hakuyoxingshu7000" pitchFamily="2" charset="-122"/>
              </a:rPr>
              <a:t>演讲完毕  谢谢您的观看</a:t>
            </a:r>
          </a:p>
        </p:txBody>
      </p:sp>
      <p:grpSp>
        <p:nvGrpSpPr>
          <p:cNvPr id="2" name="PA_chenying0907 115"/>
          <p:cNvGrpSpPr/>
          <p:nvPr>
            <p:custDataLst>
              <p:tags r:id="rId1"/>
            </p:custDataLst>
          </p:nvPr>
        </p:nvGrpSpPr>
        <p:grpSpPr>
          <a:xfrm rot="21073">
            <a:off x="3420303" y="3295860"/>
            <a:ext cx="4428851" cy="154356"/>
            <a:chOff x="2481804" y="4179888"/>
            <a:chExt cx="7313171" cy="325437"/>
          </a:xfrm>
          <a:solidFill>
            <a:srgbClr val="FF0000"/>
          </a:solidFill>
        </p:grpSpPr>
        <p:sp>
          <p:nvSpPr>
            <p:cNvPr id="23" name="Freeform 35"/>
            <p:cNvSpPr>
              <a:spLocks/>
            </p:cNvSpPr>
            <p:nvPr/>
          </p:nvSpPr>
          <p:spPr bwMode="auto">
            <a:xfrm>
              <a:off x="9686693" y="4210050"/>
              <a:ext cx="108282" cy="19050"/>
            </a:xfrm>
            <a:custGeom>
              <a:avLst/>
              <a:gdLst>
                <a:gd name="T0" fmla="*/ 3 w 19"/>
                <a:gd name="T1" fmla="*/ 2 h 6"/>
                <a:gd name="T2" fmla="*/ 19 w 19"/>
                <a:gd name="T3" fmla="*/ 3 h 6"/>
                <a:gd name="T4" fmla="*/ 3 w 19"/>
                <a:gd name="T5" fmla="*/ 2 h 6"/>
              </a:gdLst>
              <a:ahLst/>
              <a:cxnLst>
                <a:cxn ang="0">
                  <a:pos x="T0" y="T1"/>
                </a:cxn>
                <a:cxn ang="0">
                  <a:pos x="T2" y="T3"/>
                </a:cxn>
                <a:cxn ang="0">
                  <a:pos x="T4" y="T5"/>
                </a:cxn>
              </a:cxnLst>
              <a:rect l="0" t="0" r="r" b="b"/>
              <a:pathLst>
                <a:path w="19" h="6">
                  <a:moveTo>
                    <a:pt x="3" y="2"/>
                  </a:moveTo>
                  <a:cubicBezTo>
                    <a:pt x="7" y="4"/>
                    <a:pt x="14" y="0"/>
                    <a:pt x="19" y="3"/>
                  </a:cubicBezTo>
                  <a:cubicBezTo>
                    <a:pt x="14" y="3"/>
                    <a:pt x="0" y="6"/>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41"/>
            <p:cNvSpPr>
              <a:spLocks/>
            </p:cNvSpPr>
            <p:nvPr/>
          </p:nvSpPr>
          <p:spPr bwMode="auto">
            <a:xfrm>
              <a:off x="9545093" y="4219575"/>
              <a:ext cx="91624" cy="9525"/>
            </a:xfrm>
            <a:custGeom>
              <a:avLst/>
              <a:gdLst>
                <a:gd name="T0" fmla="*/ 12 w 16"/>
                <a:gd name="T1" fmla="*/ 2 h 3"/>
                <a:gd name="T2" fmla="*/ 3 w 16"/>
                <a:gd name="T3" fmla="*/ 1 h 3"/>
                <a:gd name="T4" fmla="*/ 12 w 16"/>
                <a:gd name="T5" fmla="*/ 2 h 3"/>
              </a:gdLst>
              <a:ahLst/>
              <a:cxnLst>
                <a:cxn ang="0">
                  <a:pos x="T0" y="T1"/>
                </a:cxn>
                <a:cxn ang="0">
                  <a:pos x="T2" y="T3"/>
                </a:cxn>
                <a:cxn ang="0">
                  <a:pos x="T4" y="T5"/>
                </a:cxn>
              </a:cxnLst>
              <a:rect l="0" t="0" r="r" b="b"/>
              <a:pathLst>
                <a:path w="16" h="3">
                  <a:moveTo>
                    <a:pt x="12" y="2"/>
                  </a:moveTo>
                  <a:cubicBezTo>
                    <a:pt x="10" y="2"/>
                    <a:pt x="0" y="3"/>
                    <a:pt x="3" y="1"/>
                  </a:cubicBezTo>
                  <a:cubicBezTo>
                    <a:pt x="6" y="1"/>
                    <a:pt x="16" y="0"/>
                    <a:pt x="1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47"/>
            <p:cNvSpPr>
              <a:spLocks/>
            </p:cNvSpPr>
            <p:nvPr/>
          </p:nvSpPr>
          <p:spPr bwMode="auto">
            <a:xfrm>
              <a:off x="9148061" y="4271963"/>
              <a:ext cx="108282" cy="14288"/>
            </a:xfrm>
            <a:custGeom>
              <a:avLst/>
              <a:gdLst>
                <a:gd name="T0" fmla="*/ 0 w 19"/>
                <a:gd name="T1" fmla="*/ 2 h 4"/>
                <a:gd name="T2" fmla="*/ 19 w 19"/>
                <a:gd name="T3" fmla="*/ 2 h 4"/>
                <a:gd name="T4" fmla="*/ 0 w 19"/>
                <a:gd name="T5" fmla="*/ 2 h 4"/>
              </a:gdLst>
              <a:ahLst/>
              <a:cxnLst>
                <a:cxn ang="0">
                  <a:pos x="T0" y="T1"/>
                </a:cxn>
                <a:cxn ang="0">
                  <a:pos x="T2" y="T3"/>
                </a:cxn>
                <a:cxn ang="0">
                  <a:pos x="T4" y="T5"/>
                </a:cxn>
              </a:cxnLst>
              <a:rect l="0" t="0" r="r" b="b"/>
              <a:pathLst>
                <a:path w="19" h="4">
                  <a:moveTo>
                    <a:pt x="0" y="2"/>
                  </a:moveTo>
                  <a:cubicBezTo>
                    <a:pt x="8" y="1"/>
                    <a:pt x="12" y="0"/>
                    <a:pt x="19" y="2"/>
                  </a:cubicBezTo>
                  <a:cubicBezTo>
                    <a:pt x="13" y="2"/>
                    <a:pt x="4" y="4"/>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52"/>
            <p:cNvSpPr>
              <a:spLocks/>
            </p:cNvSpPr>
            <p:nvPr/>
          </p:nvSpPr>
          <p:spPr bwMode="auto">
            <a:xfrm>
              <a:off x="8403973" y="4268788"/>
              <a:ext cx="161034" cy="17463"/>
            </a:xfrm>
            <a:custGeom>
              <a:avLst/>
              <a:gdLst>
                <a:gd name="T0" fmla="*/ 8 w 28"/>
                <a:gd name="T1" fmla="*/ 4 h 5"/>
                <a:gd name="T2" fmla="*/ 0 w 28"/>
                <a:gd name="T3" fmla="*/ 3 h 5"/>
                <a:gd name="T4" fmla="*/ 10 w 28"/>
                <a:gd name="T5" fmla="*/ 3 h 5"/>
                <a:gd name="T6" fmla="*/ 28 w 28"/>
                <a:gd name="T7" fmla="*/ 4 h 5"/>
                <a:gd name="T8" fmla="*/ 8 w 28"/>
                <a:gd name="T9" fmla="*/ 4 h 5"/>
              </a:gdLst>
              <a:ahLst/>
              <a:cxnLst>
                <a:cxn ang="0">
                  <a:pos x="T0" y="T1"/>
                </a:cxn>
                <a:cxn ang="0">
                  <a:pos x="T2" y="T3"/>
                </a:cxn>
                <a:cxn ang="0">
                  <a:pos x="T4" y="T5"/>
                </a:cxn>
                <a:cxn ang="0">
                  <a:pos x="T6" y="T7"/>
                </a:cxn>
                <a:cxn ang="0">
                  <a:pos x="T8" y="T9"/>
                </a:cxn>
              </a:cxnLst>
              <a:rect l="0" t="0" r="r" b="b"/>
              <a:pathLst>
                <a:path w="28" h="5">
                  <a:moveTo>
                    <a:pt x="8" y="4"/>
                  </a:moveTo>
                  <a:cubicBezTo>
                    <a:pt x="6" y="3"/>
                    <a:pt x="0" y="5"/>
                    <a:pt x="0" y="3"/>
                  </a:cubicBezTo>
                  <a:cubicBezTo>
                    <a:pt x="3" y="3"/>
                    <a:pt x="7" y="3"/>
                    <a:pt x="10" y="3"/>
                  </a:cubicBezTo>
                  <a:cubicBezTo>
                    <a:pt x="16" y="4"/>
                    <a:pt x="26" y="0"/>
                    <a:pt x="28" y="4"/>
                  </a:cubicBezTo>
                  <a:cubicBezTo>
                    <a:pt x="22" y="3"/>
                    <a:pt x="16" y="5"/>
                    <a:pt x="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56"/>
            <p:cNvSpPr>
              <a:spLocks/>
            </p:cNvSpPr>
            <p:nvPr/>
          </p:nvSpPr>
          <p:spPr bwMode="auto">
            <a:xfrm>
              <a:off x="8309574" y="4278313"/>
              <a:ext cx="88846" cy="11113"/>
            </a:xfrm>
            <a:custGeom>
              <a:avLst/>
              <a:gdLst>
                <a:gd name="T0" fmla="*/ 3 w 16"/>
                <a:gd name="T1" fmla="*/ 1 h 3"/>
                <a:gd name="T2" fmla="*/ 13 w 16"/>
                <a:gd name="T3" fmla="*/ 1 h 3"/>
                <a:gd name="T4" fmla="*/ 3 w 16"/>
                <a:gd name="T5" fmla="*/ 1 h 3"/>
              </a:gdLst>
              <a:ahLst/>
              <a:cxnLst>
                <a:cxn ang="0">
                  <a:pos x="T0" y="T1"/>
                </a:cxn>
                <a:cxn ang="0">
                  <a:pos x="T2" y="T3"/>
                </a:cxn>
                <a:cxn ang="0">
                  <a:pos x="T4" y="T5"/>
                </a:cxn>
              </a:cxnLst>
              <a:rect l="0" t="0" r="r" b="b"/>
              <a:pathLst>
                <a:path w="16" h="3">
                  <a:moveTo>
                    <a:pt x="3" y="1"/>
                  </a:moveTo>
                  <a:cubicBezTo>
                    <a:pt x="6" y="1"/>
                    <a:pt x="16" y="0"/>
                    <a:pt x="13" y="1"/>
                  </a:cubicBezTo>
                  <a:cubicBezTo>
                    <a:pt x="11" y="1"/>
                    <a:pt x="0" y="3"/>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59"/>
            <p:cNvSpPr>
              <a:spLocks/>
            </p:cNvSpPr>
            <p:nvPr/>
          </p:nvSpPr>
          <p:spPr bwMode="auto">
            <a:xfrm>
              <a:off x="8212397" y="4308475"/>
              <a:ext cx="33317" cy="12700"/>
            </a:xfrm>
            <a:custGeom>
              <a:avLst/>
              <a:gdLst>
                <a:gd name="T0" fmla="*/ 0 w 6"/>
                <a:gd name="T1" fmla="*/ 2 h 4"/>
                <a:gd name="T2" fmla="*/ 3 w 6"/>
                <a:gd name="T3" fmla="*/ 1 h 4"/>
                <a:gd name="T4" fmla="*/ 1 w 6"/>
                <a:gd name="T5" fmla="*/ 0 h 4"/>
                <a:gd name="T6" fmla="*/ 6 w 6"/>
                <a:gd name="T7" fmla="*/ 1 h 4"/>
                <a:gd name="T8" fmla="*/ 5 w 6"/>
                <a:gd name="T9" fmla="*/ 3 h 4"/>
                <a:gd name="T10" fmla="*/ 0 w 6"/>
                <a:gd name="T11" fmla="*/ 2 h 4"/>
              </a:gdLst>
              <a:ahLst/>
              <a:cxnLst>
                <a:cxn ang="0">
                  <a:pos x="T0" y="T1"/>
                </a:cxn>
                <a:cxn ang="0">
                  <a:pos x="T2" y="T3"/>
                </a:cxn>
                <a:cxn ang="0">
                  <a:pos x="T4" y="T5"/>
                </a:cxn>
                <a:cxn ang="0">
                  <a:pos x="T6" y="T7"/>
                </a:cxn>
                <a:cxn ang="0">
                  <a:pos x="T8" y="T9"/>
                </a:cxn>
                <a:cxn ang="0">
                  <a:pos x="T10" y="T11"/>
                </a:cxn>
              </a:cxnLst>
              <a:rect l="0" t="0" r="r" b="b"/>
              <a:pathLst>
                <a:path w="6" h="4">
                  <a:moveTo>
                    <a:pt x="0" y="2"/>
                  </a:moveTo>
                  <a:cubicBezTo>
                    <a:pt x="1" y="2"/>
                    <a:pt x="3" y="2"/>
                    <a:pt x="3" y="1"/>
                  </a:cubicBezTo>
                  <a:cubicBezTo>
                    <a:pt x="2" y="1"/>
                    <a:pt x="1" y="1"/>
                    <a:pt x="1" y="0"/>
                  </a:cubicBezTo>
                  <a:cubicBezTo>
                    <a:pt x="3" y="1"/>
                    <a:pt x="6" y="0"/>
                    <a:pt x="6" y="1"/>
                  </a:cubicBezTo>
                  <a:cubicBezTo>
                    <a:pt x="5" y="1"/>
                    <a:pt x="5" y="2"/>
                    <a:pt x="5" y="3"/>
                  </a:cubicBezTo>
                  <a:cubicBezTo>
                    <a:pt x="3" y="3"/>
                    <a:pt x="1" y="4"/>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61"/>
            <p:cNvSpPr>
              <a:spLocks/>
            </p:cNvSpPr>
            <p:nvPr/>
          </p:nvSpPr>
          <p:spPr bwMode="auto">
            <a:xfrm>
              <a:off x="8043034" y="4305300"/>
              <a:ext cx="99952" cy="19050"/>
            </a:xfrm>
            <a:custGeom>
              <a:avLst/>
              <a:gdLst>
                <a:gd name="T0" fmla="*/ 16 w 18"/>
                <a:gd name="T1" fmla="*/ 5 h 6"/>
                <a:gd name="T2" fmla="*/ 9 w 18"/>
                <a:gd name="T3" fmla="*/ 3 h 6"/>
                <a:gd name="T4" fmla="*/ 16 w 18"/>
                <a:gd name="T5" fmla="*/ 5 h 6"/>
              </a:gdLst>
              <a:ahLst/>
              <a:cxnLst>
                <a:cxn ang="0">
                  <a:pos x="T0" y="T1"/>
                </a:cxn>
                <a:cxn ang="0">
                  <a:pos x="T2" y="T3"/>
                </a:cxn>
                <a:cxn ang="0">
                  <a:pos x="T4" y="T5"/>
                </a:cxn>
              </a:cxnLst>
              <a:rect l="0" t="0" r="r" b="b"/>
              <a:pathLst>
                <a:path w="18" h="6">
                  <a:moveTo>
                    <a:pt x="16" y="5"/>
                  </a:moveTo>
                  <a:cubicBezTo>
                    <a:pt x="12" y="6"/>
                    <a:pt x="13" y="3"/>
                    <a:pt x="9" y="3"/>
                  </a:cubicBezTo>
                  <a:cubicBezTo>
                    <a:pt x="0" y="3"/>
                    <a:pt x="18" y="0"/>
                    <a:pt x="1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68"/>
            <p:cNvSpPr>
              <a:spLocks/>
            </p:cNvSpPr>
            <p:nvPr/>
          </p:nvSpPr>
          <p:spPr bwMode="auto">
            <a:xfrm>
              <a:off x="7429438" y="4286250"/>
              <a:ext cx="136047" cy="22225"/>
            </a:xfrm>
            <a:custGeom>
              <a:avLst/>
              <a:gdLst>
                <a:gd name="T0" fmla="*/ 0 w 24"/>
                <a:gd name="T1" fmla="*/ 4 h 7"/>
                <a:gd name="T2" fmla="*/ 23 w 24"/>
                <a:gd name="T3" fmla="*/ 4 h 7"/>
                <a:gd name="T4" fmla="*/ 0 w 24"/>
                <a:gd name="T5" fmla="*/ 4 h 7"/>
              </a:gdLst>
              <a:ahLst/>
              <a:cxnLst>
                <a:cxn ang="0">
                  <a:pos x="T0" y="T1"/>
                </a:cxn>
                <a:cxn ang="0">
                  <a:pos x="T2" y="T3"/>
                </a:cxn>
                <a:cxn ang="0">
                  <a:pos x="T4" y="T5"/>
                </a:cxn>
              </a:cxnLst>
              <a:rect l="0" t="0" r="r" b="b"/>
              <a:pathLst>
                <a:path w="24" h="7">
                  <a:moveTo>
                    <a:pt x="0" y="4"/>
                  </a:moveTo>
                  <a:cubicBezTo>
                    <a:pt x="6" y="4"/>
                    <a:pt x="24" y="0"/>
                    <a:pt x="23" y="4"/>
                  </a:cubicBezTo>
                  <a:cubicBezTo>
                    <a:pt x="18" y="4"/>
                    <a:pt x="6" y="7"/>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73"/>
            <p:cNvSpPr>
              <a:spLocks/>
            </p:cNvSpPr>
            <p:nvPr/>
          </p:nvSpPr>
          <p:spPr bwMode="auto">
            <a:xfrm>
              <a:off x="7179558" y="4341813"/>
              <a:ext cx="61082" cy="15875"/>
            </a:xfrm>
            <a:custGeom>
              <a:avLst/>
              <a:gdLst>
                <a:gd name="T0" fmla="*/ 11 w 11"/>
                <a:gd name="T1" fmla="*/ 2 h 5"/>
                <a:gd name="T2" fmla="*/ 7 w 11"/>
                <a:gd name="T3" fmla="*/ 5 h 5"/>
                <a:gd name="T4" fmla="*/ 0 w 11"/>
                <a:gd name="T5" fmla="*/ 2 h 5"/>
                <a:gd name="T6" fmla="*/ 11 w 11"/>
                <a:gd name="T7" fmla="*/ 2 h 5"/>
              </a:gdLst>
              <a:ahLst/>
              <a:cxnLst>
                <a:cxn ang="0">
                  <a:pos x="T0" y="T1"/>
                </a:cxn>
                <a:cxn ang="0">
                  <a:pos x="T2" y="T3"/>
                </a:cxn>
                <a:cxn ang="0">
                  <a:pos x="T4" y="T5"/>
                </a:cxn>
                <a:cxn ang="0">
                  <a:pos x="T6" y="T7"/>
                </a:cxn>
              </a:cxnLst>
              <a:rect l="0" t="0" r="r" b="b"/>
              <a:pathLst>
                <a:path w="11" h="5">
                  <a:moveTo>
                    <a:pt x="11" y="2"/>
                  </a:moveTo>
                  <a:cubicBezTo>
                    <a:pt x="6" y="1"/>
                    <a:pt x="10" y="5"/>
                    <a:pt x="7" y="5"/>
                  </a:cubicBezTo>
                  <a:cubicBezTo>
                    <a:pt x="5" y="4"/>
                    <a:pt x="0" y="5"/>
                    <a:pt x="0" y="2"/>
                  </a:cubicBezTo>
                  <a:cubicBezTo>
                    <a:pt x="3" y="2"/>
                    <a:pt x="9" y="0"/>
                    <a:pt x="1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74"/>
            <p:cNvSpPr>
              <a:spLocks/>
            </p:cNvSpPr>
            <p:nvPr/>
          </p:nvSpPr>
          <p:spPr bwMode="auto">
            <a:xfrm>
              <a:off x="6951889" y="4324350"/>
              <a:ext cx="124941" cy="14288"/>
            </a:xfrm>
            <a:custGeom>
              <a:avLst/>
              <a:gdLst>
                <a:gd name="T0" fmla="*/ 22 w 22"/>
                <a:gd name="T1" fmla="*/ 2 h 4"/>
                <a:gd name="T2" fmla="*/ 0 w 22"/>
                <a:gd name="T3" fmla="*/ 2 h 4"/>
                <a:gd name="T4" fmla="*/ 22 w 22"/>
                <a:gd name="T5" fmla="*/ 2 h 4"/>
              </a:gdLst>
              <a:ahLst/>
              <a:cxnLst>
                <a:cxn ang="0">
                  <a:pos x="T0" y="T1"/>
                </a:cxn>
                <a:cxn ang="0">
                  <a:pos x="T2" y="T3"/>
                </a:cxn>
                <a:cxn ang="0">
                  <a:pos x="T4" y="T5"/>
                </a:cxn>
              </a:cxnLst>
              <a:rect l="0" t="0" r="r" b="b"/>
              <a:pathLst>
                <a:path w="22" h="4">
                  <a:moveTo>
                    <a:pt x="22" y="2"/>
                  </a:moveTo>
                  <a:cubicBezTo>
                    <a:pt x="16" y="2"/>
                    <a:pt x="1" y="4"/>
                    <a:pt x="0" y="2"/>
                  </a:cubicBezTo>
                  <a:cubicBezTo>
                    <a:pt x="6" y="2"/>
                    <a:pt x="22" y="0"/>
                    <a:pt x="2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76"/>
            <p:cNvSpPr>
              <a:spLocks/>
            </p:cNvSpPr>
            <p:nvPr/>
          </p:nvSpPr>
          <p:spPr bwMode="auto">
            <a:xfrm>
              <a:off x="6907466" y="4308475"/>
              <a:ext cx="102730" cy="9525"/>
            </a:xfrm>
            <a:custGeom>
              <a:avLst/>
              <a:gdLst>
                <a:gd name="T0" fmla="*/ 0 w 18"/>
                <a:gd name="T1" fmla="*/ 2 h 3"/>
                <a:gd name="T2" fmla="*/ 18 w 18"/>
                <a:gd name="T3" fmla="*/ 2 h 3"/>
                <a:gd name="T4" fmla="*/ 0 w 18"/>
                <a:gd name="T5" fmla="*/ 2 h 3"/>
              </a:gdLst>
              <a:ahLst/>
              <a:cxnLst>
                <a:cxn ang="0">
                  <a:pos x="T0" y="T1"/>
                </a:cxn>
                <a:cxn ang="0">
                  <a:pos x="T2" y="T3"/>
                </a:cxn>
                <a:cxn ang="0">
                  <a:pos x="T4" y="T5"/>
                </a:cxn>
              </a:cxnLst>
              <a:rect l="0" t="0" r="r" b="b"/>
              <a:pathLst>
                <a:path w="18" h="3">
                  <a:moveTo>
                    <a:pt x="0" y="2"/>
                  </a:moveTo>
                  <a:cubicBezTo>
                    <a:pt x="3" y="1"/>
                    <a:pt x="15" y="0"/>
                    <a:pt x="18" y="2"/>
                  </a:cubicBezTo>
                  <a:cubicBezTo>
                    <a:pt x="11" y="3"/>
                    <a:pt x="4" y="3"/>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79"/>
            <p:cNvSpPr>
              <a:spLocks/>
            </p:cNvSpPr>
            <p:nvPr/>
          </p:nvSpPr>
          <p:spPr bwMode="auto">
            <a:xfrm>
              <a:off x="6771420" y="4314825"/>
              <a:ext cx="72188" cy="9525"/>
            </a:xfrm>
            <a:custGeom>
              <a:avLst/>
              <a:gdLst>
                <a:gd name="T0" fmla="*/ 11 w 13"/>
                <a:gd name="T1" fmla="*/ 0 h 3"/>
                <a:gd name="T2" fmla="*/ 13 w 13"/>
                <a:gd name="T3" fmla="*/ 2 h 3"/>
                <a:gd name="T4" fmla="*/ 11 w 13"/>
                <a:gd name="T5" fmla="*/ 0 h 3"/>
              </a:gdLst>
              <a:ahLst/>
              <a:cxnLst>
                <a:cxn ang="0">
                  <a:pos x="T0" y="T1"/>
                </a:cxn>
                <a:cxn ang="0">
                  <a:pos x="T2" y="T3"/>
                </a:cxn>
                <a:cxn ang="0">
                  <a:pos x="T4" y="T5"/>
                </a:cxn>
              </a:cxnLst>
              <a:rect l="0" t="0" r="r" b="b"/>
              <a:pathLst>
                <a:path w="13" h="3">
                  <a:moveTo>
                    <a:pt x="11" y="0"/>
                  </a:moveTo>
                  <a:cubicBezTo>
                    <a:pt x="11" y="1"/>
                    <a:pt x="13" y="1"/>
                    <a:pt x="13" y="2"/>
                  </a:cubicBezTo>
                  <a:cubicBezTo>
                    <a:pt x="1" y="3"/>
                    <a:pt x="0" y="2"/>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80"/>
            <p:cNvSpPr>
              <a:spLocks/>
            </p:cNvSpPr>
            <p:nvPr/>
          </p:nvSpPr>
          <p:spPr bwMode="auto">
            <a:xfrm>
              <a:off x="6629821" y="4330700"/>
              <a:ext cx="124941" cy="14288"/>
            </a:xfrm>
            <a:custGeom>
              <a:avLst/>
              <a:gdLst>
                <a:gd name="T0" fmla="*/ 0 w 22"/>
                <a:gd name="T1" fmla="*/ 2 h 4"/>
                <a:gd name="T2" fmla="*/ 22 w 22"/>
                <a:gd name="T3" fmla="*/ 2 h 4"/>
                <a:gd name="T4" fmla="*/ 0 w 22"/>
                <a:gd name="T5" fmla="*/ 2 h 4"/>
              </a:gdLst>
              <a:ahLst/>
              <a:cxnLst>
                <a:cxn ang="0">
                  <a:pos x="T0" y="T1"/>
                </a:cxn>
                <a:cxn ang="0">
                  <a:pos x="T2" y="T3"/>
                </a:cxn>
                <a:cxn ang="0">
                  <a:pos x="T4" y="T5"/>
                </a:cxn>
              </a:cxnLst>
              <a:rect l="0" t="0" r="r" b="b"/>
              <a:pathLst>
                <a:path w="22" h="4">
                  <a:moveTo>
                    <a:pt x="0" y="2"/>
                  </a:moveTo>
                  <a:cubicBezTo>
                    <a:pt x="2" y="0"/>
                    <a:pt x="20" y="2"/>
                    <a:pt x="22" y="2"/>
                  </a:cubicBezTo>
                  <a:cubicBezTo>
                    <a:pt x="15" y="2"/>
                    <a:pt x="5" y="4"/>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81"/>
            <p:cNvSpPr>
              <a:spLocks/>
            </p:cNvSpPr>
            <p:nvPr/>
          </p:nvSpPr>
          <p:spPr bwMode="auto">
            <a:xfrm>
              <a:off x="6646479" y="4318000"/>
              <a:ext cx="97177" cy="9525"/>
            </a:xfrm>
            <a:custGeom>
              <a:avLst/>
              <a:gdLst>
                <a:gd name="T0" fmla="*/ 2 w 17"/>
                <a:gd name="T1" fmla="*/ 1 h 3"/>
                <a:gd name="T2" fmla="*/ 15 w 17"/>
                <a:gd name="T3" fmla="*/ 2 h 3"/>
                <a:gd name="T4" fmla="*/ 2 w 17"/>
                <a:gd name="T5" fmla="*/ 1 h 3"/>
              </a:gdLst>
              <a:ahLst/>
              <a:cxnLst>
                <a:cxn ang="0">
                  <a:pos x="T0" y="T1"/>
                </a:cxn>
                <a:cxn ang="0">
                  <a:pos x="T2" y="T3"/>
                </a:cxn>
                <a:cxn ang="0">
                  <a:pos x="T4" y="T5"/>
                </a:cxn>
              </a:cxnLst>
              <a:rect l="0" t="0" r="r" b="b"/>
              <a:pathLst>
                <a:path w="17" h="3">
                  <a:moveTo>
                    <a:pt x="2" y="1"/>
                  </a:moveTo>
                  <a:cubicBezTo>
                    <a:pt x="6" y="2"/>
                    <a:pt x="17" y="0"/>
                    <a:pt x="15" y="2"/>
                  </a:cubicBezTo>
                  <a:cubicBezTo>
                    <a:pt x="12" y="1"/>
                    <a:pt x="0" y="3"/>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83"/>
            <p:cNvSpPr>
              <a:spLocks/>
            </p:cNvSpPr>
            <p:nvPr/>
          </p:nvSpPr>
          <p:spPr bwMode="auto">
            <a:xfrm>
              <a:off x="6452128" y="4318000"/>
              <a:ext cx="147153" cy="17463"/>
            </a:xfrm>
            <a:custGeom>
              <a:avLst/>
              <a:gdLst>
                <a:gd name="T0" fmla="*/ 0 w 26"/>
                <a:gd name="T1" fmla="*/ 3 h 5"/>
                <a:gd name="T2" fmla="*/ 26 w 26"/>
                <a:gd name="T3" fmla="*/ 3 h 5"/>
                <a:gd name="T4" fmla="*/ 0 w 26"/>
                <a:gd name="T5" fmla="*/ 3 h 5"/>
              </a:gdLst>
              <a:ahLst/>
              <a:cxnLst>
                <a:cxn ang="0">
                  <a:pos x="T0" y="T1"/>
                </a:cxn>
                <a:cxn ang="0">
                  <a:pos x="T2" y="T3"/>
                </a:cxn>
                <a:cxn ang="0">
                  <a:pos x="T4" y="T5"/>
                </a:cxn>
              </a:cxnLst>
              <a:rect l="0" t="0" r="r" b="b"/>
              <a:pathLst>
                <a:path w="26" h="5">
                  <a:moveTo>
                    <a:pt x="0" y="3"/>
                  </a:moveTo>
                  <a:cubicBezTo>
                    <a:pt x="10" y="2"/>
                    <a:pt x="17" y="0"/>
                    <a:pt x="26" y="3"/>
                  </a:cubicBezTo>
                  <a:cubicBezTo>
                    <a:pt x="20" y="3"/>
                    <a:pt x="7" y="5"/>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85"/>
            <p:cNvSpPr>
              <a:spLocks/>
            </p:cNvSpPr>
            <p:nvPr/>
          </p:nvSpPr>
          <p:spPr bwMode="auto">
            <a:xfrm>
              <a:off x="6402152" y="4200525"/>
              <a:ext cx="80518" cy="12700"/>
            </a:xfrm>
            <a:custGeom>
              <a:avLst/>
              <a:gdLst>
                <a:gd name="T0" fmla="*/ 13 w 14"/>
                <a:gd name="T1" fmla="*/ 3 h 4"/>
                <a:gd name="T2" fmla="*/ 1 w 14"/>
                <a:gd name="T3" fmla="*/ 4 h 4"/>
                <a:gd name="T4" fmla="*/ 13 w 14"/>
                <a:gd name="T5" fmla="*/ 3 h 4"/>
              </a:gdLst>
              <a:ahLst/>
              <a:cxnLst>
                <a:cxn ang="0">
                  <a:pos x="T0" y="T1"/>
                </a:cxn>
                <a:cxn ang="0">
                  <a:pos x="T2" y="T3"/>
                </a:cxn>
                <a:cxn ang="0">
                  <a:pos x="T4" y="T5"/>
                </a:cxn>
              </a:cxnLst>
              <a:rect l="0" t="0" r="r" b="b"/>
              <a:pathLst>
                <a:path w="14" h="4">
                  <a:moveTo>
                    <a:pt x="13" y="3"/>
                  </a:moveTo>
                  <a:cubicBezTo>
                    <a:pt x="8" y="4"/>
                    <a:pt x="5" y="2"/>
                    <a:pt x="1" y="4"/>
                  </a:cubicBezTo>
                  <a:cubicBezTo>
                    <a:pt x="0" y="1"/>
                    <a:pt x="14" y="0"/>
                    <a:pt x="1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87"/>
            <p:cNvSpPr>
              <a:spLocks/>
            </p:cNvSpPr>
            <p:nvPr/>
          </p:nvSpPr>
          <p:spPr bwMode="auto">
            <a:xfrm>
              <a:off x="6304977" y="4252913"/>
              <a:ext cx="97177" cy="12700"/>
            </a:xfrm>
            <a:custGeom>
              <a:avLst/>
              <a:gdLst>
                <a:gd name="T0" fmla="*/ 15 w 17"/>
                <a:gd name="T1" fmla="*/ 2 h 4"/>
                <a:gd name="T2" fmla="*/ 3 w 17"/>
                <a:gd name="T3" fmla="*/ 2 h 4"/>
                <a:gd name="T4" fmla="*/ 15 w 17"/>
                <a:gd name="T5" fmla="*/ 2 h 4"/>
              </a:gdLst>
              <a:ahLst/>
              <a:cxnLst>
                <a:cxn ang="0">
                  <a:pos x="T0" y="T1"/>
                </a:cxn>
                <a:cxn ang="0">
                  <a:pos x="T2" y="T3"/>
                </a:cxn>
                <a:cxn ang="0">
                  <a:pos x="T4" y="T5"/>
                </a:cxn>
              </a:cxnLst>
              <a:rect l="0" t="0" r="r" b="b"/>
              <a:pathLst>
                <a:path w="17" h="4">
                  <a:moveTo>
                    <a:pt x="15" y="2"/>
                  </a:moveTo>
                  <a:cubicBezTo>
                    <a:pt x="12" y="2"/>
                    <a:pt x="0" y="4"/>
                    <a:pt x="3" y="2"/>
                  </a:cubicBezTo>
                  <a:cubicBezTo>
                    <a:pt x="6" y="2"/>
                    <a:pt x="17" y="0"/>
                    <a:pt x="1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88"/>
            <p:cNvSpPr>
              <a:spLocks/>
            </p:cNvSpPr>
            <p:nvPr/>
          </p:nvSpPr>
          <p:spPr bwMode="auto">
            <a:xfrm>
              <a:off x="6266107" y="4321175"/>
              <a:ext cx="113835" cy="23813"/>
            </a:xfrm>
            <a:custGeom>
              <a:avLst/>
              <a:gdLst>
                <a:gd name="T0" fmla="*/ 0 w 20"/>
                <a:gd name="T1" fmla="*/ 3 h 7"/>
                <a:gd name="T2" fmla="*/ 20 w 20"/>
                <a:gd name="T3" fmla="*/ 4 h 7"/>
                <a:gd name="T4" fmla="*/ 0 w 20"/>
                <a:gd name="T5" fmla="*/ 3 h 7"/>
              </a:gdLst>
              <a:ahLst/>
              <a:cxnLst>
                <a:cxn ang="0">
                  <a:pos x="T0" y="T1"/>
                </a:cxn>
                <a:cxn ang="0">
                  <a:pos x="T2" y="T3"/>
                </a:cxn>
                <a:cxn ang="0">
                  <a:pos x="T4" y="T5"/>
                </a:cxn>
              </a:cxnLst>
              <a:rect l="0" t="0" r="r" b="b"/>
              <a:pathLst>
                <a:path w="20" h="7">
                  <a:moveTo>
                    <a:pt x="0" y="3"/>
                  </a:moveTo>
                  <a:cubicBezTo>
                    <a:pt x="7" y="3"/>
                    <a:pt x="17" y="0"/>
                    <a:pt x="20" y="4"/>
                  </a:cubicBezTo>
                  <a:cubicBezTo>
                    <a:pt x="15" y="2"/>
                    <a:pt x="4" y="7"/>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92"/>
            <p:cNvSpPr>
              <a:spLocks/>
            </p:cNvSpPr>
            <p:nvPr/>
          </p:nvSpPr>
          <p:spPr bwMode="auto">
            <a:xfrm>
              <a:off x="6157824" y="4327525"/>
              <a:ext cx="102730" cy="14288"/>
            </a:xfrm>
            <a:custGeom>
              <a:avLst/>
              <a:gdLst>
                <a:gd name="T0" fmla="*/ 0 w 18"/>
                <a:gd name="T1" fmla="*/ 3 h 4"/>
                <a:gd name="T2" fmla="*/ 18 w 18"/>
                <a:gd name="T3" fmla="*/ 2 h 4"/>
                <a:gd name="T4" fmla="*/ 0 w 18"/>
                <a:gd name="T5" fmla="*/ 3 h 4"/>
              </a:gdLst>
              <a:ahLst/>
              <a:cxnLst>
                <a:cxn ang="0">
                  <a:pos x="T0" y="T1"/>
                </a:cxn>
                <a:cxn ang="0">
                  <a:pos x="T2" y="T3"/>
                </a:cxn>
                <a:cxn ang="0">
                  <a:pos x="T4" y="T5"/>
                </a:cxn>
              </a:cxnLst>
              <a:rect l="0" t="0" r="r" b="b"/>
              <a:pathLst>
                <a:path w="18" h="4">
                  <a:moveTo>
                    <a:pt x="0" y="3"/>
                  </a:moveTo>
                  <a:cubicBezTo>
                    <a:pt x="1" y="0"/>
                    <a:pt x="15" y="1"/>
                    <a:pt x="18" y="2"/>
                  </a:cubicBezTo>
                  <a:cubicBezTo>
                    <a:pt x="12" y="4"/>
                    <a:pt x="8" y="2"/>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93"/>
            <p:cNvSpPr>
              <a:spLocks/>
            </p:cNvSpPr>
            <p:nvPr/>
          </p:nvSpPr>
          <p:spPr bwMode="auto">
            <a:xfrm>
              <a:off x="6113401" y="4348163"/>
              <a:ext cx="88846" cy="9525"/>
            </a:xfrm>
            <a:custGeom>
              <a:avLst/>
              <a:gdLst>
                <a:gd name="T0" fmla="*/ 3 w 16"/>
                <a:gd name="T1" fmla="*/ 1 h 3"/>
                <a:gd name="T2" fmla="*/ 12 w 16"/>
                <a:gd name="T3" fmla="*/ 2 h 3"/>
                <a:gd name="T4" fmla="*/ 3 w 16"/>
                <a:gd name="T5" fmla="*/ 1 h 3"/>
              </a:gdLst>
              <a:ahLst/>
              <a:cxnLst>
                <a:cxn ang="0">
                  <a:pos x="T0" y="T1"/>
                </a:cxn>
                <a:cxn ang="0">
                  <a:pos x="T2" y="T3"/>
                </a:cxn>
                <a:cxn ang="0">
                  <a:pos x="T4" y="T5"/>
                </a:cxn>
              </a:cxnLst>
              <a:rect l="0" t="0" r="r" b="b"/>
              <a:pathLst>
                <a:path w="16" h="3">
                  <a:moveTo>
                    <a:pt x="3" y="1"/>
                  </a:moveTo>
                  <a:cubicBezTo>
                    <a:pt x="6" y="2"/>
                    <a:pt x="16" y="0"/>
                    <a:pt x="12" y="2"/>
                  </a:cubicBezTo>
                  <a:cubicBezTo>
                    <a:pt x="10" y="2"/>
                    <a:pt x="0" y="3"/>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94"/>
            <p:cNvSpPr>
              <a:spLocks/>
            </p:cNvSpPr>
            <p:nvPr/>
          </p:nvSpPr>
          <p:spPr bwMode="auto">
            <a:xfrm>
              <a:off x="5308230" y="4206875"/>
              <a:ext cx="844041" cy="25400"/>
            </a:xfrm>
            <a:custGeom>
              <a:avLst/>
              <a:gdLst>
                <a:gd name="T0" fmla="*/ 0 w 149"/>
                <a:gd name="T1" fmla="*/ 5 h 8"/>
                <a:gd name="T2" fmla="*/ 149 w 149"/>
                <a:gd name="T3" fmla="*/ 3 h 8"/>
                <a:gd name="T4" fmla="*/ 74 w 149"/>
                <a:gd name="T5" fmla="*/ 6 h 8"/>
                <a:gd name="T6" fmla="*/ 0 w 149"/>
                <a:gd name="T7" fmla="*/ 5 h 8"/>
              </a:gdLst>
              <a:ahLst/>
              <a:cxnLst>
                <a:cxn ang="0">
                  <a:pos x="T0" y="T1"/>
                </a:cxn>
                <a:cxn ang="0">
                  <a:pos x="T2" y="T3"/>
                </a:cxn>
                <a:cxn ang="0">
                  <a:pos x="T4" y="T5"/>
                </a:cxn>
                <a:cxn ang="0">
                  <a:pos x="T6" y="T7"/>
                </a:cxn>
              </a:cxnLst>
              <a:rect l="0" t="0" r="r" b="b"/>
              <a:pathLst>
                <a:path w="149" h="8">
                  <a:moveTo>
                    <a:pt x="0" y="5"/>
                  </a:moveTo>
                  <a:cubicBezTo>
                    <a:pt x="45" y="6"/>
                    <a:pt x="109" y="0"/>
                    <a:pt x="149" y="3"/>
                  </a:cubicBezTo>
                  <a:cubicBezTo>
                    <a:pt x="126" y="5"/>
                    <a:pt x="100" y="6"/>
                    <a:pt x="74" y="6"/>
                  </a:cubicBezTo>
                  <a:cubicBezTo>
                    <a:pt x="51" y="7"/>
                    <a:pt x="26" y="8"/>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95"/>
            <p:cNvSpPr>
              <a:spLocks/>
            </p:cNvSpPr>
            <p:nvPr/>
          </p:nvSpPr>
          <p:spPr bwMode="auto">
            <a:xfrm>
              <a:off x="5941261" y="4351338"/>
              <a:ext cx="172140" cy="15875"/>
            </a:xfrm>
            <a:custGeom>
              <a:avLst/>
              <a:gdLst>
                <a:gd name="T0" fmla="*/ 0 w 30"/>
                <a:gd name="T1" fmla="*/ 1 h 5"/>
                <a:gd name="T2" fmla="*/ 30 w 30"/>
                <a:gd name="T3" fmla="*/ 2 h 5"/>
                <a:gd name="T4" fmla="*/ 0 w 30"/>
                <a:gd name="T5" fmla="*/ 1 h 5"/>
              </a:gdLst>
              <a:ahLst/>
              <a:cxnLst>
                <a:cxn ang="0">
                  <a:pos x="T0" y="T1"/>
                </a:cxn>
                <a:cxn ang="0">
                  <a:pos x="T2" y="T3"/>
                </a:cxn>
                <a:cxn ang="0">
                  <a:pos x="T4" y="T5"/>
                </a:cxn>
              </a:cxnLst>
              <a:rect l="0" t="0" r="r" b="b"/>
              <a:pathLst>
                <a:path w="30" h="5">
                  <a:moveTo>
                    <a:pt x="0" y="1"/>
                  </a:moveTo>
                  <a:cubicBezTo>
                    <a:pt x="10" y="1"/>
                    <a:pt x="23" y="0"/>
                    <a:pt x="30" y="2"/>
                  </a:cubicBezTo>
                  <a:cubicBezTo>
                    <a:pt x="20" y="1"/>
                    <a:pt x="3" y="5"/>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96"/>
            <p:cNvSpPr>
              <a:spLocks/>
            </p:cNvSpPr>
            <p:nvPr/>
          </p:nvSpPr>
          <p:spPr bwMode="auto">
            <a:xfrm>
              <a:off x="5624746" y="4338638"/>
              <a:ext cx="169364" cy="9525"/>
            </a:xfrm>
            <a:custGeom>
              <a:avLst/>
              <a:gdLst>
                <a:gd name="T0" fmla="*/ 0 w 30"/>
                <a:gd name="T1" fmla="*/ 2 h 3"/>
                <a:gd name="T2" fmla="*/ 30 w 30"/>
                <a:gd name="T3" fmla="*/ 1 h 3"/>
                <a:gd name="T4" fmla="*/ 0 w 30"/>
                <a:gd name="T5" fmla="*/ 2 h 3"/>
              </a:gdLst>
              <a:ahLst/>
              <a:cxnLst>
                <a:cxn ang="0">
                  <a:pos x="T0" y="T1"/>
                </a:cxn>
                <a:cxn ang="0">
                  <a:pos x="T2" y="T3"/>
                </a:cxn>
                <a:cxn ang="0">
                  <a:pos x="T4" y="T5"/>
                </a:cxn>
              </a:cxnLst>
              <a:rect l="0" t="0" r="r" b="b"/>
              <a:pathLst>
                <a:path w="30" h="3">
                  <a:moveTo>
                    <a:pt x="0" y="2"/>
                  </a:moveTo>
                  <a:cubicBezTo>
                    <a:pt x="12" y="0"/>
                    <a:pt x="18" y="0"/>
                    <a:pt x="30" y="1"/>
                  </a:cubicBezTo>
                  <a:cubicBezTo>
                    <a:pt x="21" y="3"/>
                    <a:pt x="14" y="3"/>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100"/>
            <p:cNvSpPr>
              <a:spLocks/>
            </p:cNvSpPr>
            <p:nvPr/>
          </p:nvSpPr>
          <p:spPr bwMode="auto">
            <a:xfrm>
              <a:off x="5438724" y="4341813"/>
              <a:ext cx="116611" cy="12700"/>
            </a:xfrm>
            <a:custGeom>
              <a:avLst/>
              <a:gdLst>
                <a:gd name="T0" fmla="*/ 0 w 21"/>
                <a:gd name="T1" fmla="*/ 2 h 4"/>
                <a:gd name="T2" fmla="*/ 21 w 21"/>
                <a:gd name="T3" fmla="*/ 1 h 4"/>
                <a:gd name="T4" fmla="*/ 0 w 21"/>
                <a:gd name="T5" fmla="*/ 2 h 4"/>
              </a:gdLst>
              <a:ahLst/>
              <a:cxnLst>
                <a:cxn ang="0">
                  <a:pos x="T0" y="T1"/>
                </a:cxn>
                <a:cxn ang="0">
                  <a:pos x="T2" y="T3"/>
                </a:cxn>
                <a:cxn ang="0">
                  <a:pos x="T4" y="T5"/>
                </a:cxn>
              </a:cxnLst>
              <a:rect l="0" t="0" r="r" b="b"/>
              <a:pathLst>
                <a:path w="21" h="4">
                  <a:moveTo>
                    <a:pt x="0" y="2"/>
                  </a:moveTo>
                  <a:cubicBezTo>
                    <a:pt x="6" y="1"/>
                    <a:pt x="14" y="0"/>
                    <a:pt x="21" y="1"/>
                  </a:cubicBezTo>
                  <a:cubicBezTo>
                    <a:pt x="15" y="3"/>
                    <a:pt x="7" y="4"/>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101"/>
            <p:cNvSpPr>
              <a:spLocks/>
            </p:cNvSpPr>
            <p:nvPr/>
          </p:nvSpPr>
          <p:spPr bwMode="auto">
            <a:xfrm>
              <a:off x="5466489" y="4179888"/>
              <a:ext cx="83293" cy="14288"/>
            </a:xfrm>
            <a:custGeom>
              <a:avLst/>
              <a:gdLst>
                <a:gd name="T0" fmla="*/ 12 w 15"/>
                <a:gd name="T1" fmla="*/ 2 h 4"/>
                <a:gd name="T2" fmla="*/ 2 w 15"/>
                <a:gd name="T3" fmla="*/ 4 h 4"/>
                <a:gd name="T4" fmla="*/ 12 w 15"/>
                <a:gd name="T5" fmla="*/ 2 h 4"/>
              </a:gdLst>
              <a:ahLst/>
              <a:cxnLst>
                <a:cxn ang="0">
                  <a:pos x="T0" y="T1"/>
                </a:cxn>
                <a:cxn ang="0">
                  <a:pos x="T2" y="T3"/>
                </a:cxn>
                <a:cxn ang="0">
                  <a:pos x="T4" y="T5"/>
                </a:cxn>
              </a:cxnLst>
              <a:rect l="0" t="0" r="r" b="b"/>
              <a:pathLst>
                <a:path w="15" h="4">
                  <a:moveTo>
                    <a:pt x="12" y="2"/>
                  </a:moveTo>
                  <a:cubicBezTo>
                    <a:pt x="8" y="3"/>
                    <a:pt x="4" y="2"/>
                    <a:pt x="2" y="4"/>
                  </a:cubicBezTo>
                  <a:cubicBezTo>
                    <a:pt x="0" y="0"/>
                    <a:pt x="15" y="1"/>
                    <a:pt x="1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102"/>
            <p:cNvSpPr>
              <a:spLocks/>
            </p:cNvSpPr>
            <p:nvPr/>
          </p:nvSpPr>
          <p:spPr bwMode="auto">
            <a:xfrm>
              <a:off x="5283243" y="4338638"/>
              <a:ext cx="149928" cy="15875"/>
            </a:xfrm>
            <a:custGeom>
              <a:avLst/>
              <a:gdLst>
                <a:gd name="T0" fmla="*/ 26 w 26"/>
                <a:gd name="T1" fmla="*/ 4 h 5"/>
                <a:gd name="T2" fmla="*/ 0 w 26"/>
                <a:gd name="T3" fmla="*/ 3 h 5"/>
                <a:gd name="T4" fmla="*/ 26 w 26"/>
                <a:gd name="T5" fmla="*/ 4 h 5"/>
              </a:gdLst>
              <a:ahLst/>
              <a:cxnLst>
                <a:cxn ang="0">
                  <a:pos x="T0" y="T1"/>
                </a:cxn>
                <a:cxn ang="0">
                  <a:pos x="T2" y="T3"/>
                </a:cxn>
                <a:cxn ang="0">
                  <a:pos x="T4" y="T5"/>
                </a:cxn>
              </a:cxnLst>
              <a:rect l="0" t="0" r="r" b="b"/>
              <a:pathLst>
                <a:path w="26" h="5">
                  <a:moveTo>
                    <a:pt x="26" y="4"/>
                  </a:moveTo>
                  <a:cubicBezTo>
                    <a:pt x="16" y="5"/>
                    <a:pt x="10" y="4"/>
                    <a:pt x="0" y="3"/>
                  </a:cubicBezTo>
                  <a:cubicBezTo>
                    <a:pt x="8" y="2"/>
                    <a:pt x="24" y="0"/>
                    <a:pt x="2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103"/>
            <p:cNvSpPr>
              <a:spLocks/>
            </p:cNvSpPr>
            <p:nvPr/>
          </p:nvSpPr>
          <p:spPr bwMode="auto">
            <a:xfrm>
              <a:off x="5261032" y="4360863"/>
              <a:ext cx="141600" cy="9525"/>
            </a:xfrm>
            <a:custGeom>
              <a:avLst/>
              <a:gdLst>
                <a:gd name="T0" fmla="*/ 8 w 25"/>
                <a:gd name="T1" fmla="*/ 0 h 3"/>
                <a:gd name="T2" fmla="*/ 14 w 25"/>
                <a:gd name="T3" fmla="*/ 2 h 3"/>
                <a:gd name="T4" fmla="*/ 0 w 25"/>
                <a:gd name="T5" fmla="*/ 1 h 3"/>
                <a:gd name="T6" fmla="*/ 8 w 25"/>
                <a:gd name="T7" fmla="*/ 0 h 3"/>
              </a:gdLst>
              <a:ahLst/>
              <a:cxnLst>
                <a:cxn ang="0">
                  <a:pos x="T0" y="T1"/>
                </a:cxn>
                <a:cxn ang="0">
                  <a:pos x="T2" y="T3"/>
                </a:cxn>
                <a:cxn ang="0">
                  <a:pos x="T4" y="T5"/>
                </a:cxn>
                <a:cxn ang="0">
                  <a:pos x="T6" y="T7"/>
                </a:cxn>
              </a:cxnLst>
              <a:rect l="0" t="0" r="r" b="b"/>
              <a:pathLst>
                <a:path w="25" h="3">
                  <a:moveTo>
                    <a:pt x="8" y="0"/>
                  </a:moveTo>
                  <a:cubicBezTo>
                    <a:pt x="11" y="0"/>
                    <a:pt x="25" y="1"/>
                    <a:pt x="14" y="2"/>
                  </a:cubicBezTo>
                  <a:cubicBezTo>
                    <a:pt x="11" y="2"/>
                    <a:pt x="5" y="3"/>
                    <a:pt x="0" y="1"/>
                  </a:cubicBezTo>
                  <a:cubicBezTo>
                    <a:pt x="3" y="1"/>
                    <a:pt x="5"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105"/>
            <p:cNvSpPr>
              <a:spLocks/>
            </p:cNvSpPr>
            <p:nvPr/>
          </p:nvSpPr>
          <p:spPr bwMode="auto">
            <a:xfrm>
              <a:off x="5199950" y="4219575"/>
              <a:ext cx="88846" cy="17463"/>
            </a:xfrm>
            <a:custGeom>
              <a:avLst/>
              <a:gdLst>
                <a:gd name="T0" fmla="*/ 0 w 16"/>
                <a:gd name="T1" fmla="*/ 3 h 5"/>
                <a:gd name="T2" fmla="*/ 16 w 16"/>
                <a:gd name="T3" fmla="*/ 3 h 5"/>
                <a:gd name="T4" fmla="*/ 0 w 16"/>
                <a:gd name="T5" fmla="*/ 3 h 5"/>
              </a:gdLst>
              <a:ahLst/>
              <a:cxnLst>
                <a:cxn ang="0">
                  <a:pos x="T0" y="T1"/>
                </a:cxn>
                <a:cxn ang="0">
                  <a:pos x="T2" y="T3"/>
                </a:cxn>
                <a:cxn ang="0">
                  <a:pos x="T4" y="T5"/>
                </a:cxn>
              </a:cxnLst>
              <a:rect l="0" t="0" r="r" b="b"/>
              <a:pathLst>
                <a:path w="16" h="5">
                  <a:moveTo>
                    <a:pt x="0" y="3"/>
                  </a:moveTo>
                  <a:cubicBezTo>
                    <a:pt x="2" y="2"/>
                    <a:pt x="12" y="0"/>
                    <a:pt x="16" y="3"/>
                  </a:cubicBezTo>
                  <a:cubicBezTo>
                    <a:pt x="11" y="3"/>
                    <a:pt x="3" y="5"/>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107"/>
            <p:cNvSpPr>
              <a:spLocks/>
            </p:cNvSpPr>
            <p:nvPr/>
          </p:nvSpPr>
          <p:spPr bwMode="auto">
            <a:xfrm>
              <a:off x="5027810" y="4344988"/>
              <a:ext cx="136047" cy="12700"/>
            </a:xfrm>
            <a:custGeom>
              <a:avLst/>
              <a:gdLst>
                <a:gd name="T0" fmla="*/ 24 w 24"/>
                <a:gd name="T1" fmla="*/ 1 h 4"/>
                <a:gd name="T2" fmla="*/ 0 w 24"/>
                <a:gd name="T3" fmla="*/ 2 h 4"/>
                <a:gd name="T4" fmla="*/ 24 w 24"/>
                <a:gd name="T5" fmla="*/ 1 h 4"/>
              </a:gdLst>
              <a:ahLst/>
              <a:cxnLst>
                <a:cxn ang="0">
                  <a:pos x="T0" y="T1"/>
                </a:cxn>
                <a:cxn ang="0">
                  <a:pos x="T2" y="T3"/>
                </a:cxn>
                <a:cxn ang="0">
                  <a:pos x="T4" y="T5"/>
                </a:cxn>
              </a:cxnLst>
              <a:rect l="0" t="0" r="r" b="b"/>
              <a:pathLst>
                <a:path w="24" h="4">
                  <a:moveTo>
                    <a:pt x="24" y="1"/>
                  </a:moveTo>
                  <a:cubicBezTo>
                    <a:pt x="15" y="4"/>
                    <a:pt x="8" y="4"/>
                    <a:pt x="0" y="2"/>
                  </a:cubicBezTo>
                  <a:cubicBezTo>
                    <a:pt x="7" y="2"/>
                    <a:pt x="18" y="0"/>
                    <a:pt x="2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108"/>
            <p:cNvSpPr>
              <a:spLocks/>
            </p:cNvSpPr>
            <p:nvPr/>
          </p:nvSpPr>
          <p:spPr bwMode="auto">
            <a:xfrm>
              <a:off x="4433650" y="4222750"/>
              <a:ext cx="702443" cy="20638"/>
            </a:xfrm>
            <a:custGeom>
              <a:avLst/>
              <a:gdLst>
                <a:gd name="T0" fmla="*/ 0 w 124"/>
                <a:gd name="T1" fmla="*/ 0 h 6"/>
                <a:gd name="T2" fmla="*/ 123 w 124"/>
                <a:gd name="T3" fmla="*/ 1 h 6"/>
                <a:gd name="T4" fmla="*/ 123 w 124"/>
                <a:gd name="T5" fmla="*/ 3 h 6"/>
                <a:gd name="T6" fmla="*/ 22 w 124"/>
                <a:gd name="T7" fmla="*/ 3 h 6"/>
                <a:gd name="T8" fmla="*/ 0 w 124"/>
                <a:gd name="T9" fmla="*/ 0 h 6"/>
              </a:gdLst>
              <a:ahLst/>
              <a:cxnLst>
                <a:cxn ang="0">
                  <a:pos x="T0" y="T1"/>
                </a:cxn>
                <a:cxn ang="0">
                  <a:pos x="T2" y="T3"/>
                </a:cxn>
                <a:cxn ang="0">
                  <a:pos x="T4" y="T5"/>
                </a:cxn>
                <a:cxn ang="0">
                  <a:pos x="T6" y="T7"/>
                </a:cxn>
                <a:cxn ang="0">
                  <a:pos x="T8" y="T9"/>
                </a:cxn>
              </a:cxnLst>
              <a:rect l="0" t="0" r="r" b="b"/>
              <a:pathLst>
                <a:path w="124" h="6">
                  <a:moveTo>
                    <a:pt x="0" y="0"/>
                  </a:moveTo>
                  <a:cubicBezTo>
                    <a:pt x="43" y="0"/>
                    <a:pt x="80" y="0"/>
                    <a:pt x="123" y="1"/>
                  </a:cubicBezTo>
                  <a:cubicBezTo>
                    <a:pt x="124" y="1"/>
                    <a:pt x="124" y="3"/>
                    <a:pt x="123" y="3"/>
                  </a:cubicBezTo>
                  <a:cubicBezTo>
                    <a:pt x="90" y="3"/>
                    <a:pt x="53" y="3"/>
                    <a:pt x="22" y="3"/>
                  </a:cubicBezTo>
                  <a:cubicBezTo>
                    <a:pt x="15" y="3"/>
                    <a:pt x="5" y="6"/>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109"/>
            <p:cNvSpPr>
              <a:spLocks/>
            </p:cNvSpPr>
            <p:nvPr/>
          </p:nvSpPr>
          <p:spPr bwMode="auto">
            <a:xfrm>
              <a:off x="4955622" y="4305300"/>
              <a:ext cx="49976" cy="9525"/>
            </a:xfrm>
            <a:custGeom>
              <a:avLst/>
              <a:gdLst>
                <a:gd name="T0" fmla="*/ 0 w 9"/>
                <a:gd name="T1" fmla="*/ 1 h 3"/>
                <a:gd name="T2" fmla="*/ 9 w 9"/>
                <a:gd name="T3" fmla="*/ 2 h 3"/>
                <a:gd name="T4" fmla="*/ 0 w 9"/>
                <a:gd name="T5" fmla="*/ 1 h 3"/>
              </a:gdLst>
              <a:ahLst/>
              <a:cxnLst>
                <a:cxn ang="0">
                  <a:pos x="T0" y="T1"/>
                </a:cxn>
                <a:cxn ang="0">
                  <a:pos x="T2" y="T3"/>
                </a:cxn>
                <a:cxn ang="0">
                  <a:pos x="T4" y="T5"/>
                </a:cxn>
              </a:cxnLst>
              <a:rect l="0" t="0" r="r" b="b"/>
              <a:pathLst>
                <a:path w="9" h="3">
                  <a:moveTo>
                    <a:pt x="0" y="1"/>
                  </a:moveTo>
                  <a:cubicBezTo>
                    <a:pt x="4" y="1"/>
                    <a:pt x="8" y="0"/>
                    <a:pt x="9" y="2"/>
                  </a:cubicBezTo>
                  <a:cubicBezTo>
                    <a:pt x="5" y="2"/>
                    <a:pt x="1" y="3"/>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110"/>
            <p:cNvSpPr>
              <a:spLocks/>
            </p:cNvSpPr>
            <p:nvPr/>
          </p:nvSpPr>
          <p:spPr bwMode="auto">
            <a:xfrm>
              <a:off x="4902869" y="4256088"/>
              <a:ext cx="58306" cy="15875"/>
            </a:xfrm>
            <a:custGeom>
              <a:avLst/>
              <a:gdLst>
                <a:gd name="T0" fmla="*/ 0 w 10"/>
                <a:gd name="T1" fmla="*/ 2 h 5"/>
                <a:gd name="T2" fmla="*/ 9 w 10"/>
                <a:gd name="T3" fmla="*/ 3 h 5"/>
                <a:gd name="T4" fmla="*/ 0 w 10"/>
                <a:gd name="T5" fmla="*/ 2 h 5"/>
              </a:gdLst>
              <a:ahLst/>
              <a:cxnLst>
                <a:cxn ang="0">
                  <a:pos x="T0" y="T1"/>
                </a:cxn>
                <a:cxn ang="0">
                  <a:pos x="T2" y="T3"/>
                </a:cxn>
                <a:cxn ang="0">
                  <a:pos x="T4" y="T5"/>
                </a:cxn>
              </a:cxnLst>
              <a:rect l="0" t="0" r="r" b="b"/>
              <a:pathLst>
                <a:path w="10" h="5">
                  <a:moveTo>
                    <a:pt x="0" y="2"/>
                  </a:moveTo>
                  <a:cubicBezTo>
                    <a:pt x="3" y="2"/>
                    <a:pt x="10" y="0"/>
                    <a:pt x="9" y="3"/>
                  </a:cubicBezTo>
                  <a:cubicBezTo>
                    <a:pt x="4" y="2"/>
                    <a:pt x="2" y="5"/>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111"/>
            <p:cNvSpPr>
              <a:spLocks/>
            </p:cNvSpPr>
            <p:nvPr/>
          </p:nvSpPr>
          <p:spPr bwMode="auto">
            <a:xfrm>
              <a:off x="4814022" y="4489450"/>
              <a:ext cx="66635" cy="15875"/>
            </a:xfrm>
            <a:custGeom>
              <a:avLst/>
              <a:gdLst>
                <a:gd name="T0" fmla="*/ 0 w 12"/>
                <a:gd name="T1" fmla="*/ 1 h 5"/>
                <a:gd name="T2" fmla="*/ 12 w 12"/>
                <a:gd name="T3" fmla="*/ 2 h 5"/>
                <a:gd name="T4" fmla="*/ 0 w 12"/>
                <a:gd name="T5" fmla="*/ 1 h 5"/>
              </a:gdLst>
              <a:ahLst/>
              <a:cxnLst>
                <a:cxn ang="0">
                  <a:pos x="T0" y="T1"/>
                </a:cxn>
                <a:cxn ang="0">
                  <a:pos x="T2" y="T3"/>
                </a:cxn>
                <a:cxn ang="0">
                  <a:pos x="T4" y="T5"/>
                </a:cxn>
              </a:cxnLst>
              <a:rect l="0" t="0" r="r" b="b"/>
              <a:pathLst>
                <a:path w="12" h="5">
                  <a:moveTo>
                    <a:pt x="0" y="1"/>
                  </a:moveTo>
                  <a:cubicBezTo>
                    <a:pt x="5" y="0"/>
                    <a:pt x="9" y="1"/>
                    <a:pt x="12" y="2"/>
                  </a:cubicBezTo>
                  <a:cubicBezTo>
                    <a:pt x="8" y="1"/>
                    <a:pt x="0" y="5"/>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112"/>
            <p:cNvSpPr>
              <a:spLocks/>
            </p:cNvSpPr>
            <p:nvPr/>
          </p:nvSpPr>
          <p:spPr bwMode="auto">
            <a:xfrm>
              <a:off x="4575248" y="4271963"/>
              <a:ext cx="102730" cy="9525"/>
            </a:xfrm>
            <a:custGeom>
              <a:avLst/>
              <a:gdLst>
                <a:gd name="T0" fmla="*/ 18 w 18"/>
                <a:gd name="T1" fmla="*/ 1 h 3"/>
                <a:gd name="T2" fmla="*/ 0 w 18"/>
                <a:gd name="T3" fmla="*/ 0 h 3"/>
                <a:gd name="T4" fmla="*/ 18 w 18"/>
                <a:gd name="T5" fmla="*/ 1 h 3"/>
              </a:gdLst>
              <a:ahLst/>
              <a:cxnLst>
                <a:cxn ang="0">
                  <a:pos x="T0" y="T1"/>
                </a:cxn>
                <a:cxn ang="0">
                  <a:pos x="T2" y="T3"/>
                </a:cxn>
                <a:cxn ang="0">
                  <a:pos x="T4" y="T5"/>
                </a:cxn>
              </a:cxnLst>
              <a:rect l="0" t="0" r="r" b="b"/>
              <a:pathLst>
                <a:path w="18" h="3">
                  <a:moveTo>
                    <a:pt x="18" y="1"/>
                  </a:moveTo>
                  <a:cubicBezTo>
                    <a:pt x="11" y="2"/>
                    <a:pt x="4" y="3"/>
                    <a:pt x="0" y="0"/>
                  </a:cubicBezTo>
                  <a:cubicBezTo>
                    <a:pt x="5" y="1"/>
                    <a:pt x="17" y="0"/>
                    <a:pt x="1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113"/>
            <p:cNvSpPr>
              <a:spLocks/>
            </p:cNvSpPr>
            <p:nvPr/>
          </p:nvSpPr>
          <p:spPr bwMode="auto">
            <a:xfrm>
              <a:off x="3939442" y="4471988"/>
              <a:ext cx="44423" cy="14288"/>
            </a:xfrm>
            <a:custGeom>
              <a:avLst/>
              <a:gdLst>
                <a:gd name="T0" fmla="*/ 0 w 8"/>
                <a:gd name="T1" fmla="*/ 1 h 4"/>
                <a:gd name="T2" fmla="*/ 8 w 8"/>
                <a:gd name="T3" fmla="*/ 2 h 4"/>
                <a:gd name="T4" fmla="*/ 0 w 8"/>
                <a:gd name="T5" fmla="*/ 1 h 4"/>
              </a:gdLst>
              <a:ahLst/>
              <a:cxnLst>
                <a:cxn ang="0">
                  <a:pos x="T0" y="T1"/>
                </a:cxn>
                <a:cxn ang="0">
                  <a:pos x="T2" y="T3"/>
                </a:cxn>
                <a:cxn ang="0">
                  <a:pos x="T4" y="T5"/>
                </a:cxn>
              </a:cxnLst>
              <a:rect l="0" t="0" r="r" b="b"/>
              <a:pathLst>
                <a:path w="8" h="4">
                  <a:moveTo>
                    <a:pt x="0" y="1"/>
                  </a:moveTo>
                  <a:cubicBezTo>
                    <a:pt x="3" y="2"/>
                    <a:pt x="8" y="0"/>
                    <a:pt x="8" y="2"/>
                  </a:cubicBezTo>
                  <a:cubicBezTo>
                    <a:pt x="5" y="3"/>
                    <a:pt x="2" y="4"/>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114"/>
            <p:cNvSpPr>
              <a:spLocks/>
            </p:cNvSpPr>
            <p:nvPr/>
          </p:nvSpPr>
          <p:spPr bwMode="auto">
            <a:xfrm>
              <a:off x="3336951" y="4430713"/>
              <a:ext cx="63859" cy="12700"/>
            </a:xfrm>
            <a:custGeom>
              <a:avLst/>
              <a:gdLst>
                <a:gd name="T0" fmla="*/ 0 w 11"/>
                <a:gd name="T1" fmla="*/ 0 h 4"/>
                <a:gd name="T2" fmla="*/ 11 w 11"/>
                <a:gd name="T3" fmla="*/ 1 h 4"/>
                <a:gd name="T4" fmla="*/ 0 w 11"/>
                <a:gd name="T5" fmla="*/ 0 h 4"/>
              </a:gdLst>
              <a:ahLst/>
              <a:cxnLst>
                <a:cxn ang="0">
                  <a:pos x="T0" y="T1"/>
                </a:cxn>
                <a:cxn ang="0">
                  <a:pos x="T2" y="T3"/>
                </a:cxn>
                <a:cxn ang="0">
                  <a:pos x="T4" y="T5"/>
                </a:cxn>
              </a:cxnLst>
              <a:rect l="0" t="0" r="r" b="b"/>
              <a:pathLst>
                <a:path w="11" h="4">
                  <a:moveTo>
                    <a:pt x="0" y="0"/>
                  </a:moveTo>
                  <a:cubicBezTo>
                    <a:pt x="4" y="0"/>
                    <a:pt x="8" y="0"/>
                    <a:pt x="11" y="1"/>
                  </a:cubicBezTo>
                  <a:cubicBezTo>
                    <a:pt x="7" y="0"/>
                    <a:pt x="0" y="4"/>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115"/>
            <p:cNvSpPr>
              <a:spLocks/>
            </p:cNvSpPr>
            <p:nvPr/>
          </p:nvSpPr>
          <p:spPr bwMode="auto">
            <a:xfrm>
              <a:off x="3248105" y="4425950"/>
              <a:ext cx="88846" cy="14288"/>
            </a:xfrm>
            <a:custGeom>
              <a:avLst/>
              <a:gdLst>
                <a:gd name="T0" fmla="*/ 0 w 16"/>
                <a:gd name="T1" fmla="*/ 1 h 4"/>
                <a:gd name="T2" fmla="*/ 14 w 16"/>
                <a:gd name="T3" fmla="*/ 3 h 4"/>
                <a:gd name="T4" fmla="*/ 0 w 16"/>
                <a:gd name="T5" fmla="*/ 1 h 4"/>
              </a:gdLst>
              <a:ahLst/>
              <a:cxnLst>
                <a:cxn ang="0">
                  <a:pos x="T0" y="T1"/>
                </a:cxn>
                <a:cxn ang="0">
                  <a:pos x="T2" y="T3"/>
                </a:cxn>
                <a:cxn ang="0">
                  <a:pos x="T4" y="T5"/>
                </a:cxn>
              </a:cxnLst>
              <a:rect l="0" t="0" r="r" b="b"/>
              <a:pathLst>
                <a:path w="16" h="4">
                  <a:moveTo>
                    <a:pt x="0" y="1"/>
                  </a:moveTo>
                  <a:cubicBezTo>
                    <a:pt x="3" y="0"/>
                    <a:pt x="16" y="0"/>
                    <a:pt x="14" y="3"/>
                  </a:cubicBezTo>
                  <a:cubicBezTo>
                    <a:pt x="11" y="1"/>
                    <a:pt x="4" y="4"/>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116"/>
            <p:cNvSpPr>
              <a:spLocks/>
            </p:cNvSpPr>
            <p:nvPr/>
          </p:nvSpPr>
          <p:spPr bwMode="auto">
            <a:xfrm>
              <a:off x="2820531" y="4425950"/>
              <a:ext cx="410915" cy="20638"/>
            </a:xfrm>
            <a:custGeom>
              <a:avLst/>
              <a:gdLst>
                <a:gd name="T0" fmla="*/ 0 w 72"/>
                <a:gd name="T1" fmla="*/ 1 h 6"/>
                <a:gd name="T2" fmla="*/ 72 w 72"/>
                <a:gd name="T3" fmla="*/ 2 h 6"/>
                <a:gd name="T4" fmla="*/ 42 w 72"/>
                <a:gd name="T5" fmla="*/ 2 h 6"/>
                <a:gd name="T6" fmla="*/ 0 w 72"/>
                <a:gd name="T7" fmla="*/ 1 h 6"/>
              </a:gdLst>
              <a:ahLst/>
              <a:cxnLst>
                <a:cxn ang="0">
                  <a:pos x="T0" y="T1"/>
                </a:cxn>
                <a:cxn ang="0">
                  <a:pos x="T2" y="T3"/>
                </a:cxn>
                <a:cxn ang="0">
                  <a:pos x="T4" y="T5"/>
                </a:cxn>
                <a:cxn ang="0">
                  <a:pos x="T6" y="T7"/>
                </a:cxn>
              </a:cxnLst>
              <a:rect l="0" t="0" r="r" b="b"/>
              <a:pathLst>
                <a:path w="72" h="6">
                  <a:moveTo>
                    <a:pt x="0" y="1"/>
                  </a:moveTo>
                  <a:cubicBezTo>
                    <a:pt x="24" y="1"/>
                    <a:pt x="50" y="0"/>
                    <a:pt x="72" y="2"/>
                  </a:cubicBezTo>
                  <a:cubicBezTo>
                    <a:pt x="63" y="3"/>
                    <a:pt x="53" y="2"/>
                    <a:pt x="42" y="2"/>
                  </a:cubicBezTo>
                  <a:cubicBezTo>
                    <a:pt x="27" y="2"/>
                    <a:pt x="10" y="6"/>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117"/>
            <p:cNvSpPr>
              <a:spLocks/>
            </p:cNvSpPr>
            <p:nvPr/>
          </p:nvSpPr>
          <p:spPr bwMode="auto">
            <a:xfrm>
              <a:off x="2748344" y="4425950"/>
              <a:ext cx="55529" cy="20638"/>
            </a:xfrm>
            <a:custGeom>
              <a:avLst/>
              <a:gdLst>
                <a:gd name="T0" fmla="*/ 10 w 10"/>
                <a:gd name="T1" fmla="*/ 4 h 6"/>
                <a:gd name="T2" fmla="*/ 2 w 10"/>
                <a:gd name="T3" fmla="*/ 3 h 6"/>
                <a:gd name="T4" fmla="*/ 3 w 10"/>
                <a:gd name="T5" fmla="*/ 2 h 6"/>
                <a:gd name="T6" fmla="*/ 0 w 10"/>
                <a:gd name="T7" fmla="*/ 2 h 6"/>
                <a:gd name="T8" fmla="*/ 10 w 10"/>
                <a:gd name="T9" fmla="*/ 2 h 6"/>
                <a:gd name="T10" fmla="*/ 10 w 10"/>
                <a:gd name="T11" fmla="*/ 4 h 6"/>
              </a:gdLst>
              <a:ahLst/>
              <a:cxnLst>
                <a:cxn ang="0">
                  <a:pos x="T0" y="T1"/>
                </a:cxn>
                <a:cxn ang="0">
                  <a:pos x="T2" y="T3"/>
                </a:cxn>
                <a:cxn ang="0">
                  <a:pos x="T4" y="T5"/>
                </a:cxn>
                <a:cxn ang="0">
                  <a:pos x="T6" y="T7"/>
                </a:cxn>
                <a:cxn ang="0">
                  <a:pos x="T8" y="T9"/>
                </a:cxn>
                <a:cxn ang="0">
                  <a:pos x="T10" y="T11"/>
                </a:cxn>
              </a:cxnLst>
              <a:rect l="0" t="0" r="r" b="b"/>
              <a:pathLst>
                <a:path w="10" h="6">
                  <a:moveTo>
                    <a:pt x="10" y="4"/>
                  </a:moveTo>
                  <a:cubicBezTo>
                    <a:pt x="8" y="4"/>
                    <a:pt x="3" y="6"/>
                    <a:pt x="2" y="3"/>
                  </a:cubicBezTo>
                  <a:cubicBezTo>
                    <a:pt x="3" y="3"/>
                    <a:pt x="4" y="3"/>
                    <a:pt x="3" y="2"/>
                  </a:cubicBezTo>
                  <a:cubicBezTo>
                    <a:pt x="2" y="2"/>
                    <a:pt x="0" y="3"/>
                    <a:pt x="0" y="2"/>
                  </a:cubicBezTo>
                  <a:cubicBezTo>
                    <a:pt x="2" y="0"/>
                    <a:pt x="9" y="0"/>
                    <a:pt x="10" y="2"/>
                  </a:cubicBezTo>
                  <a:cubicBezTo>
                    <a:pt x="9" y="2"/>
                    <a:pt x="10" y="3"/>
                    <a:pt x="1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118"/>
            <p:cNvSpPr>
              <a:spLocks/>
            </p:cNvSpPr>
            <p:nvPr/>
          </p:nvSpPr>
          <p:spPr bwMode="auto">
            <a:xfrm>
              <a:off x="2531781" y="4286250"/>
              <a:ext cx="124941" cy="15875"/>
            </a:xfrm>
            <a:custGeom>
              <a:avLst/>
              <a:gdLst>
                <a:gd name="T0" fmla="*/ 0 w 22"/>
                <a:gd name="T1" fmla="*/ 2 h 5"/>
                <a:gd name="T2" fmla="*/ 22 w 22"/>
                <a:gd name="T3" fmla="*/ 2 h 5"/>
                <a:gd name="T4" fmla="*/ 0 w 22"/>
                <a:gd name="T5" fmla="*/ 2 h 5"/>
              </a:gdLst>
              <a:ahLst/>
              <a:cxnLst>
                <a:cxn ang="0">
                  <a:pos x="T0" y="T1"/>
                </a:cxn>
                <a:cxn ang="0">
                  <a:pos x="T2" y="T3"/>
                </a:cxn>
                <a:cxn ang="0">
                  <a:pos x="T4" y="T5"/>
                </a:cxn>
              </a:cxnLst>
              <a:rect l="0" t="0" r="r" b="b"/>
              <a:pathLst>
                <a:path w="22" h="5">
                  <a:moveTo>
                    <a:pt x="0" y="2"/>
                  </a:moveTo>
                  <a:cubicBezTo>
                    <a:pt x="7" y="1"/>
                    <a:pt x="18" y="0"/>
                    <a:pt x="22" y="2"/>
                  </a:cubicBezTo>
                  <a:cubicBezTo>
                    <a:pt x="11" y="2"/>
                    <a:pt x="8" y="5"/>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120"/>
            <p:cNvSpPr>
              <a:spLocks/>
            </p:cNvSpPr>
            <p:nvPr/>
          </p:nvSpPr>
          <p:spPr bwMode="auto">
            <a:xfrm>
              <a:off x="2606746" y="4479925"/>
              <a:ext cx="49976" cy="9525"/>
            </a:xfrm>
            <a:custGeom>
              <a:avLst/>
              <a:gdLst>
                <a:gd name="T0" fmla="*/ 9 w 9"/>
                <a:gd name="T1" fmla="*/ 2 h 3"/>
                <a:gd name="T2" fmla="*/ 2 w 9"/>
                <a:gd name="T3" fmla="*/ 3 h 3"/>
                <a:gd name="T4" fmla="*/ 9 w 9"/>
                <a:gd name="T5" fmla="*/ 2 h 3"/>
              </a:gdLst>
              <a:ahLst/>
              <a:cxnLst>
                <a:cxn ang="0">
                  <a:pos x="T0" y="T1"/>
                </a:cxn>
                <a:cxn ang="0">
                  <a:pos x="T2" y="T3"/>
                </a:cxn>
                <a:cxn ang="0">
                  <a:pos x="T4" y="T5"/>
                </a:cxn>
              </a:cxnLst>
              <a:rect l="0" t="0" r="r" b="b"/>
              <a:pathLst>
                <a:path w="9" h="3">
                  <a:moveTo>
                    <a:pt x="9" y="2"/>
                  </a:moveTo>
                  <a:cubicBezTo>
                    <a:pt x="8" y="3"/>
                    <a:pt x="5" y="3"/>
                    <a:pt x="2" y="3"/>
                  </a:cubicBezTo>
                  <a:cubicBezTo>
                    <a:pt x="0" y="0"/>
                    <a:pt x="9" y="0"/>
                    <a:pt x="9"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127"/>
            <p:cNvSpPr>
              <a:spLocks/>
            </p:cNvSpPr>
            <p:nvPr/>
          </p:nvSpPr>
          <p:spPr bwMode="auto">
            <a:xfrm>
              <a:off x="9300765" y="4262438"/>
              <a:ext cx="222116" cy="15875"/>
            </a:xfrm>
            <a:custGeom>
              <a:avLst/>
              <a:gdLst>
                <a:gd name="T0" fmla="*/ 0 w 39"/>
                <a:gd name="T1" fmla="*/ 4 h 5"/>
                <a:gd name="T2" fmla="*/ 39 w 39"/>
                <a:gd name="T3" fmla="*/ 3 h 5"/>
                <a:gd name="T4" fmla="*/ 0 w 39"/>
                <a:gd name="T5" fmla="*/ 4 h 5"/>
              </a:gdLst>
              <a:ahLst/>
              <a:cxnLst>
                <a:cxn ang="0">
                  <a:pos x="T0" y="T1"/>
                </a:cxn>
                <a:cxn ang="0">
                  <a:pos x="T2" y="T3"/>
                </a:cxn>
                <a:cxn ang="0">
                  <a:pos x="T4" y="T5"/>
                </a:cxn>
              </a:cxnLst>
              <a:rect l="0" t="0" r="r" b="b"/>
              <a:pathLst>
                <a:path w="39" h="5">
                  <a:moveTo>
                    <a:pt x="0" y="4"/>
                  </a:moveTo>
                  <a:cubicBezTo>
                    <a:pt x="10" y="2"/>
                    <a:pt x="31" y="0"/>
                    <a:pt x="39" y="3"/>
                  </a:cubicBezTo>
                  <a:cubicBezTo>
                    <a:pt x="28" y="3"/>
                    <a:pt x="7" y="5"/>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128"/>
            <p:cNvSpPr>
              <a:spLocks/>
            </p:cNvSpPr>
            <p:nvPr/>
          </p:nvSpPr>
          <p:spPr bwMode="auto">
            <a:xfrm>
              <a:off x="9206366" y="4229100"/>
              <a:ext cx="191576" cy="14288"/>
            </a:xfrm>
            <a:custGeom>
              <a:avLst/>
              <a:gdLst>
                <a:gd name="T0" fmla="*/ 27 w 34"/>
                <a:gd name="T1" fmla="*/ 0 h 4"/>
                <a:gd name="T2" fmla="*/ 34 w 34"/>
                <a:gd name="T3" fmla="*/ 0 h 4"/>
                <a:gd name="T4" fmla="*/ 0 w 34"/>
                <a:gd name="T5" fmla="*/ 1 h 4"/>
                <a:gd name="T6" fmla="*/ 27 w 34"/>
                <a:gd name="T7" fmla="*/ 0 h 4"/>
              </a:gdLst>
              <a:ahLst/>
              <a:cxnLst>
                <a:cxn ang="0">
                  <a:pos x="T0" y="T1"/>
                </a:cxn>
                <a:cxn ang="0">
                  <a:pos x="T2" y="T3"/>
                </a:cxn>
                <a:cxn ang="0">
                  <a:pos x="T4" y="T5"/>
                </a:cxn>
                <a:cxn ang="0">
                  <a:pos x="T6" y="T7"/>
                </a:cxn>
              </a:cxnLst>
              <a:rect l="0" t="0" r="r" b="b"/>
              <a:pathLst>
                <a:path w="34" h="4">
                  <a:moveTo>
                    <a:pt x="27" y="0"/>
                  </a:moveTo>
                  <a:cubicBezTo>
                    <a:pt x="29" y="0"/>
                    <a:pt x="32" y="0"/>
                    <a:pt x="34" y="0"/>
                  </a:cubicBezTo>
                  <a:cubicBezTo>
                    <a:pt x="23" y="2"/>
                    <a:pt x="6" y="4"/>
                    <a:pt x="0" y="1"/>
                  </a:cubicBezTo>
                  <a:cubicBezTo>
                    <a:pt x="7" y="1"/>
                    <a:pt x="18" y="1"/>
                    <a:pt x="2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130"/>
            <p:cNvSpPr>
              <a:spLocks/>
            </p:cNvSpPr>
            <p:nvPr/>
          </p:nvSpPr>
          <p:spPr bwMode="auto">
            <a:xfrm>
              <a:off x="8523359" y="4292600"/>
              <a:ext cx="69412" cy="12700"/>
            </a:xfrm>
            <a:custGeom>
              <a:avLst/>
              <a:gdLst>
                <a:gd name="T0" fmla="*/ 0 w 12"/>
                <a:gd name="T1" fmla="*/ 2 h 4"/>
                <a:gd name="T2" fmla="*/ 12 w 12"/>
                <a:gd name="T3" fmla="*/ 3 h 4"/>
                <a:gd name="T4" fmla="*/ 0 w 12"/>
                <a:gd name="T5" fmla="*/ 2 h 4"/>
              </a:gdLst>
              <a:ahLst/>
              <a:cxnLst>
                <a:cxn ang="0">
                  <a:pos x="T0" y="T1"/>
                </a:cxn>
                <a:cxn ang="0">
                  <a:pos x="T2" y="T3"/>
                </a:cxn>
                <a:cxn ang="0">
                  <a:pos x="T4" y="T5"/>
                </a:cxn>
              </a:cxnLst>
              <a:rect l="0" t="0" r="r" b="b"/>
              <a:pathLst>
                <a:path w="12" h="4">
                  <a:moveTo>
                    <a:pt x="0" y="2"/>
                  </a:moveTo>
                  <a:cubicBezTo>
                    <a:pt x="4" y="4"/>
                    <a:pt x="8" y="0"/>
                    <a:pt x="12" y="3"/>
                  </a:cubicBezTo>
                  <a:cubicBezTo>
                    <a:pt x="8" y="4"/>
                    <a:pt x="1" y="4"/>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133"/>
            <p:cNvSpPr>
              <a:spLocks/>
            </p:cNvSpPr>
            <p:nvPr/>
          </p:nvSpPr>
          <p:spPr bwMode="auto">
            <a:xfrm>
              <a:off x="8120775" y="4308475"/>
              <a:ext cx="74965" cy="15875"/>
            </a:xfrm>
            <a:custGeom>
              <a:avLst/>
              <a:gdLst>
                <a:gd name="T0" fmla="*/ 5 w 13"/>
                <a:gd name="T1" fmla="*/ 2 h 5"/>
                <a:gd name="T2" fmla="*/ 2 w 13"/>
                <a:gd name="T3" fmla="*/ 1 h 5"/>
                <a:gd name="T4" fmla="*/ 13 w 13"/>
                <a:gd name="T5" fmla="*/ 2 h 5"/>
                <a:gd name="T6" fmla="*/ 4 w 13"/>
                <a:gd name="T7" fmla="*/ 4 h 5"/>
                <a:gd name="T8" fmla="*/ 5 w 13"/>
                <a:gd name="T9" fmla="*/ 2 h 5"/>
              </a:gdLst>
              <a:ahLst/>
              <a:cxnLst>
                <a:cxn ang="0">
                  <a:pos x="T0" y="T1"/>
                </a:cxn>
                <a:cxn ang="0">
                  <a:pos x="T2" y="T3"/>
                </a:cxn>
                <a:cxn ang="0">
                  <a:pos x="T4" y="T5"/>
                </a:cxn>
                <a:cxn ang="0">
                  <a:pos x="T6" y="T7"/>
                </a:cxn>
                <a:cxn ang="0">
                  <a:pos x="T8" y="T9"/>
                </a:cxn>
              </a:cxnLst>
              <a:rect l="0" t="0" r="r" b="b"/>
              <a:pathLst>
                <a:path w="13" h="5">
                  <a:moveTo>
                    <a:pt x="5" y="2"/>
                  </a:moveTo>
                  <a:cubicBezTo>
                    <a:pt x="3" y="2"/>
                    <a:pt x="0" y="2"/>
                    <a:pt x="2" y="1"/>
                  </a:cubicBezTo>
                  <a:cubicBezTo>
                    <a:pt x="5" y="2"/>
                    <a:pt x="12" y="0"/>
                    <a:pt x="13" y="2"/>
                  </a:cubicBezTo>
                  <a:cubicBezTo>
                    <a:pt x="8" y="2"/>
                    <a:pt x="7" y="5"/>
                    <a:pt x="4" y="4"/>
                  </a:cubicBezTo>
                  <a:cubicBezTo>
                    <a:pt x="4" y="4"/>
                    <a:pt x="5" y="3"/>
                    <a:pt x="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135"/>
            <p:cNvSpPr>
              <a:spLocks/>
            </p:cNvSpPr>
            <p:nvPr/>
          </p:nvSpPr>
          <p:spPr bwMode="auto">
            <a:xfrm>
              <a:off x="7690424" y="4311650"/>
              <a:ext cx="347057" cy="33338"/>
            </a:xfrm>
            <a:custGeom>
              <a:avLst/>
              <a:gdLst>
                <a:gd name="T0" fmla="*/ 29 w 61"/>
                <a:gd name="T1" fmla="*/ 5 h 10"/>
                <a:gd name="T2" fmla="*/ 38 w 61"/>
                <a:gd name="T3" fmla="*/ 5 h 10"/>
                <a:gd name="T4" fmla="*/ 37 w 61"/>
                <a:gd name="T5" fmla="*/ 2 h 10"/>
                <a:gd name="T6" fmla="*/ 61 w 61"/>
                <a:gd name="T7" fmla="*/ 2 h 10"/>
                <a:gd name="T8" fmla="*/ 60 w 61"/>
                <a:gd name="T9" fmla="*/ 3 h 10"/>
                <a:gd name="T10" fmla="*/ 61 w 61"/>
                <a:gd name="T11" fmla="*/ 4 h 10"/>
                <a:gd name="T12" fmla="*/ 56 w 61"/>
                <a:gd name="T13" fmla="*/ 5 h 10"/>
                <a:gd name="T14" fmla="*/ 42 w 61"/>
                <a:gd name="T15" fmla="*/ 7 h 10"/>
                <a:gd name="T16" fmla="*/ 42 w 61"/>
                <a:gd name="T17" fmla="*/ 3 h 10"/>
                <a:gd name="T18" fmla="*/ 39 w 61"/>
                <a:gd name="T19" fmla="*/ 5 h 10"/>
                <a:gd name="T20" fmla="*/ 41 w 61"/>
                <a:gd name="T21" fmla="*/ 7 h 10"/>
                <a:gd name="T22" fmla="*/ 0 w 61"/>
                <a:gd name="T23" fmla="*/ 5 h 10"/>
                <a:gd name="T24" fmla="*/ 29 w 61"/>
                <a:gd name="T25"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10">
                  <a:moveTo>
                    <a:pt x="29" y="5"/>
                  </a:moveTo>
                  <a:cubicBezTo>
                    <a:pt x="35" y="4"/>
                    <a:pt x="32" y="3"/>
                    <a:pt x="38" y="5"/>
                  </a:cubicBezTo>
                  <a:cubicBezTo>
                    <a:pt x="37" y="4"/>
                    <a:pt x="36" y="3"/>
                    <a:pt x="37" y="2"/>
                  </a:cubicBezTo>
                  <a:cubicBezTo>
                    <a:pt x="44" y="3"/>
                    <a:pt x="53" y="0"/>
                    <a:pt x="61" y="2"/>
                  </a:cubicBezTo>
                  <a:cubicBezTo>
                    <a:pt x="60" y="2"/>
                    <a:pt x="59" y="2"/>
                    <a:pt x="60" y="3"/>
                  </a:cubicBezTo>
                  <a:cubicBezTo>
                    <a:pt x="60" y="3"/>
                    <a:pt x="61" y="3"/>
                    <a:pt x="61" y="4"/>
                  </a:cubicBezTo>
                  <a:cubicBezTo>
                    <a:pt x="58" y="4"/>
                    <a:pt x="54" y="2"/>
                    <a:pt x="56" y="5"/>
                  </a:cubicBezTo>
                  <a:cubicBezTo>
                    <a:pt x="49" y="5"/>
                    <a:pt x="47" y="2"/>
                    <a:pt x="42" y="7"/>
                  </a:cubicBezTo>
                  <a:cubicBezTo>
                    <a:pt x="41" y="5"/>
                    <a:pt x="46" y="3"/>
                    <a:pt x="42" y="3"/>
                  </a:cubicBezTo>
                  <a:cubicBezTo>
                    <a:pt x="41" y="3"/>
                    <a:pt x="39" y="4"/>
                    <a:pt x="39" y="5"/>
                  </a:cubicBezTo>
                  <a:cubicBezTo>
                    <a:pt x="40" y="5"/>
                    <a:pt x="41" y="5"/>
                    <a:pt x="41" y="7"/>
                  </a:cubicBezTo>
                  <a:cubicBezTo>
                    <a:pt x="30" y="10"/>
                    <a:pt x="9" y="10"/>
                    <a:pt x="0" y="5"/>
                  </a:cubicBezTo>
                  <a:cubicBezTo>
                    <a:pt x="11" y="5"/>
                    <a:pt x="28" y="1"/>
                    <a:pt x="29"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136"/>
            <p:cNvSpPr>
              <a:spLocks noEditPoints="1"/>
            </p:cNvSpPr>
            <p:nvPr/>
          </p:nvSpPr>
          <p:spPr bwMode="auto">
            <a:xfrm>
              <a:off x="2498463" y="4229100"/>
              <a:ext cx="5225279" cy="184150"/>
            </a:xfrm>
            <a:custGeom>
              <a:avLst/>
              <a:gdLst>
                <a:gd name="T0" fmla="*/ 48 w 921"/>
                <a:gd name="T1" fmla="*/ 20 h 56"/>
                <a:gd name="T2" fmla="*/ 31 w 921"/>
                <a:gd name="T3" fmla="*/ 23 h 56"/>
                <a:gd name="T4" fmla="*/ 5 w 921"/>
                <a:gd name="T5" fmla="*/ 31 h 56"/>
                <a:gd name="T6" fmla="*/ 2 w 921"/>
                <a:gd name="T7" fmla="*/ 43 h 56"/>
                <a:gd name="T8" fmla="*/ 148 w 921"/>
                <a:gd name="T9" fmla="*/ 51 h 56"/>
                <a:gd name="T10" fmla="*/ 166 w 921"/>
                <a:gd name="T11" fmla="*/ 53 h 56"/>
                <a:gd name="T12" fmla="*/ 344 w 921"/>
                <a:gd name="T13" fmla="*/ 53 h 56"/>
                <a:gd name="T14" fmla="*/ 644 w 921"/>
                <a:gd name="T15" fmla="*/ 49 h 56"/>
                <a:gd name="T16" fmla="*/ 783 w 921"/>
                <a:gd name="T17" fmla="*/ 41 h 56"/>
                <a:gd name="T18" fmla="*/ 826 w 921"/>
                <a:gd name="T19" fmla="*/ 39 h 56"/>
                <a:gd name="T20" fmla="*/ 645 w 921"/>
                <a:gd name="T21" fmla="*/ 45 h 56"/>
                <a:gd name="T22" fmla="*/ 287 w 921"/>
                <a:gd name="T23" fmla="*/ 44 h 56"/>
                <a:gd name="T24" fmla="*/ 406 w 921"/>
                <a:gd name="T25" fmla="*/ 42 h 56"/>
                <a:gd name="T26" fmla="*/ 386 w 921"/>
                <a:gd name="T27" fmla="*/ 37 h 56"/>
                <a:gd name="T28" fmla="*/ 373 w 921"/>
                <a:gd name="T29" fmla="*/ 41 h 56"/>
                <a:gd name="T30" fmla="*/ 349 w 921"/>
                <a:gd name="T31" fmla="*/ 41 h 56"/>
                <a:gd name="T32" fmla="*/ 193 w 921"/>
                <a:gd name="T33" fmla="*/ 38 h 56"/>
                <a:gd name="T34" fmla="*/ 115 w 921"/>
                <a:gd name="T35" fmla="*/ 37 h 56"/>
                <a:gd name="T36" fmla="*/ 264 w 921"/>
                <a:gd name="T37" fmla="*/ 29 h 56"/>
                <a:gd name="T38" fmla="*/ 281 w 921"/>
                <a:gd name="T39" fmla="*/ 25 h 56"/>
                <a:gd name="T40" fmla="*/ 314 w 921"/>
                <a:gd name="T41" fmla="*/ 31 h 56"/>
                <a:gd name="T42" fmla="*/ 296 w 921"/>
                <a:gd name="T43" fmla="*/ 27 h 56"/>
                <a:gd name="T44" fmla="*/ 329 w 921"/>
                <a:gd name="T45" fmla="*/ 23 h 56"/>
                <a:gd name="T46" fmla="*/ 377 w 921"/>
                <a:gd name="T47" fmla="*/ 19 h 56"/>
                <a:gd name="T48" fmla="*/ 530 w 921"/>
                <a:gd name="T49" fmla="*/ 20 h 56"/>
                <a:gd name="T50" fmla="*/ 921 w 921"/>
                <a:gd name="T51" fmla="*/ 0 h 56"/>
                <a:gd name="T52" fmla="*/ 618 w 921"/>
                <a:gd name="T53" fmla="*/ 11 h 56"/>
                <a:gd name="T54" fmla="*/ 525 w 921"/>
                <a:gd name="T55" fmla="*/ 16 h 56"/>
                <a:gd name="T56" fmla="*/ 495 w 921"/>
                <a:gd name="T57" fmla="*/ 13 h 56"/>
                <a:gd name="T58" fmla="*/ 447 w 921"/>
                <a:gd name="T59" fmla="*/ 16 h 56"/>
                <a:gd name="T60" fmla="*/ 427 w 921"/>
                <a:gd name="T61" fmla="*/ 14 h 56"/>
                <a:gd name="T62" fmla="*/ 391 w 921"/>
                <a:gd name="T63" fmla="*/ 13 h 56"/>
                <a:gd name="T64" fmla="*/ 347 w 921"/>
                <a:gd name="T65" fmla="*/ 16 h 56"/>
                <a:gd name="T66" fmla="*/ 341 w 921"/>
                <a:gd name="T67" fmla="*/ 13 h 56"/>
                <a:gd name="T68" fmla="*/ 329 w 921"/>
                <a:gd name="T69" fmla="*/ 16 h 56"/>
                <a:gd name="T70" fmla="*/ 318 w 921"/>
                <a:gd name="T71" fmla="*/ 13 h 56"/>
                <a:gd name="T72" fmla="*/ 296 w 921"/>
                <a:gd name="T73" fmla="*/ 15 h 56"/>
                <a:gd name="T74" fmla="*/ 278 w 921"/>
                <a:gd name="T75" fmla="*/ 12 h 56"/>
                <a:gd name="T76" fmla="*/ 29 w 921"/>
                <a:gd name="T77" fmla="*/ 17 h 56"/>
                <a:gd name="T78" fmla="*/ 33 w 921"/>
                <a:gd name="T79" fmla="*/ 22 h 56"/>
                <a:gd name="T80" fmla="*/ 180 w 921"/>
                <a:gd name="T81" fmla="*/ 42 h 56"/>
                <a:gd name="T82" fmla="*/ 135 w 921"/>
                <a:gd name="T83" fmla="*/ 41 h 56"/>
                <a:gd name="T84" fmla="*/ 135 w 921"/>
                <a:gd name="T85" fmla="*/ 41 h 56"/>
                <a:gd name="T86" fmla="*/ 233 w 921"/>
                <a:gd name="T87" fmla="*/ 28 h 56"/>
                <a:gd name="T88" fmla="*/ 233 w 921"/>
                <a:gd name="T89" fmla="*/ 2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21" h="56">
                  <a:moveTo>
                    <a:pt x="33" y="22"/>
                  </a:moveTo>
                  <a:cubicBezTo>
                    <a:pt x="38" y="22"/>
                    <a:pt x="41" y="20"/>
                    <a:pt x="48" y="20"/>
                  </a:cubicBezTo>
                  <a:cubicBezTo>
                    <a:pt x="47" y="26"/>
                    <a:pt x="34" y="23"/>
                    <a:pt x="30" y="25"/>
                  </a:cubicBezTo>
                  <a:cubicBezTo>
                    <a:pt x="29" y="24"/>
                    <a:pt x="30" y="23"/>
                    <a:pt x="31" y="23"/>
                  </a:cubicBezTo>
                  <a:cubicBezTo>
                    <a:pt x="28" y="22"/>
                    <a:pt x="19" y="22"/>
                    <a:pt x="21" y="27"/>
                  </a:cubicBezTo>
                  <a:cubicBezTo>
                    <a:pt x="13" y="28"/>
                    <a:pt x="7" y="26"/>
                    <a:pt x="5" y="31"/>
                  </a:cubicBezTo>
                  <a:cubicBezTo>
                    <a:pt x="6" y="35"/>
                    <a:pt x="12" y="35"/>
                    <a:pt x="17" y="36"/>
                  </a:cubicBezTo>
                  <a:cubicBezTo>
                    <a:pt x="13" y="39"/>
                    <a:pt x="2" y="37"/>
                    <a:pt x="2" y="43"/>
                  </a:cubicBezTo>
                  <a:cubicBezTo>
                    <a:pt x="8" y="39"/>
                    <a:pt x="0" y="50"/>
                    <a:pt x="6" y="53"/>
                  </a:cubicBezTo>
                  <a:cubicBezTo>
                    <a:pt x="53" y="52"/>
                    <a:pt x="107" y="51"/>
                    <a:pt x="148" y="51"/>
                  </a:cubicBezTo>
                  <a:cubicBezTo>
                    <a:pt x="147" y="53"/>
                    <a:pt x="146" y="51"/>
                    <a:pt x="144" y="51"/>
                  </a:cubicBezTo>
                  <a:cubicBezTo>
                    <a:pt x="146" y="56"/>
                    <a:pt x="164" y="45"/>
                    <a:pt x="166" y="53"/>
                  </a:cubicBezTo>
                  <a:cubicBezTo>
                    <a:pt x="214" y="49"/>
                    <a:pt x="290" y="55"/>
                    <a:pt x="343" y="52"/>
                  </a:cubicBezTo>
                  <a:cubicBezTo>
                    <a:pt x="345" y="51"/>
                    <a:pt x="346" y="53"/>
                    <a:pt x="344" y="53"/>
                  </a:cubicBezTo>
                  <a:cubicBezTo>
                    <a:pt x="408" y="53"/>
                    <a:pt x="479" y="52"/>
                    <a:pt x="540" y="51"/>
                  </a:cubicBezTo>
                  <a:cubicBezTo>
                    <a:pt x="572" y="50"/>
                    <a:pt x="612" y="52"/>
                    <a:pt x="644" y="49"/>
                  </a:cubicBezTo>
                  <a:cubicBezTo>
                    <a:pt x="652" y="48"/>
                    <a:pt x="659" y="44"/>
                    <a:pt x="660" y="48"/>
                  </a:cubicBezTo>
                  <a:cubicBezTo>
                    <a:pt x="705" y="44"/>
                    <a:pt x="740" y="44"/>
                    <a:pt x="783" y="41"/>
                  </a:cubicBezTo>
                  <a:cubicBezTo>
                    <a:pt x="783" y="40"/>
                    <a:pt x="781" y="41"/>
                    <a:pt x="781" y="40"/>
                  </a:cubicBezTo>
                  <a:cubicBezTo>
                    <a:pt x="803" y="43"/>
                    <a:pt x="807" y="38"/>
                    <a:pt x="826" y="39"/>
                  </a:cubicBezTo>
                  <a:cubicBezTo>
                    <a:pt x="827" y="36"/>
                    <a:pt x="821" y="39"/>
                    <a:pt x="823" y="36"/>
                  </a:cubicBezTo>
                  <a:cubicBezTo>
                    <a:pt x="754" y="39"/>
                    <a:pt x="702" y="43"/>
                    <a:pt x="645" y="45"/>
                  </a:cubicBezTo>
                  <a:cubicBezTo>
                    <a:pt x="527" y="49"/>
                    <a:pt x="400" y="49"/>
                    <a:pt x="290" y="46"/>
                  </a:cubicBezTo>
                  <a:cubicBezTo>
                    <a:pt x="288" y="46"/>
                    <a:pt x="288" y="44"/>
                    <a:pt x="287" y="44"/>
                  </a:cubicBezTo>
                  <a:cubicBezTo>
                    <a:pt x="260" y="44"/>
                    <a:pt x="232" y="42"/>
                    <a:pt x="206" y="41"/>
                  </a:cubicBezTo>
                  <a:cubicBezTo>
                    <a:pt x="275" y="39"/>
                    <a:pt x="332" y="44"/>
                    <a:pt x="406" y="42"/>
                  </a:cubicBezTo>
                  <a:cubicBezTo>
                    <a:pt x="400" y="39"/>
                    <a:pt x="385" y="42"/>
                    <a:pt x="378" y="40"/>
                  </a:cubicBezTo>
                  <a:cubicBezTo>
                    <a:pt x="379" y="36"/>
                    <a:pt x="383" y="40"/>
                    <a:pt x="386" y="37"/>
                  </a:cubicBezTo>
                  <a:cubicBezTo>
                    <a:pt x="384" y="35"/>
                    <a:pt x="377" y="37"/>
                    <a:pt x="373" y="37"/>
                  </a:cubicBezTo>
                  <a:cubicBezTo>
                    <a:pt x="373" y="38"/>
                    <a:pt x="373" y="40"/>
                    <a:pt x="373" y="41"/>
                  </a:cubicBezTo>
                  <a:cubicBezTo>
                    <a:pt x="366" y="40"/>
                    <a:pt x="358" y="40"/>
                    <a:pt x="352" y="38"/>
                  </a:cubicBezTo>
                  <a:cubicBezTo>
                    <a:pt x="348" y="37"/>
                    <a:pt x="351" y="41"/>
                    <a:pt x="349" y="41"/>
                  </a:cubicBezTo>
                  <a:cubicBezTo>
                    <a:pt x="316" y="39"/>
                    <a:pt x="277" y="42"/>
                    <a:pt x="246" y="36"/>
                  </a:cubicBezTo>
                  <a:cubicBezTo>
                    <a:pt x="235" y="40"/>
                    <a:pt x="210" y="36"/>
                    <a:pt x="193" y="38"/>
                  </a:cubicBezTo>
                  <a:cubicBezTo>
                    <a:pt x="169" y="39"/>
                    <a:pt x="140" y="35"/>
                    <a:pt x="122" y="35"/>
                  </a:cubicBezTo>
                  <a:cubicBezTo>
                    <a:pt x="122" y="35"/>
                    <a:pt x="117" y="37"/>
                    <a:pt x="115" y="37"/>
                  </a:cubicBezTo>
                  <a:cubicBezTo>
                    <a:pt x="106" y="38"/>
                    <a:pt x="96" y="36"/>
                    <a:pt x="89" y="35"/>
                  </a:cubicBezTo>
                  <a:cubicBezTo>
                    <a:pt x="145" y="28"/>
                    <a:pt x="219" y="35"/>
                    <a:pt x="264" y="29"/>
                  </a:cubicBezTo>
                  <a:cubicBezTo>
                    <a:pt x="253" y="29"/>
                    <a:pt x="246" y="29"/>
                    <a:pt x="241" y="26"/>
                  </a:cubicBezTo>
                  <a:cubicBezTo>
                    <a:pt x="256" y="28"/>
                    <a:pt x="258" y="23"/>
                    <a:pt x="281" y="25"/>
                  </a:cubicBezTo>
                  <a:cubicBezTo>
                    <a:pt x="285" y="27"/>
                    <a:pt x="277" y="30"/>
                    <a:pt x="280" y="31"/>
                  </a:cubicBezTo>
                  <a:cubicBezTo>
                    <a:pt x="292" y="30"/>
                    <a:pt x="301" y="33"/>
                    <a:pt x="314" y="31"/>
                  </a:cubicBezTo>
                  <a:cubicBezTo>
                    <a:pt x="307" y="29"/>
                    <a:pt x="299" y="28"/>
                    <a:pt x="291" y="28"/>
                  </a:cubicBezTo>
                  <a:cubicBezTo>
                    <a:pt x="290" y="26"/>
                    <a:pt x="295" y="28"/>
                    <a:pt x="296" y="27"/>
                  </a:cubicBezTo>
                  <a:cubicBezTo>
                    <a:pt x="282" y="23"/>
                    <a:pt x="315" y="25"/>
                    <a:pt x="319" y="25"/>
                  </a:cubicBezTo>
                  <a:cubicBezTo>
                    <a:pt x="323" y="25"/>
                    <a:pt x="327" y="23"/>
                    <a:pt x="329" y="23"/>
                  </a:cubicBezTo>
                  <a:cubicBezTo>
                    <a:pt x="339" y="22"/>
                    <a:pt x="361" y="22"/>
                    <a:pt x="372" y="23"/>
                  </a:cubicBezTo>
                  <a:cubicBezTo>
                    <a:pt x="372" y="20"/>
                    <a:pt x="375" y="20"/>
                    <a:pt x="377" y="19"/>
                  </a:cubicBezTo>
                  <a:cubicBezTo>
                    <a:pt x="381" y="19"/>
                    <a:pt x="384" y="21"/>
                    <a:pt x="388" y="22"/>
                  </a:cubicBezTo>
                  <a:cubicBezTo>
                    <a:pt x="433" y="19"/>
                    <a:pt x="486" y="18"/>
                    <a:pt x="530" y="20"/>
                  </a:cubicBezTo>
                  <a:cubicBezTo>
                    <a:pt x="530" y="19"/>
                    <a:pt x="529" y="19"/>
                    <a:pt x="530" y="18"/>
                  </a:cubicBezTo>
                  <a:cubicBezTo>
                    <a:pt x="648" y="16"/>
                    <a:pt x="801" y="9"/>
                    <a:pt x="921" y="0"/>
                  </a:cubicBezTo>
                  <a:cubicBezTo>
                    <a:pt x="823" y="2"/>
                    <a:pt x="728" y="10"/>
                    <a:pt x="635" y="13"/>
                  </a:cubicBezTo>
                  <a:cubicBezTo>
                    <a:pt x="631" y="10"/>
                    <a:pt x="625" y="10"/>
                    <a:pt x="618" y="11"/>
                  </a:cubicBezTo>
                  <a:cubicBezTo>
                    <a:pt x="621" y="12"/>
                    <a:pt x="628" y="11"/>
                    <a:pt x="632" y="12"/>
                  </a:cubicBezTo>
                  <a:cubicBezTo>
                    <a:pt x="603" y="14"/>
                    <a:pt x="556" y="14"/>
                    <a:pt x="525" y="16"/>
                  </a:cubicBezTo>
                  <a:cubicBezTo>
                    <a:pt x="521" y="16"/>
                    <a:pt x="528" y="12"/>
                    <a:pt x="524" y="13"/>
                  </a:cubicBezTo>
                  <a:cubicBezTo>
                    <a:pt x="511" y="14"/>
                    <a:pt x="505" y="13"/>
                    <a:pt x="495" y="13"/>
                  </a:cubicBezTo>
                  <a:cubicBezTo>
                    <a:pt x="499" y="15"/>
                    <a:pt x="505" y="15"/>
                    <a:pt x="511" y="14"/>
                  </a:cubicBezTo>
                  <a:cubicBezTo>
                    <a:pt x="489" y="17"/>
                    <a:pt x="467" y="17"/>
                    <a:pt x="447" y="16"/>
                  </a:cubicBezTo>
                  <a:cubicBezTo>
                    <a:pt x="445" y="14"/>
                    <a:pt x="443" y="13"/>
                    <a:pt x="432" y="14"/>
                  </a:cubicBezTo>
                  <a:cubicBezTo>
                    <a:pt x="431" y="14"/>
                    <a:pt x="427" y="14"/>
                    <a:pt x="427" y="14"/>
                  </a:cubicBezTo>
                  <a:cubicBezTo>
                    <a:pt x="426" y="15"/>
                    <a:pt x="424" y="17"/>
                    <a:pt x="418" y="16"/>
                  </a:cubicBezTo>
                  <a:cubicBezTo>
                    <a:pt x="420" y="12"/>
                    <a:pt x="400" y="14"/>
                    <a:pt x="391" y="13"/>
                  </a:cubicBezTo>
                  <a:cubicBezTo>
                    <a:pt x="391" y="14"/>
                    <a:pt x="393" y="14"/>
                    <a:pt x="393" y="15"/>
                  </a:cubicBezTo>
                  <a:cubicBezTo>
                    <a:pt x="378" y="16"/>
                    <a:pt x="363" y="17"/>
                    <a:pt x="347" y="16"/>
                  </a:cubicBezTo>
                  <a:cubicBezTo>
                    <a:pt x="349" y="14"/>
                    <a:pt x="356" y="15"/>
                    <a:pt x="358" y="14"/>
                  </a:cubicBezTo>
                  <a:cubicBezTo>
                    <a:pt x="354" y="11"/>
                    <a:pt x="345" y="15"/>
                    <a:pt x="341" y="13"/>
                  </a:cubicBezTo>
                  <a:cubicBezTo>
                    <a:pt x="341" y="15"/>
                    <a:pt x="346" y="13"/>
                    <a:pt x="346" y="15"/>
                  </a:cubicBezTo>
                  <a:cubicBezTo>
                    <a:pt x="340" y="17"/>
                    <a:pt x="336" y="16"/>
                    <a:pt x="329" y="16"/>
                  </a:cubicBezTo>
                  <a:cubicBezTo>
                    <a:pt x="334" y="13"/>
                    <a:pt x="325" y="10"/>
                    <a:pt x="332" y="10"/>
                  </a:cubicBezTo>
                  <a:cubicBezTo>
                    <a:pt x="326" y="8"/>
                    <a:pt x="321" y="9"/>
                    <a:pt x="318" y="13"/>
                  </a:cubicBezTo>
                  <a:cubicBezTo>
                    <a:pt x="319" y="15"/>
                    <a:pt x="323" y="14"/>
                    <a:pt x="327" y="14"/>
                  </a:cubicBezTo>
                  <a:cubicBezTo>
                    <a:pt x="318" y="17"/>
                    <a:pt x="308" y="16"/>
                    <a:pt x="296" y="15"/>
                  </a:cubicBezTo>
                  <a:cubicBezTo>
                    <a:pt x="297" y="12"/>
                    <a:pt x="302" y="14"/>
                    <a:pt x="305" y="13"/>
                  </a:cubicBezTo>
                  <a:cubicBezTo>
                    <a:pt x="298" y="11"/>
                    <a:pt x="289" y="12"/>
                    <a:pt x="278" y="12"/>
                  </a:cubicBezTo>
                  <a:cubicBezTo>
                    <a:pt x="277" y="11"/>
                    <a:pt x="281" y="10"/>
                    <a:pt x="277" y="8"/>
                  </a:cubicBezTo>
                  <a:cubicBezTo>
                    <a:pt x="194" y="2"/>
                    <a:pt x="109" y="12"/>
                    <a:pt x="29" y="17"/>
                  </a:cubicBezTo>
                  <a:cubicBezTo>
                    <a:pt x="28" y="21"/>
                    <a:pt x="34" y="18"/>
                    <a:pt x="36" y="19"/>
                  </a:cubicBezTo>
                  <a:cubicBezTo>
                    <a:pt x="37" y="21"/>
                    <a:pt x="31" y="18"/>
                    <a:pt x="33" y="22"/>
                  </a:cubicBezTo>
                  <a:close/>
                  <a:moveTo>
                    <a:pt x="162" y="41"/>
                  </a:moveTo>
                  <a:cubicBezTo>
                    <a:pt x="168" y="40"/>
                    <a:pt x="177" y="38"/>
                    <a:pt x="180" y="42"/>
                  </a:cubicBezTo>
                  <a:cubicBezTo>
                    <a:pt x="174" y="42"/>
                    <a:pt x="165" y="44"/>
                    <a:pt x="162" y="41"/>
                  </a:cubicBezTo>
                  <a:close/>
                  <a:moveTo>
                    <a:pt x="135" y="41"/>
                  </a:moveTo>
                  <a:cubicBezTo>
                    <a:pt x="148" y="41"/>
                    <a:pt x="152" y="40"/>
                    <a:pt x="161" y="42"/>
                  </a:cubicBezTo>
                  <a:cubicBezTo>
                    <a:pt x="152" y="42"/>
                    <a:pt x="141" y="44"/>
                    <a:pt x="135" y="41"/>
                  </a:cubicBezTo>
                  <a:close/>
                  <a:moveTo>
                    <a:pt x="233" y="25"/>
                  </a:moveTo>
                  <a:cubicBezTo>
                    <a:pt x="233" y="26"/>
                    <a:pt x="233" y="27"/>
                    <a:pt x="233" y="28"/>
                  </a:cubicBezTo>
                  <a:cubicBezTo>
                    <a:pt x="225" y="30"/>
                    <a:pt x="216" y="27"/>
                    <a:pt x="208" y="25"/>
                  </a:cubicBezTo>
                  <a:cubicBezTo>
                    <a:pt x="218" y="23"/>
                    <a:pt x="225" y="26"/>
                    <a:pt x="233"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137"/>
            <p:cNvSpPr>
              <a:spLocks/>
            </p:cNvSpPr>
            <p:nvPr/>
          </p:nvSpPr>
          <p:spPr bwMode="auto">
            <a:xfrm>
              <a:off x="4922305" y="427196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138"/>
            <p:cNvSpPr>
              <a:spLocks/>
            </p:cNvSpPr>
            <p:nvPr/>
          </p:nvSpPr>
          <p:spPr bwMode="auto">
            <a:xfrm>
              <a:off x="7609908" y="4324350"/>
              <a:ext cx="52753" cy="14288"/>
            </a:xfrm>
            <a:custGeom>
              <a:avLst/>
              <a:gdLst>
                <a:gd name="T0" fmla="*/ 9 w 9"/>
                <a:gd name="T1" fmla="*/ 2 h 4"/>
                <a:gd name="T2" fmla="*/ 6 w 9"/>
                <a:gd name="T3" fmla="*/ 3 h 4"/>
                <a:gd name="T4" fmla="*/ 6 w 9"/>
                <a:gd name="T5" fmla="*/ 4 h 4"/>
                <a:gd name="T6" fmla="*/ 0 w 9"/>
                <a:gd name="T7" fmla="*/ 4 h 4"/>
                <a:gd name="T8" fmla="*/ 0 w 9"/>
                <a:gd name="T9" fmla="*/ 1 h 4"/>
                <a:gd name="T10" fmla="*/ 9 w 9"/>
                <a:gd name="T11" fmla="*/ 2 h 4"/>
              </a:gdLst>
              <a:ahLst/>
              <a:cxnLst>
                <a:cxn ang="0">
                  <a:pos x="T0" y="T1"/>
                </a:cxn>
                <a:cxn ang="0">
                  <a:pos x="T2" y="T3"/>
                </a:cxn>
                <a:cxn ang="0">
                  <a:pos x="T4" y="T5"/>
                </a:cxn>
                <a:cxn ang="0">
                  <a:pos x="T6" y="T7"/>
                </a:cxn>
                <a:cxn ang="0">
                  <a:pos x="T8" y="T9"/>
                </a:cxn>
                <a:cxn ang="0">
                  <a:pos x="T10" y="T11"/>
                </a:cxn>
              </a:cxnLst>
              <a:rect l="0" t="0" r="r" b="b"/>
              <a:pathLst>
                <a:path w="9" h="4">
                  <a:moveTo>
                    <a:pt x="9" y="2"/>
                  </a:moveTo>
                  <a:cubicBezTo>
                    <a:pt x="8" y="2"/>
                    <a:pt x="6" y="2"/>
                    <a:pt x="6" y="3"/>
                  </a:cubicBezTo>
                  <a:cubicBezTo>
                    <a:pt x="7" y="3"/>
                    <a:pt x="7" y="4"/>
                    <a:pt x="6" y="4"/>
                  </a:cubicBezTo>
                  <a:cubicBezTo>
                    <a:pt x="4" y="3"/>
                    <a:pt x="4" y="4"/>
                    <a:pt x="0" y="4"/>
                  </a:cubicBezTo>
                  <a:cubicBezTo>
                    <a:pt x="0" y="3"/>
                    <a:pt x="0" y="2"/>
                    <a:pt x="0" y="1"/>
                  </a:cubicBezTo>
                  <a:cubicBezTo>
                    <a:pt x="4" y="3"/>
                    <a:pt x="6" y="0"/>
                    <a:pt x="9"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139"/>
            <p:cNvSpPr>
              <a:spLocks/>
            </p:cNvSpPr>
            <p:nvPr/>
          </p:nvSpPr>
          <p:spPr bwMode="auto">
            <a:xfrm>
              <a:off x="7207322" y="4298950"/>
              <a:ext cx="130494" cy="12700"/>
            </a:xfrm>
            <a:custGeom>
              <a:avLst/>
              <a:gdLst>
                <a:gd name="T0" fmla="*/ 23 w 23"/>
                <a:gd name="T1" fmla="*/ 2 h 4"/>
                <a:gd name="T2" fmla="*/ 2 w 23"/>
                <a:gd name="T3" fmla="*/ 2 h 4"/>
                <a:gd name="T4" fmla="*/ 23 w 23"/>
                <a:gd name="T5" fmla="*/ 2 h 4"/>
              </a:gdLst>
              <a:ahLst/>
              <a:cxnLst>
                <a:cxn ang="0">
                  <a:pos x="T0" y="T1"/>
                </a:cxn>
                <a:cxn ang="0">
                  <a:pos x="T2" y="T3"/>
                </a:cxn>
                <a:cxn ang="0">
                  <a:pos x="T4" y="T5"/>
                </a:cxn>
              </a:cxnLst>
              <a:rect l="0" t="0" r="r" b="b"/>
              <a:pathLst>
                <a:path w="23" h="4">
                  <a:moveTo>
                    <a:pt x="23" y="2"/>
                  </a:moveTo>
                  <a:cubicBezTo>
                    <a:pt x="17" y="4"/>
                    <a:pt x="0" y="4"/>
                    <a:pt x="2" y="2"/>
                  </a:cubicBezTo>
                  <a:cubicBezTo>
                    <a:pt x="5" y="2"/>
                    <a:pt x="20" y="0"/>
                    <a:pt x="2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140"/>
            <p:cNvSpPr>
              <a:spLocks/>
            </p:cNvSpPr>
            <p:nvPr/>
          </p:nvSpPr>
          <p:spPr bwMode="auto">
            <a:xfrm>
              <a:off x="7223981" y="4344988"/>
              <a:ext cx="63859" cy="15875"/>
            </a:xfrm>
            <a:custGeom>
              <a:avLst/>
              <a:gdLst>
                <a:gd name="T0" fmla="*/ 4 w 11"/>
                <a:gd name="T1" fmla="*/ 2 h 5"/>
                <a:gd name="T2" fmla="*/ 9 w 11"/>
                <a:gd name="T3" fmla="*/ 2 h 5"/>
                <a:gd name="T4" fmla="*/ 8 w 11"/>
                <a:gd name="T5" fmla="*/ 0 h 5"/>
                <a:gd name="T6" fmla="*/ 11 w 11"/>
                <a:gd name="T7" fmla="*/ 4 h 5"/>
                <a:gd name="T8" fmla="*/ 4 w 11"/>
                <a:gd name="T9" fmla="*/ 2 h 5"/>
              </a:gdLst>
              <a:ahLst/>
              <a:cxnLst>
                <a:cxn ang="0">
                  <a:pos x="T0" y="T1"/>
                </a:cxn>
                <a:cxn ang="0">
                  <a:pos x="T2" y="T3"/>
                </a:cxn>
                <a:cxn ang="0">
                  <a:pos x="T4" y="T5"/>
                </a:cxn>
                <a:cxn ang="0">
                  <a:pos x="T6" y="T7"/>
                </a:cxn>
                <a:cxn ang="0">
                  <a:pos x="T8" y="T9"/>
                </a:cxn>
              </a:cxnLst>
              <a:rect l="0" t="0" r="r" b="b"/>
              <a:pathLst>
                <a:path w="11" h="5">
                  <a:moveTo>
                    <a:pt x="4" y="2"/>
                  </a:moveTo>
                  <a:cubicBezTo>
                    <a:pt x="3" y="4"/>
                    <a:pt x="9" y="3"/>
                    <a:pt x="9" y="2"/>
                  </a:cubicBezTo>
                  <a:cubicBezTo>
                    <a:pt x="7" y="2"/>
                    <a:pt x="7" y="0"/>
                    <a:pt x="8" y="0"/>
                  </a:cubicBezTo>
                  <a:cubicBezTo>
                    <a:pt x="8" y="3"/>
                    <a:pt x="11" y="2"/>
                    <a:pt x="11" y="4"/>
                  </a:cubicBezTo>
                  <a:cubicBezTo>
                    <a:pt x="8" y="4"/>
                    <a:pt x="0" y="5"/>
                    <a:pt x="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144"/>
            <p:cNvSpPr>
              <a:spLocks/>
            </p:cNvSpPr>
            <p:nvPr/>
          </p:nvSpPr>
          <p:spPr bwMode="auto">
            <a:xfrm>
              <a:off x="6157824" y="4194175"/>
              <a:ext cx="238775" cy="28575"/>
            </a:xfrm>
            <a:custGeom>
              <a:avLst/>
              <a:gdLst>
                <a:gd name="T0" fmla="*/ 0 w 42"/>
                <a:gd name="T1" fmla="*/ 6 h 9"/>
                <a:gd name="T2" fmla="*/ 34 w 42"/>
                <a:gd name="T3" fmla="*/ 5 h 9"/>
                <a:gd name="T4" fmla="*/ 42 w 42"/>
                <a:gd name="T5" fmla="*/ 6 h 9"/>
                <a:gd name="T6" fmla="*/ 0 w 42"/>
                <a:gd name="T7" fmla="*/ 6 h 9"/>
              </a:gdLst>
              <a:ahLst/>
              <a:cxnLst>
                <a:cxn ang="0">
                  <a:pos x="T0" y="T1"/>
                </a:cxn>
                <a:cxn ang="0">
                  <a:pos x="T2" y="T3"/>
                </a:cxn>
                <a:cxn ang="0">
                  <a:pos x="T4" y="T5"/>
                </a:cxn>
                <a:cxn ang="0">
                  <a:pos x="T6" y="T7"/>
                </a:cxn>
              </a:cxnLst>
              <a:rect l="0" t="0" r="r" b="b"/>
              <a:pathLst>
                <a:path w="42" h="9">
                  <a:moveTo>
                    <a:pt x="0" y="6"/>
                  </a:moveTo>
                  <a:cubicBezTo>
                    <a:pt x="8" y="3"/>
                    <a:pt x="23" y="5"/>
                    <a:pt x="34" y="5"/>
                  </a:cubicBezTo>
                  <a:cubicBezTo>
                    <a:pt x="36" y="5"/>
                    <a:pt x="42" y="0"/>
                    <a:pt x="42" y="6"/>
                  </a:cubicBezTo>
                  <a:cubicBezTo>
                    <a:pt x="29" y="6"/>
                    <a:pt x="4" y="9"/>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145"/>
            <p:cNvSpPr>
              <a:spLocks/>
            </p:cNvSpPr>
            <p:nvPr/>
          </p:nvSpPr>
          <p:spPr bwMode="auto">
            <a:xfrm>
              <a:off x="5907944" y="4330700"/>
              <a:ext cx="97177" cy="14288"/>
            </a:xfrm>
            <a:custGeom>
              <a:avLst/>
              <a:gdLst>
                <a:gd name="T0" fmla="*/ 3 w 17"/>
                <a:gd name="T1" fmla="*/ 2 h 4"/>
                <a:gd name="T2" fmla="*/ 17 w 17"/>
                <a:gd name="T3" fmla="*/ 3 h 4"/>
                <a:gd name="T4" fmla="*/ 3 w 17"/>
                <a:gd name="T5" fmla="*/ 2 h 4"/>
              </a:gdLst>
              <a:ahLst/>
              <a:cxnLst>
                <a:cxn ang="0">
                  <a:pos x="T0" y="T1"/>
                </a:cxn>
                <a:cxn ang="0">
                  <a:pos x="T2" y="T3"/>
                </a:cxn>
                <a:cxn ang="0">
                  <a:pos x="T4" y="T5"/>
                </a:cxn>
              </a:cxnLst>
              <a:rect l="0" t="0" r="r" b="b"/>
              <a:pathLst>
                <a:path w="17" h="4">
                  <a:moveTo>
                    <a:pt x="3" y="2"/>
                  </a:moveTo>
                  <a:cubicBezTo>
                    <a:pt x="4" y="2"/>
                    <a:pt x="14" y="0"/>
                    <a:pt x="17" y="3"/>
                  </a:cubicBezTo>
                  <a:cubicBezTo>
                    <a:pt x="15" y="4"/>
                    <a:pt x="0" y="3"/>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146"/>
            <p:cNvSpPr>
              <a:spLocks/>
            </p:cNvSpPr>
            <p:nvPr/>
          </p:nvSpPr>
          <p:spPr bwMode="auto">
            <a:xfrm>
              <a:off x="5466489" y="4357688"/>
              <a:ext cx="397033" cy="9525"/>
            </a:xfrm>
            <a:custGeom>
              <a:avLst/>
              <a:gdLst>
                <a:gd name="T0" fmla="*/ 70 w 70"/>
                <a:gd name="T1" fmla="*/ 1 h 3"/>
                <a:gd name="T2" fmla="*/ 0 w 70"/>
                <a:gd name="T3" fmla="*/ 2 h 3"/>
                <a:gd name="T4" fmla="*/ 70 w 70"/>
                <a:gd name="T5" fmla="*/ 1 h 3"/>
              </a:gdLst>
              <a:ahLst/>
              <a:cxnLst>
                <a:cxn ang="0">
                  <a:pos x="T0" y="T1"/>
                </a:cxn>
                <a:cxn ang="0">
                  <a:pos x="T2" y="T3"/>
                </a:cxn>
                <a:cxn ang="0">
                  <a:pos x="T4" y="T5"/>
                </a:cxn>
              </a:cxnLst>
              <a:rect l="0" t="0" r="r" b="b"/>
              <a:pathLst>
                <a:path w="70" h="3">
                  <a:moveTo>
                    <a:pt x="70" y="1"/>
                  </a:moveTo>
                  <a:cubicBezTo>
                    <a:pt x="40" y="2"/>
                    <a:pt x="28" y="3"/>
                    <a:pt x="0" y="2"/>
                  </a:cubicBezTo>
                  <a:cubicBezTo>
                    <a:pt x="22" y="1"/>
                    <a:pt x="51" y="0"/>
                    <a:pt x="7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148"/>
            <p:cNvSpPr>
              <a:spLocks/>
            </p:cNvSpPr>
            <p:nvPr/>
          </p:nvSpPr>
          <p:spPr bwMode="auto">
            <a:xfrm>
              <a:off x="4808469" y="4354513"/>
              <a:ext cx="435904" cy="15875"/>
            </a:xfrm>
            <a:custGeom>
              <a:avLst/>
              <a:gdLst>
                <a:gd name="T0" fmla="*/ 14 w 77"/>
                <a:gd name="T1" fmla="*/ 0 h 5"/>
                <a:gd name="T2" fmla="*/ 21 w 77"/>
                <a:gd name="T3" fmla="*/ 3 h 5"/>
                <a:gd name="T4" fmla="*/ 62 w 77"/>
                <a:gd name="T5" fmla="*/ 3 h 5"/>
                <a:gd name="T6" fmla="*/ 53 w 77"/>
                <a:gd name="T7" fmla="*/ 5 h 5"/>
                <a:gd name="T8" fmla="*/ 0 w 77"/>
                <a:gd name="T9" fmla="*/ 3 h 5"/>
                <a:gd name="T10" fmla="*/ 14 w 77"/>
                <a:gd name="T11" fmla="*/ 0 h 5"/>
              </a:gdLst>
              <a:ahLst/>
              <a:cxnLst>
                <a:cxn ang="0">
                  <a:pos x="T0" y="T1"/>
                </a:cxn>
                <a:cxn ang="0">
                  <a:pos x="T2" y="T3"/>
                </a:cxn>
                <a:cxn ang="0">
                  <a:pos x="T4" y="T5"/>
                </a:cxn>
                <a:cxn ang="0">
                  <a:pos x="T6" y="T7"/>
                </a:cxn>
                <a:cxn ang="0">
                  <a:pos x="T8" y="T9"/>
                </a:cxn>
                <a:cxn ang="0">
                  <a:pos x="T10" y="T11"/>
                </a:cxn>
              </a:cxnLst>
              <a:rect l="0" t="0" r="r" b="b"/>
              <a:pathLst>
                <a:path w="77" h="5">
                  <a:moveTo>
                    <a:pt x="14" y="0"/>
                  </a:moveTo>
                  <a:cubicBezTo>
                    <a:pt x="16" y="2"/>
                    <a:pt x="18" y="3"/>
                    <a:pt x="21" y="3"/>
                  </a:cubicBezTo>
                  <a:cubicBezTo>
                    <a:pt x="35" y="3"/>
                    <a:pt x="47" y="3"/>
                    <a:pt x="62" y="3"/>
                  </a:cubicBezTo>
                  <a:cubicBezTo>
                    <a:pt x="77" y="4"/>
                    <a:pt x="56" y="5"/>
                    <a:pt x="53" y="5"/>
                  </a:cubicBezTo>
                  <a:cubicBezTo>
                    <a:pt x="41" y="5"/>
                    <a:pt x="12" y="5"/>
                    <a:pt x="0" y="3"/>
                  </a:cubicBezTo>
                  <a:cubicBezTo>
                    <a:pt x="8" y="3"/>
                    <a:pt x="12" y="5"/>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149"/>
            <p:cNvSpPr>
              <a:spLocks/>
            </p:cNvSpPr>
            <p:nvPr/>
          </p:nvSpPr>
          <p:spPr bwMode="auto">
            <a:xfrm>
              <a:off x="4466967" y="4479925"/>
              <a:ext cx="63859" cy="19050"/>
            </a:xfrm>
            <a:custGeom>
              <a:avLst/>
              <a:gdLst>
                <a:gd name="T0" fmla="*/ 8 w 11"/>
                <a:gd name="T1" fmla="*/ 3 h 6"/>
                <a:gd name="T2" fmla="*/ 7 w 11"/>
                <a:gd name="T3" fmla="*/ 4 h 6"/>
                <a:gd name="T4" fmla="*/ 9 w 11"/>
                <a:gd name="T5" fmla="*/ 5 h 6"/>
                <a:gd name="T6" fmla="*/ 3 w 11"/>
                <a:gd name="T7" fmla="*/ 2 h 6"/>
                <a:gd name="T8" fmla="*/ 8 w 11"/>
                <a:gd name="T9" fmla="*/ 3 h 6"/>
              </a:gdLst>
              <a:ahLst/>
              <a:cxnLst>
                <a:cxn ang="0">
                  <a:pos x="T0" y="T1"/>
                </a:cxn>
                <a:cxn ang="0">
                  <a:pos x="T2" y="T3"/>
                </a:cxn>
                <a:cxn ang="0">
                  <a:pos x="T4" y="T5"/>
                </a:cxn>
                <a:cxn ang="0">
                  <a:pos x="T6" y="T7"/>
                </a:cxn>
                <a:cxn ang="0">
                  <a:pos x="T8" y="T9"/>
                </a:cxn>
              </a:cxnLst>
              <a:rect l="0" t="0" r="r" b="b"/>
              <a:pathLst>
                <a:path w="11" h="6">
                  <a:moveTo>
                    <a:pt x="8" y="3"/>
                  </a:moveTo>
                  <a:cubicBezTo>
                    <a:pt x="7" y="3"/>
                    <a:pt x="7" y="3"/>
                    <a:pt x="7" y="4"/>
                  </a:cubicBezTo>
                  <a:cubicBezTo>
                    <a:pt x="8" y="4"/>
                    <a:pt x="9" y="4"/>
                    <a:pt x="9" y="5"/>
                  </a:cubicBezTo>
                  <a:cubicBezTo>
                    <a:pt x="6" y="6"/>
                    <a:pt x="0" y="4"/>
                    <a:pt x="3" y="2"/>
                  </a:cubicBezTo>
                  <a:cubicBezTo>
                    <a:pt x="4" y="5"/>
                    <a:pt x="11" y="0"/>
                    <a:pt x="8"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150"/>
            <p:cNvSpPr>
              <a:spLocks/>
            </p:cNvSpPr>
            <p:nvPr/>
          </p:nvSpPr>
          <p:spPr bwMode="auto">
            <a:xfrm>
              <a:off x="3770077" y="4475163"/>
              <a:ext cx="169364" cy="14288"/>
            </a:xfrm>
            <a:custGeom>
              <a:avLst/>
              <a:gdLst>
                <a:gd name="T0" fmla="*/ 0 w 30"/>
                <a:gd name="T1" fmla="*/ 2 h 4"/>
                <a:gd name="T2" fmla="*/ 30 w 30"/>
                <a:gd name="T3" fmla="*/ 4 h 4"/>
                <a:gd name="T4" fmla="*/ 0 w 30"/>
                <a:gd name="T5" fmla="*/ 2 h 4"/>
              </a:gdLst>
              <a:ahLst/>
              <a:cxnLst>
                <a:cxn ang="0">
                  <a:pos x="T0" y="T1"/>
                </a:cxn>
                <a:cxn ang="0">
                  <a:pos x="T2" y="T3"/>
                </a:cxn>
                <a:cxn ang="0">
                  <a:pos x="T4" y="T5"/>
                </a:cxn>
              </a:cxnLst>
              <a:rect l="0" t="0" r="r" b="b"/>
              <a:pathLst>
                <a:path w="30" h="4">
                  <a:moveTo>
                    <a:pt x="0" y="2"/>
                  </a:moveTo>
                  <a:cubicBezTo>
                    <a:pt x="8" y="0"/>
                    <a:pt x="22" y="2"/>
                    <a:pt x="30" y="4"/>
                  </a:cubicBezTo>
                  <a:cubicBezTo>
                    <a:pt x="20" y="3"/>
                    <a:pt x="8" y="4"/>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151"/>
            <p:cNvSpPr>
              <a:spLocks/>
            </p:cNvSpPr>
            <p:nvPr/>
          </p:nvSpPr>
          <p:spPr bwMode="auto">
            <a:xfrm>
              <a:off x="2481804" y="4249738"/>
              <a:ext cx="77741" cy="15875"/>
            </a:xfrm>
            <a:custGeom>
              <a:avLst/>
              <a:gdLst>
                <a:gd name="T0" fmla="*/ 14 w 14"/>
                <a:gd name="T1" fmla="*/ 2 h 5"/>
                <a:gd name="T2" fmla="*/ 14 w 14"/>
                <a:gd name="T3" fmla="*/ 4 h 5"/>
                <a:gd name="T4" fmla="*/ 1 w 14"/>
                <a:gd name="T5" fmla="*/ 5 h 5"/>
                <a:gd name="T6" fmla="*/ 14 w 14"/>
                <a:gd name="T7" fmla="*/ 2 h 5"/>
              </a:gdLst>
              <a:ahLst/>
              <a:cxnLst>
                <a:cxn ang="0">
                  <a:pos x="T0" y="T1"/>
                </a:cxn>
                <a:cxn ang="0">
                  <a:pos x="T2" y="T3"/>
                </a:cxn>
                <a:cxn ang="0">
                  <a:pos x="T4" y="T5"/>
                </a:cxn>
                <a:cxn ang="0">
                  <a:pos x="T6" y="T7"/>
                </a:cxn>
              </a:cxnLst>
              <a:rect l="0" t="0" r="r" b="b"/>
              <a:pathLst>
                <a:path w="14" h="5">
                  <a:moveTo>
                    <a:pt x="14" y="2"/>
                  </a:moveTo>
                  <a:cubicBezTo>
                    <a:pt x="13" y="3"/>
                    <a:pt x="13" y="3"/>
                    <a:pt x="14" y="4"/>
                  </a:cubicBezTo>
                  <a:cubicBezTo>
                    <a:pt x="9" y="2"/>
                    <a:pt x="7" y="5"/>
                    <a:pt x="1" y="5"/>
                  </a:cubicBezTo>
                  <a:cubicBezTo>
                    <a:pt x="0" y="0"/>
                    <a:pt x="12" y="4"/>
                    <a:pt x="1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153"/>
            <p:cNvSpPr>
              <a:spLocks/>
            </p:cNvSpPr>
            <p:nvPr/>
          </p:nvSpPr>
          <p:spPr bwMode="auto">
            <a:xfrm>
              <a:off x="7526615" y="4327525"/>
              <a:ext cx="44423" cy="20638"/>
            </a:xfrm>
            <a:custGeom>
              <a:avLst/>
              <a:gdLst>
                <a:gd name="T0" fmla="*/ 8 w 8"/>
                <a:gd name="T1" fmla="*/ 3 h 6"/>
                <a:gd name="T2" fmla="*/ 2 w 8"/>
                <a:gd name="T3" fmla="*/ 6 h 6"/>
                <a:gd name="T4" fmla="*/ 0 w 8"/>
                <a:gd name="T5" fmla="*/ 2 h 6"/>
                <a:gd name="T6" fmla="*/ 8 w 8"/>
                <a:gd name="T7" fmla="*/ 3 h 6"/>
              </a:gdLst>
              <a:ahLst/>
              <a:cxnLst>
                <a:cxn ang="0">
                  <a:pos x="T0" y="T1"/>
                </a:cxn>
                <a:cxn ang="0">
                  <a:pos x="T2" y="T3"/>
                </a:cxn>
                <a:cxn ang="0">
                  <a:pos x="T4" y="T5"/>
                </a:cxn>
                <a:cxn ang="0">
                  <a:pos x="T6" y="T7"/>
                </a:cxn>
              </a:cxnLst>
              <a:rect l="0" t="0" r="r" b="b"/>
              <a:pathLst>
                <a:path w="8" h="6">
                  <a:moveTo>
                    <a:pt x="8" y="3"/>
                  </a:moveTo>
                  <a:cubicBezTo>
                    <a:pt x="6" y="5"/>
                    <a:pt x="5" y="3"/>
                    <a:pt x="2" y="6"/>
                  </a:cubicBezTo>
                  <a:cubicBezTo>
                    <a:pt x="2" y="4"/>
                    <a:pt x="1" y="3"/>
                    <a:pt x="0" y="2"/>
                  </a:cubicBezTo>
                  <a:cubicBezTo>
                    <a:pt x="2" y="2"/>
                    <a:pt x="7" y="0"/>
                    <a:pt x="8"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154"/>
            <p:cNvSpPr>
              <a:spLocks/>
            </p:cNvSpPr>
            <p:nvPr/>
          </p:nvSpPr>
          <p:spPr bwMode="auto">
            <a:xfrm>
              <a:off x="7371134" y="4330700"/>
              <a:ext cx="124941" cy="23813"/>
            </a:xfrm>
            <a:custGeom>
              <a:avLst/>
              <a:gdLst>
                <a:gd name="T0" fmla="*/ 22 w 22"/>
                <a:gd name="T1" fmla="*/ 2 h 7"/>
                <a:gd name="T2" fmla="*/ 22 w 22"/>
                <a:gd name="T3" fmla="*/ 4 h 7"/>
                <a:gd name="T4" fmla="*/ 0 w 22"/>
                <a:gd name="T5" fmla="*/ 7 h 7"/>
                <a:gd name="T6" fmla="*/ 0 w 22"/>
                <a:gd name="T7" fmla="*/ 2 h 7"/>
                <a:gd name="T8" fmla="*/ 22 w 22"/>
                <a:gd name="T9" fmla="*/ 2 h 7"/>
              </a:gdLst>
              <a:ahLst/>
              <a:cxnLst>
                <a:cxn ang="0">
                  <a:pos x="T0" y="T1"/>
                </a:cxn>
                <a:cxn ang="0">
                  <a:pos x="T2" y="T3"/>
                </a:cxn>
                <a:cxn ang="0">
                  <a:pos x="T4" y="T5"/>
                </a:cxn>
                <a:cxn ang="0">
                  <a:pos x="T6" y="T7"/>
                </a:cxn>
                <a:cxn ang="0">
                  <a:pos x="T8" y="T9"/>
                </a:cxn>
              </a:cxnLst>
              <a:rect l="0" t="0" r="r" b="b"/>
              <a:pathLst>
                <a:path w="22" h="7">
                  <a:moveTo>
                    <a:pt x="22" y="2"/>
                  </a:moveTo>
                  <a:cubicBezTo>
                    <a:pt x="21" y="2"/>
                    <a:pt x="22" y="3"/>
                    <a:pt x="22" y="4"/>
                  </a:cubicBezTo>
                  <a:cubicBezTo>
                    <a:pt x="15" y="5"/>
                    <a:pt x="7" y="5"/>
                    <a:pt x="0" y="7"/>
                  </a:cubicBezTo>
                  <a:cubicBezTo>
                    <a:pt x="0" y="5"/>
                    <a:pt x="0" y="4"/>
                    <a:pt x="0" y="2"/>
                  </a:cubicBezTo>
                  <a:cubicBezTo>
                    <a:pt x="5" y="4"/>
                    <a:pt x="16" y="0"/>
                    <a:pt x="2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155"/>
            <p:cNvSpPr>
              <a:spLocks/>
            </p:cNvSpPr>
            <p:nvPr/>
          </p:nvSpPr>
          <p:spPr bwMode="auto">
            <a:xfrm>
              <a:off x="2645616" y="4449763"/>
              <a:ext cx="1043945" cy="42863"/>
            </a:xfrm>
            <a:custGeom>
              <a:avLst/>
              <a:gdLst>
                <a:gd name="T0" fmla="*/ 65 w 184"/>
                <a:gd name="T1" fmla="*/ 4 h 13"/>
                <a:gd name="T2" fmla="*/ 158 w 184"/>
                <a:gd name="T3" fmla="*/ 8 h 13"/>
                <a:gd name="T4" fmla="*/ 184 w 184"/>
                <a:gd name="T5" fmla="*/ 8 h 13"/>
                <a:gd name="T6" fmla="*/ 116 w 184"/>
                <a:gd name="T7" fmla="*/ 9 h 13"/>
                <a:gd name="T8" fmla="*/ 83 w 184"/>
                <a:gd name="T9" fmla="*/ 12 h 13"/>
                <a:gd name="T10" fmla="*/ 45 w 184"/>
                <a:gd name="T11" fmla="*/ 10 h 13"/>
                <a:gd name="T12" fmla="*/ 0 w 184"/>
                <a:gd name="T13" fmla="*/ 6 h 13"/>
                <a:gd name="T14" fmla="*/ 65 w 184"/>
                <a:gd name="T15" fmla="*/ 4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13">
                  <a:moveTo>
                    <a:pt x="65" y="4"/>
                  </a:moveTo>
                  <a:cubicBezTo>
                    <a:pt x="97" y="12"/>
                    <a:pt x="129" y="5"/>
                    <a:pt x="158" y="8"/>
                  </a:cubicBezTo>
                  <a:cubicBezTo>
                    <a:pt x="160" y="4"/>
                    <a:pt x="177" y="7"/>
                    <a:pt x="184" y="8"/>
                  </a:cubicBezTo>
                  <a:cubicBezTo>
                    <a:pt x="167" y="13"/>
                    <a:pt x="142" y="9"/>
                    <a:pt x="116" y="9"/>
                  </a:cubicBezTo>
                  <a:cubicBezTo>
                    <a:pt x="104" y="10"/>
                    <a:pt x="93" y="12"/>
                    <a:pt x="83" y="12"/>
                  </a:cubicBezTo>
                  <a:cubicBezTo>
                    <a:pt x="71" y="11"/>
                    <a:pt x="60" y="10"/>
                    <a:pt x="45" y="10"/>
                  </a:cubicBezTo>
                  <a:cubicBezTo>
                    <a:pt x="31" y="10"/>
                    <a:pt x="12" y="12"/>
                    <a:pt x="0" y="6"/>
                  </a:cubicBezTo>
                  <a:cubicBezTo>
                    <a:pt x="19" y="0"/>
                    <a:pt x="44" y="11"/>
                    <a:pt x="6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900" decel="100000" fill="hold"/>
                                        <p:tgtEl>
                                          <p:spTgt spid="205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5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47" presetClass="entr" presetSubtype="0" fill="hold" nodeType="afterEffect">
                                  <p:stCondLst>
                                    <p:cond delay="0"/>
                                  </p:stCondLst>
                                  <p:childTnLst>
                                    <p:set>
                                      <p:cBhvr>
                                        <p:cTn id="13" dur="1" fill="hold">
                                          <p:stCondLst>
                                            <p:cond delay="0"/>
                                          </p:stCondLst>
                                        </p:cTn>
                                        <p:tgtEl>
                                          <p:spTgt spid="3074"/>
                                        </p:tgtEl>
                                        <p:attrNameLst>
                                          <p:attrName>style.visibility</p:attrName>
                                        </p:attrNameLst>
                                      </p:cBhvr>
                                      <p:to>
                                        <p:strVal val="visible"/>
                                      </p:to>
                                    </p:set>
                                    <p:animEffect transition="in" filter="fade">
                                      <p:cBhvr>
                                        <p:cTn id="14" dur="1000"/>
                                        <p:tgtEl>
                                          <p:spTgt spid="3074"/>
                                        </p:tgtEl>
                                      </p:cBhvr>
                                    </p:animEffect>
                                    <p:anim calcmode="lin" valueType="num">
                                      <p:cBhvr>
                                        <p:cTn id="15" dur="1000" fill="hold"/>
                                        <p:tgtEl>
                                          <p:spTgt spid="3074"/>
                                        </p:tgtEl>
                                        <p:attrNameLst>
                                          <p:attrName>ppt_x</p:attrName>
                                        </p:attrNameLst>
                                      </p:cBhvr>
                                      <p:tavLst>
                                        <p:tav tm="0">
                                          <p:val>
                                            <p:strVal val="#ppt_x"/>
                                          </p:val>
                                        </p:tav>
                                        <p:tav tm="100000">
                                          <p:val>
                                            <p:strVal val="#ppt_x"/>
                                          </p:val>
                                        </p:tav>
                                      </p:tavLst>
                                    </p:anim>
                                    <p:anim calcmode="lin" valueType="num">
                                      <p:cBhvr>
                                        <p:cTn id="16" dur="1000" fill="hold"/>
                                        <p:tgtEl>
                                          <p:spTgt spid="3074"/>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12" presetClass="entr" presetSubtype="8"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slide(fromLeft)">
                                      <p:cBhvr>
                                        <p:cTn id="20" dur="500"/>
                                        <p:tgtEl>
                                          <p:spTgt spid="14"/>
                                        </p:tgtEl>
                                      </p:cBhvr>
                                    </p:animEffect>
                                  </p:childTnLst>
                                </p:cTn>
                              </p:par>
                              <p:par>
                                <p:cTn id="21" presetID="10" presetClass="entr" presetSubtype="0" fill="hold" grpId="0" nodeType="withEffect">
                                  <p:stCondLst>
                                    <p:cond delay="30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grpId="0" nodeType="withEffect">
                                  <p:stCondLst>
                                    <p:cond delay="30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grpId="0" nodeType="withEffect">
                                  <p:stCondLst>
                                    <p:cond delay="30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par>
                                <p:cTn id="30" presetID="10" presetClass="entr" presetSubtype="0" fill="hold" grpId="0" nodeType="withEffect">
                                  <p:stCondLst>
                                    <p:cond delay="30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2800"/>
                            </p:stCondLst>
                            <p:childTnLst>
                              <p:par>
                                <p:cTn id="34" presetID="23" presetClass="entr" presetSubtype="528" fill="hold" grpId="0" nodeType="afterEffect">
                                  <p:stCondLst>
                                    <p:cond delay="0"/>
                                  </p:stCondLst>
                                  <p:iterate type="lt">
                                    <p:tmPct val="15000"/>
                                  </p:iterate>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 calcmode="lin" valueType="num">
                                      <p:cBhvr>
                                        <p:cTn id="38" dur="500" fill="hold"/>
                                        <p:tgtEl>
                                          <p:spTgt spid="21"/>
                                        </p:tgtEl>
                                        <p:attrNameLst>
                                          <p:attrName>ppt_x</p:attrName>
                                        </p:attrNameLst>
                                      </p:cBhvr>
                                      <p:tavLst>
                                        <p:tav tm="0">
                                          <p:val>
                                            <p:fltVal val="0.5"/>
                                          </p:val>
                                        </p:tav>
                                        <p:tav tm="100000">
                                          <p:val>
                                            <p:strVal val="#ppt_x"/>
                                          </p:val>
                                        </p:tav>
                                      </p:tavLst>
                                    </p:anim>
                                    <p:anim calcmode="lin" valueType="num">
                                      <p:cBhvr>
                                        <p:cTn id="39" dur="500" fill="hold"/>
                                        <p:tgtEl>
                                          <p:spTgt spid="21"/>
                                        </p:tgtEl>
                                        <p:attrNameLst>
                                          <p:attrName>ppt_y</p:attrName>
                                        </p:attrNameLst>
                                      </p:cBhvr>
                                      <p:tavLst>
                                        <p:tav tm="0">
                                          <p:val>
                                            <p:fltVal val="0.5"/>
                                          </p:val>
                                        </p:tav>
                                        <p:tav tm="100000">
                                          <p:val>
                                            <p:strVal val="#ppt_y"/>
                                          </p:val>
                                        </p:tav>
                                      </p:tavLst>
                                    </p:anim>
                                  </p:childTnLst>
                                </p:cTn>
                              </p:par>
                            </p:childTnLst>
                          </p:cTn>
                        </p:par>
                        <p:par>
                          <p:cTn id="40" fill="hold">
                            <p:stCondLst>
                              <p:cond delay="3975"/>
                            </p:stCondLst>
                            <p:childTnLst>
                              <p:par>
                                <p:cTn id="41" presetID="22" presetClass="entr" presetSubtype="8" fill="hold" nodeType="after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wipe(left)">
                                      <p:cBhvr>
                                        <p:cTn id="43" dur="500"/>
                                        <p:tgtEl>
                                          <p:spTgt spid="2"/>
                                        </p:tgtEl>
                                      </p:cBhvr>
                                    </p:animEffect>
                                  </p:childTnLst>
                                </p:cTn>
                              </p:par>
                            </p:childTnLst>
                          </p:cTn>
                        </p:par>
                        <p:par>
                          <p:cTn id="44" fill="hold">
                            <p:stCondLst>
                              <p:cond delay="4475"/>
                            </p:stCondLst>
                            <p:childTnLst>
                              <p:par>
                                <p:cTn id="45" presetID="31" presetClass="entr" presetSubtype="0" fill="hold" grpId="0" nodeType="afterEffect">
                                  <p:stCondLst>
                                    <p:cond delay="0"/>
                                  </p:stCondLst>
                                  <p:iterate type="lt">
                                    <p:tmPct val="5000"/>
                                  </p:iterate>
                                  <p:childTnLst>
                                    <p:set>
                                      <p:cBhvr>
                                        <p:cTn id="46" dur="1" fill="hold">
                                          <p:stCondLst>
                                            <p:cond delay="0"/>
                                          </p:stCondLst>
                                        </p:cTn>
                                        <p:tgtEl>
                                          <p:spTgt spid="19"/>
                                        </p:tgtEl>
                                        <p:attrNameLst>
                                          <p:attrName>style.visibility</p:attrName>
                                        </p:attrNameLst>
                                      </p:cBhvr>
                                      <p:to>
                                        <p:strVal val="visible"/>
                                      </p:to>
                                    </p:set>
                                    <p:anim calcmode="lin" valueType="num">
                                      <p:cBhvr>
                                        <p:cTn id="47" dur="500" fill="hold"/>
                                        <p:tgtEl>
                                          <p:spTgt spid="19"/>
                                        </p:tgtEl>
                                        <p:attrNameLst>
                                          <p:attrName>ppt_w</p:attrName>
                                        </p:attrNameLst>
                                      </p:cBhvr>
                                      <p:tavLst>
                                        <p:tav tm="0">
                                          <p:val>
                                            <p:fltVal val="0"/>
                                          </p:val>
                                        </p:tav>
                                        <p:tav tm="100000">
                                          <p:val>
                                            <p:strVal val="#ppt_w"/>
                                          </p:val>
                                        </p:tav>
                                      </p:tavLst>
                                    </p:anim>
                                    <p:anim calcmode="lin" valueType="num">
                                      <p:cBhvr>
                                        <p:cTn id="48" dur="500" fill="hold"/>
                                        <p:tgtEl>
                                          <p:spTgt spid="19"/>
                                        </p:tgtEl>
                                        <p:attrNameLst>
                                          <p:attrName>ppt_h</p:attrName>
                                        </p:attrNameLst>
                                      </p:cBhvr>
                                      <p:tavLst>
                                        <p:tav tm="0">
                                          <p:val>
                                            <p:fltVal val="0"/>
                                          </p:val>
                                        </p:tav>
                                        <p:tav tm="100000">
                                          <p:val>
                                            <p:strVal val="#ppt_h"/>
                                          </p:val>
                                        </p:tav>
                                      </p:tavLst>
                                    </p:anim>
                                    <p:anim calcmode="lin" valueType="num">
                                      <p:cBhvr>
                                        <p:cTn id="49" dur="500" fill="hold"/>
                                        <p:tgtEl>
                                          <p:spTgt spid="19"/>
                                        </p:tgtEl>
                                        <p:attrNameLst>
                                          <p:attrName>style.rotation</p:attrName>
                                        </p:attrNameLst>
                                      </p:cBhvr>
                                      <p:tavLst>
                                        <p:tav tm="0">
                                          <p:val>
                                            <p:fltVal val="90"/>
                                          </p:val>
                                        </p:tav>
                                        <p:tav tm="100000">
                                          <p:val>
                                            <p:fltVal val="0"/>
                                          </p:val>
                                        </p:tav>
                                      </p:tavLst>
                                    </p:anim>
                                    <p:animEffect transition="in" filter="fade">
                                      <p:cBhvr>
                                        <p:cTn id="50" dur="500"/>
                                        <p:tgtEl>
                                          <p:spTgt spid="19"/>
                                        </p:tgtEl>
                                      </p:cBhvr>
                                    </p:animEffect>
                                  </p:childTnLst>
                                </p:cTn>
                              </p:par>
                            </p:childTnLst>
                          </p:cTn>
                        </p:par>
                        <p:par>
                          <p:cTn id="51" fill="hold">
                            <p:stCondLst>
                              <p:cond delay="5400"/>
                            </p:stCondLst>
                            <p:childTnLst>
                              <p:par>
                                <p:cTn id="52" presetID="2" presetClass="entr" presetSubtype="4"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additive="base">
                                        <p:cTn id="54" dur="600" fill="hold"/>
                                        <p:tgtEl>
                                          <p:spTgt spid="20"/>
                                        </p:tgtEl>
                                        <p:attrNameLst>
                                          <p:attrName>ppt_x</p:attrName>
                                        </p:attrNameLst>
                                      </p:cBhvr>
                                      <p:tavLst>
                                        <p:tav tm="0">
                                          <p:val>
                                            <p:strVal val="#ppt_x"/>
                                          </p:val>
                                        </p:tav>
                                        <p:tav tm="100000">
                                          <p:val>
                                            <p:strVal val="#ppt_x"/>
                                          </p:val>
                                        </p:tav>
                                      </p:tavLst>
                                    </p:anim>
                                    <p:anim calcmode="lin" valueType="num">
                                      <p:cBhvr additive="base">
                                        <p:cTn id="55" dur="6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animBg="1"/>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Picture 4" descr="D:\1\千库网-褶皱的空白纸张.jpg"/>
          <p:cNvPicPr>
            <a:picLocks noChangeAspect="1" noChangeArrowheads="1"/>
          </p:cNvPicPr>
          <p:nvPr/>
        </p:nvPicPr>
        <p:blipFill>
          <a:blip r:embed="rId4" cstate="print">
            <a:lum bright="7000"/>
          </a:blip>
          <a:srcRect/>
          <a:stretch>
            <a:fillRect/>
          </a:stretch>
        </p:blipFill>
        <p:spPr bwMode="auto">
          <a:xfrm>
            <a:off x="0" y="0"/>
            <a:ext cx="9144000" cy="5145088"/>
          </a:xfrm>
          <a:prstGeom prst="rect">
            <a:avLst/>
          </a:prstGeom>
          <a:noFill/>
        </p:spPr>
      </p:pic>
      <p:pic>
        <p:nvPicPr>
          <p:cNvPr id="1026" name="Picture 2" descr="C:\Users\Administrator\Desktop\图片3副本.png"/>
          <p:cNvPicPr>
            <a:picLocks noChangeAspect="1" noChangeArrowheads="1"/>
          </p:cNvPicPr>
          <p:nvPr/>
        </p:nvPicPr>
        <p:blipFill>
          <a:blip r:embed="rId5" cstate="print"/>
          <a:srcRect l="37286" b="16470"/>
          <a:stretch>
            <a:fillRect/>
          </a:stretch>
        </p:blipFill>
        <p:spPr bwMode="auto">
          <a:xfrm rot="510874">
            <a:off x="3206036" y="1030395"/>
            <a:ext cx="4178462" cy="2772308"/>
          </a:xfrm>
          <a:prstGeom prst="rect">
            <a:avLst/>
          </a:prstGeom>
          <a:noFill/>
        </p:spPr>
      </p:pic>
      <p:sp>
        <p:nvSpPr>
          <p:cNvPr id="10" name="文本框 54"/>
          <p:cNvSpPr txBox="1"/>
          <p:nvPr/>
        </p:nvSpPr>
        <p:spPr>
          <a:xfrm rot="21151886" flipH="1">
            <a:off x="4315192" y="2306011"/>
            <a:ext cx="2367025" cy="369332"/>
          </a:xfrm>
          <a:prstGeom prst="rect">
            <a:avLst/>
          </a:prstGeom>
          <a:noFill/>
        </p:spPr>
        <p:txBody>
          <a:bodyPr wrap="square" rtlCol="0">
            <a:spAutoFit/>
          </a:bodyPr>
          <a:lstStyle/>
          <a:p>
            <a:r>
              <a:rPr lang="zh-CN" altLang="en-US" dirty="0">
                <a:latin typeface="方正静蕾简体" panose="02000000000000000000" pitchFamily="2" charset="-122"/>
                <a:ea typeface="方正静蕾简体" panose="02000000000000000000" pitchFamily="2" charset="-122"/>
              </a:rPr>
              <a:t>单击此处添加</a:t>
            </a:r>
            <a:r>
              <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rPr>
              <a:t>标题</a:t>
            </a:r>
          </a:p>
        </p:txBody>
      </p:sp>
      <p:sp>
        <p:nvSpPr>
          <p:cNvPr id="16" name="文本框 94"/>
          <p:cNvSpPr txBox="1"/>
          <p:nvPr/>
        </p:nvSpPr>
        <p:spPr>
          <a:xfrm rot="21105042" flipH="1">
            <a:off x="4266259" y="1496007"/>
            <a:ext cx="1615461" cy="830997"/>
          </a:xfrm>
          <a:prstGeom prst="rect">
            <a:avLst/>
          </a:prstGeom>
          <a:noFill/>
        </p:spPr>
        <p:txBody>
          <a:bodyPr wrap="square" rtlCol="0">
            <a:spAutoFit/>
          </a:bodyPr>
          <a:lstStyle/>
          <a:p>
            <a:pPr algn="ctr"/>
            <a:r>
              <a:rPr lang="en-US" altLang="zh-CN" sz="2800" spc="300" dirty="0">
                <a:solidFill>
                  <a:srgbClr val="FF0000"/>
                </a:solidFill>
                <a:latin typeface="hakuyoxingshu7000" pitchFamily="2" charset="-122"/>
                <a:ea typeface="hakuyoxingshu7000" pitchFamily="2" charset="-122"/>
                <a:cs typeface="hakuyoxingshu7000" pitchFamily="2" charset="-122"/>
              </a:rPr>
              <a:t>PART</a:t>
            </a:r>
            <a:r>
              <a:rPr lang="en-US" altLang="zh-CN" sz="4800" spc="300" dirty="0">
                <a:solidFill>
                  <a:srgbClr val="FF0000"/>
                </a:solidFill>
                <a:latin typeface="hakuyoxingshu7000" pitchFamily="2" charset="-122"/>
                <a:ea typeface="hakuyoxingshu7000" pitchFamily="2" charset="-122"/>
                <a:cs typeface="hakuyoxingshu7000" pitchFamily="2" charset="-122"/>
              </a:rPr>
              <a:t>1</a:t>
            </a:r>
            <a:endParaRPr lang="zh-CN" altLang="en-US" sz="2800" spc="300" dirty="0">
              <a:solidFill>
                <a:srgbClr val="FF0000"/>
              </a:solidFill>
              <a:latin typeface="hakuyoxingshu7000" pitchFamily="2" charset="-122"/>
              <a:ea typeface="hakuyoxingshu7000" pitchFamily="2" charset="-122"/>
              <a:cs typeface="hakuyoxingshu7000" pitchFamily="2" charset="-122"/>
            </a:endParaRPr>
          </a:p>
        </p:txBody>
      </p:sp>
      <p:grpSp>
        <p:nvGrpSpPr>
          <p:cNvPr id="2" name="PA_chenying0907 115"/>
          <p:cNvGrpSpPr/>
          <p:nvPr>
            <p:custDataLst>
              <p:tags r:id="rId1"/>
            </p:custDataLst>
          </p:nvPr>
        </p:nvGrpSpPr>
        <p:grpSpPr>
          <a:xfrm rot="21165983">
            <a:off x="4207833" y="2198521"/>
            <a:ext cx="2799159" cy="111373"/>
            <a:chOff x="2481804" y="4179888"/>
            <a:chExt cx="7313171" cy="325437"/>
          </a:xfrm>
          <a:solidFill>
            <a:srgbClr val="FF0000"/>
          </a:solidFill>
        </p:grpSpPr>
        <p:sp>
          <p:nvSpPr>
            <p:cNvPr id="19" name="Freeform 35"/>
            <p:cNvSpPr>
              <a:spLocks/>
            </p:cNvSpPr>
            <p:nvPr/>
          </p:nvSpPr>
          <p:spPr bwMode="auto">
            <a:xfrm>
              <a:off x="9686693" y="4210050"/>
              <a:ext cx="108282" cy="19050"/>
            </a:xfrm>
            <a:custGeom>
              <a:avLst/>
              <a:gdLst>
                <a:gd name="T0" fmla="*/ 3 w 19"/>
                <a:gd name="T1" fmla="*/ 2 h 6"/>
                <a:gd name="T2" fmla="*/ 19 w 19"/>
                <a:gd name="T3" fmla="*/ 3 h 6"/>
                <a:gd name="T4" fmla="*/ 3 w 19"/>
                <a:gd name="T5" fmla="*/ 2 h 6"/>
              </a:gdLst>
              <a:ahLst/>
              <a:cxnLst>
                <a:cxn ang="0">
                  <a:pos x="T0" y="T1"/>
                </a:cxn>
                <a:cxn ang="0">
                  <a:pos x="T2" y="T3"/>
                </a:cxn>
                <a:cxn ang="0">
                  <a:pos x="T4" y="T5"/>
                </a:cxn>
              </a:cxnLst>
              <a:rect l="0" t="0" r="r" b="b"/>
              <a:pathLst>
                <a:path w="19" h="6">
                  <a:moveTo>
                    <a:pt x="3" y="2"/>
                  </a:moveTo>
                  <a:cubicBezTo>
                    <a:pt x="7" y="4"/>
                    <a:pt x="14" y="0"/>
                    <a:pt x="19" y="3"/>
                  </a:cubicBezTo>
                  <a:cubicBezTo>
                    <a:pt x="14" y="3"/>
                    <a:pt x="0" y="6"/>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41"/>
            <p:cNvSpPr>
              <a:spLocks/>
            </p:cNvSpPr>
            <p:nvPr/>
          </p:nvSpPr>
          <p:spPr bwMode="auto">
            <a:xfrm>
              <a:off x="9545093" y="4219575"/>
              <a:ext cx="91624" cy="9525"/>
            </a:xfrm>
            <a:custGeom>
              <a:avLst/>
              <a:gdLst>
                <a:gd name="T0" fmla="*/ 12 w 16"/>
                <a:gd name="T1" fmla="*/ 2 h 3"/>
                <a:gd name="T2" fmla="*/ 3 w 16"/>
                <a:gd name="T3" fmla="*/ 1 h 3"/>
                <a:gd name="T4" fmla="*/ 12 w 16"/>
                <a:gd name="T5" fmla="*/ 2 h 3"/>
              </a:gdLst>
              <a:ahLst/>
              <a:cxnLst>
                <a:cxn ang="0">
                  <a:pos x="T0" y="T1"/>
                </a:cxn>
                <a:cxn ang="0">
                  <a:pos x="T2" y="T3"/>
                </a:cxn>
                <a:cxn ang="0">
                  <a:pos x="T4" y="T5"/>
                </a:cxn>
              </a:cxnLst>
              <a:rect l="0" t="0" r="r" b="b"/>
              <a:pathLst>
                <a:path w="16" h="3">
                  <a:moveTo>
                    <a:pt x="12" y="2"/>
                  </a:moveTo>
                  <a:cubicBezTo>
                    <a:pt x="10" y="2"/>
                    <a:pt x="0" y="3"/>
                    <a:pt x="3" y="1"/>
                  </a:cubicBezTo>
                  <a:cubicBezTo>
                    <a:pt x="6" y="1"/>
                    <a:pt x="16" y="0"/>
                    <a:pt x="1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47"/>
            <p:cNvSpPr>
              <a:spLocks/>
            </p:cNvSpPr>
            <p:nvPr/>
          </p:nvSpPr>
          <p:spPr bwMode="auto">
            <a:xfrm>
              <a:off x="9148061" y="4271963"/>
              <a:ext cx="108282" cy="14288"/>
            </a:xfrm>
            <a:custGeom>
              <a:avLst/>
              <a:gdLst>
                <a:gd name="T0" fmla="*/ 0 w 19"/>
                <a:gd name="T1" fmla="*/ 2 h 4"/>
                <a:gd name="T2" fmla="*/ 19 w 19"/>
                <a:gd name="T3" fmla="*/ 2 h 4"/>
                <a:gd name="T4" fmla="*/ 0 w 19"/>
                <a:gd name="T5" fmla="*/ 2 h 4"/>
              </a:gdLst>
              <a:ahLst/>
              <a:cxnLst>
                <a:cxn ang="0">
                  <a:pos x="T0" y="T1"/>
                </a:cxn>
                <a:cxn ang="0">
                  <a:pos x="T2" y="T3"/>
                </a:cxn>
                <a:cxn ang="0">
                  <a:pos x="T4" y="T5"/>
                </a:cxn>
              </a:cxnLst>
              <a:rect l="0" t="0" r="r" b="b"/>
              <a:pathLst>
                <a:path w="19" h="4">
                  <a:moveTo>
                    <a:pt x="0" y="2"/>
                  </a:moveTo>
                  <a:cubicBezTo>
                    <a:pt x="8" y="1"/>
                    <a:pt x="12" y="0"/>
                    <a:pt x="19" y="2"/>
                  </a:cubicBezTo>
                  <a:cubicBezTo>
                    <a:pt x="13" y="2"/>
                    <a:pt x="4" y="4"/>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52"/>
            <p:cNvSpPr>
              <a:spLocks/>
            </p:cNvSpPr>
            <p:nvPr/>
          </p:nvSpPr>
          <p:spPr bwMode="auto">
            <a:xfrm>
              <a:off x="8403973" y="4268788"/>
              <a:ext cx="161034" cy="17463"/>
            </a:xfrm>
            <a:custGeom>
              <a:avLst/>
              <a:gdLst>
                <a:gd name="T0" fmla="*/ 8 w 28"/>
                <a:gd name="T1" fmla="*/ 4 h 5"/>
                <a:gd name="T2" fmla="*/ 0 w 28"/>
                <a:gd name="T3" fmla="*/ 3 h 5"/>
                <a:gd name="T4" fmla="*/ 10 w 28"/>
                <a:gd name="T5" fmla="*/ 3 h 5"/>
                <a:gd name="T6" fmla="*/ 28 w 28"/>
                <a:gd name="T7" fmla="*/ 4 h 5"/>
                <a:gd name="T8" fmla="*/ 8 w 28"/>
                <a:gd name="T9" fmla="*/ 4 h 5"/>
              </a:gdLst>
              <a:ahLst/>
              <a:cxnLst>
                <a:cxn ang="0">
                  <a:pos x="T0" y="T1"/>
                </a:cxn>
                <a:cxn ang="0">
                  <a:pos x="T2" y="T3"/>
                </a:cxn>
                <a:cxn ang="0">
                  <a:pos x="T4" y="T5"/>
                </a:cxn>
                <a:cxn ang="0">
                  <a:pos x="T6" y="T7"/>
                </a:cxn>
                <a:cxn ang="0">
                  <a:pos x="T8" y="T9"/>
                </a:cxn>
              </a:cxnLst>
              <a:rect l="0" t="0" r="r" b="b"/>
              <a:pathLst>
                <a:path w="28" h="5">
                  <a:moveTo>
                    <a:pt x="8" y="4"/>
                  </a:moveTo>
                  <a:cubicBezTo>
                    <a:pt x="6" y="3"/>
                    <a:pt x="0" y="5"/>
                    <a:pt x="0" y="3"/>
                  </a:cubicBezTo>
                  <a:cubicBezTo>
                    <a:pt x="3" y="3"/>
                    <a:pt x="7" y="3"/>
                    <a:pt x="10" y="3"/>
                  </a:cubicBezTo>
                  <a:cubicBezTo>
                    <a:pt x="16" y="4"/>
                    <a:pt x="26" y="0"/>
                    <a:pt x="28" y="4"/>
                  </a:cubicBezTo>
                  <a:cubicBezTo>
                    <a:pt x="22" y="3"/>
                    <a:pt x="16" y="5"/>
                    <a:pt x="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56"/>
            <p:cNvSpPr>
              <a:spLocks/>
            </p:cNvSpPr>
            <p:nvPr/>
          </p:nvSpPr>
          <p:spPr bwMode="auto">
            <a:xfrm>
              <a:off x="8309574" y="4278313"/>
              <a:ext cx="88846" cy="11113"/>
            </a:xfrm>
            <a:custGeom>
              <a:avLst/>
              <a:gdLst>
                <a:gd name="T0" fmla="*/ 3 w 16"/>
                <a:gd name="T1" fmla="*/ 1 h 3"/>
                <a:gd name="T2" fmla="*/ 13 w 16"/>
                <a:gd name="T3" fmla="*/ 1 h 3"/>
                <a:gd name="T4" fmla="*/ 3 w 16"/>
                <a:gd name="T5" fmla="*/ 1 h 3"/>
              </a:gdLst>
              <a:ahLst/>
              <a:cxnLst>
                <a:cxn ang="0">
                  <a:pos x="T0" y="T1"/>
                </a:cxn>
                <a:cxn ang="0">
                  <a:pos x="T2" y="T3"/>
                </a:cxn>
                <a:cxn ang="0">
                  <a:pos x="T4" y="T5"/>
                </a:cxn>
              </a:cxnLst>
              <a:rect l="0" t="0" r="r" b="b"/>
              <a:pathLst>
                <a:path w="16" h="3">
                  <a:moveTo>
                    <a:pt x="3" y="1"/>
                  </a:moveTo>
                  <a:cubicBezTo>
                    <a:pt x="6" y="1"/>
                    <a:pt x="16" y="0"/>
                    <a:pt x="13" y="1"/>
                  </a:cubicBezTo>
                  <a:cubicBezTo>
                    <a:pt x="11" y="1"/>
                    <a:pt x="0" y="3"/>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59"/>
            <p:cNvSpPr>
              <a:spLocks/>
            </p:cNvSpPr>
            <p:nvPr/>
          </p:nvSpPr>
          <p:spPr bwMode="auto">
            <a:xfrm>
              <a:off x="8212397" y="4308475"/>
              <a:ext cx="33317" cy="12700"/>
            </a:xfrm>
            <a:custGeom>
              <a:avLst/>
              <a:gdLst>
                <a:gd name="T0" fmla="*/ 0 w 6"/>
                <a:gd name="T1" fmla="*/ 2 h 4"/>
                <a:gd name="T2" fmla="*/ 3 w 6"/>
                <a:gd name="T3" fmla="*/ 1 h 4"/>
                <a:gd name="T4" fmla="*/ 1 w 6"/>
                <a:gd name="T5" fmla="*/ 0 h 4"/>
                <a:gd name="T6" fmla="*/ 6 w 6"/>
                <a:gd name="T7" fmla="*/ 1 h 4"/>
                <a:gd name="T8" fmla="*/ 5 w 6"/>
                <a:gd name="T9" fmla="*/ 3 h 4"/>
                <a:gd name="T10" fmla="*/ 0 w 6"/>
                <a:gd name="T11" fmla="*/ 2 h 4"/>
              </a:gdLst>
              <a:ahLst/>
              <a:cxnLst>
                <a:cxn ang="0">
                  <a:pos x="T0" y="T1"/>
                </a:cxn>
                <a:cxn ang="0">
                  <a:pos x="T2" y="T3"/>
                </a:cxn>
                <a:cxn ang="0">
                  <a:pos x="T4" y="T5"/>
                </a:cxn>
                <a:cxn ang="0">
                  <a:pos x="T6" y="T7"/>
                </a:cxn>
                <a:cxn ang="0">
                  <a:pos x="T8" y="T9"/>
                </a:cxn>
                <a:cxn ang="0">
                  <a:pos x="T10" y="T11"/>
                </a:cxn>
              </a:cxnLst>
              <a:rect l="0" t="0" r="r" b="b"/>
              <a:pathLst>
                <a:path w="6" h="4">
                  <a:moveTo>
                    <a:pt x="0" y="2"/>
                  </a:moveTo>
                  <a:cubicBezTo>
                    <a:pt x="1" y="2"/>
                    <a:pt x="3" y="2"/>
                    <a:pt x="3" y="1"/>
                  </a:cubicBezTo>
                  <a:cubicBezTo>
                    <a:pt x="2" y="1"/>
                    <a:pt x="1" y="1"/>
                    <a:pt x="1" y="0"/>
                  </a:cubicBezTo>
                  <a:cubicBezTo>
                    <a:pt x="3" y="1"/>
                    <a:pt x="6" y="0"/>
                    <a:pt x="6" y="1"/>
                  </a:cubicBezTo>
                  <a:cubicBezTo>
                    <a:pt x="5" y="1"/>
                    <a:pt x="5" y="2"/>
                    <a:pt x="5" y="3"/>
                  </a:cubicBezTo>
                  <a:cubicBezTo>
                    <a:pt x="3" y="3"/>
                    <a:pt x="1" y="4"/>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61"/>
            <p:cNvSpPr>
              <a:spLocks/>
            </p:cNvSpPr>
            <p:nvPr/>
          </p:nvSpPr>
          <p:spPr bwMode="auto">
            <a:xfrm>
              <a:off x="8043034" y="4305300"/>
              <a:ext cx="99952" cy="19050"/>
            </a:xfrm>
            <a:custGeom>
              <a:avLst/>
              <a:gdLst>
                <a:gd name="T0" fmla="*/ 16 w 18"/>
                <a:gd name="T1" fmla="*/ 5 h 6"/>
                <a:gd name="T2" fmla="*/ 9 w 18"/>
                <a:gd name="T3" fmla="*/ 3 h 6"/>
                <a:gd name="T4" fmla="*/ 16 w 18"/>
                <a:gd name="T5" fmla="*/ 5 h 6"/>
              </a:gdLst>
              <a:ahLst/>
              <a:cxnLst>
                <a:cxn ang="0">
                  <a:pos x="T0" y="T1"/>
                </a:cxn>
                <a:cxn ang="0">
                  <a:pos x="T2" y="T3"/>
                </a:cxn>
                <a:cxn ang="0">
                  <a:pos x="T4" y="T5"/>
                </a:cxn>
              </a:cxnLst>
              <a:rect l="0" t="0" r="r" b="b"/>
              <a:pathLst>
                <a:path w="18" h="6">
                  <a:moveTo>
                    <a:pt x="16" y="5"/>
                  </a:moveTo>
                  <a:cubicBezTo>
                    <a:pt x="12" y="6"/>
                    <a:pt x="13" y="3"/>
                    <a:pt x="9" y="3"/>
                  </a:cubicBezTo>
                  <a:cubicBezTo>
                    <a:pt x="0" y="3"/>
                    <a:pt x="18" y="0"/>
                    <a:pt x="1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68"/>
            <p:cNvSpPr>
              <a:spLocks/>
            </p:cNvSpPr>
            <p:nvPr/>
          </p:nvSpPr>
          <p:spPr bwMode="auto">
            <a:xfrm>
              <a:off x="7429438" y="4286250"/>
              <a:ext cx="136047" cy="22225"/>
            </a:xfrm>
            <a:custGeom>
              <a:avLst/>
              <a:gdLst>
                <a:gd name="T0" fmla="*/ 0 w 24"/>
                <a:gd name="T1" fmla="*/ 4 h 7"/>
                <a:gd name="T2" fmla="*/ 23 w 24"/>
                <a:gd name="T3" fmla="*/ 4 h 7"/>
                <a:gd name="T4" fmla="*/ 0 w 24"/>
                <a:gd name="T5" fmla="*/ 4 h 7"/>
              </a:gdLst>
              <a:ahLst/>
              <a:cxnLst>
                <a:cxn ang="0">
                  <a:pos x="T0" y="T1"/>
                </a:cxn>
                <a:cxn ang="0">
                  <a:pos x="T2" y="T3"/>
                </a:cxn>
                <a:cxn ang="0">
                  <a:pos x="T4" y="T5"/>
                </a:cxn>
              </a:cxnLst>
              <a:rect l="0" t="0" r="r" b="b"/>
              <a:pathLst>
                <a:path w="24" h="7">
                  <a:moveTo>
                    <a:pt x="0" y="4"/>
                  </a:moveTo>
                  <a:cubicBezTo>
                    <a:pt x="6" y="4"/>
                    <a:pt x="24" y="0"/>
                    <a:pt x="23" y="4"/>
                  </a:cubicBezTo>
                  <a:cubicBezTo>
                    <a:pt x="18" y="4"/>
                    <a:pt x="6" y="7"/>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73"/>
            <p:cNvSpPr>
              <a:spLocks/>
            </p:cNvSpPr>
            <p:nvPr/>
          </p:nvSpPr>
          <p:spPr bwMode="auto">
            <a:xfrm>
              <a:off x="7179558" y="4341813"/>
              <a:ext cx="61082" cy="15875"/>
            </a:xfrm>
            <a:custGeom>
              <a:avLst/>
              <a:gdLst>
                <a:gd name="T0" fmla="*/ 11 w 11"/>
                <a:gd name="T1" fmla="*/ 2 h 5"/>
                <a:gd name="T2" fmla="*/ 7 w 11"/>
                <a:gd name="T3" fmla="*/ 5 h 5"/>
                <a:gd name="T4" fmla="*/ 0 w 11"/>
                <a:gd name="T5" fmla="*/ 2 h 5"/>
                <a:gd name="T6" fmla="*/ 11 w 11"/>
                <a:gd name="T7" fmla="*/ 2 h 5"/>
              </a:gdLst>
              <a:ahLst/>
              <a:cxnLst>
                <a:cxn ang="0">
                  <a:pos x="T0" y="T1"/>
                </a:cxn>
                <a:cxn ang="0">
                  <a:pos x="T2" y="T3"/>
                </a:cxn>
                <a:cxn ang="0">
                  <a:pos x="T4" y="T5"/>
                </a:cxn>
                <a:cxn ang="0">
                  <a:pos x="T6" y="T7"/>
                </a:cxn>
              </a:cxnLst>
              <a:rect l="0" t="0" r="r" b="b"/>
              <a:pathLst>
                <a:path w="11" h="5">
                  <a:moveTo>
                    <a:pt x="11" y="2"/>
                  </a:moveTo>
                  <a:cubicBezTo>
                    <a:pt x="6" y="1"/>
                    <a:pt x="10" y="5"/>
                    <a:pt x="7" y="5"/>
                  </a:cubicBezTo>
                  <a:cubicBezTo>
                    <a:pt x="5" y="4"/>
                    <a:pt x="0" y="5"/>
                    <a:pt x="0" y="2"/>
                  </a:cubicBezTo>
                  <a:cubicBezTo>
                    <a:pt x="3" y="2"/>
                    <a:pt x="9" y="0"/>
                    <a:pt x="1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74"/>
            <p:cNvSpPr>
              <a:spLocks/>
            </p:cNvSpPr>
            <p:nvPr/>
          </p:nvSpPr>
          <p:spPr bwMode="auto">
            <a:xfrm>
              <a:off x="6951889" y="4324350"/>
              <a:ext cx="124941" cy="14288"/>
            </a:xfrm>
            <a:custGeom>
              <a:avLst/>
              <a:gdLst>
                <a:gd name="T0" fmla="*/ 22 w 22"/>
                <a:gd name="T1" fmla="*/ 2 h 4"/>
                <a:gd name="T2" fmla="*/ 0 w 22"/>
                <a:gd name="T3" fmla="*/ 2 h 4"/>
                <a:gd name="T4" fmla="*/ 22 w 22"/>
                <a:gd name="T5" fmla="*/ 2 h 4"/>
              </a:gdLst>
              <a:ahLst/>
              <a:cxnLst>
                <a:cxn ang="0">
                  <a:pos x="T0" y="T1"/>
                </a:cxn>
                <a:cxn ang="0">
                  <a:pos x="T2" y="T3"/>
                </a:cxn>
                <a:cxn ang="0">
                  <a:pos x="T4" y="T5"/>
                </a:cxn>
              </a:cxnLst>
              <a:rect l="0" t="0" r="r" b="b"/>
              <a:pathLst>
                <a:path w="22" h="4">
                  <a:moveTo>
                    <a:pt x="22" y="2"/>
                  </a:moveTo>
                  <a:cubicBezTo>
                    <a:pt x="16" y="2"/>
                    <a:pt x="1" y="4"/>
                    <a:pt x="0" y="2"/>
                  </a:cubicBezTo>
                  <a:cubicBezTo>
                    <a:pt x="6" y="2"/>
                    <a:pt x="22" y="0"/>
                    <a:pt x="2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76"/>
            <p:cNvSpPr>
              <a:spLocks/>
            </p:cNvSpPr>
            <p:nvPr/>
          </p:nvSpPr>
          <p:spPr bwMode="auto">
            <a:xfrm>
              <a:off x="6907466" y="4308475"/>
              <a:ext cx="102730" cy="9525"/>
            </a:xfrm>
            <a:custGeom>
              <a:avLst/>
              <a:gdLst>
                <a:gd name="T0" fmla="*/ 0 w 18"/>
                <a:gd name="T1" fmla="*/ 2 h 3"/>
                <a:gd name="T2" fmla="*/ 18 w 18"/>
                <a:gd name="T3" fmla="*/ 2 h 3"/>
                <a:gd name="T4" fmla="*/ 0 w 18"/>
                <a:gd name="T5" fmla="*/ 2 h 3"/>
              </a:gdLst>
              <a:ahLst/>
              <a:cxnLst>
                <a:cxn ang="0">
                  <a:pos x="T0" y="T1"/>
                </a:cxn>
                <a:cxn ang="0">
                  <a:pos x="T2" y="T3"/>
                </a:cxn>
                <a:cxn ang="0">
                  <a:pos x="T4" y="T5"/>
                </a:cxn>
              </a:cxnLst>
              <a:rect l="0" t="0" r="r" b="b"/>
              <a:pathLst>
                <a:path w="18" h="3">
                  <a:moveTo>
                    <a:pt x="0" y="2"/>
                  </a:moveTo>
                  <a:cubicBezTo>
                    <a:pt x="3" y="1"/>
                    <a:pt x="15" y="0"/>
                    <a:pt x="18" y="2"/>
                  </a:cubicBezTo>
                  <a:cubicBezTo>
                    <a:pt x="11" y="3"/>
                    <a:pt x="4" y="3"/>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79"/>
            <p:cNvSpPr>
              <a:spLocks/>
            </p:cNvSpPr>
            <p:nvPr/>
          </p:nvSpPr>
          <p:spPr bwMode="auto">
            <a:xfrm>
              <a:off x="6771420" y="4314825"/>
              <a:ext cx="72188" cy="9525"/>
            </a:xfrm>
            <a:custGeom>
              <a:avLst/>
              <a:gdLst>
                <a:gd name="T0" fmla="*/ 11 w 13"/>
                <a:gd name="T1" fmla="*/ 0 h 3"/>
                <a:gd name="T2" fmla="*/ 13 w 13"/>
                <a:gd name="T3" fmla="*/ 2 h 3"/>
                <a:gd name="T4" fmla="*/ 11 w 13"/>
                <a:gd name="T5" fmla="*/ 0 h 3"/>
              </a:gdLst>
              <a:ahLst/>
              <a:cxnLst>
                <a:cxn ang="0">
                  <a:pos x="T0" y="T1"/>
                </a:cxn>
                <a:cxn ang="0">
                  <a:pos x="T2" y="T3"/>
                </a:cxn>
                <a:cxn ang="0">
                  <a:pos x="T4" y="T5"/>
                </a:cxn>
              </a:cxnLst>
              <a:rect l="0" t="0" r="r" b="b"/>
              <a:pathLst>
                <a:path w="13" h="3">
                  <a:moveTo>
                    <a:pt x="11" y="0"/>
                  </a:moveTo>
                  <a:cubicBezTo>
                    <a:pt x="11" y="1"/>
                    <a:pt x="13" y="1"/>
                    <a:pt x="13" y="2"/>
                  </a:cubicBezTo>
                  <a:cubicBezTo>
                    <a:pt x="1" y="3"/>
                    <a:pt x="0" y="2"/>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80"/>
            <p:cNvSpPr>
              <a:spLocks/>
            </p:cNvSpPr>
            <p:nvPr/>
          </p:nvSpPr>
          <p:spPr bwMode="auto">
            <a:xfrm>
              <a:off x="6629821" y="4330700"/>
              <a:ext cx="124941" cy="14288"/>
            </a:xfrm>
            <a:custGeom>
              <a:avLst/>
              <a:gdLst>
                <a:gd name="T0" fmla="*/ 0 w 22"/>
                <a:gd name="T1" fmla="*/ 2 h 4"/>
                <a:gd name="T2" fmla="*/ 22 w 22"/>
                <a:gd name="T3" fmla="*/ 2 h 4"/>
                <a:gd name="T4" fmla="*/ 0 w 22"/>
                <a:gd name="T5" fmla="*/ 2 h 4"/>
              </a:gdLst>
              <a:ahLst/>
              <a:cxnLst>
                <a:cxn ang="0">
                  <a:pos x="T0" y="T1"/>
                </a:cxn>
                <a:cxn ang="0">
                  <a:pos x="T2" y="T3"/>
                </a:cxn>
                <a:cxn ang="0">
                  <a:pos x="T4" y="T5"/>
                </a:cxn>
              </a:cxnLst>
              <a:rect l="0" t="0" r="r" b="b"/>
              <a:pathLst>
                <a:path w="22" h="4">
                  <a:moveTo>
                    <a:pt x="0" y="2"/>
                  </a:moveTo>
                  <a:cubicBezTo>
                    <a:pt x="2" y="0"/>
                    <a:pt x="20" y="2"/>
                    <a:pt x="22" y="2"/>
                  </a:cubicBezTo>
                  <a:cubicBezTo>
                    <a:pt x="15" y="2"/>
                    <a:pt x="5" y="4"/>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81"/>
            <p:cNvSpPr>
              <a:spLocks/>
            </p:cNvSpPr>
            <p:nvPr/>
          </p:nvSpPr>
          <p:spPr bwMode="auto">
            <a:xfrm>
              <a:off x="6646479" y="4318000"/>
              <a:ext cx="97177" cy="9525"/>
            </a:xfrm>
            <a:custGeom>
              <a:avLst/>
              <a:gdLst>
                <a:gd name="T0" fmla="*/ 2 w 17"/>
                <a:gd name="T1" fmla="*/ 1 h 3"/>
                <a:gd name="T2" fmla="*/ 15 w 17"/>
                <a:gd name="T3" fmla="*/ 2 h 3"/>
                <a:gd name="T4" fmla="*/ 2 w 17"/>
                <a:gd name="T5" fmla="*/ 1 h 3"/>
              </a:gdLst>
              <a:ahLst/>
              <a:cxnLst>
                <a:cxn ang="0">
                  <a:pos x="T0" y="T1"/>
                </a:cxn>
                <a:cxn ang="0">
                  <a:pos x="T2" y="T3"/>
                </a:cxn>
                <a:cxn ang="0">
                  <a:pos x="T4" y="T5"/>
                </a:cxn>
              </a:cxnLst>
              <a:rect l="0" t="0" r="r" b="b"/>
              <a:pathLst>
                <a:path w="17" h="3">
                  <a:moveTo>
                    <a:pt x="2" y="1"/>
                  </a:moveTo>
                  <a:cubicBezTo>
                    <a:pt x="6" y="2"/>
                    <a:pt x="17" y="0"/>
                    <a:pt x="15" y="2"/>
                  </a:cubicBezTo>
                  <a:cubicBezTo>
                    <a:pt x="12" y="1"/>
                    <a:pt x="0" y="3"/>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83"/>
            <p:cNvSpPr>
              <a:spLocks/>
            </p:cNvSpPr>
            <p:nvPr/>
          </p:nvSpPr>
          <p:spPr bwMode="auto">
            <a:xfrm>
              <a:off x="6452128" y="4318000"/>
              <a:ext cx="147153" cy="17463"/>
            </a:xfrm>
            <a:custGeom>
              <a:avLst/>
              <a:gdLst>
                <a:gd name="T0" fmla="*/ 0 w 26"/>
                <a:gd name="T1" fmla="*/ 3 h 5"/>
                <a:gd name="T2" fmla="*/ 26 w 26"/>
                <a:gd name="T3" fmla="*/ 3 h 5"/>
                <a:gd name="T4" fmla="*/ 0 w 26"/>
                <a:gd name="T5" fmla="*/ 3 h 5"/>
              </a:gdLst>
              <a:ahLst/>
              <a:cxnLst>
                <a:cxn ang="0">
                  <a:pos x="T0" y="T1"/>
                </a:cxn>
                <a:cxn ang="0">
                  <a:pos x="T2" y="T3"/>
                </a:cxn>
                <a:cxn ang="0">
                  <a:pos x="T4" y="T5"/>
                </a:cxn>
              </a:cxnLst>
              <a:rect l="0" t="0" r="r" b="b"/>
              <a:pathLst>
                <a:path w="26" h="5">
                  <a:moveTo>
                    <a:pt x="0" y="3"/>
                  </a:moveTo>
                  <a:cubicBezTo>
                    <a:pt x="10" y="2"/>
                    <a:pt x="17" y="0"/>
                    <a:pt x="26" y="3"/>
                  </a:cubicBezTo>
                  <a:cubicBezTo>
                    <a:pt x="20" y="3"/>
                    <a:pt x="7" y="5"/>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85"/>
            <p:cNvSpPr>
              <a:spLocks/>
            </p:cNvSpPr>
            <p:nvPr/>
          </p:nvSpPr>
          <p:spPr bwMode="auto">
            <a:xfrm>
              <a:off x="6402152" y="4200525"/>
              <a:ext cx="80518" cy="12700"/>
            </a:xfrm>
            <a:custGeom>
              <a:avLst/>
              <a:gdLst>
                <a:gd name="T0" fmla="*/ 13 w 14"/>
                <a:gd name="T1" fmla="*/ 3 h 4"/>
                <a:gd name="T2" fmla="*/ 1 w 14"/>
                <a:gd name="T3" fmla="*/ 4 h 4"/>
                <a:gd name="T4" fmla="*/ 13 w 14"/>
                <a:gd name="T5" fmla="*/ 3 h 4"/>
              </a:gdLst>
              <a:ahLst/>
              <a:cxnLst>
                <a:cxn ang="0">
                  <a:pos x="T0" y="T1"/>
                </a:cxn>
                <a:cxn ang="0">
                  <a:pos x="T2" y="T3"/>
                </a:cxn>
                <a:cxn ang="0">
                  <a:pos x="T4" y="T5"/>
                </a:cxn>
              </a:cxnLst>
              <a:rect l="0" t="0" r="r" b="b"/>
              <a:pathLst>
                <a:path w="14" h="4">
                  <a:moveTo>
                    <a:pt x="13" y="3"/>
                  </a:moveTo>
                  <a:cubicBezTo>
                    <a:pt x="8" y="4"/>
                    <a:pt x="5" y="2"/>
                    <a:pt x="1" y="4"/>
                  </a:cubicBezTo>
                  <a:cubicBezTo>
                    <a:pt x="0" y="1"/>
                    <a:pt x="14" y="0"/>
                    <a:pt x="1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87"/>
            <p:cNvSpPr>
              <a:spLocks/>
            </p:cNvSpPr>
            <p:nvPr/>
          </p:nvSpPr>
          <p:spPr bwMode="auto">
            <a:xfrm>
              <a:off x="6304977" y="4252913"/>
              <a:ext cx="97177" cy="12700"/>
            </a:xfrm>
            <a:custGeom>
              <a:avLst/>
              <a:gdLst>
                <a:gd name="T0" fmla="*/ 15 w 17"/>
                <a:gd name="T1" fmla="*/ 2 h 4"/>
                <a:gd name="T2" fmla="*/ 3 w 17"/>
                <a:gd name="T3" fmla="*/ 2 h 4"/>
                <a:gd name="T4" fmla="*/ 15 w 17"/>
                <a:gd name="T5" fmla="*/ 2 h 4"/>
              </a:gdLst>
              <a:ahLst/>
              <a:cxnLst>
                <a:cxn ang="0">
                  <a:pos x="T0" y="T1"/>
                </a:cxn>
                <a:cxn ang="0">
                  <a:pos x="T2" y="T3"/>
                </a:cxn>
                <a:cxn ang="0">
                  <a:pos x="T4" y="T5"/>
                </a:cxn>
              </a:cxnLst>
              <a:rect l="0" t="0" r="r" b="b"/>
              <a:pathLst>
                <a:path w="17" h="4">
                  <a:moveTo>
                    <a:pt x="15" y="2"/>
                  </a:moveTo>
                  <a:cubicBezTo>
                    <a:pt x="12" y="2"/>
                    <a:pt x="0" y="4"/>
                    <a:pt x="3" y="2"/>
                  </a:cubicBezTo>
                  <a:cubicBezTo>
                    <a:pt x="6" y="2"/>
                    <a:pt x="17" y="0"/>
                    <a:pt x="1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88"/>
            <p:cNvSpPr>
              <a:spLocks/>
            </p:cNvSpPr>
            <p:nvPr/>
          </p:nvSpPr>
          <p:spPr bwMode="auto">
            <a:xfrm>
              <a:off x="6266107" y="4321175"/>
              <a:ext cx="113835" cy="23813"/>
            </a:xfrm>
            <a:custGeom>
              <a:avLst/>
              <a:gdLst>
                <a:gd name="T0" fmla="*/ 0 w 20"/>
                <a:gd name="T1" fmla="*/ 3 h 7"/>
                <a:gd name="T2" fmla="*/ 20 w 20"/>
                <a:gd name="T3" fmla="*/ 4 h 7"/>
                <a:gd name="T4" fmla="*/ 0 w 20"/>
                <a:gd name="T5" fmla="*/ 3 h 7"/>
              </a:gdLst>
              <a:ahLst/>
              <a:cxnLst>
                <a:cxn ang="0">
                  <a:pos x="T0" y="T1"/>
                </a:cxn>
                <a:cxn ang="0">
                  <a:pos x="T2" y="T3"/>
                </a:cxn>
                <a:cxn ang="0">
                  <a:pos x="T4" y="T5"/>
                </a:cxn>
              </a:cxnLst>
              <a:rect l="0" t="0" r="r" b="b"/>
              <a:pathLst>
                <a:path w="20" h="7">
                  <a:moveTo>
                    <a:pt x="0" y="3"/>
                  </a:moveTo>
                  <a:cubicBezTo>
                    <a:pt x="7" y="3"/>
                    <a:pt x="17" y="0"/>
                    <a:pt x="20" y="4"/>
                  </a:cubicBezTo>
                  <a:cubicBezTo>
                    <a:pt x="15" y="2"/>
                    <a:pt x="4" y="7"/>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92"/>
            <p:cNvSpPr>
              <a:spLocks/>
            </p:cNvSpPr>
            <p:nvPr/>
          </p:nvSpPr>
          <p:spPr bwMode="auto">
            <a:xfrm>
              <a:off x="6157824" y="4327525"/>
              <a:ext cx="102730" cy="14288"/>
            </a:xfrm>
            <a:custGeom>
              <a:avLst/>
              <a:gdLst>
                <a:gd name="T0" fmla="*/ 0 w 18"/>
                <a:gd name="T1" fmla="*/ 3 h 4"/>
                <a:gd name="T2" fmla="*/ 18 w 18"/>
                <a:gd name="T3" fmla="*/ 2 h 4"/>
                <a:gd name="T4" fmla="*/ 0 w 18"/>
                <a:gd name="T5" fmla="*/ 3 h 4"/>
              </a:gdLst>
              <a:ahLst/>
              <a:cxnLst>
                <a:cxn ang="0">
                  <a:pos x="T0" y="T1"/>
                </a:cxn>
                <a:cxn ang="0">
                  <a:pos x="T2" y="T3"/>
                </a:cxn>
                <a:cxn ang="0">
                  <a:pos x="T4" y="T5"/>
                </a:cxn>
              </a:cxnLst>
              <a:rect l="0" t="0" r="r" b="b"/>
              <a:pathLst>
                <a:path w="18" h="4">
                  <a:moveTo>
                    <a:pt x="0" y="3"/>
                  </a:moveTo>
                  <a:cubicBezTo>
                    <a:pt x="1" y="0"/>
                    <a:pt x="15" y="1"/>
                    <a:pt x="18" y="2"/>
                  </a:cubicBezTo>
                  <a:cubicBezTo>
                    <a:pt x="12" y="4"/>
                    <a:pt x="8" y="2"/>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93"/>
            <p:cNvSpPr>
              <a:spLocks/>
            </p:cNvSpPr>
            <p:nvPr/>
          </p:nvSpPr>
          <p:spPr bwMode="auto">
            <a:xfrm>
              <a:off x="6113401" y="4348163"/>
              <a:ext cx="88846" cy="9525"/>
            </a:xfrm>
            <a:custGeom>
              <a:avLst/>
              <a:gdLst>
                <a:gd name="T0" fmla="*/ 3 w 16"/>
                <a:gd name="T1" fmla="*/ 1 h 3"/>
                <a:gd name="T2" fmla="*/ 12 w 16"/>
                <a:gd name="T3" fmla="*/ 2 h 3"/>
                <a:gd name="T4" fmla="*/ 3 w 16"/>
                <a:gd name="T5" fmla="*/ 1 h 3"/>
              </a:gdLst>
              <a:ahLst/>
              <a:cxnLst>
                <a:cxn ang="0">
                  <a:pos x="T0" y="T1"/>
                </a:cxn>
                <a:cxn ang="0">
                  <a:pos x="T2" y="T3"/>
                </a:cxn>
                <a:cxn ang="0">
                  <a:pos x="T4" y="T5"/>
                </a:cxn>
              </a:cxnLst>
              <a:rect l="0" t="0" r="r" b="b"/>
              <a:pathLst>
                <a:path w="16" h="3">
                  <a:moveTo>
                    <a:pt x="3" y="1"/>
                  </a:moveTo>
                  <a:cubicBezTo>
                    <a:pt x="6" y="2"/>
                    <a:pt x="16" y="0"/>
                    <a:pt x="12" y="2"/>
                  </a:cubicBezTo>
                  <a:cubicBezTo>
                    <a:pt x="10" y="2"/>
                    <a:pt x="0" y="3"/>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94"/>
            <p:cNvSpPr>
              <a:spLocks/>
            </p:cNvSpPr>
            <p:nvPr/>
          </p:nvSpPr>
          <p:spPr bwMode="auto">
            <a:xfrm>
              <a:off x="5308230" y="4206875"/>
              <a:ext cx="844041" cy="25400"/>
            </a:xfrm>
            <a:custGeom>
              <a:avLst/>
              <a:gdLst>
                <a:gd name="T0" fmla="*/ 0 w 149"/>
                <a:gd name="T1" fmla="*/ 5 h 8"/>
                <a:gd name="T2" fmla="*/ 149 w 149"/>
                <a:gd name="T3" fmla="*/ 3 h 8"/>
                <a:gd name="T4" fmla="*/ 74 w 149"/>
                <a:gd name="T5" fmla="*/ 6 h 8"/>
                <a:gd name="T6" fmla="*/ 0 w 149"/>
                <a:gd name="T7" fmla="*/ 5 h 8"/>
              </a:gdLst>
              <a:ahLst/>
              <a:cxnLst>
                <a:cxn ang="0">
                  <a:pos x="T0" y="T1"/>
                </a:cxn>
                <a:cxn ang="0">
                  <a:pos x="T2" y="T3"/>
                </a:cxn>
                <a:cxn ang="0">
                  <a:pos x="T4" y="T5"/>
                </a:cxn>
                <a:cxn ang="0">
                  <a:pos x="T6" y="T7"/>
                </a:cxn>
              </a:cxnLst>
              <a:rect l="0" t="0" r="r" b="b"/>
              <a:pathLst>
                <a:path w="149" h="8">
                  <a:moveTo>
                    <a:pt x="0" y="5"/>
                  </a:moveTo>
                  <a:cubicBezTo>
                    <a:pt x="45" y="6"/>
                    <a:pt x="109" y="0"/>
                    <a:pt x="149" y="3"/>
                  </a:cubicBezTo>
                  <a:cubicBezTo>
                    <a:pt x="126" y="5"/>
                    <a:pt x="100" y="6"/>
                    <a:pt x="74" y="6"/>
                  </a:cubicBezTo>
                  <a:cubicBezTo>
                    <a:pt x="51" y="7"/>
                    <a:pt x="26" y="8"/>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95"/>
            <p:cNvSpPr>
              <a:spLocks/>
            </p:cNvSpPr>
            <p:nvPr/>
          </p:nvSpPr>
          <p:spPr bwMode="auto">
            <a:xfrm>
              <a:off x="5941261" y="4351338"/>
              <a:ext cx="172140" cy="15875"/>
            </a:xfrm>
            <a:custGeom>
              <a:avLst/>
              <a:gdLst>
                <a:gd name="T0" fmla="*/ 0 w 30"/>
                <a:gd name="T1" fmla="*/ 1 h 5"/>
                <a:gd name="T2" fmla="*/ 30 w 30"/>
                <a:gd name="T3" fmla="*/ 2 h 5"/>
                <a:gd name="T4" fmla="*/ 0 w 30"/>
                <a:gd name="T5" fmla="*/ 1 h 5"/>
              </a:gdLst>
              <a:ahLst/>
              <a:cxnLst>
                <a:cxn ang="0">
                  <a:pos x="T0" y="T1"/>
                </a:cxn>
                <a:cxn ang="0">
                  <a:pos x="T2" y="T3"/>
                </a:cxn>
                <a:cxn ang="0">
                  <a:pos x="T4" y="T5"/>
                </a:cxn>
              </a:cxnLst>
              <a:rect l="0" t="0" r="r" b="b"/>
              <a:pathLst>
                <a:path w="30" h="5">
                  <a:moveTo>
                    <a:pt x="0" y="1"/>
                  </a:moveTo>
                  <a:cubicBezTo>
                    <a:pt x="10" y="1"/>
                    <a:pt x="23" y="0"/>
                    <a:pt x="30" y="2"/>
                  </a:cubicBezTo>
                  <a:cubicBezTo>
                    <a:pt x="20" y="1"/>
                    <a:pt x="3" y="5"/>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96"/>
            <p:cNvSpPr>
              <a:spLocks/>
            </p:cNvSpPr>
            <p:nvPr/>
          </p:nvSpPr>
          <p:spPr bwMode="auto">
            <a:xfrm>
              <a:off x="5624746" y="4338638"/>
              <a:ext cx="169364" cy="9525"/>
            </a:xfrm>
            <a:custGeom>
              <a:avLst/>
              <a:gdLst>
                <a:gd name="T0" fmla="*/ 0 w 30"/>
                <a:gd name="T1" fmla="*/ 2 h 3"/>
                <a:gd name="T2" fmla="*/ 30 w 30"/>
                <a:gd name="T3" fmla="*/ 1 h 3"/>
                <a:gd name="T4" fmla="*/ 0 w 30"/>
                <a:gd name="T5" fmla="*/ 2 h 3"/>
              </a:gdLst>
              <a:ahLst/>
              <a:cxnLst>
                <a:cxn ang="0">
                  <a:pos x="T0" y="T1"/>
                </a:cxn>
                <a:cxn ang="0">
                  <a:pos x="T2" y="T3"/>
                </a:cxn>
                <a:cxn ang="0">
                  <a:pos x="T4" y="T5"/>
                </a:cxn>
              </a:cxnLst>
              <a:rect l="0" t="0" r="r" b="b"/>
              <a:pathLst>
                <a:path w="30" h="3">
                  <a:moveTo>
                    <a:pt x="0" y="2"/>
                  </a:moveTo>
                  <a:cubicBezTo>
                    <a:pt x="12" y="0"/>
                    <a:pt x="18" y="0"/>
                    <a:pt x="30" y="1"/>
                  </a:cubicBezTo>
                  <a:cubicBezTo>
                    <a:pt x="21" y="3"/>
                    <a:pt x="14" y="3"/>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100"/>
            <p:cNvSpPr>
              <a:spLocks/>
            </p:cNvSpPr>
            <p:nvPr/>
          </p:nvSpPr>
          <p:spPr bwMode="auto">
            <a:xfrm>
              <a:off x="5438724" y="4341813"/>
              <a:ext cx="116611" cy="12700"/>
            </a:xfrm>
            <a:custGeom>
              <a:avLst/>
              <a:gdLst>
                <a:gd name="T0" fmla="*/ 0 w 21"/>
                <a:gd name="T1" fmla="*/ 2 h 4"/>
                <a:gd name="T2" fmla="*/ 21 w 21"/>
                <a:gd name="T3" fmla="*/ 1 h 4"/>
                <a:gd name="T4" fmla="*/ 0 w 21"/>
                <a:gd name="T5" fmla="*/ 2 h 4"/>
              </a:gdLst>
              <a:ahLst/>
              <a:cxnLst>
                <a:cxn ang="0">
                  <a:pos x="T0" y="T1"/>
                </a:cxn>
                <a:cxn ang="0">
                  <a:pos x="T2" y="T3"/>
                </a:cxn>
                <a:cxn ang="0">
                  <a:pos x="T4" y="T5"/>
                </a:cxn>
              </a:cxnLst>
              <a:rect l="0" t="0" r="r" b="b"/>
              <a:pathLst>
                <a:path w="21" h="4">
                  <a:moveTo>
                    <a:pt x="0" y="2"/>
                  </a:moveTo>
                  <a:cubicBezTo>
                    <a:pt x="6" y="1"/>
                    <a:pt x="14" y="0"/>
                    <a:pt x="21" y="1"/>
                  </a:cubicBezTo>
                  <a:cubicBezTo>
                    <a:pt x="15" y="3"/>
                    <a:pt x="7" y="4"/>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101"/>
            <p:cNvSpPr>
              <a:spLocks/>
            </p:cNvSpPr>
            <p:nvPr/>
          </p:nvSpPr>
          <p:spPr bwMode="auto">
            <a:xfrm>
              <a:off x="5466489" y="4179888"/>
              <a:ext cx="83293" cy="14288"/>
            </a:xfrm>
            <a:custGeom>
              <a:avLst/>
              <a:gdLst>
                <a:gd name="T0" fmla="*/ 12 w 15"/>
                <a:gd name="T1" fmla="*/ 2 h 4"/>
                <a:gd name="T2" fmla="*/ 2 w 15"/>
                <a:gd name="T3" fmla="*/ 4 h 4"/>
                <a:gd name="T4" fmla="*/ 12 w 15"/>
                <a:gd name="T5" fmla="*/ 2 h 4"/>
              </a:gdLst>
              <a:ahLst/>
              <a:cxnLst>
                <a:cxn ang="0">
                  <a:pos x="T0" y="T1"/>
                </a:cxn>
                <a:cxn ang="0">
                  <a:pos x="T2" y="T3"/>
                </a:cxn>
                <a:cxn ang="0">
                  <a:pos x="T4" y="T5"/>
                </a:cxn>
              </a:cxnLst>
              <a:rect l="0" t="0" r="r" b="b"/>
              <a:pathLst>
                <a:path w="15" h="4">
                  <a:moveTo>
                    <a:pt x="12" y="2"/>
                  </a:moveTo>
                  <a:cubicBezTo>
                    <a:pt x="8" y="3"/>
                    <a:pt x="4" y="2"/>
                    <a:pt x="2" y="4"/>
                  </a:cubicBezTo>
                  <a:cubicBezTo>
                    <a:pt x="0" y="0"/>
                    <a:pt x="15" y="1"/>
                    <a:pt x="1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102"/>
            <p:cNvSpPr>
              <a:spLocks/>
            </p:cNvSpPr>
            <p:nvPr/>
          </p:nvSpPr>
          <p:spPr bwMode="auto">
            <a:xfrm>
              <a:off x="5283243" y="4338638"/>
              <a:ext cx="149928" cy="15875"/>
            </a:xfrm>
            <a:custGeom>
              <a:avLst/>
              <a:gdLst>
                <a:gd name="T0" fmla="*/ 26 w 26"/>
                <a:gd name="T1" fmla="*/ 4 h 5"/>
                <a:gd name="T2" fmla="*/ 0 w 26"/>
                <a:gd name="T3" fmla="*/ 3 h 5"/>
                <a:gd name="T4" fmla="*/ 26 w 26"/>
                <a:gd name="T5" fmla="*/ 4 h 5"/>
              </a:gdLst>
              <a:ahLst/>
              <a:cxnLst>
                <a:cxn ang="0">
                  <a:pos x="T0" y="T1"/>
                </a:cxn>
                <a:cxn ang="0">
                  <a:pos x="T2" y="T3"/>
                </a:cxn>
                <a:cxn ang="0">
                  <a:pos x="T4" y="T5"/>
                </a:cxn>
              </a:cxnLst>
              <a:rect l="0" t="0" r="r" b="b"/>
              <a:pathLst>
                <a:path w="26" h="5">
                  <a:moveTo>
                    <a:pt x="26" y="4"/>
                  </a:moveTo>
                  <a:cubicBezTo>
                    <a:pt x="16" y="5"/>
                    <a:pt x="10" y="4"/>
                    <a:pt x="0" y="3"/>
                  </a:cubicBezTo>
                  <a:cubicBezTo>
                    <a:pt x="8" y="2"/>
                    <a:pt x="24" y="0"/>
                    <a:pt x="2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103"/>
            <p:cNvSpPr>
              <a:spLocks/>
            </p:cNvSpPr>
            <p:nvPr/>
          </p:nvSpPr>
          <p:spPr bwMode="auto">
            <a:xfrm>
              <a:off x="5261032" y="4360863"/>
              <a:ext cx="141600" cy="9525"/>
            </a:xfrm>
            <a:custGeom>
              <a:avLst/>
              <a:gdLst>
                <a:gd name="T0" fmla="*/ 8 w 25"/>
                <a:gd name="T1" fmla="*/ 0 h 3"/>
                <a:gd name="T2" fmla="*/ 14 w 25"/>
                <a:gd name="T3" fmla="*/ 2 h 3"/>
                <a:gd name="T4" fmla="*/ 0 w 25"/>
                <a:gd name="T5" fmla="*/ 1 h 3"/>
                <a:gd name="T6" fmla="*/ 8 w 25"/>
                <a:gd name="T7" fmla="*/ 0 h 3"/>
              </a:gdLst>
              <a:ahLst/>
              <a:cxnLst>
                <a:cxn ang="0">
                  <a:pos x="T0" y="T1"/>
                </a:cxn>
                <a:cxn ang="0">
                  <a:pos x="T2" y="T3"/>
                </a:cxn>
                <a:cxn ang="0">
                  <a:pos x="T4" y="T5"/>
                </a:cxn>
                <a:cxn ang="0">
                  <a:pos x="T6" y="T7"/>
                </a:cxn>
              </a:cxnLst>
              <a:rect l="0" t="0" r="r" b="b"/>
              <a:pathLst>
                <a:path w="25" h="3">
                  <a:moveTo>
                    <a:pt x="8" y="0"/>
                  </a:moveTo>
                  <a:cubicBezTo>
                    <a:pt x="11" y="0"/>
                    <a:pt x="25" y="1"/>
                    <a:pt x="14" y="2"/>
                  </a:cubicBezTo>
                  <a:cubicBezTo>
                    <a:pt x="11" y="2"/>
                    <a:pt x="5" y="3"/>
                    <a:pt x="0" y="1"/>
                  </a:cubicBezTo>
                  <a:cubicBezTo>
                    <a:pt x="3" y="1"/>
                    <a:pt x="5"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105"/>
            <p:cNvSpPr>
              <a:spLocks/>
            </p:cNvSpPr>
            <p:nvPr/>
          </p:nvSpPr>
          <p:spPr bwMode="auto">
            <a:xfrm>
              <a:off x="5199950" y="4219575"/>
              <a:ext cx="88846" cy="17463"/>
            </a:xfrm>
            <a:custGeom>
              <a:avLst/>
              <a:gdLst>
                <a:gd name="T0" fmla="*/ 0 w 16"/>
                <a:gd name="T1" fmla="*/ 3 h 5"/>
                <a:gd name="T2" fmla="*/ 16 w 16"/>
                <a:gd name="T3" fmla="*/ 3 h 5"/>
                <a:gd name="T4" fmla="*/ 0 w 16"/>
                <a:gd name="T5" fmla="*/ 3 h 5"/>
              </a:gdLst>
              <a:ahLst/>
              <a:cxnLst>
                <a:cxn ang="0">
                  <a:pos x="T0" y="T1"/>
                </a:cxn>
                <a:cxn ang="0">
                  <a:pos x="T2" y="T3"/>
                </a:cxn>
                <a:cxn ang="0">
                  <a:pos x="T4" y="T5"/>
                </a:cxn>
              </a:cxnLst>
              <a:rect l="0" t="0" r="r" b="b"/>
              <a:pathLst>
                <a:path w="16" h="5">
                  <a:moveTo>
                    <a:pt x="0" y="3"/>
                  </a:moveTo>
                  <a:cubicBezTo>
                    <a:pt x="2" y="2"/>
                    <a:pt x="12" y="0"/>
                    <a:pt x="16" y="3"/>
                  </a:cubicBezTo>
                  <a:cubicBezTo>
                    <a:pt x="11" y="3"/>
                    <a:pt x="3" y="5"/>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107"/>
            <p:cNvSpPr>
              <a:spLocks/>
            </p:cNvSpPr>
            <p:nvPr/>
          </p:nvSpPr>
          <p:spPr bwMode="auto">
            <a:xfrm>
              <a:off x="5027810" y="4344988"/>
              <a:ext cx="136047" cy="12700"/>
            </a:xfrm>
            <a:custGeom>
              <a:avLst/>
              <a:gdLst>
                <a:gd name="T0" fmla="*/ 24 w 24"/>
                <a:gd name="T1" fmla="*/ 1 h 4"/>
                <a:gd name="T2" fmla="*/ 0 w 24"/>
                <a:gd name="T3" fmla="*/ 2 h 4"/>
                <a:gd name="T4" fmla="*/ 24 w 24"/>
                <a:gd name="T5" fmla="*/ 1 h 4"/>
              </a:gdLst>
              <a:ahLst/>
              <a:cxnLst>
                <a:cxn ang="0">
                  <a:pos x="T0" y="T1"/>
                </a:cxn>
                <a:cxn ang="0">
                  <a:pos x="T2" y="T3"/>
                </a:cxn>
                <a:cxn ang="0">
                  <a:pos x="T4" y="T5"/>
                </a:cxn>
              </a:cxnLst>
              <a:rect l="0" t="0" r="r" b="b"/>
              <a:pathLst>
                <a:path w="24" h="4">
                  <a:moveTo>
                    <a:pt x="24" y="1"/>
                  </a:moveTo>
                  <a:cubicBezTo>
                    <a:pt x="15" y="4"/>
                    <a:pt x="8" y="4"/>
                    <a:pt x="0" y="2"/>
                  </a:cubicBezTo>
                  <a:cubicBezTo>
                    <a:pt x="7" y="2"/>
                    <a:pt x="18" y="0"/>
                    <a:pt x="2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108"/>
            <p:cNvSpPr>
              <a:spLocks/>
            </p:cNvSpPr>
            <p:nvPr/>
          </p:nvSpPr>
          <p:spPr bwMode="auto">
            <a:xfrm>
              <a:off x="4433650" y="4222750"/>
              <a:ext cx="702443" cy="20638"/>
            </a:xfrm>
            <a:custGeom>
              <a:avLst/>
              <a:gdLst>
                <a:gd name="T0" fmla="*/ 0 w 124"/>
                <a:gd name="T1" fmla="*/ 0 h 6"/>
                <a:gd name="T2" fmla="*/ 123 w 124"/>
                <a:gd name="T3" fmla="*/ 1 h 6"/>
                <a:gd name="T4" fmla="*/ 123 w 124"/>
                <a:gd name="T5" fmla="*/ 3 h 6"/>
                <a:gd name="T6" fmla="*/ 22 w 124"/>
                <a:gd name="T7" fmla="*/ 3 h 6"/>
                <a:gd name="T8" fmla="*/ 0 w 124"/>
                <a:gd name="T9" fmla="*/ 0 h 6"/>
              </a:gdLst>
              <a:ahLst/>
              <a:cxnLst>
                <a:cxn ang="0">
                  <a:pos x="T0" y="T1"/>
                </a:cxn>
                <a:cxn ang="0">
                  <a:pos x="T2" y="T3"/>
                </a:cxn>
                <a:cxn ang="0">
                  <a:pos x="T4" y="T5"/>
                </a:cxn>
                <a:cxn ang="0">
                  <a:pos x="T6" y="T7"/>
                </a:cxn>
                <a:cxn ang="0">
                  <a:pos x="T8" y="T9"/>
                </a:cxn>
              </a:cxnLst>
              <a:rect l="0" t="0" r="r" b="b"/>
              <a:pathLst>
                <a:path w="124" h="6">
                  <a:moveTo>
                    <a:pt x="0" y="0"/>
                  </a:moveTo>
                  <a:cubicBezTo>
                    <a:pt x="43" y="0"/>
                    <a:pt x="80" y="0"/>
                    <a:pt x="123" y="1"/>
                  </a:cubicBezTo>
                  <a:cubicBezTo>
                    <a:pt x="124" y="1"/>
                    <a:pt x="124" y="3"/>
                    <a:pt x="123" y="3"/>
                  </a:cubicBezTo>
                  <a:cubicBezTo>
                    <a:pt x="90" y="3"/>
                    <a:pt x="53" y="3"/>
                    <a:pt x="22" y="3"/>
                  </a:cubicBezTo>
                  <a:cubicBezTo>
                    <a:pt x="15" y="3"/>
                    <a:pt x="5" y="6"/>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109"/>
            <p:cNvSpPr>
              <a:spLocks/>
            </p:cNvSpPr>
            <p:nvPr/>
          </p:nvSpPr>
          <p:spPr bwMode="auto">
            <a:xfrm>
              <a:off x="4955622" y="4305300"/>
              <a:ext cx="49976" cy="9525"/>
            </a:xfrm>
            <a:custGeom>
              <a:avLst/>
              <a:gdLst>
                <a:gd name="T0" fmla="*/ 0 w 9"/>
                <a:gd name="T1" fmla="*/ 1 h 3"/>
                <a:gd name="T2" fmla="*/ 9 w 9"/>
                <a:gd name="T3" fmla="*/ 2 h 3"/>
                <a:gd name="T4" fmla="*/ 0 w 9"/>
                <a:gd name="T5" fmla="*/ 1 h 3"/>
              </a:gdLst>
              <a:ahLst/>
              <a:cxnLst>
                <a:cxn ang="0">
                  <a:pos x="T0" y="T1"/>
                </a:cxn>
                <a:cxn ang="0">
                  <a:pos x="T2" y="T3"/>
                </a:cxn>
                <a:cxn ang="0">
                  <a:pos x="T4" y="T5"/>
                </a:cxn>
              </a:cxnLst>
              <a:rect l="0" t="0" r="r" b="b"/>
              <a:pathLst>
                <a:path w="9" h="3">
                  <a:moveTo>
                    <a:pt x="0" y="1"/>
                  </a:moveTo>
                  <a:cubicBezTo>
                    <a:pt x="4" y="1"/>
                    <a:pt x="8" y="0"/>
                    <a:pt x="9" y="2"/>
                  </a:cubicBezTo>
                  <a:cubicBezTo>
                    <a:pt x="5" y="2"/>
                    <a:pt x="1" y="3"/>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110"/>
            <p:cNvSpPr>
              <a:spLocks/>
            </p:cNvSpPr>
            <p:nvPr/>
          </p:nvSpPr>
          <p:spPr bwMode="auto">
            <a:xfrm>
              <a:off x="4902869" y="4256088"/>
              <a:ext cx="58306" cy="15875"/>
            </a:xfrm>
            <a:custGeom>
              <a:avLst/>
              <a:gdLst>
                <a:gd name="T0" fmla="*/ 0 w 10"/>
                <a:gd name="T1" fmla="*/ 2 h 5"/>
                <a:gd name="T2" fmla="*/ 9 w 10"/>
                <a:gd name="T3" fmla="*/ 3 h 5"/>
                <a:gd name="T4" fmla="*/ 0 w 10"/>
                <a:gd name="T5" fmla="*/ 2 h 5"/>
              </a:gdLst>
              <a:ahLst/>
              <a:cxnLst>
                <a:cxn ang="0">
                  <a:pos x="T0" y="T1"/>
                </a:cxn>
                <a:cxn ang="0">
                  <a:pos x="T2" y="T3"/>
                </a:cxn>
                <a:cxn ang="0">
                  <a:pos x="T4" y="T5"/>
                </a:cxn>
              </a:cxnLst>
              <a:rect l="0" t="0" r="r" b="b"/>
              <a:pathLst>
                <a:path w="10" h="5">
                  <a:moveTo>
                    <a:pt x="0" y="2"/>
                  </a:moveTo>
                  <a:cubicBezTo>
                    <a:pt x="3" y="2"/>
                    <a:pt x="10" y="0"/>
                    <a:pt x="9" y="3"/>
                  </a:cubicBezTo>
                  <a:cubicBezTo>
                    <a:pt x="4" y="2"/>
                    <a:pt x="2" y="5"/>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111"/>
            <p:cNvSpPr>
              <a:spLocks/>
            </p:cNvSpPr>
            <p:nvPr/>
          </p:nvSpPr>
          <p:spPr bwMode="auto">
            <a:xfrm>
              <a:off x="4814022" y="4489450"/>
              <a:ext cx="66635" cy="15875"/>
            </a:xfrm>
            <a:custGeom>
              <a:avLst/>
              <a:gdLst>
                <a:gd name="T0" fmla="*/ 0 w 12"/>
                <a:gd name="T1" fmla="*/ 1 h 5"/>
                <a:gd name="T2" fmla="*/ 12 w 12"/>
                <a:gd name="T3" fmla="*/ 2 h 5"/>
                <a:gd name="T4" fmla="*/ 0 w 12"/>
                <a:gd name="T5" fmla="*/ 1 h 5"/>
              </a:gdLst>
              <a:ahLst/>
              <a:cxnLst>
                <a:cxn ang="0">
                  <a:pos x="T0" y="T1"/>
                </a:cxn>
                <a:cxn ang="0">
                  <a:pos x="T2" y="T3"/>
                </a:cxn>
                <a:cxn ang="0">
                  <a:pos x="T4" y="T5"/>
                </a:cxn>
              </a:cxnLst>
              <a:rect l="0" t="0" r="r" b="b"/>
              <a:pathLst>
                <a:path w="12" h="5">
                  <a:moveTo>
                    <a:pt x="0" y="1"/>
                  </a:moveTo>
                  <a:cubicBezTo>
                    <a:pt x="5" y="0"/>
                    <a:pt x="9" y="1"/>
                    <a:pt x="12" y="2"/>
                  </a:cubicBezTo>
                  <a:cubicBezTo>
                    <a:pt x="8" y="1"/>
                    <a:pt x="0" y="5"/>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112"/>
            <p:cNvSpPr>
              <a:spLocks/>
            </p:cNvSpPr>
            <p:nvPr/>
          </p:nvSpPr>
          <p:spPr bwMode="auto">
            <a:xfrm>
              <a:off x="4575248" y="4271963"/>
              <a:ext cx="102730" cy="9525"/>
            </a:xfrm>
            <a:custGeom>
              <a:avLst/>
              <a:gdLst>
                <a:gd name="T0" fmla="*/ 18 w 18"/>
                <a:gd name="T1" fmla="*/ 1 h 3"/>
                <a:gd name="T2" fmla="*/ 0 w 18"/>
                <a:gd name="T3" fmla="*/ 0 h 3"/>
                <a:gd name="T4" fmla="*/ 18 w 18"/>
                <a:gd name="T5" fmla="*/ 1 h 3"/>
              </a:gdLst>
              <a:ahLst/>
              <a:cxnLst>
                <a:cxn ang="0">
                  <a:pos x="T0" y="T1"/>
                </a:cxn>
                <a:cxn ang="0">
                  <a:pos x="T2" y="T3"/>
                </a:cxn>
                <a:cxn ang="0">
                  <a:pos x="T4" y="T5"/>
                </a:cxn>
              </a:cxnLst>
              <a:rect l="0" t="0" r="r" b="b"/>
              <a:pathLst>
                <a:path w="18" h="3">
                  <a:moveTo>
                    <a:pt x="18" y="1"/>
                  </a:moveTo>
                  <a:cubicBezTo>
                    <a:pt x="11" y="2"/>
                    <a:pt x="4" y="3"/>
                    <a:pt x="0" y="0"/>
                  </a:cubicBezTo>
                  <a:cubicBezTo>
                    <a:pt x="5" y="1"/>
                    <a:pt x="17" y="0"/>
                    <a:pt x="1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113"/>
            <p:cNvSpPr>
              <a:spLocks/>
            </p:cNvSpPr>
            <p:nvPr/>
          </p:nvSpPr>
          <p:spPr bwMode="auto">
            <a:xfrm>
              <a:off x="3939442" y="4471988"/>
              <a:ext cx="44423" cy="14288"/>
            </a:xfrm>
            <a:custGeom>
              <a:avLst/>
              <a:gdLst>
                <a:gd name="T0" fmla="*/ 0 w 8"/>
                <a:gd name="T1" fmla="*/ 1 h 4"/>
                <a:gd name="T2" fmla="*/ 8 w 8"/>
                <a:gd name="T3" fmla="*/ 2 h 4"/>
                <a:gd name="T4" fmla="*/ 0 w 8"/>
                <a:gd name="T5" fmla="*/ 1 h 4"/>
              </a:gdLst>
              <a:ahLst/>
              <a:cxnLst>
                <a:cxn ang="0">
                  <a:pos x="T0" y="T1"/>
                </a:cxn>
                <a:cxn ang="0">
                  <a:pos x="T2" y="T3"/>
                </a:cxn>
                <a:cxn ang="0">
                  <a:pos x="T4" y="T5"/>
                </a:cxn>
              </a:cxnLst>
              <a:rect l="0" t="0" r="r" b="b"/>
              <a:pathLst>
                <a:path w="8" h="4">
                  <a:moveTo>
                    <a:pt x="0" y="1"/>
                  </a:moveTo>
                  <a:cubicBezTo>
                    <a:pt x="3" y="2"/>
                    <a:pt x="8" y="0"/>
                    <a:pt x="8" y="2"/>
                  </a:cubicBezTo>
                  <a:cubicBezTo>
                    <a:pt x="5" y="3"/>
                    <a:pt x="2" y="4"/>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114"/>
            <p:cNvSpPr>
              <a:spLocks/>
            </p:cNvSpPr>
            <p:nvPr/>
          </p:nvSpPr>
          <p:spPr bwMode="auto">
            <a:xfrm>
              <a:off x="3336951" y="4430713"/>
              <a:ext cx="63859" cy="12700"/>
            </a:xfrm>
            <a:custGeom>
              <a:avLst/>
              <a:gdLst>
                <a:gd name="T0" fmla="*/ 0 w 11"/>
                <a:gd name="T1" fmla="*/ 0 h 4"/>
                <a:gd name="T2" fmla="*/ 11 w 11"/>
                <a:gd name="T3" fmla="*/ 1 h 4"/>
                <a:gd name="T4" fmla="*/ 0 w 11"/>
                <a:gd name="T5" fmla="*/ 0 h 4"/>
              </a:gdLst>
              <a:ahLst/>
              <a:cxnLst>
                <a:cxn ang="0">
                  <a:pos x="T0" y="T1"/>
                </a:cxn>
                <a:cxn ang="0">
                  <a:pos x="T2" y="T3"/>
                </a:cxn>
                <a:cxn ang="0">
                  <a:pos x="T4" y="T5"/>
                </a:cxn>
              </a:cxnLst>
              <a:rect l="0" t="0" r="r" b="b"/>
              <a:pathLst>
                <a:path w="11" h="4">
                  <a:moveTo>
                    <a:pt x="0" y="0"/>
                  </a:moveTo>
                  <a:cubicBezTo>
                    <a:pt x="4" y="0"/>
                    <a:pt x="8" y="0"/>
                    <a:pt x="11" y="1"/>
                  </a:cubicBezTo>
                  <a:cubicBezTo>
                    <a:pt x="7" y="0"/>
                    <a:pt x="0" y="4"/>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115"/>
            <p:cNvSpPr>
              <a:spLocks/>
            </p:cNvSpPr>
            <p:nvPr/>
          </p:nvSpPr>
          <p:spPr bwMode="auto">
            <a:xfrm>
              <a:off x="3248105" y="4425950"/>
              <a:ext cx="88846" cy="14288"/>
            </a:xfrm>
            <a:custGeom>
              <a:avLst/>
              <a:gdLst>
                <a:gd name="T0" fmla="*/ 0 w 16"/>
                <a:gd name="T1" fmla="*/ 1 h 4"/>
                <a:gd name="T2" fmla="*/ 14 w 16"/>
                <a:gd name="T3" fmla="*/ 3 h 4"/>
                <a:gd name="T4" fmla="*/ 0 w 16"/>
                <a:gd name="T5" fmla="*/ 1 h 4"/>
              </a:gdLst>
              <a:ahLst/>
              <a:cxnLst>
                <a:cxn ang="0">
                  <a:pos x="T0" y="T1"/>
                </a:cxn>
                <a:cxn ang="0">
                  <a:pos x="T2" y="T3"/>
                </a:cxn>
                <a:cxn ang="0">
                  <a:pos x="T4" y="T5"/>
                </a:cxn>
              </a:cxnLst>
              <a:rect l="0" t="0" r="r" b="b"/>
              <a:pathLst>
                <a:path w="16" h="4">
                  <a:moveTo>
                    <a:pt x="0" y="1"/>
                  </a:moveTo>
                  <a:cubicBezTo>
                    <a:pt x="3" y="0"/>
                    <a:pt x="16" y="0"/>
                    <a:pt x="14" y="3"/>
                  </a:cubicBezTo>
                  <a:cubicBezTo>
                    <a:pt x="11" y="1"/>
                    <a:pt x="4" y="4"/>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116"/>
            <p:cNvSpPr>
              <a:spLocks/>
            </p:cNvSpPr>
            <p:nvPr/>
          </p:nvSpPr>
          <p:spPr bwMode="auto">
            <a:xfrm>
              <a:off x="2820531" y="4425950"/>
              <a:ext cx="410915" cy="20638"/>
            </a:xfrm>
            <a:custGeom>
              <a:avLst/>
              <a:gdLst>
                <a:gd name="T0" fmla="*/ 0 w 72"/>
                <a:gd name="T1" fmla="*/ 1 h 6"/>
                <a:gd name="T2" fmla="*/ 72 w 72"/>
                <a:gd name="T3" fmla="*/ 2 h 6"/>
                <a:gd name="T4" fmla="*/ 42 w 72"/>
                <a:gd name="T5" fmla="*/ 2 h 6"/>
                <a:gd name="T6" fmla="*/ 0 w 72"/>
                <a:gd name="T7" fmla="*/ 1 h 6"/>
              </a:gdLst>
              <a:ahLst/>
              <a:cxnLst>
                <a:cxn ang="0">
                  <a:pos x="T0" y="T1"/>
                </a:cxn>
                <a:cxn ang="0">
                  <a:pos x="T2" y="T3"/>
                </a:cxn>
                <a:cxn ang="0">
                  <a:pos x="T4" y="T5"/>
                </a:cxn>
                <a:cxn ang="0">
                  <a:pos x="T6" y="T7"/>
                </a:cxn>
              </a:cxnLst>
              <a:rect l="0" t="0" r="r" b="b"/>
              <a:pathLst>
                <a:path w="72" h="6">
                  <a:moveTo>
                    <a:pt x="0" y="1"/>
                  </a:moveTo>
                  <a:cubicBezTo>
                    <a:pt x="24" y="1"/>
                    <a:pt x="50" y="0"/>
                    <a:pt x="72" y="2"/>
                  </a:cubicBezTo>
                  <a:cubicBezTo>
                    <a:pt x="63" y="3"/>
                    <a:pt x="53" y="2"/>
                    <a:pt x="42" y="2"/>
                  </a:cubicBezTo>
                  <a:cubicBezTo>
                    <a:pt x="27" y="2"/>
                    <a:pt x="10" y="6"/>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117"/>
            <p:cNvSpPr>
              <a:spLocks/>
            </p:cNvSpPr>
            <p:nvPr/>
          </p:nvSpPr>
          <p:spPr bwMode="auto">
            <a:xfrm>
              <a:off x="2748344" y="4425950"/>
              <a:ext cx="55529" cy="20638"/>
            </a:xfrm>
            <a:custGeom>
              <a:avLst/>
              <a:gdLst>
                <a:gd name="T0" fmla="*/ 10 w 10"/>
                <a:gd name="T1" fmla="*/ 4 h 6"/>
                <a:gd name="T2" fmla="*/ 2 w 10"/>
                <a:gd name="T3" fmla="*/ 3 h 6"/>
                <a:gd name="T4" fmla="*/ 3 w 10"/>
                <a:gd name="T5" fmla="*/ 2 h 6"/>
                <a:gd name="T6" fmla="*/ 0 w 10"/>
                <a:gd name="T7" fmla="*/ 2 h 6"/>
                <a:gd name="T8" fmla="*/ 10 w 10"/>
                <a:gd name="T9" fmla="*/ 2 h 6"/>
                <a:gd name="T10" fmla="*/ 10 w 10"/>
                <a:gd name="T11" fmla="*/ 4 h 6"/>
              </a:gdLst>
              <a:ahLst/>
              <a:cxnLst>
                <a:cxn ang="0">
                  <a:pos x="T0" y="T1"/>
                </a:cxn>
                <a:cxn ang="0">
                  <a:pos x="T2" y="T3"/>
                </a:cxn>
                <a:cxn ang="0">
                  <a:pos x="T4" y="T5"/>
                </a:cxn>
                <a:cxn ang="0">
                  <a:pos x="T6" y="T7"/>
                </a:cxn>
                <a:cxn ang="0">
                  <a:pos x="T8" y="T9"/>
                </a:cxn>
                <a:cxn ang="0">
                  <a:pos x="T10" y="T11"/>
                </a:cxn>
              </a:cxnLst>
              <a:rect l="0" t="0" r="r" b="b"/>
              <a:pathLst>
                <a:path w="10" h="6">
                  <a:moveTo>
                    <a:pt x="10" y="4"/>
                  </a:moveTo>
                  <a:cubicBezTo>
                    <a:pt x="8" y="4"/>
                    <a:pt x="3" y="6"/>
                    <a:pt x="2" y="3"/>
                  </a:cubicBezTo>
                  <a:cubicBezTo>
                    <a:pt x="3" y="3"/>
                    <a:pt x="4" y="3"/>
                    <a:pt x="3" y="2"/>
                  </a:cubicBezTo>
                  <a:cubicBezTo>
                    <a:pt x="2" y="2"/>
                    <a:pt x="0" y="3"/>
                    <a:pt x="0" y="2"/>
                  </a:cubicBezTo>
                  <a:cubicBezTo>
                    <a:pt x="2" y="0"/>
                    <a:pt x="9" y="0"/>
                    <a:pt x="10" y="2"/>
                  </a:cubicBezTo>
                  <a:cubicBezTo>
                    <a:pt x="9" y="2"/>
                    <a:pt x="10" y="3"/>
                    <a:pt x="1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118"/>
            <p:cNvSpPr>
              <a:spLocks/>
            </p:cNvSpPr>
            <p:nvPr/>
          </p:nvSpPr>
          <p:spPr bwMode="auto">
            <a:xfrm>
              <a:off x="2531781" y="4286250"/>
              <a:ext cx="124941" cy="15875"/>
            </a:xfrm>
            <a:custGeom>
              <a:avLst/>
              <a:gdLst>
                <a:gd name="T0" fmla="*/ 0 w 22"/>
                <a:gd name="T1" fmla="*/ 2 h 5"/>
                <a:gd name="T2" fmla="*/ 22 w 22"/>
                <a:gd name="T3" fmla="*/ 2 h 5"/>
                <a:gd name="T4" fmla="*/ 0 w 22"/>
                <a:gd name="T5" fmla="*/ 2 h 5"/>
              </a:gdLst>
              <a:ahLst/>
              <a:cxnLst>
                <a:cxn ang="0">
                  <a:pos x="T0" y="T1"/>
                </a:cxn>
                <a:cxn ang="0">
                  <a:pos x="T2" y="T3"/>
                </a:cxn>
                <a:cxn ang="0">
                  <a:pos x="T4" y="T5"/>
                </a:cxn>
              </a:cxnLst>
              <a:rect l="0" t="0" r="r" b="b"/>
              <a:pathLst>
                <a:path w="22" h="5">
                  <a:moveTo>
                    <a:pt x="0" y="2"/>
                  </a:moveTo>
                  <a:cubicBezTo>
                    <a:pt x="7" y="1"/>
                    <a:pt x="18" y="0"/>
                    <a:pt x="22" y="2"/>
                  </a:cubicBezTo>
                  <a:cubicBezTo>
                    <a:pt x="11" y="2"/>
                    <a:pt x="8" y="5"/>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120"/>
            <p:cNvSpPr>
              <a:spLocks/>
            </p:cNvSpPr>
            <p:nvPr/>
          </p:nvSpPr>
          <p:spPr bwMode="auto">
            <a:xfrm>
              <a:off x="2606746" y="4479925"/>
              <a:ext cx="49976" cy="9525"/>
            </a:xfrm>
            <a:custGeom>
              <a:avLst/>
              <a:gdLst>
                <a:gd name="T0" fmla="*/ 9 w 9"/>
                <a:gd name="T1" fmla="*/ 2 h 3"/>
                <a:gd name="T2" fmla="*/ 2 w 9"/>
                <a:gd name="T3" fmla="*/ 3 h 3"/>
                <a:gd name="T4" fmla="*/ 9 w 9"/>
                <a:gd name="T5" fmla="*/ 2 h 3"/>
              </a:gdLst>
              <a:ahLst/>
              <a:cxnLst>
                <a:cxn ang="0">
                  <a:pos x="T0" y="T1"/>
                </a:cxn>
                <a:cxn ang="0">
                  <a:pos x="T2" y="T3"/>
                </a:cxn>
                <a:cxn ang="0">
                  <a:pos x="T4" y="T5"/>
                </a:cxn>
              </a:cxnLst>
              <a:rect l="0" t="0" r="r" b="b"/>
              <a:pathLst>
                <a:path w="9" h="3">
                  <a:moveTo>
                    <a:pt x="9" y="2"/>
                  </a:moveTo>
                  <a:cubicBezTo>
                    <a:pt x="8" y="3"/>
                    <a:pt x="5" y="3"/>
                    <a:pt x="2" y="3"/>
                  </a:cubicBezTo>
                  <a:cubicBezTo>
                    <a:pt x="0" y="0"/>
                    <a:pt x="9" y="0"/>
                    <a:pt x="9"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127"/>
            <p:cNvSpPr>
              <a:spLocks/>
            </p:cNvSpPr>
            <p:nvPr/>
          </p:nvSpPr>
          <p:spPr bwMode="auto">
            <a:xfrm>
              <a:off x="9300765" y="4262438"/>
              <a:ext cx="222116" cy="15875"/>
            </a:xfrm>
            <a:custGeom>
              <a:avLst/>
              <a:gdLst>
                <a:gd name="T0" fmla="*/ 0 w 39"/>
                <a:gd name="T1" fmla="*/ 4 h 5"/>
                <a:gd name="T2" fmla="*/ 39 w 39"/>
                <a:gd name="T3" fmla="*/ 3 h 5"/>
                <a:gd name="T4" fmla="*/ 0 w 39"/>
                <a:gd name="T5" fmla="*/ 4 h 5"/>
              </a:gdLst>
              <a:ahLst/>
              <a:cxnLst>
                <a:cxn ang="0">
                  <a:pos x="T0" y="T1"/>
                </a:cxn>
                <a:cxn ang="0">
                  <a:pos x="T2" y="T3"/>
                </a:cxn>
                <a:cxn ang="0">
                  <a:pos x="T4" y="T5"/>
                </a:cxn>
              </a:cxnLst>
              <a:rect l="0" t="0" r="r" b="b"/>
              <a:pathLst>
                <a:path w="39" h="5">
                  <a:moveTo>
                    <a:pt x="0" y="4"/>
                  </a:moveTo>
                  <a:cubicBezTo>
                    <a:pt x="10" y="2"/>
                    <a:pt x="31" y="0"/>
                    <a:pt x="39" y="3"/>
                  </a:cubicBezTo>
                  <a:cubicBezTo>
                    <a:pt x="28" y="3"/>
                    <a:pt x="7" y="5"/>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128"/>
            <p:cNvSpPr>
              <a:spLocks/>
            </p:cNvSpPr>
            <p:nvPr/>
          </p:nvSpPr>
          <p:spPr bwMode="auto">
            <a:xfrm>
              <a:off x="9206366" y="4229100"/>
              <a:ext cx="191576" cy="14288"/>
            </a:xfrm>
            <a:custGeom>
              <a:avLst/>
              <a:gdLst>
                <a:gd name="T0" fmla="*/ 27 w 34"/>
                <a:gd name="T1" fmla="*/ 0 h 4"/>
                <a:gd name="T2" fmla="*/ 34 w 34"/>
                <a:gd name="T3" fmla="*/ 0 h 4"/>
                <a:gd name="T4" fmla="*/ 0 w 34"/>
                <a:gd name="T5" fmla="*/ 1 h 4"/>
                <a:gd name="T6" fmla="*/ 27 w 34"/>
                <a:gd name="T7" fmla="*/ 0 h 4"/>
              </a:gdLst>
              <a:ahLst/>
              <a:cxnLst>
                <a:cxn ang="0">
                  <a:pos x="T0" y="T1"/>
                </a:cxn>
                <a:cxn ang="0">
                  <a:pos x="T2" y="T3"/>
                </a:cxn>
                <a:cxn ang="0">
                  <a:pos x="T4" y="T5"/>
                </a:cxn>
                <a:cxn ang="0">
                  <a:pos x="T6" y="T7"/>
                </a:cxn>
              </a:cxnLst>
              <a:rect l="0" t="0" r="r" b="b"/>
              <a:pathLst>
                <a:path w="34" h="4">
                  <a:moveTo>
                    <a:pt x="27" y="0"/>
                  </a:moveTo>
                  <a:cubicBezTo>
                    <a:pt x="29" y="0"/>
                    <a:pt x="32" y="0"/>
                    <a:pt x="34" y="0"/>
                  </a:cubicBezTo>
                  <a:cubicBezTo>
                    <a:pt x="23" y="2"/>
                    <a:pt x="6" y="4"/>
                    <a:pt x="0" y="1"/>
                  </a:cubicBezTo>
                  <a:cubicBezTo>
                    <a:pt x="7" y="1"/>
                    <a:pt x="18" y="1"/>
                    <a:pt x="2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130"/>
            <p:cNvSpPr>
              <a:spLocks/>
            </p:cNvSpPr>
            <p:nvPr/>
          </p:nvSpPr>
          <p:spPr bwMode="auto">
            <a:xfrm>
              <a:off x="8523359" y="4292600"/>
              <a:ext cx="69412" cy="12700"/>
            </a:xfrm>
            <a:custGeom>
              <a:avLst/>
              <a:gdLst>
                <a:gd name="T0" fmla="*/ 0 w 12"/>
                <a:gd name="T1" fmla="*/ 2 h 4"/>
                <a:gd name="T2" fmla="*/ 12 w 12"/>
                <a:gd name="T3" fmla="*/ 3 h 4"/>
                <a:gd name="T4" fmla="*/ 0 w 12"/>
                <a:gd name="T5" fmla="*/ 2 h 4"/>
              </a:gdLst>
              <a:ahLst/>
              <a:cxnLst>
                <a:cxn ang="0">
                  <a:pos x="T0" y="T1"/>
                </a:cxn>
                <a:cxn ang="0">
                  <a:pos x="T2" y="T3"/>
                </a:cxn>
                <a:cxn ang="0">
                  <a:pos x="T4" y="T5"/>
                </a:cxn>
              </a:cxnLst>
              <a:rect l="0" t="0" r="r" b="b"/>
              <a:pathLst>
                <a:path w="12" h="4">
                  <a:moveTo>
                    <a:pt x="0" y="2"/>
                  </a:moveTo>
                  <a:cubicBezTo>
                    <a:pt x="4" y="4"/>
                    <a:pt x="8" y="0"/>
                    <a:pt x="12" y="3"/>
                  </a:cubicBezTo>
                  <a:cubicBezTo>
                    <a:pt x="8" y="4"/>
                    <a:pt x="1" y="4"/>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133"/>
            <p:cNvSpPr>
              <a:spLocks/>
            </p:cNvSpPr>
            <p:nvPr/>
          </p:nvSpPr>
          <p:spPr bwMode="auto">
            <a:xfrm>
              <a:off x="8120775" y="4308475"/>
              <a:ext cx="74965" cy="15875"/>
            </a:xfrm>
            <a:custGeom>
              <a:avLst/>
              <a:gdLst>
                <a:gd name="T0" fmla="*/ 5 w 13"/>
                <a:gd name="T1" fmla="*/ 2 h 5"/>
                <a:gd name="T2" fmla="*/ 2 w 13"/>
                <a:gd name="T3" fmla="*/ 1 h 5"/>
                <a:gd name="T4" fmla="*/ 13 w 13"/>
                <a:gd name="T5" fmla="*/ 2 h 5"/>
                <a:gd name="T6" fmla="*/ 4 w 13"/>
                <a:gd name="T7" fmla="*/ 4 h 5"/>
                <a:gd name="T8" fmla="*/ 5 w 13"/>
                <a:gd name="T9" fmla="*/ 2 h 5"/>
              </a:gdLst>
              <a:ahLst/>
              <a:cxnLst>
                <a:cxn ang="0">
                  <a:pos x="T0" y="T1"/>
                </a:cxn>
                <a:cxn ang="0">
                  <a:pos x="T2" y="T3"/>
                </a:cxn>
                <a:cxn ang="0">
                  <a:pos x="T4" y="T5"/>
                </a:cxn>
                <a:cxn ang="0">
                  <a:pos x="T6" y="T7"/>
                </a:cxn>
                <a:cxn ang="0">
                  <a:pos x="T8" y="T9"/>
                </a:cxn>
              </a:cxnLst>
              <a:rect l="0" t="0" r="r" b="b"/>
              <a:pathLst>
                <a:path w="13" h="5">
                  <a:moveTo>
                    <a:pt x="5" y="2"/>
                  </a:moveTo>
                  <a:cubicBezTo>
                    <a:pt x="3" y="2"/>
                    <a:pt x="0" y="2"/>
                    <a:pt x="2" y="1"/>
                  </a:cubicBezTo>
                  <a:cubicBezTo>
                    <a:pt x="5" y="2"/>
                    <a:pt x="12" y="0"/>
                    <a:pt x="13" y="2"/>
                  </a:cubicBezTo>
                  <a:cubicBezTo>
                    <a:pt x="8" y="2"/>
                    <a:pt x="7" y="5"/>
                    <a:pt x="4" y="4"/>
                  </a:cubicBezTo>
                  <a:cubicBezTo>
                    <a:pt x="4" y="4"/>
                    <a:pt x="5" y="3"/>
                    <a:pt x="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135"/>
            <p:cNvSpPr>
              <a:spLocks/>
            </p:cNvSpPr>
            <p:nvPr/>
          </p:nvSpPr>
          <p:spPr bwMode="auto">
            <a:xfrm>
              <a:off x="7690424" y="4311650"/>
              <a:ext cx="347057" cy="33338"/>
            </a:xfrm>
            <a:custGeom>
              <a:avLst/>
              <a:gdLst>
                <a:gd name="T0" fmla="*/ 29 w 61"/>
                <a:gd name="T1" fmla="*/ 5 h 10"/>
                <a:gd name="T2" fmla="*/ 38 w 61"/>
                <a:gd name="T3" fmla="*/ 5 h 10"/>
                <a:gd name="T4" fmla="*/ 37 w 61"/>
                <a:gd name="T5" fmla="*/ 2 h 10"/>
                <a:gd name="T6" fmla="*/ 61 w 61"/>
                <a:gd name="T7" fmla="*/ 2 h 10"/>
                <a:gd name="T8" fmla="*/ 60 w 61"/>
                <a:gd name="T9" fmla="*/ 3 h 10"/>
                <a:gd name="T10" fmla="*/ 61 w 61"/>
                <a:gd name="T11" fmla="*/ 4 h 10"/>
                <a:gd name="T12" fmla="*/ 56 w 61"/>
                <a:gd name="T13" fmla="*/ 5 h 10"/>
                <a:gd name="T14" fmla="*/ 42 w 61"/>
                <a:gd name="T15" fmla="*/ 7 h 10"/>
                <a:gd name="T16" fmla="*/ 42 w 61"/>
                <a:gd name="T17" fmla="*/ 3 h 10"/>
                <a:gd name="T18" fmla="*/ 39 w 61"/>
                <a:gd name="T19" fmla="*/ 5 h 10"/>
                <a:gd name="T20" fmla="*/ 41 w 61"/>
                <a:gd name="T21" fmla="*/ 7 h 10"/>
                <a:gd name="T22" fmla="*/ 0 w 61"/>
                <a:gd name="T23" fmla="*/ 5 h 10"/>
                <a:gd name="T24" fmla="*/ 29 w 61"/>
                <a:gd name="T25"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10">
                  <a:moveTo>
                    <a:pt x="29" y="5"/>
                  </a:moveTo>
                  <a:cubicBezTo>
                    <a:pt x="35" y="4"/>
                    <a:pt x="32" y="3"/>
                    <a:pt x="38" y="5"/>
                  </a:cubicBezTo>
                  <a:cubicBezTo>
                    <a:pt x="37" y="4"/>
                    <a:pt x="36" y="3"/>
                    <a:pt x="37" y="2"/>
                  </a:cubicBezTo>
                  <a:cubicBezTo>
                    <a:pt x="44" y="3"/>
                    <a:pt x="53" y="0"/>
                    <a:pt x="61" y="2"/>
                  </a:cubicBezTo>
                  <a:cubicBezTo>
                    <a:pt x="60" y="2"/>
                    <a:pt x="59" y="2"/>
                    <a:pt x="60" y="3"/>
                  </a:cubicBezTo>
                  <a:cubicBezTo>
                    <a:pt x="60" y="3"/>
                    <a:pt x="61" y="3"/>
                    <a:pt x="61" y="4"/>
                  </a:cubicBezTo>
                  <a:cubicBezTo>
                    <a:pt x="58" y="4"/>
                    <a:pt x="54" y="2"/>
                    <a:pt x="56" y="5"/>
                  </a:cubicBezTo>
                  <a:cubicBezTo>
                    <a:pt x="49" y="5"/>
                    <a:pt x="47" y="2"/>
                    <a:pt x="42" y="7"/>
                  </a:cubicBezTo>
                  <a:cubicBezTo>
                    <a:pt x="41" y="5"/>
                    <a:pt x="46" y="3"/>
                    <a:pt x="42" y="3"/>
                  </a:cubicBezTo>
                  <a:cubicBezTo>
                    <a:pt x="41" y="3"/>
                    <a:pt x="39" y="4"/>
                    <a:pt x="39" y="5"/>
                  </a:cubicBezTo>
                  <a:cubicBezTo>
                    <a:pt x="40" y="5"/>
                    <a:pt x="41" y="5"/>
                    <a:pt x="41" y="7"/>
                  </a:cubicBezTo>
                  <a:cubicBezTo>
                    <a:pt x="30" y="10"/>
                    <a:pt x="9" y="10"/>
                    <a:pt x="0" y="5"/>
                  </a:cubicBezTo>
                  <a:cubicBezTo>
                    <a:pt x="11" y="5"/>
                    <a:pt x="28" y="1"/>
                    <a:pt x="29"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136"/>
            <p:cNvSpPr>
              <a:spLocks noEditPoints="1"/>
            </p:cNvSpPr>
            <p:nvPr/>
          </p:nvSpPr>
          <p:spPr bwMode="auto">
            <a:xfrm>
              <a:off x="2498463" y="4229100"/>
              <a:ext cx="5225279" cy="184150"/>
            </a:xfrm>
            <a:custGeom>
              <a:avLst/>
              <a:gdLst>
                <a:gd name="T0" fmla="*/ 48 w 921"/>
                <a:gd name="T1" fmla="*/ 20 h 56"/>
                <a:gd name="T2" fmla="*/ 31 w 921"/>
                <a:gd name="T3" fmla="*/ 23 h 56"/>
                <a:gd name="T4" fmla="*/ 5 w 921"/>
                <a:gd name="T5" fmla="*/ 31 h 56"/>
                <a:gd name="T6" fmla="*/ 2 w 921"/>
                <a:gd name="T7" fmla="*/ 43 h 56"/>
                <a:gd name="T8" fmla="*/ 148 w 921"/>
                <a:gd name="T9" fmla="*/ 51 h 56"/>
                <a:gd name="T10" fmla="*/ 166 w 921"/>
                <a:gd name="T11" fmla="*/ 53 h 56"/>
                <a:gd name="T12" fmla="*/ 344 w 921"/>
                <a:gd name="T13" fmla="*/ 53 h 56"/>
                <a:gd name="T14" fmla="*/ 644 w 921"/>
                <a:gd name="T15" fmla="*/ 49 h 56"/>
                <a:gd name="T16" fmla="*/ 783 w 921"/>
                <a:gd name="T17" fmla="*/ 41 h 56"/>
                <a:gd name="T18" fmla="*/ 826 w 921"/>
                <a:gd name="T19" fmla="*/ 39 h 56"/>
                <a:gd name="T20" fmla="*/ 645 w 921"/>
                <a:gd name="T21" fmla="*/ 45 h 56"/>
                <a:gd name="T22" fmla="*/ 287 w 921"/>
                <a:gd name="T23" fmla="*/ 44 h 56"/>
                <a:gd name="T24" fmla="*/ 406 w 921"/>
                <a:gd name="T25" fmla="*/ 42 h 56"/>
                <a:gd name="T26" fmla="*/ 386 w 921"/>
                <a:gd name="T27" fmla="*/ 37 h 56"/>
                <a:gd name="T28" fmla="*/ 373 w 921"/>
                <a:gd name="T29" fmla="*/ 41 h 56"/>
                <a:gd name="T30" fmla="*/ 349 w 921"/>
                <a:gd name="T31" fmla="*/ 41 h 56"/>
                <a:gd name="T32" fmla="*/ 193 w 921"/>
                <a:gd name="T33" fmla="*/ 38 h 56"/>
                <a:gd name="T34" fmla="*/ 115 w 921"/>
                <a:gd name="T35" fmla="*/ 37 h 56"/>
                <a:gd name="T36" fmla="*/ 264 w 921"/>
                <a:gd name="T37" fmla="*/ 29 h 56"/>
                <a:gd name="T38" fmla="*/ 281 w 921"/>
                <a:gd name="T39" fmla="*/ 25 h 56"/>
                <a:gd name="T40" fmla="*/ 314 w 921"/>
                <a:gd name="T41" fmla="*/ 31 h 56"/>
                <a:gd name="T42" fmla="*/ 296 w 921"/>
                <a:gd name="T43" fmla="*/ 27 h 56"/>
                <a:gd name="T44" fmla="*/ 329 w 921"/>
                <a:gd name="T45" fmla="*/ 23 h 56"/>
                <a:gd name="T46" fmla="*/ 377 w 921"/>
                <a:gd name="T47" fmla="*/ 19 h 56"/>
                <a:gd name="T48" fmla="*/ 530 w 921"/>
                <a:gd name="T49" fmla="*/ 20 h 56"/>
                <a:gd name="T50" fmla="*/ 921 w 921"/>
                <a:gd name="T51" fmla="*/ 0 h 56"/>
                <a:gd name="T52" fmla="*/ 618 w 921"/>
                <a:gd name="T53" fmla="*/ 11 h 56"/>
                <a:gd name="T54" fmla="*/ 525 w 921"/>
                <a:gd name="T55" fmla="*/ 16 h 56"/>
                <a:gd name="T56" fmla="*/ 495 w 921"/>
                <a:gd name="T57" fmla="*/ 13 h 56"/>
                <a:gd name="T58" fmla="*/ 447 w 921"/>
                <a:gd name="T59" fmla="*/ 16 h 56"/>
                <a:gd name="T60" fmla="*/ 427 w 921"/>
                <a:gd name="T61" fmla="*/ 14 h 56"/>
                <a:gd name="T62" fmla="*/ 391 w 921"/>
                <a:gd name="T63" fmla="*/ 13 h 56"/>
                <a:gd name="T64" fmla="*/ 347 w 921"/>
                <a:gd name="T65" fmla="*/ 16 h 56"/>
                <a:gd name="T66" fmla="*/ 341 w 921"/>
                <a:gd name="T67" fmla="*/ 13 h 56"/>
                <a:gd name="T68" fmla="*/ 329 w 921"/>
                <a:gd name="T69" fmla="*/ 16 h 56"/>
                <a:gd name="T70" fmla="*/ 318 w 921"/>
                <a:gd name="T71" fmla="*/ 13 h 56"/>
                <a:gd name="T72" fmla="*/ 296 w 921"/>
                <a:gd name="T73" fmla="*/ 15 h 56"/>
                <a:gd name="T74" fmla="*/ 278 w 921"/>
                <a:gd name="T75" fmla="*/ 12 h 56"/>
                <a:gd name="T76" fmla="*/ 29 w 921"/>
                <a:gd name="T77" fmla="*/ 17 h 56"/>
                <a:gd name="T78" fmla="*/ 33 w 921"/>
                <a:gd name="T79" fmla="*/ 22 h 56"/>
                <a:gd name="T80" fmla="*/ 180 w 921"/>
                <a:gd name="T81" fmla="*/ 42 h 56"/>
                <a:gd name="T82" fmla="*/ 135 w 921"/>
                <a:gd name="T83" fmla="*/ 41 h 56"/>
                <a:gd name="T84" fmla="*/ 135 w 921"/>
                <a:gd name="T85" fmla="*/ 41 h 56"/>
                <a:gd name="T86" fmla="*/ 233 w 921"/>
                <a:gd name="T87" fmla="*/ 28 h 56"/>
                <a:gd name="T88" fmla="*/ 233 w 921"/>
                <a:gd name="T89" fmla="*/ 2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21" h="56">
                  <a:moveTo>
                    <a:pt x="33" y="22"/>
                  </a:moveTo>
                  <a:cubicBezTo>
                    <a:pt x="38" y="22"/>
                    <a:pt x="41" y="20"/>
                    <a:pt x="48" y="20"/>
                  </a:cubicBezTo>
                  <a:cubicBezTo>
                    <a:pt x="47" y="26"/>
                    <a:pt x="34" y="23"/>
                    <a:pt x="30" y="25"/>
                  </a:cubicBezTo>
                  <a:cubicBezTo>
                    <a:pt x="29" y="24"/>
                    <a:pt x="30" y="23"/>
                    <a:pt x="31" y="23"/>
                  </a:cubicBezTo>
                  <a:cubicBezTo>
                    <a:pt x="28" y="22"/>
                    <a:pt x="19" y="22"/>
                    <a:pt x="21" y="27"/>
                  </a:cubicBezTo>
                  <a:cubicBezTo>
                    <a:pt x="13" y="28"/>
                    <a:pt x="7" y="26"/>
                    <a:pt x="5" y="31"/>
                  </a:cubicBezTo>
                  <a:cubicBezTo>
                    <a:pt x="6" y="35"/>
                    <a:pt x="12" y="35"/>
                    <a:pt x="17" y="36"/>
                  </a:cubicBezTo>
                  <a:cubicBezTo>
                    <a:pt x="13" y="39"/>
                    <a:pt x="2" y="37"/>
                    <a:pt x="2" y="43"/>
                  </a:cubicBezTo>
                  <a:cubicBezTo>
                    <a:pt x="8" y="39"/>
                    <a:pt x="0" y="50"/>
                    <a:pt x="6" y="53"/>
                  </a:cubicBezTo>
                  <a:cubicBezTo>
                    <a:pt x="53" y="52"/>
                    <a:pt x="107" y="51"/>
                    <a:pt x="148" y="51"/>
                  </a:cubicBezTo>
                  <a:cubicBezTo>
                    <a:pt x="147" y="53"/>
                    <a:pt x="146" y="51"/>
                    <a:pt x="144" y="51"/>
                  </a:cubicBezTo>
                  <a:cubicBezTo>
                    <a:pt x="146" y="56"/>
                    <a:pt x="164" y="45"/>
                    <a:pt x="166" y="53"/>
                  </a:cubicBezTo>
                  <a:cubicBezTo>
                    <a:pt x="214" y="49"/>
                    <a:pt x="290" y="55"/>
                    <a:pt x="343" y="52"/>
                  </a:cubicBezTo>
                  <a:cubicBezTo>
                    <a:pt x="345" y="51"/>
                    <a:pt x="346" y="53"/>
                    <a:pt x="344" y="53"/>
                  </a:cubicBezTo>
                  <a:cubicBezTo>
                    <a:pt x="408" y="53"/>
                    <a:pt x="479" y="52"/>
                    <a:pt x="540" y="51"/>
                  </a:cubicBezTo>
                  <a:cubicBezTo>
                    <a:pt x="572" y="50"/>
                    <a:pt x="612" y="52"/>
                    <a:pt x="644" y="49"/>
                  </a:cubicBezTo>
                  <a:cubicBezTo>
                    <a:pt x="652" y="48"/>
                    <a:pt x="659" y="44"/>
                    <a:pt x="660" y="48"/>
                  </a:cubicBezTo>
                  <a:cubicBezTo>
                    <a:pt x="705" y="44"/>
                    <a:pt x="740" y="44"/>
                    <a:pt x="783" y="41"/>
                  </a:cubicBezTo>
                  <a:cubicBezTo>
                    <a:pt x="783" y="40"/>
                    <a:pt x="781" y="41"/>
                    <a:pt x="781" y="40"/>
                  </a:cubicBezTo>
                  <a:cubicBezTo>
                    <a:pt x="803" y="43"/>
                    <a:pt x="807" y="38"/>
                    <a:pt x="826" y="39"/>
                  </a:cubicBezTo>
                  <a:cubicBezTo>
                    <a:pt x="827" y="36"/>
                    <a:pt x="821" y="39"/>
                    <a:pt x="823" y="36"/>
                  </a:cubicBezTo>
                  <a:cubicBezTo>
                    <a:pt x="754" y="39"/>
                    <a:pt x="702" y="43"/>
                    <a:pt x="645" y="45"/>
                  </a:cubicBezTo>
                  <a:cubicBezTo>
                    <a:pt x="527" y="49"/>
                    <a:pt x="400" y="49"/>
                    <a:pt x="290" y="46"/>
                  </a:cubicBezTo>
                  <a:cubicBezTo>
                    <a:pt x="288" y="46"/>
                    <a:pt x="288" y="44"/>
                    <a:pt x="287" y="44"/>
                  </a:cubicBezTo>
                  <a:cubicBezTo>
                    <a:pt x="260" y="44"/>
                    <a:pt x="232" y="42"/>
                    <a:pt x="206" y="41"/>
                  </a:cubicBezTo>
                  <a:cubicBezTo>
                    <a:pt x="275" y="39"/>
                    <a:pt x="332" y="44"/>
                    <a:pt x="406" y="42"/>
                  </a:cubicBezTo>
                  <a:cubicBezTo>
                    <a:pt x="400" y="39"/>
                    <a:pt x="385" y="42"/>
                    <a:pt x="378" y="40"/>
                  </a:cubicBezTo>
                  <a:cubicBezTo>
                    <a:pt x="379" y="36"/>
                    <a:pt x="383" y="40"/>
                    <a:pt x="386" y="37"/>
                  </a:cubicBezTo>
                  <a:cubicBezTo>
                    <a:pt x="384" y="35"/>
                    <a:pt x="377" y="37"/>
                    <a:pt x="373" y="37"/>
                  </a:cubicBezTo>
                  <a:cubicBezTo>
                    <a:pt x="373" y="38"/>
                    <a:pt x="373" y="40"/>
                    <a:pt x="373" y="41"/>
                  </a:cubicBezTo>
                  <a:cubicBezTo>
                    <a:pt x="366" y="40"/>
                    <a:pt x="358" y="40"/>
                    <a:pt x="352" y="38"/>
                  </a:cubicBezTo>
                  <a:cubicBezTo>
                    <a:pt x="348" y="37"/>
                    <a:pt x="351" y="41"/>
                    <a:pt x="349" y="41"/>
                  </a:cubicBezTo>
                  <a:cubicBezTo>
                    <a:pt x="316" y="39"/>
                    <a:pt x="277" y="42"/>
                    <a:pt x="246" y="36"/>
                  </a:cubicBezTo>
                  <a:cubicBezTo>
                    <a:pt x="235" y="40"/>
                    <a:pt x="210" y="36"/>
                    <a:pt x="193" y="38"/>
                  </a:cubicBezTo>
                  <a:cubicBezTo>
                    <a:pt x="169" y="39"/>
                    <a:pt x="140" y="35"/>
                    <a:pt x="122" y="35"/>
                  </a:cubicBezTo>
                  <a:cubicBezTo>
                    <a:pt x="122" y="35"/>
                    <a:pt x="117" y="37"/>
                    <a:pt x="115" y="37"/>
                  </a:cubicBezTo>
                  <a:cubicBezTo>
                    <a:pt x="106" y="38"/>
                    <a:pt x="96" y="36"/>
                    <a:pt x="89" y="35"/>
                  </a:cubicBezTo>
                  <a:cubicBezTo>
                    <a:pt x="145" y="28"/>
                    <a:pt x="219" y="35"/>
                    <a:pt x="264" y="29"/>
                  </a:cubicBezTo>
                  <a:cubicBezTo>
                    <a:pt x="253" y="29"/>
                    <a:pt x="246" y="29"/>
                    <a:pt x="241" y="26"/>
                  </a:cubicBezTo>
                  <a:cubicBezTo>
                    <a:pt x="256" y="28"/>
                    <a:pt x="258" y="23"/>
                    <a:pt x="281" y="25"/>
                  </a:cubicBezTo>
                  <a:cubicBezTo>
                    <a:pt x="285" y="27"/>
                    <a:pt x="277" y="30"/>
                    <a:pt x="280" y="31"/>
                  </a:cubicBezTo>
                  <a:cubicBezTo>
                    <a:pt x="292" y="30"/>
                    <a:pt x="301" y="33"/>
                    <a:pt x="314" y="31"/>
                  </a:cubicBezTo>
                  <a:cubicBezTo>
                    <a:pt x="307" y="29"/>
                    <a:pt x="299" y="28"/>
                    <a:pt x="291" y="28"/>
                  </a:cubicBezTo>
                  <a:cubicBezTo>
                    <a:pt x="290" y="26"/>
                    <a:pt x="295" y="28"/>
                    <a:pt x="296" y="27"/>
                  </a:cubicBezTo>
                  <a:cubicBezTo>
                    <a:pt x="282" y="23"/>
                    <a:pt x="315" y="25"/>
                    <a:pt x="319" y="25"/>
                  </a:cubicBezTo>
                  <a:cubicBezTo>
                    <a:pt x="323" y="25"/>
                    <a:pt x="327" y="23"/>
                    <a:pt x="329" y="23"/>
                  </a:cubicBezTo>
                  <a:cubicBezTo>
                    <a:pt x="339" y="22"/>
                    <a:pt x="361" y="22"/>
                    <a:pt x="372" y="23"/>
                  </a:cubicBezTo>
                  <a:cubicBezTo>
                    <a:pt x="372" y="20"/>
                    <a:pt x="375" y="20"/>
                    <a:pt x="377" y="19"/>
                  </a:cubicBezTo>
                  <a:cubicBezTo>
                    <a:pt x="381" y="19"/>
                    <a:pt x="384" y="21"/>
                    <a:pt x="388" y="22"/>
                  </a:cubicBezTo>
                  <a:cubicBezTo>
                    <a:pt x="433" y="19"/>
                    <a:pt x="486" y="18"/>
                    <a:pt x="530" y="20"/>
                  </a:cubicBezTo>
                  <a:cubicBezTo>
                    <a:pt x="530" y="19"/>
                    <a:pt x="529" y="19"/>
                    <a:pt x="530" y="18"/>
                  </a:cubicBezTo>
                  <a:cubicBezTo>
                    <a:pt x="648" y="16"/>
                    <a:pt x="801" y="9"/>
                    <a:pt x="921" y="0"/>
                  </a:cubicBezTo>
                  <a:cubicBezTo>
                    <a:pt x="823" y="2"/>
                    <a:pt x="728" y="10"/>
                    <a:pt x="635" y="13"/>
                  </a:cubicBezTo>
                  <a:cubicBezTo>
                    <a:pt x="631" y="10"/>
                    <a:pt x="625" y="10"/>
                    <a:pt x="618" y="11"/>
                  </a:cubicBezTo>
                  <a:cubicBezTo>
                    <a:pt x="621" y="12"/>
                    <a:pt x="628" y="11"/>
                    <a:pt x="632" y="12"/>
                  </a:cubicBezTo>
                  <a:cubicBezTo>
                    <a:pt x="603" y="14"/>
                    <a:pt x="556" y="14"/>
                    <a:pt x="525" y="16"/>
                  </a:cubicBezTo>
                  <a:cubicBezTo>
                    <a:pt x="521" y="16"/>
                    <a:pt x="528" y="12"/>
                    <a:pt x="524" y="13"/>
                  </a:cubicBezTo>
                  <a:cubicBezTo>
                    <a:pt x="511" y="14"/>
                    <a:pt x="505" y="13"/>
                    <a:pt x="495" y="13"/>
                  </a:cubicBezTo>
                  <a:cubicBezTo>
                    <a:pt x="499" y="15"/>
                    <a:pt x="505" y="15"/>
                    <a:pt x="511" y="14"/>
                  </a:cubicBezTo>
                  <a:cubicBezTo>
                    <a:pt x="489" y="17"/>
                    <a:pt x="467" y="17"/>
                    <a:pt x="447" y="16"/>
                  </a:cubicBezTo>
                  <a:cubicBezTo>
                    <a:pt x="445" y="14"/>
                    <a:pt x="443" y="13"/>
                    <a:pt x="432" y="14"/>
                  </a:cubicBezTo>
                  <a:cubicBezTo>
                    <a:pt x="431" y="14"/>
                    <a:pt x="427" y="14"/>
                    <a:pt x="427" y="14"/>
                  </a:cubicBezTo>
                  <a:cubicBezTo>
                    <a:pt x="426" y="15"/>
                    <a:pt x="424" y="17"/>
                    <a:pt x="418" y="16"/>
                  </a:cubicBezTo>
                  <a:cubicBezTo>
                    <a:pt x="420" y="12"/>
                    <a:pt x="400" y="14"/>
                    <a:pt x="391" y="13"/>
                  </a:cubicBezTo>
                  <a:cubicBezTo>
                    <a:pt x="391" y="14"/>
                    <a:pt x="393" y="14"/>
                    <a:pt x="393" y="15"/>
                  </a:cubicBezTo>
                  <a:cubicBezTo>
                    <a:pt x="378" y="16"/>
                    <a:pt x="363" y="17"/>
                    <a:pt x="347" y="16"/>
                  </a:cubicBezTo>
                  <a:cubicBezTo>
                    <a:pt x="349" y="14"/>
                    <a:pt x="356" y="15"/>
                    <a:pt x="358" y="14"/>
                  </a:cubicBezTo>
                  <a:cubicBezTo>
                    <a:pt x="354" y="11"/>
                    <a:pt x="345" y="15"/>
                    <a:pt x="341" y="13"/>
                  </a:cubicBezTo>
                  <a:cubicBezTo>
                    <a:pt x="341" y="15"/>
                    <a:pt x="346" y="13"/>
                    <a:pt x="346" y="15"/>
                  </a:cubicBezTo>
                  <a:cubicBezTo>
                    <a:pt x="340" y="17"/>
                    <a:pt x="336" y="16"/>
                    <a:pt x="329" y="16"/>
                  </a:cubicBezTo>
                  <a:cubicBezTo>
                    <a:pt x="334" y="13"/>
                    <a:pt x="325" y="10"/>
                    <a:pt x="332" y="10"/>
                  </a:cubicBezTo>
                  <a:cubicBezTo>
                    <a:pt x="326" y="8"/>
                    <a:pt x="321" y="9"/>
                    <a:pt x="318" y="13"/>
                  </a:cubicBezTo>
                  <a:cubicBezTo>
                    <a:pt x="319" y="15"/>
                    <a:pt x="323" y="14"/>
                    <a:pt x="327" y="14"/>
                  </a:cubicBezTo>
                  <a:cubicBezTo>
                    <a:pt x="318" y="17"/>
                    <a:pt x="308" y="16"/>
                    <a:pt x="296" y="15"/>
                  </a:cubicBezTo>
                  <a:cubicBezTo>
                    <a:pt x="297" y="12"/>
                    <a:pt x="302" y="14"/>
                    <a:pt x="305" y="13"/>
                  </a:cubicBezTo>
                  <a:cubicBezTo>
                    <a:pt x="298" y="11"/>
                    <a:pt x="289" y="12"/>
                    <a:pt x="278" y="12"/>
                  </a:cubicBezTo>
                  <a:cubicBezTo>
                    <a:pt x="277" y="11"/>
                    <a:pt x="281" y="10"/>
                    <a:pt x="277" y="8"/>
                  </a:cubicBezTo>
                  <a:cubicBezTo>
                    <a:pt x="194" y="2"/>
                    <a:pt x="109" y="12"/>
                    <a:pt x="29" y="17"/>
                  </a:cubicBezTo>
                  <a:cubicBezTo>
                    <a:pt x="28" y="21"/>
                    <a:pt x="34" y="18"/>
                    <a:pt x="36" y="19"/>
                  </a:cubicBezTo>
                  <a:cubicBezTo>
                    <a:pt x="37" y="21"/>
                    <a:pt x="31" y="18"/>
                    <a:pt x="33" y="22"/>
                  </a:cubicBezTo>
                  <a:close/>
                  <a:moveTo>
                    <a:pt x="162" y="41"/>
                  </a:moveTo>
                  <a:cubicBezTo>
                    <a:pt x="168" y="40"/>
                    <a:pt x="177" y="38"/>
                    <a:pt x="180" y="42"/>
                  </a:cubicBezTo>
                  <a:cubicBezTo>
                    <a:pt x="174" y="42"/>
                    <a:pt x="165" y="44"/>
                    <a:pt x="162" y="41"/>
                  </a:cubicBezTo>
                  <a:close/>
                  <a:moveTo>
                    <a:pt x="135" y="41"/>
                  </a:moveTo>
                  <a:cubicBezTo>
                    <a:pt x="148" y="41"/>
                    <a:pt x="152" y="40"/>
                    <a:pt x="161" y="42"/>
                  </a:cubicBezTo>
                  <a:cubicBezTo>
                    <a:pt x="152" y="42"/>
                    <a:pt x="141" y="44"/>
                    <a:pt x="135" y="41"/>
                  </a:cubicBezTo>
                  <a:close/>
                  <a:moveTo>
                    <a:pt x="233" y="25"/>
                  </a:moveTo>
                  <a:cubicBezTo>
                    <a:pt x="233" y="26"/>
                    <a:pt x="233" y="27"/>
                    <a:pt x="233" y="28"/>
                  </a:cubicBezTo>
                  <a:cubicBezTo>
                    <a:pt x="225" y="30"/>
                    <a:pt x="216" y="27"/>
                    <a:pt x="208" y="25"/>
                  </a:cubicBezTo>
                  <a:cubicBezTo>
                    <a:pt x="218" y="23"/>
                    <a:pt x="225" y="26"/>
                    <a:pt x="233"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137"/>
            <p:cNvSpPr>
              <a:spLocks/>
            </p:cNvSpPr>
            <p:nvPr/>
          </p:nvSpPr>
          <p:spPr bwMode="auto">
            <a:xfrm>
              <a:off x="4922305" y="427196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138"/>
            <p:cNvSpPr>
              <a:spLocks/>
            </p:cNvSpPr>
            <p:nvPr/>
          </p:nvSpPr>
          <p:spPr bwMode="auto">
            <a:xfrm>
              <a:off x="7609908" y="4324350"/>
              <a:ext cx="52753" cy="14288"/>
            </a:xfrm>
            <a:custGeom>
              <a:avLst/>
              <a:gdLst>
                <a:gd name="T0" fmla="*/ 9 w 9"/>
                <a:gd name="T1" fmla="*/ 2 h 4"/>
                <a:gd name="T2" fmla="*/ 6 w 9"/>
                <a:gd name="T3" fmla="*/ 3 h 4"/>
                <a:gd name="T4" fmla="*/ 6 w 9"/>
                <a:gd name="T5" fmla="*/ 4 h 4"/>
                <a:gd name="T6" fmla="*/ 0 w 9"/>
                <a:gd name="T7" fmla="*/ 4 h 4"/>
                <a:gd name="T8" fmla="*/ 0 w 9"/>
                <a:gd name="T9" fmla="*/ 1 h 4"/>
                <a:gd name="T10" fmla="*/ 9 w 9"/>
                <a:gd name="T11" fmla="*/ 2 h 4"/>
              </a:gdLst>
              <a:ahLst/>
              <a:cxnLst>
                <a:cxn ang="0">
                  <a:pos x="T0" y="T1"/>
                </a:cxn>
                <a:cxn ang="0">
                  <a:pos x="T2" y="T3"/>
                </a:cxn>
                <a:cxn ang="0">
                  <a:pos x="T4" y="T5"/>
                </a:cxn>
                <a:cxn ang="0">
                  <a:pos x="T6" y="T7"/>
                </a:cxn>
                <a:cxn ang="0">
                  <a:pos x="T8" y="T9"/>
                </a:cxn>
                <a:cxn ang="0">
                  <a:pos x="T10" y="T11"/>
                </a:cxn>
              </a:cxnLst>
              <a:rect l="0" t="0" r="r" b="b"/>
              <a:pathLst>
                <a:path w="9" h="4">
                  <a:moveTo>
                    <a:pt x="9" y="2"/>
                  </a:moveTo>
                  <a:cubicBezTo>
                    <a:pt x="8" y="2"/>
                    <a:pt x="6" y="2"/>
                    <a:pt x="6" y="3"/>
                  </a:cubicBezTo>
                  <a:cubicBezTo>
                    <a:pt x="7" y="3"/>
                    <a:pt x="7" y="4"/>
                    <a:pt x="6" y="4"/>
                  </a:cubicBezTo>
                  <a:cubicBezTo>
                    <a:pt x="4" y="3"/>
                    <a:pt x="4" y="4"/>
                    <a:pt x="0" y="4"/>
                  </a:cubicBezTo>
                  <a:cubicBezTo>
                    <a:pt x="0" y="3"/>
                    <a:pt x="0" y="2"/>
                    <a:pt x="0" y="1"/>
                  </a:cubicBezTo>
                  <a:cubicBezTo>
                    <a:pt x="4" y="3"/>
                    <a:pt x="6" y="0"/>
                    <a:pt x="9"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139"/>
            <p:cNvSpPr>
              <a:spLocks/>
            </p:cNvSpPr>
            <p:nvPr/>
          </p:nvSpPr>
          <p:spPr bwMode="auto">
            <a:xfrm>
              <a:off x="7207322" y="4298950"/>
              <a:ext cx="130494" cy="12700"/>
            </a:xfrm>
            <a:custGeom>
              <a:avLst/>
              <a:gdLst>
                <a:gd name="T0" fmla="*/ 23 w 23"/>
                <a:gd name="T1" fmla="*/ 2 h 4"/>
                <a:gd name="T2" fmla="*/ 2 w 23"/>
                <a:gd name="T3" fmla="*/ 2 h 4"/>
                <a:gd name="T4" fmla="*/ 23 w 23"/>
                <a:gd name="T5" fmla="*/ 2 h 4"/>
              </a:gdLst>
              <a:ahLst/>
              <a:cxnLst>
                <a:cxn ang="0">
                  <a:pos x="T0" y="T1"/>
                </a:cxn>
                <a:cxn ang="0">
                  <a:pos x="T2" y="T3"/>
                </a:cxn>
                <a:cxn ang="0">
                  <a:pos x="T4" y="T5"/>
                </a:cxn>
              </a:cxnLst>
              <a:rect l="0" t="0" r="r" b="b"/>
              <a:pathLst>
                <a:path w="23" h="4">
                  <a:moveTo>
                    <a:pt x="23" y="2"/>
                  </a:moveTo>
                  <a:cubicBezTo>
                    <a:pt x="17" y="4"/>
                    <a:pt x="0" y="4"/>
                    <a:pt x="2" y="2"/>
                  </a:cubicBezTo>
                  <a:cubicBezTo>
                    <a:pt x="5" y="2"/>
                    <a:pt x="20" y="0"/>
                    <a:pt x="2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140"/>
            <p:cNvSpPr>
              <a:spLocks/>
            </p:cNvSpPr>
            <p:nvPr/>
          </p:nvSpPr>
          <p:spPr bwMode="auto">
            <a:xfrm>
              <a:off x="7223981" y="4344988"/>
              <a:ext cx="63859" cy="15875"/>
            </a:xfrm>
            <a:custGeom>
              <a:avLst/>
              <a:gdLst>
                <a:gd name="T0" fmla="*/ 4 w 11"/>
                <a:gd name="T1" fmla="*/ 2 h 5"/>
                <a:gd name="T2" fmla="*/ 9 w 11"/>
                <a:gd name="T3" fmla="*/ 2 h 5"/>
                <a:gd name="T4" fmla="*/ 8 w 11"/>
                <a:gd name="T5" fmla="*/ 0 h 5"/>
                <a:gd name="T6" fmla="*/ 11 w 11"/>
                <a:gd name="T7" fmla="*/ 4 h 5"/>
                <a:gd name="T8" fmla="*/ 4 w 11"/>
                <a:gd name="T9" fmla="*/ 2 h 5"/>
              </a:gdLst>
              <a:ahLst/>
              <a:cxnLst>
                <a:cxn ang="0">
                  <a:pos x="T0" y="T1"/>
                </a:cxn>
                <a:cxn ang="0">
                  <a:pos x="T2" y="T3"/>
                </a:cxn>
                <a:cxn ang="0">
                  <a:pos x="T4" y="T5"/>
                </a:cxn>
                <a:cxn ang="0">
                  <a:pos x="T6" y="T7"/>
                </a:cxn>
                <a:cxn ang="0">
                  <a:pos x="T8" y="T9"/>
                </a:cxn>
              </a:cxnLst>
              <a:rect l="0" t="0" r="r" b="b"/>
              <a:pathLst>
                <a:path w="11" h="5">
                  <a:moveTo>
                    <a:pt x="4" y="2"/>
                  </a:moveTo>
                  <a:cubicBezTo>
                    <a:pt x="3" y="4"/>
                    <a:pt x="9" y="3"/>
                    <a:pt x="9" y="2"/>
                  </a:cubicBezTo>
                  <a:cubicBezTo>
                    <a:pt x="7" y="2"/>
                    <a:pt x="7" y="0"/>
                    <a:pt x="8" y="0"/>
                  </a:cubicBezTo>
                  <a:cubicBezTo>
                    <a:pt x="8" y="3"/>
                    <a:pt x="11" y="2"/>
                    <a:pt x="11" y="4"/>
                  </a:cubicBezTo>
                  <a:cubicBezTo>
                    <a:pt x="8" y="4"/>
                    <a:pt x="0" y="5"/>
                    <a:pt x="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144"/>
            <p:cNvSpPr>
              <a:spLocks/>
            </p:cNvSpPr>
            <p:nvPr/>
          </p:nvSpPr>
          <p:spPr bwMode="auto">
            <a:xfrm>
              <a:off x="6157824" y="4194175"/>
              <a:ext cx="238775" cy="28575"/>
            </a:xfrm>
            <a:custGeom>
              <a:avLst/>
              <a:gdLst>
                <a:gd name="T0" fmla="*/ 0 w 42"/>
                <a:gd name="T1" fmla="*/ 6 h 9"/>
                <a:gd name="T2" fmla="*/ 34 w 42"/>
                <a:gd name="T3" fmla="*/ 5 h 9"/>
                <a:gd name="T4" fmla="*/ 42 w 42"/>
                <a:gd name="T5" fmla="*/ 6 h 9"/>
                <a:gd name="T6" fmla="*/ 0 w 42"/>
                <a:gd name="T7" fmla="*/ 6 h 9"/>
              </a:gdLst>
              <a:ahLst/>
              <a:cxnLst>
                <a:cxn ang="0">
                  <a:pos x="T0" y="T1"/>
                </a:cxn>
                <a:cxn ang="0">
                  <a:pos x="T2" y="T3"/>
                </a:cxn>
                <a:cxn ang="0">
                  <a:pos x="T4" y="T5"/>
                </a:cxn>
                <a:cxn ang="0">
                  <a:pos x="T6" y="T7"/>
                </a:cxn>
              </a:cxnLst>
              <a:rect l="0" t="0" r="r" b="b"/>
              <a:pathLst>
                <a:path w="42" h="9">
                  <a:moveTo>
                    <a:pt x="0" y="6"/>
                  </a:moveTo>
                  <a:cubicBezTo>
                    <a:pt x="8" y="3"/>
                    <a:pt x="23" y="5"/>
                    <a:pt x="34" y="5"/>
                  </a:cubicBezTo>
                  <a:cubicBezTo>
                    <a:pt x="36" y="5"/>
                    <a:pt x="42" y="0"/>
                    <a:pt x="42" y="6"/>
                  </a:cubicBezTo>
                  <a:cubicBezTo>
                    <a:pt x="29" y="6"/>
                    <a:pt x="4" y="9"/>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145"/>
            <p:cNvSpPr>
              <a:spLocks/>
            </p:cNvSpPr>
            <p:nvPr/>
          </p:nvSpPr>
          <p:spPr bwMode="auto">
            <a:xfrm>
              <a:off x="5907944" y="4330700"/>
              <a:ext cx="97177" cy="14288"/>
            </a:xfrm>
            <a:custGeom>
              <a:avLst/>
              <a:gdLst>
                <a:gd name="T0" fmla="*/ 3 w 17"/>
                <a:gd name="T1" fmla="*/ 2 h 4"/>
                <a:gd name="T2" fmla="*/ 17 w 17"/>
                <a:gd name="T3" fmla="*/ 3 h 4"/>
                <a:gd name="T4" fmla="*/ 3 w 17"/>
                <a:gd name="T5" fmla="*/ 2 h 4"/>
              </a:gdLst>
              <a:ahLst/>
              <a:cxnLst>
                <a:cxn ang="0">
                  <a:pos x="T0" y="T1"/>
                </a:cxn>
                <a:cxn ang="0">
                  <a:pos x="T2" y="T3"/>
                </a:cxn>
                <a:cxn ang="0">
                  <a:pos x="T4" y="T5"/>
                </a:cxn>
              </a:cxnLst>
              <a:rect l="0" t="0" r="r" b="b"/>
              <a:pathLst>
                <a:path w="17" h="4">
                  <a:moveTo>
                    <a:pt x="3" y="2"/>
                  </a:moveTo>
                  <a:cubicBezTo>
                    <a:pt x="4" y="2"/>
                    <a:pt x="14" y="0"/>
                    <a:pt x="17" y="3"/>
                  </a:cubicBezTo>
                  <a:cubicBezTo>
                    <a:pt x="15" y="4"/>
                    <a:pt x="0" y="3"/>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146"/>
            <p:cNvSpPr>
              <a:spLocks/>
            </p:cNvSpPr>
            <p:nvPr/>
          </p:nvSpPr>
          <p:spPr bwMode="auto">
            <a:xfrm>
              <a:off x="5466489" y="4357688"/>
              <a:ext cx="397033" cy="9525"/>
            </a:xfrm>
            <a:custGeom>
              <a:avLst/>
              <a:gdLst>
                <a:gd name="T0" fmla="*/ 70 w 70"/>
                <a:gd name="T1" fmla="*/ 1 h 3"/>
                <a:gd name="T2" fmla="*/ 0 w 70"/>
                <a:gd name="T3" fmla="*/ 2 h 3"/>
                <a:gd name="T4" fmla="*/ 70 w 70"/>
                <a:gd name="T5" fmla="*/ 1 h 3"/>
              </a:gdLst>
              <a:ahLst/>
              <a:cxnLst>
                <a:cxn ang="0">
                  <a:pos x="T0" y="T1"/>
                </a:cxn>
                <a:cxn ang="0">
                  <a:pos x="T2" y="T3"/>
                </a:cxn>
                <a:cxn ang="0">
                  <a:pos x="T4" y="T5"/>
                </a:cxn>
              </a:cxnLst>
              <a:rect l="0" t="0" r="r" b="b"/>
              <a:pathLst>
                <a:path w="70" h="3">
                  <a:moveTo>
                    <a:pt x="70" y="1"/>
                  </a:moveTo>
                  <a:cubicBezTo>
                    <a:pt x="40" y="2"/>
                    <a:pt x="28" y="3"/>
                    <a:pt x="0" y="2"/>
                  </a:cubicBezTo>
                  <a:cubicBezTo>
                    <a:pt x="22" y="1"/>
                    <a:pt x="51" y="0"/>
                    <a:pt x="7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148"/>
            <p:cNvSpPr>
              <a:spLocks/>
            </p:cNvSpPr>
            <p:nvPr/>
          </p:nvSpPr>
          <p:spPr bwMode="auto">
            <a:xfrm>
              <a:off x="4808469" y="4354513"/>
              <a:ext cx="435904" cy="15875"/>
            </a:xfrm>
            <a:custGeom>
              <a:avLst/>
              <a:gdLst>
                <a:gd name="T0" fmla="*/ 14 w 77"/>
                <a:gd name="T1" fmla="*/ 0 h 5"/>
                <a:gd name="T2" fmla="*/ 21 w 77"/>
                <a:gd name="T3" fmla="*/ 3 h 5"/>
                <a:gd name="T4" fmla="*/ 62 w 77"/>
                <a:gd name="T5" fmla="*/ 3 h 5"/>
                <a:gd name="T6" fmla="*/ 53 w 77"/>
                <a:gd name="T7" fmla="*/ 5 h 5"/>
                <a:gd name="T8" fmla="*/ 0 w 77"/>
                <a:gd name="T9" fmla="*/ 3 h 5"/>
                <a:gd name="T10" fmla="*/ 14 w 77"/>
                <a:gd name="T11" fmla="*/ 0 h 5"/>
              </a:gdLst>
              <a:ahLst/>
              <a:cxnLst>
                <a:cxn ang="0">
                  <a:pos x="T0" y="T1"/>
                </a:cxn>
                <a:cxn ang="0">
                  <a:pos x="T2" y="T3"/>
                </a:cxn>
                <a:cxn ang="0">
                  <a:pos x="T4" y="T5"/>
                </a:cxn>
                <a:cxn ang="0">
                  <a:pos x="T6" y="T7"/>
                </a:cxn>
                <a:cxn ang="0">
                  <a:pos x="T8" y="T9"/>
                </a:cxn>
                <a:cxn ang="0">
                  <a:pos x="T10" y="T11"/>
                </a:cxn>
              </a:cxnLst>
              <a:rect l="0" t="0" r="r" b="b"/>
              <a:pathLst>
                <a:path w="77" h="5">
                  <a:moveTo>
                    <a:pt x="14" y="0"/>
                  </a:moveTo>
                  <a:cubicBezTo>
                    <a:pt x="16" y="2"/>
                    <a:pt x="18" y="3"/>
                    <a:pt x="21" y="3"/>
                  </a:cubicBezTo>
                  <a:cubicBezTo>
                    <a:pt x="35" y="3"/>
                    <a:pt x="47" y="3"/>
                    <a:pt x="62" y="3"/>
                  </a:cubicBezTo>
                  <a:cubicBezTo>
                    <a:pt x="77" y="4"/>
                    <a:pt x="56" y="5"/>
                    <a:pt x="53" y="5"/>
                  </a:cubicBezTo>
                  <a:cubicBezTo>
                    <a:pt x="41" y="5"/>
                    <a:pt x="12" y="5"/>
                    <a:pt x="0" y="3"/>
                  </a:cubicBezTo>
                  <a:cubicBezTo>
                    <a:pt x="8" y="3"/>
                    <a:pt x="12" y="5"/>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149"/>
            <p:cNvSpPr>
              <a:spLocks/>
            </p:cNvSpPr>
            <p:nvPr/>
          </p:nvSpPr>
          <p:spPr bwMode="auto">
            <a:xfrm>
              <a:off x="4466967" y="4479925"/>
              <a:ext cx="63859" cy="19050"/>
            </a:xfrm>
            <a:custGeom>
              <a:avLst/>
              <a:gdLst>
                <a:gd name="T0" fmla="*/ 8 w 11"/>
                <a:gd name="T1" fmla="*/ 3 h 6"/>
                <a:gd name="T2" fmla="*/ 7 w 11"/>
                <a:gd name="T3" fmla="*/ 4 h 6"/>
                <a:gd name="T4" fmla="*/ 9 w 11"/>
                <a:gd name="T5" fmla="*/ 5 h 6"/>
                <a:gd name="T6" fmla="*/ 3 w 11"/>
                <a:gd name="T7" fmla="*/ 2 h 6"/>
                <a:gd name="T8" fmla="*/ 8 w 11"/>
                <a:gd name="T9" fmla="*/ 3 h 6"/>
              </a:gdLst>
              <a:ahLst/>
              <a:cxnLst>
                <a:cxn ang="0">
                  <a:pos x="T0" y="T1"/>
                </a:cxn>
                <a:cxn ang="0">
                  <a:pos x="T2" y="T3"/>
                </a:cxn>
                <a:cxn ang="0">
                  <a:pos x="T4" y="T5"/>
                </a:cxn>
                <a:cxn ang="0">
                  <a:pos x="T6" y="T7"/>
                </a:cxn>
                <a:cxn ang="0">
                  <a:pos x="T8" y="T9"/>
                </a:cxn>
              </a:cxnLst>
              <a:rect l="0" t="0" r="r" b="b"/>
              <a:pathLst>
                <a:path w="11" h="6">
                  <a:moveTo>
                    <a:pt x="8" y="3"/>
                  </a:moveTo>
                  <a:cubicBezTo>
                    <a:pt x="7" y="3"/>
                    <a:pt x="7" y="3"/>
                    <a:pt x="7" y="4"/>
                  </a:cubicBezTo>
                  <a:cubicBezTo>
                    <a:pt x="8" y="4"/>
                    <a:pt x="9" y="4"/>
                    <a:pt x="9" y="5"/>
                  </a:cubicBezTo>
                  <a:cubicBezTo>
                    <a:pt x="6" y="6"/>
                    <a:pt x="0" y="4"/>
                    <a:pt x="3" y="2"/>
                  </a:cubicBezTo>
                  <a:cubicBezTo>
                    <a:pt x="4" y="5"/>
                    <a:pt x="11" y="0"/>
                    <a:pt x="8"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150"/>
            <p:cNvSpPr>
              <a:spLocks/>
            </p:cNvSpPr>
            <p:nvPr/>
          </p:nvSpPr>
          <p:spPr bwMode="auto">
            <a:xfrm>
              <a:off x="3770077" y="4475163"/>
              <a:ext cx="169364" cy="14288"/>
            </a:xfrm>
            <a:custGeom>
              <a:avLst/>
              <a:gdLst>
                <a:gd name="T0" fmla="*/ 0 w 30"/>
                <a:gd name="T1" fmla="*/ 2 h 4"/>
                <a:gd name="T2" fmla="*/ 30 w 30"/>
                <a:gd name="T3" fmla="*/ 4 h 4"/>
                <a:gd name="T4" fmla="*/ 0 w 30"/>
                <a:gd name="T5" fmla="*/ 2 h 4"/>
              </a:gdLst>
              <a:ahLst/>
              <a:cxnLst>
                <a:cxn ang="0">
                  <a:pos x="T0" y="T1"/>
                </a:cxn>
                <a:cxn ang="0">
                  <a:pos x="T2" y="T3"/>
                </a:cxn>
                <a:cxn ang="0">
                  <a:pos x="T4" y="T5"/>
                </a:cxn>
              </a:cxnLst>
              <a:rect l="0" t="0" r="r" b="b"/>
              <a:pathLst>
                <a:path w="30" h="4">
                  <a:moveTo>
                    <a:pt x="0" y="2"/>
                  </a:moveTo>
                  <a:cubicBezTo>
                    <a:pt x="8" y="0"/>
                    <a:pt x="22" y="2"/>
                    <a:pt x="30" y="4"/>
                  </a:cubicBezTo>
                  <a:cubicBezTo>
                    <a:pt x="20" y="3"/>
                    <a:pt x="8" y="4"/>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151"/>
            <p:cNvSpPr>
              <a:spLocks/>
            </p:cNvSpPr>
            <p:nvPr/>
          </p:nvSpPr>
          <p:spPr bwMode="auto">
            <a:xfrm>
              <a:off x="2481804" y="4249738"/>
              <a:ext cx="77741" cy="15875"/>
            </a:xfrm>
            <a:custGeom>
              <a:avLst/>
              <a:gdLst>
                <a:gd name="T0" fmla="*/ 14 w 14"/>
                <a:gd name="T1" fmla="*/ 2 h 5"/>
                <a:gd name="T2" fmla="*/ 14 w 14"/>
                <a:gd name="T3" fmla="*/ 4 h 5"/>
                <a:gd name="T4" fmla="*/ 1 w 14"/>
                <a:gd name="T5" fmla="*/ 5 h 5"/>
                <a:gd name="T6" fmla="*/ 14 w 14"/>
                <a:gd name="T7" fmla="*/ 2 h 5"/>
              </a:gdLst>
              <a:ahLst/>
              <a:cxnLst>
                <a:cxn ang="0">
                  <a:pos x="T0" y="T1"/>
                </a:cxn>
                <a:cxn ang="0">
                  <a:pos x="T2" y="T3"/>
                </a:cxn>
                <a:cxn ang="0">
                  <a:pos x="T4" y="T5"/>
                </a:cxn>
                <a:cxn ang="0">
                  <a:pos x="T6" y="T7"/>
                </a:cxn>
              </a:cxnLst>
              <a:rect l="0" t="0" r="r" b="b"/>
              <a:pathLst>
                <a:path w="14" h="5">
                  <a:moveTo>
                    <a:pt x="14" y="2"/>
                  </a:moveTo>
                  <a:cubicBezTo>
                    <a:pt x="13" y="3"/>
                    <a:pt x="13" y="3"/>
                    <a:pt x="14" y="4"/>
                  </a:cubicBezTo>
                  <a:cubicBezTo>
                    <a:pt x="9" y="2"/>
                    <a:pt x="7" y="5"/>
                    <a:pt x="1" y="5"/>
                  </a:cubicBezTo>
                  <a:cubicBezTo>
                    <a:pt x="0" y="0"/>
                    <a:pt x="12" y="4"/>
                    <a:pt x="1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153"/>
            <p:cNvSpPr>
              <a:spLocks/>
            </p:cNvSpPr>
            <p:nvPr/>
          </p:nvSpPr>
          <p:spPr bwMode="auto">
            <a:xfrm>
              <a:off x="7526615" y="4327525"/>
              <a:ext cx="44423" cy="20638"/>
            </a:xfrm>
            <a:custGeom>
              <a:avLst/>
              <a:gdLst>
                <a:gd name="T0" fmla="*/ 8 w 8"/>
                <a:gd name="T1" fmla="*/ 3 h 6"/>
                <a:gd name="T2" fmla="*/ 2 w 8"/>
                <a:gd name="T3" fmla="*/ 6 h 6"/>
                <a:gd name="T4" fmla="*/ 0 w 8"/>
                <a:gd name="T5" fmla="*/ 2 h 6"/>
                <a:gd name="T6" fmla="*/ 8 w 8"/>
                <a:gd name="T7" fmla="*/ 3 h 6"/>
              </a:gdLst>
              <a:ahLst/>
              <a:cxnLst>
                <a:cxn ang="0">
                  <a:pos x="T0" y="T1"/>
                </a:cxn>
                <a:cxn ang="0">
                  <a:pos x="T2" y="T3"/>
                </a:cxn>
                <a:cxn ang="0">
                  <a:pos x="T4" y="T5"/>
                </a:cxn>
                <a:cxn ang="0">
                  <a:pos x="T6" y="T7"/>
                </a:cxn>
              </a:cxnLst>
              <a:rect l="0" t="0" r="r" b="b"/>
              <a:pathLst>
                <a:path w="8" h="6">
                  <a:moveTo>
                    <a:pt x="8" y="3"/>
                  </a:moveTo>
                  <a:cubicBezTo>
                    <a:pt x="6" y="5"/>
                    <a:pt x="5" y="3"/>
                    <a:pt x="2" y="6"/>
                  </a:cubicBezTo>
                  <a:cubicBezTo>
                    <a:pt x="2" y="4"/>
                    <a:pt x="1" y="3"/>
                    <a:pt x="0" y="2"/>
                  </a:cubicBezTo>
                  <a:cubicBezTo>
                    <a:pt x="2" y="2"/>
                    <a:pt x="7" y="0"/>
                    <a:pt x="8"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154"/>
            <p:cNvSpPr>
              <a:spLocks/>
            </p:cNvSpPr>
            <p:nvPr/>
          </p:nvSpPr>
          <p:spPr bwMode="auto">
            <a:xfrm>
              <a:off x="7371134" y="4330700"/>
              <a:ext cx="124941" cy="23813"/>
            </a:xfrm>
            <a:custGeom>
              <a:avLst/>
              <a:gdLst>
                <a:gd name="T0" fmla="*/ 22 w 22"/>
                <a:gd name="T1" fmla="*/ 2 h 7"/>
                <a:gd name="T2" fmla="*/ 22 w 22"/>
                <a:gd name="T3" fmla="*/ 4 h 7"/>
                <a:gd name="T4" fmla="*/ 0 w 22"/>
                <a:gd name="T5" fmla="*/ 7 h 7"/>
                <a:gd name="T6" fmla="*/ 0 w 22"/>
                <a:gd name="T7" fmla="*/ 2 h 7"/>
                <a:gd name="T8" fmla="*/ 22 w 22"/>
                <a:gd name="T9" fmla="*/ 2 h 7"/>
              </a:gdLst>
              <a:ahLst/>
              <a:cxnLst>
                <a:cxn ang="0">
                  <a:pos x="T0" y="T1"/>
                </a:cxn>
                <a:cxn ang="0">
                  <a:pos x="T2" y="T3"/>
                </a:cxn>
                <a:cxn ang="0">
                  <a:pos x="T4" y="T5"/>
                </a:cxn>
                <a:cxn ang="0">
                  <a:pos x="T6" y="T7"/>
                </a:cxn>
                <a:cxn ang="0">
                  <a:pos x="T8" y="T9"/>
                </a:cxn>
              </a:cxnLst>
              <a:rect l="0" t="0" r="r" b="b"/>
              <a:pathLst>
                <a:path w="22" h="7">
                  <a:moveTo>
                    <a:pt x="22" y="2"/>
                  </a:moveTo>
                  <a:cubicBezTo>
                    <a:pt x="21" y="2"/>
                    <a:pt x="22" y="3"/>
                    <a:pt x="22" y="4"/>
                  </a:cubicBezTo>
                  <a:cubicBezTo>
                    <a:pt x="15" y="5"/>
                    <a:pt x="7" y="5"/>
                    <a:pt x="0" y="7"/>
                  </a:cubicBezTo>
                  <a:cubicBezTo>
                    <a:pt x="0" y="5"/>
                    <a:pt x="0" y="4"/>
                    <a:pt x="0" y="2"/>
                  </a:cubicBezTo>
                  <a:cubicBezTo>
                    <a:pt x="5" y="4"/>
                    <a:pt x="16" y="0"/>
                    <a:pt x="2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155"/>
            <p:cNvSpPr>
              <a:spLocks/>
            </p:cNvSpPr>
            <p:nvPr/>
          </p:nvSpPr>
          <p:spPr bwMode="auto">
            <a:xfrm>
              <a:off x="2645616" y="4449763"/>
              <a:ext cx="1043945" cy="42863"/>
            </a:xfrm>
            <a:custGeom>
              <a:avLst/>
              <a:gdLst>
                <a:gd name="T0" fmla="*/ 65 w 184"/>
                <a:gd name="T1" fmla="*/ 4 h 13"/>
                <a:gd name="T2" fmla="*/ 158 w 184"/>
                <a:gd name="T3" fmla="*/ 8 h 13"/>
                <a:gd name="T4" fmla="*/ 184 w 184"/>
                <a:gd name="T5" fmla="*/ 8 h 13"/>
                <a:gd name="T6" fmla="*/ 116 w 184"/>
                <a:gd name="T7" fmla="*/ 9 h 13"/>
                <a:gd name="T8" fmla="*/ 83 w 184"/>
                <a:gd name="T9" fmla="*/ 12 h 13"/>
                <a:gd name="T10" fmla="*/ 45 w 184"/>
                <a:gd name="T11" fmla="*/ 10 h 13"/>
                <a:gd name="T12" fmla="*/ 0 w 184"/>
                <a:gd name="T13" fmla="*/ 6 h 13"/>
                <a:gd name="T14" fmla="*/ 65 w 184"/>
                <a:gd name="T15" fmla="*/ 4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13">
                  <a:moveTo>
                    <a:pt x="65" y="4"/>
                  </a:moveTo>
                  <a:cubicBezTo>
                    <a:pt x="97" y="12"/>
                    <a:pt x="129" y="5"/>
                    <a:pt x="158" y="8"/>
                  </a:cubicBezTo>
                  <a:cubicBezTo>
                    <a:pt x="160" y="4"/>
                    <a:pt x="177" y="7"/>
                    <a:pt x="184" y="8"/>
                  </a:cubicBezTo>
                  <a:cubicBezTo>
                    <a:pt x="167" y="13"/>
                    <a:pt x="142" y="9"/>
                    <a:pt x="116" y="9"/>
                  </a:cubicBezTo>
                  <a:cubicBezTo>
                    <a:pt x="104" y="10"/>
                    <a:pt x="93" y="12"/>
                    <a:pt x="83" y="12"/>
                  </a:cubicBezTo>
                  <a:cubicBezTo>
                    <a:pt x="71" y="11"/>
                    <a:pt x="60" y="10"/>
                    <a:pt x="45" y="10"/>
                  </a:cubicBezTo>
                  <a:cubicBezTo>
                    <a:pt x="31" y="10"/>
                    <a:pt x="12" y="12"/>
                    <a:pt x="0" y="6"/>
                  </a:cubicBezTo>
                  <a:cubicBezTo>
                    <a:pt x="19" y="0"/>
                    <a:pt x="44" y="11"/>
                    <a:pt x="6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pic>
        <p:nvPicPr>
          <p:cNvPr id="80" name="图片 79"/>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flipH="1">
            <a:off x="1223628" y="2176500"/>
            <a:ext cx="2326734" cy="2476399"/>
          </a:xfrm>
          <a:prstGeom prst="rect">
            <a:avLst/>
          </a:prstGeom>
        </p:spPr>
      </p:pic>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 calcmode="lin" valueType="num">
                                      <p:cBhvr additive="base">
                                        <p:cTn id="7" dur="500" fill="hold"/>
                                        <p:tgtEl>
                                          <p:spTgt spid="80"/>
                                        </p:tgtEl>
                                        <p:attrNameLst>
                                          <p:attrName>ppt_x</p:attrName>
                                        </p:attrNameLst>
                                      </p:cBhvr>
                                      <p:tavLst>
                                        <p:tav tm="0">
                                          <p:val>
                                            <p:strVal val="0-#ppt_w/2"/>
                                          </p:val>
                                        </p:tav>
                                        <p:tav tm="100000">
                                          <p:val>
                                            <p:strVal val="#ppt_x"/>
                                          </p:val>
                                        </p:tav>
                                      </p:tavLst>
                                    </p:anim>
                                    <p:anim calcmode="lin" valueType="num">
                                      <p:cBhvr additive="base">
                                        <p:cTn id="8" dur="500" fill="hold"/>
                                        <p:tgtEl>
                                          <p:spTgt spid="8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6" presetClass="emph" presetSubtype="0" fill="hold" nodeType="afterEffect">
                                  <p:stCondLst>
                                    <p:cond delay="0"/>
                                  </p:stCondLst>
                                  <p:childTnLst>
                                    <p:animEffect transition="out" filter="fade">
                                      <p:cBhvr>
                                        <p:cTn id="11" dur="500" tmFilter="0, 0; .2, .5; .8, .5; 1, 0"/>
                                        <p:tgtEl>
                                          <p:spTgt spid="1026"/>
                                        </p:tgtEl>
                                      </p:cBhvr>
                                    </p:animEffect>
                                    <p:animScale>
                                      <p:cBhvr>
                                        <p:cTn id="12" dur="250" autoRev="1" fill="hold"/>
                                        <p:tgtEl>
                                          <p:spTgt spid="1026"/>
                                        </p:tgtEl>
                                      </p:cBhvr>
                                      <p:by x="105000" y="105000"/>
                                    </p:animScale>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961"/>
          <p:cNvSpPr>
            <a:spLocks/>
          </p:cNvSpPr>
          <p:nvPr/>
        </p:nvSpPr>
        <p:spPr bwMode="auto">
          <a:xfrm>
            <a:off x="666921" y="2009145"/>
            <a:ext cx="1463039" cy="887435"/>
          </a:xfrm>
          <a:custGeom>
            <a:avLst/>
            <a:gdLst>
              <a:gd name="T0" fmla="*/ 299 w 376"/>
              <a:gd name="T1" fmla="*/ 23 h 228"/>
              <a:gd name="T2" fmla="*/ 295 w 376"/>
              <a:gd name="T3" fmla="*/ 33 h 228"/>
              <a:gd name="T4" fmla="*/ 312 w 376"/>
              <a:gd name="T5" fmla="*/ 16 h 228"/>
              <a:gd name="T6" fmla="*/ 333 w 376"/>
              <a:gd name="T7" fmla="*/ 24 h 228"/>
              <a:gd name="T8" fmla="*/ 340 w 376"/>
              <a:gd name="T9" fmla="*/ 22 h 228"/>
              <a:gd name="T10" fmla="*/ 350 w 376"/>
              <a:gd name="T11" fmla="*/ 17 h 228"/>
              <a:gd name="T12" fmla="*/ 369 w 376"/>
              <a:gd name="T13" fmla="*/ 23 h 228"/>
              <a:gd name="T14" fmla="*/ 345 w 376"/>
              <a:gd name="T15" fmla="*/ 40 h 228"/>
              <a:gd name="T16" fmla="*/ 308 w 376"/>
              <a:gd name="T17" fmla="*/ 56 h 228"/>
              <a:gd name="T18" fmla="*/ 299 w 376"/>
              <a:gd name="T19" fmla="*/ 59 h 228"/>
              <a:gd name="T20" fmla="*/ 264 w 376"/>
              <a:gd name="T21" fmla="*/ 74 h 228"/>
              <a:gd name="T22" fmla="*/ 348 w 376"/>
              <a:gd name="T23" fmla="*/ 51 h 228"/>
              <a:gd name="T24" fmla="*/ 328 w 376"/>
              <a:gd name="T25" fmla="*/ 67 h 228"/>
              <a:gd name="T26" fmla="*/ 303 w 376"/>
              <a:gd name="T27" fmla="*/ 83 h 228"/>
              <a:gd name="T28" fmla="*/ 316 w 376"/>
              <a:gd name="T29" fmla="*/ 101 h 228"/>
              <a:gd name="T30" fmla="*/ 349 w 376"/>
              <a:gd name="T31" fmla="*/ 98 h 228"/>
              <a:gd name="T32" fmla="*/ 301 w 376"/>
              <a:gd name="T33" fmla="*/ 123 h 228"/>
              <a:gd name="T34" fmla="*/ 346 w 376"/>
              <a:gd name="T35" fmla="*/ 108 h 228"/>
              <a:gd name="T36" fmla="*/ 358 w 376"/>
              <a:gd name="T37" fmla="*/ 113 h 228"/>
              <a:gd name="T38" fmla="*/ 342 w 376"/>
              <a:gd name="T39" fmla="*/ 121 h 228"/>
              <a:gd name="T40" fmla="*/ 336 w 376"/>
              <a:gd name="T41" fmla="*/ 125 h 228"/>
              <a:gd name="T42" fmla="*/ 319 w 376"/>
              <a:gd name="T43" fmla="*/ 127 h 228"/>
              <a:gd name="T44" fmla="*/ 272 w 376"/>
              <a:gd name="T45" fmla="*/ 140 h 228"/>
              <a:gd name="T46" fmla="*/ 255 w 376"/>
              <a:gd name="T47" fmla="*/ 157 h 228"/>
              <a:gd name="T48" fmla="*/ 322 w 376"/>
              <a:gd name="T49" fmla="*/ 135 h 228"/>
              <a:gd name="T50" fmla="*/ 345 w 376"/>
              <a:gd name="T51" fmla="*/ 135 h 228"/>
              <a:gd name="T52" fmla="*/ 316 w 376"/>
              <a:gd name="T53" fmla="*/ 153 h 228"/>
              <a:gd name="T54" fmla="*/ 343 w 376"/>
              <a:gd name="T55" fmla="*/ 145 h 228"/>
              <a:gd name="T56" fmla="*/ 336 w 376"/>
              <a:gd name="T57" fmla="*/ 154 h 228"/>
              <a:gd name="T58" fmla="*/ 299 w 376"/>
              <a:gd name="T59" fmla="*/ 164 h 228"/>
              <a:gd name="T60" fmla="*/ 245 w 376"/>
              <a:gd name="T61" fmla="*/ 190 h 228"/>
              <a:gd name="T62" fmla="*/ 219 w 376"/>
              <a:gd name="T63" fmla="*/ 207 h 228"/>
              <a:gd name="T64" fmla="*/ 195 w 376"/>
              <a:gd name="T65" fmla="*/ 212 h 228"/>
              <a:gd name="T66" fmla="*/ 154 w 376"/>
              <a:gd name="T67" fmla="*/ 222 h 228"/>
              <a:gd name="T68" fmla="*/ 104 w 376"/>
              <a:gd name="T69" fmla="*/ 227 h 228"/>
              <a:gd name="T70" fmla="*/ 85 w 376"/>
              <a:gd name="T71" fmla="*/ 221 h 228"/>
              <a:gd name="T72" fmla="*/ 70 w 376"/>
              <a:gd name="T73" fmla="*/ 211 h 228"/>
              <a:gd name="T74" fmla="*/ 40 w 376"/>
              <a:gd name="T75" fmla="*/ 207 h 228"/>
              <a:gd name="T76" fmla="*/ 46 w 376"/>
              <a:gd name="T77" fmla="*/ 200 h 228"/>
              <a:gd name="T78" fmla="*/ 65 w 376"/>
              <a:gd name="T79" fmla="*/ 192 h 228"/>
              <a:gd name="T80" fmla="*/ 84 w 376"/>
              <a:gd name="T81" fmla="*/ 178 h 228"/>
              <a:gd name="T82" fmla="*/ 37 w 376"/>
              <a:gd name="T83" fmla="*/ 178 h 228"/>
              <a:gd name="T84" fmla="*/ 47 w 376"/>
              <a:gd name="T85" fmla="*/ 165 h 228"/>
              <a:gd name="T86" fmla="*/ 23 w 376"/>
              <a:gd name="T87" fmla="*/ 160 h 228"/>
              <a:gd name="T88" fmla="*/ 16 w 376"/>
              <a:gd name="T89" fmla="*/ 154 h 228"/>
              <a:gd name="T90" fmla="*/ 1 w 376"/>
              <a:gd name="T91" fmla="*/ 135 h 228"/>
              <a:gd name="T92" fmla="*/ 33 w 376"/>
              <a:gd name="T93" fmla="*/ 134 h 228"/>
              <a:gd name="T94" fmla="*/ 14 w 376"/>
              <a:gd name="T95" fmla="*/ 128 h 228"/>
              <a:gd name="T96" fmla="*/ 44 w 376"/>
              <a:gd name="T97" fmla="*/ 120 h 228"/>
              <a:gd name="T98" fmla="*/ 8 w 376"/>
              <a:gd name="T99" fmla="*/ 117 h 228"/>
              <a:gd name="T100" fmla="*/ 27 w 376"/>
              <a:gd name="T101" fmla="*/ 111 h 228"/>
              <a:gd name="T102" fmla="*/ 31 w 376"/>
              <a:gd name="T103" fmla="*/ 100 h 228"/>
              <a:gd name="T104" fmla="*/ 10 w 376"/>
              <a:gd name="T105" fmla="*/ 97 h 228"/>
              <a:gd name="T106" fmla="*/ 33 w 376"/>
              <a:gd name="T107" fmla="*/ 88 h 228"/>
              <a:gd name="T108" fmla="*/ 23 w 376"/>
              <a:gd name="T109" fmla="*/ 83 h 228"/>
              <a:gd name="T110" fmla="*/ 31 w 376"/>
              <a:gd name="T111" fmla="*/ 77 h 228"/>
              <a:gd name="T112" fmla="*/ 33 w 376"/>
              <a:gd name="T113" fmla="*/ 64 h 228"/>
              <a:gd name="T114" fmla="*/ 51 w 376"/>
              <a:gd name="T115" fmla="*/ 47 h 228"/>
              <a:gd name="T116" fmla="*/ 84 w 376"/>
              <a:gd name="T117" fmla="*/ 20 h 228"/>
              <a:gd name="T118" fmla="*/ 132 w 376"/>
              <a:gd name="T119" fmla="*/ 13 h 228"/>
              <a:gd name="T120" fmla="*/ 175 w 376"/>
              <a:gd name="T121" fmla="*/ 14 h 228"/>
              <a:gd name="T122" fmla="*/ 228 w 376"/>
              <a:gd name="T123" fmla="*/ 10 h 228"/>
              <a:gd name="T124" fmla="*/ 265 w 376"/>
              <a:gd name="T125" fmla="*/ 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6" h="228">
                <a:moveTo>
                  <a:pt x="293" y="0"/>
                </a:moveTo>
                <a:lnTo>
                  <a:pt x="293" y="0"/>
                </a:lnTo>
                <a:lnTo>
                  <a:pt x="292" y="2"/>
                </a:lnTo>
                <a:lnTo>
                  <a:pt x="292" y="2"/>
                </a:lnTo>
                <a:lnTo>
                  <a:pt x="292" y="2"/>
                </a:lnTo>
                <a:lnTo>
                  <a:pt x="292" y="2"/>
                </a:lnTo>
                <a:lnTo>
                  <a:pt x="295" y="3"/>
                </a:lnTo>
                <a:lnTo>
                  <a:pt x="295" y="3"/>
                </a:lnTo>
                <a:lnTo>
                  <a:pt x="296" y="3"/>
                </a:lnTo>
                <a:lnTo>
                  <a:pt x="296" y="2"/>
                </a:lnTo>
                <a:lnTo>
                  <a:pt x="296" y="2"/>
                </a:lnTo>
                <a:lnTo>
                  <a:pt x="296" y="2"/>
                </a:lnTo>
                <a:lnTo>
                  <a:pt x="296" y="3"/>
                </a:lnTo>
                <a:lnTo>
                  <a:pt x="298" y="3"/>
                </a:lnTo>
                <a:lnTo>
                  <a:pt x="298" y="3"/>
                </a:lnTo>
                <a:lnTo>
                  <a:pt x="298" y="3"/>
                </a:lnTo>
                <a:lnTo>
                  <a:pt x="296" y="3"/>
                </a:lnTo>
                <a:lnTo>
                  <a:pt x="296" y="4"/>
                </a:lnTo>
                <a:lnTo>
                  <a:pt x="296" y="4"/>
                </a:lnTo>
                <a:lnTo>
                  <a:pt x="296" y="4"/>
                </a:lnTo>
                <a:lnTo>
                  <a:pt x="296" y="4"/>
                </a:lnTo>
                <a:lnTo>
                  <a:pt x="296" y="6"/>
                </a:lnTo>
                <a:lnTo>
                  <a:pt x="296" y="6"/>
                </a:lnTo>
                <a:lnTo>
                  <a:pt x="296" y="6"/>
                </a:lnTo>
                <a:lnTo>
                  <a:pt x="296" y="6"/>
                </a:lnTo>
                <a:lnTo>
                  <a:pt x="296" y="6"/>
                </a:lnTo>
                <a:lnTo>
                  <a:pt x="296" y="7"/>
                </a:lnTo>
                <a:lnTo>
                  <a:pt x="296" y="7"/>
                </a:lnTo>
                <a:lnTo>
                  <a:pt x="296" y="7"/>
                </a:lnTo>
                <a:lnTo>
                  <a:pt x="296" y="7"/>
                </a:lnTo>
                <a:lnTo>
                  <a:pt x="296" y="7"/>
                </a:lnTo>
                <a:lnTo>
                  <a:pt x="296" y="7"/>
                </a:lnTo>
                <a:lnTo>
                  <a:pt x="296" y="7"/>
                </a:lnTo>
                <a:lnTo>
                  <a:pt x="296" y="7"/>
                </a:lnTo>
                <a:lnTo>
                  <a:pt x="295" y="7"/>
                </a:lnTo>
                <a:lnTo>
                  <a:pt x="292" y="9"/>
                </a:lnTo>
                <a:lnTo>
                  <a:pt x="295" y="12"/>
                </a:lnTo>
                <a:lnTo>
                  <a:pt x="295" y="12"/>
                </a:lnTo>
                <a:lnTo>
                  <a:pt x="296" y="10"/>
                </a:lnTo>
                <a:lnTo>
                  <a:pt x="298" y="10"/>
                </a:lnTo>
                <a:lnTo>
                  <a:pt x="301" y="10"/>
                </a:lnTo>
                <a:lnTo>
                  <a:pt x="301" y="10"/>
                </a:lnTo>
                <a:lnTo>
                  <a:pt x="299" y="10"/>
                </a:lnTo>
                <a:lnTo>
                  <a:pt x="299" y="10"/>
                </a:lnTo>
                <a:lnTo>
                  <a:pt x="298" y="12"/>
                </a:lnTo>
                <a:lnTo>
                  <a:pt x="298" y="12"/>
                </a:lnTo>
                <a:lnTo>
                  <a:pt x="298" y="12"/>
                </a:lnTo>
                <a:lnTo>
                  <a:pt x="296" y="12"/>
                </a:lnTo>
                <a:lnTo>
                  <a:pt x="295" y="13"/>
                </a:lnTo>
                <a:lnTo>
                  <a:pt x="295" y="13"/>
                </a:lnTo>
                <a:lnTo>
                  <a:pt x="295" y="13"/>
                </a:lnTo>
                <a:lnTo>
                  <a:pt x="295" y="13"/>
                </a:lnTo>
                <a:lnTo>
                  <a:pt x="295" y="13"/>
                </a:lnTo>
                <a:lnTo>
                  <a:pt x="295" y="13"/>
                </a:lnTo>
                <a:lnTo>
                  <a:pt x="296" y="13"/>
                </a:lnTo>
                <a:lnTo>
                  <a:pt x="296" y="13"/>
                </a:lnTo>
                <a:lnTo>
                  <a:pt x="296" y="13"/>
                </a:lnTo>
                <a:lnTo>
                  <a:pt x="298" y="13"/>
                </a:lnTo>
                <a:lnTo>
                  <a:pt x="298" y="13"/>
                </a:lnTo>
                <a:lnTo>
                  <a:pt x="298" y="13"/>
                </a:lnTo>
                <a:lnTo>
                  <a:pt x="298" y="13"/>
                </a:lnTo>
                <a:lnTo>
                  <a:pt x="299" y="13"/>
                </a:lnTo>
                <a:lnTo>
                  <a:pt x="299" y="14"/>
                </a:lnTo>
                <a:lnTo>
                  <a:pt x="299" y="14"/>
                </a:lnTo>
                <a:lnTo>
                  <a:pt x="298" y="16"/>
                </a:lnTo>
                <a:lnTo>
                  <a:pt x="298" y="16"/>
                </a:lnTo>
                <a:lnTo>
                  <a:pt x="298" y="16"/>
                </a:lnTo>
                <a:lnTo>
                  <a:pt x="298" y="16"/>
                </a:lnTo>
                <a:lnTo>
                  <a:pt x="298" y="16"/>
                </a:lnTo>
                <a:lnTo>
                  <a:pt x="298" y="16"/>
                </a:lnTo>
                <a:lnTo>
                  <a:pt x="296" y="14"/>
                </a:lnTo>
                <a:lnTo>
                  <a:pt x="296" y="14"/>
                </a:lnTo>
                <a:lnTo>
                  <a:pt x="296" y="14"/>
                </a:lnTo>
                <a:lnTo>
                  <a:pt x="296" y="14"/>
                </a:lnTo>
                <a:lnTo>
                  <a:pt x="295" y="14"/>
                </a:lnTo>
                <a:lnTo>
                  <a:pt x="295" y="14"/>
                </a:lnTo>
                <a:lnTo>
                  <a:pt x="295" y="14"/>
                </a:lnTo>
                <a:lnTo>
                  <a:pt x="295" y="14"/>
                </a:lnTo>
                <a:lnTo>
                  <a:pt x="295" y="16"/>
                </a:lnTo>
                <a:lnTo>
                  <a:pt x="295" y="16"/>
                </a:lnTo>
                <a:lnTo>
                  <a:pt x="295" y="17"/>
                </a:lnTo>
                <a:lnTo>
                  <a:pt x="296" y="17"/>
                </a:lnTo>
                <a:lnTo>
                  <a:pt x="296" y="17"/>
                </a:lnTo>
                <a:lnTo>
                  <a:pt x="296" y="17"/>
                </a:lnTo>
                <a:lnTo>
                  <a:pt x="295" y="17"/>
                </a:lnTo>
                <a:lnTo>
                  <a:pt x="295" y="17"/>
                </a:lnTo>
                <a:lnTo>
                  <a:pt x="293" y="19"/>
                </a:lnTo>
                <a:lnTo>
                  <a:pt x="293" y="19"/>
                </a:lnTo>
                <a:lnTo>
                  <a:pt x="292" y="19"/>
                </a:lnTo>
                <a:lnTo>
                  <a:pt x="292" y="19"/>
                </a:lnTo>
                <a:lnTo>
                  <a:pt x="292" y="17"/>
                </a:lnTo>
                <a:lnTo>
                  <a:pt x="292" y="17"/>
                </a:lnTo>
                <a:lnTo>
                  <a:pt x="292" y="16"/>
                </a:lnTo>
                <a:lnTo>
                  <a:pt x="291" y="16"/>
                </a:lnTo>
                <a:lnTo>
                  <a:pt x="291" y="16"/>
                </a:lnTo>
                <a:lnTo>
                  <a:pt x="291" y="16"/>
                </a:lnTo>
                <a:lnTo>
                  <a:pt x="289" y="17"/>
                </a:lnTo>
                <a:lnTo>
                  <a:pt x="289" y="17"/>
                </a:lnTo>
                <a:lnTo>
                  <a:pt x="288" y="17"/>
                </a:lnTo>
                <a:lnTo>
                  <a:pt x="286" y="19"/>
                </a:lnTo>
                <a:lnTo>
                  <a:pt x="285" y="19"/>
                </a:lnTo>
                <a:lnTo>
                  <a:pt x="285" y="19"/>
                </a:lnTo>
                <a:lnTo>
                  <a:pt x="285" y="20"/>
                </a:lnTo>
                <a:lnTo>
                  <a:pt x="285" y="20"/>
                </a:lnTo>
                <a:lnTo>
                  <a:pt x="285" y="22"/>
                </a:lnTo>
                <a:lnTo>
                  <a:pt x="286" y="22"/>
                </a:lnTo>
                <a:lnTo>
                  <a:pt x="286" y="22"/>
                </a:lnTo>
                <a:lnTo>
                  <a:pt x="286" y="20"/>
                </a:lnTo>
                <a:lnTo>
                  <a:pt x="288" y="20"/>
                </a:lnTo>
                <a:lnTo>
                  <a:pt x="288" y="20"/>
                </a:lnTo>
                <a:lnTo>
                  <a:pt x="289" y="20"/>
                </a:lnTo>
                <a:lnTo>
                  <a:pt x="289" y="22"/>
                </a:lnTo>
                <a:lnTo>
                  <a:pt x="289" y="22"/>
                </a:lnTo>
                <a:lnTo>
                  <a:pt x="289" y="22"/>
                </a:lnTo>
                <a:lnTo>
                  <a:pt x="289" y="22"/>
                </a:lnTo>
                <a:lnTo>
                  <a:pt x="289" y="22"/>
                </a:lnTo>
                <a:lnTo>
                  <a:pt x="291" y="22"/>
                </a:lnTo>
                <a:lnTo>
                  <a:pt x="291" y="22"/>
                </a:lnTo>
                <a:lnTo>
                  <a:pt x="291" y="22"/>
                </a:lnTo>
                <a:lnTo>
                  <a:pt x="292" y="22"/>
                </a:lnTo>
                <a:lnTo>
                  <a:pt x="293" y="20"/>
                </a:lnTo>
                <a:lnTo>
                  <a:pt x="295" y="20"/>
                </a:lnTo>
                <a:lnTo>
                  <a:pt x="296" y="20"/>
                </a:lnTo>
                <a:lnTo>
                  <a:pt x="296" y="19"/>
                </a:lnTo>
                <a:lnTo>
                  <a:pt x="296" y="19"/>
                </a:lnTo>
                <a:lnTo>
                  <a:pt x="298" y="20"/>
                </a:lnTo>
                <a:lnTo>
                  <a:pt x="298" y="20"/>
                </a:lnTo>
                <a:lnTo>
                  <a:pt x="298" y="20"/>
                </a:lnTo>
                <a:lnTo>
                  <a:pt x="298" y="20"/>
                </a:lnTo>
                <a:lnTo>
                  <a:pt x="298" y="20"/>
                </a:lnTo>
                <a:lnTo>
                  <a:pt x="299" y="22"/>
                </a:lnTo>
                <a:lnTo>
                  <a:pt x="299" y="23"/>
                </a:lnTo>
                <a:lnTo>
                  <a:pt x="299" y="23"/>
                </a:lnTo>
                <a:lnTo>
                  <a:pt x="301" y="23"/>
                </a:lnTo>
                <a:lnTo>
                  <a:pt x="301" y="23"/>
                </a:lnTo>
                <a:lnTo>
                  <a:pt x="302" y="23"/>
                </a:lnTo>
                <a:lnTo>
                  <a:pt x="302" y="23"/>
                </a:lnTo>
                <a:lnTo>
                  <a:pt x="303" y="22"/>
                </a:lnTo>
                <a:lnTo>
                  <a:pt x="303" y="22"/>
                </a:lnTo>
                <a:lnTo>
                  <a:pt x="303" y="22"/>
                </a:lnTo>
                <a:lnTo>
                  <a:pt x="303" y="22"/>
                </a:lnTo>
                <a:lnTo>
                  <a:pt x="302" y="20"/>
                </a:lnTo>
                <a:lnTo>
                  <a:pt x="302" y="20"/>
                </a:lnTo>
                <a:lnTo>
                  <a:pt x="302" y="20"/>
                </a:lnTo>
                <a:lnTo>
                  <a:pt x="302" y="20"/>
                </a:lnTo>
                <a:lnTo>
                  <a:pt x="302" y="20"/>
                </a:lnTo>
                <a:lnTo>
                  <a:pt x="303" y="20"/>
                </a:lnTo>
                <a:lnTo>
                  <a:pt x="303" y="20"/>
                </a:lnTo>
                <a:lnTo>
                  <a:pt x="303" y="19"/>
                </a:lnTo>
                <a:lnTo>
                  <a:pt x="303" y="19"/>
                </a:lnTo>
                <a:lnTo>
                  <a:pt x="303" y="20"/>
                </a:lnTo>
                <a:lnTo>
                  <a:pt x="305" y="22"/>
                </a:lnTo>
                <a:lnTo>
                  <a:pt x="305" y="23"/>
                </a:lnTo>
                <a:lnTo>
                  <a:pt x="305" y="23"/>
                </a:lnTo>
                <a:lnTo>
                  <a:pt x="303" y="23"/>
                </a:lnTo>
                <a:lnTo>
                  <a:pt x="303" y="23"/>
                </a:lnTo>
                <a:lnTo>
                  <a:pt x="303" y="23"/>
                </a:lnTo>
                <a:lnTo>
                  <a:pt x="302" y="23"/>
                </a:lnTo>
                <a:lnTo>
                  <a:pt x="302" y="23"/>
                </a:lnTo>
                <a:lnTo>
                  <a:pt x="302" y="23"/>
                </a:lnTo>
                <a:lnTo>
                  <a:pt x="302" y="23"/>
                </a:lnTo>
                <a:lnTo>
                  <a:pt x="301" y="23"/>
                </a:lnTo>
                <a:lnTo>
                  <a:pt x="299" y="24"/>
                </a:lnTo>
                <a:lnTo>
                  <a:pt x="299" y="24"/>
                </a:lnTo>
                <a:lnTo>
                  <a:pt x="299" y="24"/>
                </a:lnTo>
                <a:lnTo>
                  <a:pt x="299" y="24"/>
                </a:lnTo>
                <a:lnTo>
                  <a:pt x="299" y="26"/>
                </a:lnTo>
                <a:lnTo>
                  <a:pt x="299" y="26"/>
                </a:lnTo>
                <a:lnTo>
                  <a:pt x="299" y="26"/>
                </a:lnTo>
                <a:lnTo>
                  <a:pt x="299" y="26"/>
                </a:lnTo>
                <a:lnTo>
                  <a:pt x="301" y="27"/>
                </a:lnTo>
                <a:lnTo>
                  <a:pt x="301" y="26"/>
                </a:lnTo>
                <a:lnTo>
                  <a:pt x="301" y="26"/>
                </a:lnTo>
                <a:lnTo>
                  <a:pt x="301" y="27"/>
                </a:lnTo>
                <a:lnTo>
                  <a:pt x="301" y="27"/>
                </a:lnTo>
                <a:lnTo>
                  <a:pt x="302" y="27"/>
                </a:lnTo>
                <a:lnTo>
                  <a:pt x="302" y="27"/>
                </a:lnTo>
                <a:lnTo>
                  <a:pt x="302" y="26"/>
                </a:lnTo>
                <a:lnTo>
                  <a:pt x="302" y="26"/>
                </a:lnTo>
                <a:lnTo>
                  <a:pt x="302" y="24"/>
                </a:lnTo>
                <a:lnTo>
                  <a:pt x="302" y="24"/>
                </a:lnTo>
                <a:lnTo>
                  <a:pt x="302" y="24"/>
                </a:lnTo>
                <a:lnTo>
                  <a:pt x="302" y="24"/>
                </a:lnTo>
                <a:lnTo>
                  <a:pt x="302" y="24"/>
                </a:lnTo>
                <a:lnTo>
                  <a:pt x="303" y="24"/>
                </a:lnTo>
                <a:lnTo>
                  <a:pt x="303" y="26"/>
                </a:lnTo>
                <a:lnTo>
                  <a:pt x="303" y="26"/>
                </a:lnTo>
                <a:lnTo>
                  <a:pt x="303" y="26"/>
                </a:lnTo>
                <a:lnTo>
                  <a:pt x="305" y="26"/>
                </a:lnTo>
                <a:lnTo>
                  <a:pt x="305" y="26"/>
                </a:lnTo>
                <a:lnTo>
                  <a:pt x="305" y="26"/>
                </a:lnTo>
                <a:lnTo>
                  <a:pt x="305" y="27"/>
                </a:lnTo>
                <a:lnTo>
                  <a:pt x="305" y="27"/>
                </a:lnTo>
                <a:lnTo>
                  <a:pt x="305" y="29"/>
                </a:lnTo>
                <a:lnTo>
                  <a:pt x="305" y="29"/>
                </a:lnTo>
                <a:lnTo>
                  <a:pt x="303" y="30"/>
                </a:lnTo>
                <a:lnTo>
                  <a:pt x="303" y="30"/>
                </a:lnTo>
                <a:lnTo>
                  <a:pt x="305" y="30"/>
                </a:lnTo>
                <a:lnTo>
                  <a:pt x="305" y="30"/>
                </a:lnTo>
                <a:lnTo>
                  <a:pt x="305" y="30"/>
                </a:lnTo>
                <a:lnTo>
                  <a:pt x="305" y="31"/>
                </a:lnTo>
                <a:lnTo>
                  <a:pt x="305" y="31"/>
                </a:lnTo>
                <a:lnTo>
                  <a:pt x="305" y="31"/>
                </a:lnTo>
                <a:lnTo>
                  <a:pt x="305" y="33"/>
                </a:lnTo>
                <a:lnTo>
                  <a:pt x="303" y="31"/>
                </a:lnTo>
                <a:lnTo>
                  <a:pt x="303" y="31"/>
                </a:lnTo>
                <a:lnTo>
                  <a:pt x="303" y="31"/>
                </a:lnTo>
                <a:lnTo>
                  <a:pt x="305" y="31"/>
                </a:lnTo>
                <a:lnTo>
                  <a:pt x="303" y="31"/>
                </a:lnTo>
                <a:lnTo>
                  <a:pt x="303" y="31"/>
                </a:lnTo>
                <a:lnTo>
                  <a:pt x="303" y="30"/>
                </a:lnTo>
                <a:lnTo>
                  <a:pt x="303" y="30"/>
                </a:lnTo>
                <a:lnTo>
                  <a:pt x="303" y="30"/>
                </a:lnTo>
                <a:lnTo>
                  <a:pt x="303" y="30"/>
                </a:lnTo>
                <a:lnTo>
                  <a:pt x="302" y="29"/>
                </a:lnTo>
                <a:lnTo>
                  <a:pt x="301" y="29"/>
                </a:lnTo>
                <a:lnTo>
                  <a:pt x="301" y="29"/>
                </a:lnTo>
                <a:lnTo>
                  <a:pt x="301" y="29"/>
                </a:lnTo>
                <a:lnTo>
                  <a:pt x="301" y="29"/>
                </a:lnTo>
                <a:lnTo>
                  <a:pt x="301" y="30"/>
                </a:lnTo>
                <a:lnTo>
                  <a:pt x="301" y="30"/>
                </a:lnTo>
                <a:lnTo>
                  <a:pt x="301" y="30"/>
                </a:lnTo>
                <a:lnTo>
                  <a:pt x="301" y="30"/>
                </a:lnTo>
                <a:lnTo>
                  <a:pt x="301" y="30"/>
                </a:lnTo>
                <a:lnTo>
                  <a:pt x="299" y="31"/>
                </a:lnTo>
                <a:lnTo>
                  <a:pt x="299" y="31"/>
                </a:lnTo>
                <a:lnTo>
                  <a:pt x="299" y="31"/>
                </a:lnTo>
                <a:lnTo>
                  <a:pt x="299" y="31"/>
                </a:lnTo>
                <a:lnTo>
                  <a:pt x="299" y="33"/>
                </a:lnTo>
                <a:lnTo>
                  <a:pt x="299" y="33"/>
                </a:lnTo>
                <a:lnTo>
                  <a:pt x="299" y="33"/>
                </a:lnTo>
                <a:lnTo>
                  <a:pt x="299" y="33"/>
                </a:lnTo>
                <a:lnTo>
                  <a:pt x="301" y="33"/>
                </a:lnTo>
                <a:lnTo>
                  <a:pt x="301" y="33"/>
                </a:lnTo>
                <a:lnTo>
                  <a:pt x="301" y="33"/>
                </a:lnTo>
                <a:lnTo>
                  <a:pt x="302" y="33"/>
                </a:lnTo>
                <a:lnTo>
                  <a:pt x="302" y="33"/>
                </a:lnTo>
                <a:lnTo>
                  <a:pt x="299" y="34"/>
                </a:lnTo>
                <a:lnTo>
                  <a:pt x="298" y="34"/>
                </a:lnTo>
                <a:lnTo>
                  <a:pt x="298" y="33"/>
                </a:lnTo>
                <a:lnTo>
                  <a:pt x="298" y="33"/>
                </a:lnTo>
                <a:lnTo>
                  <a:pt x="298" y="33"/>
                </a:lnTo>
                <a:lnTo>
                  <a:pt x="298" y="33"/>
                </a:lnTo>
                <a:lnTo>
                  <a:pt x="298" y="31"/>
                </a:lnTo>
                <a:lnTo>
                  <a:pt x="298" y="31"/>
                </a:lnTo>
                <a:lnTo>
                  <a:pt x="298" y="31"/>
                </a:lnTo>
                <a:lnTo>
                  <a:pt x="298" y="30"/>
                </a:lnTo>
                <a:lnTo>
                  <a:pt x="296" y="30"/>
                </a:lnTo>
                <a:lnTo>
                  <a:pt x="296" y="30"/>
                </a:lnTo>
                <a:lnTo>
                  <a:pt x="296" y="30"/>
                </a:lnTo>
                <a:lnTo>
                  <a:pt x="296" y="30"/>
                </a:lnTo>
                <a:lnTo>
                  <a:pt x="296" y="30"/>
                </a:lnTo>
                <a:lnTo>
                  <a:pt x="296" y="30"/>
                </a:lnTo>
                <a:lnTo>
                  <a:pt x="296" y="31"/>
                </a:lnTo>
                <a:lnTo>
                  <a:pt x="296" y="31"/>
                </a:lnTo>
                <a:lnTo>
                  <a:pt x="296" y="33"/>
                </a:lnTo>
                <a:lnTo>
                  <a:pt x="295" y="34"/>
                </a:lnTo>
                <a:lnTo>
                  <a:pt x="295" y="34"/>
                </a:lnTo>
                <a:lnTo>
                  <a:pt x="296" y="34"/>
                </a:lnTo>
                <a:lnTo>
                  <a:pt x="296" y="34"/>
                </a:lnTo>
                <a:lnTo>
                  <a:pt x="296" y="34"/>
                </a:lnTo>
                <a:lnTo>
                  <a:pt x="296" y="34"/>
                </a:lnTo>
                <a:lnTo>
                  <a:pt x="295" y="34"/>
                </a:lnTo>
                <a:lnTo>
                  <a:pt x="295" y="33"/>
                </a:lnTo>
                <a:lnTo>
                  <a:pt x="295" y="33"/>
                </a:lnTo>
                <a:lnTo>
                  <a:pt x="295" y="33"/>
                </a:lnTo>
                <a:lnTo>
                  <a:pt x="295" y="33"/>
                </a:lnTo>
                <a:lnTo>
                  <a:pt x="295" y="31"/>
                </a:lnTo>
                <a:lnTo>
                  <a:pt x="295" y="31"/>
                </a:lnTo>
                <a:lnTo>
                  <a:pt x="295" y="31"/>
                </a:lnTo>
                <a:lnTo>
                  <a:pt x="293" y="31"/>
                </a:lnTo>
                <a:lnTo>
                  <a:pt x="292" y="31"/>
                </a:lnTo>
                <a:lnTo>
                  <a:pt x="292" y="31"/>
                </a:lnTo>
                <a:lnTo>
                  <a:pt x="292" y="31"/>
                </a:lnTo>
                <a:lnTo>
                  <a:pt x="291" y="33"/>
                </a:lnTo>
                <a:lnTo>
                  <a:pt x="291" y="33"/>
                </a:lnTo>
                <a:lnTo>
                  <a:pt x="291" y="33"/>
                </a:lnTo>
                <a:lnTo>
                  <a:pt x="291" y="33"/>
                </a:lnTo>
                <a:lnTo>
                  <a:pt x="289" y="33"/>
                </a:lnTo>
                <a:lnTo>
                  <a:pt x="289" y="33"/>
                </a:lnTo>
                <a:lnTo>
                  <a:pt x="289" y="33"/>
                </a:lnTo>
                <a:lnTo>
                  <a:pt x="289" y="33"/>
                </a:lnTo>
                <a:lnTo>
                  <a:pt x="289" y="33"/>
                </a:lnTo>
                <a:lnTo>
                  <a:pt x="291" y="33"/>
                </a:lnTo>
                <a:lnTo>
                  <a:pt x="291" y="34"/>
                </a:lnTo>
                <a:lnTo>
                  <a:pt x="291" y="34"/>
                </a:lnTo>
                <a:lnTo>
                  <a:pt x="291" y="36"/>
                </a:lnTo>
                <a:lnTo>
                  <a:pt x="291" y="36"/>
                </a:lnTo>
                <a:lnTo>
                  <a:pt x="292" y="36"/>
                </a:lnTo>
                <a:lnTo>
                  <a:pt x="292" y="36"/>
                </a:lnTo>
                <a:lnTo>
                  <a:pt x="291" y="36"/>
                </a:lnTo>
                <a:lnTo>
                  <a:pt x="289" y="36"/>
                </a:lnTo>
                <a:lnTo>
                  <a:pt x="289" y="37"/>
                </a:lnTo>
                <a:lnTo>
                  <a:pt x="288" y="37"/>
                </a:lnTo>
                <a:lnTo>
                  <a:pt x="288" y="37"/>
                </a:lnTo>
                <a:lnTo>
                  <a:pt x="286" y="37"/>
                </a:lnTo>
                <a:lnTo>
                  <a:pt x="286" y="37"/>
                </a:lnTo>
                <a:lnTo>
                  <a:pt x="285" y="37"/>
                </a:lnTo>
                <a:lnTo>
                  <a:pt x="285" y="37"/>
                </a:lnTo>
                <a:lnTo>
                  <a:pt x="285" y="39"/>
                </a:lnTo>
                <a:lnTo>
                  <a:pt x="285" y="39"/>
                </a:lnTo>
                <a:lnTo>
                  <a:pt x="285" y="39"/>
                </a:lnTo>
                <a:lnTo>
                  <a:pt x="285" y="39"/>
                </a:lnTo>
                <a:lnTo>
                  <a:pt x="286" y="39"/>
                </a:lnTo>
                <a:lnTo>
                  <a:pt x="288" y="39"/>
                </a:lnTo>
                <a:lnTo>
                  <a:pt x="289" y="39"/>
                </a:lnTo>
                <a:lnTo>
                  <a:pt x="289" y="39"/>
                </a:lnTo>
                <a:lnTo>
                  <a:pt x="289" y="39"/>
                </a:lnTo>
                <a:lnTo>
                  <a:pt x="289" y="39"/>
                </a:lnTo>
                <a:lnTo>
                  <a:pt x="289" y="39"/>
                </a:lnTo>
                <a:lnTo>
                  <a:pt x="289" y="37"/>
                </a:lnTo>
                <a:lnTo>
                  <a:pt x="291" y="37"/>
                </a:lnTo>
                <a:lnTo>
                  <a:pt x="292" y="37"/>
                </a:lnTo>
                <a:lnTo>
                  <a:pt x="292" y="37"/>
                </a:lnTo>
                <a:lnTo>
                  <a:pt x="292" y="37"/>
                </a:lnTo>
                <a:lnTo>
                  <a:pt x="292" y="37"/>
                </a:lnTo>
                <a:lnTo>
                  <a:pt x="292" y="37"/>
                </a:lnTo>
                <a:lnTo>
                  <a:pt x="292" y="37"/>
                </a:lnTo>
                <a:lnTo>
                  <a:pt x="292" y="37"/>
                </a:lnTo>
                <a:lnTo>
                  <a:pt x="292" y="37"/>
                </a:lnTo>
                <a:lnTo>
                  <a:pt x="292" y="37"/>
                </a:lnTo>
                <a:lnTo>
                  <a:pt x="293" y="37"/>
                </a:lnTo>
                <a:lnTo>
                  <a:pt x="293" y="37"/>
                </a:lnTo>
                <a:lnTo>
                  <a:pt x="295" y="37"/>
                </a:lnTo>
                <a:lnTo>
                  <a:pt x="296" y="36"/>
                </a:lnTo>
                <a:lnTo>
                  <a:pt x="296" y="36"/>
                </a:lnTo>
                <a:lnTo>
                  <a:pt x="298" y="36"/>
                </a:lnTo>
                <a:lnTo>
                  <a:pt x="298" y="36"/>
                </a:lnTo>
                <a:lnTo>
                  <a:pt x="298" y="36"/>
                </a:lnTo>
                <a:lnTo>
                  <a:pt x="298" y="36"/>
                </a:lnTo>
                <a:lnTo>
                  <a:pt x="299" y="36"/>
                </a:lnTo>
                <a:lnTo>
                  <a:pt x="301" y="36"/>
                </a:lnTo>
                <a:lnTo>
                  <a:pt x="302" y="34"/>
                </a:lnTo>
                <a:lnTo>
                  <a:pt x="302" y="34"/>
                </a:lnTo>
                <a:lnTo>
                  <a:pt x="303" y="34"/>
                </a:lnTo>
                <a:lnTo>
                  <a:pt x="305" y="34"/>
                </a:lnTo>
                <a:lnTo>
                  <a:pt x="306" y="33"/>
                </a:lnTo>
                <a:lnTo>
                  <a:pt x="306" y="33"/>
                </a:lnTo>
                <a:lnTo>
                  <a:pt x="308" y="33"/>
                </a:lnTo>
                <a:lnTo>
                  <a:pt x="308" y="33"/>
                </a:lnTo>
                <a:lnTo>
                  <a:pt x="309" y="33"/>
                </a:lnTo>
                <a:lnTo>
                  <a:pt x="309" y="31"/>
                </a:lnTo>
                <a:lnTo>
                  <a:pt x="311" y="31"/>
                </a:lnTo>
                <a:lnTo>
                  <a:pt x="311" y="31"/>
                </a:lnTo>
                <a:lnTo>
                  <a:pt x="311" y="31"/>
                </a:lnTo>
                <a:lnTo>
                  <a:pt x="309" y="31"/>
                </a:lnTo>
                <a:lnTo>
                  <a:pt x="309" y="31"/>
                </a:lnTo>
                <a:lnTo>
                  <a:pt x="309" y="30"/>
                </a:lnTo>
                <a:lnTo>
                  <a:pt x="309" y="30"/>
                </a:lnTo>
                <a:lnTo>
                  <a:pt x="309" y="30"/>
                </a:lnTo>
                <a:lnTo>
                  <a:pt x="309" y="30"/>
                </a:lnTo>
                <a:lnTo>
                  <a:pt x="309" y="29"/>
                </a:lnTo>
                <a:lnTo>
                  <a:pt x="309" y="29"/>
                </a:lnTo>
                <a:lnTo>
                  <a:pt x="306" y="26"/>
                </a:lnTo>
                <a:lnTo>
                  <a:pt x="308" y="26"/>
                </a:lnTo>
                <a:lnTo>
                  <a:pt x="308" y="26"/>
                </a:lnTo>
                <a:lnTo>
                  <a:pt x="308" y="26"/>
                </a:lnTo>
                <a:lnTo>
                  <a:pt x="308" y="26"/>
                </a:lnTo>
                <a:lnTo>
                  <a:pt x="308" y="26"/>
                </a:lnTo>
                <a:lnTo>
                  <a:pt x="308" y="26"/>
                </a:lnTo>
                <a:lnTo>
                  <a:pt x="308" y="24"/>
                </a:lnTo>
                <a:lnTo>
                  <a:pt x="305" y="24"/>
                </a:lnTo>
                <a:lnTo>
                  <a:pt x="305" y="24"/>
                </a:lnTo>
                <a:lnTo>
                  <a:pt x="305" y="24"/>
                </a:lnTo>
                <a:lnTo>
                  <a:pt x="306" y="24"/>
                </a:lnTo>
                <a:lnTo>
                  <a:pt x="306" y="23"/>
                </a:lnTo>
                <a:lnTo>
                  <a:pt x="308" y="23"/>
                </a:lnTo>
                <a:lnTo>
                  <a:pt x="308" y="23"/>
                </a:lnTo>
                <a:lnTo>
                  <a:pt x="308" y="23"/>
                </a:lnTo>
                <a:lnTo>
                  <a:pt x="308" y="23"/>
                </a:lnTo>
                <a:lnTo>
                  <a:pt x="308" y="22"/>
                </a:lnTo>
                <a:lnTo>
                  <a:pt x="308" y="22"/>
                </a:lnTo>
                <a:lnTo>
                  <a:pt x="308" y="22"/>
                </a:lnTo>
                <a:lnTo>
                  <a:pt x="308" y="22"/>
                </a:lnTo>
                <a:lnTo>
                  <a:pt x="308" y="20"/>
                </a:lnTo>
                <a:lnTo>
                  <a:pt x="305" y="23"/>
                </a:lnTo>
                <a:lnTo>
                  <a:pt x="305" y="23"/>
                </a:lnTo>
                <a:lnTo>
                  <a:pt x="305" y="23"/>
                </a:lnTo>
                <a:lnTo>
                  <a:pt x="306" y="22"/>
                </a:lnTo>
                <a:lnTo>
                  <a:pt x="306" y="22"/>
                </a:lnTo>
                <a:lnTo>
                  <a:pt x="306" y="22"/>
                </a:lnTo>
                <a:lnTo>
                  <a:pt x="306" y="22"/>
                </a:lnTo>
                <a:lnTo>
                  <a:pt x="306" y="20"/>
                </a:lnTo>
                <a:lnTo>
                  <a:pt x="306" y="20"/>
                </a:lnTo>
                <a:lnTo>
                  <a:pt x="308" y="20"/>
                </a:lnTo>
                <a:lnTo>
                  <a:pt x="308" y="20"/>
                </a:lnTo>
                <a:lnTo>
                  <a:pt x="308" y="20"/>
                </a:lnTo>
                <a:lnTo>
                  <a:pt x="308" y="19"/>
                </a:lnTo>
                <a:lnTo>
                  <a:pt x="308" y="19"/>
                </a:lnTo>
                <a:lnTo>
                  <a:pt x="308" y="19"/>
                </a:lnTo>
                <a:lnTo>
                  <a:pt x="308" y="19"/>
                </a:lnTo>
                <a:lnTo>
                  <a:pt x="309" y="17"/>
                </a:lnTo>
                <a:lnTo>
                  <a:pt x="309" y="17"/>
                </a:lnTo>
                <a:lnTo>
                  <a:pt x="309" y="16"/>
                </a:lnTo>
                <a:lnTo>
                  <a:pt x="309" y="16"/>
                </a:lnTo>
                <a:lnTo>
                  <a:pt x="311" y="16"/>
                </a:lnTo>
                <a:lnTo>
                  <a:pt x="312" y="16"/>
                </a:lnTo>
                <a:lnTo>
                  <a:pt x="312" y="16"/>
                </a:lnTo>
                <a:lnTo>
                  <a:pt x="312" y="16"/>
                </a:lnTo>
                <a:lnTo>
                  <a:pt x="312" y="17"/>
                </a:lnTo>
                <a:lnTo>
                  <a:pt x="312" y="17"/>
                </a:lnTo>
                <a:lnTo>
                  <a:pt x="312" y="17"/>
                </a:lnTo>
                <a:lnTo>
                  <a:pt x="312" y="17"/>
                </a:lnTo>
                <a:lnTo>
                  <a:pt x="313" y="17"/>
                </a:lnTo>
                <a:lnTo>
                  <a:pt x="313" y="17"/>
                </a:lnTo>
                <a:lnTo>
                  <a:pt x="313" y="17"/>
                </a:lnTo>
                <a:lnTo>
                  <a:pt x="313" y="16"/>
                </a:lnTo>
                <a:lnTo>
                  <a:pt x="313" y="16"/>
                </a:lnTo>
                <a:lnTo>
                  <a:pt x="313" y="17"/>
                </a:lnTo>
                <a:lnTo>
                  <a:pt x="315" y="17"/>
                </a:lnTo>
                <a:lnTo>
                  <a:pt x="315" y="17"/>
                </a:lnTo>
                <a:lnTo>
                  <a:pt x="315" y="19"/>
                </a:lnTo>
                <a:lnTo>
                  <a:pt x="315" y="19"/>
                </a:lnTo>
                <a:lnTo>
                  <a:pt x="315" y="19"/>
                </a:lnTo>
                <a:lnTo>
                  <a:pt x="316" y="19"/>
                </a:lnTo>
                <a:lnTo>
                  <a:pt x="316" y="17"/>
                </a:lnTo>
                <a:lnTo>
                  <a:pt x="316" y="17"/>
                </a:lnTo>
                <a:lnTo>
                  <a:pt x="316" y="17"/>
                </a:lnTo>
                <a:lnTo>
                  <a:pt x="316" y="17"/>
                </a:lnTo>
                <a:lnTo>
                  <a:pt x="316" y="17"/>
                </a:lnTo>
                <a:lnTo>
                  <a:pt x="315" y="17"/>
                </a:lnTo>
                <a:lnTo>
                  <a:pt x="315" y="17"/>
                </a:lnTo>
                <a:lnTo>
                  <a:pt x="316" y="17"/>
                </a:lnTo>
                <a:lnTo>
                  <a:pt x="316" y="16"/>
                </a:lnTo>
                <a:lnTo>
                  <a:pt x="316" y="16"/>
                </a:lnTo>
                <a:lnTo>
                  <a:pt x="318" y="16"/>
                </a:lnTo>
                <a:lnTo>
                  <a:pt x="318" y="16"/>
                </a:lnTo>
                <a:lnTo>
                  <a:pt x="318" y="16"/>
                </a:lnTo>
                <a:lnTo>
                  <a:pt x="318" y="16"/>
                </a:lnTo>
                <a:lnTo>
                  <a:pt x="318" y="17"/>
                </a:lnTo>
                <a:lnTo>
                  <a:pt x="319" y="17"/>
                </a:lnTo>
                <a:lnTo>
                  <a:pt x="319" y="17"/>
                </a:lnTo>
                <a:lnTo>
                  <a:pt x="319" y="16"/>
                </a:lnTo>
                <a:lnTo>
                  <a:pt x="320" y="17"/>
                </a:lnTo>
                <a:lnTo>
                  <a:pt x="320" y="17"/>
                </a:lnTo>
                <a:lnTo>
                  <a:pt x="319" y="17"/>
                </a:lnTo>
                <a:lnTo>
                  <a:pt x="319" y="17"/>
                </a:lnTo>
                <a:lnTo>
                  <a:pt x="319" y="19"/>
                </a:lnTo>
                <a:lnTo>
                  <a:pt x="318" y="19"/>
                </a:lnTo>
                <a:lnTo>
                  <a:pt x="318" y="19"/>
                </a:lnTo>
                <a:lnTo>
                  <a:pt x="318" y="19"/>
                </a:lnTo>
                <a:lnTo>
                  <a:pt x="318" y="19"/>
                </a:lnTo>
                <a:lnTo>
                  <a:pt x="318" y="19"/>
                </a:lnTo>
                <a:lnTo>
                  <a:pt x="316" y="19"/>
                </a:lnTo>
                <a:lnTo>
                  <a:pt x="316" y="19"/>
                </a:lnTo>
                <a:lnTo>
                  <a:pt x="316" y="19"/>
                </a:lnTo>
                <a:lnTo>
                  <a:pt x="316" y="19"/>
                </a:lnTo>
                <a:lnTo>
                  <a:pt x="315" y="19"/>
                </a:lnTo>
                <a:lnTo>
                  <a:pt x="313" y="20"/>
                </a:lnTo>
                <a:lnTo>
                  <a:pt x="313" y="20"/>
                </a:lnTo>
                <a:lnTo>
                  <a:pt x="312" y="20"/>
                </a:lnTo>
                <a:lnTo>
                  <a:pt x="311" y="22"/>
                </a:lnTo>
                <a:lnTo>
                  <a:pt x="311" y="22"/>
                </a:lnTo>
                <a:lnTo>
                  <a:pt x="312" y="22"/>
                </a:lnTo>
                <a:lnTo>
                  <a:pt x="312" y="23"/>
                </a:lnTo>
                <a:lnTo>
                  <a:pt x="312" y="23"/>
                </a:lnTo>
                <a:lnTo>
                  <a:pt x="312" y="23"/>
                </a:lnTo>
                <a:lnTo>
                  <a:pt x="312" y="23"/>
                </a:lnTo>
                <a:lnTo>
                  <a:pt x="312" y="23"/>
                </a:lnTo>
                <a:lnTo>
                  <a:pt x="312" y="23"/>
                </a:lnTo>
                <a:lnTo>
                  <a:pt x="312" y="23"/>
                </a:lnTo>
                <a:lnTo>
                  <a:pt x="312" y="24"/>
                </a:lnTo>
                <a:lnTo>
                  <a:pt x="313" y="24"/>
                </a:lnTo>
                <a:lnTo>
                  <a:pt x="313" y="26"/>
                </a:lnTo>
                <a:lnTo>
                  <a:pt x="313" y="24"/>
                </a:lnTo>
                <a:lnTo>
                  <a:pt x="313" y="24"/>
                </a:lnTo>
                <a:lnTo>
                  <a:pt x="313" y="24"/>
                </a:lnTo>
                <a:lnTo>
                  <a:pt x="313" y="24"/>
                </a:lnTo>
                <a:lnTo>
                  <a:pt x="313" y="24"/>
                </a:lnTo>
                <a:lnTo>
                  <a:pt x="313" y="24"/>
                </a:lnTo>
                <a:lnTo>
                  <a:pt x="313" y="24"/>
                </a:lnTo>
                <a:lnTo>
                  <a:pt x="315" y="24"/>
                </a:lnTo>
                <a:lnTo>
                  <a:pt x="315" y="24"/>
                </a:lnTo>
                <a:lnTo>
                  <a:pt x="315" y="24"/>
                </a:lnTo>
                <a:lnTo>
                  <a:pt x="315" y="24"/>
                </a:lnTo>
                <a:lnTo>
                  <a:pt x="315" y="24"/>
                </a:lnTo>
                <a:lnTo>
                  <a:pt x="316" y="23"/>
                </a:lnTo>
                <a:lnTo>
                  <a:pt x="316" y="23"/>
                </a:lnTo>
                <a:lnTo>
                  <a:pt x="316" y="24"/>
                </a:lnTo>
                <a:lnTo>
                  <a:pt x="318" y="24"/>
                </a:lnTo>
                <a:lnTo>
                  <a:pt x="318" y="24"/>
                </a:lnTo>
                <a:lnTo>
                  <a:pt x="319" y="24"/>
                </a:lnTo>
                <a:lnTo>
                  <a:pt x="319" y="23"/>
                </a:lnTo>
                <a:lnTo>
                  <a:pt x="319" y="23"/>
                </a:lnTo>
                <a:lnTo>
                  <a:pt x="319" y="23"/>
                </a:lnTo>
                <a:lnTo>
                  <a:pt x="320" y="23"/>
                </a:lnTo>
                <a:lnTo>
                  <a:pt x="322" y="23"/>
                </a:lnTo>
                <a:lnTo>
                  <a:pt x="322" y="23"/>
                </a:lnTo>
                <a:lnTo>
                  <a:pt x="322" y="23"/>
                </a:lnTo>
                <a:lnTo>
                  <a:pt x="322" y="23"/>
                </a:lnTo>
                <a:lnTo>
                  <a:pt x="322" y="23"/>
                </a:lnTo>
                <a:lnTo>
                  <a:pt x="323" y="23"/>
                </a:lnTo>
                <a:lnTo>
                  <a:pt x="323" y="22"/>
                </a:lnTo>
                <a:lnTo>
                  <a:pt x="323" y="22"/>
                </a:lnTo>
                <a:lnTo>
                  <a:pt x="325" y="22"/>
                </a:lnTo>
                <a:lnTo>
                  <a:pt x="325" y="22"/>
                </a:lnTo>
                <a:lnTo>
                  <a:pt x="325" y="22"/>
                </a:lnTo>
                <a:lnTo>
                  <a:pt x="325" y="22"/>
                </a:lnTo>
                <a:lnTo>
                  <a:pt x="325" y="22"/>
                </a:lnTo>
                <a:lnTo>
                  <a:pt x="325" y="20"/>
                </a:lnTo>
                <a:lnTo>
                  <a:pt x="325" y="20"/>
                </a:lnTo>
                <a:lnTo>
                  <a:pt x="325" y="20"/>
                </a:lnTo>
                <a:lnTo>
                  <a:pt x="325" y="20"/>
                </a:lnTo>
                <a:lnTo>
                  <a:pt x="326" y="20"/>
                </a:lnTo>
                <a:lnTo>
                  <a:pt x="326" y="20"/>
                </a:lnTo>
                <a:lnTo>
                  <a:pt x="326" y="20"/>
                </a:lnTo>
                <a:lnTo>
                  <a:pt x="326" y="20"/>
                </a:lnTo>
                <a:lnTo>
                  <a:pt x="325" y="19"/>
                </a:lnTo>
                <a:lnTo>
                  <a:pt x="325" y="19"/>
                </a:lnTo>
                <a:lnTo>
                  <a:pt x="325" y="19"/>
                </a:lnTo>
                <a:lnTo>
                  <a:pt x="323" y="20"/>
                </a:lnTo>
                <a:lnTo>
                  <a:pt x="323" y="20"/>
                </a:lnTo>
                <a:lnTo>
                  <a:pt x="323" y="20"/>
                </a:lnTo>
                <a:lnTo>
                  <a:pt x="323" y="20"/>
                </a:lnTo>
                <a:lnTo>
                  <a:pt x="323" y="20"/>
                </a:lnTo>
                <a:lnTo>
                  <a:pt x="323" y="20"/>
                </a:lnTo>
                <a:lnTo>
                  <a:pt x="323" y="20"/>
                </a:lnTo>
                <a:lnTo>
                  <a:pt x="323" y="20"/>
                </a:lnTo>
                <a:lnTo>
                  <a:pt x="325" y="19"/>
                </a:lnTo>
                <a:lnTo>
                  <a:pt x="328" y="19"/>
                </a:lnTo>
                <a:lnTo>
                  <a:pt x="330" y="19"/>
                </a:lnTo>
                <a:lnTo>
                  <a:pt x="330" y="19"/>
                </a:lnTo>
                <a:lnTo>
                  <a:pt x="330" y="19"/>
                </a:lnTo>
                <a:lnTo>
                  <a:pt x="332" y="19"/>
                </a:lnTo>
                <a:lnTo>
                  <a:pt x="332" y="19"/>
                </a:lnTo>
                <a:lnTo>
                  <a:pt x="332" y="19"/>
                </a:lnTo>
                <a:lnTo>
                  <a:pt x="332" y="20"/>
                </a:lnTo>
                <a:lnTo>
                  <a:pt x="332" y="22"/>
                </a:lnTo>
                <a:lnTo>
                  <a:pt x="332" y="23"/>
                </a:lnTo>
                <a:lnTo>
                  <a:pt x="333" y="23"/>
                </a:lnTo>
                <a:lnTo>
                  <a:pt x="333" y="24"/>
                </a:lnTo>
                <a:lnTo>
                  <a:pt x="333" y="24"/>
                </a:lnTo>
                <a:lnTo>
                  <a:pt x="333" y="24"/>
                </a:lnTo>
                <a:lnTo>
                  <a:pt x="333" y="24"/>
                </a:lnTo>
                <a:lnTo>
                  <a:pt x="333" y="24"/>
                </a:lnTo>
                <a:lnTo>
                  <a:pt x="333" y="24"/>
                </a:lnTo>
                <a:lnTo>
                  <a:pt x="332" y="23"/>
                </a:lnTo>
                <a:lnTo>
                  <a:pt x="332" y="23"/>
                </a:lnTo>
                <a:lnTo>
                  <a:pt x="332" y="24"/>
                </a:lnTo>
                <a:lnTo>
                  <a:pt x="332" y="24"/>
                </a:lnTo>
                <a:lnTo>
                  <a:pt x="332" y="24"/>
                </a:lnTo>
                <a:lnTo>
                  <a:pt x="330" y="26"/>
                </a:lnTo>
                <a:lnTo>
                  <a:pt x="330" y="26"/>
                </a:lnTo>
                <a:lnTo>
                  <a:pt x="330" y="24"/>
                </a:lnTo>
                <a:lnTo>
                  <a:pt x="330" y="24"/>
                </a:lnTo>
                <a:lnTo>
                  <a:pt x="329" y="26"/>
                </a:lnTo>
                <a:lnTo>
                  <a:pt x="329" y="26"/>
                </a:lnTo>
                <a:lnTo>
                  <a:pt x="329" y="26"/>
                </a:lnTo>
                <a:lnTo>
                  <a:pt x="329" y="26"/>
                </a:lnTo>
                <a:lnTo>
                  <a:pt x="329" y="26"/>
                </a:lnTo>
                <a:lnTo>
                  <a:pt x="328" y="24"/>
                </a:lnTo>
                <a:lnTo>
                  <a:pt x="328" y="24"/>
                </a:lnTo>
                <a:lnTo>
                  <a:pt x="328" y="26"/>
                </a:lnTo>
                <a:lnTo>
                  <a:pt x="328" y="26"/>
                </a:lnTo>
                <a:lnTo>
                  <a:pt x="326" y="27"/>
                </a:lnTo>
                <a:lnTo>
                  <a:pt x="326" y="26"/>
                </a:lnTo>
                <a:lnTo>
                  <a:pt x="325" y="26"/>
                </a:lnTo>
                <a:lnTo>
                  <a:pt x="325" y="26"/>
                </a:lnTo>
                <a:lnTo>
                  <a:pt x="325" y="26"/>
                </a:lnTo>
                <a:lnTo>
                  <a:pt x="325" y="26"/>
                </a:lnTo>
                <a:lnTo>
                  <a:pt x="325" y="26"/>
                </a:lnTo>
                <a:lnTo>
                  <a:pt x="325" y="26"/>
                </a:lnTo>
                <a:lnTo>
                  <a:pt x="325" y="26"/>
                </a:lnTo>
                <a:lnTo>
                  <a:pt x="325" y="26"/>
                </a:lnTo>
                <a:lnTo>
                  <a:pt x="325" y="26"/>
                </a:lnTo>
                <a:lnTo>
                  <a:pt x="325" y="26"/>
                </a:lnTo>
                <a:lnTo>
                  <a:pt x="325" y="27"/>
                </a:lnTo>
                <a:lnTo>
                  <a:pt x="323" y="27"/>
                </a:lnTo>
                <a:lnTo>
                  <a:pt x="323" y="27"/>
                </a:lnTo>
                <a:lnTo>
                  <a:pt x="323" y="27"/>
                </a:lnTo>
                <a:lnTo>
                  <a:pt x="320" y="27"/>
                </a:lnTo>
                <a:lnTo>
                  <a:pt x="320" y="27"/>
                </a:lnTo>
                <a:lnTo>
                  <a:pt x="320" y="27"/>
                </a:lnTo>
                <a:lnTo>
                  <a:pt x="322" y="27"/>
                </a:lnTo>
                <a:lnTo>
                  <a:pt x="322" y="26"/>
                </a:lnTo>
                <a:lnTo>
                  <a:pt x="323" y="26"/>
                </a:lnTo>
                <a:lnTo>
                  <a:pt x="323" y="26"/>
                </a:lnTo>
                <a:lnTo>
                  <a:pt x="323" y="26"/>
                </a:lnTo>
                <a:lnTo>
                  <a:pt x="323" y="26"/>
                </a:lnTo>
                <a:lnTo>
                  <a:pt x="323" y="26"/>
                </a:lnTo>
                <a:lnTo>
                  <a:pt x="322" y="24"/>
                </a:lnTo>
                <a:lnTo>
                  <a:pt x="322" y="24"/>
                </a:lnTo>
                <a:lnTo>
                  <a:pt x="322" y="23"/>
                </a:lnTo>
                <a:lnTo>
                  <a:pt x="320" y="23"/>
                </a:lnTo>
                <a:lnTo>
                  <a:pt x="320" y="24"/>
                </a:lnTo>
                <a:lnTo>
                  <a:pt x="320" y="24"/>
                </a:lnTo>
                <a:lnTo>
                  <a:pt x="320" y="24"/>
                </a:lnTo>
                <a:lnTo>
                  <a:pt x="319" y="24"/>
                </a:lnTo>
                <a:lnTo>
                  <a:pt x="319" y="24"/>
                </a:lnTo>
                <a:lnTo>
                  <a:pt x="319" y="24"/>
                </a:lnTo>
                <a:lnTo>
                  <a:pt x="319" y="24"/>
                </a:lnTo>
                <a:lnTo>
                  <a:pt x="319" y="26"/>
                </a:lnTo>
                <a:lnTo>
                  <a:pt x="319" y="26"/>
                </a:lnTo>
                <a:lnTo>
                  <a:pt x="319" y="26"/>
                </a:lnTo>
                <a:lnTo>
                  <a:pt x="319" y="27"/>
                </a:lnTo>
                <a:lnTo>
                  <a:pt x="320" y="27"/>
                </a:lnTo>
                <a:lnTo>
                  <a:pt x="320" y="29"/>
                </a:lnTo>
                <a:lnTo>
                  <a:pt x="322" y="29"/>
                </a:lnTo>
                <a:lnTo>
                  <a:pt x="322" y="29"/>
                </a:lnTo>
                <a:lnTo>
                  <a:pt x="320" y="29"/>
                </a:lnTo>
                <a:lnTo>
                  <a:pt x="319" y="29"/>
                </a:lnTo>
                <a:lnTo>
                  <a:pt x="319" y="29"/>
                </a:lnTo>
                <a:lnTo>
                  <a:pt x="318" y="29"/>
                </a:lnTo>
                <a:lnTo>
                  <a:pt x="318" y="29"/>
                </a:lnTo>
                <a:lnTo>
                  <a:pt x="319" y="30"/>
                </a:lnTo>
                <a:lnTo>
                  <a:pt x="319" y="30"/>
                </a:lnTo>
                <a:lnTo>
                  <a:pt x="320" y="30"/>
                </a:lnTo>
                <a:lnTo>
                  <a:pt x="320" y="30"/>
                </a:lnTo>
                <a:lnTo>
                  <a:pt x="320" y="30"/>
                </a:lnTo>
                <a:lnTo>
                  <a:pt x="322" y="29"/>
                </a:lnTo>
                <a:lnTo>
                  <a:pt x="322" y="29"/>
                </a:lnTo>
                <a:lnTo>
                  <a:pt x="323" y="29"/>
                </a:lnTo>
                <a:lnTo>
                  <a:pt x="323" y="29"/>
                </a:lnTo>
                <a:lnTo>
                  <a:pt x="323" y="29"/>
                </a:lnTo>
                <a:lnTo>
                  <a:pt x="325" y="29"/>
                </a:lnTo>
                <a:lnTo>
                  <a:pt x="325" y="29"/>
                </a:lnTo>
                <a:lnTo>
                  <a:pt x="325" y="29"/>
                </a:lnTo>
                <a:lnTo>
                  <a:pt x="326" y="29"/>
                </a:lnTo>
                <a:lnTo>
                  <a:pt x="326" y="27"/>
                </a:lnTo>
                <a:lnTo>
                  <a:pt x="328" y="27"/>
                </a:lnTo>
                <a:lnTo>
                  <a:pt x="328" y="27"/>
                </a:lnTo>
                <a:lnTo>
                  <a:pt x="329" y="27"/>
                </a:lnTo>
                <a:lnTo>
                  <a:pt x="329" y="27"/>
                </a:lnTo>
                <a:lnTo>
                  <a:pt x="329" y="27"/>
                </a:lnTo>
                <a:lnTo>
                  <a:pt x="330" y="26"/>
                </a:lnTo>
                <a:lnTo>
                  <a:pt x="330" y="26"/>
                </a:lnTo>
                <a:lnTo>
                  <a:pt x="332" y="26"/>
                </a:lnTo>
                <a:lnTo>
                  <a:pt x="335" y="26"/>
                </a:lnTo>
                <a:lnTo>
                  <a:pt x="335" y="26"/>
                </a:lnTo>
                <a:lnTo>
                  <a:pt x="335" y="26"/>
                </a:lnTo>
                <a:lnTo>
                  <a:pt x="335" y="26"/>
                </a:lnTo>
                <a:lnTo>
                  <a:pt x="335" y="26"/>
                </a:lnTo>
                <a:lnTo>
                  <a:pt x="336" y="26"/>
                </a:lnTo>
                <a:lnTo>
                  <a:pt x="336" y="26"/>
                </a:lnTo>
                <a:lnTo>
                  <a:pt x="336" y="26"/>
                </a:lnTo>
                <a:lnTo>
                  <a:pt x="336" y="24"/>
                </a:lnTo>
                <a:lnTo>
                  <a:pt x="336" y="24"/>
                </a:lnTo>
                <a:lnTo>
                  <a:pt x="336" y="24"/>
                </a:lnTo>
                <a:lnTo>
                  <a:pt x="336" y="24"/>
                </a:lnTo>
                <a:lnTo>
                  <a:pt x="338" y="24"/>
                </a:lnTo>
                <a:lnTo>
                  <a:pt x="338" y="24"/>
                </a:lnTo>
                <a:lnTo>
                  <a:pt x="339" y="24"/>
                </a:lnTo>
                <a:lnTo>
                  <a:pt x="340" y="23"/>
                </a:lnTo>
                <a:lnTo>
                  <a:pt x="340" y="23"/>
                </a:lnTo>
                <a:lnTo>
                  <a:pt x="342" y="23"/>
                </a:lnTo>
                <a:lnTo>
                  <a:pt x="342" y="23"/>
                </a:lnTo>
                <a:lnTo>
                  <a:pt x="342" y="23"/>
                </a:lnTo>
                <a:lnTo>
                  <a:pt x="343" y="23"/>
                </a:lnTo>
                <a:lnTo>
                  <a:pt x="345" y="22"/>
                </a:lnTo>
                <a:lnTo>
                  <a:pt x="345" y="22"/>
                </a:lnTo>
                <a:lnTo>
                  <a:pt x="345" y="22"/>
                </a:lnTo>
                <a:lnTo>
                  <a:pt x="345" y="22"/>
                </a:lnTo>
                <a:lnTo>
                  <a:pt x="345" y="22"/>
                </a:lnTo>
                <a:lnTo>
                  <a:pt x="345" y="20"/>
                </a:lnTo>
                <a:lnTo>
                  <a:pt x="343" y="20"/>
                </a:lnTo>
                <a:lnTo>
                  <a:pt x="343" y="20"/>
                </a:lnTo>
                <a:lnTo>
                  <a:pt x="343" y="22"/>
                </a:lnTo>
                <a:lnTo>
                  <a:pt x="343" y="22"/>
                </a:lnTo>
                <a:lnTo>
                  <a:pt x="342" y="22"/>
                </a:lnTo>
                <a:lnTo>
                  <a:pt x="342" y="22"/>
                </a:lnTo>
                <a:lnTo>
                  <a:pt x="342" y="20"/>
                </a:lnTo>
                <a:lnTo>
                  <a:pt x="342" y="20"/>
                </a:lnTo>
                <a:lnTo>
                  <a:pt x="342" y="20"/>
                </a:lnTo>
                <a:lnTo>
                  <a:pt x="340" y="20"/>
                </a:lnTo>
                <a:lnTo>
                  <a:pt x="340" y="22"/>
                </a:lnTo>
                <a:lnTo>
                  <a:pt x="340" y="22"/>
                </a:lnTo>
                <a:lnTo>
                  <a:pt x="340" y="22"/>
                </a:lnTo>
                <a:lnTo>
                  <a:pt x="340" y="20"/>
                </a:lnTo>
                <a:lnTo>
                  <a:pt x="340" y="20"/>
                </a:lnTo>
                <a:lnTo>
                  <a:pt x="340" y="19"/>
                </a:lnTo>
                <a:lnTo>
                  <a:pt x="340" y="19"/>
                </a:lnTo>
                <a:lnTo>
                  <a:pt x="342" y="19"/>
                </a:lnTo>
                <a:lnTo>
                  <a:pt x="342" y="19"/>
                </a:lnTo>
                <a:lnTo>
                  <a:pt x="342" y="19"/>
                </a:lnTo>
                <a:lnTo>
                  <a:pt x="342" y="19"/>
                </a:lnTo>
                <a:lnTo>
                  <a:pt x="342" y="19"/>
                </a:lnTo>
                <a:lnTo>
                  <a:pt x="342" y="19"/>
                </a:lnTo>
                <a:lnTo>
                  <a:pt x="343" y="19"/>
                </a:lnTo>
                <a:lnTo>
                  <a:pt x="345" y="17"/>
                </a:lnTo>
                <a:lnTo>
                  <a:pt x="345" y="17"/>
                </a:lnTo>
                <a:lnTo>
                  <a:pt x="343" y="17"/>
                </a:lnTo>
                <a:lnTo>
                  <a:pt x="342" y="16"/>
                </a:lnTo>
                <a:lnTo>
                  <a:pt x="340" y="16"/>
                </a:lnTo>
                <a:lnTo>
                  <a:pt x="340" y="17"/>
                </a:lnTo>
                <a:lnTo>
                  <a:pt x="340" y="17"/>
                </a:lnTo>
                <a:lnTo>
                  <a:pt x="338" y="19"/>
                </a:lnTo>
                <a:lnTo>
                  <a:pt x="338" y="20"/>
                </a:lnTo>
                <a:lnTo>
                  <a:pt x="338" y="20"/>
                </a:lnTo>
                <a:lnTo>
                  <a:pt x="338" y="19"/>
                </a:lnTo>
                <a:lnTo>
                  <a:pt x="338" y="19"/>
                </a:lnTo>
                <a:lnTo>
                  <a:pt x="336" y="20"/>
                </a:lnTo>
                <a:lnTo>
                  <a:pt x="335" y="20"/>
                </a:lnTo>
                <a:lnTo>
                  <a:pt x="335" y="20"/>
                </a:lnTo>
                <a:lnTo>
                  <a:pt x="335" y="20"/>
                </a:lnTo>
                <a:lnTo>
                  <a:pt x="335" y="20"/>
                </a:lnTo>
                <a:lnTo>
                  <a:pt x="335" y="19"/>
                </a:lnTo>
                <a:lnTo>
                  <a:pt x="335" y="19"/>
                </a:lnTo>
                <a:lnTo>
                  <a:pt x="333" y="19"/>
                </a:lnTo>
                <a:lnTo>
                  <a:pt x="335" y="17"/>
                </a:lnTo>
                <a:lnTo>
                  <a:pt x="335" y="17"/>
                </a:lnTo>
                <a:lnTo>
                  <a:pt x="335" y="17"/>
                </a:lnTo>
                <a:lnTo>
                  <a:pt x="335" y="17"/>
                </a:lnTo>
                <a:lnTo>
                  <a:pt x="335" y="17"/>
                </a:lnTo>
                <a:lnTo>
                  <a:pt x="335" y="17"/>
                </a:lnTo>
                <a:lnTo>
                  <a:pt x="335" y="17"/>
                </a:lnTo>
                <a:lnTo>
                  <a:pt x="335" y="17"/>
                </a:lnTo>
                <a:lnTo>
                  <a:pt x="335" y="17"/>
                </a:lnTo>
                <a:lnTo>
                  <a:pt x="336" y="17"/>
                </a:lnTo>
                <a:lnTo>
                  <a:pt x="336" y="17"/>
                </a:lnTo>
                <a:lnTo>
                  <a:pt x="336" y="17"/>
                </a:lnTo>
                <a:lnTo>
                  <a:pt x="336" y="16"/>
                </a:lnTo>
                <a:lnTo>
                  <a:pt x="336" y="16"/>
                </a:lnTo>
                <a:lnTo>
                  <a:pt x="336" y="17"/>
                </a:lnTo>
                <a:lnTo>
                  <a:pt x="336" y="17"/>
                </a:lnTo>
                <a:lnTo>
                  <a:pt x="336" y="16"/>
                </a:lnTo>
                <a:lnTo>
                  <a:pt x="338" y="16"/>
                </a:lnTo>
                <a:lnTo>
                  <a:pt x="338" y="16"/>
                </a:lnTo>
                <a:lnTo>
                  <a:pt x="338" y="16"/>
                </a:lnTo>
                <a:lnTo>
                  <a:pt x="338" y="14"/>
                </a:lnTo>
                <a:lnTo>
                  <a:pt x="338" y="14"/>
                </a:lnTo>
                <a:lnTo>
                  <a:pt x="339" y="14"/>
                </a:lnTo>
                <a:lnTo>
                  <a:pt x="340" y="14"/>
                </a:lnTo>
                <a:lnTo>
                  <a:pt x="340" y="16"/>
                </a:lnTo>
                <a:lnTo>
                  <a:pt x="340" y="16"/>
                </a:lnTo>
                <a:lnTo>
                  <a:pt x="342" y="16"/>
                </a:lnTo>
                <a:lnTo>
                  <a:pt x="342" y="16"/>
                </a:lnTo>
                <a:lnTo>
                  <a:pt x="342" y="16"/>
                </a:lnTo>
                <a:lnTo>
                  <a:pt x="342" y="16"/>
                </a:lnTo>
                <a:lnTo>
                  <a:pt x="342" y="14"/>
                </a:lnTo>
                <a:lnTo>
                  <a:pt x="342" y="14"/>
                </a:lnTo>
                <a:lnTo>
                  <a:pt x="342" y="14"/>
                </a:lnTo>
                <a:lnTo>
                  <a:pt x="343" y="14"/>
                </a:lnTo>
                <a:lnTo>
                  <a:pt x="345" y="14"/>
                </a:lnTo>
                <a:lnTo>
                  <a:pt x="345" y="14"/>
                </a:lnTo>
                <a:lnTo>
                  <a:pt x="346" y="16"/>
                </a:lnTo>
                <a:lnTo>
                  <a:pt x="348" y="16"/>
                </a:lnTo>
                <a:lnTo>
                  <a:pt x="348" y="16"/>
                </a:lnTo>
                <a:lnTo>
                  <a:pt x="348" y="16"/>
                </a:lnTo>
                <a:lnTo>
                  <a:pt x="348" y="14"/>
                </a:lnTo>
                <a:lnTo>
                  <a:pt x="349" y="14"/>
                </a:lnTo>
                <a:lnTo>
                  <a:pt x="350" y="14"/>
                </a:lnTo>
                <a:lnTo>
                  <a:pt x="350" y="13"/>
                </a:lnTo>
                <a:lnTo>
                  <a:pt x="350" y="13"/>
                </a:lnTo>
                <a:lnTo>
                  <a:pt x="350" y="13"/>
                </a:lnTo>
                <a:lnTo>
                  <a:pt x="350" y="13"/>
                </a:lnTo>
                <a:lnTo>
                  <a:pt x="350" y="13"/>
                </a:lnTo>
                <a:lnTo>
                  <a:pt x="350" y="12"/>
                </a:lnTo>
                <a:lnTo>
                  <a:pt x="352" y="12"/>
                </a:lnTo>
                <a:lnTo>
                  <a:pt x="352" y="12"/>
                </a:lnTo>
                <a:lnTo>
                  <a:pt x="353" y="12"/>
                </a:lnTo>
                <a:lnTo>
                  <a:pt x="353" y="12"/>
                </a:lnTo>
                <a:lnTo>
                  <a:pt x="355" y="12"/>
                </a:lnTo>
                <a:lnTo>
                  <a:pt x="355" y="12"/>
                </a:lnTo>
                <a:lnTo>
                  <a:pt x="355" y="12"/>
                </a:lnTo>
                <a:lnTo>
                  <a:pt x="355" y="12"/>
                </a:lnTo>
                <a:lnTo>
                  <a:pt x="355" y="10"/>
                </a:lnTo>
                <a:lnTo>
                  <a:pt x="355" y="10"/>
                </a:lnTo>
                <a:lnTo>
                  <a:pt x="355" y="10"/>
                </a:lnTo>
                <a:lnTo>
                  <a:pt x="353" y="10"/>
                </a:lnTo>
                <a:lnTo>
                  <a:pt x="353" y="10"/>
                </a:lnTo>
                <a:lnTo>
                  <a:pt x="353" y="10"/>
                </a:lnTo>
                <a:lnTo>
                  <a:pt x="353" y="10"/>
                </a:lnTo>
                <a:lnTo>
                  <a:pt x="353" y="10"/>
                </a:lnTo>
                <a:lnTo>
                  <a:pt x="355" y="10"/>
                </a:lnTo>
                <a:lnTo>
                  <a:pt x="355" y="10"/>
                </a:lnTo>
                <a:lnTo>
                  <a:pt x="355" y="10"/>
                </a:lnTo>
                <a:lnTo>
                  <a:pt x="355" y="10"/>
                </a:lnTo>
                <a:lnTo>
                  <a:pt x="355" y="10"/>
                </a:lnTo>
                <a:lnTo>
                  <a:pt x="355" y="12"/>
                </a:lnTo>
                <a:lnTo>
                  <a:pt x="356" y="12"/>
                </a:lnTo>
                <a:lnTo>
                  <a:pt x="356" y="12"/>
                </a:lnTo>
                <a:lnTo>
                  <a:pt x="356" y="12"/>
                </a:lnTo>
                <a:lnTo>
                  <a:pt x="356" y="12"/>
                </a:lnTo>
                <a:lnTo>
                  <a:pt x="356" y="13"/>
                </a:lnTo>
                <a:lnTo>
                  <a:pt x="358" y="13"/>
                </a:lnTo>
                <a:lnTo>
                  <a:pt x="358" y="13"/>
                </a:lnTo>
                <a:lnTo>
                  <a:pt x="355" y="13"/>
                </a:lnTo>
                <a:lnTo>
                  <a:pt x="355" y="14"/>
                </a:lnTo>
                <a:lnTo>
                  <a:pt x="353" y="14"/>
                </a:lnTo>
                <a:lnTo>
                  <a:pt x="353" y="14"/>
                </a:lnTo>
                <a:lnTo>
                  <a:pt x="353" y="14"/>
                </a:lnTo>
                <a:lnTo>
                  <a:pt x="353" y="14"/>
                </a:lnTo>
                <a:lnTo>
                  <a:pt x="352" y="14"/>
                </a:lnTo>
                <a:lnTo>
                  <a:pt x="352" y="16"/>
                </a:lnTo>
                <a:lnTo>
                  <a:pt x="352" y="16"/>
                </a:lnTo>
                <a:lnTo>
                  <a:pt x="352" y="17"/>
                </a:lnTo>
                <a:lnTo>
                  <a:pt x="352" y="17"/>
                </a:lnTo>
                <a:lnTo>
                  <a:pt x="352" y="17"/>
                </a:lnTo>
                <a:lnTo>
                  <a:pt x="352" y="17"/>
                </a:lnTo>
                <a:lnTo>
                  <a:pt x="352" y="16"/>
                </a:lnTo>
                <a:lnTo>
                  <a:pt x="352" y="16"/>
                </a:lnTo>
                <a:lnTo>
                  <a:pt x="352" y="16"/>
                </a:lnTo>
                <a:lnTo>
                  <a:pt x="352" y="16"/>
                </a:lnTo>
                <a:lnTo>
                  <a:pt x="352" y="16"/>
                </a:lnTo>
                <a:lnTo>
                  <a:pt x="352" y="16"/>
                </a:lnTo>
                <a:lnTo>
                  <a:pt x="350" y="16"/>
                </a:lnTo>
                <a:lnTo>
                  <a:pt x="350" y="17"/>
                </a:lnTo>
                <a:lnTo>
                  <a:pt x="350" y="17"/>
                </a:lnTo>
                <a:lnTo>
                  <a:pt x="350" y="17"/>
                </a:lnTo>
                <a:lnTo>
                  <a:pt x="350" y="17"/>
                </a:lnTo>
                <a:lnTo>
                  <a:pt x="350" y="16"/>
                </a:lnTo>
                <a:lnTo>
                  <a:pt x="349" y="16"/>
                </a:lnTo>
                <a:lnTo>
                  <a:pt x="349" y="16"/>
                </a:lnTo>
                <a:lnTo>
                  <a:pt x="345" y="17"/>
                </a:lnTo>
                <a:lnTo>
                  <a:pt x="345" y="17"/>
                </a:lnTo>
                <a:lnTo>
                  <a:pt x="345" y="17"/>
                </a:lnTo>
                <a:lnTo>
                  <a:pt x="345" y="17"/>
                </a:lnTo>
                <a:lnTo>
                  <a:pt x="345" y="17"/>
                </a:lnTo>
                <a:lnTo>
                  <a:pt x="345" y="19"/>
                </a:lnTo>
                <a:lnTo>
                  <a:pt x="345" y="19"/>
                </a:lnTo>
                <a:lnTo>
                  <a:pt x="345" y="17"/>
                </a:lnTo>
                <a:lnTo>
                  <a:pt x="345" y="17"/>
                </a:lnTo>
                <a:lnTo>
                  <a:pt x="343" y="19"/>
                </a:lnTo>
                <a:lnTo>
                  <a:pt x="343" y="19"/>
                </a:lnTo>
                <a:lnTo>
                  <a:pt x="342" y="20"/>
                </a:lnTo>
                <a:lnTo>
                  <a:pt x="342" y="20"/>
                </a:lnTo>
                <a:lnTo>
                  <a:pt x="342" y="20"/>
                </a:lnTo>
                <a:lnTo>
                  <a:pt x="342" y="20"/>
                </a:lnTo>
                <a:lnTo>
                  <a:pt x="343" y="20"/>
                </a:lnTo>
                <a:lnTo>
                  <a:pt x="345" y="20"/>
                </a:lnTo>
                <a:lnTo>
                  <a:pt x="346" y="20"/>
                </a:lnTo>
                <a:lnTo>
                  <a:pt x="348" y="20"/>
                </a:lnTo>
                <a:lnTo>
                  <a:pt x="346" y="20"/>
                </a:lnTo>
                <a:lnTo>
                  <a:pt x="346" y="20"/>
                </a:lnTo>
                <a:lnTo>
                  <a:pt x="348" y="22"/>
                </a:lnTo>
                <a:lnTo>
                  <a:pt x="348" y="22"/>
                </a:lnTo>
                <a:lnTo>
                  <a:pt x="348" y="22"/>
                </a:lnTo>
                <a:lnTo>
                  <a:pt x="349" y="22"/>
                </a:lnTo>
                <a:lnTo>
                  <a:pt x="350" y="20"/>
                </a:lnTo>
                <a:lnTo>
                  <a:pt x="350" y="20"/>
                </a:lnTo>
                <a:lnTo>
                  <a:pt x="350" y="20"/>
                </a:lnTo>
                <a:lnTo>
                  <a:pt x="350" y="20"/>
                </a:lnTo>
                <a:lnTo>
                  <a:pt x="350" y="19"/>
                </a:lnTo>
                <a:lnTo>
                  <a:pt x="350" y="19"/>
                </a:lnTo>
                <a:lnTo>
                  <a:pt x="350" y="19"/>
                </a:lnTo>
                <a:lnTo>
                  <a:pt x="350" y="19"/>
                </a:lnTo>
                <a:lnTo>
                  <a:pt x="350" y="19"/>
                </a:lnTo>
                <a:lnTo>
                  <a:pt x="350" y="19"/>
                </a:lnTo>
                <a:lnTo>
                  <a:pt x="350" y="19"/>
                </a:lnTo>
                <a:lnTo>
                  <a:pt x="350" y="19"/>
                </a:lnTo>
                <a:lnTo>
                  <a:pt x="352" y="19"/>
                </a:lnTo>
                <a:lnTo>
                  <a:pt x="352" y="19"/>
                </a:lnTo>
                <a:lnTo>
                  <a:pt x="352" y="17"/>
                </a:lnTo>
                <a:lnTo>
                  <a:pt x="352" y="17"/>
                </a:lnTo>
                <a:lnTo>
                  <a:pt x="352" y="19"/>
                </a:lnTo>
                <a:lnTo>
                  <a:pt x="352" y="20"/>
                </a:lnTo>
                <a:lnTo>
                  <a:pt x="352" y="20"/>
                </a:lnTo>
                <a:lnTo>
                  <a:pt x="352" y="20"/>
                </a:lnTo>
                <a:lnTo>
                  <a:pt x="352" y="20"/>
                </a:lnTo>
                <a:lnTo>
                  <a:pt x="353" y="20"/>
                </a:lnTo>
                <a:lnTo>
                  <a:pt x="353" y="19"/>
                </a:lnTo>
                <a:lnTo>
                  <a:pt x="353" y="19"/>
                </a:lnTo>
                <a:lnTo>
                  <a:pt x="353" y="20"/>
                </a:lnTo>
                <a:lnTo>
                  <a:pt x="353" y="20"/>
                </a:lnTo>
                <a:lnTo>
                  <a:pt x="353" y="20"/>
                </a:lnTo>
                <a:lnTo>
                  <a:pt x="355" y="19"/>
                </a:lnTo>
                <a:lnTo>
                  <a:pt x="355" y="19"/>
                </a:lnTo>
                <a:lnTo>
                  <a:pt x="355" y="19"/>
                </a:lnTo>
                <a:lnTo>
                  <a:pt x="355" y="19"/>
                </a:lnTo>
                <a:lnTo>
                  <a:pt x="353" y="17"/>
                </a:lnTo>
                <a:lnTo>
                  <a:pt x="353" y="17"/>
                </a:lnTo>
                <a:lnTo>
                  <a:pt x="353" y="17"/>
                </a:lnTo>
                <a:lnTo>
                  <a:pt x="353" y="17"/>
                </a:lnTo>
                <a:lnTo>
                  <a:pt x="353" y="16"/>
                </a:lnTo>
                <a:lnTo>
                  <a:pt x="353" y="16"/>
                </a:lnTo>
                <a:lnTo>
                  <a:pt x="353" y="16"/>
                </a:lnTo>
                <a:lnTo>
                  <a:pt x="353" y="17"/>
                </a:lnTo>
                <a:lnTo>
                  <a:pt x="355" y="17"/>
                </a:lnTo>
                <a:lnTo>
                  <a:pt x="355" y="17"/>
                </a:lnTo>
                <a:lnTo>
                  <a:pt x="355" y="17"/>
                </a:lnTo>
                <a:lnTo>
                  <a:pt x="356" y="17"/>
                </a:lnTo>
                <a:lnTo>
                  <a:pt x="358" y="19"/>
                </a:lnTo>
                <a:lnTo>
                  <a:pt x="358" y="17"/>
                </a:lnTo>
                <a:lnTo>
                  <a:pt x="360" y="17"/>
                </a:lnTo>
                <a:lnTo>
                  <a:pt x="362" y="16"/>
                </a:lnTo>
                <a:lnTo>
                  <a:pt x="363" y="16"/>
                </a:lnTo>
                <a:lnTo>
                  <a:pt x="363" y="16"/>
                </a:lnTo>
                <a:lnTo>
                  <a:pt x="363" y="17"/>
                </a:lnTo>
                <a:lnTo>
                  <a:pt x="362" y="17"/>
                </a:lnTo>
                <a:lnTo>
                  <a:pt x="362" y="17"/>
                </a:lnTo>
                <a:lnTo>
                  <a:pt x="362" y="19"/>
                </a:lnTo>
                <a:lnTo>
                  <a:pt x="362" y="19"/>
                </a:lnTo>
                <a:lnTo>
                  <a:pt x="362" y="19"/>
                </a:lnTo>
                <a:lnTo>
                  <a:pt x="363" y="19"/>
                </a:lnTo>
                <a:lnTo>
                  <a:pt x="363" y="19"/>
                </a:lnTo>
                <a:lnTo>
                  <a:pt x="363" y="20"/>
                </a:lnTo>
                <a:lnTo>
                  <a:pt x="363" y="20"/>
                </a:lnTo>
                <a:lnTo>
                  <a:pt x="363" y="20"/>
                </a:lnTo>
                <a:lnTo>
                  <a:pt x="363" y="20"/>
                </a:lnTo>
                <a:lnTo>
                  <a:pt x="363" y="20"/>
                </a:lnTo>
                <a:lnTo>
                  <a:pt x="362" y="20"/>
                </a:lnTo>
                <a:lnTo>
                  <a:pt x="362" y="20"/>
                </a:lnTo>
                <a:lnTo>
                  <a:pt x="362" y="20"/>
                </a:lnTo>
                <a:lnTo>
                  <a:pt x="360" y="20"/>
                </a:lnTo>
                <a:lnTo>
                  <a:pt x="360" y="20"/>
                </a:lnTo>
                <a:lnTo>
                  <a:pt x="360" y="22"/>
                </a:lnTo>
                <a:lnTo>
                  <a:pt x="360" y="22"/>
                </a:lnTo>
                <a:lnTo>
                  <a:pt x="360" y="22"/>
                </a:lnTo>
                <a:lnTo>
                  <a:pt x="360" y="22"/>
                </a:lnTo>
                <a:lnTo>
                  <a:pt x="362" y="22"/>
                </a:lnTo>
                <a:lnTo>
                  <a:pt x="362" y="22"/>
                </a:lnTo>
                <a:lnTo>
                  <a:pt x="362" y="22"/>
                </a:lnTo>
                <a:lnTo>
                  <a:pt x="362" y="23"/>
                </a:lnTo>
                <a:lnTo>
                  <a:pt x="360" y="23"/>
                </a:lnTo>
                <a:lnTo>
                  <a:pt x="360" y="23"/>
                </a:lnTo>
                <a:lnTo>
                  <a:pt x="359" y="23"/>
                </a:lnTo>
                <a:lnTo>
                  <a:pt x="359" y="24"/>
                </a:lnTo>
                <a:lnTo>
                  <a:pt x="359" y="24"/>
                </a:lnTo>
                <a:lnTo>
                  <a:pt x="360" y="24"/>
                </a:lnTo>
                <a:lnTo>
                  <a:pt x="360" y="24"/>
                </a:lnTo>
                <a:lnTo>
                  <a:pt x="360" y="24"/>
                </a:lnTo>
                <a:lnTo>
                  <a:pt x="360" y="24"/>
                </a:lnTo>
                <a:lnTo>
                  <a:pt x="360" y="24"/>
                </a:lnTo>
                <a:lnTo>
                  <a:pt x="362" y="24"/>
                </a:lnTo>
                <a:lnTo>
                  <a:pt x="362" y="24"/>
                </a:lnTo>
                <a:lnTo>
                  <a:pt x="362" y="24"/>
                </a:lnTo>
                <a:lnTo>
                  <a:pt x="363" y="24"/>
                </a:lnTo>
                <a:lnTo>
                  <a:pt x="363" y="24"/>
                </a:lnTo>
                <a:lnTo>
                  <a:pt x="365" y="23"/>
                </a:lnTo>
                <a:lnTo>
                  <a:pt x="365" y="23"/>
                </a:lnTo>
                <a:lnTo>
                  <a:pt x="365" y="24"/>
                </a:lnTo>
                <a:lnTo>
                  <a:pt x="365" y="24"/>
                </a:lnTo>
                <a:lnTo>
                  <a:pt x="365" y="24"/>
                </a:lnTo>
                <a:lnTo>
                  <a:pt x="365" y="24"/>
                </a:lnTo>
                <a:lnTo>
                  <a:pt x="365" y="23"/>
                </a:lnTo>
                <a:lnTo>
                  <a:pt x="366" y="23"/>
                </a:lnTo>
                <a:lnTo>
                  <a:pt x="366" y="23"/>
                </a:lnTo>
                <a:lnTo>
                  <a:pt x="366" y="23"/>
                </a:lnTo>
                <a:lnTo>
                  <a:pt x="367" y="23"/>
                </a:lnTo>
                <a:lnTo>
                  <a:pt x="367" y="23"/>
                </a:lnTo>
                <a:lnTo>
                  <a:pt x="369" y="23"/>
                </a:lnTo>
                <a:lnTo>
                  <a:pt x="369" y="23"/>
                </a:lnTo>
                <a:lnTo>
                  <a:pt x="369" y="23"/>
                </a:lnTo>
                <a:lnTo>
                  <a:pt x="369" y="23"/>
                </a:lnTo>
                <a:lnTo>
                  <a:pt x="369" y="23"/>
                </a:lnTo>
                <a:lnTo>
                  <a:pt x="370" y="23"/>
                </a:lnTo>
                <a:lnTo>
                  <a:pt x="370" y="23"/>
                </a:lnTo>
                <a:lnTo>
                  <a:pt x="370" y="23"/>
                </a:lnTo>
                <a:lnTo>
                  <a:pt x="370" y="23"/>
                </a:lnTo>
                <a:lnTo>
                  <a:pt x="370" y="23"/>
                </a:lnTo>
                <a:lnTo>
                  <a:pt x="369" y="23"/>
                </a:lnTo>
                <a:lnTo>
                  <a:pt x="367" y="24"/>
                </a:lnTo>
                <a:lnTo>
                  <a:pt x="367" y="24"/>
                </a:lnTo>
                <a:lnTo>
                  <a:pt x="366" y="26"/>
                </a:lnTo>
                <a:lnTo>
                  <a:pt x="365" y="26"/>
                </a:lnTo>
                <a:lnTo>
                  <a:pt x="365" y="26"/>
                </a:lnTo>
                <a:lnTo>
                  <a:pt x="365" y="26"/>
                </a:lnTo>
                <a:lnTo>
                  <a:pt x="365" y="26"/>
                </a:lnTo>
                <a:lnTo>
                  <a:pt x="365" y="26"/>
                </a:lnTo>
                <a:lnTo>
                  <a:pt x="365" y="26"/>
                </a:lnTo>
                <a:lnTo>
                  <a:pt x="363" y="26"/>
                </a:lnTo>
                <a:lnTo>
                  <a:pt x="363" y="26"/>
                </a:lnTo>
                <a:lnTo>
                  <a:pt x="363" y="26"/>
                </a:lnTo>
                <a:lnTo>
                  <a:pt x="363" y="26"/>
                </a:lnTo>
                <a:lnTo>
                  <a:pt x="363" y="26"/>
                </a:lnTo>
                <a:lnTo>
                  <a:pt x="363" y="26"/>
                </a:lnTo>
                <a:lnTo>
                  <a:pt x="363" y="27"/>
                </a:lnTo>
                <a:lnTo>
                  <a:pt x="363" y="27"/>
                </a:lnTo>
                <a:lnTo>
                  <a:pt x="363" y="27"/>
                </a:lnTo>
                <a:lnTo>
                  <a:pt x="363" y="27"/>
                </a:lnTo>
                <a:lnTo>
                  <a:pt x="363" y="29"/>
                </a:lnTo>
                <a:lnTo>
                  <a:pt x="363" y="29"/>
                </a:lnTo>
                <a:lnTo>
                  <a:pt x="362" y="29"/>
                </a:lnTo>
                <a:lnTo>
                  <a:pt x="362" y="29"/>
                </a:lnTo>
                <a:lnTo>
                  <a:pt x="362" y="29"/>
                </a:lnTo>
                <a:lnTo>
                  <a:pt x="362" y="29"/>
                </a:lnTo>
                <a:lnTo>
                  <a:pt x="362" y="27"/>
                </a:lnTo>
                <a:lnTo>
                  <a:pt x="362" y="27"/>
                </a:lnTo>
                <a:lnTo>
                  <a:pt x="362" y="27"/>
                </a:lnTo>
                <a:lnTo>
                  <a:pt x="360" y="27"/>
                </a:lnTo>
                <a:lnTo>
                  <a:pt x="360" y="27"/>
                </a:lnTo>
                <a:lnTo>
                  <a:pt x="360" y="27"/>
                </a:lnTo>
                <a:lnTo>
                  <a:pt x="360" y="27"/>
                </a:lnTo>
                <a:lnTo>
                  <a:pt x="360" y="27"/>
                </a:lnTo>
                <a:lnTo>
                  <a:pt x="360" y="27"/>
                </a:lnTo>
                <a:lnTo>
                  <a:pt x="360" y="27"/>
                </a:lnTo>
                <a:lnTo>
                  <a:pt x="360" y="27"/>
                </a:lnTo>
                <a:lnTo>
                  <a:pt x="359" y="27"/>
                </a:lnTo>
                <a:lnTo>
                  <a:pt x="359" y="29"/>
                </a:lnTo>
                <a:lnTo>
                  <a:pt x="359" y="29"/>
                </a:lnTo>
                <a:lnTo>
                  <a:pt x="359" y="30"/>
                </a:lnTo>
                <a:lnTo>
                  <a:pt x="359" y="30"/>
                </a:lnTo>
                <a:lnTo>
                  <a:pt x="359" y="30"/>
                </a:lnTo>
                <a:lnTo>
                  <a:pt x="359" y="30"/>
                </a:lnTo>
                <a:lnTo>
                  <a:pt x="358" y="30"/>
                </a:lnTo>
                <a:lnTo>
                  <a:pt x="358" y="30"/>
                </a:lnTo>
                <a:lnTo>
                  <a:pt x="358" y="31"/>
                </a:lnTo>
                <a:lnTo>
                  <a:pt x="358" y="31"/>
                </a:lnTo>
                <a:lnTo>
                  <a:pt x="356" y="30"/>
                </a:lnTo>
                <a:lnTo>
                  <a:pt x="356" y="30"/>
                </a:lnTo>
                <a:lnTo>
                  <a:pt x="356" y="30"/>
                </a:lnTo>
                <a:lnTo>
                  <a:pt x="355" y="30"/>
                </a:lnTo>
                <a:lnTo>
                  <a:pt x="355" y="30"/>
                </a:lnTo>
                <a:lnTo>
                  <a:pt x="355" y="30"/>
                </a:lnTo>
                <a:lnTo>
                  <a:pt x="355" y="30"/>
                </a:lnTo>
                <a:lnTo>
                  <a:pt x="355" y="31"/>
                </a:lnTo>
                <a:lnTo>
                  <a:pt x="355" y="31"/>
                </a:lnTo>
                <a:lnTo>
                  <a:pt x="355" y="31"/>
                </a:lnTo>
                <a:lnTo>
                  <a:pt x="356" y="31"/>
                </a:lnTo>
                <a:lnTo>
                  <a:pt x="355" y="31"/>
                </a:lnTo>
                <a:lnTo>
                  <a:pt x="355" y="31"/>
                </a:lnTo>
                <a:lnTo>
                  <a:pt x="355" y="31"/>
                </a:lnTo>
                <a:lnTo>
                  <a:pt x="353" y="30"/>
                </a:lnTo>
                <a:lnTo>
                  <a:pt x="353" y="30"/>
                </a:lnTo>
                <a:lnTo>
                  <a:pt x="353" y="30"/>
                </a:lnTo>
                <a:lnTo>
                  <a:pt x="352" y="30"/>
                </a:lnTo>
                <a:lnTo>
                  <a:pt x="352" y="31"/>
                </a:lnTo>
                <a:lnTo>
                  <a:pt x="352" y="31"/>
                </a:lnTo>
                <a:lnTo>
                  <a:pt x="352" y="31"/>
                </a:lnTo>
                <a:lnTo>
                  <a:pt x="352" y="31"/>
                </a:lnTo>
                <a:lnTo>
                  <a:pt x="352" y="33"/>
                </a:lnTo>
                <a:lnTo>
                  <a:pt x="352" y="33"/>
                </a:lnTo>
                <a:lnTo>
                  <a:pt x="352" y="34"/>
                </a:lnTo>
                <a:lnTo>
                  <a:pt x="353" y="34"/>
                </a:lnTo>
                <a:lnTo>
                  <a:pt x="353" y="33"/>
                </a:lnTo>
                <a:lnTo>
                  <a:pt x="353" y="34"/>
                </a:lnTo>
                <a:lnTo>
                  <a:pt x="353" y="34"/>
                </a:lnTo>
                <a:lnTo>
                  <a:pt x="352" y="34"/>
                </a:lnTo>
                <a:lnTo>
                  <a:pt x="352" y="34"/>
                </a:lnTo>
                <a:lnTo>
                  <a:pt x="350" y="34"/>
                </a:lnTo>
                <a:lnTo>
                  <a:pt x="350" y="34"/>
                </a:lnTo>
                <a:lnTo>
                  <a:pt x="350" y="34"/>
                </a:lnTo>
                <a:lnTo>
                  <a:pt x="350" y="34"/>
                </a:lnTo>
                <a:lnTo>
                  <a:pt x="350" y="34"/>
                </a:lnTo>
                <a:lnTo>
                  <a:pt x="350" y="36"/>
                </a:lnTo>
                <a:lnTo>
                  <a:pt x="352" y="36"/>
                </a:lnTo>
                <a:lnTo>
                  <a:pt x="352" y="36"/>
                </a:lnTo>
                <a:lnTo>
                  <a:pt x="352" y="36"/>
                </a:lnTo>
                <a:lnTo>
                  <a:pt x="352" y="36"/>
                </a:lnTo>
                <a:lnTo>
                  <a:pt x="353" y="36"/>
                </a:lnTo>
                <a:lnTo>
                  <a:pt x="353" y="36"/>
                </a:lnTo>
                <a:lnTo>
                  <a:pt x="352" y="36"/>
                </a:lnTo>
                <a:lnTo>
                  <a:pt x="352" y="36"/>
                </a:lnTo>
                <a:lnTo>
                  <a:pt x="353" y="37"/>
                </a:lnTo>
                <a:lnTo>
                  <a:pt x="353" y="37"/>
                </a:lnTo>
                <a:lnTo>
                  <a:pt x="353" y="37"/>
                </a:lnTo>
                <a:lnTo>
                  <a:pt x="353" y="39"/>
                </a:lnTo>
                <a:lnTo>
                  <a:pt x="355" y="39"/>
                </a:lnTo>
                <a:lnTo>
                  <a:pt x="355" y="39"/>
                </a:lnTo>
                <a:lnTo>
                  <a:pt x="353" y="39"/>
                </a:lnTo>
                <a:lnTo>
                  <a:pt x="353" y="39"/>
                </a:lnTo>
                <a:lnTo>
                  <a:pt x="352" y="40"/>
                </a:lnTo>
                <a:lnTo>
                  <a:pt x="352" y="41"/>
                </a:lnTo>
                <a:lnTo>
                  <a:pt x="352" y="41"/>
                </a:lnTo>
                <a:lnTo>
                  <a:pt x="350" y="41"/>
                </a:lnTo>
                <a:lnTo>
                  <a:pt x="350" y="41"/>
                </a:lnTo>
                <a:lnTo>
                  <a:pt x="350" y="41"/>
                </a:lnTo>
                <a:lnTo>
                  <a:pt x="350" y="41"/>
                </a:lnTo>
                <a:lnTo>
                  <a:pt x="349" y="41"/>
                </a:lnTo>
                <a:lnTo>
                  <a:pt x="349" y="41"/>
                </a:lnTo>
                <a:lnTo>
                  <a:pt x="349" y="41"/>
                </a:lnTo>
                <a:lnTo>
                  <a:pt x="349" y="41"/>
                </a:lnTo>
                <a:lnTo>
                  <a:pt x="348" y="41"/>
                </a:lnTo>
                <a:lnTo>
                  <a:pt x="348" y="41"/>
                </a:lnTo>
                <a:lnTo>
                  <a:pt x="348" y="40"/>
                </a:lnTo>
                <a:lnTo>
                  <a:pt x="348" y="40"/>
                </a:lnTo>
                <a:lnTo>
                  <a:pt x="348" y="39"/>
                </a:lnTo>
                <a:lnTo>
                  <a:pt x="346" y="39"/>
                </a:lnTo>
                <a:lnTo>
                  <a:pt x="346" y="40"/>
                </a:lnTo>
                <a:lnTo>
                  <a:pt x="346" y="40"/>
                </a:lnTo>
                <a:lnTo>
                  <a:pt x="346" y="40"/>
                </a:lnTo>
                <a:lnTo>
                  <a:pt x="345" y="40"/>
                </a:lnTo>
                <a:lnTo>
                  <a:pt x="345" y="40"/>
                </a:lnTo>
                <a:lnTo>
                  <a:pt x="345" y="40"/>
                </a:lnTo>
                <a:lnTo>
                  <a:pt x="345" y="41"/>
                </a:lnTo>
                <a:lnTo>
                  <a:pt x="345" y="41"/>
                </a:lnTo>
                <a:lnTo>
                  <a:pt x="345" y="41"/>
                </a:lnTo>
                <a:lnTo>
                  <a:pt x="345" y="41"/>
                </a:lnTo>
                <a:lnTo>
                  <a:pt x="345" y="41"/>
                </a:lnTo>
                <a:lnTo>
                  <a:pt x="343" y="43"/>
                </a:lnTo>
                <a:lnTo>
                  <a:pt x="345" y="43"/>
                </a:lnTo>
                <a:lnTo>
                  <a:pt x="345" y="43"/>
                </a:lnTo>
                <a:lnTo>
                  <a:pt x="345" y="43"/>
                </a:lnTo>
                <a:lnTo>
                  <a:pt x="345" y="43"/>
                </a:lnTo>
                <a:lnTo>
                  <a:pt x="343" y="43"/>
                </a:lnTo>
                <a:lnTo>
                  <a:pt x="342" y="43"/>
                </a:lnTo>
                <a:lnTo>
                  <a:pt x="342" y="43"/>
                </a:lnTo>
                <a:lnTo>
                  <a:pt x="342" y="43"/>
                </a:lnTo>
                <a:lnTo>
                  <a:pt x="342" y="44"/>
                </a:lnTo>
                <a:lnTo>
                  <a:pt x="342" y="44"/>
                </a:lnTo>
                <a:lnTo>
                  <a:pt x="342" y="44"/>
                </a:lnTo>
                <a:lnTo>
                  <a:pt x="342" y="44"/>
                </a:lnTo>
                <a:lnTo>
                  <a:pt x="340" y="44"/>
                </a:lnTo>
                <a:lnTo>
                  <a:pt x="340" y="44"/>
                </a:lnTo>
                <a:lnTo>
                  <a:pt x="340" y="44"/>
                </a:lnTo>
                <a:lnTo>
                  <a:pt x="340" y="44"/>
                </a:lnTo>
                <a:lnTo>
                  <a:pt x="340" y="43"/>
                </a:lnTo>
                <a:lnTo>
                  <a:pt x="340" y="43"/>
                </a:lnTo>
                <a:lnTo>
                  <a:pt x="340" y="43"/>
                </a:lnTo>
                <a:lnTo>
                  <a:pt x="339" y="46"/>
                </a:lnTo>
                <a:lnTo>
                  <a:pt x="339" y="46"/>
                </a:lnTo>
                <a:lnTo>
                  <a:pt x="339" y="44"/>
                </a:lnTo>
                <a:lnTo>
                  <a:pt x="338" y="44"/>
                </a:lnTo>
                <a:lnTo>
                  <a:pt x="338" y="44"/>
                </a:lnTo>
                <a:lnTo>
                  <a:pt x="338" y="44"/>
                </a:lnTo>
                <a:lnTo>
                  <a:pt x="338" y="44"/>
                </a:lnTo>
                <a:lnTo>
                  <a:pt x="338" y="44"/>
                </a:lnTo>
                <a:lnTo>
                  <a:pt x="338" y="44"/>
                </a:lnTo>
                <a:lnTo>
                  <a:pt x="338" y="46"/>
                </a:lnTo>
                <a:lnTo>
                  <a:pt x="338" y="46"/>
                </a:lnTo>
                <a:lnTo>
                  <a:pt x="338" y="44"/>
                </a:lnTo>
                <a:lnTo>
                  <a:pt x="336" y="44"/>
                </a:lnTo>
                <a:lnTo>
                  <a:pt x="336" y="46"/>
                </a:lnTo>
                <a:lnTo>
                  <a:pt x="335" y="46"/>
                </a:lnTo>
                <a:lnTo>
                  <a:pt x="335" y="46"/>
                </a:lnTo>
                <a:lnTo>
                  <a:pt x="333" y="46"/>
                </a:lnTo>
                <a:lnTo>
                  <a:pt x="333" y="46"/>
                </a:lnTo>
                <a:lnTo>
                  <a:pt x="333" y="46"/>
                </a:lnTo>
                <a:lnTo>
                  <a:pt x="333" y="46"/>
                </a:lnTo>
                <a:lnTo>
                  <a:pt x="332" y="46"/>
                </a:lnTo>
                <a:lnTo>
                  <a:pt x="332" y="46"/>
                </a:lnTo>
                <a:lnTo>
                  <a:pt x="332" y="46"/>
                </a:lnTo>
                <a:lnTo>
                  <a:pt x="332" y="46"/>
                </a:lnTo>
                <a:lnTo>
                  <a:pt x="332" y="47"/>
                </a:lnTo>
                <a:lnTo>
                  <a:pt x="330" y="47"/>
                </a:lnTo>
                <a:lnTo>
                  <a:pt x="330" y="49"/>
                </a:lnTo>
                <a:lnTo>
                  <a:pt x="330" y="49"/>
                </a:lnTo>
                <a:lnTo>
                  <a:pt x="330" y="49"/>
                </a:lnTo>
                <a:lnTo>
                  <a:pt x="330" y="49"/>
                </a:lnTo>
                <a:lnTo>
                  <a:pt x="329" y="47"/>
                </a:lnTo>
                <a:lnTo>
                  <a:pt x="329" y="47"/>
                </a:lnTo>
                <a:lnTo>
                  <a:pt x="329" y="47"/>
                </a:lnTo>
                <a:lnTo>
                  <a:pt x="328" y="47"/>
                </a:lnTo>
                <a:lnTo>
                  <a:pt x="328" y="47"/>
                </a:lnTo>
                <a:lnTo>
                  <a:pt x="328" y="47"/>
                </a:lnTo>
                <a:lnTo>
                  <a:pt x="328" y="47"/>
                </a:lnTo>
                <a:lnTo>
                  <a:pt x="328" y="47"/>
                </a:lnTo>
                <a:lnTo>
                  <a:pt x="326" y="49"/>
                </a:lnTo>
                <a:lnTo>
                  <a:pt x="326" y="49"/>
                </a:lnTo>
                <a:lnTo>
                  <a:pt x="326" y="49"/>
                </a:lnTo>
                <a:lnTo>
                  <a:pt x="326" y="49"/>
                </a:lnTo>
                <a:lnTo>
                  <a:pt x="325" y="49"/>
                </a:lnTo>
                <a:lnTo>
                  <a:pt x="325" y="47"/>
                </a:lnTo>
                <a:lnTo>
                  <a:pt x="325" y="47"/>
                </a:lnTo>
                <a:lnTo>
                  <a:pt x="325" y="47"/>
                </a:lnTo>
                <a:lnTo>
                  <a:pt x="323" y="49"/>
                </a:lnTo>
                <a:lnTo>
                  <a:pt x="323" y="49"/>
                </a:lnTo>
                <a:lnTo>
                  <a:pt x="323" y="49"/>
                </a:lnTo>
                <a:lnTo>
                  <a:pt x="323" y="49"/>
                </a:lnTo>
                <a:lnTo>
                  <a:pt x="323" y="50"/>
                </a:lnTo>
                <a:lnTo>
                  <a:pt x="323" y="50"/>
                </a:lnTo>
                <a:lnTo>
                  <a:pt x="323" y="49"/>
                </a:lnTo>
                <a:lnTo>
                  <a:pt x="323" y="49"/>
                </a:lnTo>
                <a:lnTo>
                  <a:pt x="320" y="50"/>
                </a:lnTo>
                <a:lnTo>
                  <a:pt x="320" y="51"/>
                </a:lnTo>
                <a:lnTo>
                  <a:pt x="319" y="51"/>
                </a:lnTo>
                <a:lnTo>
                  <a:pt x="319" y="51"/>
                </a:lnTo>
                <a:lnTo>
                  <a:pt x="319" y="51"/>
                </a:lnTo>
                <a:lnTo>
                  <a:pt x="319" y="51"/>
                </a:lnTo>
                <a:lnTo>
                  <a:pt x="319" y="51"/>
                </a:lnTo>
                <a:lnTo>
                  <a:pt x="319" y="53"/>
                </a:lnTo>
                <a:lnTo>
                  <a:pt x="319" y="53"/>
                </a:lnTo>
                <a:lnTo>
                  <a:pt x="319" y="53"/>
                </a:lnTo>
                <a:lnTo>
                  <a:pt x="318" y="53"/>
                </a:lnTo>
                <a:lnTo>
                  <a:pt x="318" y="54"/>
                </a:lnTo>
                <a:lnTo>
                  <a:pt x="318" y="54"/>
                </a:lnTo>
                <a:lnTo>
                  <a:pt x="316" y="54"/>
                </a:lnTo>
                <a:lnTo>
                  <a:pt x="316" y="54"/>
                </a:lnTo>
                <a:lnTo>
                  <a:pt x="318" y="54"/>
                </a:lnTo>
                <a:lnTo>
                  <a:pt x="318" y="54"/>
                </a:lnTo>
                <a:lnTo>
                  <a:pt x="316" y="56"/>
                </a:lnTo>
                <a:lnTo>
                  <a:pt x="316" y="56"/>
                </a:lnTo>
                <a:lnTo>
                  <a:pt x="318" y="54"/>
                </a:lnTo>
                <a:lnTo>
                  <a:pt x="316" y="54"/>
                </a:lnTo>
                <a:lnTo>
                  <a:pt x="316" y="53"/>
                </a:lnTo>
                <a:lnTo>
                  <a:pt x="316" y="53"/>
                </a:lnTo>
                <a:lnTo>
                  <a:pt x="318" y="53"/>
                </a:lnTo>
                <a:lnTo>
                  <a:pt x="318" y="53"/>
                </a:lnTo>
                <a:lnTo>
                  <a:pt x="316" y="53"/>
                </a:lnTo>
                <a:lnTo>
                  <a:pt x="316" y="53"/>
                </a:lnTo>
                <a:lnTo>
                  <a:pt x="315" y="51"/>
                </a:lnTo>
                <a:lnTo>
                  <a:pt x="315" y="51"/>
                </a:lnTo>
                <a:lnTo>
                  <a:pt x="315" y="53"/>
                </a:lnTo>
                <a:lnTo>
                  <a:pt x="315" y="53"/>
                </a:lnTo>
                <a:lnTo>
                  <a:pt x="313" y="53"/>
                </a:lnTo>
                <a:lnTo>
                  <a:pt x="313" y="53"/>
                </a:lnTo>
                <a:lnTo>
                  <a:pt x="313" y="53"/>
                </a:lnTo>
                <a:lnTo>
                  <a:pt x="312" y="53"/>
                </a:lnTo>
                <a:lnTo>
                  <a:pt x="312" y="53"/>
                </a:lnTo>
                <a:lnTo>
                  <a:pt x="312" y="54"/>
                </a:lnTo>
                <a:lnTo>
                  <a:pt x="312" y="54"/>
                </a:lnTo>
                <a:lnTo>
                  <a:pt x="311" y="53"/>
                </a:lnTo>
                <a:lnTo>
                  <a:pt x="311" y="53"/>
                </a:lnTo>
                <a:lnTo>
                  <a:pt x="309" y="53"/>
                </a:lnTo>
                <a:lnTo>
                  <a:pt x="309" y="54"/>
                </a:lnTo>
                <a:lnTo>
                  <a:pt x="309" y="54"/>
                </a:lnTo>
                <a:lnTo>
                  <a:pt x="308" y="54"/>
                </a:lnTo>
                <a:lnTo>
                  <a:pt x="308" y="54"/>
                </a:lnTo>
                <a:lnTo>
                  <a:pt x="308" y="54"/>
                </a:lnTo>
                <a:lnTo>
                  <a:pt x="308" y="54"/>
                </a:lnTo>
                <a:lnTo>
                  <a:pt x="308" y="56"/>
                </a:lnTo>
                <a:lnTo>
                  <a:pt x="308" y="56"/>
                </a:lnTo>
                <a:lnTo>
                  <a:pt x="308" y="56"/>
                </a:lnTo>
                <a:lnTo>
                  <a:pt x="308" y="56"/>
                </a:lnTo>
                <a:lnTo>
                  <a:pt x="308" y="56"/>
                </a:lnTo>
                <a:lnTo>
                  <a:pt x="308" y="56"/>
                </a:lnTo>
                <a:lnTo>
                  <a:pt x="308" y="56"/>
                </a:lnTo>
                <a:lnTo>
                  <a:pt x="308" y="56"/>
                </a:lnTo>
                <a:lnTo>
                  <a:pt x="306" y="56"/>
                </a:lnTo>
                <a:lnTo>
                  <a:pt x="306" y="56"/>
                </a:lnTo>
                <a:lnTo>
                  <a:pt x="306" y="54"/>
                </a:lnTo>
                <a:lnTo>
                  <a:pt x="306" y="54"/>
                </a:lnTo>
                <a:lnTo>
                  <a:pt x="305" y="56"/>
                </a:lnTo>
                <a:lnTo>
                  <a:pt x="305" y="56"/>
                </a:lnTo>
                <a:lnTo>
                  <a:pt x="305" y="56"/>
                </a:lnTo>
                <a:lnTo>
                  <a:pt x="305" y="57"/>
                </a:lnTo>
                <a:lnTo>
                  <a:pt x="305" y="57"/>
                </a:lnTo>
                <a:lnTo>
                  <a:pt x="305" y="57"/>
                </a:lnTo>
                <a:lnTo>
                  <a:pt x="305" y="57"/>
                </a:lnTo>
                <a:lnTo>
                  <a:pt x="306" y="57"/>
                </a:lnTo>
                <a:lnTo>
                  <a:pt x="306" y="57"/>
                </a:lnTo>
                <a:lnTo>
                  <a:pt x="306" y="57"/>
                </a:lnTo>
                <a:lnTo>
                  <a:pt x="306" y="57"/>
                </a:lnTo>
                <a:lnTo>
                  <a:pt x="306" y="59"/>
                </a:lnTo>
                <a:lnTo>
                  <a:pt x="306" y="59"/>
                </a:lnTo>
                <a:lnTo>
                  <a:pt x="308" y="59"/>
                </a:lnTo>
                <a:lnTo>
                  <a:pt x="308" y="59"/>
                </a:lnTo>
                <a:lnTo>
                  <a:pt x="308" y="57"/>
                </a:lnTo>
                <a:lnTo>
                  <a:pt x="308" y="57"/>
                </a:lnTo>
                <a:lnTo>
                  <a:pt x="309" y="57"/>
                </a:lnTo>
                <a:lnTo>
                  <a:pt x="311" y="57"/>
                </a:lnTo>
                <a:lnTo>
                  <a:pt x="312" y="56"/>
                </a:lnTo>
                <a:lnTo>
                  <a:pt x="312" y="54"/>
                </a:lnTo>
                <a:lnTo>
                  <a:pt x="312" y="54"/>
                </a:lnTo>
                <a:lnTo>
                  <a:pt x="312" y="54"/>
                </a:lnTo>
                <a:lnTo>
                  <a:pt x="313" y="54"/>
                </a:lnTo>
                <a:lnTo>
                  <a:pt x="313" y="56"/>
                </a:lnTo>
                <a:lnTo>
                  <a:pt x="313" y="56"/>
                </a:lnTo>
                <a:lnTo>
                  <a:pt x="313" y="56"/>
                </a:lnTo>
                <a:lnTo>
                  <a:pt x="313" y="56"/>
                </a:lnTo>
                <a:lnTo>
                  <a:pt x="315" y="56"/>
                </a:lnTo>
                <a:lnTo>
                  <a:pt x="315" y="56"/>
                </a:lnTo>
                <a:lnTo>
                  <a:pt x="315" y="56"/>
                </a:lnTo>
                <a:lnTo>
                  <a:pt x="315" y="54"/>
                </a:lnTo>
                <a:lnTo>
                  <a:pt x="315" y="54"/>
                </a:lnTo>
                <a:lnTo>
                  <a:pt x="315" y="54"/>
                </a:lnTo>
                <a:lnTo>
                  <a:pt x="315" y="54"/>
                </a:lnTo>
                <a:lnTo>
                  <a:pt x="315" y="54"/>
                </a:lnTo>
                <a:lnTo>
                  <a:pt x="315" y="56"/>
                </a:lnTo>
                <a:lnTo>
                  <a:pt x="315" y="56"/>
                </a:lnTo>
                <a:lnTo>
                  <a:pt x="316" y="56"/>
                </a:lnTo>
                <a:lnTo>
                  <a:pt x="316" y="56"/>
                </a:lnTo>
                <a:lnTo>
                  <a:pt x="315" y="57"/>
                </a:lnTo>
                <a:lnTo>
                  <a:pt x="315" y="57"/>
                </a:lnTo>
                <a:lnTo>
                  <a:pt x="315" y="56"/>
                </a:lnTo>
                <a:lnTo>
                  <a:pt x="313" y="56"/>
                </a:lnTo>
                <a:lnTo>
                  <a:pt x="313" y="56"/>
                </a:lnTo>
                <a:lnTo>
                  <a:pt x="313" y="57"/>
                </a:lnTo>
                <a:lnTo>
                  <a:pt x="313" y="57"/>
                </a:lnTo>
                <a:lnTo>
                  <a:pt x="313" y="57"/>
                </a:lnTo>
                <a:lnTo>
                  <a:pt x="313" y="57"/>
                </a:lnTo>
                <a:lnTo>
                  <a:pt x="312" y="57"/>
                </a:lnTo>
                <a:lnTo>
                  <a:pt x="311" y="57"/>
                </a:lnTo>
                <a:lnTo>
                  <a:pt x="311" y="57"/>
                </a:lnTo>
                <a:lnTo>
                  <a:pt x="309" y="57"/>
                </a:lnTo>
                <a:lnTo>
                  <a:pt x="309" y="57"/>
                </a:lnTo>
                <a:lnTo>
                  <a:pt x="309" y="59"/>
                </a:lnTo>
                <a:lnTo>
                  <a:pt x="309" y="59"/>
                </a:lnTo>
                <a:lnTo>
                  <a:pt x="309" y="59"/>
                </a:lnTo>
                <a:lnTo>
                  <a:pt x="308" y="59"/>
                </a:lnTo>
                <a:lnTo>
                  <a:pt x="308" y="59"/>
                </a:lnTo>
                <a:lnTo>
                  <a:pt x="308" y="60"/>
                </a:lnTo>
                <a:lnTo>
                  <a:pt x="308" y="60"/>
                </a:lnTo>
                <a:lnTo>
                  <a:pt x="309" y="60"/>
                </a:lnTo>
                <a:lnTo>
                  <a:pt x="309" y="60"/>
                </a:lnTo>
                <a:lnTo>
                  <a:pt x="311" y="60"/>
                </a:lnTo>
                <a:lnTo>
                  <a:pt x="309" y="61"/>
                </a:lnTo>
                <a:lnTo>
                  <a:pt x="309" y="61"/>
                </a:lnTo>
                <a:lnTo>
                  <a:pt x="309" y="61"/>
                </a:lnTo>
                <a:lnTo>
                  <a:pt x="309" y="61"/>
                </a:lnTo>
                <a:lnTo>
                  <a:pt x="309" y="61"/>
                </a:lnTo>
                <a:lnTo>
                  <a:pt x="308" y="61"/>
                </a:lnTo>
                <a:lnTo>
                  <a:pt x="308" y="61"/>
                </a:lnTo>
                <a:lnTo>
                  <a:pt x="305" y="61"/>
                </a:lnTo>
                <a:lnTo>
                  <a:pt x="305" y="61"/>
                </a:lnTo>
                <a:lnTo>
                  <a:pt x="306" y="60"/>
                </a:lnTo>
                <a:lnTo>
                  <a:pt x="308" y="60"/>
                </a:lnTo>
                <a:lnTo>
                  <a:pt x="308" y="60"/>
                </a:lnTo>
                <a:lnTo>
                  <a:pt x="306" y="59"/>
                </a:lnTo>
                <a:lnTo>
                  <a:pt x="306" y="59"/>
                </a:lnTo>
                <a:lnTo>
                  <a:pt x="306" y="59"/>
                </a:lnTo>
                <a:lnTo>
                  <a:pt x="306" y="59"/>
                </a:lnTo>
                <a:lnTo>
                  <a:pt x="306" y="60"/>
                </a:lnTo>
                <a:lnTo>
                  <a:pt x="306" y="60"/>
                </a:lnTo>
                <a:lnTo>
                  <a:pt x="305" y="60"/>
                </a:lnTo>
                <a:lnTo>
                  <a:pt x="303" y="60"/>
                </a:lnTo>
                <a:lnTo>
                  <a:pt x="302" y="60"/>
                </a:lnTo>
                <a:lnTo>
                  <a:pt x="302" y="60"/>
                </a:lnTo>
                <a:lnTo>
                  <a:pt x="302" y="60"/>
                </a:lnTo>
                <a:lnTo>
                  <a:pt x="302" y="61"/>
                </a:lnTo>
                <a:lnTo>
                  <a:pt x="302" y="61"/>
                </a:lnTo>
                <a:lnTo>
                  <a:pt x="302" y="61"/>
                </a:lnTo>
                <a:lnTo>
                  <a:pt x="302" y="61"/>
                </a:lnTo>
                <a:lnTo>
                  <a:pt x="302" y="61"/>
                </a:lnTo>
                <a:lnTo>
                  <a:pt x="303" y="61"/>
                </a:lnTo>
                <a:lnTo>
                  <a:pt x="303" y="61"/>
                </a:lnTo>
                <a:lnTo>
                  <a:pt x="305" y="61"/>
                </a:lnTo>
                <a:lnTo>
                  <a:pt x="305" y="61"/>
                </a:lnTo>
                <a:lnTo>
                  <a:pt x="303" y="61"/>
                </a:lnTo>
                <a:lnTo>
                  <a:pt x="302" y="61"/>
                </a:lnTo>
                <a:lnTo>
                  <a:pt x="302" y="61"/>
                </a:lnTo>
                <a:lnTo>
                  <a:pt x="302" y="61"/>
                </a:lnTo>
                <a:lnTo>
                  <a:pt x="302" y="61"/>
                </a:lnTo>
                <a:lnTo>
                  <a:pt x="302" y="61"/>
                </a:lnTo>
                <a:lnTo>
                  <a:pt x="302" y="61"/>
                </a:lnTo>
                <a:lnTo>
                  <a:pt x="301" y="60"/>
                </a:lnTo>
                <a:lnTo>
                  <a:pt x="301" y="60"/>
                </a:lnTo>
                <a:lnTo>
                  <a:pt x="299" y="60"/>
                </a:lnTo>
                <a:lnTo>
                  <a:pt x="299" y="61"/>
                </a:lnTo>
                <a:lnTo>
                  <a:pt x="299" y="61"/>
                </a:lnTo>
                <a:lnTo>
                  <a:pt x="299" y="61"/>
                </a:lnTo>
                <a:lnTo>
                  <a:pt x="298" y="61"/>
                </a:lnTo>
                <a:lnTo>
                  <a:pt x="298" y="61"/>
                </a:lnTo>
                <a:lnTo>
                  <a:pt x="298" y="61"/>
                </a:lnTo>
                <a:lnTo>
                  <a:pt x="298" y="60"/>
                </a:lnTo>
                <a:lnTo>
                  <a:pt x="298" y="60"/>
                </a:lnTo>
                <a:lnTo>
                  <a:pt x="299" y="60"/>
                </a:lnTo>
                <a:lnTo>
                  <a:pt x="299" y="60"/>
                </a:lnTo>
                <a:lnTo>
                  <a:pt x="299" y="60"/>
                </a:lnTo>
                <a:lnTo>
                  <a:pt x="299" y="60"/>
                </a:lnTo>
                <a:lnTo>
                  <a:pt x="299" y="60"/>
                </a:lnTo>
                <a:lnTo>
                  <a:pt x="299" y="60"/>
                </a:lnTo>
                <a:lnTo>
                  <a:pt x="301" y="60"/>
                </a:lnTo>
                <a:lnTo>
                  <a:pt x="301" y="59"/>
                </a:lnTo>
                <a:lnTo>
                  <a:pt x="301" y="59"/>
                </a:lnTo>
                <a:lnTo>
                  <a:pt x="301" y="57"/>
                </a:lnTo>
                <a:lnTo>
                  <a:pt x="301" y="57"/>
                </a:lnTo>
                <a:lnTo>
                  <a:pt x="301" y="57"/>
                </a:lnTo>
                <a:lnTo>
                  <a:pt x="299" y="57"/>
                </a:lnTo>
                <a:lnTo>
                  <a:pt x="299" y="59"/>
                </a:lnTo>
                <a:lnTo>
                  <a:pt x="298" y="59"/>
                </a:lnTo>
                <a:lnTo>
                  <a:pt x="298" y="59"/>
                </a:lnTo>
                <a:lnTo>
                  <a:pt x="298" y="59"/>
                </a:lnTo>
                <a:lnTo>
                  <a:pt x="298" y="57"/>
                </a:lnTo>
                <a:lnTo>
                  <a:pt x="298" y="57"/>
                </a:lnTo>
                <a:lnTo>
                  <a:pt x="295" y="57"/>
                </a:lnTo>
                <a:lnTo>
                  <a:pt x="295" y="57"/>
                </a:lnTo>
                <a:lnTo>
                  <a:pt x="295" y="57"/>
                </a:lnTo>
                <a:lnTo>
                  <a:pt x="295" y="57"/>
                </a:lnTo>
                <a:lnTo>
                  <a:pt x="295" y="59"/>
                </a:lnTo>
                <a:lnTo>
                  <a:pt x="295" y="59"/>
                </a:lnTo>
                <a:lnTo>
                  <a:pt x="296" y="59"/>
                </a:lnTo>
                <a:lnTo>
                  <a:pt x="296" y="59"/>
                </a:lnTo>
                <a:lnTo>
                  <a:pt x="296" y="59"/>
                </a:lnTo>
                <a:lnTo>
                  <a:pt x="296" y="60"/>
                </a:lnTo>
                <a:lnTo>
                  <a:pt x="295" y="60"/>
                </a:lnTo>
                <a:lnTo>
                  <a:pt x="295" y="60"/>
                </a:lnTo>
                <a:lnTo>
                  <a:pt x="295" y="60"/>
                </a:lnTo>
                <a:lnTo>
                  <a:pt x="295" y="60"/>
                </a:lnTo>
                <a:lnTo>
                  <a:pt x="295" y="60"/>
                </a:lnTo>
                <a:lnTo>
                  <a:pt x="293" y="60"/>
                </a:lnTo>
                <a:lnTo>
                  <a:pt x="293" y="61"/>
                </a:lnTo>
                <a:lnTo>
                  <a:pt x="293" y="61"/>
                </a:lnTo>
                <a:lnTo>
                  <a:pt x="293" y="61"/>
                </a:lnTo>
                <a:lnTo>
                  <a:pt x="293" y="61"/>
                </a:lnTo>
                <a:lnTo>
                  <a:pt x="293" y="61"/>
                </a:lnTo>
                <a:lnTo>
                  <a:pt x="293" y="61"/>
                </a:lnTo>
                <a:lnTo>
                  <a:pt x="295" y="61"/>
                </a:lnTo>
                <a:lnTo>
                  <a:pt x="296" y="61"/>
                </a:lnTo>
                <a:lnTo>
                  <a:pt x="296" y="61"/>
                </a:lnTo>
                <a:lnTo>
                  <a:pt x="295" y="61"/>
                </a:lnTo>
                <a:lnTo>
                  <a:pt x="295" y="61"/>
                </a:lnTo>
                <a:lnTo>
                  <a:pt x="295" y="63"/>
                </a:lnTo>
                <a:lnTo>
                  <a:pt x="293" y="63"/>
                </a:lnTo>
                <a:lnTo>
                  <a:pt x="293" y="63"/>
                </a:lnTo>
                <a:lnTo>
                  <a:pt x="292" y="63"/>
                </a:lnTo>
                <a:lnTo>
                  <a:pt x="292" y="63"/>
                </a:lnTo>
                <a:lnTo>
                  <a:pt x="292" y="63"/>
                </a:lnTo>
                <a:lnTo>
                  <a:pt x="292" y="63"/>
                </a:lnTo>
                <a:lnTo>
                  <a:pt x="291" y="64"/>
                </a:lnTo>
                <a:lnTo>
                  <a:pt x="291" y="64"/>
                </a:lnTo>
                <a:lnTo>
                  <a:pt x="289" y="64"/>
                </a:lnTo>
                <a:lnTo>
                  <a:pt x="289" y="64"/>
                </a:lnTo>
                <a:lnTo>
                  <a:pt x="288" y="64"/>
                </a:lnTo>
                <a:lnTo>
                  <a:pt x="288" y="64"/>
                </a:lnTo>
                <a:lnTo>
                  <a:pt x="286" y="64"/>
                </a:lnTo>
                <a:lnTo>
                  <a:pt x="286" y="64"/>
                </a:lnTo>
                <a:lnTo>
                  <a:pt x="286" y="64"/>
                </a:lnTo>
                <a:lnTo>
                  <a:pt x="286" y="64"/>
                </a:lnTo>
                <a:lnTo>
                  <a:pt x="286" y="63"/>
                </a:lnTo>
                <a:lnTo>
                  <a:pt x="286" y="63"/>
                </a:lnTo>
                <a:lnTo>
                  <a:pt x="286" y="63"/>
                </a:lnTo>
                <a:lnTo>
                  <a:pt x="286" y="63"/>
                </a:lnTo>
                <a:lnTo>
                  <a:pt x="285" y="63"/>
                </a:lnTo>
                <a:lnTo>
                  <a:pt x="285" y="63"/>
                </a:lnTo>
                <a:lnTo>
                  <a:pt x="283" y="64"/>
                </a:lnTo>
                <a:lnTo>
                  <a:pt x="282" y="64"/>
                </a:lnTo>
                <a:lnTo>
                  <a:pt x="282" y="64"/>
                </a:lnTo>
                <a:lnTo>
                  <a:pt x="283" y="64"/>
                </a:lnTo>
                <a:lnTo>
                  <a:pt x="285" y="64"/>
                </a:lnTo>
                <a:lnTo>
                  <a:pt x="285" y="64"/>
                </a:lnTo>
                <a:lnTo>
                  <a:pt x="285" y="64"/>
                </a:lnTo>
                <a:lnTo>
                  <a:pt x="285" y="66"/>
                </a:lnTo>
                <a:lnTo>
                  <a:pt x="283" y="66"/>
                </a:lnTo>
                <a:lnTo>
                  <a:pt x="285" y="66"/>
                </a:lnTo>
                <a:lnTo>
                  <a:pt x="285" y="66"/>
                </a:lnTo>
                <a:lnTo>
                  <a:pt x="285" y="66"/>
                </a:lnTo>
                <a:lnTo>
                  <a:pt x="285" y="66"/>
                </a:lnTo>
                <a:lnTo>
                  <a:pt x="283" y="66"/>
                </a:lnTo>
                <a:lnTo>
                  <a:pt x="283" y="66"/>
                </a:lnTo>
                <a:lnTo>
                  <a:pt x="282" y="66"/>
                </a:lnTo>
                <a:lnTo>
                  <a:pt x="282" y="67"/>
                </a:lnTo>
                <a:lnTo>
                  <a:pt x="282" y="67"/>
                </a:lnTo>
                <a:lnTo>
                  <a:pt x="282" y="67"/>
                </a:lnTo>
                <a:lnTo>
                  <a:pt x="281" y="67"/>
                </a:lnTo>
                <a:lnTo>
                  <a:pt x="279" y="69"/>
                </a:lnTo>
                <a:lnTo>
                  <a:pt x="279" y="69"/>
                </a:lnTo>
                <a:lnTo>
                  <a:pt x="279" y="69"/>
                </a:lnTo>
                <a:lnTo>
                  <a:pt x="278" y="69"/>
                </a:lnTo>
                <a:lnTo>
                  <a:pt x="278" y="67"/>
                </a:lnTo>
                <a:lnTo>
                  <a:pt x="276" y="67"/>
                </a:lnTo>
                <a:lnTo>
                  <a:pt x="275" y="67"/>
                </a:lnTo>
                <a:lnTo>
                  <a:pt x="275" y="69"/>
                </a:lnTo>
                <a:lnTo>
                  <a:pt x="275" y="69"/>
                </a:lnTo>
                <a:lnTo>
                  <a:pt x="275" y="69"/>
                </a:lnTo>
                <a:lnTo>
                  <a:pt x="275" y="69"/>
                </a:lnTo>
                <a:lnTo>
                  <a:pt x="275" y="69"/>
                </a:lnTo>
                <a:lnTo>
                  <a:pt x="275" y="69"/>
                </a:lnTo>
                <a:lnTo>
                  <a:pt x="273" y="69"/>
                </a:lnTo>
                <a:lnTo>
                  <a:pt x="273" y="69"/>
                </a:lnTo>
                <a:lnTo>
                  <a:pt x="273" y="69"/>
                </a:lnTo>
                <a:lnTo>
                  <a:pt x="272" y="69"/>
                </a:lnTo>
                <a:lnTo>
                  <a:pt x="272" y="69"/>
                </a:lnTo>
                <a:lnTo>
                  <a:pt x="271" y="69"/>
                </a:lnTo>
                <a:lnTo>
                  <a:pt x="271" y="70"/>
                </a:lnTo>
                <a:lnTo>
                  <a:pt x="271" y="70"/>
                </a:lnTo>
                <a:lnTo>
                  <a:pt x="271" y="69"/>
                </a:lnTo>
                <a:lnTo>
                  <a:pt x="271" y="69"/>
                </a:lnTo>
                <a:lnTo>
                  <a:pt x="269" y="70"/>
                </a:lnTo>
                <a:lnTo>
                  <a:pt x="269" y="70"/>
                </a:lnTo>
                <a:lnTo>
                  <a:pt x="269" y="70"/>
                </a:lnTo>
                <a:lnTo>
                  <a:pt x="268" y="70"/>
                </a:lnTo>
                <a:lnTo>
                  <a:pt x="268" y="70"/>
                </a:lnTo>
                <a:lnTo>
                  <a:pt x="268" y="70"/>
                </a:lnTo>
                <a:lnTo>
                  <a:pt x="268" y="71"/>
                </a:lnTo>
                <a:lnTo>
                  <a:pt x="266" y="71"/>
                </a:lnTo>
                <a:lnTo>
                  <a:pt x="265" y="71"/>
                </a:lnTo>
                <a:lnTo>
                  <a:pt x="265" y="71"/>
                </a:lnTo>
                <a:lnTo>
                  <a:pt x="264" y="73"/>
                </a:lnTo>
                <a:lnTo>
                  <a:pt x="264" y="73"/>
                </a:lnTo>
                <a:lnTo>
                  <a:pt x="264" y="73"/>
                </a:lnTo>
                <a:lnTo>
                  <a:pt x="264" y="73"/>
                </a:lnTo>
                <a:lnTo>
                  <a:pt x="264" y="74"/>
                </a:lnTo>
                <a:lnTo>
                  <a:pt x="264" y="74"/>
                </a:lnTo>
                <a:lnTo>
                  <a:pt x="264" y="74"/>
                </a:lnTo>
                <a:lnTo>
                  <a:pt x="264" y="74"/>
                </a:lnTo>
                <a:lnTo>
                  <a:pt x="265" y="74"/>
                </a:lnTo>
                <a:lnTo>
                  <a:pt x="265" y="73"/>
                </a:lnTo>
                <a:lnTo>
                  <a:pt x="266" y="73"/>
                </a:lnTo>
                <a:lnTo>
                  <a:pt x="266" y="73"/>
                </a:lnTo>
                <a:lnTo>
                  <a:pt x="268" y="71"/>
                </a:lnTo>
                <a:lnTo>
                  <a:pt x="268" y="73"/>
                </a:lnTo>
                <a:lnTo>
                  <a:pt x="268" y="73"/>
                </a:lnTo>
                <a:lnTo>
                  <a:pt x="266" y="73"/>
                </a:lnTo>
                <a:lnTo>
                  <a:pt x="266" y="73"/>
                </a:lnTo>
                <a:lnTo>
                  <a:pt x="265" y="73"/>
                </a:lnTo>
                <a:lnTo>
                  <a:pt x="264" y="76"/>
                </a:lnTo>
                <a:lnTo>
                  <a:pt x="265" y="74"/>
                </a:lnTo>
                <a:lnTo>
                  <a:pt x="265" y="74"/>
                </a:lnTo>
                <a:lnTo>
                  <a:pt x="264" y="74"/>
                </a:lnTo>
                <a:lnTo>
                  <a:pt x="264" y="74"/>
                </a:lnTo>
                <a:lnTo>
                  <a:pt x="264" y="74"/>
                </a:lnTo>
                <a:lnTo>
                  <a:pt x="264" y="74"/>
                </a:lnTo>
                <a:lnTo>
                  <a:pt x="262" y="74"/>
                </a:lnTo>
                <a:lnTo>
                  <a:pt x="262" y="76"/>
                </a:lnTo>
                <a:lnTo>
                  <a:pt x="262" y="76"/>
                </a:lnTo>
                <a:lnTo>
                  <a:pt x="262" y="76"/>
                </a:lnTo>
                <a:lnTo>
                  <a:pt x="262" y="76"/>
                </a:lnTo>
                <a:lnTo>
                  <a:pt x="261" y="74"/>
                </a:lnTo>
                <a:lnTo>
                  <a:pt x="261" y="74"/>
                </a:lnTo>
                <a:lnTo>
                  <a:pt x="261" y="74"/>
                </a:lnTo>
                <a:lnTo>
                  <a:pt x="261" y="74"/>
                </a:lnTo>
                <a:lnTo>
                  <a:pt x="261" y="74"/>
                </a:lnTo>
                <a:lnTo>
                  <a:pt x="261" y="74"/>
                </a:lnTo>
                <a:lnTo>
                  <a:pt x="259" y="74"/>
                </a:lnTo>
                <a:lnTo>
                  <a:pt x="259" y="74"/>
                </a:lnTo>
                <a:lnTo>
                  <a:pt x="259" y="74"/>
                </a:lnTo>
                <a:lnTo>
                  <a:pt x="259" y="74"/>
                </a:lnTo>
                <a:lnTo>
                  <a:pt x="259" y="76"/>
                </a:lnTo>
                <a:lnTo>
                  <a:pt x="259" y="77"/>
                </a:lnTo>
                <a:lnTo>
                  <a:pt x="258" y="77"/>
                </a:lnTo>
                <a:lnTo>
                  <a:pt x="258" y="77"/>
                </a:lnTo>
                <a:lnTo>
                  <a:pt x="258" y="77"/>
                </a:lnTo>
                <a:lnTo>
                  <a:pt x="258" y="78"/>
                </a:lnTo>
                <a:lnTo>
                  <a:pt x="259" y="78"/>
                </a:lnTo>
                <a:lnTo>
                  <a:pt x="259" y="78"/>
                </a:lnTo>
                <a:lnTo>
                  <a:pt x="259" y="80"/>
                </a:lnTo>
                <a:lnTo>
                  <a:pt x="259" y="80"/>
                </a:lnTo>
                <a:lnTo>
                  <a:pt x="261" y="80"/>
                </a:lnTo>
                <a:lnTo>
                  <a:pt x="261" y="80"/>
                </a:lnTo>
                <a:lnTo>
                  <a:pt x="262" y="78"/>
                </a:lnTo>
                <a:lnTo>
                  <a:pt x="264" y="78"/>
                </a:lnTo>
                <a:lnTo>
                  <a:pt x="265" y="78"/>
                </a:lnTo>
                <a:lnTo>
                  <a:pt x="265" y="78"/>
                </a:lnTo>
                <a:lnTo>
                  <a:pt x="265" y="78"/>
                </a:lnTo>
                <a:lnTo>
                  <a:pt x="266" y="77"/>
                </a:lnTo>
                <a:lnTo>
                  <a:pt x="266" y="77"/>
                </a:lnTo>
                <a:lnTo>
                  <a:pt x="266" y="77"/>
                </a:lnTo>
                <a:lnTo>
                  <a:pt x="266" y="77"/>
                </a:lnTo>
                <a:lnTo>
                  <a:pt x="269" y="77"/>
                </a:lnTo>
                <a:lnTo>
                  <a:pt x="272" y="76"/>
                </a:lnTo>
                <a:lnTo>
                  <a:pt x="276" y="74"/>
                </a:lnTo>
                <a:lnTo>
                  <a:pt x="276" y="74"/>
                </a:lnTo>
                <a:lnTo>
                  <a:pt x="279" y="73"/>
                </a:lnTo>
                <a:lnTo>
                  <a:pt x="283" y="73"/>
                </a:lnTo>
                <a:lnTo>
                  <a:pt x="289" y="70"/>
                </a:lnTo>
                <a:lnTo>
                  <a:pt x="296" y="67"/>
                </a:lnTo>
                <a:lnTo>
                  <a:pt x="299" y="67"/>
                </a:lnTo>
                <a:lnTo>
                  <a:pt x="303" y="66"/>
                </a:lnTo>
                <a:lnTo>
                  <a:pt x="303" y="66"/>
                </a:lnTo>
                <a:lnTo>
                  <a:pt x="306" y="64"/>
                </a:lnTo>
                <a:lnTo>
                  <a:pt x="308" y="64"/>
                </a:lnTo>
                <a:lnTo>
                  <a:pt x="311" y="63"/>
                </a:lnTo>
                <a:lnTo>
                  <a:pt x="312" y="63"/>
                </a:lnTo>
                <a:lnTo>
                  <a:pt x="313" y="61"/>
                </a:lnTo>
                <a:lnTo>
                  <a:pt x="313" y="61"/>
                </a:lnTo>
                <a:lnTo>
                  <a:pt x="318" y="61"/>
                </a:lnTo>
                <a:lnTo>
                  <a:pt x="320" y="60"/>
                </a:lnTo>
                <a:lnTo>
                  <a:pt x="322" y="59"/>
                </a:lnTo>
                <a:lnTo>
                  <a:pt x="322" y="59"/>
                </a:lnTo>
                <a:lnTo>
                  <a:pt x="323" y="59"/>
                </a:lnTo>
                <a:lnTo>
                  <a:pt x="325" y="59"/>
                </a:lnTo>
                <a:lnTo>
                  <a:pt x="326" y="57"/>
                </a:lnTo>
                <a:lnTo>
                  <a:pt x="328" y="57"/>
                </a:lnTo>
                <a:lnTo>
                  <a:pt x="328" y="57"/>
                </a:lnTo>
                <a:lnTo>
                  <a:pt x="330" y="57"/>
                </a:lnTo>
                <a:lnTo>
                  <a:pt x="332" y="56"/>
                </a:lnTo>
                <a:lnTo>
                  <a:pt x="333" y="56"/>
                </a:lnTo>
                <a:lnTo>
                  <a:pt x="336" y="54"/>
                </a:lnTo>
                <a:lnTo>
                  <a:pt x="336" y="54"/>
                </a:lnTo>
                <a:lnTo>
                  <a:pt x="336" y="54"/>
                </a:lnTo>
                <a:lnTo>
                  <a:pt x="338" y="54"/>
                </a:lnTo>
                <a:lnTo>
                  <a:pt x="339" y="54"/>
                </a:lnTo>
                <a:lnTo>
                  <a:pt x="340" y="53"/>
                </a:lnTo>
                <a:lnTo>
                  <a:pt x="340" y="53"/>
                </a:lnTo>
                <a:lnTo>
                  <a:pt x="340" y="53"/>
                </a:lnTo>
                <a:lnTo>
                  <a:pt x="340" y="53"/>
                </a:lnTo>
                <a:lnTo>
                  <a:pt x="342" y="53"/>
                </a:lnTo>
                <a:lnTo>
                  <a:pt x="343" y="51"/>
                </a:lnTo>
                <a:lnTo>
                  <a:pt x="345" y="51"/>
                </a:lnTo>
                <a:lnTo>
                  <a:pt x="345" y="51"/>
                </a:lnTo>
                <a:lnTo>
                  <a:pt x="345" y="51"/>
                </a:lnTo>
                <a:lnTo>
                  <a:pt x="346" y="51"/>
                </a:lnTo>
                <a:lnTo>
                  <a:pt x="346" y="51"/>
                </a:lnTo>
                <a:lnTo>
                  <a:pt x="349" y="50"/>
                </a:lnTo>
                <a:lnTo>
                  <a:pt x="350" y="50"/>
                </a:lnTo>
                <a:lnTo>
                  <a:pt x="352" y="50"/>
                </a:lnTo>
                <a:lnTo>
                  <a:pt x="352" y="49"/>
                </a:lnTo>
                <a:lnTo>
                  <a:pt x="352" y="49"/>
                </a:lnTo>
                <a:lnTo>
                  <a:pt x="353" y="49"/>
                </a:lnTo>
                <a:lnTo>
                  <a:pt x="355" y="49"/>
                </a:lnTo>
                <a:lnTo>
                  <a:pt x="353" y="49"/>
                </a:lnTo>
                <a:lnTo>
                  <a:pt x="353" y="49"/>
                </a:lnTo>
                <a:lnTo>
                  <a:pt x="355" y="50"/>
                </a:lnTo>
                <a:lnTo>
                  <a:pt x="355" y="50"/>
                </a:lnTo>
                <a:lnTo>
                  <a:pt x="355" y="49"/>
                </a:lnTo>
                <a:lnTo>
                  <a:pt x="356" y="49"/>
                </a:lnTo>
                <a:lnTo>
                  <a:pt x="358" y="47"/>
                </a:lnTo>
                <a:lnTo>
                  <a:pt x="358" y="47"/>
                </a:lnTo>
                <a:lnTo>
                  <a:pt x="359" y="47"/>
                </a:lnTo>
                <a:lnTo>
                  <a:pt x="359" y="47"/>
                </a:lnTo>
                <a:lnTo>
                  <a:pt x="359" y="47"/>
                </a:lnTo>
                <a:lnTo>
                  <a:pt x="360" y="47"/>
                </a:lnTo>
                <a:lnTo>
                  <a:pt x="360" y="47"/>
                </a:lnTo>
                <a:lnTo>
                  <a:pt x="360" y="47"/>
                </a:lnTo>
                <a:lnTo>
                  <a:pt x="360" y="47"/>
                </a:lnTo>
                <a:lnTo>
                  <a:pt x="360" y="47"/>
                </a:lnTo>
                <a:lnTo>
                  <a:pt x="359" y="47"/>
                </a:lnTo>
                <a:lnTo>
                  <a:pt x="358" y="49"/>
                </a:lnTo>
                <a:lnTo>
                  <a:pt x="358" y="49"/>
                </a:lnTo>
                <a:lnTo>
                  <a:pt x="358" y="49"/>
                </a:lnTo>
                <a:lnTo>
                  <a:pt x="356" y="49"/>
                </a:lnTo>
                <a:lnTo>
                  <a:pt x="356" y="49"/>
                </a:lnTo>
                <a:lnTo>
                  <a:pt x="355" y="50"/>
                </a:lnTo>
                <a:lnTo>
                  <a:pt x="355" y="50"/>
                </a:lnTo>
                <a:lnTo>
                  <a:pt x="355" y="50"/>
                </a:lnTo>
                <a:lnTo>
                  <a:pt x="353" y="50"/>
                </a:lnTo>
                <a:lnTo>
                  <a:pt x="353" y="50"/>
                </a:lnTo>
                <a:lnTo>
                  <a:pt x="352" y="50"/>
                </a:lnTo>
                <a:lnTo>
                  <a:pt x="352" y="51"/>
                </a:lnTo>
                <a:lnTo>
                  <a:pt x="352" y="51"/>
                </a:lnTo>
                <a:lnTo>
                  <a:pt x="352" y="51"/>
                </a:lnTo>
                <a:lnTo>
                  <a:pt x="350" y="51"/>
                </a:lnTo>
                <a:lnTo>
                  <a:pt x="350" y="51"/>
                </a:lnTo>
                <a:lnTo>
                  <a:pt x="350" y="51"/>
                </a:lnTo>
                <a:lnTo>
                  <a:pt x="350" y="51"/>
                </a:lnTo>
                <a:lnTo>
                  <a:pt x="350" y="50"/>
                </a:lnTo>
                <a:lnTo>
                  <a:pt x="350" y="50"/>
                </a:lnTo>
                <a:lnTo>
                  <a:pt x="350" y="50"/>
                </a:lnTo>
                <a:lnTo>
                  <a:pt x="349" y="50"/>
                </a:lnTo>
                <a:lnTo>
                  <a:pt x="349" y="50"/>
                </a:lnTo>
                <a:lnTo>
                  <a:pt x="349" y="51"/>
                </a:lnTo>
                <a:lnTo>
                  <a:pt x="349" y="51"/>
                </a:lnTo>
                <a:lnTo>
                  <a:pt x="349" y="51"/>
                </a:lnTo>
                <a:lnTo>
                  <a:pt x="348" y="51"/>
                </a:lnTo>
                <a:lnTo>
                  <a:pt x="348" y="51"/>
                </a:lnTo>
                <a:lnTo>
                  <a:pt x="348" y="51"/>
                </a:lnTo>
                <a:lnTo>
                  <a:pt x="348" y="51"/>
                </a:lnTo>
                <a:lnTo>
                  <a:pt x="346" y="53"/>
                </a:lnTo>
                <a:lnTo>
                  <a:pt x="345" y="53"/>
                </a:lnTo>
                <a:lnTo>
                  <a:pt x="345" y="53"/>
                </a:lnTo>
                <a:lnTo>
                  <a:pt x="345" y="53"/>
                </a:lnTo>
                <a:lnTo>
                  <a:pt x="343" y="53"/>
                </a:lnTo>
                <a:lnTo>
                  <a:pt x="343" y="53"/>
                </a:lnTo>
                <a:lnTo>
                  <a:pt x="342" y="53"/>
                </a:lnTo>
                <a:lnTo>
                  <a:pt x="342" y="53"/>
                </a:lnTo>
                <a:lnTo>
                  <a:pt x="342" y="54"/>
                </a:lnTo>
                <a:lnTo>
                  <a:pt x="340" y="54"/>
                </a:lnTo>
                <a:lnTo>
                  <a:pt x="340" y="54"/>
                </a:lnTo>
                <a:lnTo>
                  <a:pt x="339" y="54"/>
                </a:lnTo>
                <a:lnTo>
                  <a:pt x="339" y="54"/>
                </a:lnTo>
                <a:lnTo>
                  <a:pt x="338" y="56"/>
                </a:lnTo>
                <a:lnTo>
                  <a:pt x="336" y="57"/>
                </a:lnTo>
                <a:lnTo>
                  <a:pt x="336" y="56"/>
                </a:lnTo>
                <a:lnTo>
                  <a:pt x="336" y="56"/>
                </a:lnTo>
                <a:lnTo>
                  <a:pt x="336" y="56"/>
                </a:lnTo>
                <a:lnTo>
                  <a:pt x="335" y="56"/>
                </a:lnTo>
                <a:lnTo>
                  <a:pt x="335" y="57"/>
                </a:lnTo>
                <a:lnTo>
                  <a:pt x="335" y="57"/>
                </a:lnTo>
                <a:lnTo>
                  <a:pt x="335" y="57"/>
                </a:lnTo>
                <a:lnTo>
                  <a:pt x="335" y="57"/>
                </a:lnTo>
                <a:lnTo>
                  <a:pt x="335" y="57"/>
                </a:lnTo>
                <a:lnTo>
                  <a:pt x="336" y="57"/>
                </a:lnTo>
                <a:lnTo>
                  <a:pt x="338" y="57"/>
                </a:lnTo>
                <a:lnTo>
                  <a:pt x="339" y="57"/>
                </a:lnTo>
                <a:lnTo>
                  <a:pt x="339" y="57"/>
                </a:lnTo>
                <a:lnTo>
                  <a:pt x="338" y="57"/>
                </a:lnTo>
                <a:lnTo>
                  <a:pt x="336" y="59"/>
                </a:lnTo>
                <a:lnTo>
                  <a:pt x="335" y="60"/>
                </a:lnTo>
                <a:lnTo>
                  <a:pt x="333" y="60"/>
                </a:lnTo>
                <a:lnTo>
                  <a:pt x="332" y="60"/>
                </a:lnTo>
                <a:lnTo>
                  <a:pt x="332" y="60"/>
                </a:lnTo>
                <a:lnTo>
                  <a:pt x="332" y="60"/>
                </a:lnTo>
                <a:lnTo>
                  <a:pt x="330" y="60"/>
                </a:lnTo>
                <a:lnTo>
                  <a:pt x="329" y="61"/>
                </a:lnTo>
                <a:lnTo>
                  <a:pt x="328" y="61"/>
                </a:lnTo>
                <a:lnTo>
                  <a:pt x="328" y="61"/>
                </a:lnTo>
                <a:lnTo>
                  <a:pt x="326" y="61"/>
                </a:lnTo>
                <a:lnTo>
                  <a:pt x="326" y="61"/>
                </a:lnTo>
                <a:lnTo>
                  <a:pt x="326" y="61"/>
                </a:lnTo>
                <a:lnTo>
                  <a:pt x="326" y="63"/>
                </a:lnTo>
                <a:lnTo>
                  <a:pt x="325" y="63"/>
                </a:lnTo>
                <a:lnTo>
                  <a:pt x="325" y="63"/>
                </a:lnTo>
                <a:lnTo>
                  <a:pt x="323" y="63"/>
                </a:lnTo>
                <a:lnTo>
                  <a:pt x="323" y="63"/>
                </a:lnTo>
                <a:lnTo>
                  <a:pt x="323" y="64"/>
                </a:lnTo>
                <a:lnTo>
                  <a:pt x="322" y="64"/>
                </a:lnTo>
                <a:lnTo>
                  <a:pt x="320" y="64"/>
                </a:lnTo>
                <a:lnTo>
                  <a:pt x="319" y="64"/>
                </a:lnTo>
                <a:lnTo>
                  <a:pt x="319" y="64"/>
                </a:lnTo>
                <a:lnTo>
                  <a:pt x="318" y="66"/>
                </a:lnTo>
                <a:lnTo>
                  <a:pt x="318" y="66"/>
                </a:lnTo>
                <a:lnTo>
                  <a:pt x="318" y="66"/>
                </a:lnTo>
                <a:lnTo>
                  <a:pt x="319" y="67"/>
                </a:lnTo>
                <a:lnTo>
                  <a:pt x="319" y="69"/>
                </a:lnTo>
                <a:lnTo>
                  <a:pt x="320" y="70"/>
                </a:lnTo>
                <a:lnTo>
                  <a:pt x="320" y="70"/>
                </a:lnTo>
                <a:lnTo>
                  <a:pt x="320" y="70"/>
                </a:lnTo>
                <a:lnTo>
                  <a:pt x="320" y="70"/>
                </a:lnTo>
                <a:lnTo>
                  <a:pt x="320" y="70"/>
                </a:lnTo>
                <a:lnTo>
                  <a:pt x="320" y="70"/>
                </a:lnTo>
                <a:lnTo>
                  <a:pt x="319" y="71"/>
                </a:lnTo>
                <a:lnTo>
                  <a:pt x="319" y="71"/>
                </a:lnTo>
                <a:lnTo>
                  <a:pt x="319" y="71"/>
                </a:lnTo>
                <a:lnTo>
                  <a:pt x="319" y="71"/>
                </a:lnTo>
                <a:lnTo>
                  <a:pt x="319" y="71"/>
                </a:lnTo>
                <a:lnTo>
                  <a:pt x="319" y="71"/>
                </a:lnTo>
                <a:lnTo>
                  <a:pt x="319" y="71"/>
                </a:lnTo>
                <a:lnTo>
                  <a:pt x="320" y="71"/>
                </a:lnTo>
                <a:lnTo>
                  <a:pt x="320" y="71"/>
                </a:lnTo>
                <a:lnTo>
                  <a:pt x="320" y="71"/>
                </a:lnTo>
                <a:lnTo>
                  <a:pt x="320" y="71"/>
                </a:lnTo>
                <a:lnTo>
                  <a:pt x="320" y="70"/>
                </a:lnTo>
                <a:lnTo>
                  <a:pt x="320" y="70"/>
                </a:lnTo>
                <a:lnTo>
                  <a:pt x="320" y="69"/>
                </a:lnTo>
                <a:lnTo>
                  <a:pt x="320" y="69"/>
                </a:lnTo>
                <a:lnTo>
                  <a:pt x="320" y="67"/>
                </a:lnTo>
                <a:lnTo>
                  <a:pt x="320" y="67"/>
                </a:lnTo>
                <a:lnTo>
                  <a:pt x="320" y="67"/>
                </a:lnTo>
                <a:lnTo>
                  <a:pt x="320" y="67"/>
                </a:lnTo>
                <a:lnTo>
                  <a:pt x="320" y="66"/>
                </a:lnTo>
                <a:lnTo>
                  <a:pt x="322" y="66"/>
                </a:lnTo>
                <a:lnTo>
                  <a:pt x="322" y="66"/>
                </a:lnTo>
                <a:lnTo>
                  <a:pt x="322" y="66"/>
                </a:lnTo>
                <a:lnTo>
                  <a:pt x="322" y="66"/>
                </a:lnTo>
                <a:lnTo>
                  <a:pt x="323" y="66"/>
                </a:lnTo>
                <a:lnTo>
                  <a:pt x="323" y="66"/>
                </a:lnTo>
                <a:lnTo>
                  <a:pt x="323" y="66"/>
                </a:lnTo>
                <a:lnTo>
                  <a:pt x="323" y="66"/>
                </a:lnTo>
                <a:lnTo>
                  <a:pt x="323" y="66"/>
                </a:lnTo>
                <a:lnTo>
                  <a:pt x="325" y="66"/>
                </a:lnTo>
                <a:lnTo>
                  <a:pt x="325" y="66"/>
                </a:lnTo>
                <a:lnTo>
                  <a:pt x="325" y="66"/>
                </a:lnTo>
                <a:lnTo>
                  <a:pt x="325" y="66"/>
                </a:lnTo>
                <a:lnTo>
                  <a:pt x="325" y="66"/>
                </a:lnTo>
                <a:lnTo>
                  <a:pt x="325" y="64"/>
                </a:lnTo>
                <a:lnTo>
                  <a:pt x="325" y="64"/>
                </a:lnTo>
                <a:lnTo>
                  <a:pt x="326" y="64"/>
                </a:lnTo>
                <a:lnTo>
                  <a:pt x="328" y="64"/>
                </a:lnTo>
                <a:lnTo>
                  <a:pt x="328" y="64"/>
                </a:lnTo>
                <a:lnTo>
                  <a:pt x="328" y="64"/>
                </a:lnTo>
                <a:lnTo>
                  <a:pt x="328" y="64"/>
                </a:lnTo>
                <a:lnTo>
                  <a:pt x="328" y="64"/>
                </a:lnTo>
                <a:lnTo>
                  <a:pt x="328" y="64"/>
                </a:lnTo>
                <a:lnTo>
                  <a:pt x="328" y="64"/>
                </a:lnTo>
                <a:lnTo>
                  <a:pt x="329" y="64"/>
                </a:lnTo>
                <a:lnTo>
                  <a:pt x="329" y="63"/>
                </a:lnTo>
                <a:lnTo>
                  <a:pt x="329" y="63"/>
                </a:lnTo>
                <a:lnTo>
                  <a:pt x="329" y="63"/>
                </a:lnTo>
                <a:lnTo>
                  <a:pt x="329" y="63"/>
                </a:lnTo>
                <a:lnTo>
                  <a:pt x="330" y="63"/>
                </a:lnTo>
                <a:lnTo>
                  <a:pt x="330" y="63"/>
                </a:lnTo>
                <a:lnTo>
                  <a:pt x="332" y="63"/>
                </a:lnTo>
                <a:lnTo>
                  <a:pt x="332" y="63"/>
                </a:lnTo>
                <a:lnTo>
                  <a:pt x="333" y="63"/>
                </a:lnTo>
                <a:lnTo>
                  <a:pt x="333" y="63"/>
                </a:lnTo>
                <a:lnTo>
                  <a:pt x="333" y="63"/>
                </a:lnTo>
                <a:lnTo>
                  <a:pt x="330" y="64"/>
                </a:lnTo>
                <a:lnTo>
                  <a:pt x="329" y="66"/>
                </a:lnTo>
                <a:lnTo>
                  <a:pt x="328" y="66"/>
                </a:lnTo>
                <a:lnTo>
                  <a:pt x="328" y="66"/>
                </a:lnTo>
                <a:lnTo>
                  <a:pt x="328" y="66"/>
                </a:lnTo>
                <a:lnTo>
                  <a:pt x="326" y="66"/>
                </a:lnTo>
                <a:lnTo>
                  <a:pt x="326" y="66"/>
                </a:lnTo>
                <a:lnTo>
                  <a:pt x="326" y="66"/>
                </a:lnTo>
                <a:lnTo>
                  <a:pt x="326" y="66"/>
                </a:lnTo>
                <a:lnTo>
                  <a:pt x="326" y="66"/>
                </a:lnTo>
                <a:lnTo>
                  <a:pt x="326" y="66"/>
                </a:lnTo>
                <a:lnTo>
                  <a:pt x="328" y="67"/>
                </a:lnTo>
                <a:lnTo>
                  <a:pt x="328" y="67"/>
                </a:lnTo>
                <a:lnTo>
                  <a:pt x="328" y="69"/>
                </a:lnTo>
                <a:lnTo>
                  <a:pt x="328" y="69"/>
                </a:lnTo>
                <a:lnTo>
                  <a:pt x="329" y="69"/>
                </a:lnTo>
                <a:lnTo>
                  <a:pt x="329" y="67"/>
                </a:lnTo>
                <a:lnTo>
                  <a:pt x="329" y="67"/>
                </a:lnTo>
                <a:lnTo>
                  <a:pt x="329" y="67"/>
                </a:lnTo>
                <a:lnTo>
                  <a:pt x="329" y="67"/>
                </a:lnTo>
                <a:lnTo>
                  <a:pt x="329" y="66"/>
                </a:lnTo>
                <a:lnTo>
                  <a:pt x="330" y="66"/>
                </a:lnTo>
                <a:lnTo>
                  <a:pt x="330" y="66"/>
                </a:lnTo>
                <a:lnTo>
                  <a:pt x="330" y="66"/>
                </a:lnTo>
                <a:lnTo>
                  <a:pt x="330" y="66"/>
                </a:lnTo>
                <a:lnTo>
                  <a:pt x="332" y="66"/>
                </a:lnTo>
                <a:lnTo>
                  <a:pt x="332" y="66"/>
                </a:lnTo>
                <a:lnTo>
                  <a:pt x="332" y="66"/>
                </a:lnTo>
                <a:lnTo>
                  <a:pt x="332" y="66"/>
                </a:lnTo>
                <a:lnTo>
                  <a:pt x="332" y="66"/>
                </a:lnTo>
                <a:lnTo>
                  <a:pt x="332" y="67"/>
                </a:lnTo>
                <a:lnTo>
                  <a:pt x="333" y="67"/>
                </a:lnTo>
                <a:lnTo>
                  <a:pt x="333" y="67"/>
                </a:lnTo>
                <a:lnTo>
                  <a:pt x="333" y="67"/>
                </a:lnTo>
                <a:lnTo>
                  <a:pt x="333" y="67"/>
                </a:lnTo>
                <a:lnTo>
                  <a:pt x="333" y="67"/>
                </a:lnTo>
                <a:lnTo>
                  <a:pt x="335" y="67"/>
                </a:lnTo>
                <a:lnTo>
                  <a:pt x="335" y="67"/>
                </a:lnTo>
                <a:lnTo>
                  <a:pt x="336" y="67"/>
                </a:lnTo>
                <a:lnTo>
                  <a:pt x="338" y="66"/>
                </a:lnTo>
                <a:lnTo>
                  <a:pt x="339" y="66"/>
                </a:lnTo>
                <a:lnTo>
                  <a:pt x="339" y="66"/>
                </a:lnTo>
                <a:lnTo>
                  <a:pt x="339" y="64"/>
                </a:lnTo>
                <a:lnTo>
                  <a:pt x="339" y="64"/>
                </a:lnTo>
                <a:lnTo>
                  <a:pt x="340" y="64"/>
                </a:lnTo>
                <a:lnTo>
                  <a:pt x="340" y="66"/>
                </a:lnTo>
                <a:lnTo>
                  <a:pt x="340" y="66"/>
                </a:lnTo>
                <a:lnTo>
                  <a:pt x="339" y="66"/>
                </a:lnTo>
                <a:lnTo>
                  <a:pt x="339" y="66"/>
                </a:lnTo>
                <a:lnTo>
                  <a:pt x="339" y="66"/>
                </a:lnTo>
                <a:lnTo>
                  <a:pt x="339" y="66"/>
                </a:lnTo>
                <a:lnTo>
                  <a:pt x="340" y="66"/>
                </a:lnTo>
                <a:lnTo>
                  <a:pt x="340" y="67"/>
                </a:lnTo>
                <a:lnTo>
                  <a:pt x="340" y="67"/>
                </a:lnTo>
                <a:lnTo>
                  <a:pt x="338" y="69"/>
                </a:lnTo>
                <a:lnTo>
                  <a:pt x="338" y="69"/>
                </a:lnTo>
                <a:lnTo>
                  <a:pt x="338" y="69"/>
                </a:lnTo>
                <a:lnTo>
                  <a:pt x="338" y="69"/>
                </a:lnTo>
                <a:lnTo>
                  <a:pt x="336" y="69"/>
                </a:lnTo>
                <a:lnTo>
                  <a:pt x="336" y="69"/>
                </a:lnTo>
                <a:lnTo>
                  <a:pt x="336" y="69"/>
                </a:lnTo>
                <a:lnTo>
                  <a:pt x="336" y="70"/>
                </a:lnTo>
                <a:lnTo>
                  <a:pt x="336" y="70"/>
                </a:lnTo>
                <a:lnTo>
                  <a:pt x="335" y="70"/>
                </a:lnTo>
                <a:lnTo>
                  <a:pt x="335" y="70"/>
                </a:lnTo>
                <a:lnTo>
                  <a:pt x="335" y="70"/>
                </a:lnTo>
                <a:lnTo>
                  <a:pt x="335" y="69"/>
                </a:lnTo>
                <a:lnTo>
                  <a:pt x="335" y="69"/>
                </a:lnTo>
                <a:lnTo>
                  <a:pt x="335" y="69"/>
                </a:lnTo>
                <a:lnTo>
                  <a:pt x="335" y="70"/>
                </a:lnTo>
                <a:lnTo>
                  <a:pt x="333" y="70"/>
                </a:lnTo>
                <a:lnTo>
                  <a:pt x="333" y="70"/>
                </a:lnTo>
                <a:lnTo>
                  <a:pt x="333" y="70"/>
                </a:lnTo>
                <a:lnTo>
                  <a:pt x="333" y="70"/>
                </a:lnTo>
                <a:lnTo>
                  <a:pt x="333" y="71"/>
                </a:lnTo>
                <a:lnTo>
                  <a:pt x="333" y="71"/>
                </a:lnTo>
                <a:lnTo>
                  <a:pt x="333" y="71"/>
                </a:lnTo>
                <a:lnTo>
                  <a:pt x="333" y="73"/>
                </a:lnTo>
                <a:lnTo>
                  <a:pt x="333" y="73"/>
                </a:lnTo>
                <a:lnTo>
                  <a:pt x="333" y="73"/>
                </a:lnTo>
                <a:lnTo>
                  <a:pt x="333" y="73"/>
                </a:lnTo>
                <a:lnTo>
                  <a:pt x="335" y="73"/>
                </a:lnTo>
                <a:lnTo>
                  <a:pt x="335" y="73"/>
                </a:lnTo>
                <a:lnTo>
                  <a:pt x="333" y="73"/>
                </a:lnTo>
                <a:lnTo>
                  <a:pt x="333" y="73"/>
                </a:lnTo>
                <a:lnTo>
                  <a:pt x="333" y="74"/>
                </a:lnTo>
                <a:lnTo>
                  <a:pt x="333" y="74"/>
                </a:lnTo>
                <a:lnTo>
                  <a:pt x="333" y="74"/>
                </a:lnTo>
                <a:lnTo>
                  <a:pt x="332" y="74"/>
                </a:lnTo>
                <a:lnTo>
                  <a:pt x="332" y="74"/>
                </a:lnTo>
                <a:lnTo>
                  <a:pt x="330" y="74"/>
                </a:lnTo>
                <a:lnTo>
                  <a:pt x="329" y="76"/>
                </a:lnTo>
                <a:lnTo>
                  <a:pt x="328" y="77"/>
                </a:lnTo>
                <a:lnTo>
                  <a:pt x="328" y="77"/>
                </a:lnTo>
                <a:lnTo>
                  <a:pt x="328" y="76"/>
                </a:lnTo>
                <a:lnTo>
                  <a:pt x="328" y="76"/>
                </a:lnTo>
                <a:lnTo>
                  <a:pt x="326" y="76"/>
                </a:lnTo>
                <a:lnTo>
                  <a:pt x="325" y="76"/>
                </a:lnTo>
                <a:lnTo>
                  <a:pt x="325" y="76"/>
                </a:lnTo>
                <a:lnTo>
                  <a:pt x="325" y="76"/>
                </a:lnTo>
                <a:lnTo>
                  <a:pt x="323" y="77"/>
                </a:lnTo>
                <a:lnTo>
                  <a:pt x="323" y="77"/>
                </a:lnTo>
                <a:lnTo>
                  <a:pt x="323" y="77"/>
                </a:lnTo>
                <a:lnTo>
                  <a:pt x="323" y="77"/>
                </a:lnTo>
                <a:lnTo>
                  <a:pt x="323" y="77"/>
                </a:lnTo>
                <a:lnTo>
                  <a:pt x="322" y="77"/>
                </a:lnTo>
                <a:lnTo>
                  <a:pt x="320" y="78"/>
                </a:lnTo>
                <a:lnTo>
                  <a:pt x="318" y="78"/>
                </a:lnTo>
                <a:lnTo>
                  <a:pt x="318" y="78"/>
                </a:lnTo>
                <a:lnTo>
                  <a:pt x="316" y="80"/>
                </a:lnTo>
                <a:lnTo>
                  <a:pt x="316" y="80"/>
                </a:lnTo>
                <a:lnTo>
                  <a:pt x="316" y="78"/>
                </a:lnTo>
                <a:lnTo>
                  <a:pt x="316" y="78"/>
                </a:lnTo>
                <a:lnTo>
                  <a:pt x="316" y="78"/>
                </a:lnTo>
                <a:lnTo>
                  <a:pt x="316" y="78"/>
                </a:lnTo>
                <a:lnTo>
                  <a:pt x="316" y="78"/>
                </a:lnTo>
                <a:lnTo>
                  <a:pt x="316" y="78"/>
                </a:lnTo>
                <a:lnTo>
                  <a:pt x="316" y="78"/>
                </a:lnTo>
                <a:lnTo>
                  <a:pt x="315" y="78"/>
                </a:lnTo>
                <a:lnTo>
                  <a:pt x="315" y="78"/>
                </a:lnTo>
                <a:lnTo>
                  <a:pt x="315" y="78"/>
                </a:lnTo>
                <a:lnTo>
                  <a:pt x="315" y="78"/>
                </a:lnTo>
                <a:lnTo>
                  <a:pt x="315" y="80"/>
                </a:lnTo>
                <a:lnTo>
                  <a:pt x="316" y="80"/>
                </a:lnTo>
                <a:lnTo>
                  <a:pt x="316" y="80"/>
                </a:lnTo>
                <a:lnTo>
                  <a:pt x="316" y="80"/>
                </a:lnTo>
                <a:lnTo>
                  <a:pt x="315" y="80"/>
                </a:lnTo>
                <a:lnTo>
                  <a:pt x="313" y="81"/>
                </a:lnTo>
                <a:lnTo>
                  <a:pt x="312" y="81"/>
                </a:lnTo>
                <a:lnTo>
                  <a:pt x="312" y="81"/>
                </a:lnTo>
                <a:lnTo>
                  <a:pt x="311" y="81"/>
                </a:lnTo>
                <a:lnTo>
                  <a:pt x="311" y="81"/>
                </a:lnTo>
                <a:lnTo>
                  <a:pt x="309" y="83"/>
                </a:lnTo>
                <a:lnTo>
                  <a:pt x="309" y="83"/>
                </a:lnTo>
                <a:lnTo>
                  <a:pt x="308" y="83"/>
                </a:lnTo>
                <a:lnTo>
                  <a:pt x="308" y="83"/>
                </a:lnTo>
                <a:lnTo>
                  <a:pt x="308" y="83"/>
                </a:lnTo>
                <a:lnTo>
                  <a:pt x="308" y="83"/>
                </a:lnTo>
                <a:lnTo>
                  <a:pt x="306" y="84"/>
                </a:lnTo>
                <a:lnTo>
                  <a:pt x="306" y="84"/>
                </a:lnTo>
                <a:lnTo>
                  <a:pt x="305" y="81"/>
                </a:lnTo>
                <a:lnTo>
                  <a:pt x="302" y="83"/>
                </a:lnTo>
                <a:lnTo>
                  <a:pt x="302" y="83"/>
                </a:lnTo>
                <a:lnTo>
                  <a:pt x="303" y="83"/>
                </a:lnTo>
                <a:lnTo>
                  <a:pt x="303" y="83"/>
                </a:lnTo>
                <a:lnTo>
                  <a:pt x="305" y="83"/>
                </a:lnTo>
                <a:lnTo>
                  <a:pt x="305" y="83"/>
                </a:lnTo>
                <a:lnTo>
                  <a:pt x="305" y="83"/>
                </a:lnTo>
                <a:lnTo>
                  <a:pt x="303" y="83"/>
                </a:lnTo>
                <a:lnTo>
                  <a:pt x="303" y="83"/>
                </a:lnTo>
                <a:lnTo>
                  <a:pt x="303" y="84"/>
                </a:lnTo>
                <a:lnTo>
                  <a:pt x="303" y="84"/>
                </a:lnTo>
                <a:lnTo>
                  <a:pt x="303" y="84"/>
                </a:lnTo>
                <a:lnTo>
                  <a:pt x="303" y="84"/>
                </a:lnTo>
                <a:lnTo>
                  <a:pt x="303" y="84"/>
                </a:lnTo>
                <a:lnTo>
                  <a:pt x="303" y="84"/>
                </a:lnTo>
                <a:lnTo>
                  <a:pt x="303" y="84"/>
                </a:lnTo>
                <a:lnTo>
                  <a:pt x="303" y="84"/>
                </a:lnTo>
                <a:lnTo>
                  <a:pt x="303" y="84"/>
                </a:lnTo>
                <a:lnTo>
                  <a:pt x="302" y="84"/>
                </a:lnTo>
                <a:lnTo>
                  <a:pt x="302" y="84"/>
                </a:lnTo>
                <a:lnTo>
                  <a:pt x="301" y="84"/>
                </a:lnTo>
                <a:lnTo>
                  <a:pt x="301" y="86"/>
                </a:lnTo>
                <a:lnTo>
                  <a:pt x="299" y="86"/>
                </a:lnTo>
                <a:lnTo>
                  <a:pt x="299" y="86"/>
                </a:lnTo>
                <a:lnTo>
                  <a:pt x="299" y="86"/>
                </a:lnTo>
                <a:lnTo>
                  <a:pt x="299" y="86"/>
                </a:lnTo>
                <a:lnTo>
                  <a:pt x="299" y="86"/>
                </a:lnTo>
                <a:lnTo>
                  <a:pt x="299" y="87"/>
                </a:lnTo>
                <a:lnTo>
                  <a:pt x="299" y="87"/>
                </a:lnTo>
                <a:lnTo>
                  <a:pt x="299" y="87"/>
                </a:lnTo>
                <a:lnTo>
                  <a:pt x="299" y="88"/>
                </a:lnTo>
                <a:lnTo>
                  <a:pt x="299" y="88"/>
                </a:lnTo>
                <a:lnTo>
                  <a:pt x="299" y="88"/>
                </a:lnTo>
                <a:lnTo>
                  <a:pt x="299" y="88"/>
                </a:lnTo>
                <a:lnTo>
                  <a:pt x="301" y="87"/>
                </a:lnTo>
                <a:lnTo>
                  <a:pt x="301" y="87"/>
                </a:lnTo>
                <a:lnTo>
                  <a:pt x="301" y="87"/>
                </a:lnTo>
                <a:lnTo>
                  <a:pt x="301" y="87"/>
                </a:lnTo>
                <a:lnTo>
                  <a:pt x="301" y="87"/>
                </a:lnTo>
                <a:lnTo>
                  <a:pt x="302" y="87"/>
                </a:lnTo>
                <a:lnTo>
                  <a:pt x="302" y="88"/>
                </a:lnTo>
                <a:lnTo>
                  <a:pt x="302" y="88"/>
                </a:lnTo>
                <a:lnTo>
                  <a:pt x="302" y="88"/>
                </a:lnTo>
                <a:lnTo>
                  <a:pt x="302" y="87"/>
                </a:lnTo>
                <a:lnTo>
                  <a:pt x="303" y="88"/>
                </a:lnTo>
                <a:lnTo>
                  <a:pt x="303" y="88"/>
                </a:lnTo>
                <a:lnTo>
                  <a:pt x="302" y="88"/>
                </a:lnTo>
                <a:lnTo>
                  <a:pt x="302" y="88"/>
                </a:lnTo>
                <a:lnTo>
                  <a:pt x="302" y="91"/>
                </a:lnTo>
                <a:lnTo>
                  <a:pt x="302" y="91"/>
                </a:lnTo>
                <a:lnTo>
                  <a:pt x="303" y="91"/>
                </a:lnTo>
                <a:lnTo>
                  <a:pt x="303" y="91"/>
                </a:lnTo>
                <a:lnTo>
                  <a:pt x="303" y="91"/>
                </a:lnTo>
                <a:lnTo>
                  <a:pt x="303" y="91"/>
                </a:lnTo>
                <a:lnTo>
                  <a:pt x="303" y="93"/>
                </a:lnTo>
                <a:lnTo>
                  <a:pt x="303" y="93"/>
                </a:lnTo>
                <a:lnTo>
                  <a:pt x="303" y="93"/>
                </a:lnTo>
                <a:lnTo>
                  <a:pt x="306" y="93"/>
                </a:lnTo>
                <a:lnTo>
                  <a:pt x="306" y="93"/>
                </a:lnTo>
                <a:lnTo>
                  <a:pt x="303" y="94"/>
                </a:lnTo>
                <a:lnTo>
                  <a:pt x="302" y="96"/>
                </a:lnTo>
                <a:lnTo>
                  <a:pt x="301" y="96"/>
                </a:lnTo>
                <a:lnTo>
                  <a:pt x="301" y="96"/>
                </a:lnTo>
                <a:lnTo>
                  <a:pt x="301" y="97"/>
                </a:lnTo>
                <a:lnTo>
                  <a:pt x="301" y="98"/>
                </a:lnTo>
                <a:lnTo>
                  <a:pt x="301" y="98"/>
                </a:lnTo>
                <a:lnTo>
                  <a:pt x="301" y="100"/>
                </a:lnTo>
                <a:lnTo>
                  <a:pt x="301" y="100"/>
                </a:lnTo>
                <a:lnTo>
                  <a:pt x="301" y="100"/>
                </a:lnTo>
                <a:lnTo>
                  <a:pt x="301" y="100"/>
                </a:lnTo>
                <a:lnTo>
                  <a:pt x="302" y="100"/>
                </a:lnTo>
                <a:lnTo>
                  <a:pt x="302" y="100"/>
                </a:lnTo>
                <a:lnTo>
                  <a:pt x="302" y="100"/>
                </a:lnTo>
                <a:lnTo>
                  <a:pt x="302" y="100"/>
                </a:lnTo>
                <a:lnTo>
                  <a:pt x="303" y="100"/>
                </a:lnTo>
                <a:lnTo>
                  <a:pt x="303" y="100"/>
                </a:lnTo>
                <a:lnTo>
                  <a:pt x="302" y="100"/>
                </a:lnTo>
                <a:lnTo>
                  <a:pt x="302" y="100"/>
                </a:lnTo>
                <a:lnTo>
                  <a:pt x="302" y="100"/>
                </a:lnTo>
                <a:lnTo>
                  <a:pt x="302" y="100"/>
                </a:lnTo>
                <a:lnTo>
                  <a:pt x="302" y="100"/>
                </a:lnTo>
                <a:lnTo>
                  <a:pt x="303" y="100"/>
                </a:lnTo>
                <a:lnTo>
                  <a:pt x="305" y="100"/>
                </a:lnTo>
                <a:lnTo>
                  <a:pt x="306" y="100"/>
                </a:lnTo>
                <a:lnTo>
                  <a:pt x="306" y="98"/>
                </a:lnTo>
                <a:lnTo>
                  <a:pt x="306" y="98"/>
                </a:lnTo>
                <a:lnTo>
                  <a:pt x="308" y="98"/>
                </a:lnTo>
                <a:lnTo>
                  <a:pt x="308" y="98"/>
                </a:lnTo>
                <a:lnTo>
                  <a:pt x="308" y="98"/>
                </a:lnTo>
                <a:lnTo>
                  <a:pt x="308" y="98"/>
                </a:lnTo>
                <a:lnTo>
                  <a:pt x="308" y="98"/>
                </a:lnTo>
                <a:lnTo>
                  <a:pt x="309" y="97"/>
                </a:lnTo>
                <a:lnTo>
                  <a:pt x="311" y="97"/>
                </a:lnTo>
                <a:lnTo>
                  <a:pt x="311" y="97"/>
                </a:lnTo>
                <a:lnTo>
                  <a:pt x="311" y="97"/>
                </a:lnTo>
                <a:lnTo>
                  <a:pt x="311" y="97"/>
                </a:lnTo>
                <a:lnTo>
                  <a:pt x="312" y="97"/>
                </a:lnTo>
                <a:lnTo>
                  <a:pt x="312" y="97"/>
                </a:lnTo>
                <a:lnTo>
                  <a:pt x="313" y="97"/>
                </a:lnTo>
                <a:lnTo>
                  <a:pt x="313" y="97"/>
                </a:lnTo>
                <a:lnTo>
                  <a:pt x="313" y="97"/>
                </a:lnTo>
                <a:lnTo>
                  <a:pt x="313" y="97"/>
                </a:lnTo>
                <a:lnTo>
                  <a:pt x="312" y="96"/>
                </a:lnTo>
                <a:lnTo>
                  <a:pt x="312" y="96"/>
                </a:lnTo>
                <a:lnTo>
                  <a:pt x="312" y="94"/>
                </a:lnTo>
                <a:lnTo>
                  <a:pt x="312" y="94"/>
                </a:lnTo>
                <a:lnTo>
                  <a:pt x="313" y="94"/>
                </a:lnTo>
                <a:lnTo>
                  <a:pt x="313" y="94"/>
                </a:lnTo>
                <a:lnTo>
                  <a:pt x="315" y="94"/>
                </a:lnTo>
                <a:lnTo>
                  <a:pt x="315" y="94"/>
                </a:lnTo>
                <a:lnTo>
                  <a:pt x="315" y="94"/>
                </a:lnTo>
                <a:lnTo>
                  <a:pt x="313" y="93"/>
                </a:lnTo>
                <a:lnTo>
                  <a:pt x="313" y="93"/>
                </a:lnTo>
                <a:lnTo>
                  <a:pt x="313" y="91"/>
                </a:lnTo>
                <a:lnTo>
                  <a:pt x="313" y="91"/>
                </a:lnTo>
                <a:lnTo>
                  <a:pt x="313" y="91"/>
                </a:lnTo>
                <a:lnTo>
                  <a:pt x="313" y="93"/>
                </a:lnTo>
                <a:lnTo>
                  <a:pt x="313" y="93"/>
                </a:lnTo>
                <a:lnTo>
                  <a:pt x="313" y="93"/>
                </a:lnTo>
                <a:lnTo>
                  <a:pt x="313" y="93"/>
                </a:lnTo>
                <a:lnTo>
                  <a:pt x="315" y="93"/>
                </a:lnTo>
                <a:lnTo>
                  <a:pt x="316" y="93"/>
                </a:lnTo>
                <a:lnTo>
                  <a:pt x="316" y="93"/>
                </a:lnTo>
                <a:lnTo>
                  <a:pt x="316" y="94"/>
                </a:lnTo>
                <a:lnTo>
                  <a:pt x="316" y="94"/>
                </a:lnTo>
                <a:lnTo>
                  <a:pt x="316" y="94"/>
                </a:lnTo>
                <a:lnTo>
                  <a:pt x="315" y="94"/>
                </a:lnTo>
                <a:lnTo>
                  <a:pt x="315" y="96"/>
                </a:lnTo>
                <a:lnTo>
                  <a:pt x="315" y="96"/>
                </a:lnTo>
                <a:lnTo>
                  <a:pt x="315" y="96"/>
                </a:lnTo>
                <a:lnTo>
                  <a:pt x="315" y="97"/>
                </a:lnTo>
                <a:lnTo>
                  <a:pt x="315" y="97"/>
                </a:lnTo>
                <a:lnTo>
                  <a:pt x="315" y="98"/>
                </a:lnTo>
                <a:lnTo>
                  <a:pt x="316" y="100"/>
                </a:lnTo>
                <a:lnTo>
                  <a:pt x="316" y="100"/>
                </a:lnTo>
                <a:lnTo>
                  <a:pt x="316" y="101"/>
                </a:lnTo>
                <a:lnTo>
                  <a:pt x="316" y="101"/>
                </a:lnTo>
                <a:lnTo>
                  <a:pt x="315" y="103"/>
                </a:lnTo>
                <a:lnTo>
                  <a:pt x="315" y="104"/>
                </a:lnTo>
                <a:lnTo>
                  <a:pt x="315" y="104"/>
                </a:lnTo>
                <a:lnTo>
                  <a:pt x="313" y="104"/>
                </a:lnTo>
                <a:lnTo>
                  <a:pt x="312" y="104"/>
                </a:lnTo>
                <a:lnTo>
                  <a:pt x="311" y="106"/>
                </a:lnTo>
                <a:lnTo>
                  <a:pt x="311" y="106"/>
                </a:lnTo>
                <a:lnTo>
                  <a:pt x="311" y="106"/>
                </a:lnTo>
                <a:lnTo>
                  <a:pt x="311" y="107"/>
                </a:lnTo>
                <a:lnTo>
                  <a:pt x="311" y="107"/>
                </a:lnTo>
                <a:lnTo>
                  <a:pt x="311" y="107"/>
                </a:lnTo>
                <a:lnTo>
                  <a:pt x="311" y="107"/>
                </a:lnTo>
                <a:lnTo>
                  <a:pt x="311" y="107"/>
                </a:lnTo>
                <a:lnTo>
                  <a:pt x="312" y="106"/>
                </a:lnTo>
                <a:lnTo>
                  <a:pt x="313" y="106"/>
                </a:lnTo>
                <a:lnTo>
                  <a:pt x="315" y="106"/>
                </a:lnTo>
                <a:lnTo>
                  <a:pt x="315" y="106"/>
                </a:lnTo>
                <a:lnTo>
                  <a:pt x="315" y="104"/>
                </a:lnTo>
                <a:lnTo>
                  <a:pt x="315" y="104"/>
                </a:lnTo>
                <a:lnTo>
                  <a:pt x="316" y="104"/>
                </a:lnTo>
                <a:lnTo>
                  <a:pt x="316" y="104"/>
                </a:lnTo>
                <a:lnTo>
                  <a:pt x="318" y="104"/>
                </a:lnTo>
                <a:lnTo>
                  <a:pt x="318" y="104"/>
                </a:lnTo>
                <a:lnTo>
                  <a:pt x="318" y="104"/>
                </a:lnTo>
                <a:lnTo>
                  <a:pt x="318" y="106"/>
                </a:lnTo>
                <a:lnTo>
                  <a:pt x="318" y="106"/>
                </a:lnTo>
                <a:lnTo>
                  <a:pt x="318" y="106"/>
                </a:lnTo>
                <a:lnTo>
                  <a:pt x="318" y="106"/>
                </a:lnTo>
                <a:lnTo>
                  <a:pt x="318" y="107"/>
                </a:lnTo>
                <a:lnTo>
                  <a:pt x="319" y="107"/>
                </a:lnTo>
                <a:lnTo>
                  <a:pt x="319" y="107"/>
                </a:lnTo>
                <a:lnTo>
                  <a:pt x="319" y="107"/>
                </a:lnTo>
                <a:lnTo>
                  <a:pt x="318" y="107"/>
                </a:lnTo>
                <a:lnTo>
                  <a:pt x="319" y="108"/>
                </a:lnTo>
                <a:lnTo>
                  <a:pt x="319" y="108"/>
                </a:lnTo>
                <a:lnTo>
                  <a:pt x="319" y="108"/>
                </a:lnTo>
                <a:lnTo>
                  <a:pt x="319" y="108"/>
                </a:lnTo>
                <a:lnTo>
                  <a:pt x="319" y="108"/>
                </a:lnTo>
                <a:lnTo>
                  <a:pt x="320" y="108"/>
                </a:lnTo>
                <a:lnTo>
                  <a:pt x="320" y="108"/>
                </a:lnTo>
                <a:lnTo>
                  <a:pt x="320" y="108"/>
                </a:lnTo>
                <a:lnTo>
                  <a:pt x="320" y="107"/>
                </a:lnTo>
                <a:lnTo>
                  <a:pt x="322" y="107"/>
                </a:lnTo>
                <a:lnTo>
                  <a:pt x="323" y="107"/>
                </a:lnTo>
                <a:lnTo>
                  <a:pt x="323" y="107"/>
                </a:lnTo>
                <a:lnTo>
                  <a:pt x="323" y="106"/>
                </a:lnTo>
                <a:lnTo>
                  <a:pt x="323" y="106"/>
                </a:lnTo>
                <a:lnTo>
                  <a:pt x="323" y="106"/>
                </a:lnTo>
                <a:lnTo>
                  <a:pt x="322" y="106"/>
                </a:lnTo>
                <a:lnTo>
                  <a:pt x="320" y="106"/>
                </a:lnTo>
                <a:lnTo>
                  <a:pt x="320" y="106"/>
                </a:lnTo>
                <a:lnTo>
                  <a:pt x="320" y="106"/>
                </a:lnTo>
                <a:lnTo>
                  <a:pt x="320" y="106"/>
                </a:lnTo>
                <a:lnTo>
                  <a:pt x="320" y="106"/>
                </a:lnTo>
                <a:lnTo>
                  <a:pt x="322" y="106"/>
                </a:lnTo>
                <a:lnTo>
                  <a:pt x="323" y="106"/>
                </a:lnTo>
                <a:lnTo>
                  <a:pt x="323" y="106"/>
                </a:lnTo>
                <a:lnTo>
                  <a:pt x="323" y="104"/>
                </a:lnTo>
                <a:lnTo>
                  <a:pt x="323" y="104"/>
                </a:lnTo>
                <a:lnTo>
                  <a:pt x="322" y="104"/>
                </a:lnTo>
                <a:lnTo>
                  <a:pt x="322" y="104"/>
                </a:lnTo>
                <a:lnTo>
                  <a:pt x="322" y="103"/>
                </a:lnTo>
                <a:lnTo>
                  <a:pt x="322" y="103"/>
                </a:lnTo>
                <a:lnTo>
                  <a:pt x="322" y="103"/>
                </a:lnTo>
                <a:lnTo>
                  <a:pt x="322" y="103"/>
                </a:lnTo>
                <a:lnTo>
                  <a:pt x="323" y="103"/>
                </a:lnTo>
                <a:lnTo>
                  <a:pt x="323" y="103"/>
                </a:lnTo>
                <a:lnTo>
                  <a:pt x="323" y="103"/>
                </a:lnTo>
                <a:lnTo>
                  <a:pt x="323" y="103"/>
                </a:lnTo>
                <a:lnTo>
                  <a:pt x="323" y="103"/>
                </a:lnTo>
                <a:lnTo>
                  <a:pt x="323" y="103"/>
                </a:lnTo>
                <a:lnTo>
                  <a:pt x="325" y="103"/>
                </a:lnTo>
                <a:lnTo>
                  <a:pt x="325" y="103"/>
                </a:lnTo>
                <a:lnTo>
                  <a:pt x="326" y="103"/>
                </a:lnTo>
                <a:lnTo>
                  <a:pt x="326" y="103"/>
                </a:lnTo>
                <a:lnTo>
                  <a:pt x="326" y="101"/>
                </a:lnTo>
                <a:lnTo>
                  <a:pt x="328" y="101"/>
                </a:lnTo>
                <a:lnTo>
                  <a:pt x="329" y="101"/>
                </a:lnTo>
                <a:lnTo>
                  <a:pt x="330" y="100"/>
                </a:lnTo>
                <a:lnTo>
                  <a:pt x="330" y="100"/>
                </a:lnTo>
                <a:lnTo>
                  <a:pt x="330" y="101"/>
                </a:lnTo>
                <a:lnTo>
                  <a:pt x="330" y="101"/>
                </a:lnTo>
                <a:lnTo>
                  <a:pt x="330" y="100"/>
                </a:lnTo>
                <a:lnTo>
                  <a:pt x="330" y="100"/>
                </a:lnTo>
                <a:lnTo>
                  <a:pt x="330" y="100"/>
                </a:lnTo>
                <a:lnTo>
                  <a:pt x="333" y="100"/>
                </a:lnTo>
                <a:lnTo>
                  <a:pt x="335" y="100"/>
                </a:lnTo>
                <a:lnTo>
                  <a:pt x="335" y="100"/>
                </a:lnTo>
                <a:lnTo>
                  <a:pt x="336" y="98"/>
                </a:lnTo>
                <a:lnTo>
                  <a:pt x="338" y="98"/>
                </a:lnTo>
                <a:lnTo>
                  <a:pt x="340" y="97"/>
                </a:lnTo>
                <a:lnTo>
                  <a:pt x="340" y="97"/>
                </a:lnTo>
                <a:lnTo>
                  <a:pt x="339" y="98"/>
                </a:lnTo>
                <a:lnTo>
                  <a:pt x="339" y="98"/>
                </a:lnTo>
                <a:lnTo>
                  <a:pt x="339" y="100"/>
                </a:lnTo>
                <a:lnTo>
                  <a:pt x="339" y="100"/>
                </a:lnTo>
                <a:lnTo>
                  <a:pt x="339" y="100"/>
                </a:lnTo>
                <a:lnTo>
                  <a:pt x="342" y="100"/>
                </a:lnTo>
                <a:lnTo>
                  <a:pt x="343" y="98"/>
                </a:lnTo>
                <a:lnTo>
                  <a:pt x="343" y="98"/>
                </a:lnTo>
                <a:lnTo>
                  <a:pt x="343" y="98"/>
                </a:lnTo>
                <a:lnTo>
                  <a:pt x="345" y="97"/>
                </a:lnTo>
                <a:lnTo>
                  <a:pt x="345" y="97"/>
                </a:lnTo>
                <a:lnTo>
                  <a:pt x="345" y="97"/>
                </a:lnTo>
                <a:lnTo>
                  <a:pt x="345" y="96"/>
                </a:lnTo>
                <a:lnTo>
                  <a:pt x="345" y="96"/>
                </a:lnTo>
                <a:lnTo>
                  <a:pt x="345" y="96"/>
                </a:lnTo>
                <a:lnTo>
                  <a:pt x="345" y="96"/>
                </a:lnTo>
                <a:lnTo>
                  <a:pt x="346" y="96"/>
                </a:lnTo>
                <a:lnTo>
                  <a:pt x="346" y="96"/>
                </a:lnTo>
                <a:lnTo>
                  <a:pt x="348" y="96"/>
                </a:lnTo>
                <a:lnTo>
                  <a:pt x="348" y="97"/>
                </a:lnTo>
                <a:lnTo>
                  <a:pt x="348" y="97"/>
                </a:lnTo>
                <a:lnTo>
                  <a:pt x="348" y="96"/>
                </a:lnTo>
                <a:lnTo>
                  <a:pt x="348" y="94"/>
                </a:lnTo>
                <a:lnTo>
                  <a:pt x="348" y="94"/>
                </a:lnTo>
                <a:lnTo>
                  <a:pt x="352" y="94"/>
                </a:lnTo>
                <a:lnTo>
                  <a:pt x="352" y="94"/>
                </a:lnTo>
                <a:lnTo>
                  <a:pt x="352" y="94"/>
                </a:lnTo>
                <a:lnTo>
                  <a:pt x="352" y="94"/>
                </a:lnTo>
                <a:lnTo>
                  <a:pt x="352" y="94"/>
                </a:lnTo>
                <a:lnTo>
                  <a:pt x="353" y="94"/>
                </a:lnTo>
                <a:lnTo>
                  <a:pt x="353" y="94"/>
                </a:lnTo>
                <a:lnTo>
                  <a:pt x="353" y="94"/>
                </a:lnTo>
                <a:lnTo>
                  <a:pt x="353" y="94"/>
                </a:lnTo>
                <a:lnTo>
                  <a:pt x="353" y="96"/>
                </a:lnTo>
                <a:lnTo>
                  <a:pt x="353" y="96"/>
                </a:lnTo>
                <a:lnTo>
                  <a:pt x="353" y="96"/>
                </a:lnTo>
                <a:lnTo>
                  <a:pt x="352" y="97"/>
                </a:lnTo>
                <a:lnTo>
                  <a:pt x="350" y="97"/>
                </a:lnTo>
                <a:lnTo>
                  <a:pt x="350" y="97"/>
                </a:lnTo>
                <a:lnTo>
                  <a:pt x="349" y="97"/>
                </a:lnTo>
                <a:lnTo>
                  <a:pt x="349" y="98"/>
                </a:lnTo>
                <a:lnTo>
                  <a:pt x="349" y="98"/>
                </a:lnTo>
                <a:lnTo>
                  <a:pt x="349" y="98"/>
                </a:lnTo>
                <a:lnTo>
                  <a:pt x="348" y="100"/>
                </a:lnTo>
                <a:lnTo>
                  <a:pt x="345" y="101"/>
                </a:lnTo>
                <a:lnTo>
                  <a:pt x="345" y="103"/>
                </a:lnTo>
                <a:lnTo>
                  <a:pt x="345" y="103"/>
                </a:lnTo>
                <a:lnTo>
                  <a:pt x="345" y="103"/>
                </a:lnTo>
                <a:lnTo>
                  <a:pt x="345" y="103"/>
                </a:lnTo>
                <a:lnTo>
                  <a:pt x="345" y="103"/>
                </a:lnTo>
                <a:lnTo>
                  <a:pt x="343" y="101"/>
                </a:lnTo>
                <a:lnTo>
                  <a:pt x="343" y="101"/>
                </a:lnTo>
                <a:lnTo>
                  <a:pt x="343" y="101"/>
                </a:lnTo>
                <a:lnTo>
                  <a:pt x="343" y="100"/>
                </a:lnTo>
                <a:lnTo>
                  <a:pt x="343" y="100"/>
                </a:lnTo>
                <a:lnTo>
                  <a:pt x="342" y="100"/>
                </a:lnTo>
                <a:lnTo>
                  <a:pt x="342" y="101"/>
                </a:lnTo>
                <a:lnTo>
                  <a:pt x="340" y="101"/>
                </a:lnTo>
                <a:lnTo>
                  <a:pt x="339" y="103"/>
                </a:lnTo>
                <a:lnTo>
                  <a:pt x="339" y="103"/>
                </a:lnTo>
                <a:lnTo>
                  <a:pt x="338" y="103"/>
                </a:lnTo>
                <a:lnTo>
                  <a:pt x="338" y="103"/>
                </a:lnTo>
                <a:lnTo>
                  <a:pt x="336" y="104"/>
                </a:lnTo>
                <a:lnTo>
                  <a:pt x="336" y="104"/>
                </a:lnTo>
                <a:lnTo>
                  <a:pt x="336" y="104"/>
                </a:lnTo>
                <a:lnTo>
                  <a:pt x="336" y="104"/>
                </a:lnTo>
                <a:lnTo>
                  <a:pt x="338" y="104"/>
                </a:lnTo>
                <a:lnTo>
                  <a:pt x="338" y="106"/>
                </a:lnTo>
                <a:lnTo>
                  <a:pt x="335" y="106"/>
                </a:lnTo>
                <a:lnTo>
                  <a:pt x="335" y="106"/>
                </a:lnTo>
                <a:lnTo>
                  <a:pt x="335" y="106"/>
                </a:lnTo>
                <a:lnTo>
                  <a:pt x="335" y="106"/>
                </a:lnTo>
                <a:lnTo>
                  <a:pt x="335" y="104"/>
                </a:lnTo>
                <a:lnTo>
                  <a:pt x="335" y="104"/>
                </a:lnTo>
                <a:lnTo>
                  <a:pt x="333" y="104"/>
                </a:lnTo>
                <a:lnTo>
                  <a:pt x="333" y="104"/>
                </a:lnTo>
                <a:lnTo>
                  <a:pt x="333" y="104"/>
                </a:lnTo>
                <a:lnTo>
                  <a:pt x="333" y="106"/>
                </a:lnTo>
                <a:lnTo>
                  <a:pt x="333" y="106"/>
                </a:lnTo>
                <a:lnTo>
                  <a:pt x="332" y="106"/>
                </a:lnTo>
                <a:lnTo>
                  <a:pt x="332" y="106"/>
                </a:lnTo>
                <a:lnTo>
                  <a:pt x="332" y="106"/>
                </a:lnTo>
                <a:lnTo>
                  <a:pt x="332" y="106"/>
                </a:lnTo>
                <a:lnTo>
                  <a:pt x="332" y="106"/>
                </a:lnTo>
                <a:lnTo>
                  <a:pt x="332" y="107"/>
                </a:lnTo>
                <a:lnTo>
                  <a:pt x="332" y="107"/>
                </a:lnTo>
                <a:lnTo>
                  <a:pt x="332" y="107"/>
                </a:lnTo>
                <a:lnTo>
                  <a:pt x="332" y="107"/>
                </a:lnTo>
                <a:lnTo>
                  <a:pt x="330" y="107"/>
                </a:lnTo>
                <a:lnTo>
                  <a:pt x="330" y="108"/>
                </a:lnTo>
                <a:lnTo>
                  <a:pt x="330" y="108"/>
                </a:lnTo>
                <a:lnTo>
                  <a:pt x="330" y="108"/>
                </a:lnTo>
                <a:lnTo>
                  <a:pt x="329" y="108"/>
                </a:lnTo>
                <a:lnTo>
                  <a:pt x="329" y="108"/>
                </a:lnTo>
                <a:lnTo>
                  <a:pt x="329" y="110"/>
                </a:lnTo>
                <a:lnTo>
                  <a:pt x="328" y="110"/>
                </a:lnTo>
                <a:lnTo>
                  <a:pt x="328" y="110"/>
                </a:lnTo>
                <a:lnTo>
                  <a:pt x="328" y="110"/>
                </a:lnTo>
                <a:lnTo>
                  <a:pt x="328" y="110"/>
                </a:lnTo>
                <a:lnTo>
                  <a:pt x="326" y="110"/>
                </a:lnTo>
                <a:lnTo>
                  <a:pt x="326" y="110"/>
                </a:lnTo>
                <a:lnTo>
                  <a:pt x="325" y="110"/>
                </a:lnTo>
                <a:lnTo>
                  <a:pt x="325" y="110"/>
                </a:lnTo>
                <a:lnTo>
                  <a:pt x="323" y="110"/>
                </a:lnTo>
                <a:lnTo>
                  <a:pt x="323" y="110"/>
                </a:lnTo>
                <a:lnTo>
                  <a:pt x="323" y="111"/>
                </a:lnTo>
                <a:lnTo>
                  <a:pt x="323" y="111"/>
                </a:lnTo>
                <a:lnTo>
                  <a:pt x="322" y="111"/>
                </a:lnTo>
                <a:lnTo>
                  <a:pt x="320" y="111"/>
                </a:lnTo>
                <a:lnTo>
                  <a:pt x="322" y="111"/>
                </a:lnTo>
                <a:lnTo>
                  <a:pt x="322" y="111"/>
                </a:lnTo>
                <a:lnTo>
                  <a:pt x="322" y="110"/>
                </a:lnTo>
                <a:lnTo>
                  <a:pt x="322" y="110"/>
                </a:lnTo>
                <a:lnTo>
                  <a:pt x="320" y="108"/>
                </a:lnTo>
                <a:lnTo>
                  <a:pt x="320" y="108"/>
                </a:lnTo>
                <a:lnTo>
                  <a:pt x="320" y="108"/>
                </a:lnTo>
                <a:lnTo>
                  <a:pt x="320" y="108"/>
                </a:lnTo>
                <a:lnTo>
                  <a:pt x="320" y="108"/>
                </a:lnTo>
                <a:lnTo>
                  <a:pt x="319" y="110"/>
                </a:lnTo>
                <a:lnTo>
                  <a:pt x="319" y="110"/>
                </a:lnTo>
                <a:lnTo>
                  <a:pt x="320" y="111"/>
                </a:lnTo>
                <a:lnTo>
                  <a:pt x="320" y="113"/>
                </a:lnTo>
                <a:lnTo>
                  <a:pt x="320" y="113"/>
                </a:lnTo>
                <a:lnTo>
                  <a:pt x="320" y="113"/>
                </a:lnTo>
                <a:lnTo>
                  <a:pt x="320" y="113"/>
                </a:lnTo>
                <a:lnTo>
                  <a:pt x="322" y="113"/>
                </a:lnTo>
                <a:lnTo>
                  <a:pt x="323" y="113"/>
                </a:lnTo>
                <a:lnTo>
                  <a:pt x="323" y="113"/>
                </a:lnTo>
                <a:lnTo>
                  <a:pt x="323" y="113"/>
                </a:lnTo>
                <a:lnTo>
                  <a:pt x="322" y="114"/>
                </a:lnTo>
                <a:lnTo>
                  <a:pt x="320" y="114"/>
                </a:lnTo>
                <a:lnTo>
                  <a:pt x="319" y="116"/>
                </a:lnTo>
                <a:lnTo>
                  <a:pt x="318" y="116"/>
                </a:lnTo>
                <a:lnTo>
                  <a:pt x="318" y="116"/>
                </a:lnTo>
                <a:lnTo>
                  <a:pt x="318" y="116"/>
                </a:lnTo>
                <a:lnTo>
                  <a:pt x="318" y="116"/>
                </a:lnTo>
                <a:lnTo>
                  <a:pt x="318" y="114"/>
                </a:lnTo>
                <a:lnTo>
                  <a:pt x="318" y="114"/>
                </a:lnTo>
                <a:lnTo>
                  <a:pt x="318" y="114"/>
                </a:lnTo>
                <a:lnTo>
                  <a:pt x="318" y="114"/>
                </a:lnTo>
                <a:lnTo>
                  <a:pt x="318" y="114"/>
                </a:lnTo>
                <a:lnTo>
                  <a:pt x="316" y="114"/>
                </a:lnTo>
                <a:lnTo>
                  <a:pt x="315" y="116"/>
                </a:lnTo>
                <a:lnTo>
                  <a:pt x="315" y="116"/>
                </a:lnTo>
                <a:lnTo>
                  <a:pt x="313" y="116"/>
                </a:lnTo>
                <a:lnTo>
                  <a:pt x="313" y="116"/>
                </a:lnTo>
                <a:lnTo>
                  <a:pt x="312" y="116"/>
                </a:lnTo>
                <a:lnTo>
                  <a:pt x="311" y="117"/>
                </a:lnTo>
                <a:lnTo>
                  <a:pt x="309" y="117"/>
                </a:lnTo>
                <a:lnTo>
                  <a:pt x="308" y="117"/>
                </a:lnTo>
                <a:lnTo>
                  <a:pt x="308" y="117"/>
                </a:lnTo>
                <a:lnTo>
                  <a:pt x="308" y="117"/>
                </a:lnTo>
                <a:lnTo>
                  <a:pt x="308" y="118"/>
                </a:lnTo>
                <a:lnTo>
                  <a:pt x="308" y="118"/>
                </a:lnTo>
                <a:lnTo>
                  <a:pt x="306" y="118"/>
                </a:lnTo>
                <a:lnTo>
                  <a:pt x="305" y="118"/>
                </a:lnTo>
                <a:lnTo>
                  <a:pt x="305" y="120"/>
                </a:lnTo>
                <a:lnTo>
                  <a:pt x="305" y="120"/>
                </a:lnTo>
                <a:lnTo>
                  <a:pt x="305" y="120"/>
                </a:lnTo>
                <a:lnTo>
                  <a:pt x="303" y="120"/>
                </a:lnTo>
                <a:lnTo>
                  <a:pt x="303" y="120"/>
                </a:lnTo>
                <a:lnTo>
                  <a:pt x="302" y="120"/>
                </a:lnTo>
                <a:lnTo>
                  <a:pt x="302" y="121"/>
                </a:lnTo>
                <a:lnTo>
                  <a:pt x="302" y="121"/>
                </a:lnTo>
                <a:lnTo>
                  <a:pt x="301" y="121"/>
                </a:lnTo>
                <a:lnTo>
                  <a:pt x="301" y="121"/>
                </a:lnTo>
                <a:lnTo>
                  <a:pt x="301" y="121"/>
                </a:lnTo>
                <a:lnTo>
                  <a:pt x="301" y="123"/>
                </a:lnTo>
                <a:lnTo>
                  <a:pt x="301" y="123"/>
                </a:lnTo>
                <a:lnTo>
                  <a:pt x="299" y="123"/>
                </a:lnTo>
                <a:lnTo>
                  <a:pt x="299" y="123"/>
                </a:lnTo>
                <a:lnTo>
                  <a:pt x="299" y="123"/>
                </a:lnTo>
                <a:lnTo>
                  <a:pt x="301" y="123"/>
                </a:lnTo>
                <a:lnTo>
                  <a:pt x="301" y="123"/>
                </a:lnTo>
                <a:lnTo>
                  <a:pt x="301" y="123"/>
                </a:lnTo>
                <a:lnTo>
                  <a:pt x="299" y="123"/>
                </a:lnTo>
                <a:lnTo>
                  <a:pt x="299" y="123"/>
                </a:lnTo>
                <a:lnTo>
                  <a:pt x="298" y="123"/>
                </a:lnTo>
                <a:lnTo>
                  <a:pt x="299" y="123"/>
                </a:lnTo>
                <a:lnTo>
                  <a:pt x="299" y="124"/>
                </a:lnTo>
                <a:lnTo>
                  <a:pt x="301" y="124"/>
                </a:lnTo>
                <a:lnTo>
                  <a:pt x="301" y="124"/>
                </a:lnTo>
                <a:lnTo>
                  <a:pt x="302" y="123"/>
                </a:lnTo>
                <a:lnTo>
                  <a:pt x="303" y="123"/>
                </a:lnTo>
                <a:lnTo>
                  <a:pt x="303" y="123"/>
                </a:lnTo>
                <a:lnTo>
                  <a:pt x="303" y="123"/>
                </a:lnTo>
                <a:lnTo>
                  <a:pt x="305" y="123"/>
                </a:lnTo>
                <a:lnTo>
                  <a:pt x="305" y="123"/>
                </a:lnTo>
                <a:lnTo>
                  <a:pt x="306" y="123"/>
                </a:lnTo>
                <a:lnTo>
                  <a:pt x="306" y="123"/>
                </a:lnTo>
                <a:lnTo>
                  <a:pt x="306" y="123"/>
                </a:lnTo>
                <a:lnTo>
                  <a:pt x="308" y="123"/>
                </a:lnTo>
                <a:lnTo>
                  <a:pt x="308" y="123"/>
                </a:lnTo>
                <a:lnTo>
                  <a:pt x="308" y="123"/>
                </a:lnTo>
                <a:lnTo>
                  <a:pt x="309" y="121"/>
                </a:lnTo>
                <a:lnTo>
                  <a:pt x="312" y="120"/>
                </a:lnTo>
                <a:lnTo>
                  <a:pt x="312" y="120"/>
                </a:lnTo>
                <a:lnTo>
                  <a:pt x="313" y="118"/>
                </a:lnTo>
                <a:lnTo>
                  <a:pt x="313" y="118"/>
                </a:lnTo>
                <a:lnTo>
                  <a:pt x="315" y="117"/>
                </a:lnTo>
                <a:lnTo>
                  <a:pt x="315" y="117"/>
                </a:lnTo>
                <a:lnTo>
                  <a:pt x="315" y="117"/>
                </a:lnTo>
                <a:lnTo>
                  <a:pt x="315" y="118"/>
                </a:lnTo>
                <a:lnTo>
                  <a:pt x="315" y="118"/>
                </a:lnTo>
                <a:lnTo>
                  <a:pt x="316" y="118"/>
                </a:lnTo>
                <a:lnTo>
                  <a:pt x="316" y="120"/>
                </a:lnTo>
                <a:lnTo>
                  <a:pt x="316" y="120"/>
                </a:lnTo>
                <a:lnTo>
                  <a:pt x="316" y="120"/>
                </a:lnTo>
                <a:lnTo>
                  <a:pt x="318" y="118"/>
                </a:lnTo>
                <a:lnTo>
                  <a:pt x="318" y="118"/>
                </a:lnTo>
                <a:lnTo>
                  <a:pt x="318" y="118"/>
                </a:lnTo>
                <a:lnTo>
                  <a:pt x="318" y="118"/>
                </a:lnTo>
                <a:lnTo>
                  <a:pt x="318" y="118"/>
                </a:lnTo>
                <a:lnTo>
                  <a:pt x="318" y="118"/>
                </a:lnTo>
                <a:lnTo>
                  <a:pt x="318" y="118"/>
                </a:lnTo>
                <a:lnTo>
                  <a:pt x="319" y="118"/>
                </a:lnTo>
                <a:lnTo>
                  <a:pt x="319" y="118"/>
                </a:lnTo>
                <a:lnTo>
                  <a:pt x="320" y="118"/>
                </a:lnTo>
                <a:lnTo>
                  <a:pt x="320" y="117"/>
                </a:lnTo>
                <a:lnTo>
                  <a:pt x="320" y="117"/>
                </a:lnTo>
                <a:lnTo>
                  <a:pt x="320" y="118"/>
                </a:lnTo>
                <a:lnTo>
                  <a:pt x="320" y="118"/>
                </a:lnTo>
                <a:lnTo>
                  <a:pt x="320" y="118"/>
                </a:lnTo>
                <a:lnTo>
                  <a:pt x="320" y="120"/>
                </a:lnTo>
                <a:lnTo>
                  <a:pt x="319" y="120"/>
                </a:lnTo>
                <a:lnTo>
                  <a:pt x="319" y="121"/>
                </a:lnTo>
                <a:lnTo>
                  <a:pt x="319" y="121"/>
                </a:lnTo>
                <a:lnTo>
                  <a:pt x="319" y="121"/>
                </a:lnTo>
                <a:lnTo>
                  <a:pt x="320" y="121"/>
                </a:lnTo>
                <a:lnTo>
                  <a:pt x="320" y="121"/>
                </a:lnTo>
                <a:lnTo>
                  <a:pt x="320" y="121"/>
                </a:lnTo>
                <a:lnTo>
                  <a:pt x="320" y="121"/>
                </a:lnTo>
                <a:lnTo>
                  <a:pt x="322" y="120"/>
                </a:lnTo>
                <a:lnTo>
                  <a:pt x="322" y="120"/>
                </a:lnTo>
                <a:lnTo>
                  <a:pt x="323" y="120"/>
                </a:lnTo>
                <a:lnTo>
                  <a:pt x="323" y="120"/>
                </a:lnTo>
                <a:lnTo>
                  <a:pt x="322" y="118"/>
                </a:lnTo>
                <a:lnTo>
                  <a:pt x="323" y="118"/>
                </a:lnTo>
                <a:lnTo>
                  <a:pt x="322" y="117"/>
                </a:lnTo>
                <a:lnTo>
                  <a:pt x="323" y="116"/>
                </a:lnTo>
                <a:lnTo>
                  <a:pt x="323" y="116"/>
                </a:lnTo>
                <a:lnTo>
                  <a:pt x="325" y="114"/>
                </a:lnTo>
                <a:lnTo>
                  <a:pt x="325" y="116"/>
                </a:lnTo>
                <a:lnTo>
                  <a:pt x="325" y="116"/>
                </a:lnTo>
                <a:lnTo>
                  <a:pt x="325" y="116"/>
                </a:lnTo>
                <a:lnTo>
                  <a:pt x="325" y="116"/>
                </a:lnTo>
                <a:lnTo>
                  <a:pt x="325" y="116"/>
                </a:lnTo>
                <a:lnTo>
                  <a:pt x="325" y="114"/>
                </a:lnTo>
                <a:lnTo>
                  <a:pt x="326" y="114"/>
                </a:lnTo>
                <a:lnTo>
                  <a:pt x="326" y="114"/>
                </a:lnTo>
                <a:lnTo>
                  <a:pt x="326" y="114"/>
                </a:lnTo>
                <a:lnTo>
                  <a:pt x="326" y="116"/>
                </a:lnTo>
                <a:lnTo>
                  <a:pt x="328" y="116"/>
                </a:lnTo>
                <a:lnTo>
                  <a:pt x="328" y="116"/>
                </a:lnTo>
                <a:lnTo>
                  <a:pt x="329" y="116"/>
                </a:lnTo>
                <a:lnTo>
                  <a:pt x="329" y="116"/>
                </a:lnTo>
                <a:lnTo>
                  <a:pt x="329" y="116"/>
                </a:lnTo>
                <a:lnTo>
                  <a:pt x="329" y="117"/>
                </a:lnTo>
                <a:lnTo>
                  <a:pt x="329" y="117"/>
                </a:lnTo>
                <a:lnTo>
                  <a:pt x="329" y="116"/>
                </a:lnTo>
                <a:lnTo>
                  <a:pt x="329" y="116"/>
                </a:lnTo>
                <a:lnTo>
                  <a:pt x="329" y="114"/>
                </a:lnTo>
                <a:lnTo>
                  <a:pt x="330" y="114"/>
                </a:lnTo>
                <a:lnTo>
                  <a:pt x="330" y="114"/>
                </a:lnTo>
                <a:lnTo>
                  <a:pt x="330" y="114"/>
                </a:lnTo>
                <a:lnTo>
                  <a:pt x="332" y="114"/>
                </a:lnTo>
                <a:lnTo>
                  <a:pt x="332" y="114"/>
                </a:lnTo>
                <a:lnTo>
                  <a:pt x="332" y="114"/>
                </a:lnTo>
                <a:lnTo>
                  <a:pt x="332" y="114"/>
                </a:lnTo>
                <a:lnTo>
                  <a:pt x="332" y="116"/>
                </a:lnTo>
                <a:lnTo>
                  <a:pt x="332" y="116"/>
                </a:lnTo>
                <a:lnTo>
                  <a:pt x="332" y="116"/>
                </a:lnTo>
                <a:lnTo>
                  <a:pt x="332" y="116"/>
                </a:lnTo>
                <a:lnTo>
                  <a:pt x="333" y="117"/>
                </a:lnTo>
                <a:lnTo>
                  <a:pt x="333" y="117"/>
                </a:lnTo>
                <a:lnTo>
                  <a:pt x="333" y="116"/>
                </a:lnTo>
                <a:lnTo>
                  <a:pt x="335" y="116"/>
                </a:lnTo>
                <a:lnTo>
                  <a:pt x="335" y="114"/>
                </a:lnTo>
                <a:lnTo>
                  <a:pt x="335" y="113"/>
                </a:lnTo>
                <a:lnTo>
                  <a:pt x="335" y="113"/>
                </a:lnTo>
                <a:lnTo>
                  <a:pt x="335" y="113"/>
                </a:lnTo>
                <a:lnTo>
                  <a:pt x="335" y="113"/>
                </a:lnTo>
                <a:lnTo>
                  <a:pt x="335" y="113"/>
                </a:lnTo>
                <a:lnTo>
                  <a:pt x="336" y="113"/>
                </a:lnTo>
                <a:lnTo>
                  <a:pt x="336" y="113"/>
                </a:lnTo>
                <a:lnTo>
                  <a:pt x="336" y="113"/>
                </a:lnTo>
                <a:lnTo>
                  <a:pt x="338" y="111"/>
                </a:lnTo>
                <a:lnTo>
                  <a:pt x="338" y="111"/>
                </a:lnTo>
                <a:lnTo>
                  <a:pt x="339" y="111"/>
                </a:lnTo>
                <a:lnTo>
                  <a:pt x="340" y="111"/>
                </a:lnTo>
                <a:lnTo>
                  <a:pt x="340" y="111"/>
                </a:lnTo>
                <a:lnTo>
                  <a:pt x="340" y="110"/>
                </a:lnTo>
                <a:lnTo>
                  <a:pt x="340" y="110"/>
                </a:lnTo>
                <a:lnTo>
                  <a:pt x="342" y="110"/>
                </a:lnTo>
                <a:lnTo>
                  <a:pt x="342" y="110"/>
                </a:lnTo>
                <a:lnTo>
                  <a:pt x="342" y="110"/>
                </a:lnTo>
                <a:lnTo>
                  <a:pt x="342" y="110"/>
                </a:lnTo>
                <a:lnTo>
                  <a:pt x="343" y="110"/>
                </a:lnTo>
                <a:lnTo>
                  <a:pt x="342" y="110"/>
                </a:lnTo>
                <a:lnTo>
                  <a:pt x="342" y="110"/>
                </a:lnTo>
                <a:lnTo>
                  <a:pt x="343" y="110"/>
                </a:lnTo>
                <a:lnTo>
                  <a:pt x="343" y="110"/>
                </a:lnTo>
                <a:lnTo>
                  <a:pt x="343" y="110"/>
                </a:lnTo>
                <a:lnTo>
                  <a:pt x="345" y="110"/>
                </a:lnTo>
                <a:lnTo>
                  <a:pt x="345" y="110"/>
                </a:lnTo>
                <a:lnTo>
                  <a:pt x="346" y="108"/>
                </a:lnTo>
                <a:lnTo>
                  <a:pt x="346" y="108"/>
                </a:lnTo>
                <a:lnTo>
                  <a:pt x="348" y="110"/>
                </a:lnTo>
                <a:lnTo>
                  <a:pt x="348" y="110"/>
                </a:lnTo>
                <a:lnTo>
                  <a:pt x="349" y="108"/>
                </a:lnTo>
                <a:lnTo>
                  <a:pt x="350" y="108"/>
                </a:lnTo>
                <a:lnTo>
                  <a:pt x="350" y="108"/>
                </a:lnTo>
                <a:lnTo>
                  <a:pt x="350" y="108"/>
                </a:lnTo>
                <a:lnTo>
                  <a:pt x="352" y="108"/>
                </a:lnTo>
                <a:lnTo>
                  <a:pt x="353" y="108"/>
                </a:lnTo>
                <a:lnTo>
                  <a:pt x="353" y="107"/>
                </a:lnTo>
                <a:lnTo>
                  <a:pt x="355" y="107"/>
                </a:lnTo>
                <a:lnTo>
                  <a:pt x="355" y="107"/>
                </a:lnTo>
                <a:lnTo>
                  <a:pt x="355" y="107"/>
                </a:lnTo>
                <a:lnTo>
                  <a:pt x="355" y="107"/>
                </a:lnTo>
                <a:lnTo>
                  <a:pt x="355" y="107"/>
                </a:lnTo>
                <a:lnTo>
                  <a:pt x="355" y="107"/>
                </a:lnTo>
                <a:lnTo>
                  <a:pt x="356" y="107"/>
                </a:lnTo>
                <a:lnTo>
                  <a:pt x="356" y="107"/>
                </a:lnTo>
                <a:lnTo>
                  <a:pt x="356" y="107"/>
                </a:lnTo>
                <a:lnTo>
                  <a:pt x="356" y="107"/>
                </a:lnTo>
                <a:lnTo>
                  <a:pt x="358" y="107"/>
                </a:lnTo>
                <a:lnTo>
                  <a:pt x="358" y="107"/>
                </a:lnTo>
                <a:lnTo>
                  <a:pt x="358" y="107"/>
                </a:lnTo>
                <a:lnTo>
                  <a:pt x="358" y="107"/>
                </a:lnTo>
                <a:lnTo>
                  <a:pt x="358" y="107"/>
                </a:lnTo>
                <a:lnTo>
                  <a:pt x="356" y="107"/>
                </a:lnTo>
                <a:lnTo>
                  <a:pt x="358" y="107"/>
                </a:lnTo>
                <a:lnTo>
                  <a:pt x="358" y="107"/>
                </a:lnTo>
                <a:lnTo>
                  <a:pt x="358" y="108"/>
                </a:lnTo>
                <a:lnTo>
                  <a:pt x="358" y="108"/>
                </a:lnTo>
                <a:lnTo>
                  <a:pt x="359" y="107"/>
                </a:lnTo>
                <a:lnTo>
                  <a:pt x="359" y="107"/>
                </a:lnTo>
                <a:lnTo>
                  <a:pt x="359" y="107"/>
                </a:lnTo>
                <a:lnTo>
                  <a:pt x="359" y="107"/>
                </a:lnTo>
                <a:lnTo>
                  <a:pt x="359" y="106"/>
                </a:lnTo>
                <a:lnTo>
                  <a:pt x="359" y="106"/>
                </a:lnTo>
                <a:lnTo>
                  <a:pt x="359" y="106"/>
                </a:lnTo>
                <a:lnTo>
                  <a:pt x="360" y="106"/>
                </a:lnTo>
                <a:lnTo>
                  <a:pt x="359" y="104"/>
                </a:lnTo>
                <a:lnTo>
                  <a:pt x="359" y="104"/>
                </a:lnTo>
                <a:lnTo>
                  <a:pt x="360" y="104"/>
                </a:lnTo>
                <a:lnTo>
                  <a:pt x="360" y="104"/>
                </a:lnTo>
                <a:lnTo>
                  <a:pt x="360" y="104"/>
                </a:lnTo>
                <a:lnTo>
                  <a:pt x="360" y="104"/>
                </a:lnTo>
                <a:lnTo>
                  <a:pt x="360" y="104"/>
                </a:lnTo>
                <a:lnTo>
                  <a:pt x="360" y="104"/>
                </a:lnTo>
                <a:lnTo>
                  <a:pt x="360" y="104"/>
                </a:lnTo>
                <a:lnTo>
                  <a:pt x="360" y="104"/>
                </a:lnTo>
                <a:lnTo>
                  <a:pt x="363" y="104"/>
                </a:lnTo>
                <a:lnTo>
                  <a:pt x="365" y="104"/>
                </a:lnTo>
                <a:lnTo>
                  <a:pt x="365" y="103"/>
                </a:lnTo>
                <a:lnTo>
                  <a:pt x="365" y="103"/>
                </a:lnTo>
                <a:lnTo>
                  <a:pt x="365" y="103"/>
                </a:lnTo>
                <a:lnTo>
                  <a:pt x="366" y="103"/>
                </a:lnTo>
                <a:lnTo>
                  <a:pt x="367" y="103"/>
                </a:lnTo>
                <a:lnTo>
                  <a:pt x="369" y="103"/>
                </a:lnTo>
                <a:lnTo>
                  <a:pt x="369" y="103"/>
                </a:lnTo>
                <a:lnTo>
                  <a:pt x="370" y="101"/>
                </a:lnTo>
                <a:lnTo>
                  <a:pt x="370" y="101"/>
                </a:lnTo>
                <a:lnTo>
                  <a:pt x="370" y="101"/>
                </a:lnTo>
                <a:lnTo>
                  <a:pt x="370" y="101"/>
                </a:lnTo>
                <a:lnTo>
                  <a:pt x="370" y="101"/>
                </a:lnTo>
                <a:lnTo>
                  <a:pt x="370" y="100"/>
                </a:lnTo>
                <a:lnTo>
                  <a:pt x="370" y="100"/>
                </a:lnTo>
                <a:lnTo>
                  <a:pt x="370" y="101"/>
                </a:lnTo>
                <a:lnTo>
                  <a:pt x="370" y="101"/>
                </a:lnTo>
                <a:lnTo>
                  <a:pt x="372" y="101"/>
                </a:lnTo>
                <a:lnTo>
                  <a:pt x="372" y="101"/>
                </a:lnTo>
                <a:lnTo>
                  <a:pt x="373" y="101"/>
                </a:lnTo>
                <a:lnTo>
                  <a:pt x="373" y="101"/>
                </a:lnTo>
                <a:lnTo>
                  <a:pt x="375" y="100"/>
                </a:lnTo>
                <a:lnTo>
                  <a:pt x="376" y="100"/>
                </a:lnTo>
                <a:lnTo>
                  <a:pt x="376" y="100"/>
                </a:lnTo>
                <a:lnTo>
                  <a:pt x="375" y="100"/>
                </a:lnTo>
                <a:lnTo>
                  <a:pt x="375" y="100"/>
                </a:lnTo>
                <a:lnTo>
                  <a:pt x="375" y="101"/>
                </a:lnTo>
                <a:lnTo>
                  <a:pt x="375" y="101"/>
                </a:lnTo>
                <a:lnTo>
                  <a:pt x="375" y="103"/>
                </a:lnTo>
                <a:lnTo>
                  <a:pt x="375" y="103"/>
                </a:lnTo>
                <a:lnTo>
                  <a:pt x="373" y="103"/>
                </a:lnTo>
                <a:lnTo>
                  <a:pt x="372" y="104"/>
                </a:lnTo>
                <a:lnTo>
                  <a:pt x="370" y="104"/>
                </a:lnTo>
                <a:lnTo>
                  <a:pt x="370" y="104"/>
                </a:lnTo>
                <a:lnTo>
                  <a:pt x="370" y="104"/>
                </a:lnTo>
                <a:lnTo>
                  <a:pt x="370" y="104"/>
                </a:lnTo>
                <a:lnTo>
                  <a:pt x="370" y="104"/>
                </a:lnTo>
                <a:lnTo>
                  <a:pt x="370" y="104"/>
                </a:lnTo>
                <a:lnTo>
                  <a:pt x="369" y="104"/>
                </a:lnTo>
                <a:lnTo>
                  <a:pt x="369" y="104"/>
                </a:lnTo>
                <a:lnTo>
                  <a:pt x="369" y="106"/>
                </a:lnTo>
                <a:lnTo>
                  <a:pt x="369" y="106"/>
                </a:lnTo>
                <a:lnTo>
                  <a:pt x="370" y="106"/>
                </a:lnTo>
                <a:lnTo>
                  <a:pt x="370" y="106"/>
                </a:lnTo>
                <a:lnTo>
                  <a:pt x="370" y="106"/>
                </a:lnTo>
                <a:lnTo>
                  <a:pt x="369" y="106"/>
                </a:lnTo>
                <a:lnTo>
                  <a:pt x="369" y="107"/>
                </a:lnTo>
                <a:lnTo>
                  <a:pt x="369" y="107"/>
                </a:lnTo>
                <a:lnTo>
                  <a:pt x="369" y="107"/>
                </a:lnTo>
                <a:lnTo>
                  <a:pt x="369" y="107"/>
                </a:lnTo>
                <a:lnTo>
                  <a:pt x="369" y="106"/>
                </a:lnTo>
                <a:lnTo>
                  <a:pt x="367" y="106"/>
                </a:lnTo>
                <a:lnTo>
                  <a:pt x="367" y="104"/>
                </a:lnTo>
                <a:lnTo>
                  <a:pt x="366" y="104"/>
                </a:lnTo>
                <a:lnTo>
                  <a:pt x="366" y="106"/>
                </a:lnTo>
                <a:lnTo>
                  <a:pt x="366" y="106"/>
                </a:lnTo>
                <a:lnTo>
                  <a:pt x="366" y="104"/>
                </a:lnTo>
                <a:lnTo>
                  <a:pt x="366" y="104"/>
                </a:lnTo>
                <a:lnTo>
                  <a:pt x="366" y="104"/>
                </a:lnTo>
                <a:lnTo>
                  <a:pt x="366" y="104"/>
                </a:lnTo>
                <a:lnTo>
                  <a:pt x="366" y="104"/>
                </a:lnTo>
                <a:lnTo>
                  <a:pt x="365" y="104"/>
                </a:lnTo>
                <a:lnTo>
                  <a:pt x="365" y="104"/>
                </a:lnTo>
                <a:lnTo>
                  <a:pt x="365" y="104"/>
                </a:lnTo>
                <a:lnTo>
                  <a:pt x="365" y="104"/>
                </a:lnTo>
                <a:lnTo>
                  <a:pt x="365" y="104"/>
                </a:lnTo>
                <a:lnTo>
                  <a:pt x="365" y="106"/>
                </a:lnTo>
                <a:lnTo>
                  <a:pt x="366" y="106"/>
                </a:lnTo>
                <a:lnTo>
                  <a:pt x="366" y="106"/>
                </a:lnTo>
                <a:lnTo>
                  <a:pt x="365" y="106"/>
                </a:lnTo>
                <a:lnTo>
                  <a:pt x="365" y="106"/>
                </a:lnTo>
                <a:lnTo>
                  <a:pt x="365" y="106"/>
                </a:lnTo>
                <a:lnTo>
                  <a:pt x="365" y="107"/>
                </a:lnTo>
                <a:lnTo>
                  <a:pt x="363" y="107"/>
                </a:lnTo>
                <a:lnTo>
                  <a:pt x="363" y="107"/>
                </a:lnTo>
                <a:lnTo>
                  <a:pt x="363" y="108"/>
                </a:lnTo>
                <a:lnTo>
                  <a:pt x="363" y="108"/>
                </a:lnTo>
                <a:lnTo>
                  <a:pt x="362" y="108"/>
                </a:lnTo>
                <a:lnTo>
                  <a:pt x="360" y="110"/>
                </a:lnTo>
                <a:lnTo>
                  <a:pt x="360" y="110"/>
                </a:lnTo>
                <a:lnTo>
                  <a:pt x="359" y="110"/>
                </a:lnTo>
                <a:lnTo>
                  <a:pt x="359" y="110"/>
                </a:lnTo>
                <a:lnTo>
                  <a:pt x="359" y="111"/>
                </a:lnTo>
                <a:lnTo>
                  <a:pt x="358" y="113"/>
                </a:lnTo>
                <a:lnTo>
                  <a:pt x="358" y="113"/>
                </a:lnTo>
                <a:lnTo>
                  <a:pt x="359" y="113"/>
                </a:lnTo>
                <a:lnTo>
                  <a:pt x="359" y="113"/>
                </a:lnTo>
                <a:lnTo>
                  <a:pt x="360" y="113"/>
                </a:lnTo>
                <a:lnTo>
                  <a:pt x="360" y="113"/>
                </a:lnTo>
                <a:lnTo>
                  <a:pt x="360" y="114"/>
                </a:lnTo>
                <a:lnTo>
                  <a:pt x="360" y="114"/>
                </a:lnTo>
                <a:lnTo>
                  <a:pt x="359" y="114"/>
                </a:lnTo>
                <a:lnTo>
                  <a:pt x="359" y="116"/>
                </a:lnTo>
                <a:lnTo>
                  <a:pt x="359" y="116"/>
                </a:lnTo>
                <a:lnTo>
                  <a:pt x="359" y="116"/>
                </a:lnTo>
                <a:lnTo>
                  <a:pt x="359" y="116"/>
                </a:lnTo>
                <a:lnTo>
                  <a:pt x="359" y="116"/>
                </a:lnTo>
                <a:lnTo>
                  <a:pt x="359" y="116"/>
                </a:lnTo>
                <a:lnTo>
                  <a:pt x="358" y="116"/>
                </a:lnTo>
                <a:lnTo>
                  <a:pt x="358" y="116"/>
                </a:lnTo>
                <a:lnTo>
                  <a:pt x="358" y="116"/>
                </a:lnTo>
                <a:lnTo>
                  <a:pt x="358" y="117"/>
                </a:lnTo>
                <a:lnTo>
                  <a:pt x="356" y="117"/>
                </a:lnTo>
                <a:lnTo>
                  <a:pt x="356" y="118"/>
                </a:lnTo>
                <a:lnTo>
                  <a:pt x="355" y="118"/>
                </a:lnTo>
                <a:lnTo>
                  <a:pt x="355" y="118"/>
                </a:lnTo>
                <a:lnTo>
                  <a:pt x="355" y="118"/>
                </a:lnTo>
                <a:lnTo>
                  <a:pt x="355" y="118"/>
                </a:lnTo>
                <a:lnTo>
                  <a:pt x="355" y="118"/>
                </a:lnTo>
                <a:lnTo>
                  <a:pt x="355" y="117"/>
                </a:lnTo>
                <a:lnTo>
                  <a:pt x="355" y="116"/>
                </a:lnTo>
                <a:lnTo>
                  <a:pt x="355" y="116"/>
                </a:lnTo>
                <a:lnTo>
                  <a:pt x="355" y="116"/>
                </a:lnTo>
                <a:lnTo>
                  <a:pt x="355" y="114"/>
                </a:lnTo>
                <a:lnTo>
                  <a:pt x="355" y="114"/>
                </a:lnTo>
                <a:lnTo>
                  <a:pt x="355" y="114"/>
                </a:lnTo>
                <a:lnTo>
                  <a:pt x="355" y="113"/>
                </a:lnTo>
                <a:lnTo>
                  <a:pt x="356" y="113"/>
                </a:lnTo>
                <a:lnTo>
                  <a:pt x="356" y="113"/>
                </a:lnTo>
                <a:lnTo>
                  <a:pt x="356" y="113"/>
                </a:lnTo>
                <a:lnTo>
                  <a:pt x="356" y="111"/>
                </a:lnTo>
                <a:lnTo>
                  <a:pt x="355" y="111"/>
                </a:lnTo>
                <a:lnTo>
                  <a:pt x="355" y="113"/>
                </a:lnTo>
                <a:lnTo>
                  <a:pt x="355" y="113"/>
                </a:lnTo>
                <a:lnTo>
                  <a:pt x="353" y="113"/>
                </a:lnTo>
                <a:lnTo>
                  <a:pt x="353" y="113"/>
                </a:lnTo>
                <a:lnTo>
                  <a:pt x="353" y="113"/>
                </a:lnTo>
                <a:lnTo>
                  <a:pt x="353" y="113"/>
                </a:lnTo>
                <a:lnTo>
                  <a:pt x="355" y="111"/>
                </a:lnTo>
                <a:lnTo>
                  <a:pt x="356" y="111"/>
                </a:lnTo>
                <a:lnTo>
                  <a:pt x="356" y="110"/>
                </a:lnTo>
                <a:lnTo>
                  <a:pt x="356" y="110"/>
                </a:lnTo>
                <a:lnTo>
                  <a:pt x="356" y="110"/>
                </a:lnTo>
                <a:lnTo>
                  <a:pt x="356" y="110"/>
                </a:lnTo>
                <a:lnTo>
                  <a:pt x="355" y="110"/>
                </a:lnTo>
                <a:lnTo>
                  <a:pt x="355" y="110"/>
                </a:lnTo>
                <a:lnTo>
                  <a:pt x="355" y="110"/>
                </a:lnTo>
                <a:lnTo>
                  <a:pt x="353" y="110"/>
                </a:lnTo>
                <a:lnTo>
                  <a:pt x="353" y="110"/>
                </a:lnTo>
                <a:lnTo>
                  <a:pt x="353" y="110"/>
                </a:lnTo>
                <a:lnTo>
                  <a:pt x="353" y="110"/>
                </a:lnTo>
                <a:lnTo>
                  <a:pt x="353" y="110"/>
                </a:lnTo>
                <a:lnTo>
                  <a:pt x="352" y="110"/>
                </a:lnTo>
                <a:lnTo>
                  <a:pt x="352" y="110"/>
                </a:lnTo>
                <a:lnTo>
                  <a:pt x="352" y="110"/>
                </a:lnTo>
                <a:lnTo>
                  <a:pt x="352" y="110"/>
                </a:lnTo>
                <a:lnTo>
                  <a:pt x="352" y="110"/>
                </a:lnTo>
                <a:lnTo>
                  <a:pt x="350" y="111"/>
                </a:lnTo>
                <a:lnTo>
                  <a:pt x="350" y="111"/>
                </a:lnTo>
                <a:lnTo>
                  <a:pt x="350" y="111"/>
                </a:lnTo>
                <a:lnTo>
                  <a:pt x="350" y="111"/>
                </a:lnTo>
                <a:lnTo>
                  <a:pt x="349" y="111"/>
                </a:lnTo>
                <a:lnTo>
                  <a:pt x="349" y="111"/>
                </a:lnTo>
                <a:lnTo>
                  <a:pt x="348" y="111"/>
                </a:lnTo>
                <a:lnTo>
                  <a:pt x="348" y="111"/>
                </a:lnTo>
                <a:lnTo>
                  <a:pt x="348" y="111"/>
                </a:lnTo>
                <a:lnTo>
                  <a:pt x="348" y="111"/>
                </a:lnTo>
                <a:lnTo>
                  <a:pt x="348" y="111"/>
                </a:lnTo>
                <a:lnTo>
                  <a:pt x="346" y="111"/>
                </a:lnTo>
                <a:lnTo>
                  <a:pt x="346" y="111"/>
                </a:lnTo>
                <a:lnTo>
                  <a:pt x="346" y="111"/>
                </a:lnTo>
                <a:lnTo>
                  <a:pt x="346" y="111"/>
                </a:lnTo>
                <a:lnTo>
                  <a:pt x="346" y="111"/>
                </a:lnTo>
                <a:lnTo>
                  <a:pt x="346" y="111"/>
                </a:lnTo>
                <a:lnTo>
                  <a:pt x="346" y="113"/>
                </a:lnTo>
                <a:lnTo>
                  <a:pt x="348" y="113"/>
                </a:lnTo>
                <a:lnTo>
                  <a:pt x="348" y="113"/>
                </a:lnTo>
                <a:lnTo>
                  <a:pt x="346" y="113"/>
                </a:lnTo>
                <a:lnTo>
                  <a:pt x="345" y="114"/>
                </a:lnTo>
                <a:lnTo>
                  <a:pt x="345" y="114"/>
                </a:lnTo>
                <a:lnTo>
                  <a:pt x="345" y="114"/>
                </a:lnTo>
                <a:lnTo>
                  <a:pt x="345" y="114"/>
                </a:lnTo>
                <a:lnTo>
                  <a:pt x="345" y="114"/>
                </a:lnTo>
                <a:lnTo>
                  <a:pt x="345" y="114"/>
                </a:lnTo>
                <a:lnTo>
                  <a:pt x="345" y="114"/>
                </a:lnTo>
                <a:lnTo>
                  <a:pt x="345" y="113"/>
                </a:lnTo>
                <a:lnTo>
                  <a:pt x="343" y="113"/>
                </a:lnTo>
                <a:lnTo>
                  <a:pt x="343" y="114"/>
                </a:lnTo>
                <a:lnTo>
                  <a:pt x="343" y="114"/>
                </a:lnTo>
                <a:lnTo>
                  <a:pt x="342" y="116"/>
                </a:lnTo>
                <a:lnTo>
                  <a:pt x="342" y="116"/>
                </a:lnTo>
                <a:lnTo>
                  <a:pt x="342" y="116"/>
                </a:lnTo>
                <a:lnTo>
                  <a:pt x="342" y="116"/>
                </a:lnTo>
                <a:lnTo>
                  <a:pt x="342" y="116"/>
                </a:lnTo>
                <a:lnTo>
                  <a:pt x="342" y="116"/>
                </a:lnTo>
                <a:lnTo>
                  <a:pt x="342" y="116"/>
                </a:lnTo>
                <a:lnTo>
                  <a:pt x="342" y="116"/>
                </a:lnTo>
                <a:lnTo>
                  <a:pt x="342" y="117"/>
                </a:lnTo>
                <a:lnTo>
                  <a:pt x="342" y="117"/>
                </a:lnTo>
                <a:lnTo>
                  <a:pt x="342" y="116"/>
                </a:lnTo>
                <a:lnTo>
                  <a:pt x="342" y="116"/>
                </a:lnTo>
                <a:lnTo>
                  <a:pt x="340" y="116"/>
                </a:lnTo>
                <a:lnTo>
                  <a:pt x="339" y="117"/>
                </a:lnTo>
                <a:lnTo>
                  <a:pt x="339" y="116"/>
                </a:lnTo>
                <a:lnTo>
                  <a:pt x="339" y="116"/>
                </a:lnTo>
                <a:lnTo>
                  <a:pt x="339" y="116"/>
                </a:lnTo>
                <a:lnTo>
                  <a:pt x="338" y="116"/>
                </a:lnTo>
                <a:lnTo>
                  <a:pt x="338" y="116"/>
                </a:lnTo>
                <a:lnTo>
                  <a:pt x="338" y="117"/>
                </a:lnTo>
                <a:lnTo>
                  <a:pt x="338" y="117"/>
                </a:lnTo>
                <a:lnTo>
                  <a:pt x="338" y="117"/>
                </a:lnTo>
                <a:lnTo>
                  <a:pt x="338" y="117"/>
                </a:lnTo>
                <a:lnTo>
                  <a:pt x="338" y="118"/>
                </a:lnTo>
                <a:lnTo>
                  <a:pt x="338" y="118"/>
                </a:lnTo>
                <a:lnTo>
                  <a:pt x="338" y="118"/>
                </a:lnTo>
                <a:lnTo>
                  <a:pt x="338" y="118"/>
                </a:lnTo>
                <a:lnTo>
                  <a:pt x="338" y="118"/>
                </a:lnTo>
                <a:lnTo>
                  <a:pt x="338" y="118"/>
                </a:lnTo>
                <a:lnTo>
                  <a:pt x="338" y="118"/>
                </a:lnTo>
                <a:lnTo>
                  <a:pt x="338" y="118"/>
                </a:lnTo>
                <a:lnTo>
                  <a:pt x="338" y="120"/>
                </a:lnTo>
                <a:lnTo>
                  <a:pt x="338" y="120"/>
                </a:lnTo>
                <a:lnTo>
                  <a:pt x="338" y="121"/>
                </a:lnTo>
                <a:lnTo>
                  <a:pt x="339" y="121"/>
                </a:lnTo>
                <a:lnTo>
                  <a:pt x="340" y="121"/>
                </a:lnTo>
                <a:lnTo>
                  <a:pt x="340" y="121"/>
                </a:lnTo>
                <a:lnTo>
                  <a:pt x="342" y="121"/>
                </a:lnTo>
                <a:lnTo>
                  <a:pt x="342" y="121"/>
                </a:lnTo>
                <a:lnTo>
                  <a:pt x="342" y="121"/>
                </a:lnTo>
                <a:lnTo>
                  <a:pt x="343" y="120"/>
                </a:lnTo>
                <a:lnTo>
                  <a:pt x="343" y="120"/>
                </a:lnTo>
                <a:lnTo>
                  <a:pt x="343" y="120"/>
                </a:lnTo>
                <a:lnTo>
                  <a:pt x="342" y="120"/>
                </a:lnTo>
                <a:lnTo>
                  <a:pt x="343" y="118"/>
                </a:lnTo>
                <a:lnTo>
                  <a:pt x="343" y="118"/>
                </a:lnTo>
                <a:lnTo>
                  <a:pt x="343" y="118"/>
                </a:lnTo>
                <a:lnTo>
                  <a:pt x="343" y="118"/>
                </a:lnTo>
                <a:lnTo>
                  <a:pt x="343" y="118"/>
                </a:lnTo>
                <a:lnTo>
                  <a:pt x="345" y="120"/>
                </a:lnTo>
                <a:lnTo>
                  <a:pt x="345" y="120"/>
                </a:lnTo>
                <a:lnTo>
                  <a:pt x="346" y="120"/>
                </a:lnTo>
                <a:lnTo>
                  <a:pt x="346" y="120"/>
                </a:lnTo>
                <a:lnTo>
                  <a:pt x="345" y="120"/>
                </a:lnTo>
                <a:lnTo>
                  <a:pt x="343" y="121"/>
                </a:lnTo>
                <a:lnTo>
                  <a:pt x="343" y="121"/>
                </a:lnTo>
                <a:lnTo>
                  <a:pt x="343" y="123"/>
                </a:lnTo>
                <a:lnTo>
                  <a:pt x="343" y="123"/>
                </a:lnTo>
                <a:lnTo>
                  <a:pt x="343" y="124"/>
                </a:lnTo>
                <a:lnTo>
                  <a:pt x="343" y="124"/>
                </a:lnTo>
                <a:lnTo>
                  <a:pt x="343" y="124"/>
                </a:lnTo>
                <a:lnTo>
                  <a:pt x="343" y="125"/>
                </a:lnTo>
                <a:lnTo>
                  <a:pt x="343" y="125"/>
                </a:lnTo>
                <a:lnTo>
                  <a:pt x="343" y="127"/>
                </a:lnTo>
                <a:lnTo>
                  <a:pt x="343" y="127"/>
                </a:lnTo>
                <a:lnTo>
                  <a:pt x="343" y="127"/>
                </a:lnTo>
                <a:lnTo>
                  <a:pt x="342" y="127"/>
                </a:lnTo>
                <a:lnTo>
                  <a:pt x="342" y="127"/>
                </a:lnTo>
                <a:lnTo>
                  <a:pt x="342" y="127"/>
                </a:lnTo>
                <a:lnTo>
                  <a:pt x="342" y="128"/>
                </a:lnTo>
                <a:lnTo>
                  <a:pt x="342" y="128"/>
                </a:lnTo>
                <a:lnTo>
                  <a:pt x="342" y="128"/>
                </a:lnTo>
                <a:lnTo>
                  <a:pt x="343" y="128"/>
                </a:lnTo>
                <a:lnTo>
                  <a:pt x="343" y="128"/>
                </a:lnTo>
                <a:lnTo>
                  <a:pt x="345" y="127"/>
                </a:lnTo>
                <a:lnTo>
                  <a:pt x="345" y="127"/>
                </a:lnTo>
                <a:lnTo>
                  <a:pt x="345" y="127"/>
                </a:lnTo>
                <a:lnTo>
                  <a:pt x="345" y="127"/>
                </a:lnTo>
                <a:lnTo>
                  <a:pt x="345" y="128"/>
                </a:lnTo>
                <a:lnTo>
                  <a:pt x="346" y="128"/>
                </a:lnTo>
                <a:lnTo>
                  <a:pt x="346" y="128"/>
                </a:lnTo>
                <a:lnTo>
                  <a:pt x="346" y="128"/>
                </a:lnTo>
                <a:lnTo>
                  <a:pt x="346" y="128"/>
                </a:lnTo>
                <a:lnTo>
                  <a:pt x="346" y="128"/>
                </a:lnTo>
                <a:lnTo>
                  <a:pt x="346" y="130"/>
                </a:lnTo>
                <a:lnTo>
                  <a:pt x="346" y="130"/>
                </a:lnTo>
                <a:lnTo>
                  <a:pt x="346" y="130"/>
                </a:lnTo>
                <a:lnTo>
                  <a:pt x="345" y="131"/>
                </a:lnTo>
                <a:lnTo>
                  <a:pt x="345" y="131"/>
                </a:lnTo>
                <a:lnTo>
                  <a:pt x="345" y="131"/>
                </a:lnTo>
                <a:lnTo>
                  <a:pt x="345" y="131"/>
                </a:lnTo>
                <a:lnTo>
                  <a:pt x="345" y="131"/>
                </a:lnTo>
                <a:lnTo>
                  <a:pt x="345" y="130"/>
                </a:lnTo>
                <a:lnTo>
                  <a:pt x="345" y="130"/>
                </a:lnTo>
                <a:lnTo>
                  <a:pt x="345" y="130"/>
                </a:lnTo>
                <a:lnTo>
                  <a:pt x="345" y="128"/>
                </a:lnTo>
                <a:lnTo>
                  <a:pt x="345" y="128"/>
                </a:lnTo>
                <a:lnTo>
                  <a:pt x="345" y="128"/>
                </a:lnTo>
                <a:lnTo>
                  <a:pt x="345" y="128"/>
                </a:lnTo>
                <a:lnTo>
                  <a:pt x="345" y="128"/>
                </a:lnTo>
                <a:lnTo>
                  <a:pt x="345" y="127"/>
                </a:lnTo>
                <a:lnTo>
                  <a:pt x="345" y="127"/>
                </a:lnTo>
                <a:lnTo>
                  <a:pt x="343" y="128"/>
                </a:lnTo>
                <a:lnTo>
                  <a:pt x="343" y="128"/>
                </a:lnTo>
                <a:lnTo>
                  <a:pt x="343" y="128"/>
                </a:lnTo>
                <a:lnTo>
                  <a:pt x="343" y="128"/>
                </a:lnTo>
                <a:lnTo>
                  <a:pt x="343" y="130"/>
                </a:lnTo>
                <a:lnTo>
                  <a:pt x="343" y="130"/>
                </a:lnTo>
                <a:lnTo>
                  <a:pt x="343" y="130"/>
                </a:lnTo>
                <a:lnTo>
                  <a:pt x="343" y="130"/>
                </a:lnTo>
                <a:lnTo>
                  <a:pt x="343" y="131"/>
                </a:lnTo>
                <a:lnTo>
                  <a:pt x="342" y="131"/>
                </a:lnTo>
                <a:lnTo>
                  <a:pt x="342" y="131"/>
                </a:lnTo>
                <a:lnTo>
                  <a:pt x="342" y="131"/>
                </a:lnTo>
                <a:lnTo>
                  <a:pt x="342" y="131"/>
                </a:lnTo>
                <a:lnTo>
                  <a:pt x="342" y="131"/>
                </a:lnTo>
                <a:lnTo>
                  <a:pt x="342" y="130"/>
                </a:lnTo>
                <a:lnTo>
                  <a:pt x="342" y="130"/>
                </a:lnTo>
                <a:lnTo>
                  <a:pt x="342" y="130"/>
                </a:lnTo>
                <a:lnTo>
                  <a:pt x="342" y="130"/>
                </a:lnTo>
                <a:lnTo>
                  <a:pt x="342" y="128"/>
                </a:lnTo>
                <a:lnTo>
                  <a:pt x="342" y="128"/>
                </a:lnTo>
                <a:lnTo>
                  <a:pt x="342" y="130"/>
                </a:lnTo>
                <a:lnTo>
                  <a:pt x="340" y="130"/>
                </a:lnTo>
                <a:lnTo>
                  <a:pt x="340" y="130"/>
                </a:lnTo>
                <a:lnTo>
                  <a:pt x="339" y="131"/>
                </a:lnTo>
                <a:lnTo>
                  <a:pt x="339" y="131"/>
                </a:lnTo>
                <a:lnTo>
                  <a:pt x="339" y="133"/>
                </a:lnTo>
                <a:lnTo>
                  <a:pt x="339" y="133"/>
                </a:lnTo>
                <a:lnTo>
                  <a:pt x="339" y="133"/>
                </a:lnTo>
                <a:lnTo>
                  <a:pt x="338" y="133"/>
                </a:lnTo>
                <a:lnTo>
                  <a:pt x="336" y="133"/>
                </a:lnTo>
                <a:lnTo>
                  <a:pt x="336" y="134"/>
                </a:lnTo>
                <a:lnTo>
                  <a:pt x="336" y="134"/>
                </a:lnTo>
                <a:lnTo>
                  <a:pt x="336" y="133"/>
                </a:lnTo>
                <a:lnTo>
                  <a:pt x="335" y="133"/>
                </a:lnTo>
                <a:lnTo>
                  <a:pt x="335" y="133"/>
                </a:lnTo>
                <a:lnTo>
                  <a:pt x="335" y="133"/>
                </a:lnTo>
                <a:lnTo>
                  <a:pt x="335" y="131"/>
                </a:lnTo>
                <a:lnTo>
                  <a:pt x="335" y="131"/>
                </a:lnTo>
                <a:lnTo>
                  <a:pt x="335" y="131"/>
                </a:lnTo>
                <a:lnTo>
                  <a:pt x="336" y="131"/>
                </a:lnTo>
                <a:lnTo>
                  <a:pt x="336" y="130"/>
                </a:lnTo>
                <a:lnTo>
                  <a:pt x="338" y="130"/>
                </a:lnTo>
                <a:lnTo>
                  <a:pt x="338" y="130"/>
                </a:lnTo>
                <a:lnTo>
                  <a:pt x="338" y="130"/>
                </a:lnTo>
                <a:lnTo>
                  <a:pt x="338" y="128"/>
                </a:lnTo>
                <a:lnTo>
                  <a:pt x="338" y="128"/>
                </a:lnTo>
                <a:lnTo>
                  <a:pt x="338" y="128"/>
                </a:lnTo>
                <a:lnTo>
                  <a:pt x="336" y="128"/>
                </a:lnTo>
                <a:lnTo>
                  <a:pt x="336" y="128"/>
                </a:lnTo>
                <a:lnTo>
                  <a:pt x="336" y="128"/>
                </a:lnTo>
                <a:lnTo>
                  <a:pt x="336" y="127"/>
                </a:lnTo>
                <a:lnTo>
                  <a:pt x="335" y="128"/>
                </a:lnTo>
                <a:lnTo>
                  <a:pt x="335" y="128"/>
                </a:lnTo>
                <a:lnTo>
                  <a:pt x="335" y="128"/>
                </a:lnTo>
                <a:lnTo>
                  <a:pt x="335" y="128"/>
                </a:lnTo>
                <a:lnTo>
                  <a:pt x="335" y="128"/>
                </a:lnTo>
                <a:lnTo>
                  <a:pt x="335" y="128"/>
                </a:lnTo>
                <a:lnTo>
                  <a:pt x="335" y="128"/>
                </a:lnTo>
                <a:lnTo>
                  <a:pt x="335" y="128"/>
                </a:lnTo>
                <a:lnTo>
                  <a:pt x="335" y="128"/>
                </a:lnTo>
                <a:lnTo>
                  <a:pt x="333" y="127"/>
                </a:lnTo>
                <a:lnTo>
                  <a:pt x="333" y="127"/>
                </a:lnTo>
                <a:lnTo>
                  <a:pt x="335" y="127"/>
                </a:lnTo>
                <a:lnTo>
                  <a:pt x="335" y="127"/>
                </a:lnTo>
                <a:lnTo>
                  <a:pt x="336" y="127"/>
                </a:lnTo>
                <a:lnTo>
                  <a:pt x="336" y="127"/>
                </a:lnTo>
                <a:lnTo>
                  <a:pt x="336" y="125"/>
                </a:lnTo>
                <a:lnTo>
                  <a:pt x="336" y="125"/>
                </a:lnTo>
                <a:lnTo>
                  <a:pt x="336" y="127"/>
                </a:lnTo>
                <a:lnTo>
                  <a:pt x="336" y="125"/>
                </a:lnTo>
                <a:lnTo>
                  <a:pt x="338" y="125"/>
                </a:lnTo>
                <a:lnTo>
                  <a:pt x="338" y="125"/>
                </a:lnTo>
                <a:lnTo>
                  <a:pt x="338" y="124"/>
                </a:lnTo>
                <a:lnTo>
                  <a:pt x="338" y="124"/>
                </a:lnTo>
                <a:lnTo>
                  <a:pt x="338" y="124"/>
                </a:lnTo>
                <a:lnTo>
                  <a:pt x="339" y="124"/>
                </a:lnTo>
                <a:lnTo>
                  <a:pt x="339" y="124"/>
                </a:lnTo>
                <a:lnTo>
                  <a:pt x="339" y="125"/>
                </a:lnTo>
                <a:lnTo>
                  <a:pt x="339" y="125"/>
                </a:lnTo>
                <a:lnTo>
                  <a:pt x="339" y="125"/>
                </a:lnTo>
                <a:lnTo>
                  <a:pt x="340" y="125"/>
                </a:lnTo>
                <a:lnTo>
                  <a:pt x="340" y="125"/>
                </a:lnTo>
                <a:lnTo>
                  <a:pt x="340" y="125"/>
                </a:lnTo>
                <a:lnTo>
                  <a:pt x="342" y="125"/>
                </a:lnTo>
                <a:lnTo>
                  <a:pt x="342" y="125"/>
                </a:lnTo>
                <a:lnTo>
                  <a:pt x="342" y="125"/>
                </a:lnTo>
                <a:lnTo>
                  <a:pt x="342" y="125"/>
                </a:lnTo>
                <a:lnTo>
                  <a:pt x="342" y="124"/>
                </a:lnTo>
                <a:lnTo>
                  <a:pt x="342" y="124"/>
                </a:lnTo>
                <a:lnTo>
                  <a:pt x="342" y="123"/>
                </a:lnTo>
                <a:lnTo>
                  <a:pt x="342" y="123"/>
                </a:lnTo>
                <a:lnTo>
                  <a:pt x="342" y="121"/>
                </a:lnTo>
                <a:lnTo>
                  <a:pt x="342" y="121"/>
                </a:lnTo>
                <a:lnTo>
                  <a:pt x="340" y="121"/>
                </a:lnTo>
                <a:lnTo>
                  <a:pt x="340" y="123"/>
                </a:lnTo>
                <a:lnTo>
                  <a:pt x="339" y="123"/>
                </a:lnTo>
                <a:lnTo>
                  <a:pt x="338" y="124"/>
                </a:lnTo>
                <a:lnTo>
                  <a:pt x="336" y="124"/>
                </a:lnTo>
                <a:lnTo>
                  <a:pt x="336" y="124"/>
                </a:lnTo>
                <a:lnTo>
                  <a:pt x="336" y="124"/>
                </a:lnTo>
                <a:lnTo>
                  <a:pt x="330" y="125"/>
                </a:lnTo>
                <a:lnTo>
                  <a:pt x="329" y="125"/>
                </a:lnTo>
                <a:lnTo>
                  <a:pt x="329" y="125"/>
                </a:lnTo>
                <a:lnTo>
                  <a:pt x="330" y="125"/>
                </a:lnTo>
                <a:lnTo>
                  <a:pt x="330" y="125"/>
                </a:lnTo>
                <a:lnTo>
                  <a:pt x="332" y="125"/>
                </a:lnTo>
                <a:lnTo>
                  <a:pt x="332" y="124"/>
                </a:lnTo>
                <a:lnTo>
                  <a:pt x="332" y="124"/>
                </a:lnTo>
                <a:lnTo>
                  <a:pt x="332" y="124"/>
                </a:lnTo>
                <a:lnTo>
                  <a:pt x="332" y="124"/>
                </a:lnTo>
                <a:lnTo>
                  <a:pt x="333" y="124"/>
                </a:lnTo>
                <a:lnTo>
                  <a:pt x="333" y="124"/>
                </a:lnTo>
                <a:lnTo>
                  <a:pt x="333" y="123"/>
                </a:lnTo>
                <a:lnTo>
                  <a:pt x="335" y="123"/>
                </a:lnTo>
                <a:lnTo>
                  <a:pt x="335" y="123"/>
                </a:lnTo>
                <a:lnTo>
                  <a:pt x="335" y="123"/>
                </a:lnTo>
                <a:lnTo>
                  <a:pt x="335" y="123"/>
                </a:lnTo>
                <a:lnTo>
                  <a:pt x="335" y="123"/>
                </a:lnTo>
                <a:lnTo>
                  <a:pt x="335" y="124"/>
                </a:lnTo>
                <a:lnTo>
                  <a:pt x="336" y="124"/>
                </a:lnTo>
                <a:lnTo>
                  <a:pt x="336" y="124"/>
                </a:lnTo>
                <a:lnTo>
                  <a:pt x="336" y="123"/>
                </a:lnTo>
                <a:lnTo>
                  <a:pt x="338" y="123"/>
                </a:lnTo>
                <a:lnTo>
                  <a:pt x="338" y="121"/>
                </a:lnTo>
                <a:lnTo>
                  <a:pt x="338" y="121"/>
                </a:lnTo>
                <a:lnTo>
                  <a:pt x="338" y="120"/>
                </a:lnTo>
                <a:lnTo>
                  <a:pt x="338" y="120"/>
                </a:lnTo>
                <a:lnTo>
                  <a:pt x="338" y="120"/>
                </a:lnTo>
                <a:lnTo>
                  <a:pt x="336" y="118"/>
                </a:lnTo>
                <a:lnTo>
                  <a:pt x="336" y="118"/>
                </a:lnTo>
                <a:lnTo>
                  <a:pt x="336" y="118"/>
                </a:lnTo>
                <a:lnTo>
                  <a:pt x="336" y="120"/>
                </a:lnTo>
                <a:lnTo>
                  <a:pt x="336" y="120"/>
                </a:lnTo>
                <a:lnTo>
                  <a:pt x="336" y="120"/>
                </a:lnTo>
                <a:lnTo>
                  <a:pt x="336" y="118"/>
                </a:lnTo>
                <a:lnTo>
                  <a:pt x="336" y="118"/>
                </a:lnTo>
                <a:lnTo>
                  <a:pt x="336" y="118"/>
                </a:lnTo>
                <a:lnTo>
                  <a:pt x="336" y="118"/>
                </a:lnTo>
                <a:lnTo>
                  <a:pt x="335" y="118"/>
                </a:lnTo>
                <a:lnTo>
                  <a:pt x="335" y="118"/>
                </a:lnTo>
                <a:lnTo>
                  <a:pt x="333" y="118"/>
                </a:lnTo>
                <a:lnTo>
                  <a:pt x="333" y="118"/>
                </a:lnTo>
                <a:lnTo>
                  <a:pt x="333" y="118"/>
                </a:lnTo>
                <a:lnTo>
                  <a:pt x="332" y="118"/>
                </a:lnTo>
                <a:lnTo>
                  <a:pt x="330" y="120"/>
                </a:lnTo>
                <a:lnTo>
                  <a:pt x="329" y="120"/>
                </a:lnTo>
                <a:lnTo>
                  <a:pt x="328" y="120"/>
                </a:lnTo>
                <a:lnTo>
                  <a:pt x="328" y="120"/>
                </a:lnTo>
                <a:lnTo>
                  <a:pt x="328" y="120"/>
                </a:lnTo>
                <a:lnTo>
                  <a:pt x="328" y="120"/>
                </a:lnTo>
                <a:lnTo>
                  <a:pt x="328" y="120"/>
                </a:lnTo>
                <a:lnTo>
                  <a:pt x="328" y="121"/>
                </a:lnTo>
                <a:lnTo>
                  <a:pt x="328" y="121"/>
                </a:lnTo>
                <a:lnTo>
                  <a:pt x="328" y="121"/>
                </a:lnTo>
                <a:lnTo>
                  <a:pt x="328" y="123"/>
                </a:lnTo>
                <a:lnTo>
                  <a:pt x="326" y="123"/>
                </a:lnTo>
                <a:lnTo>
                  <a:pt x="326" y="123"/>
                </a:lnTo>
                <a:lnTo>
                  <a:pt x="328" y="123"/>
                </a:lnTo>
                <a:lnTo>
                  <a:pt x="328" y="123"/>
                </a:lnTo>
                <a:lnTo>
                  <a:pt x="328" y="123"/>
                </a:lnTo>
                <a:lnTo>
                  <a:pt x="328" y="123"/>
                </a:lnTo>
                <a:lnTo>
                  <a:pt x="328" y="123"/>
                </a:lnTo>
                <a:lnTo>
                  <a:pt x="326" y="123"/>
                </a:lnTo>
                <a:lnTo>
                  <a:pt x="326" y="124"/>
                </a:lnTo>
                <a:lnTo>
                  <a:pt x="326" y="124"/>
                </a:lnTo>
                <a:lnTo>
                  <a:pt x="326" y="124"/>
                </a:lnTo>
                <a:lnTo>
                  <a:pt x="325" y="124"/>
                </a:lnTo>
                <a:lnTo>
                  <a:pt x="325" y="124"/>
                </a:lnTo>
                <a:lnTo>
                  <a:pt x="325" y="124"/>
                </a:lnTo>
                <a:lnTo>
                  <a:pt x="325" y="124"/>
                </a:lnTo>
                <a:lnTo>
                  <a:pt x="325" y="123"/>
                </a:lnTo>
                <a:lnTo>
                  <a:pt x="325" y="123"/>
                </a:lnTo>
                <a:lnTo>
                  <a:pt x="325" y="123"/>
                </a:lnTo>
                <a:lnTo>
                  <a:pt x="325" y="123"/>
                </a:lnTo>
                <a:lnTo>
                  <a:pt x="325" y="121"/>
                </a:lnTo>
                <a:lnTo>
                  <a:pt x="325" y="121"/>
                </a:lnTo>
                <a:lnTo>
                  <a:pt x="325" y="121"/>
                </a:lnTo>
                <a:lnTo>
                  <a:pt x="325" y="121"/>
                </a:lnTo>
                <a:lnTo>
                  <a:pt x="323" y="121"/>
                </a:lnTo>
                <a:lnTo>
                  <a:pt x="323" y="121"/>
                </a:lnTo>
                <a:lnTo>
                  <a:pt x="323" y="121"/>
                </a:lnTo>
                <a:lnTo>
                  <a:pt x="323" y="121"/>
                </a:lnTo>
                <a:lnTo>
                  <a:pt x="323" y="121"/>
                </a:lnTo>
                <a:lnTo>
                  <a:pt x="323" y="121"/>
                </a:lnTo>
                <a:lnTo>
                  <a:pt x="323" y="123"/>
                </a:lnTo>
                <a:lnTo>
                  <a:pt x="323" y="124"/>
                </a:lnTo>
                <a:lnTo>
                  <a:pt x="323" y="124"/>
                </a:lnTo>
                <a:lnTo>
                  <a:pt x="323" y="124"/>
                </a:lnTo>
                <a:lnTo>
                  <a:pt x="323" y="124"/>
                </a:lnTo>
                <a:lnTo>
                  <a:pt x="323" y="124"/>
                </a:lnTo>
                <a:lnTo>
                  <a:pt x="323" y="124"/>
                </a:lnTo>
                <a:lnTo>
                  <a:pt x="323" y="124"/>
                </a:lnTo>
                <a:lnTo>
                  <a:pt x="322" y="125"/>
                </a:lnTo>
                <a:lnTo>
                  <a:pt x="322" y="125"/>
                </a:lnTo>
                <a:lnTo>
                  <a:pt x="322" y="125"/>
                </a:lnTo>
                <a:lnTo>
                  <a:pt x="322" y="125"/>
                </a:lnTo>
                <a:lnTo>
                  <a:pt x="322" y="125"/>
                </a:lnTo>
                <a:lnTo>
                  <a:pt x="320" y="125"/>
                </a:lnTo>
                <a:lnTo>
                  <a:pt x="320" y="127"/>
                </a:lnTo>
                <a:lnTo>
                  <a:pt x="319" y="127"/>
                </a:lnTo>
                <a:lnTo>
                  <a:pt x="319" y="127"/>
                </a:lnTo>
                <a:lnTo>
                  <a:pt x="319" y="127"/>
                </a:lnTo>
                <a:lnTo>
                  <a:pt x="319" y="127"/>
                </a:lnTo>
                <a:lnTo>
                  <a:pt x="318" y="127"/>
                </a:lnTo>
                <a:lnTo>
                  <a:pt x="318" y="127"/>
                </a:lnTo>
                <a:lnTo>
                  <a:pt x="318" y="125"/>
                </a:lnTo>
                <a:lnTo>
                  <a:pt x="318" y="125"/>
                </a:lnTo>
                <a:lnTo>
                  <a:pt x="319" y="125"/>
                </a:lnTo>
                <a:lnTo>
                  <a:pt x="319" y="125"/>
                </a:lnTo>
                <a:lnTo>
                  <a:pt x="320" y="125"/>
                </a:lnTo>
                <a:lnTo>
                  <a:pt x="320" y="125"/>
                </a:lnTo>
                <a:lnTo>
                  <a:pt x="319" y="124"/>
                </a:lnTo>
                <a:lnTo>
                  <a:pt x="319" y="124"/>
                </a:lnTo>
                <a:lnTo>
                  <a:pt x="319" y="123"/>
                </a:lnTo>
                <a:lnTo>
                  <a:pt x="319" y="123"/>
                </a:lnTo>
                <a:lnTo>
                  <a:pt x="318" y="123"/>
                </a:lnTo>
                <a:lnTo>
                  <a:pt x="318" y="124"/>
                </a:lnTo>
                <a:lnTo>
                  <a:pt x="316" y="124"/>
                </a:lnTo>
                <a:lnTo>
                  <a:pt x="316" y="124"/>
                </a:lnTo>
                <a:lnTo>
                  <a:pt x="316" y="124"/>
                </a:lnTo>
                <a:lnTo>
                  <a:pt x="316" y="124"/>
                </a:lnTo>
                <a:lnTo>
                  <a:pt x="316" y="125"/>
                </a:lnTo>
                <a:lnTo>
                  <a:pt x="316" y="125"/>
                </a:lnTo>
                <a:lnTo>
                  <a:pt x="315" y="124"/>
                </a:lnTo>
                <a:lnTo>
                  <a:pt x="315" y="124"/>
                </a:lnTo>
                <a:lnTo>
                  <a:pt x="313" y="124"/>
                </a:lnTo>
                <a:lnTo>
                  <a:pt x="313" y="124"/>
                </a:lnTo>
                <a:lnTo>
                  <a:pt x="313" y="124"/>
                </a:lnTo>
                <a:lnTo>
                  <a:pt x="315" y="125"/>
                </a:lnTo>
                <a:lnTo>
                  <a:pt x="315" y="125"/>
                </a:lnTo>
                <a:lnTo>
                  <a:pt x="315" y="127"/>
                </a:lnTo>
                <a:lnTo>
                  <a:pt x="312" y="127"/>
                </a:lnTo>
                <a:lnTo>
                  <a:pt x="312" y="127"/>
                </a:lnTo>
                <a:lnTo>
                  <a:pt x="312" y="127"/>
                </a:lnTo>
                <a:lnTo>
                  <a:pt x="312" y="127"/>
                </a:lnTo>
                <a:lnTo>
                  <a:pt x="312" y="125"/>
                </a:lnTo>
                <a:lnTo>
                  <a:pt x="313" y="125"/>
                </a:lnTo>
                <a:lnTo>
                  <a:pt x="313" y="125"/>
                </a:lnTo>
                <a:lnTo>
                  <a:pt x="313" y="125"/>
                </a:lnTo>
                <a:lnTo>
                  <a:pt x="313" y="125"/>
                </a:lnTo>
                <a:lnTo>
                  <a:pt x="313" y="124"/>
                </a:lnTo>
                <a:lnTo>
                  <a:pt x="313" y="124"/>
                </a:lnTo>
                <a:lnTo>
                  <a:pt x="313" y="125"/>
                </a:lnTo>
                <a:lnTo>
                  <a:pt x="313" y="125"/>
                </a:lnTo>
                <a:lnTo>
                  <a:pt x="312" y="125"/>
                </a:lnTo>
                <a:lnTo>
                  <a:pt x="312" y="125"/>
                </a:lnTo>
                <a:lnTo>
                  <a:pt x="312" y="124"/>
                </a:lnTo>
                <a:lnTo>
                  <a:pt x="312" y="124"/>
                </a:lnTo>
                <a:lnTo>
                  <a:pt x="312" y="124"/>
                </a:lnTo>
                <a:lnTo>
                  <a:pt x="312" y="123"/>
                </a:lnTo>
                <a:lnTo>
                  <a:pt x="312" y="123"/>
                </a:lnTo>
                <a:lnTo>
                  <a:pt x="312" y="123"/>
                </a:lnTo>
                <a:lnTo>
                  <a:pt x="312" y="123"/>
                </a:lnTo>
                <a:lnTo>
                  <a:pt x="311" y="123"/>
                </a:lnTo>
                <a:lnTo>
                  <a:pt x="311" y="123"/>
                </a:lnTo>
                <a:lnTo>
                  <a:pt x="309" y="123"/>
                </a:lnTo>
                <a:lnTo>
                  <a:pt x="309" y="123"/>
                </a:lnTo>
                <a:lnTo>
                  <a:pt x="309" y="123"/>
                </a:lnTo>
                <a:lnTo>
                  <a:pt x="308" y="123"/>
                </a:lnTo>
                <a:lnTo>
                  <a:pt x="308" y="123"/>
                </a:lnTo>
                <a:lnTo>
                  <a:pt x="306" y="124"/>
                </a:lnTo>
                <a:lnTo>
                  <a:pt x="305" y="124"/>
                </a:lnTo>
                <a:lnTo>
                  <a:pt x="305" y="125"/>
                </a:lnTo>
                <a:lnTo>
                  <a:pt x="305" y="125"/>
                </a:lnTo>
                <a:lnTo>
                  <a:pt x="305" y="125"/>
                </a:lnTo>
                <a:lnTo>
                  <a:pt x="305" y="125"/>
                </a:lnTo>
                <a:lnTo>
                  <a:pt x="305" y="127"/>
                </a:lnTo>
                <a:lnTo>
                  <a:pt x="305" y="127"/>
                </a:lnTo>
                <a:lnTo>
                  <a:pt x="303" y="127"/>
                </a:lnTo>
                <a:lnTo>
                  <a:pt x="303" y="127"/>
                </a:lnTo>
                <a:lnTo>
                  <a:pt x="305" y="127"/>
                </a:lnTo>
                <a:lnTo>
                  <a:pt x="305" y="127"/>
                </a:lnTo>
                <a:lnTo>
                  <a:pt x="303" y="125"/>
                </a:lnTo>
                <a:lnTo>
                  <a:pt x="303" y="125"/>
                </a:lnTo>
                <a:lnTo>
                  <a:pt x="303" y="125"/>
                </a:lnTo>
                <a:lnTo>
                  <a:pt x="302" y="125"/>
                </a:lnTo>
                <a:lnTo>
                  <a:pt x="302" y="127"/>
                </a:lnTo>
                <a:lnTo>
                  <a:pt x="301" y="127"/>
                </a:lnTo>
                <a:lnTo>
                  <a:pt x="301" y="128"/>
                </a:lnTo>
                <a:lnTo>
                  <a:pt x="301" y="128"/>
                </a:lnTo>
                <a:lnTo>
                  <a:pt x="299" y="128"/>
                </a:lnTo>
                <a:lnTo>
                  <a:pt x="298" y="130"/>
                </a:lnTo>
                <a:lnTo>
                  <a:pt x="298" y="130"/>
                </a:lnTo>
                <a:lnTo>
                  <a:pt x="298" y="130"/>
                </a:lnTo>
                <a:lnTo>
                  <a:pt x="298" y="128"/>
                </a:lnTo>
                <a:lnTo>
                  <a:pt x="296" y="128"/>
                </a:lnTo>
                <a:lnTo>
                  <a:pt x="296" y="128"/>
                </a:lnTo>
                <a:lnTo>
                  <a:pt x="296" y="130"/>
                </a:lnTo>
                <a:lnTo>
                  <a:pt x="296" y="130"/>
                </a:lnTo>
                <a:lnTo>
                  <a:pt x="296" y="130"/>
                </a:lnTo>
                <a:lnTo>
                  <a:pt x="296" y="131"/>
                </a:lnTo>
                <a:lnTo>
                  <a:pt x="296" y="130"/>
                </a:lnTo>
                <a:lnTo>
                  <a:pt x="295" y="130"/>
                </a:lnTo>
                <a:lnTo>
                  <a:pt x="295" y="130"/>
                </a:lnTo>
                <a:lnTo>
                  <a:pt x="295" y="130"/>
                </a:lnTo>
                <a:lnTo>
                  <a:pt x="293" y="130"/>
                </a:lnTo>
                <a:lnTo>
                  <a:pt x="293" y="130"/>
                </a:lnTo>
                <a:lnTo>
                  <a:pt x="295" y="131"/>
                </a:lnTo>
                <a:lnTo>
                  <a:pt x="295" y="131"/>
                </a:lnTo>
                <a:lnTo>
                  <a:pt x="295" y="131"/>
                </a:lnTo>
                <a:lnTo>
                  <a:pt x="295" y="131"/>
                </a:lnTo>
                <a:lnTo>
                  <a:pt x="292" y="131"/>
                </a:lnTo>
                <a:lnTo>
                  <a:pt x="291" y="133"/>
                </a:lnTo>
                <a:lnTo>
                  <a:pt x="289" y="133"/>
                </a:lnTo>
                <a:lnTo>
                  <a:pt x="289" y="133"/>
                </a:lnTo>
                <a:lnTo>
                  <a:pt x="286" y="134"/>
                </a:lnTo>
                <a:lnTo>
                  <a:pt x="285" y="134"/>
                </a:lnTo>
                <a:lnTo>
                  <a:pt x="283" y="134"/>
                </a:lnTo>
                <a:lnTo>
                  <a:pt x="283" y="135"/>
                </a:lnTo>
                <a:lnTo>
                  <a:pt x="283" y="135"/>
                </a:lnTo>
                <a:lnTo>
                  <a:pt x="283" y="135"/>
                </a:lnTo>
                <a:lnTo>
                  <a:pt x="283" y="135"/>
                </a:lnTo>
                <a:lnTo>
                  <a:pt x="282" y="135"/>
                </a:lnTo>
                <a:lnTo>
                  <a:pt x="282" y="135"/>
                </a:lnTo>
                <a:lnTo>
                  <a:pt x="281" y="135"/>
                </a:lnTo>
                <a:lnTo>
                  <a:pt x="281" y="137"/>
                </a:lnTo>
                <a:lnTo>
                  <a:pt x="278" y="138"/>
                </a:lnTo>
                <a:lnTo>
                  <a:pt x="278" y="138"/>
                </a:lnTo>
                <a:lnTo>
                  <a:pt x="278" y="137"/>
                </a:lnTo>
                <a:lnTo>
                  <a:pt x="278" y="137"/>
                </a:lnTo>
                <a:lnTo>
                  <a:pt x="276" y="137"/>
                </a:lnTo>
                <a:lnTo>
                  <a:pt x="276" y="135"/>
                </a:lnTo>
                <a:lnTo>
                  <a:pt x="276" y="135"/>
                </a:lnTo>
                <a:lnTo>
                  <a:pt x="276" y="137"/>
                </a:lnTo>
                <a:lnTo>
                  <a:pt x="276" y="137"/>
                </a:lnTo>
                <a:lnTo>
                  <a:pt x="275" y="138"/>
                </a:lnTo>
                <a:lnTo>
                  <a:pt x="275" y="138"/>
                </a:lnTo>
                <a:lnTo>
                  <a:pt x="275" y="138"/>
                </a:lnTo>
                <a:lnTo>
                  <a:pt x="275" y="140"/>
                </a:lnTo>
                <a:lnTo>
                  <a:pt x="273" y="140"/>
                </a:lnTo>
                <a:lnTo>
                  <a:pt x="273" y="140"/>
                </a:lnTo>
                <a:lnTo>
                  <a:pt x="273" y="140"/>
                </a:lnTo>
                <a:lnTo>
                  <a:pt x="273" y="140"/>
                </a:lnTo>
                <a:lnTo>
                  <a:pt x="272" y="140"/>
                </a:lnTo>
                <a:lnTo>
                  <a:pt x="272" y="140"/>
                </a:lnTo>
                <a:lnTo>
                  <a:pt x="272" y="140"/>
                </a:lnTo>
                <a:lnTo>
                  <a:pt x="273" y="138"/>
                </a:lnTo>
                <a:lnTo>
                  <a:pt x="273" y="138"/>
                </a:lnTo>
                <a:lnTo>
                  <a:pt x="273" y="138"/>
                </a:lnTo>
                <a:lnTo>
                  <a:pt x="275" y="137"/>
                </a:lnTo>
                <a:lnTo>
                  <a:pt x="275" y="137"/>
                </a:lnTo>
                <a:lnTo>
                  <a:pt x="273" y="137"/>
                </a:lnTo>
                <a:lnTo>
                  <a:pt x="273" y="137"/>
                </a:lnTo>
                <a:lnTo>
                  <a:pt x="272" y="137"/>
                </a:lnTo>
                <a:lnTo>
                  <a:pt x="271" y="138"/>
                </a:lnTo>
                <a:lnTo>
                  <a:pt x="271" y="138"/>
                </a:lnTo>
                <a:lnTo>
                  <a:pt x="271" y="138"/>
                </a:lnTo>
                <a:lnTo>
                  <a:pt x="271" y="140"/>
                </a:lnTo>
                <a:lnTo>
                  <a:pt x="271" y="140"/>
                </a:lnTo>
                <a:lnTo>
                  <a:pt x="271" y="140"/>
                </a:lnTo>
                <a:lnTo>
                  <a:pt x="271" y="140"/>
                </a:lnTo>
                <a:lnTo>
                  <a:pt x="269" y="141"/>
                </a:lnTo>
                <a:lnTo>
                  <a:pt x="268" y="141"/>
                </a:lnTo>
                <a:lnTo>
                  <a:pt x="268" y="141"/>
                </a:lnTo>
                <a:lnTo>
                  <a:pt x="266" y="141"/>
                </a:lnTo>
                <a:lnTo>
                  <a:pt x="266" y="143"/>
                </a:lnTo>
                <a:lnTo>
                  <a:pt x="266" y="143"/>
                </a:lnTo>
                <a:lnTo>
                  <a:pt x="266" y="143"/>
                </a:lnTo>
                <a:lnTo>
                  <a:pt x="266" y="143"/>
                </a:lnTo>
                <a:lnTo>
                  <a:pt x="266" y="143"/>
                </a:lnTo>
                <a:lnTo>
                  <a:pt x="265" y="144"/>
                </a:lnTo>
                <a:lnTo>
                  <a:pt x="265" y="144"/>
                </a:lnTo>
                <a:lnTo>
                  <a:pt x="264" y="144"/>
                </a:lnTo>
                <a:lnTo>
                  <a:pt x="264" y="144"/>
                </a:lnTo>
                <a:lnTo>
                  <a:pt x="264" y="144"/>
                </a:lnTo>
                <a:lnTo>
                  <a:pt x="264" y="145"/>
                </a:lnTo>
                <a:lnTo>
                  <a:pt x="264" y="145"/>
                </a:lnTo>
                <a:lnTo>
                  <a:pt x="264" y="145"/>
                </a:lnTo>
                <a:lnTo>
                  <a:pt x="264" y="145"/>
                </a:lnTo>
                <a:lnTo>
                  <a:pt x="264" y="145"/>
                </a:lnTo>
                <a:lnTo>
                  <a:pt x="264" y="147"/>
                </a:lnTo>
                <a:lnTo>
                  <a:pt x="264" y="147"/>
                </a:lnTo>
                <a:lnTo>
                  <a:pt x="264" y="147"/>
                </a:lnTo>
                <a:lnTo>
                  <a:pt x="264" y="147"/>
                </a:lnTo>
                <a:lnTo>
                  <a:pt x="264" y="147"/>
                </a:lnTo>
                <a:lnTo>
                  <a:pt x="264" y="145"/>
                </a:lnTo>
                <a:lnTo>
                  <a:pt x="262" y="147"/>
                </a:lnTo>
                <a:lnTo>
                  <a:pt x="262" y="147"/>
                </a:lnTo>
                <a:lnTo>
                  <a:pt x="262" y="147"/>
                </a:lnTo>
                <a:lnTo>
                  <a:pt x="262" y="147"/>
                </a:lnTo>
                <a:lnTo>
                  <a:pt x="261" y="147"/>
                </a:lnTo>
                <a:lnTo>
                  <a:pt x="259" y="147"/>
                </a:lnTo>
                <a:lnTo>
                  <a:pt x="259" y="148"/>
                </a:lnTo>
                <a:lnTo>
                  <a:pt x="259" y="148"/>
                </a:lnTo>
                <a:lnTo>
                  <a:pt x="259" y="148"/>
                </a:lnTo>
                <a:lnTo>
                  <a:pt x="259" y="148"/>
                </a:lnTo>
                <a:lnTo>
                  <a:pt x="258" y="148"/>
                </a:lnTo>
                <a:lnTo>
                  <a:pt x="258" y="150"/>
                </a:lnTo>
                <a:lnTo>
                  <a:pt x="258" y="150"/>
                </a:lnTo>
                <a:lnTo>
                  <a:pt x="256" y="150"/>
                </a:lnTo>
                <a:lnTo>
                  <a:pt x="256" y="150"/>
                </a:lnTo>
                <a:lnTo>
                  <a:pt x="256" y="150"/>
                </a:lnTo>
                <a:lnTo>
                  <a:pt x="255" y="150"/>
                </a:lnTo>
                <a:lnTo>
                  <a:pt x="255" y="150"/>
                </a:lnTo>
                <a:lnTo>
                  <a:pt x="255" y="150"/>
                </a:lnTo>
                <a:lnTo>
                  <a:pt x="255" y="150"/>
                </a:lnTo>
                <a:lnTo>
                  <a:pt x="255" y="150"/>
                </a:lnTo>
                <a:lnTo>
                  <a:pt x="254" y="150"/>
                </a:lnTo>
                <a:lnTo>
                  <a:pt x="254" y="151"/>
                </a:lnTo>
                <a:lnTo>
                  <a:pt x="251" y="151"/>
                </a:lnTo>
                <a:lnTo>
                  <a:pt x="251" y="151"/>
                </a:lnTo>
                <a:lnTo>
                  <a:pt x="249" y="153"/>
                </a:lnTo>
                <a:lnTo>
                  <a:pt x="249" y="153"/>
                </a:lnTo>
                <a:lnTo>
                  <a:pt x="251" y="154"/>
                </a:lnTo>
                <a:lnTo>
                  <a:pt x="251" y="154"/>
                </a:lnTo>
                <a:lnTo>
                  <a:pt x="249" y="154"/>
                </a:lnTo>
                <a:lnTo>
                  <a:pt x="249" y="154"/>
                </a:lnTo>
                <a:lnTo>
                  <a:pt x="249" y="154"/>
                </a:lnTo>
                <a:lnTo>
                  <a:pt x="249" y="154"/>
                </a:lnTo>
                <a:lnTo>
                  <a:pt x="249" y="153"/>
                </a:lnTo>
                <a:lnTo>
                  <a:pt x="248" y="153"/>
                </a:lnTo>
                <a:lnTo>
                  <a:pt x="248" y="154"/>
                </a:lnTo>
                <a:lnTo>
                  <a:pt x="248" y="154"/>
                </a:lnTo>
                <a:lnTo>
                  <a:pt x="246" y="154"/>
                </a:lnTo>
                <a:lnTo>
                  <a:pt x="246" y="154"/>
                </a:lnTo>
                <a:lnTo>
                  <a:pt x="246" y="154"/>
                </a:lnTo>
                <a:lnTo>
                  <a:pt x="245" y="154"/>
                </a:lnTo>
                <a:lnTo>
                  <a:pt x="244" y="154"/>
                </a:lnTo>
                <a:lnTo>
                  <a:pt x="244" y="154"/>
                </a:lnTo>
                <a:lnTo>
                  <a:pt x="242" y="154"/>
                </a:lnTo>
                <a:lnTo>
                  <a:pt x="242" y="154"/>
                </a:lnTo>
                <a:lnTo>
                  <a:pt x="242" y="155"/>
                </a:lnTo>
                <a:lnTo>
                  <a:pt x="242" y="155"/>
                </a:lnTo>
                <a:lnTo>
                  <a:pt x="242" y="155"/>
                </a:lnTo>
                <a:lnTo>
                  <a:pt x="239" y="155"/>
                </a:lnTo>
                <a:lnTo>
                  <a:pt x="238" y="157"/>
                </a:lnTo>
                <a:lnTo>
                  <a:pt x="236" y="158"/>
                </a:lnTo>
                <a:lnTo>
                  <a:pt x="234" y="160"/>
                </a:lnTo>
                <a:lnTo>
                  <a:pt x="232" y="160"/>
                </a:lnTo>
                <a:lnTo>
                  <a:pt x="232" y="161"/>
                </a:lnTo>
                <a:lnTo>
                  <a:pt x="232" y="161"/>
                </a:lnTo>
                <a:lnTo>
                  <a:pt x="231" y="160"/>
                </a:lnTo>
                <a:lnTo>
                  <a:pt x="231" y="160"/>
                </a:lnTo>
                <a:lnTo>
                  <a:pt x="229" y="161"/>
                </a:lnTo>
                <a:lnTo>
                  <a:pt x="229" y="161"/>
                </a:lnTo>
                <a:lnTo>
                  <a:pt x="229" y="161"/>
                </a:lnTo>
                <a:lnTo>
                  <a:pt x="229" y="161"/>
                </a:lnTo>
                <a:lnTo>
                  <a:pt x="231" y="163"/>
                </a:lnTo>
                <a:lnTo>
                  <a:pt x="231" y="163"/>
                </a:lnTo>
                <a:lnTo>
                  <a:pt x="231" y="163"/>
                </a:lnTo>
                <a:lnTo>
                  <a:pt x="232" y="161"/>
                </a:lnTo>
                <a:lnTo>
                  <a:pt x="232" y="161"/>
                </a:lnTo>
                <a:lnTo>
                  <a:pt x="232" y="163"/>
                </a:lnTo>
                <a:lnTo>
                  <a:pt x="234" y="163"/>
                </a:lnTo>
                <a:lnTo>
                  <a:pt x="234" y="163"/>
                </a:lnTo>
                <a:lnTo>
                  <a:pt x="234" y="161"/>
                </a:lnTo>
                <a:lnTo>
                  <a:pt x="234" y="161"/>
                </a:lnTo>
                <a:lnTo>
                  <a:pt x="234" y="163"/>
                </a:lnTo>
                <a:lnTo>
                  <a:pt x="234" y="163"/>
                </a:lnTo>
                <a:lnTo>
                  <a:pt x="232" y="163"/>
                </a:lnTo>
                <a:lnTo>
                  <a:pt x="232" y="163"/>
                </a:lnTo>
                <a:lnTo>
                  <a:pt x="232" y="163"/>
                </a:lnTo>
                <a:lnTo>
                  <a:pt x="234" y="164"/>
                </a:lnTo>
                <a:lnTo>
                  <a:pt x="235" y="164"/>
                </a:lnTo>
                <a:lnTo>
                  <a:pt x="236" y="163"/>
                </a:lnTo>
                <a:lnTo>
                  <a:pt x="236" y="163"/>
                </a:lnTo>
                <a:lnTo>
                  <a:pt x="239" y="163"/>
                </a:lnTo>
                <a:lnTo>
                  <a:pt x="242" y="161"/>
                </a:lnTo>
                <a:lnTo>
                  <a:pt x="242" y="161"/>
                </a:lnTo>
                <a:lnTo>
                  <a:pt x="242" y="161"/>
                </a:lnTo>
                <a:lnTo>
                  <a:pt x="246" y="160"/>
                </a:lnTo>
                <a:lnTo>
                  <a:pt x="248" y="160"/>
                </a:lnTo>
                <a:lnTo>
                  <a:pt x="249" y="158"/>
                </a:lnTo>
                <a:lnTo>
                  <a:pt x="249" y="158"/>
                </a:lnTo>
                <a:lnTo>
                  <a:pt x="251" y="158"/>
                </a:lnTo>
                <a:lnTo>
                  <a:pt x="251" y="158"/>
                </a:lnTo>
                <a:lnTo>
                  <a:pt x="252" y="158"/>
                </a:lnTo>
                <a:lnTo>
                  <a:pt x="254" y="157"/>
                </a:lnTo>
                <a:lnTo>
                  <a:pt x="255" y="157"/>
                </a:lnTo>
                <a:lnTo>
                  <a:pt x="255" y="157"/>
                </a:lnTo>
                <a:lnTo>
                  <a:pt x="255" y="157"/>
                </a:lnTo>
                <a:lnTo>
                  <a:pt x="255" y="157"/>
                </a:lnTo>
                <a:lnTo>
                  <a:pt x="256" y="157"/>
                </a:lnTo>
                <a:lnTo>
                  <a:pt x="258" y="157"/>
                </a:lnTo>
                <a:lnTo>
                  <a:pt x="258" y="155"/>
                </a:lnTo>
                <a:lnTo>
                  <a:pt x="258" y="155"/>
                </a:lnTo>
                <a:lnTo>
                  <a:pt x="258" y="155"/>
                </a:lnTo>
                <a:lnTo>
                  <a:pt x="258" y="155"/>
                </a:lnTo>
                <a:lnTo>
                  <a:pt x="258" y="155"/>
                </a:lnTo>
                <a:lnTo>
                  <a:pt x="259" y="155"/>
                </a:lnTo>
                <a:lnTo>
                  <a:pt x="259" y="155"/>
                </a:lnTo>
                <a:lnTo>
                  <a:pt x="259" y="155"/>
                </a:lnTo>
                <a:lnTo>
                  <a:pt x="261" y="155"/>
                </a:lnTo>
                <a:lnTo>
                  <a:pt x="264" y="154"/>
                </a:lnTo>
                <a:lnTo>
                  <a:pt x="266" y="154"/>
                </a:lnTo>
                <a:lnTo>
                  <a:pt x="266" y="153"/>
                </a:lnTo>
                <a:lnTo>
                  <a:pt x="268" y="153"/>
                </a:lnTo>
                <a:lnTo>
                  <a:pt x="268" y="153"/>
                </a:lnTo>
                <a:lnTo>
                  <a:pt x="271" y="153"/>
                </a:lnTo>
                <a:lnTo>
                  <a:pt x="272" y="151"/>
                </a:lnTo>
                <a:lnTo>
                  <a:pt x="275" y="150"/>
                </a:lnTo>
                <a:lnTo>
                  <a:pt x="278" y="148"/>
                </a:lnTo>
                <a:lnTo>
                  <a:pt x="278" y="148"/>
                </a:lnTo>
                <a:lnTo>
                  <a:pt x="278" y="148"/>
                </a:lnTo>
                <a:lnTo>
                  <a:pt x="278" y="148"/>
                </a:lnTo>
                <a:lnTo>
                  <a:pt x="278" y="148"/>
                </a:lnTo>
                <a:lnTo>
                  <a:pt x="278" y="148"/>
                </a:lnTo>
                <a:lnTo>
                  <a:pt x="278" y="148"/>
                </a:lnTo>
                <a:lnTo>
                  <a:pt x="278" y="148"/>
                </a:lnTo>
                <a:lnTo>
                  <a:pt x="281" y="148"/>
                </a:lnTo>
                <a:lnTo>
                  <a:pt x="283" y="147"/>
                </a:lnTo>
                <a:lnTo>
                  <a:pt x="285" y="147"/>
                </a:lnTo>
                <a:lnTo>
                  <a:pt x="288" y="145"/>
                </a:lnTo>
                <a:lnTo>
                  <a:pt x="288" y="145"/>
                </a:lnTo>
                <a:lnTo>
                  <a:pt x="288" y="145"/>
                </a:lnTo>
                <a:lnTo>
                  <a:pt x="288" y="145"/>
                </a:lnTo>
                <a:lnTo>
                  <a:pt x="289" y="145"/>
                </a:lnTo>
                <a:lnTo>
                  <a:pt x="289" y="145"/>
                </a:lnTo>
                <a:lnTo>
                  <a:pt x="289" y="144"/>
                </a:lnTo>
                <a:lnTo>
                  <a:pt x="289" y="144"/>
                </a:lnTo>
                <a:lnTo>
                  <a:pt x="289" y="144"/>
                </a:lnTo>
                <a:lnTo>
                  <a:pt x="289" y="144"/>
                </a:lnTo>
                <a:lnTo>
                  <a:pt x="289" y="144"/>
                </a:lnTo>
                <a:lnTo>
                  <a:pt x="289" y="144"/>
                </a:lnTo>
                <a:lnTo>
                  <a:pt x="289" y="144"/>
                </a:lnTo>
                <a:lnTo>
                  <a:pt x="289" y="144"/>
                </a:lnTo>
                <a:lnTo>
                  <a:pt x="291" y="144"/>
                </a:lnTo>
                <a:lnTo>
                  <a:pt x="291" y="145"/>
                </a:lnTo>
                <a:lnTo>
                  <a:pt x="291" y="145"/>
                </a:lnTo>
                <a:lnTo>
                  <a:pt x="296" y="143"/>
                </a:lnTo>
                <a:lnTo>
                  <a:pt x="302" y="140"/>
                </a:lnTo>
                <a:lnTo>
                  <a:pt x="302" y="140"/>
                </a:lnTo>
                <a:lnTo>
                  <a:pt x="302" y="141"/>
                </a:lnTo>
                <a:lnTo>
                  <a:pt x="302" y="141"/>
                </a:lnTo>
                <a:lnTo>
                  <a:pt x="302" y="141"/>
                </a:lnTo>
                <a:lnTo>
                  <a:pt x="302" y="143"/>
                </a:lnTo>
                <a:lnTo>
                  <a:pt x="302" y="143"/>
                </a:lnTo>
                <a:lnTo>
                  <a:pt x="303" y="143"/>
                </a:lnTo>
                <a:lnTo>
                  <a:pt x="303" y="143"/>
                </a:lnTo>
                <a:lnTo>
                  <a:pt x="303" y="143"/>
                </a:lnTo>
                <a:lnTo>
                  <a:pt x="303" y="143"/>
                </a:lnTo>
                <a:lnTo>
                  <a:pt x="305" y="141"/>
                </a:lnTo>
                <a:lnTo>
                  <a:pt x="305" y="141"/>
                </a:lnTo>
                <a:lnTo>
                  <a:pt x="305" y="143"/>
                </a:lnTo>
                <a:lnTo>
                  <a:pt x="305" y="143"/>
                </a:lnTo>
                <a:lnTo>
                  <a:pt x="306" y="143"/>
                </a:lnTo>
                <a:lnTo>
                  <a:pt x="306" y="143"/>
                </a:lnTo>
                <a:lnTo>
                  <a:pt x="306" y="143"/>
                </a:lnTo>
                <a:lnTo>
                  <a:pt x="306" y="141"/>
                </a:lnTo>
                <a:lnTo>
                  <a:pt x="306" y="141"/>
                </a:lnTo>
                <a:lnTo>
                  <a:pt x="306" y="141"/>
                </a:lnTo>
                <a:lnTo>
                  <a:pt x="305" y="141"/>
                </a:lnTo>
                <a:lnTo>
                  <a:pt x="305" y="141"/>
                </a:lnTo>
                <a:lnTo>
                  <a:pt x="305" y="141"/>
                </a:lnTo>
                <a:lnTo>
                  <a:pt x="305" y="141"/>
                </a:lnTo>
                <a:lnTo>
                  <a:pt x="305" y="140"/>
                </a:lnTo>
                <a:lnTo>
                  <a:pt x="305" y="140"/>
                </a:lnTo>
                <a:lnTo>
                  <a:pt x="305" y="138"/>
                </a:lnTo>
                <a:lnTo>
                  <a:pt x="305" y="138"/>
                </a:lnTo>
                <a:lnTo>
                  <a:pt x="305" y="138"/>
                </a:lnTo>
                <a:lnTo>
                  <a:pt x="305" y="138"/>
                </a:lnTo>
                <a:lnTo>
                  <a:pt x="305" y="138"/>
                </a:lnTo>
                <a:lnTo>
                  <a:pt x="306" y="138"/>
                </a:lnTo>
                <a:lnTo>
                  <a:pt x="306" y="138"/>
                </a:lnTo>
                <a:lnTo>
                  <a:pt x="306" y="140"/>
                </a:lnTo>
                <a:lnTo>
                  <a:pt x="306" y="140"/>
                </a:lnTo>
                <a:lnTo>
                  <a:pt x="306" y="138"/>
                </a:lnTo>
                <a:lnTo>
                  <a:pt x="306" y="138"/>
                </a:lnTo>
                <a:lnTo>
                  <a:pt x="306" y="138"/>
                </a:lnTo>
                <a:lnTo>
                  <a:pt x="308" y="140"/>
                </a:lnTo>
                <a:lnTo>
                  <a:pt x="308" y="140"/>
                </a:lnTo>
                <a:lnTo>
                  <a:pt x="308" y="140"/>
                </a:lnTo>
                <a:lnTo>
                  <a:pt x="306" y="141"/>
                </a:lnTo>
                <a:lnTo>
                  <a:pt x="306" y="141"/>
                </a:lnTo>
                <a:lnTo>
                  <a:pt x="306" y="141"/>
                </a:lnTo>
                <a:lnTo>
                  <a:pt x="306" y="141"/>
                </a:lnTo>
                <a:lnTo>
                  <a:pt x="308" y="141"/>
                </a:lnTo>
                <a:lnTo>
                  <a:pt x="308" y="141"/>
                </a:lnTo>
                <a:lnTo>
                  <a:pt x="308" y="141"/>
                </a:lnTo>
                <a:lnTo>
                  <a:pt x="309" y="141"/>
                </a:lnTo>
                <a:lnTo>
                  <a:pt x="309" y="141"/>
                </a:lnTo>
                <a:lnTo>
                  <a:pt x="312" y="140"/>
                </a:lnTo>
                <a:lnTo>
                  <a:pt x="313" y="138"/>
                </a:lnTo>
                <a:lnTo>
                  <a:pt x="315" y="138"/>
                </a:lnTo>
                <a:lnTo>
                  <a:pt x="316" y="137"/>
                </a:lnTo>
                <a:lnTo>
                  <a:pt x="316" y="137"/>
                </a:lnTo>
                <a:lnTo>
                  <a:pt x="316" y="137"/>
                </a:lnTo>
                <a:lnTo>
                  <a:pt x="315" y="137"/>
                </a:lnTo>
                <a:lnTo>
                  <a:pt x="315" y="137"/>
                </a:lnTo>
                <a:lnTo>
                  <a:pt x="315" y="137"/>
                </a:lnTo>
                <a:lnTo>
                  <a:pt x="316" y="135"/>
                </a:lnTo>
                <a:lnTo>
                  <a:pt x="318" y="134"/>
                </a:lnTo>
                <a:lnTo>
                  <a:pt x="319" y="134"/>
                </a:lnTo>
                <a:lnTo>
                  <a:pt x="319" y="135"/>
                </a:lnTo>
                <a:lnTo>
                  <a:pt x="319" y="135"/>
                </a:lnTo>
                <a:lnTo>
                  <a:pt x="319" y="135"/>
                </a:lnTo>
                <a:lnTo>
                  <a:pt x="319" y="135"/>
                </a:lnTo>
                <a:lnTo>
                  <a:pt x="318" y="137"/>
                </a:lnTo>
                <a:lnTo>
                  <a:pt x="318" y="137"/>
                </a:lnTo>
                <a:lnTo>
                  <a:pt x="318" y="137"/>
                </a:lnTo>
                <a:lnTo>
                  <a:pt x="319" y="137"/>
                </a:lnTo>
                <a:lnTo>
                  <a:pt x="319" y="137"/>
                </a:lnTo>
                <a:lnTo>
                  <a:pt x="320" y="135"/>
                </a:lnTo>
                <a:lnTo>
                  <a:pt x="322" y="135"/>
                </a:lnTo>
                <a:lnTo>
                  <a:pt x="320" y="134"/>
                </a:lnTo>
                <a:lnTo>
                  <a:pt x="320" y="134"/>
                </a:lnTo>
                <a:lnTo>
                  <a:pt x="320" y="134"/>
                </a:lnTo>
                <a:lnTo>
                  <a:pt x="322" y="134"/>
                </a:lnTo>
                <a:lnTo>
                  <a:pt x="322" y="134"/>
                </a:lnTo>
                <a:lnTo>
                  <a:pt x="322" y="134"/>
                </a:lnTo>
                <a:lnTo>
                  <a:pt x="322" y="134"/>
                </a:lnTo>
                <a:lnTo>
                  <a:pt x="322" y="135"/>
                </a:lnTo>
                <a:lnTo>
                  <a:pt x="322" y="135"/>
                </a:lnTo>
                <a:lnTo>
                  <a:pt x="323" y="135"/>
                </a:lnTo>
                <a:lnTo>
                  <a:pt x="323" y="134"/>
                </a:lnTo>
                <a:lnTo>
                  <a:pt x="323" y="134"/>
                </a:lnTo>
                <a:lnTo>
                  <a:pt x="325" y="134"/>
                </a:lnTo>
                <a:lnTo>
                  <a:pt x="325" y="134"/>
                </a:lnTo>
                <a:lnTo>
                  <a:pt x="323" y="133"/>
                </a:lnTo>
                <a:lnTo>
                  <a:pt x="323" y="133"/>
                </a:lnTo>
                <a:lnTo>
                  <a:pt x="323" y="133"/>
                </a:lnTo>
                <a:lnTo>
                  <a:pt x="325" y="133"/>
                </a:lnTo>
                <a:lnTo>
                  <a:pt x="325" y="131"/>
                </a:lnTo>
                <a:lnTo>
                  <a:pt x="325" y="131"/>
                </a:lnTo>
                <a:lnTo>
                  <a:pt x="325" y="131"/>
                </a:lnTo>
                <a:lnTo>
                  <a:pt x="325" y="131"/>
                </a:lnTo>
                <a:lnTo>
                  <a:pt x="326" y="130"/>
                </a:lnTo>
                <a:lnTo>
                  <a:pt x="328" y="130"/>
                </a:lnTo>
                <a:lnTo>
                  <a:pt x="329" y="128"/>
                </a:lnTo>
                <a:lnTo>
                  <a:pt x="332" y="128"/>
                </a:lnTo>
                <a:lnTo>
                  <a:pt x="332" y="128"/>
                </a:lnTo>
                <a:lnTo>
                  <a:pt x="332" y="128"/>
                </a:lnTo>
                <a:lnTo>
                  <a:pt x="332" y="128"/>
                </a:lnTo>
                <a:lnTo>
                  <a:pt x="332" y="130"/>
                </a:lnTo>
                <a:lnTo>
                  <a:pt x="330" y="130"/>
                </a:lnTo>
                <a:lnTo>
                  <a:pt x="330" y="130"/>
                </a:lnTo>
                <a:lnTo>
                  <a:pt x="330" y="130"/>
                </a:lnTo>
                <a:lnTo>
                  <a:pt x="330" y="130"/>
                </a:lnTo>
                <a:lnTo>
                  <a:pt x="330" y="130"/>
                </a:lnTo>
                <a:lnTo>
                  <a:pt x="329" y="131"/>
                </a:lnTo>
                <a:lnTo>
                  <a:pt x="329" y="131"/>
                </a:lnTo>
                <a:lnTo>
                  <a:pt x="329" y="131"/>
                </a:lnTo>
                <a:lnTo>
                  <a:pt x="328" y="131"/>
                </a:lnTo>
                <a:lnTo>
                  <a:pt x="326" y="131"/>
                </a:lnTo>
                <a:lnTo>
                  <a:pt x="326" y="131"/>
                </a:lnTo>
                <a:lnTo>
                  <a:pt x="326" y="131"/>
                </a:lnTo>
                <a:lnTo>
                  <a:pt x="326" y="131"/>
                </a:lnTo>
                <a:lnTo>
                  <a:pt x="326" y="131"/>
                </a:lnTo>
                <a:lnTo>
                  <a:pt x="326" y="133"/>
                </a:lnTo>
                <a:lnTo>
                  <a:pt x="326" y="133"/>
                </a:lnTo>
                <a:lnTo>
                  <a:pt x="328" y="133"/>
                </a:lnTo>
                <a:lnTo>
                  <a:pt x="328" y="134"/>
                </a:lnTo>
                <a:lnTo>
                  <a:pt x="328" y="134"/>
                </a:lnTo>
                <a:lnTo>
                  <a:pt x="329" y="134"/>
                </a:lnTo>
                <a:lnTo>
                  <a:pt x="329" y="134"/>
                </a:lnTo>
                <a:lnTo>
                  <a:pt x="329" y="133"/>
                </a:lnTo>
                <a:lnTo>
                  <a:pt x="330" y="133"/>
                </a:lnTo>
                <a:lnTo>
                  <a:pt x="330" y="133"/>
                </a:lnTo>
                <a:lnTo>
                  <a:pt x="332" y="133"/>
                </a:lnTo>
                <a:lnTo>
                  <a:pt x="332" y="133"/>
                </a:lnTo>
                <a:lnTo>
                  <a:pt x="332" y="133"/>
                </a:lnTo>
                <a:lnTo>
                  <a:pt x="333" y="133"/>
                </a:lnTo>
                <a:lnTo>
                  <a:pt x="333" y="133"/>
                </a:lnTo>
                <a:lnTo>
                  <a:pt x="333" y="133"/>
                </a:lnTo>
                <a:lnTo>
                  <a:pt x="332" y="134"/>
                </a:lnTo>
                <a:lnTo>
                  <a:pt x="332" y="134"/>
                </a:lnTo>
                <a:lnTo>
                  <a:pt x="330" y="134"/>
                </a:lnTo>
                <a:lnTo>
                  <a:pt x="330" y="135"/>
                </a:lnTo>
                <a:lnTo>
                  <a:pt x="330" y="135"/>
                </a:lnTo>
                <a:lnTo>
                  <a:pt x="330" y="134"/>
                </a:lnTo>
                <a:lnTo>
                  <a:pt x="330" y="134"/>
                </a:lnTo>
                <a:lnTo>
                  <a:pt x="330" y="135"/>
                </a:lnTo>
                <a:lnTo>
                  <a:pt x="329" y="134"/>
                </a:lnTo>
                <a:lnTo>
                  <a:pt x="329" y="134"/>
                </a:lnTo>
                <a:lnTo>
                  <a:pt x="329" y="135"/>
                </a:lnTo>
                <a:lnTo>
                  <a:pt x="328" y="137"/>
                </a:lnTo>
                <a:lnTo>
                  <a:pt x="328" y="137"/>
                </a:lnTo>
                <a:lnTo>
                  <a:pt x="328" y="137"/>
                </a:lnTo>
                <a:lnTo>
                  <a:pt x="329" y="137"/>
                </a:lnTo>
                <a:lnTo>
                  <a:pt x="329" y="137"/>
                </a:lnTo>
                <a:lnTo>
                  <a:pt x="329" y="137"/>
                </a:lnTo>
                <a:lnTo>
                  <a:pt x="329" y="137"/>
                </a:lnTo>
                <a:lnTo>
                  <a:pt x="329" y="137"/>
                </a:lnTo>
                <a:lnTo>
                  <a:pt x="328" y="137"/>
                </a:lnTo>
                <a:lnTo>
                  <a:pt x="328" y="137"/>
                </a:lnTo>
                <a:lnTo>
                  <a:pt x="328" y="138"/>
                </a:lnTo>
                <a:lnTo>
                  <a:pt x="328" y="138"/>
                </a:lnTo>
                <a:lnTo>
                  <a:pt x="328" y="138"/>
                </a:lnTo>
                <a:lnTo>
                  <a:pt x="328" y="137"/>
                </a:lnTo>
                <a:lnTo>
                  <a:pt x="328" y="137"/>
                </a:lnTo>
                <a:lnTo>
                  <a:pt x="326" y="138"/>
                </a:lnTo>
                <a:lnTo>
                  <a:pt x="326" y="138"/>
                </a:lnTo>
                <a:lnTo>
                  <a:pt x="325" y="138"/>
                </a:lnTo>
                <a:lnTo>
                  <a:pt x="325" y="138"/>
                </a:lnTo>
                <a:lnTo>
                  <a:pt x="323" y="138"/>
                </a:lnTo>
                <a:lnTo>
                  <a:pt x="323" y="140"/>
                </a:lnTo>
                <a:lnTo>
                  <a:pt x="323" y="140"/>
                </a:lnTo>
                <a:lnTo>
                  <a:pt x="320" y="141"/>
                </a:lnTo>
                <a:lnTo>
                  <a:pt x="319" y="141"/>
                </a:lnTo>
                <a:lnTo>
                  <a:pt x="318" y="143"/>
                </a:lnTo>
                <a:lnTo>
                  <a:pt x="318" y="143"/>
                </a:lnTo>
                <a:lnTo>
                  <a:pt x="318" y="143"/>
                </a:lnTo>
                <a:lnTo>
                  <a:pt x="318" y="143"/>
                </a:lnTo>
                <a:lnTo>
                  <a:pt x="318" y="143"/>
                </a:lnTo>
                <a:lnTo>
                  <a:pt x="318" y="144"/>
                </a:lnTo>
                <a:lnTo>
                  <a:pt x="318" y="144"/>
                </a:lnTo>
                <a:lnTo>
                  <a:pt x="319" y="144"/>
                </a:lnTo>
                <a:lnTo>
                  <a:pt x="319" y="144"/>
                </a:lnTo>
                <a:lnTo>
                  <a:pt x="320" y="144"/>
                </a:lnTo>
                <a:lnTo>
                  <a:pt x="320" y="143"/>
                </a:lnTo>
                <a:lnTo>
                  <a:pt x="320" y="143"/>
                </a:lnTo>
                <a:lnTo>
                  <a:pt x="322" y="143"/>
                </a:lnTo>
                <a:lnTo>
                  <a:pt x="322" y="143"/>
                </a:lnTo>
                <a:lnTo>
                  <a:pt x="323" y="141"/>
                </a:lnTo>
                <a:lnTo>
                  <a:pt x="325" y="141"/>
                </a:lnTo>
                <a:lnTo>
                  <a:pt x="326" y="141"/>
                </a:lnTo>
                <a:lnTo>
                  <a:pt x="326" y="141"/>
                </a:lnTo>
                <a:lnTo>
                  <a:pt x="326" y="140"/>
                </a:lnTo>
                <a:lnTo>
                  <a:pt x="326" y="140"/>
                </a:lnTo>
                <a:lnTo>
                  <a:pt x="328" y="140"/>
                </a:lnTo>
                <a:lnTo>
                  <a:pt x="328" y="141"/>
                </a:lnTo>
                <a:lnTo>
                  <a:pt x="328" y="141"/>
                </a:lnTo>
                <a:lnTo>
                  <a:pt x="328" y="140"/>
                </a:lnTo>
                <a:lnTo>
                  <a:pt x="328" y="140"/>
                </a:lnTo>
                <a:lnTo>
                  <a:pt x="329" y="140"/>
                </a:lnTo>
                <a:lnTo>
                  <a:pt x="330" y="138"/>
                </a:lnTo>
                <a:lnTo>
                  <a:pt x="330" y="138"/>
                </a:lnTo>
                <a:lnTo>
                  <a:pt x="332" y="137"/>
                </a:lnTo>
                <a:lnTo>
                  <a:pt x="332" y="137"/>
                </a:lnTo>
                <a:lnTo>
                  <a:pt x="333" y="137"/>
                </a:lnTo>
                <a:lnTo>
                  <a:pt x="336" y="137"/>
                </a:lnTo>
                <a:lnTo>
                  <a:pt x="336" y="137"/>
                </a:lnTo>
                <a:lnTo>
                  <a:pt x="335" y="137"/>
                </a:lnTo>
                <a:lnTo>
                  <a:pt x="335" y="137"/>
                </a:lnTo>
                <a:lnTo>
                  <a:pt x="335" y="138"/>
                </a:lnTo>
                <a:lnTo>
                  <a:pt x="335" y="138"/>
                </a:lnTo>
                <a:lnTo>
                  <a:pt x="336" y="138"/>
                </a:lnTo>
                <a:lnTo>
                  <a:pt x="339" y="137"/>
                </a:lnTo>
                <a:lnTo>
                  <a:pt x="343" y="135"/>
                </a:lnTo>
                <a:lnTo>
                  <a:pt x="343" y="135"/>
                </a:lnTo>
                <a:lnTo>
                  <a:pt x="343" y="137"/>
                </a:lnTo>
                <a:lnTo>
                  <a:pt x="343" y="137"/>
                </a:lnTo>
                <a:lnTo>
                  <a:pt x="345" y="135"/>
                </a:lnTo>
                <a:lnTo>
                  <a:pt x="345" y="135"/>
                </a:lnTo>
                <a:lnTo>
                  <a:pt x="345" y="135"/>
                </a:lnTo>
                <a:lnTo>
                  <a:pt x="345" y="135"/>
                </a:lnTo>
                <a:lnTo>
                  <a:pt x="345" y="134"/>
                </a:lnTo>
                <a:lnTo>
                  <a:pt x="345" y="134"/>
                </a:lnTo>
                <a:lnTo>
                  <a:pt x="346" y="134"/>
                </a:lnTo>
                <a:lnTo>
                  <a:pt x="346" y="134"/>
                </a:lnTo>
                <a:lnTo>
                  <a:pt x="346" y="134"/>
                </a:lnTo>
                <a:lnTo>
                  <a:pt x="346" y="134"/>
                </a:lnTo>
                <a:lnTo>
                  <a:pt x="348" y="134"/>
                </a:lnTo>
                <a:lnTo>
                  <a:pt x="348" y="134"/>
                </a:lnTo>
                <a:lnTo>
                  <a:pt x="350" y="134"/>
                </a:lnTo>
                <a:lnTo>
                  <a:pt x="350" y="134"/>
                </a:lnTo>
                <a:lnTo>
                  <a:pt x="350" y="133"/>
                </a:lnTo>
                <a:lnTo>
                  <a:pt x="352" y="133"/>
                </a:lnTo>
                <a:lnTo>
                  <a:pt x="353" y="133"/>
                </a:lnTo>
                <a:lnTo>
                  <a:pt x="353" y="133"/>
                </a:lnTo>
                <a:lnTo>
                  <a:pt x="353" y="133"/>
                </a:lnTo>
                <a:lnTo>
                  <a:pt x="355" y="133"/>
                </a:lnTo>
                <a:lnTo>
                  <a:pt x="355" y="133"/>
                </a:lnTo>
                <a:lnTo>
                  <a:pt x="355" y="133"/>
                </a:lnTo>
                <a:lnTo>
                  <a:pt x="355" y="133"/>
                </a:lnTo>
                <a:lnTo>
                  <a:pt x="353" y="134"/>
                </a:lnTo>
                <a:lnTo>
                  <a:pt x="353" y="134"/>
                </a:lnTo>
                <a:lnTo>
                  <a:pt x="353" y="134"/>
                </a:lnTo>
                <a:lnTo>
                  <a:pt x="353" y="134"/>
                </a:lnTo>
                <a:lnTo>
                  <a:pt x="346" y="135"/>
                </a:lnTo>
                <a:lnTo>
                  <a:pt x="343" y="137"/>
                </a:lnTo>
                <a:lnTo>
                  <a:pt x="340" y="138"/>
                </a:lnTo>
                <a:lnTo>
                  <a:pt x="340" y="138"/>
                </a:lnTo>
                <a:lnTo>
                  <a:pt x="339" y="138"/>
                </a:lnTo>
                <a:lnTo>
                  <a:pt x="338" y="138"/>
                </a:lnTo>
                <a:lnTo>
                  <a:pt x="338" y="140"/>
                </a:lnTo>
                <a:lnTo>
                  <a:pt x="338" y="140"/>
                </a:lnTo>
                <a:lnTo>
                  <a:pt x="336" y="138"/>
                </a:lnTo>
                <a:lnTo>
                  <a:pt x="336" y="138"/>
                </a:lnTo>
                <a:lnTo>
                  <a:pt x="336" y="138"/>
                </a:lnTo>
                <a:lnTo>
                  <a:pt x="336" y="138"/>
                </a:lnTo>
                <a:lnTo>
                  <a:pt x="336" y="140"/>
                </a:lnTo>
                <a:lnTo>
                  <a:pt x="335" y="140"/>
                </a:lnTo>
                <a:lnTo>
                  <a:pt x="333" y="141"/>
                </a:lnTo>
                <a:lnTo>
                  <a:pt x="333" y="141"/>
                </a:lnTo>
                <a:lnTo>
                  <a:pt x="333" y="141"/>
                </a:lnTo>
                <a:lnTo>
                  <a:pt x="332" y="141"/>
                </a:lnTo>
                <a:lnTo>
                  <a:pt x="332" y="141"/>
                </a:lnTo>
                <a:lnTo>
                  <a:pt x="332" y="140"/>
                </a:lnTo>
                <a:lnTo>
                  <a:pt x="332" y="140"/>
                </a:lnTo>
                <a:lnTo>
                  <a:pt x="332" y="140"/>
                </a:lnTo>
                <a:lnTo>
                  <a:pt x="330" y="141"/>
                </a:lnTo>
                <a:lnTo>
                  <a:pt x="329" y="143"/>
                </a:lnTo>
                <a:lnTo>
                  <a:pt x="329" y="143"/>
                </a:lnTo>
                <a:lnTo>
                  <a:pt x="328" y="143"/>
                </a:lnTo>
                <a:lnTo>
                  <a:pt x="326" y="145"/>
                </a:lnTo>
                <a:lnTo>
                  <a:pt x="326" y="145"/>
                </a:lnTo>
                <a:lnTo>
                  <a:pt x="326" y="144"/>
                </a:lnTo>
                <a:lnTo>
                  <a:pt x="325" y="144"/>
                </a:lnTo>
                <a:lnTo>
                  <a:pt x="323" y="145"/>
                </a:lnTo>
                <a:lnTo>
                  <a:pt x="323" y="145"/>
                </a:lnTo>
                <a:lnTo>
                  <a:pt x="323" y="145"/>
                </a:lnTo>
                <a:lnTo>
                  <a:pt x="323" y="147"/>
                </a:lnTo>
                <a:lnTo>
                  <a:pt x="323" y="147"/>
                </a:lnTo>
                <a:lnTo>
                  <a:pt x="323" y="145"/>
                </a:lnTo>
                <a:lnTo>
                  <a:pt x="323" y="145"/>
                </a:lnTo>
                <a:lnTo>
                  <a:pt x="322" y="147"/>
                </a:lnTo>
                <a:lnTo>
                  <a:pt x="322" y="147"/>
                </a:lnTo>
                <a:lnTo>
                  <a:pt x="322" y="147"/>
                </a:lnTo>
                <a:lnTo>
                  <a:pt x="322" y="147"/>
                </a:lnTo>
                <a:lnTo>
                  <a:pt x="322" y="147"/>
                </a:lnTo>
                <a:lnTo>
                  <a:pt x="322" y="147"/>
                </a:lnTo>
                <a:lnTo>
                  <a:pt x="320" y="147"/>
                </a:lnTo>
                <a:lnTo>
                  <a:pt x="320" y="147"/>
                </a:lnTo>
                <a:lnTo>
                  <a:pt x="320" y="147"/>
                </a:lnTo>
                <a:lnTo>
                  <a:pt x="320" y="147"/>
                </a:lnTo>
                <a:lnTo>
                  <a:pt x="320" y="147"/>
                </a:lnTo>
                <a:lnTo>
                  <a:pt x="319" y="147"/>
                </a:lnTo>
                <a:lnTo>
                  <a:pt x="319" y="147"/>
                </a:lnTo>
                <a:lnTo>
                  <a:pt x="319" y="148"/>
                </a:lnTo>
                <a:lnTo>
                  <a:pt x="318" y="150"/>
                </a:lnTo>
                <a:lnTo>
                  <a:pt x="318" y="150"/>
                </a:lnTo>
                <a:lnTo>
                  <a:pt x="316" y="150"/>
                </a:lnTo>
                <a:lnTo>
                  <a:pt x="316" y="150"/>
                </a:lnTo>
                <a:lnTo>
                  <a:pt x="316" y="150"/>
                </a:lnTo>
                <a:lnTo>
                  <a:pt x="316" y="150"/>
                </a:lnTo>
                <a:lnTo>
                  <a:pt x="316" y="148"/>
                </a:lnTo>
                <a:lnTo>
                  <a:pt x="316" y="148"/>
                </a:lnTo>
                <a:lnTo>
                  <a:pt x="316" y="148"/>
                </a:lnTo>
                <a:lnTo>
                  <a:pt x="316" y="148"/>
                </a:lnTo>
                <a:lnTo>
                  <a:pt x="315" y="147"/>
                </a:lnTo>
                <a:lnTo>
                  <a:pt x="315" y="147"/>
                </a:lnTo>
                <a:lnTo>
                  <a:pt x="313" y="147"/>
                </a:lnTo>
                <a:lnTo>
                  <a:pt x="312" y="148"/>
                </a:lnTo>
                <a:lnTo>
                  <a:pt x="312" y="148"/>
                </a:lnTo>
                <a:lnTo>
                  <a:pt x="312" y="148"/>
                </a:lnTo>
                <a:lnTo>
                  <a:pt x="312" y="148"/>
                </a:lnTo>
                <a:lnTo>
                  <a:pt x="312" y="148"/>
                </a:lnTo>
                <a:lnTo>
                  <a:pt x="312" y="150"/>
                </a:lnTo>
                <a:lnTo>
                  <a:pt x="312" y="150"/>
                </a:lnTo>
                <a:lnTo>
                  <a:pt x="312" y="150"/>
                </a:lnTo>
                <a:lnTo>
                  <a:pt x="312" y="150"/>
                </a:lnTo>
                <a:lnTo>
                  <a:pt x="311" y="150"/>
                </a:lnTo>
                <a:lnTo>
                  <a:pt x="311" y="150"/>
                </a:lnTo>
                <a:lnTo>
                  <a:pt x="311" y="150"/>
                </a:lnTo>
                <a:lnTo>
                  <a:pt x="311" y="150"/>
                </a:lnTo>
                <a:lnTo>
                  <a:pt x="311" y="150"/>
                </a:lnTo>
                <a:lnTo>
                  <a:pt x="311" y="151"/>
                </a:lnTo>
                <a:lnTo>
                  <a:pt x="311" y="151"/>
                </a:lnTo>
                <a:lnTo>
                  <a:pt x="311" y="151"/>
                </a:lnTo>
                <a:lnTo>
                  <a:pt x="311" y="153"/>
                </a:lnTo>
                <a:lnTo>
                  <a:pt x="309" y="153"/>
                </a:lnTo>
                <a:lnTo>
                  <a:pt x="308" y="153"/>
                </a:lnTo>
                <a:lnTo>
                  <a:pt x="308" y="154"/>
                </a:lnTo>
                <a:lnTo>
                  <a:pt x="308" y="154"/>
                </a:lnTo>
                <a:lnTo>
                  <a:pt x="308" y="155"/>
                </a:lnTo>
                <a:lnTo>
                  <a:pt x="308" y="155"/>
                </a:lnTo>
                <a:lnTo>
                  <a:pt x="309" y="155"/>
                </a:lnTo>
                <a:lnTo>
                  <a:pt x="309" y="154"/>
                </a:lnTo>
                <a:lnTo>
                  <a:pt x="309" y="154"/>
                </a:lnTo>
                <a:lnTo>
                  <a:pt x="311" y="153"/>
                </a:lnTo>
                <a:lnTo>
                  <a:pt x="311" y="154"/>
                </a:lnTo>
                <a:lnTo>
                  <a:pt x="311" y="154"/>
                </a:lnTo>
                <a:lnTo>
                  <a:pt x="312" y="153"/>
                </a:lnTo>
                <a:lnTo>
                  <a:pt x="312" y="153"/>
                </a:lnTo>
                <a:lnTo>
                  <a:pt x="312" y="153"/>
                </a:lnTo>
                <a:lnTo>
                  <a:pt x="313" y="153"/>
                </a:lnTo>
                <a:lnTo>
                  <a:pt x="313" y="153"/>
                </a:lnTo>
                <a:lnTo>
                  <a:pt x="313" y="151"/>
                </a:lnTo>
                <a:lnTo>
                  <a:pt x="313" y="151"/>
                </a:lnTo>
                <a:lnTo>
                  <a:pt x="313" y="151"/>
                </a:lnTo>
                <a:lnTo>
                  <a:pt x="313" y="153"/>
                </a:lnTo>
                <a:lnTo>
                  <a:pt x="313" y="153"/>
                </a:lnTo>
                <a:lnTo>
                  <a:pt x="313" y="153"/>
                </a:lnTo>
                <a:lnTo>
                  <a:pt x="313" y="153"/>
                </a:lnTo>
                <a:lnTo>
                  <a:pt x="313" y="153"/>
                </a:lnTo>
                <a:lnTo>
                  <a:pt x="315" y="153"/>
                </a:lnTo>
                <a:lnTo>
                  <a:pt x="316" y="153"/>
                </a:lnTo>
                <a:lnTo>
                  <a:pt x="316" y="153"/>
                </a:lnTo>
                <a:lnTo>
                  <a:pt x="318" y="151"/>
                </a:lnTo>
                <a:lnTo>
                  <a:pt x="319" y="150"/>
                </a:lnTo>
                <a:lnTo>
                  <a:pt x="320" y="150"/>
                </a:lnTo>
                <a:lnTo>
                  <a:pt x="322" y="150"/>
                </a:lnTo>
                <a:lnTo>
                  <a:pt x="322" y="150"/>
                </a:lnTo>
                <a:lnTo>
                  <a:pt x="322" y="150"/>
                </a:lnTo>
                <a:lnTo>
                  <a:pt x="322" y="150"/>
                </a:lnTo>
                <a:lnTo>
                  <a:pt x="323" y="150"/>
                </a:lnTo>
                <a:lnTo>
                  <a:pt x="323" y="148"/>
                </a:lnTo>
                <a:lnTo>
                  <a:pt x="326" y="148"/>
                </a:lnTo>
                <a:lnTo>
                  <a:pt x="328" y="147"/>
                </a:lnTo>
                <a:lnTo>
                  <a:pt x="329" y="147"/>
                </a:lnTo>
                <a:lnTo>
                  <a:pt x="330" y="147"/>
                </a:lnTo>
                <a:lnTo>
                  <a:pt x="330" y="147"/>
                </a:lnTo>
                <a:lnTo>
                  <a:pt x="330" y="147"/>
                </a:lnTo>
                <a:lnTo>
                  <a:pt x="332" y="147"/>
                </a:lnTo>
                <a:lnTo>
                  <a:pt x="333" y="145"/>
                </a:lnTo>
                <a:lnTo>
                  <a:pt x="335" y="144"/>
                </a:lnTo>
                <a:lnTo>
                  <a:pt x="335" y="144"/>
                </a:lnTo>
                <a:lnTo>
                  <a:pt x="336" y="144"/>
                </a:lnTo>
                <a:lnTo>
                  <a:pt x="336" y="144"/>
                </a:lnTo>
                <a:lnTo>
                  <a:pt x="338" y="144"/>
                </a:lnTo>
                <a:lnTo>
                  <a:pt x="339" y="144"/>
                </a:lnTo>
                <a:lnTo>
                  <a:pt x="340" y="143"/>
                </a:lnTo>
                <a:lnTo>
                  <a:pt x="343" y="141"/>
                </a:lnTo>
                <a:lnTo>
                  <a:pt x="343" y="141"/>
                </a:lnTo>
                <a:lnTo>
                  <a:pt x="345" y="141"/>
                </a:lnTo>
                <a:lnTo>
                  <a:pt x="345" y="141"/>
                </a:lnTo>
                <a:lnTo>
                  <a:pt x="345" y="141"/>
                </a:lnTo>
                <a:lnTo>
                  <a:pt x="345" y="141"/>
                </a:lnTo>
                <a:lnTo>
                  <a:pt x="345" y="141"/>
                </a:lnTo>
                <a:lnTo>
                  <a:pt x="346" y="141"/>
                </a:lnTo>
                <a:lnTo>
                  <a:pt x="346" y="141"/>
                </a:lnTo>
                <a:lnTo>
                  <a:pt x="346" y="141"/>
                </a:lnTo>
                <a:lnTo>
                  <a:pt x="346" y="141"/>
                </a:lnTo>
                <a:lnTo>
                  <a:pt x="346" y="140"/>
                </a:lnTo>
                <a:lnTo>
                  <a:pt x="346" y="140"/>
                </a:lnTo>
                <a:lnTo>
                  <a:pt x="349" y="138"/>
                </a:lnTo>
                <a:lnTo>
                  <a:pt x="350" y="138"/>
                </a:lnTo>
                <a:lnTo>
                  <a:pt x="352" y="137"/>
                </a:lnTo>
                <a:lnTo>
                  <a:pt x="352" y="137"/>
                </a:lnTo>
                <a:lnTo>
                  <a:pt x="352" y="138"/>
                </a:lnTo>
                <a:lnTo>
                  <a:pt x="353" y="138"/>
                </a:lnTo>
                <a:lnTo>
                  <a:pt x="353" y="138"/>
                </a:lnTo>
                <a:lnTo>
                  <a:pt x="353" y="138"/>
                </a:lnTo>
                <a:lnTo>
                  <a:pt x="355" y="138"/>
                </a:lnTo>
                <a:lnTo>
                  <a:pt x="355" y="138"/>
                </a:lnTo>
                <a:lnTo>
                  <a:pt x="355" y="138"/>
                </a:lnTo>
                <a:lnTo>
                  <a:pt x="355" y="138"/>
                </a:lnTo>
                <a:lnTo>
                  <a:pt x="355" y="138"/>
                </a:lnTo>
                <a:lnTo>
                  <a:pt x="356" y="138"/>
                </a:lnTo>
                <a:lnTo>
                  <a:pt x="356" y="138"/>
                </a:lnTo>
                <a:lnTo>
                  <a:pt x="356" y="137"/>
                </a:lnTo>
                <a:lnTo>
                  <a:pt x="356" y="137"/>
                </a:lnTo>
                <a:lnTo>
                  <a:pt x="358" y="137"/>
                </a:lnTo>
                <a:lnTo>
                  <a:pt x="360" y="137"/>
                </a:lnTo>
                <a:lnTo>
                  <a:pt x="363" y="135"/>
                </a:lnTo>
                <a:lnTo>
                  <a:pt x="365" y="134"/>
                </a:lnTo>
                <a:lnTo>
                  <a:pt x="363" y="134"/>
                </a:lnTo>
                <a:lnTo>
                  <a:pt x="363" y="134"/>
                </a:lnTo>
                <a:lnTo>
                  <a:pt x="365" y="134"/>
                </a:lnTo>
                <a:lnTo>
                  <a:pt x="365" y="134"/>
                </a:lnTo>
                <a:lnTo>
                  <a:pt x="366" y="134"/>
                </a:lnTo>
                <a:lnTo>
                  <a:pt x="366" y="133"/>
                </a:lnTo>
                <a:lnTo>
                  <a:pt x="366" y="133"/>
                </a:lnTo>
                <a:lnTo>
                  <a:pt x="367" y="134"/>
                </a:lnTo>
                <a:lnTo>
                  <a:pt x="367" y="134"/>
                </a:lnTo>
                <a:lnTo>
                  <a:pt x="367" y="134"/>
                </a:lnTo>
                <a:lnTo>
                  <a:pt x="369" y="134"/>
                </a:lnTo>
                <a:lnTo>
                  <a:pt x="369" y="134"/>
                </a:lnTo>
                <a:lnTo>
                  <a:pt x="367" y="134"/>
                </a:lnTo>
                <a:lnTo>
                  <a:pt x="369" y="134"/>
                </a:lnTo>
                <a:lnTo>
                  <a:pt x="369" y="134"/>
                </a:lnTo>
                <a:lnTo>
                  <a:pt x="367" y="135"/>
                </a:lnTo>
                <a:lnTo>
                  <a:pt x="367" y="135"/>
                </a:lnTo>
                <a:lnTo>
                  <a:pt x="365" y="135"/>
                </a:lnTo>
                <a:lnTo>
                  <a:pt x="365" y="135"/>
                </a:lnTo>
                <a:lnTo>
                  <a:pt x="363" y="135"/>
                </a:lnTo>
                <a:lnTo>
                  <a:pt x="363" y="137"/>
                </a:lnTo>
                <a:lnTo>
                  <a:pt x="363" y="137"/>
                </a:lnTo>
                <a:lnTo>
                  <a:pt x="363" y="137"/>
                </a:lnTo>
                <a:lnTo>
                  <a:pt x="363" y="137"/>
                </a:lnTo>
                <a:lnTo>
                  <a:pt x="363" y="138"/>
                </a:lnTo>
                <a:lnTo>
                  <a:pt x="363" y="138"/>
                </a:lnTo>
                <a:lnTo>
                  <a:pt x="362" y="138"/>
                </a:lnTo>
                <a:lnTo>
                  <a:pt x="359" y="138"/>
                </a:lnTo>
                <a:lnTo>
                  <a:pt x="358" y="140"/>
                </a:lnTo>
                <a:lnTo>
                  <a:pt x="356" y="141"/>
                </a:lnTo>
                <a:lnTo>
                  <a:pt x="356" y="141"/>
                </a:lnTo>
                <a:lnTo>
                  <a:pt x="355" y="141"/>
                </a:lnTo>
                <a:lnTo>
                  <a:pt x="353" y="143"/>
                </a:lnTo>
                <a:lnTo>
                  <a:pt x="352" y="143"/>
                </a:lnTo>
                <a:lnTo>
                  <a:pt x="350" y="143"/>
                </a:lnTo>
                <a:lnTo>
                  <a:pt x="350" y="143"/>
                </a:lnTo>
                <a:lnTo>
                  <a:pt x="350" y="143"/>
                </a:lnTo>
                <a:lnTo>
                  <a:pt x="350" y="143"/>
                </a:lnTo>
                <a:lnTo>
                  <a:pt x="350" y="143"/>
                </a:lnTo>
                <a:lnTo>
                  <a:pt x="350" y="143"/>
                </a:lnTo>
                <a:lnTo>
                  <a:pt x="349" y="143"/>
                </a:lnTo>
                <a:lnTo>
                  <a:pt x="349" y="143"/>
                </a:lnTo>
                <a:lnTo>
                  <a:pt x="349" y="143"/>
                </a:lnTo>
                <a:lnTo>
                  <a:pt x="349" y="143"/>
                </a:lnTo>
                <a:lnTo>
                  <a:pt x="348" y="144"/>
                </a:lnTo>
                <a:lnTo>
                  <a:pt x="348" y="144"/>
                </a:lnTo>
                <a:lnTo>
                  <a:pt x="348" y="144"/>
                </a:lnTo>
                <a:lnTo>
                  <a:pt x="348" y="144"/>
                </a:lnTo>
                <a:lnTo>
                  <a:pt x="348" y="145"/>
                </a:lnTo>
                <a:lnTo>
                  <a:pt x="346" y="145"/>
                </a:lnTo>
                <a:lnTo>
                  <a:pt x="345" y="145"/>
                </a:lnTo>
                <a:lnTo>
                  <a:pt x="345" y="145"/>
                </a:lnTo>
                <a:lnTo>
                  <a:pt x="345" y="145"/>
                </a:lnTo>
                <a:lnTo>
                  <a:pt x="345" y="147"/>
                </a:lnTo>
                <a:lnTo>
                  <a:pt x="343" y="147"/>
                </a:lnTo>
                <a:lnTo>
                  <a:pt x="345" y="147"/>
                </a:lnTo>
                <a:lnTo>
                  <a:pt x="345" y="147"/>
                </a:lnTo>
                <a:lnTo>
                  <a:pt x="343" y="147"/>
                </a:lnTo>
                <a:lnTo>
                  <a:pt x="343" y="147"/>
                </a:lnTo>
                <a:lnTo>
                  <a:pt x="342" y="147"/>
                </a:lnTo>
                <a:lnTo>
                  <a:pt x="342" y="147"/>
                </a:lnTo>
                <a:lnTo>
                  <a:pt x="342" y="147"/>
                </a:lnTo>
                <a:lnTo>
                  <a:pt x="340" y="148"/>
                </a:lnTo>
                <a:lnTo>
                  <a:pt x="340" y="148"/>
                </a:lnTo>
                <a:lnTo>
                  <a:pt x="339" y="147"/>
                </a:lnTo>
                <a:lnTo>
                  <a:pt x="342" y="145"/>
                </a:lnTo>
                <a:lnTo>
                  <a:pt x="342" y="145"/>
                </a:lnTo>
                <a:lnTo>
                  <a:pt x="342" y="145"/>
                </a:lnTo>
                <a:lnTo>
                  <a:pt x="342" y="145"/>
                </a:lnTo>
                <a:lnTo>
                  <a:pt x="343" y="145"/>
                </a:lnTo>
                <a:lnTo>
                  <a:pt x="343" y="145"/>
                </a:lnTo>
                <a:lnTo>
                  <a:pt x="343" y="145"/>
                </a:lnTo>
                <a:lnTo>
                  <a:pt x="343" y="145"/>
                </a:lnTo>
                <a:lnTo>
                  <a:pt x="343" y="145"/>
                </a:lnTo>
                <a:lnTo>
                  <a:pt x="345" y="145"/>
                </a:lnTo>
                <a:lnTo>
                  <a:pt x="345" y="144"/>
                </a:lnTo>
                <a:lnTo>
                  <a:pt x="345" y="144"/>
                </a:lnTo>
                <a:lnTo>
                  <a:pt x="345" y="144"/>
                </a:lnTo>
                <a:lnTo>
                  <a:pt x="345" y="144"/>
                </a:lnTo>
                <a:lnTo>
                  <a:pt x="343" y="144"/>
                </a:lnTo>
                <a:lnTo>
                  <a:pt x="340" y="144"/>
                </a:lnTo>
                <a:lnTo>
                  <a:pt x="336" y="147"/>
                </a:lnTo>
                <a:lnTo>
                  <a:pt x="336" y="147"/>
                </a:lnTo>
                <a:lnTo>
                  <a:pt x="335" y="147"/>
                </a:lnTo>
                <a:lnTo>
                  <a:pt x="335" y="147"/>
                </a:lnTo>
                <a:lnTo>
                  <a:pt x="332" y="148"/>
                </a:lnTo>
                <a:lnTo>
                  <a:pt x="328" y="150"/>
                </a:lnTo>
                <a:lnTo>
                  <a:pt x="328" y="150"/>
                </a:lnTo>
                <a:lnTo>
                  <a:pt x="328" y="150"/>
                </a:lnTo>
                <a:lnTo>
                  <a:pt x="326" y="150"/>
                </a:lnTo>
                <a:lnTo>
                  <a:pt x="326" y="150"/>
                </a:lnTo>
                <a:lnTo>
                  <a:pt x="326" y="151"/>
                </a:lnTo>
                <a:lnTo>
                  <a:pt x="329" y="151"/>
                </a:lnTo>
                <a:lnTo>
                  <a:pt x="329" y="151"/>
                </a:lnTo>
                <a:lnTo>
                  <a:pt x="329" y="151"/>
                </a:lnTo>
                <a:lnTo>
                  <a:pt x="329" y="151"/>
                </a:lnTo>
                <a:lnTo>
                  <a:pt x="328" y="151"/>
                </a:lnTo>
                <a:lnTo>
                  <a:pt x="326" y="151"/>
                </a:lnTo>
                <a:lnTo>
                  <a:pt x="326" y="153"/>
                </a:lnTo>
                <a:lnTo>
                  <a:pt x="326" y="153"/>
                </a:lnTo>
                <a:lnTo>
                  <a:pt x="326" y="153"/>
                </a:lnTo>
                <a:lnTo>
                  <a:pt x="326" y="153"/>
                </a:lnTo>
                <a:lnTo>
                  <a:pt x="326" y="151"/>
                </a:lnTo>
                <a:lnTo>
                  <a:pt x="325" y="151"/>
                </a:lnTo>
                <a:lnTo>
                  <a:pt x="325" y="151"/>
                </a:lnTo>
                <a:lnTo>
                  <a:pt x="325" y="153"/>
                </a:lnTo>
                <a:lnTo>
                  <a:pt x="325" y="153"/>
                </a:lnTo>
                <a:lnTo>
                  <a:pt x="325" y="153"/>
                </a:lnTo>
                <a:lnTo>
                  <a:pt x="325" y="154"/>
                </a:lnTo>
                <a:lnTo>
                  <a:pt x="325" y="154"/>
                </a:lnTo>
                <a:lnTo>
                  <a:pt x="325" y="155"/>
                </a:lnTo>
                <a:lnTo>
                  <a:pt x="325" y="155"/>
                </a:lnTo>
                <a:lnTo>
                  <a:pt x="325" y="155"/>
                </a:lnTo>
                <a:lnTo>
                  <a:pt x="326" y="155"/>
                </a:lnTo>
                <a:lnTo>
                  <a:pt x="326" y="155"/>
                </a:lnTo>
                <a:lnTo>
                  <a:pt x="326" y="155"/>
                </a:lnTo>
                <a:lnTo>
                  <a:pt x="326" y="157"/>
                </a:lnTo>
                <a:lnTo>
                  <a:pt x="326" y="157"/>
                </a:lnTo>
                <a:lnTo>
                  <a:pt x="326" y="157"/>
                </a:lnTo>
                <a:lnTo>
                  <a:pt x="326" y="157"/>
                </a:lnTo>
                <a:lnTo>
                  <a:pt x="328" y="157"/>
                </a:lnTo>
                <a:lnTo>
                  <a:pt x="329" y="157"/>
                </a:lnTo>
                <a:lnTo>
                  <a:pt x="330" y="157"/>
                </a:lnTo>
                <a:lnTo>
                  <a:pt x="332" y="155"/>
                </a:lnTo>
                <a:lnTo>
                  <a:pt x="332" y="155"/>
                </a:lnTo>
                <a:lnTo>
                  <a:pt x="332" y="155"/>
                </a:lnTo>
                <a:lnTo>
                  <a:pt x="332" y="154"/>
                </a:lnTo>
                <a:lnTo>
                  <a:pt x="333" y="154"/>
                </a:lnTo>
                <a:lnTo>
                  <a:pt x="335" y="154"/>
                </a:lnTo>
                <a:lnTo>
                  <a:pt x="335" y="154"/>
                </a:lnTo>
                <a:lnTo>
                  <a:pt x="336" y="154"/>
                </a:lnTo>
                <a:lnTo>
                  <a:pt x="336" y="154"/>
                </a:lnTo>
                <a:lnTo>
                  <a:pt x="335" y="153"/>
                </a:lnTo>
                <a:lnTo>
                  <a:pt x="335" y="153"/>
                </a:lnTo>
                <a:lnTo>
                  <a:pt x="335" y="153"/>
                </a:lnTo>
                <a:lnTo>
                  <a:pt x="336" y="153"/>
                </a:lnTo>
                <a:lnTo>
                  <a:pt x="336" y="153"/>
                </a:lnTo>
                <a:lnTo>
                  <a:pt x="338" y="153"/>
                </a:lnTo>
                <a:lnTo>
                  <a:pt x="338" y="151"/>
                </a:lnTo>
                <a:lnTo>
                  <a:pt x="338" y="151"/>
                </a:lnTo>
                <a:lnTo>
                  <a:pt x="339" y="151"/>
                </a:lnTo>
                <a:lnTo>
                  <a:pt x="339" y="151"/>
                </a:lnTo>
                <a:lnTo>
                  <a:pt x="340" y="151"/>
                </a:lnTo>
                <a:lnTo>
                  <a:pt x="340" y="151"/>
                </a:lnTo>
                <a:lnTo>
                  <a:pt x="340" y="150"/>
                </a:lnTo>
                <a:lnTo>
                  <a:pt x="340" y="150"/>
                </a:lnTo>
                <a:lnTo>
                  <a:pt x="340" y="150"/>
                </a:lnTo>
                <a:lnTo>
                  <a:pt x="342" y="150"/>
                </a:lnTo>
                <a:lnTo>
                  <a:pt x="343" y="150"/>
                </a:lnTo>
                <a:lnTo>
                  <a:pt x="345" y="148"/>
                </a:lnTo>
                <a:lnTo>
                  <a:pt x="346" y="148"/>
                </a:lnTo>
                <a:lnTo>
                  <a:pt x="348" y="147"/>
                </a:lnTo>
                <a:lnTo>
                  <a:pt x="349" y="148"/>
                </a:lnTo>
                <a:lnTo>
                  <a:pt x="349" y="148"/>
                </a:lnTo>
                <a:lnTo>
                  <a:pt x="350" y="147"/>
                </a:lnTo>
                <a:lnTo>
                  <a:pt x="350" y="147"/>
                </a:lnTo>
                <a:lnTo>
                  <a:pt x="352" y="147"/>
                </a:lnTo>
                <a:lnTo>
                  <a:pt x="353" y="147"/>
                </a:lnTo>
                <a:lnTo>
                  <a:pt x="353" y="147"/>
                </a:lnTo>
                <a:lnTo>
                  <a:pt x="353" y="147"/>
                </a:lnTo>
                <a:lnTo>
                  <a:pt x="353" y="145"/>
                </a:lnTo>
                <a:lnTo>
                  <a:pt x="355" y="145"/>
                </a:lnTo>
                <a:lnTo>
                  <a:pt x="355" y="145"/>
                </a:lnTo>
                <a:lnTo>
                  <a:pt x="356" y="145"/>
                </a:lnTo>
                <a:lnTo>
                  <a:pt x="356" y="145"/>
                </a:lnTo>
                <a:lnTo>
                  <a:pt x="356" y="144"/>
                </a:lnTo>
                <a:lnTo>
                  <a:pt x="356" y="144"/>
                </a:lnTo>
                <a:lnTo>
                  <a:pt x="358" y="144"/>
                </a:lnTo>
                <a:lnTo>
                  <a:pt x="359" y="144"/>
                </a:lnTo>
                <a:lnTo>
                  <a:pt x="360" y="143"/>
                </a:lnTo>
                <a:lnTo>
                  <a:pt x="362" y="143"/>
                </a:lnTo>
                <a:lnTo>
                  <a:pt x="362" y="144"/>
                </a:lnTo>
                <a:lnTo>
                  <a:pt x="362" y="144"/>
                </a:lnTo>
                <a:lnTo>
                  <a:pt x="360" y="144"/>
                </a:lnTo>
                <a:lnTo>
                  <a:pt x="359" y="144"/>
                </a:lnTo>
                <a:lnTo>
                  <a:pt x="358" y="145"/>
                </a:lnTo>
                <a:lnTo>
                  <a:pt x="358" y="147"/>
                </a:lnTo>
                <a:lnTo>
                  <a:pt x="358" y="147"/>
                </a:lnTo>
                <a:lnTo>
                  <a:pt x="356" y="147"/>
                </a:lnTo>
                <a:lnTo>
                  <a:pt x="356" y="147"/>
                </a:lnTo>
                <a:lnTo>
                  <a:pt x="355" y="147"/>
                </a:lnTo>
                <a:lnTo>
                  <a:pt x="355" y="147"/>
                </a:lnTo>
                <a:lnTo>
                  <a:pt x="353" y="147"/>
                </a:lnTo>
                <a:lnTo>
                  <a:pt x="353" y="147"/>
                </a:lnTo>
                <a:lnTo>
                  <a:pt x="349" y="148"/>
                </a:lnTo>
                <a:lnTo>
                  <a:pt x="345" y="151"/>
                </a:lnTo>
                <a:lnTo>
                  <a:pt x="345" y="153"/>
                </a:lnTo>
                <a:lnTo>
                  <a:pt x="345" y="153"/>
                </a:lnTo>
                <a:lnTo>
                  <a:pt x="343" y="153"/>
                </a:lnTo>
                <a:lnTo>
                  <a:pt x="342" y="153"/>
                </a:lnTo>
                <a:lnTo>
                  <a:pt x="340" y="153"/>
                </a:lnTo>
                <a:lnTo>
                  <a:pt x="340" y="154"/>
                </a:lnTo>
                <a:lnTo>
                  <a:pt x="340" y="154"/>
                </a:lnTo>
                <a:lnTo>
                  <a:pt x="340" y="154"/>
                </a:lnTo>
                <a:lnTo>
                  <a:pt x="339" y="154"/>
                </a:lnTo>
                <a:lnTo>
                  <a:pt x="339" y="154"/>
                </a:lnTo>
                <a:lnTo>
                  <a:pt x="338" y="154"/>
                </a:lnTo>
                <a:lnTo>
                  <a:pt x="338" y="154"/>
                </a:lnTo>
                <a:lnTo>
                  <a:pt x="338" y="153"/>
                </a:lnTo>
                <a:lnTo>
                  <a:pt x="338" y="153"/>
                </a:lnTo>
                <a:lnTo>
                  <a:pt x="338" y="153"/>
                </a:lnTo>
                <a:lnTo>
                  <a:pt x="338" y="153"/>
                </a:lnTo>
                <a:lnTo>
                  <a:pt x="336" y="153"/>
                </a:lnTo>
                <a:lnTo>
                  <a:pt x="336" y="153"/>
                </a:lnTo>
                <a:lnTo>
                  <a:pt x="336" y="153"/>
                </a:lnTo>
                <a:lnTo>
                  <a:pt x="336" y="154"/>
                </a:lnTo>
                <a:lnTo>
                  <a:pt x="336" y="154"/>
                </a:lnTo>
                <a:lnTo>
                  <a:pt x="338" y="154"/>
                </a:lnTo>
                <a:lnTo>
                  <a:pt x="338" y="154"/>
                </a:lnTo>
                <a:lnTo>
                  <a:pt x="336" y="154"/>
                </a:lnTo>
                <a:lnTo>
                  <a:pt x="336" y="154"/>
                </a:lnTo>
                <a:lnTo>
                  <a:pt x="335" y="154"/>
                </a:lnTo>
                <a:lnTo>
                  <a:pt x="333" y="154"/>
                </a:lnTo>
                <a:lnTo>
                  <a:pt x="333" y="155"/>
                </a:lnTo>
                <a:lnTo>
                  <a:pt x="333" y="155"/>
                </a:lnTo>
                <a:lnTo>
                  <a:pt x="333" y="155"/>
                </a:lnTo>
                <a:lnTo>
                  <a:pt x="333" y="155"/>
                </a:lnTo>
                <a:lnTo>
                  <a:pt x="328" y="158"/>
                </a:lnTo>
                <a:lnTo>
                  <a:pt x="328" y="158"/>
                </a:lnTo>
                <a:lnTo>
                  <a:pt x="328" y="158"/>
                </a:lnTo>
                <a:lnTo>
                  <a:pt x="328" y="160"/>
                </a:lnTo>
                <a:lnTo>
                  <a:pt x="326" y="161"/>
                </a:lnTo>
                <a:lnTo>
                  <a:pt x="328" y="161"/>
                </a:lnTo>
                <a:lnTo>
                  <a:pt x="328" y="161"/>
                </a:lnTo>
                <a:lnTo>
                  <a:pt x="326" y="161"/>
                </a:lnTo>
                <a:lnTo>
                  <a:pt x="326" y="161"/>
                </a:lnTo>
                <a:lnTo>
                  <a:pt x="325" y="161"/>
                </a:lnTo>
                <a:lnTo>
                  <a:pt x="325" y="161"/>
                </a:lnTo>
                <a:lnTo>
                  <a:pt x="325" y="161"/>
                </a:lnTo>
                <a:lnTo>
                  <a:pt x="323" y="161"/>
                </a:lnTo>
                <a:lnTo>
                  <a:pt x="323" y="161"/>
                </a:lnTo>
                <a:lnTo>
                  <a:pt x="322" y="161"/>
                </a:lnTo>
                <a:lnTo>
                  <a:pt x="322" y="161"/>
                </a:lnTo>
                <a:lnTo>
                  <a:pt x="322" y="163"/>
                </a:lnTo>
                <a:lnTo>
                  <a:pt x="322" y="163"/>
                </a:lnTo>
                <a:lnTo>
                  <a:pt x="322" y="163"/>
                </a:lnTo>
                <a:lnTo>
                  <a:pt x="320" y="163"/>
                </a:lnTo>
                <a:lnTo>
                  <a:pt x="320" y="164"/>
                </a:lnTo>
                <a:lnTo>
                  <a:pt x="320" y="164"/>
                </a:lnTo>
                <a:lnTo>
                  <a:pt x="319" y="164"/>
                </a:lnTo>
                <a:lnTo>
                  <a:pt x="319" y="164"/>
                </a:lnTo>
                <a:lnTo>
                  <a:pt x="319" y="164"/>
                </a:lnTo>
                <a:lnTo>
                  <a:pt x="319" y="164"/>
                </a:lnTo>
                <a:lnTo>
                  <a:pt x="319" y="164"/>
                </a:lnTo>
                <a:lnTo>
                  <a:pt x="318" y="165"/>
                </a:lnTo>
                <a:lnTo>
                  <a:pt x="318" y="165"/>
                </a:lnTo>
                <a:lnTo>
                  <a:pt x="316" y="165"/>
                </a:lnTo>
                <a:lnTo>
                  <a:pt x="316" y="165"/>
                </a:lnTo>
                <a:lnTo>
                  <a:pt x="316" y="165"/>
                </a:lnTo>
                <a:lnTo>
                  <a:pt x="316" y="165"/>
                </a:lnTo>
                <a:lnTo>
                  <a:pt x="316" y="165"/>
                </a:lnTo>
                <a:lnTo>
                  <a:pt x="316" y="165"/>
                </a:lnTo>
                <a:lnTo>
                  <a:pt x="318" y="165"/>
                </a:lnTo>
                <a:lnTo>
                  <a:pt x="318" y="164"/>
                </a:lnTo>
                <a:lnTo>
                  <a:pt x="318" y="164"/>
                </a:lnTo>
                <a:lnTo>
                  <a:pt x="316" y="164"/>
                </a:lnTo>
                <a:lnTo>
                  <a:pt x="316" y="164"/>
                </a:lnTo>
                <a:lnTo>
                  <a:pt x="316" y="163"/>
                </a:lnTo>
                <a:lnTo>
                  <a:pt x="316" y="163"/>
                </a:lnTo>
                <a:lnTo>
                  <a:pt x="318" y="163"/>
                </a:lnTo>
                <a:lnTo>
                  <a:pt x="319" y="163"/>
                </a:lnTo>
                <a:lnTo>
                  <a:pt x="319" y="163"/>
                </a:lnTo>
                <a:lnTo>
                  <a:pt x="319" y="161"/>
                </a:lnTo>
                <a:lnTo>
                  <a:pt x="319" y="161"/>
                </a:lnTo>
                <a:lnTo>
                  <a:pt x="319" y="160"/>
                </a:lnTo>
                <a:lnTo>
                  <a:pt x="320" y="158"/>
                </a:lnTo>
                <a:lnTo>
                  <a:pt x="320" y="158"/>
                </a:lnTo>
                <a:lnTo>
                  <a:pt x="319" y="158"/>
                </a:lnTo>
                <a:lnTo>
                  <a:pt x="319" y="158"/>
                </a:lnTo>
                <a:lnTo>
                  <a:pt x="319" y="158"/>
                </a:lnTo>
                <a:lnTo>
                  <a:pt x="319" y="158"/>
                </a:lnTo>
                <a:lnTo>
                  <a:pt x="319" y="158"/>
                </a:lnTo>
                <a:lnTo>
                  <a:pt x="319" y="158"/>
                </a:lnTo>
                <a:lnTo>
                  <a:pt x="319" y="157"/>
                </a:lnTo>
                <a:lnTo>
                  <a:pt x="319" y="157"/>
                </a:lnTo>
                <a:lnTo>
                  <a:pt x="319" y="155"/>
                </a:lnTo>
                <a:lnTo>
                  <a:pt x="320" y="155"/>
                </a:lnTo>
                <a:lnTo>
                  <a:pt x="320" y="155"/>
                </a:lnTo>
                <a:lnTo>
                  <a:pt x="319" y="157"/>
                </a:lnTo>
                <a:lnTo>
                  <a:pt x="319" y="157"/>
                </a:lnTo>
                <a:lnTo>
                  <a:pt x="319" y="158"/>
                </a:lnTo>
                <a:lnTo>
                  <a:pt x="319" y="158"/>
                </a:lnTo>
                <a:lnTo>
                  <a:pt x="319" y="158"/>
                </a:lnTo>
                <a:lnTo>
                  <a:pt x="319" y="158"/>
                </a:lnTo>
                <a:lnTo>
                  <a:pt x="320" y="158"/>
                </a:lnTo>
                <a:lnTo>
                  <a:pt x="322" y="158"/>
                </a:lnTo>
                <a:lnTo>
                  <a:pt x="323" y="158"/>
                </a:lnTo>
                <a:lnTo>
                  <a:pt x="323" y="158"/>
                </a:lnTo>
                <a:lnTo>
                  <a:pt x="323" y="160"/>
                </a:lnTo>
                <a:lnTo>
                  <a:pt x="323" y="160"/>
                </a:lnTo>
                <a:lnTo>
                  <a:pt x="323" y="160"/>
                </a:lnTo>
                <a:lnTo>
                  <a:pt x="323" y="158"/>
                </a:lnTo>
                <a:lnTo>
                  <a:pt x="323" y="158"/>
                </a:lnTo>
                <a:lnTo>
                  <a:pt x="323" y="158"/>
                </a:lnTo>
                <a:lnTo>
                  <a:pt x="323" y="158"/>
                </a:lnTo>
                <a:lnTo>
                  <a:pt x="323" y="158"/>
                </a:lnTo>
                <a:lnTo>
                  <a:pt x="323" y="157"/>
                </a:lnTo>
                <a:lnTo>
                  <a:pt x="323" y="157"/>
                </a:lnTo>
                <a:lnTo>
                  <a:pt x="323" y="157"/>
                </a:lnTo>
                <a:lnTo>
                  <a:pt x="323" y="157"/>
                </a:lnTo>
                <a:lnTo>
                  <a:pt x="323" y="157"/>
                </a:lnTo>
                <a:lnTo>
                  <a:pt x="323" y="155"/>
                </a:lnTo>
                <a:lnTo>
                  <a:pt x="323" y="155"/>
                </a:lnTo>
                <a:lnTo>
                  <a:pt x="323" y="155"/>
                </a:lnTo>
                <a:lnTo>
                  <a:pt x="323" y="154"/>
                </a:lnTo>
                <a:lnTo>
                  <a:pt x="323" y="154"/>
                </a:lnTo>
                <a:lnTo>
                  <a:pt x="323" y="154"/>
                </a:lnTo>
                <a:lnTo>
                  <a:pt x="323" y="154"/>
                </a:lnTo>
                <a:lnTo>
                  <a:pt x="323" y="154"/>
                </a:lnTo>
                <a:lnTo>
                  <a:pt x="322" y="154"/>
                </a:lnTo>
                <a:lnTo>
                  <a:pt x="320" y="154"/>
                </a:lnTo>
                <a:lnTo>
                  <a:pt x="319" y="155"/>
                </a:lnTo>
                <a:lnTo>
                  <a:pt x="318" y="155"/>
                </a:lnTo>
                <a:lnTo>
                  <a:pt x="318" y="155"/>
                </a:lnTo>
                <a:lnTo>
                  <a:pt x="315" y="157"/>
                </a:lnTo>
                <a:lnTo>
                  <a:pt x="312" y="158"/>
                </a:lnTo>
                <a:lnTo>
                  <a:pt x="309" y="160"/>
                </a:lnTo>
                <a:lnTo>
                  <a:pt x="306" y="161"/>
                </a:lnTo>
                <a:lnTo>
                  <a:pt x="306" y="161"/>
                </a:lnTo>
                <a:lnTo>
                  <a:pt x="305" y="161"/>
                </a:lnTo>
                <a:lnTo>
                  <a:pt x="305" y="163"/>
                </a:lnTo>
                <a:lnTo>
                  <a:pt x="303" y="163"/>
                </a:lnTo>
                <a:lnTo>
                  <a:pt x="302" y="163"/>
                </a:lnTo>
                <a:lnTo>
                  <a:pt x="302" y="163"/>
                </a:lnTo>
                <a:lnTo>
                  <a:pt x="302" y="163"/>
                </a:lnTo>
                <a:lnTo>
                  <a:pt x="302" y="163"/>
                </a:lnTo>
                <a:lnTo>
                  <a:pt x="301" y="163"/>
                </a:lnTo>
                <a:lnTo>
                  <a:pt x="301" y="164"/>
                </a:lnTo>
                <a:lnTo>
                  <a:pt x="301" y="164"/>
                </a:lnTo>
                <a:lnTo>
                  <a:pt x="301" y="164"/>
                </a:lnTo>
                <a:lnTo>
                  <a:pt x="301" y="165"/>
                </a:lnTo>
                <a:lnTo>
                  <a:pt x="301" y="165"/>
                </a:lnTo>
                <a:lnTo>
                  <a:pt x="299" y="165"/>
                </a:lnTo>
                <a:lnTo>
                  <a:pt x="299" y="165"/>
                </a:lnTo>
                <a:lnTo>
                  <a:pt x="301" y="165"/>
                </a:lnTo>
                <a:lnTo>
                  <a:pt x="301" y="164"/>
                </a:lnTo>
                <a:lnTo>
                  <a:pt x="301" y="164"/>
                </a:lnTo>
                <a:lnTo>
                  <a:pt x="301" y="164"/>
                </a:lnTo>
                <a:lnTo>
                  <a:pt x="301" y="164"/>
                </a:lnTo>
                <a:lnTo>
                  <a:pt x="299" y="164"/>
                </a:lnTo>
                <a:lnTo>
                  <a:pt x="299" y="164"/>
                </a:lnTo>
                <a:lnTo>
                  <a:pt x="298" y="165"/>
                </a:lnTo>
                <a:lnTo>
                  <a:pt x="298" y="165"/>
                </a:lnTo>
                <a:lnTo>
                  <a:pt x="298" y="165"/>
                </a:lnTo>
                <a:lnTo>
                  <a:pt x="298" y="167"/>
                </a:lnTo>
                <a:lnTo>
                  <a:pt x="298" y="167"/>
                </a:lnTo>
                <a:lnTo>
                  <a:pt x="298" y="167"/>
                </a:lnTo>
                <a:lnTo>
                  <a:pt x="298" y="167"/>
                </a:lnTo>
                <a:lnTo>
                  <a:pt x="298" y="167"/>
                </a:lnTo>
                <a:lnTo>
                  <a:pt x="298" y="165"/>
                </a:lnTo>
                <a:lnTo>
                  <a:pt x="298" y="165"/>
                </a:lnTo>
                <a:lnTo>
                  <a:pt x="296" y="165"/>
                </a:lnTo>
                <a:lnTo>
                  <a:pt x="296" y="165"/>
                </a:lnTo>
                <a:lnTo>
                  <a:pt x="296" y="165"/>
                </a:lnTo>
                <a:lnTo>
                  <a:pt x="295" y="165"/>
                </a:lnTo>
                <a:lnTo>
                  <a:pt x="295" y="167"/>
                </a:lnTo>
                <a:lnTo>
                  <a:pt x="295" y="167"/>
                </a:lnTo>
                <a:lnTo>
                  <a:pt x="295" y="167"/>
                </a:lnTo>
                <a:lnTo>
                  <a:pt x="295" y="167"/>
                </a:lnTo>
                <a:lnTo>
                  <a:pt x="295" y="167"/>
                </a:lnTo>
                <a:lnTo>
                  <a:pt x="293" y="167"/>
                </a:lnTo>
                <a:lnTo>
                  <a:pt x="293" y="167"/>
                </a:lnTo>
                <a:lnTo>
                  <a:pt x="293" y="168"/>
                </a:lnTo>
                <a:lnTo>
                  <a:pt x="292" y="168"/>
                </a:lnTo>
                <a:lnTo>
                  <a:pt x="292" y="168"/>
                </a:lnTo>
                <a:lnTo>
                  <a:pt x="292" y="167"/>
                </a:lnTo>
                <a:lnTo>
                  <a:pt x="292" y="167"/>
                </a:lnTo>
                <a:lnTo>
                  <a:pt x="292" y="168"/>
                </a:lnTo>
                <a:lnTo>
                  <a:pt x="291" y="168"/>
                </a:lnTo>
                <a:lnTo>
                  <a:pt x="291" y="168"/>
                </a:lnTo>
                <a:lnTo>
                  <a:pt x="291" y="168"/>
                </a:lnTo>
                <a:lnTo>
                  <a:pt x="291" y="168"/>
                </a:lnTo>
                <a:lnTo>
                  <a:pt x="288" y="170"/>
                </a:lnTo>
                <a:lnTo>
                  <a:pt x="285" y="171"/>
                </a:lnTo>
                <a:lnTo>
                  <a:pt x="281" y="172"/>
                </a:lnTo>
                <a:lnTo>
                  <a:pt x="281" y="172"/>
                </a:lnTo>
                <a:lnTo>
                  <a:pt x="278" y="174"/>
                </a:lnTo>
                <a:lnTo>
                  <a:pt x="275" y="174"/>
                </a:lnTo>
                <a:lnTo>
                  <a:pt x="273" y="175"/>
                </a:lnTo>
                <a:lnTo>
                  <a:pt x="273" y="175"/>
                </a:lnTo>
                <a:lnTo>
                  <a:pt x="273" y="175"/>
                </a:lnTo>
                <a:lnTo>
                  <a:pt x="275" y="177"/>
                </a:lnTo>
                <a:lnTo>
                  <a:pt x="275" y="177"/>
                </a:lnTo>
                <a:lnTo>
                  <a:pt x="275" y="177"/>
                </a:lnTo>
                <a:lnTo>
                  <a:pt x="273" y="177"/>
                </a:lnTo>
                <a:lnTo>
                  <a:pt x="273" y="177"/>
                </a:lnTo>
                <a:lnTo>
                  <a:pt x="273" y="177"/>
                </a:lnTo>
                <a:lnTo>
                  <a:pt x="273" y="177"/>
                </a:lnTo>
                <a:lnTo>
                  <a:pt x="273" y="175"/>
                </a:lnTo>
                <a:lnTo>
                  <a:pt x="272" y="175"/>
                </a:lnTo>
                <a:lnTo>
                  <a:pt x="272" y="175"/>
                </a:lnTo>
                <a:lnTo>
                  <a:pt x="272" y="175"/>
                </a:lnTo>
                <a:lnTo>
                  <a:pt x="271" y="175"/>
                </a:lnTo>
                <a:lnTo>
                  <a:pt x="271" y="177"/>
                </a:lnTo>
                <a:lnTo>
                  <a:pt x="269" y="178"/>
                </a:lnTo>
                <a:lnTo>
                  <a:pt x="269" y="178"/>
                </a:lnTo>
                <a:lnTo>
                  <a:pt x="269" y="177"/>
                </a:lnTo>
                <a:lnTo>
                  <a:pt x="269" y="177"/>
                </a:lnTo>
                <a:lnTo>
                  <a:pt x="268" y="177"/>
                </a:lnTo>
                <a:lnTo>
                  <a:pt x="268" y="177"/>
                </a:lnTo>
                <a:lnTo>
                  <a:pt x="268" y="177"/>
                </a:lnTo>
                <a:lnTo>
                  <a:pt x="268" y="177"/>
                </a:lnTo>
                <a:lnTo>
                  <a:pt x="266" y="177"/>
                </a:lnTo>
                <a:lnTo>
                  <a:pt x="266" y="177"/>
                </a:lnTo>
                <a:lnTo>
                  <a:pt x="268" y="178"/>
                </a:lnTo>
                <a:lnTo>
                  <a:pt x="268" y="178"/>
                </a:lnTo>
                <a:lnTo>
                  <a:pt x="268" y="178"/>
                </a:lnTo>
                <a:lnTo>
                  <a:pt x="266" y="178"/>
                </a:lnTo>
                <a:lnTo>
                  <a:pt x="266" y="178"/>
                </a:lnTo>
                <a:lnTo>
                  <a:pt x="266" y="180"/>
                </a:lnTo>
                <a:lnTo>
                  <a:pt x="266" y="180"/>
                </a:lnTo>
                <a:lnTo>
                  <a:pt x="268" y="180"/>
                </a:lnTo>
                <a:lnTo>
                  <a:pt x="268" y="180"/>
                </a:lnTo>
                <a:lnTo>
                  <a:pt x="266" y="180"/>
                </a:lnTo>
                <a:lnTo>
                  <a:pt x="266" y="180"/>
                </a:lnTo>
                <a:lnTo>
                  <a:pt x="266" y="180"/>
                </a:lnTo>
                <a:lnTo>
                  <a:pt x="266" y="181"/>
                </a:lnTo>
                <a:lnTo>
                  <a:pt x="266" y="181"/>
                </a:lnTo>
                <a:lnTo>
                  <a:pt x="266" y="180"/>
                </a:lnTo>
                <a:lnTo>
                  <a:pt x="265" y="180"/>
                </a:lnTo>
                <a:lnTo>
                  <a:pt x="265" y="180"/>
                </a:lnTo>
                <a:lnTo>
                  <a:pt x="265" y="180"/>
                </a:lnTo>
                <a:lnTo>
                  <a:pt x="264" y="180"/>
                </a:lnTo>
                <a:lnTo>
                  <a:pt x="262" y="180"/>
                </a:lnTo>
                <a:lnTo>
                  <a:pt x="262" y="180"/>
                </a:lnTo>
                <a:lnTo>
                  <a:pt x="262" y="180"/>
                </a:lnTo>
                <a:lnTo>
                  <a:pt x="262" y="180"/>
                </a:lnTo>
                <a:lnTo>
                  <a:pt x="261" y="180"/>
                </a:lnTo>
                <a:lnTo>
                  <a:pt x="261" y="180"/>
                </a:lnTo>
                <a:lnTo>
                  <a:pt x="259" y="180"/>
                </a:lnTo>
                <a:lnTo>
                  <a:pt x="258" y="180"/>
                </a:lnTo>
                <a:lnTo>
                  <a:pt x="258" y="180"/>
                </a:lnTo>
                <a:lnTo>
                  <a:pt x="258" y="180"/>
                </a:lnTo>
                <a:lnTo>
                  <a:pt x="258" y="180"/>
                </a:lnTo>
                <a:lnTo>
                  <a:pt x="258" y="181"/>
                </a:lnTo>
                <a:lnTo>
                  <a:pt x="258" y="181"/>
                </a:lnTo>
                <a:lnTo>
                  <a:pt x="256" y="181"/>
                </a:lnTo>
                <a:lnTo>
                  <a:pt x="256" y="181"/>
                </a:lnTo>
                <a:lnTo>
                  <a:pt x="256" y="181"/>
                </a:lnTo>
                <a:lnTo>
                  <a:pt x="256" y="182"/>
                </a:lnTo>
                <a:lnTo>
                  <a:pt x="256" y="182"/>
                </a:lnTo>
                <a:lnTo>
                  <a:pt x="255" y="184"/>
                </a:lnTo>
                <a:lnTo>
                  <a:pt x="254" y="184"/>
                </a:lnTo>
                <a:lnTo>
                  <a:pt x="254" y="184"/>
                </a:lnTo>
                <a:lnTo>
                  <a:pt x="254" y="185"/>
                </a:lnTo>
                <a:lnTo>
                  <a:pt x="254" y="185"/>
                </a:lnTo>
                <a:lnTo>
                  <a:pt x="252" y="187"/>
                </a:lnTo>
                <a:lnTo>
                  <a:pt x="252" y="187"/>
                </a:lnTo>
                <a:lnTo>
                  <a:pt x="252" y="187"/>
                </a:lnTo>
                <a:lnTo>
                  <a:pt x="252" y="185"/>
                </a:lnTo>
                <a:lnTo>
                  <a:pt x="251" y="185"/>
                </a:lnTo>
                <a:lnTo>
                  <a:pt x="251" y="185"/>
                </a:lnTo>
                <a:lnTo>
                  <a:pt x="249" y="185"/>
                </a:lnTo>
                <a:lnTo>
                  <a:pt x="249" y="185"/>
                </a:lnTo>
                <a:lnTo>
                  <a:pt x="249" y="185"/>
                </a:lnTo>
                <a:lnTo>
                  <a:pt x="249" y="185"/>
                </a:lnTo>
                <a:lnTo>
                  <a:pt x="249" y="187"/>
                </a:lnTo>
                <a:lnTo>
                  <a:pt x="249" y="188"/>
                </a:lnTo>
                <a:lnTo>
                  <a:pt x="248" y="188"/>
                </a:lnTo>
                <a:lnTo>
                  <a:pt x="248" y="188"/>
                </a:lnTo>
                <a:lnTo>
                  <a:pt x="248" y="190"/>
                </a:lnTo>
                <a:lnTo>
                  <a:pt x="246" y="190"/>
                </a:lnTo>
                <a:lnTo>
                  <a:pt x="246" y="190"/>
                </a:lnTo>
                <a:lnTo>
                  <a:pt x="246" y="190"/>
                </a:lnTo>
                <a:lnTo>
                  <a:pt x="246" y="188"/>
                </a:lnTo>
                <a:lnTo>
                  <a:pt x="248" y="188"/>
                </a:lnTo>
                <a:lnTo>
                  <a:pt x="248" y="188"/>
                </a:lnTo>
                <a:lnTo>
                  <a:pt x="246" y="188"/>
                </a:lnTo>
                <a:lnTo>
                  <a:pt x="246" y="188"/>
                </a:lnTo>
                <a:lnTo>
                  <a:pt x="246" y="188"/>
                </a:lnTo>
                <a:lnTo>
                  <a:pt x="245" y="188"/>
                </a:lnTo>
                <a:lnTo>
                  <a:pt x="245" y="190"/>
                </a:lnTo>
                <a:lnTo>
                  <a:pt x="245" y="190"/>
                </a:lnTo>
                <a:lnTo>
                  <a:pt x="245" y="190"/>
                </a:lnTo>
                <a:lnTo>
                  <a:pt x="245" y="190"/>
                </a:lnTo>
                <a:lnTo>
                  <a:pt x="245" y="191"/>
                </a:lnTo>
                <a:lnTo>
                  <a:pt x="246" y="191"/>
                </a:lnTo>
                <a:lnTo>
                  <a:pt x="248" y="190"/>
                </a:lnTo>
                <a:lnTo>
                  <a:pt x="248" y="190"/>
                </a:lnTo>
                <a:lnTo>
                  <a:pt x="249" y="190"/>
                </a:lnTo>
                <a:lnTo>
                  <a:pt x="251" y="188"/>
                </a:lnTo>
                <a:lnTo>
                  <a:pt x="251" y="188"/>
                </a:lnTo>
                <a:lnTo>
                  <a:pt x="251" y="188"/>
                </a:lnTo>
                <a:lnTo>
                  <a:pt x="252" y="188"/>
                </a:lnTo>
                <a:lnTo>
                  <a:pt x="252" y="190"/>
                </a:lnTo>
                <a:lnTo>
                  <a:pt x="251" y="191"/>
                </a:lnTo>
                <a:lnTo>
                  <a:pt x="251" y="191"/>
                </a:lnTo>
                <a:lnTo>
                  <a:pt x="251" y="191"/>
                </a:lnTo>
                <a:lnTo>
                  <a:pt x="251" y="191"/>
                </a:lnTo>
                <a:lnTo>
                  <a:pt x="251" y="190"/>
                </a:lnTo>
                <a:lnTo>
                  <a:pt x="251" y="190"/>
                </a:lnTo>
                <a:lnTo>
                  <a:pt x="251" y="190"/>
                </a:lnTo>
                <a:lnTo>
                  <a:pt x="251" y="190"/>
                </a:lnTo>
                <a:lnTo>
                  <a:pt x="251" y="191"/>
                </a:lnTo>
                <a:lnTo>
                  <a:pt x="249" y="191"/>
                </a:lnTo>
                <a:lnTo>
                  <a:pt x="249" y="192"/>
                </a:lnTo>
                <a:lnTo>
                  <a:pt x="248" y="192"/>
                </a:lnTo>
                <a:lnTo>
                  <a:pt x="246" y="192"/>
                </a:lnTo>
                <a:lnTo>
                  <a:pt x="246" y="194"/>
                </a:lnTo>
                <a:lnTo>
                  <a:pt x="245" y="194"/>
                </a:lnTo>
                <a:lnTo>
                  <a:pt x="242" y="195"/>
                </a:lnTo>
                <a:lnTo>
                  <a:pt x="242" y="195"/>
                </a:lnTo>
                <a:lnTo>
                  <a:pt x="242" y="194"/>
                </a:lnTo>
                <a:lnTo>
                  <a:pt x="244" y="194"/>
                </a:lnTo>
                <a:lnTo>
                  <a:pt x="244" y="194"/>
                </a:lnTo>
                <a:lnTo>
                  <a:pt x="244" y="194"/>
                </a:lnTo>
                <a:lnTo>
                  <a:pt x="245" y="192"/>
                </a:lnTo>
                <a:lnTo>
                  <a:pt x="244" y="192"/>
                </a:lnTo>
                <a:lnTo>
                  <a:pt x="244" y="192"/>
                </a:lnTo>
                <a:lnTo>
                  <a:pt x="242" y="192"/>
                </a:lnTo>
                <a:lnTo>
                  <a:pt x="242" y="192"/>
                </a:lnTo>
                <a:lnTo>
                  <a:pt x="242" y="191"/>
                </a:lnTo>
                <a:lnTo>
                  <a:pt x="242" y="190"/>
                </a:lnTo>
                <a:lnTo>
                  <a:pt x="242" y="190"/>
                </a:lnTo>
                <a:lnTo>
                  <a:pt x="241" y="190"/>
                </a:lnTo>
                <a:lnTo>
                  <a:pt x="241" y="191"/>
                </a:lnTo>
                <a:lnTo>
                  <a:pt x="239" y="191"/>
                </a:lnTo>
                <a:lnTo>
                  <a:pt x="239" y="191"/>
                </a:lnTo>
                <a:lnTo>
                  <a:pt x="239" y="191"/>
                </a:lnTo>
                <a:lnTo>
                  <a:pt x="239" y="192"/>
                </a:lnTo>
                <a:lnTo>
                  <a:pt x="239" y="192"/>
                </a:lnTo>
                <a:lnTo>
                  <a:pt x="241" y="194"/>
                </a:lnTo>
                <a:lnTo>
                  <a:pt x="241" y="194"/>
                </a:lnTo>
                <a:lnTo>
                  <a:pt x="241" y="194"/>
                </a:lnTo>
                <a:lnTo>
                  <a:pt x="241" y="194"/>
                </a:lnTo>
                <a:lnTo>
                  <a:pt x="241" y="194"/>
                </a:lnTo>
                <a:lnTo>
                  <a:pt x="241" y="194"/>
                </a:lnTo>
                <a:lnTo>
                  <a:pt x="241" y="195"/>
                </a:lnTo>
                <a:lnTo>
                  <a:pt x="241" y="195"/>
                </a:lnTo>
                <a:lnTo>
                  <a:pt x="241" y="197"/>
                </a:lnTo>
                <a:lnTo>
                  <a:pt x="241" y="197"/>
                </a:lnTo>
                <a:lnTo>
                  <a:pt x="241" y="197"/>
                </a:lnTo>
                <a:lnTo>
                  <a:pt x="239" y="198"/>
                </a:lnTo>
                <a:lnTo>
                  <a:pt x="239" y="198"/>
                </a:lnTo>
                <a:lnTo>
                  <a:pt x="239" y="200"/>
                </a:lnTo>
                <a:lnTo>
                  <a:pt x="239" y="200"/>
                </a:lnTo>
                <a:lnTo>
                  <a:pt x="239" y="200"/>
                </a:lnTo>
                <a:lnTo>
                  <a:pt x="238" y="200"/>
                </a:lnTo>
                <a:lnTo>
                  <a:pt x="236" y="200"/>
                </a:lnTo>
                <a:lnTo>
                  <a:pt x="235" y="201"/>
                </a:lnTo>
                <a:lnTo>
                  <a:pt x="234" y="201"/>
                </a:lnTo>
                <a:lnTo>
                  <a:pt x="234" y="202"/>
                </a:lnTo>
                <a:lnTo>
                  <a:pt x="232" y="202"/>
                </a:lnTo>
                <a:lnTo>
                  <a:pt x="231" y="202"/>
                </a:lnTo>
                <a:lnTo>
                  <a:pt x="231" y="202"/>
                </a:lnTo>
                <a:lnTo>
                  <a:pt x="231" y="202"/>
                </a:lnTo>
                <a:lnTo>
                  <a:pt x="229" y="202"/>
                </a:lnTo>
                <a:lnTo>
                  <a:pt x="229" y="202"/>
                </a:lnTo>
                <a:lnTo>
                  <a:pt x="229" y="202"/>
                </a:lnTo>
                <a:lnTo>
                  <a:pt x="229" y="202"/>
                </a:lnTo>
                <a:lnTo>
                  <a:pt x="229" y="202"/>
                </a:lnTo>
                <a:lnTo>
                  <a:pt x="228" y="202"/>
                </a:lnTo>
                <a:lnTo>
                  <a:pt x="228" y="204"/>
                </a:lnTo>
                <a:lnTo>
                  <a:pt x="226" y="204"/>
                </a:lnTo>
                <a:lnTo>
                  <a:pt x="226" y="204"/>
                </a:lnTo>
                <a:lnTo>
                  <a:pt x="226" y="202"/>
                </a:lnTo>
                <a:lnTo>
                  <a:pt x="226" y="202"/>
                </a:lnTo>
                <a:lnTo>
                  <a:pt x="225" y="204"/>
                </a:lnTo>
                <a:lnTo>
                  <a:pt x="225" y="204"/>
                </a:lnTo>
                <a:lnTo>
                  <a:pt x="224" y="205"/>
                </a:lnTo>
                <a:lnTo>
                  <a:pt x="224" y="205"/>
                </a:lnTo>
                <a:lnTo>
                  <a:pt x="224" y="205"/>
                </a:lnTo>
                <a:lnTo>
                  <a:pt x="222" y="205"/>
                </a:lnTo>
                <a:lnTo>
                  <a:pt x="222" y="207"/>
                </a:lnTo>
                <a:lnTo>
                  <a:pt x="221" y="207"/>
                </a:lnTo>
                <a:lnTo>
                  <a:pt x="221" y="205"/>
                </a:lnTo>
                <a:lnTo>
                  <a:pt x="221" y="207"/>
                </a:lnTo>
                <a:lnTo>
                  <a:pt x="219" y="207"/>
                </a:lnTo>
                <a:lnTo>
                  <a:pt x="221" y="205"/>
                </a:lnTo>
                <a:lnTo>
                  <a:pt x="219" y="205"/>
                </a:lnTo>
                <a:lnTo>
                  <a:pt x="219" y="205"/>
                </a:lnTo>
                <a:lnTo>
                  <a:pt x="221" y="205"/>
                </a:lnTo>
                <a:lnTo>
                  <a:pt x="221" y="205"/>
                </a:lnTo>
                <a:lnTo>
                  <a:pt x="221" y="205"/>
                </a:lnTo>
                <a:lnTo>
                  <a:pt x="221" y="205"/>
                </a:lnTo>
                <a:lnTo>
                  <a:pt x="221" y="205"/>
                </a:lnTo>
                <a:lnTo>
                  <a:pt x="221" y="205"/>
                </a:lnTo>
                <a:lnTo>
                  <a:pt x="221" y="205"/>
                </a:lnTo>
                <a:lnTo>
                  <a:pt x="221" y="204"/>
                </a:lnTo>
                <a:lnTo>
                  <a:pt x="221" y="204"/>
                </a:lnTo>
                <a:lnTo>
                  <a:pt x="219" y="204"/>
                </a:lnTo>
                <a:lnTo>
                  <a:pt x="219" y="202"/>
                </a:lnTo>
                <a:lnTo>
                  <a:pt x="218" y="202"/>
                </a:lnTo>
                <a:lnTo>
                  <a:pt x="218" y="201"/>
                </a:lnTo>
                <a:lnTo>
                  <a:pt x="218" y="201"/>
                </a:lnTo>
                <a:lnTo>
                  <a:pt x="218" y="201"/>
                </a:lnTo>
                <a:lnTo>
                  <a:pt x="218" y="202"/>
                </a:lnTo>
                <a:lnTo>
                  <a:pt x="218" y="204"/>
                </a:lnTo>
                <a:lnTo>
                  <a:pt x="218" y="204"/>
                </a:lnTo>
                <a:lnTo>
                  <a:pt x="216" y="202"/>
                </a:lnTo>
                <a:lnTo>
                  <a:pt x="216" y="202"/>
                </a:lnTo>
                <a:lnTo>
                  <a:pt x="216" y="202"/>
                </a:lnTo>
                <a:lnTo>
                  <a:pt x="216" y="202"/>
                </a:lnTo>
                <a:lnTo>
                  <a:pt x="216" y="202"/>
                </a:lnTo>
                <a:lnTo>
                  <a:pt x="216" y="204"/>
                </a:lnTo>
                <a:lnTo>
                  <a:pt x="216" y="204"/>
                </a:lnTo>
                <a:lnTo>
                  <a:pt x="216" y="204"/>
                </a:lnTo>
                <a:lnTo>
                  <a:pt x="216" y="205"/>
                </a:lnTo>
                <a:lnTo>
                  <a:pt x="216" y="205"/>
                </a:lnTo>
                <a:lnTo>
                  <a:pt x="216" y="207"/>
                </a:lnTo>
                <a:lnTo>
                  <a:pt x="218" y="207"/>
                </a:lnTo>
                <a:lnTo>
                  <a:pt x="218" y="207"/>
                </a:lnTo>
                <a:lnTo>
                  <a:pt x="218" y="207"/>
                </a:lnTo>
                <a:lnTo>
                  <a:pt x="218" y="207"/>
                </a:lnTo>
                <a:lnTo>
                  <a:pt x="218" y="207"/>
                </a:lnTo>
                <a:lnTo>
                  <a:pt x="219" y="207"/>
                </a:lnTo>
                <a:lnTo>
                  <a:pt x="219" y="205"/>
                </a:lnTo>
                <a:lnTo>
                  <a:pt x="219" y="205"/>
                </a:lnTo>
                <a:lnTo>
                  <a:pt x="219" y="207"/>
                </a:lnTo>
                <a:lnTo>
                  <a:pt x="218" y="207"/>
                </a:lnTo>
                <a:lnTo>
                  <a:pt x="219" y="207"/>
                </a:lnTo>
                <a:lnTo>
                  <a:pt x="219" y="207"/>
                </a:lnTo>
                <a:lnTo>
                  <a:pt x="218" y="208"/>
                </a:lnTo>
                <a:lnTo>
                  <a:pt x="218" y="208"/>
                </a:lnTo>
                <a:lnTo>
                  <a:pt x="218" y="208"/>
                </a:lnTo>
                <a:lnTo>
                  <a:pt x="218" y="207"/>
                </a:lnTo>
                <a:lnTo>
                  <a:pt x="216" y="207"/>
                </a:lnTo>
                <a:lnTo>
                  <a:pt x="216" y="207"/>
                </a:lnTo>
                <a:lnTo>
                  <a:pt x="216" y="207"/>
                </a:lnTo>
                <a:lnTo>
                  <a:pt x="216" y="207"/>
                </a:lnTo>
                <a:lnTo>
                  <a:pt x="216" y="207"/>
                </a:lnTo>
                <a:lnTo>
                  <a:pt x="216" y="207"/>
                </a:lnTo>
                <a:lnTo>
                  <a:pt x="216" y="207"/>
                </a:lnTo>
                <a:lnTo>
                  <a:pt x="215" y="205"/>
                </a:lnTo>
                <a:lnTo>
                  <a:pt x="215" y="205"/>
                </a:lnTo>
                <a:lnTo>
                  <a:pt x="215" y="205"/>
                </a:lnTo>
                <a:lnTo>
                  <a:pt x="214" y="205"/>
                </a:lnTo>
                <a:lnTo>
                  <a:pt x="214" y="205"/>
                </a:lnTo>
                <a:lnTo>
                  <a:pt x="214" y="205"/>
                </a:lnTo>
                <a:lnTo>
                  <a:pt x="214" y="205"/>
                </a:lnTo>
                <a:lnTo>
                  <a:pt x="212" y="205"/>
                </a:lnTo>
                <a:lnTo>
                  <a:pt x="212" y="205"/>
                </a:lnTo>
                <a:lnTo>
                  <a:pt x="212" y="205"/>
                </a:lnTo>
                <a:lnTo>
                  <a:pt x="211" y="205"/>
                </a:lnTo>
                <a:lnTo>
                  <a:pt x="211" y="205"/>
                </a:lnTo>
                <a:lnTo>
                  <a:pt x="209" y="205"/>
                </a:lnTo>
                <a:lnTo>
                  <a:pt x="209" y="207"/>
                </a:lnTo>
                <a:lnTo>
                  <a:pt x="209" y="207"/>
                </a:lnTo>
                <a:lnTo>
                  <a:pt x="209" y="207"/>
                </a:lnTo>
                <a:lnTo>
                  <a:pt x="209" y="207"/>
                </a:lnTo>
                <a:lnTo>
                  <a:pt x="209" y="207"/>
                </a:lnTo>
                <a:lnTo>
                  <a:pt x="208" y="208"/>
                </a:lnTo>
                <a:lnTo>
                  <a:pt x="208" y="208"/>
                </a:lnTo>
                <a:lnTo>
                  <a:pt x="208" y="208"/>
                </a:lnTo>
                <a:lnTo>
                  <a:pt x="209" y="208"/>
                </a:lnTo>
                <a:lnTo>
                  <a:pt x="209" y="208"/>
                </a:lnTo>
                <a:lnTo>
                  <a:pt x="209" y="210"/>
                </a:lnTo>
                <a:lnTo>
                  <a:pt x="209" y="210"/>
                </a:lnTo>
                <a:lnTo>
                  <a:pt x="209" y="210"/>
                </a:lnTo>
                <a:lnTo>
                  <a:pt x="208" y="210"/>
                </a:lnTo>
                <a:lnTo>
                  <a:pt x="207" y="208"/>
                </a:lnTo>
                <a:lnTo>
                  <a:pt x="207" y="208"/>
                </a:lnTo>
                <a:lnTo>
                  <a:pt x="207" y="208"/>
                </a:lnTo>
                <a:lnTo>
                  <a:pt x="207" y="208"/>
                </a:lnTo>
                <a:lnTo>
                  <a:pt x="207" y="207"/>
                </a:lnTo>
                <a:lnTo>
                  <a:pt x="207" y="207"/>
                </a:lnTo>
                <a:lnTo>
                  <a:pt x="207" y="207"/>
                </a:lnTo>
                <a:lnTo>
                  <a:pt x="207" y="207"/>
                </a:lnTo>
                <a:lnTo>
                  <a:pt x="207" y="207"/>
                </a:lnTo>
                <a:lnTo>
                  <a:pt x="205" y="207"/>
                </a:lnTo>
                <a:lnTo>
                  <a:pt x="205" y="207"/>
                </a:lnTo>
                <a:lnTo>
                  <a:pt x="205" y="207"/>
                </a:lnTo>
                <a:lnTo>
                  <a:pt x="205" y="207"/>
                </a:lnTo>
                <a:lnTo>
                  <a:pt x="205" y="205"/>
                </a:lnTo>
                <a:lnTo>
                  <a:pt x="205" y="205"/>
                </a:lnTo>
                <a:lnTo>
                  <a:pt x="207" y="205"/>
                </a:lnTo>
                <a:lnTo>
                  <a:pt x="207" y="205"/>
                </a:lnTo>
                <a:lnTo>
                  <a:pt x="207" y="204"/>
                </a:lnTo>
                <a:lnTo>
                  <a:pt x="207" y="204"/>
                </a:lnTo>
                <a:lnTo>
                  <a:pt x="205" y="204"/>
                </a:lnTo>
                <a:lnTo>
                  <a:pt x="205" y="204"/>
                </a:lnTo>
                <a:lnTo>
                  <a:pt x="205" y="204"/>
                </a:lnTo>
                <a:lnTo>
                  <a:pt x="204" y="204"/>
                </a:lnTo>
                <a:lnTo>
                  <a:pt x="202" y="205"/>
                </a:lnTo>
                <a:lnTo>
                  <a:pt x="202" y="205"/>
                </a:lnTo>
                <a:lnTo>
                  <a:pt x="202" y="205"/>
                </a:lnTo>
                <a:lnTo>
                  <a:pt x="202" y="205"/>
                </a:lnTo>
                <a:lnTo>
                  <a:pt x="202" y="207"/>
                </a:lnTo>
                <a:lnTo>
                  <a:pt x="204" y="207"/>
                </a:lnTo>
                <a:lnTo>
                  <a:pt x="204" y="207"/>
                </a:lnTo>
                <a:lnTo>
                  <a:pt x="202" y="207"/>
                </a:lnTo>
                <a:lnTo>
                  <a:pt x="202" y="207"/>
                </a:lnTo>
                <a:lnTo>
                  <a:pt x="202" y="207"/>
                </a:lnTo>
                <a:lnTo>
                  <a:pt x="202" y="208"/>
                </a:lnTo>
                <a:lnTo>
                  <a:pt x="202" y="210"/>
                </a:lnTo>
                <a:lnTo>
                  <a:pt x="201" y="211"/>
                </a:lnTo>
                <a:lnTo>
                  <a:pt x="202" y="211"/>
                </a:lnTo>
                <a:lnTo>
                  <a:pt x="202" y="211"/>
                </a:lnTo>
                <a:lnTo>
                  <a:pt x="202" y="211"/>
                </a:lnTo>
                <a:lnTo>
                  <a:pt x="201" y="211"/>
                </a:lnTo>
                <a:lnTo>
                  <a:pt x="201" y="211"/>
                </a:lnTo>
                <a:lnTo>
                  <a:pt x="201" y="211"/>
                </a:lnTo>
                <a:lnTo>
                  <a:pt x="201" y="212"/>
                </a:lnTo>
                <a:lnTo>
                  <a:pt x="201" y="212"/>
                </a:lnTo>
                <a:lnTo>
                  <a:pt x="202" y="212"/>
                </a:lnTo>
                <a:lnTo>
                  <a:pt x="202" y="212"/>
                </a:lnTo>
                <a:lnTo>
                  <a:pt x="202" y="214"/>
                </a:lnTo>
                <a:lnTo>
                  <a:pt x="202" y="214"/>
                </a:lnTo>
                <a:lnTo>
                  <a:pt x="201" y="212"/>
                </a:lnTo>
                <a:lnTo>
                  <a:pt x="199" y="212"/>
                </a:lnTo>
                <a:lnTo>
                  <a:pt x="199" y="211"/>
                </a:lnTo>
                <a:lnTo>
                  <a:pt x="199" y="211"/>
                </a:lnTo>
                <a:lnTo>
                  <a:pt x="199" y="211"/>
                </a:lnTo>
                <a:lnTo>
                  <a:pt x="199" y="210"/>
                </a:lnTo>
                <a:lnTo>
                  <a:pt x="199" y="210"/>
                </a:lnTo>
                <a:lnTo>
                  <a:pt x="199" y="210"/>
                </a:lnTo>
                <a:lnTo>
                  <a:pt x="199" y="210"/>
                </a:lnTo>
                <a:lnTo>
                  <a:pt x="199" y="210"/>
                </a:lnTo>
                <a:lnTo>
                  <a:pt x="198" y="210"/>
                </a:lnTo>
                <a:lnTo>
                  <a:pt x="199" y="208"/>
                </a:lnTo>
                <a:lnTo>
                  <a:pt x="199" y="208"/>
                </a:lnTo>
                <a:lnTo>
                  <a:pt x="199" y="208"/>
                </a:lnTo>
                <a:lnTo>
                  <a:pt x="198" y="208"/>
                </a:lnTo>
                <a:lnTo>
                  <a:pt x="198" y="208"/>
                </a:lnTo>
                <a:lnTo>
                  <a:pt x="197" y="208"/>
                </a:lnTo>
                <a:lnTo>
                  <a:pt x="197" y="208"/>
                </a:lnTo>
                <a:lnTo>
                  <a:pt x="197" y="208"/>
                </a:lnTo>
                <a:lnTo>
                  <a:pt x="197" y="208"/>
                </a:lnTo>
                <a:lnTo>
                  <a:pt x="197" y="208"/>
                </a:lnTo>
                <a:lnTo>
                  <a:pt x="197" y="208"/>
                </a:lnTo>
                <a:lnTo>
                  <a:pt x="197" y="208"/>
                </a:lnTo>
                <a:lnTo>
                  <a:pt x="197" y="208"/>
                </a:lnTo>
                <a:lnTo>
                  <a:pt x="197" y="210"/>
                </a:lnTo>
                <a:lnTo>
                  <a:pt x="197" y="210"/>
                </a:lnTo>
                <a:lnTo>
                  <a:pt x="197" y="210"/>
                </a:lnTo>
                <a:lnTo>
                  <a:pt x="197" y="210"/>
                </a:lnTo>
                <a:lnTo>
                  <a:pt x="197" y="210"/>
                </a:lnTo>
                <a:lnTo>
                  <a:pt x="197" y="210"/>
                </a:lnTo>
                <a:lnTo>
                  <a:pt x="195" y="210"/>
                </a:lnTo>
                <a:lnTo>
                  <a:pt x="195" y="208"/>
                </a:lnTo>
                <a:lnTo>
                  <a:pt x="195" y="210"/>
                </a:lnTo>
                <a:lnTo>
                  <a:pt x="195" y="210"/>
                </a:lnTo>
                <a:lnTo>
                  <a:pt x="195" y="210"/>
                </a:lnTo>
                <a:lnTo>
                  <a:pt x="195" y="210"/>
                </a:lnTo>
                <a:lnTo>
                  <a:pt x="195" y="211"/>
                </a:lnTo>
                <a:lnTo>
                  <a:pt x="195" y="211"/>
                </a:lnTo>
                <a:lnTo>
                  <a:pt x="195" y="211"/>
                </a:lnTo>
                <a:lnTo>
                  <a:pt x="195" y="211"/>
                </a:lnTo>
                <a:lnTo>
                  <a:pt x="195" y="212"/>
                </a:lnTo>
                <a:lnTo>
                  <a:pt x="194" y="212"/>
                </a:lnTo>
                <a:lnTo>
                  <a:pt x="194" y="212"/>
                </a:lnTo>
                <a:lnTo>
                  <a:pt x="194" y="214"/>
                </a:lnTo>
                <a:lnTo>
                  <a:pt x="194" y="214"/>
                </a:lnTo>
                <a:lnTo>
                  <a:pt x="194" y="214"/>
                </a:lnTo>
                <a:lnTo>
                  <a:pt x="194" y="214"/>
                </a:lnTo>
                <a:lnTo>
                  <a:pt x="194" y="214"/>
                </a:lnTo>
                <a:lnTo>
                  <a:pt x="194" y="214"/>
                </a:lnTo>
                <a:lnTo>
                  <a:pt x="194" y="214"/>
                </a:lnTo>
                <a:lnTo>
                  <a:pt x="194" y="214"/>
                </a:lnTo>
                <a:lnTo>
                  <a:pt x="194" y="214"/>
                </a:lnTo>
                <a:lnTo>
                  <a:pt x="194" y="212"/>
                </a:lnTo>
                <a:lnTo>
                  <a:pt x="192" y="212"/>
                </a:lnTo>
                <a:lnTo>
                  <a:pt x="192" y="212"/>
                </a:lnTo>
                <a:lnTo>
                  <a:pt x="192" y="215"/>
                </a:lnTo>
                <a:lnTo>
                  <a:pt x="192" y="215"/>
                </a:lnTo>
                <a:lnTo>
                  <a:pt x="192" y="214"/>
                </a:lnTo>
                <a:lnTo>
                  <a:pt x="191" y="214"/>
                </a:lnTo>
                <a:lnTo>
                  <a:pt x="191" y="214"/>
                </a:lnTo>
                <a:lnTo>
                  <a:pt x="189" y="214"/>
                </a:lnTo>
                <a:lnTo>
                  <a:pt x="189" y="214"/>
                </a:lnTo>
                <a:lnTo>
                  <a:pt x="189" y="214"/>
                </a:lnTo>
                <a:lnTo>
                  <a:pt x="189" y="214"/>
                </a:lnTo>
                <a:lnTo>
                  <a:pt x="189" y="214"/>
                </a:lnTo>
                <a:lnTo>
                  <a:pt x="188" y="214"/>
                </a:lnTo>
                <a:lnTo>
                  <a:pt x="187" y="215"/>
                </a:lnTo>
                <a:lnTo>
                  <a:pt x="187" y="214"/>
                </a:lnTo>
                <a:lnTo>
                  <a:pt x="187" y="214"/>
                </a:lnTo>
                <a:lnTo>
                  <a:pt x="185" y="215"/>
                </a:lnTo>
                <a:lnTo>
                  <a:pt x="185" y="215"/>
                </a:lnTo>
                <a:lnTo>
                  <a:pt x="185" y="217"/>
                </a:lnTo>
                <a:lnTo>
                  <a:pt x="185" y="217"/>
                </a:lnTo>
                <a:lnTo>
                  <a:pt x="184" y="217"/>
                </a:lnTo>
                <a:lnTo>
                  <a:pt x="184" y="217"/>
                </a:lnTo>
                <a:lnTo>
                  <a:pt x="184" y="217"/>
                </a:lnTo>
                <a:lnTo>
                  <a:pt x="184" y="217"/>
                </a:lnTo>
                <a:lnTo>
                  <a:pt x="182" y="217"/>
                </a:lnTo>
                <a:lnTo>
                  <a:pt x="182" y="217"/>
                </a:lnTo>
                <a:lnTo>
                  <a:pt x="182" y="217"/>
                </a:lnTo>
                <a:lnTo>
                  <a:pt x="182" y="217"/>
                </a:lnTo>
                <a:lnTo>
                  <a:pt x="182" y="218"/>
                </a:lnTo>
                <a:lnTo>
                  <a:pt x="182" y="218"/>
                </a:lnTo>
                <a:lnTo>
                  <a:pt x="182" y="218"/>
                </a:lnTo>
                <a:lnTo>
                  <a:pt x="182" y="218"/>
                </a:lnTo>
                <a:lnTo>
                  <a:pt x="181" y="218"/>
                </a:lnTo>
                <a:lnTo>
                  <a:pt x="181" y="217"/>
                </a:lnTo>
                <a:lnTo>
                  <a:pt x="181" y="217"/>
                </a:lnTo>
                <a:lnTo>
                  <a:pt x="181" y="217"/>
                </a:lnTo>
                <a:lnTo>
                  <a:pt x="181" y="217"/>
                </a:lnTo>
                <a:lnTo>
                  <a:pt x="181" y="217"/>
                </a:lnTo>
                <a:lnTo>
                  <a:pt x="181" y="215"/>
                </a:lnTo>
                <a:lnTo>
                  <a:pt x="181" y="215"/>
                </a:lnTo>
                <a:lnTo>
                  <a:pt x="179" y="217"/>
                </a:lnTo>
                <a:lnTo>
                  <a:pt x="179" y="217"/>
                </a:lnTo>
                <a:lnTo>
                  <a:pt x="179" y="217"/>
                </a:lnTo>
                <a:lnTo>
                  <a:pt x="179" y="217"/>
                </a:lnTo>
                <a:lnTo>
                  <a:pt x="179" y="217"/>
                </a:lnTo>
                <a:lnTo>
                  <a:pt x="179" y="217"/>
                </a:lnTo>
                <a:lnTo>
                  <a:pt x="179" y="218"/>
                </a:lnTo>
                <a:lnTo>
                  <a:pt x="179" y="218"/>
                </a:lnTo>
                <a:lnTo>
                  <a:pt x="179" y="218"/>
                </a:lnTo>
                <a:lnTo>
                  <a:pt x="179" y="218"/>
                </a:lnTo>
                <a:lnTo>
                  <a:pt x="179" y="218"/>
                </a:lnTo>
                <a:lnTo>
                  <a:pt x="179" y="218"/>
                </a:lnTo>
                <a:lnTo>
                  <a:pt x="179" y="218"/>
                </a:lnTo>
                <a:lnTo>
                  <a:pt x="179" y="217"/>
                </a:lnTo>
                <a:lnTo>
                  <a:pt x="179" y="217"/>
                </a:lnTo>
                <a:lnTo>
                  <a:pt x="179" y="217"/>
                </a:lnTo>
                <a:lnTo>
                  <a:pt x="178" y="217"/>
                </a:lnTo>
                <a:lnTo>
                  <a:pt x="178" y="217"/>
                </a:lnTo>
                <a:lnTo>
                  <a:pt x="178" y="218"/>
                </a:lnTo>
                <a:lnTo>
                  <a:pt x="177" y="218"/>
                </a:lnTo>
                <a:lnTo>
                  <a:pt x="177" y="218"/>
                </a:lnTo>
                <a:lnTo>
                  <a:pt x="177" y="218"/>
                </a:lnTo>
                <a:lnTo>
                  <a:pt x="177" y="218"/>
                </a:lnTo>
                <a:lnTo>
                  <a:pt x="177" y="218"/>
                </a:lnTo>
                <a:lnTo>
                  <a:pt x="175" y="218"/>
                </a:lnTo>
                <a:lnTo>
                  <a:pt x="175" y="219"/>
                </a:lnTo>
                <a:lnTo>
                  <a:pt x="174" y="219"/>
                </a:lnTo>
                <a:lnTo>
                  <a:pt x="174" y="219"/>
                </a:lnTo>
                <a:lnTo>
                  <a:pt x="174" y="218"/>
                </a:lnTo>
                <a:lnTo>
                  <a:pt x="174" y="218"/>
                </a:lnTo>
                <a:lnTo>
                  <a:pt x="174" y="218"/>
                </a:lnTo>
                <a:lnTo>
                  <a:pt x="174" y="218"/>
                </a:lnTo>
                <a:lnTo>
                  <a:pt x="174" y="219"/>
                </a:lnTo>
                <a:lnTo>
                  <a:pt x="174" y="219"/>
                </a:lnTo>
                <a:lnTo>
                  <a:pt x="174" y="219"/>
                </a:lnTo>
                <a:lnTo>
                  <a:pt x="174" y="219"/>
                </a:lnTo>
                <a:lnTo>
                  <a:pt x="174" y="219"/>
                </a:lnTo>
                <a:lnTo>
                  <a:pt x="174" y="219"/>
                </a:lnTo>
                <a:lnTo>
                  <a:pt x="172" y="218"/>
                </a:lnTo>
                <a:lnTo>
                  <a:pt x="172" y="218"/>
                </a:lnTo>
                <a:lnTo>
                  <a:pt x="171" y="219"/>
                </a:lnTo>
                <a:lnTo>
                  <a:pt x="171" y="219"/>
                </a:lnTo>
                <a:lnTo>
                  <a:pt x="171" y="218"/>
                </a:lnTo>
                <a:lnTo>
                  <a:pt x="171" y="218"/>
                </a:lnTo>
                <a:lnTo>
                  <a:pt x="169" y="218"/>
                </a:lnTo>
                <a:lnTo>
                  <a:pt x="169" y="218"/>
                </a:lnTo>
                <a:lnTo>
                  <a:pt x="168" y="218"/>
                </a:lnTo>
                <a:lnTo>
                  <a:pt x="168" y="219"/>
                </a:lnTo>
                <a:lnTo>
                  <a:pt x="167" y="219"/>
                </a:lnTo>
                <a:lnTo>
                  <a:pt x="167" y="219"/>
                </a:lnTo>
                <a:lnTo>
                  <a:pt x="167" y="219"/>
                </a:lnTo>
                <a:lnTo>
                  <a:pt x="167" y="219"/>
                </a:lnTo>
                <a:lnTo>
                  <a:pt x="165" y="221"/>
                </a:lnTo>
                <a:lnTo>
                  <a:pt x="165" y="221"/>
                </a:lnTo>
                <a:lnTo>
                  <a:pt x="164" y="219"/>
                </a:lnTo>
                <a:lnTo>
                  <a:pt x="164" y="219"/>
                </a:lnTo>
                <a:lnTo>
                  <a:pt x="162" y="219"/>
                </a:lnTo>
                <a:lnTo>
                  <a:pt x="162" y="221"/>
                </a:lnTo>
                <a:lnTo>
                  <a:pt x="162" y="221"/>
                </a:lnTo>
                <a:lnTo>
                  <a:pt x="162" y="221"/>
                </a:lnTo>
                <a:lnTo>
                  <a:pt x="162" y="221"/>
                </a:lnTo>
                <a:lnTo>
                  <a:pt x="161" y="221"/>
                </a:lnTo>
                <a:lnTo>
                  <a:pt x="161" y="222"/>
                </a:lnTo>
                <a:lnTo>
                  <a:pt x="161" y="222"/>
                </a:lnTo>
                <a:lnTo>
                  <a:pt x="161" y="221"/>
                </a:lnTo>
                <a:lnTo>
                  <a:pt x="160" y="221"/>
                </a:lnTo>
                <a:lnTo>
                  <a:pt x="160" y="221"/>
                </a:lnTo>
                <a:lnTo>
                  <a:pt x="160" y="221"/>
                </a:lnTo>
                <a:lnTo>
                  <a:pt x="160" y="221"/>
                </a:lnTo>
                <a:lnTo>
                  <a:pt x="160" y="221"/>
                </a:lnTo>
                <a:lnTo>
                  <a:pt x="158" y="221"/>
                </a:lnTo>
                <a:lnTo>
                  <a:pt x="158" y="221"/>
                </a:lnTo>
                <a:lnTo>
                  <a:pt x="158" y="221"/>
                </a:lnTo>
                <a:lnTo>
                  <a:pt x="158" y="222"/>
                </a:lnTo>
                <a:lnTo>
                  <a:pt x="157" y="222"/>
                </a:lnTo>
                <a:lnTo>
                  <a:pt x="157" y="222"/>
                </a:lnTo>
                <a:lnTo>
                  <a:pt x="157" y="222"/>
                </a:lnTo>
                <a:lnTo>
                  <a:pt x="155" y="222"/>
                </a:lnTo>
                <a:lnTo>
                  <a:pt x="155" y="222"/>
                </a:lnTo>
                <a:lnTo>
                  <a:pt x="154" y="222"/>
                </a:lnTo>
                <a:lnTo>
                  <a:pt x="154" y="222"/>
                </a:lnTo>
                <a:lnTo>
                  <a:pt x="154" y="222"/>
                </a:lnTo>
                <a:lnTo>
                  <a:pt x="152" y="222"/>
                </a:lnTo>
                <a:lnTo>
                  <a:pt x="152" y="222"/>
                </a:lnTo>
                <a:lnTo>
                  <a:pt x="152" y="222"/>
                </a:lnTo>
                <a:lnTo>
                  <a:pt x="151" y="224"/>
                </a:lnTo>
                <a:lnTo>
                  <a:pt x="151" y="224"/>
                </a:lnTo>
                <a:lnTo>
                  <a:pt x="150" y="222"/>
                </a:lnTo>
                <a:lnTo>
                  <a:pt x="150" y="222"/>
                </a:lnTo>
                <a:lnTo>
                  <a:pt x="150" y="222"/>
                </a:lnTo>
                <a:lnTo>
                  <a:pt x="150" y="222"/>
                </a:lnTo>
                <a:lnTo>
                  <a:pt x="148" y="224"/>
                </a:lnTo>
                <a:lnTo>
                  <a:pt x="147" y="224"/>
                </a:lnTo>
                <a:lnTo>
                  <a:pt x="145" y="224"/>
                </a:lnTo>
                <a:lnTo>
                  <a:pt x="145" y="224"/>
                </a:lnTo>
                <a:lnTo>
                  <a:pt x="145" y="224"/>
                </a:lnTo>
                <a:lnTo>
                  <a:pt x="145" y="224"/>
                </a:lnTo>
                <a:lnTo>
                  <a:pt x="145" y="224"/>
                </a:lnTo>
                <a:lnTo>
                  <a:pt x="145" y="224"/>
                </a:lnTo>
                <a:lnTo>
                  <a:pt x="145" y="224"/>
                </a:lnTo>
                <a:lnTo>
                  <a:pt x="144" y="224"/>
                </a:lnTo>
                <a:lnTo>
                  <a:pt x="144" y="224"/>
                </a:lnTo>
                <a:lnTo>
                  <a:pt x="142" y="224"/>
                </a:lnTo>
                <a:lnTo>
                  <a:pt x="142" y="224"/>
                </a:lnTo>
                <a:lnTo>
                  <a:pt x="141" y="224"/>
                </a:lnTo>
                <a:lnTo>
                  <a:pt x="141" y="224"/>
                </a:lnTo>
                <a:lnTo>
                  <a:pt x="141" y="224"/>
                </a:lnTo>
                <a:lnTo>
                  <a:pt x="140" y="225"/>
                </a:lnTo>
                <a:lnTo>
                  <a:pt x="140" y="225"/>
                </a:lnTo>
                <a:lnTo>
                  <a:pt x="140" y="225"/>
                </a:lnTo>
                <a:lnTo>
                  <a:pt x="140" y="225"/>
                </a:lnTo>
                <a:lnTo>
                  <a:pt x="138" y="225"/>
                </a:lnTo>
                <a:lnTo>
                  <a:pt x="137" y="227"/>
                </a:lnTo>
                <a:lnTo>
                  <a:pt x="137" y="225"/>
                </a:lnTo>
                <a:lnTo>
                  <a:pt x="137" y="225"/>
                </a:lnTo>
                <a:lnTo>
                  <a:pt x="137" y="225"/>
                </a:lnTo>
                <a:lnTo>
                  <a:pt x="135" y="225"/>
                </a:lnTo>
                <a:lnTo>
                  <a:pt x="135" y="225"/>
                </a:lnTo>
                <a:lnTo>
                  <a:pt x="135" y="225"/>
                </a:lnTo>
                <a:lnTo>
                  <a:pt x="135" y="225"/>
                </a:lnTo>
                <a:lnTo>
                  <a:pt x="134" y="225"/>
                </a:lnTo>
                <a:lnTo>
                  <a:pt x="134" y="227"/>
                </a:lnTo>
                <a:lnTo>
                  <a:pt x="134" y="227"/>
                </a:lnTo>
                <a:lnTo>
                  <a:pt x="134" y="227"/>
                </a:lnTo>
                <a:lnTo>
                  <a:pt x="134" y="227"/>
                </a:lnTo>
                <a:lnTo>
                  <a:pt x="134" y="225"/>
                </a:lnTo>
                <a:lnTo>
                  <a:pt x="134" y="225"/>
                </a:lnTo>
                <a:lnTo>
                  <a:pt x="132" y="225"/>
                </a:lnTo>
                <a:lnTo>
                  <a:pt x="132" y="225"/>
                </a:lnTo>
                <a:lnTo>
                  <a:pt x="132" y="227"/>
                </a:lnTo>
                <a:lnTo>
                  <a:pt x="131" y="227"/>
                </a:lnTo>
                <a:lnTo>
                  <a:pt x="131" y="227"/>
                </a:lnTo>
                <a:lnTo>
                  <a:pt x="131" y="227"/>
                </a:lnTo>
                <a:lnTo>
                  <a:pt x="131" y="227"/>
                </a:lnTo>
                <a:lnTo>
                  <a:pt x="131" y="228"/>
                </a:lnTo>
                <a:lnTo>
                  <a:pt x="131" y="228"/>
                </a:lnTo>
                <a:lnTo>
                  <a:pt x="131" y="227"/>
                </a:lnTo>
                <a:lnTo>
                  <a:pt x="131" y="227"/>
                </a:lnTo>
                <a:lnTo>
                  <a:pt x="131" y="227"/>
                </a:lnTo>
                <a:lnTo>
                  <a:pt x="130" y="227"/>
                </a:lnTo>
                <a:lnTo>
                  <a:pt x="130" y="227"/>
                </a:lnTo>
                <a:lnTo>
                  <a:pt x="130" y="227"/>
                </a:lnTo>
                <a:lnTo>
                  <a:pt x="128" y="227"/>
                </a:lnTo>
                <a:lnTo>
                  <a:pt x="128" y="227"/>
                </a:lnTo>
                <a:lnTo>
                  <a:pt x="127" y="227"/>
                </a:lnTo>
                <a:lnTo>
                  <a:pt x="127" y="227"/>
                </a:lnTo>
                <a:lnTo>
                  <a:pt x="127" y="227"/>
                </a:lnTo>
                <a:lnTo>
                  <a:pt x="127" y="227"/>
                </a:lnTo>
                <a:lnTo>
                  <a:pt x="127" y="227"/>
                </a:lnTo>
                <a:lnTo>
                  <a:pt x="127" y="225"/>
                </a:lnTo>
                <a:lnTo>
                  <a:pt x="127" y="225"/>
                </a:lnTo>
                <a:lnTo>
                  <a:pt x="125" y="227"/>
                </a:lnTo>
                <a:lnTo>
                  <a:pt x="125" y="227"/>
                </a:lnTo>
                <a:lnTo>
                  <a:pt x="124" y="228"/>
                </a:lnTo>
                <a:lnTo>
                  <a:pt x="122" y="228"/>
                </a:lnTo>
                <a:lnTo>
                  <a:pt x="122" y="228"/>
                </a:lnTo>
                <a:lnTo>
                  <a:pt x="122" y="227"/>
                </a:lnTo>
                <a:lnTo>
                  <a:pt x="122" y="225"/>
                </a:lnTo>
                <a:lnTo>
                  <a:pt x="122" y="225"/>
                </a:lnTo>
                <a:lnTo>
                  <a:pt x="122" y="225"/>
                </a:lnTo>
                <a:lnTo>
                  <a:pt x="121" y="225"/>
                </a:lnTo>
                <a:lnTo>
                  <a:pt x="121" y="225"/>
                </a:lnTo>
                <a:lnTo>
                  <a:pt x="121" y="225"/>
                </a:lnTo>
                <a:lnTo>
                  <a:pt x="121" y="225"/>
                </a:lnTo>
                <a:lnTo>
                  <a:pt x="121" y="227"/>
                </a:lnTo>
                <a:lnTo>
                  <a:pt x="121" y="227"/>
                </a:lnTo>
                <a:lnTo>
                  <a:pt x="121" y="227"/>
                </a:lnTo>
                <a:lnTo>
                  <a:pt x="122" y="228"/>
                </a:lnTo>
                <a:lnTo>
                  <a:pt x="122" y="228"/>
                </a:lnTo>
                <a:lnTo>
                  <a:pt x="121" y="228"/>
                </a:lnTo>
                <a:lnTo>
                  <a:pt x="121" y="228"/>
                </a:lnTo>
                <a:lnTo>
                  <a:pt x="120" y="227"/>
                </a:lnTo>
                <a:lnTo>
                  <a:pt x="118" y="227"/>
                </a:lnTo>
                <a:lnTo>
                  <a:pt x="118" y="227"/>
                </a:lnTo>
                <a:lnTo>
                  <a:pt x="117" y="227"/>
                </a:lnTo>
                <a:lnTo>
                  <a:pt x="117" y="227"/>
                </a:lnTo>
                <a:lnTo>
                  <a:pt x="117" y="227"/>
                </a:lnTo>
                <a:lnTo>
                  <a:pt x="117" y="227"/>
                </a:lnTo>
                <a:lnTo>
                  <a:pt x="117" y="227"/>
                </a:lnTo>
                <a:lnTo>
                  <a:pt x="115" y="227"/>
                </a:lnTo>
                <a:lnTo>
                  <a:pt x="115" y="227"/>
                </a:lnTo>
                <a:lnTo>
                  <a:pt x="114" y="227"/>
                </a:lnTo>
                <a:lnTo>
                  <a:pt x="114" y="228"/>
                </a:lnTo>
                <a:lnTo>
                  <a:pt x="114" y="228"/>
                </a:lnTo>
                <a:lnTo>
                  <a:pt x="114" y="227"/>
                </a:lnTo>
                <a:lnTo>
                  <a:pt x="115" y="227"/>
                </a:lnTo>
                <a:lnTo>
                  <a:pt x="115" y="227"/>
                </a:lnTo>
                <a:lnTo>
                  <a:pt x="114" y="227"/>
                </a:lnTo>
                <a:lnTo>
                  <a:pt x="114" y="227"/>
                </a:lnTo>
                <a:lnTo>
                  <a:pt x="112" y="227"/>
                </a:lnTo>
                <a:lnTo>
                  <a:pt x="111" y="228"/>
                </a:lnTo>
                <a:lnTo>
                  <a:pt x="111" y="228"/>
                </a:lnTo>
                <a:lnTo>
                  <a:pt x="111" y="228"/>
                </a:lnTo>
                <a:lnTo>
                  <a:pt x="111" y="227"/>
                </a:lnTo>
                <a:lnTo>
                  <a:pt x="111" y="227"/>
                </a:lnTo>
                <a:lnTo>
                  <a:pt x="111" y="225"/>
                </a:lnTo>
                <a:lnTo>
                  <a:pt x="110" y="224"/>
                </a:lnTo>
                <a:lnTo>
                  <a:pt x="110" y="224"/>
                </a:lnTo>
                <a:lnTo>
                  <a:pt x="110" y="224"/>
                </a:lnTo>
                <a:lnTo>
                  <a:pt x="110" y="225"/>
                </a:lnTo>
                <a:lnTo>
                  <a:pt x="108" y="225"/>
                </a:lnTo>
                <a:lnTo>
                  <a:pt x="107" y="227"/>
                </a:lnTo>
                <a:lnTo>
                  <a:pt x="107" y="228"/>
                </a:lnTo>
                <a:lnTo>
                  <a:pt x="107" y="228"/>
                </a:lnTo>
                <a:lnTo>
                  <a:pt x="107" y="228"/>
                </a:lnTo>
                <a:lnTo>
                  <a:pt x="105" y="228"/>
                </a:lnTo>
                <a:lnTo>
                  <a:pt x="105" y="227"/>
                </a:lnTo>
                <a:lnTo>
                  <a:pt x="105" y="227"/>
                </a:lnTo>
                <a:lnTo>
                  <a:pt x="104" y="227"/>
                </a:lnTo>
                <a:lnTo>
                  <a:pt x="104" y="227"/>
                </a:lnTo>
                <a:lnTo>
                  <a:pt x="104" y="228"/>
                </a:lnTo>
                <a:lnTo>
                  <a:pt x="104" y="228"/>
                </a:lnTo>
                <a:lnTo>
                  <a:pt x="104" y="228"/>
                </a:lnTo>
                <a:lnTo>
                  <a:pt x="104" y="227"/>
                </a:lnTo>
                <a:lnTo>
                  <a:pt x="104" y="227"/>
                </a:lnTo>
                <a:lnTo>
                  <a:pt x="104" y="227"/>
                </a:lnTo>
                <a:lnTo>
                  <a:pt x="104" y="227"/>
                </a:lnTo>
                <a:lnTo>
                  <a:pt x="104" y="227"/>
                </a:lnTo>
                <a:lnTo>
                  <a:pt x="104" y="227"/>
                </a:lnTo>
                <a:lnTo>
                  <a:pt x="104" y="227"/>
                </a:lnTo>
                <a:lnTo>
                  <a:pt x="104" y="225"/>
                </a:lnTo>
                <a:lnTo>
                  <a:pt x="104" y="225"/>
                </a:lnTo>
                <a:lnTo>
                  <a:pt x="103" y="225"/>
                </a:lnTo>
                <a:lnTo>
                  <a:pt x="103" y="225"/>
                </a:lnTo>
                <a:lnTo>
                  <a:pt x="103" y="227"/>
                </a:lnTo>
                <a:lnTo>
                  <a:pt x="103" y="227"/>
                </a:lnTo>
                <a:lnTo>
                  <a:pt x="103" y="228"/>
                </a:lnTo>
                <a:lnTo>
                  <a:pt x="101" y="228"/>
                </a:lnTo>
                <a:lnTo>
                  <a:pt x="100" y="228"/>
                </a:lnTo>
                <a:lnTo>
                  <a:pt x="98" y="228"/>
                </a:lnTo>
                <a:lnTo>
                  <a:pt x="98" y="228"/>
                </a:lnTo>
                <a:lnTo>
                  <a:pt x="98" y="227"/>
                </a:lnTo>
                <a:lnTo>
                  <a:pt x="98" y="227"/>
                </a:lnTo>
                <a:lnTo>
                  <a:pt x="98" y="227"/>
                </a:lnTo>
                <a:lnTo>
                  <a:pt x="100" y="227"/>
                </a:lnTo>
                <a:lnTo>
                  <a:pt x="100" y="227"/>
                </a:lnTo>
                <a:lnTo>
                  <a:pt x="100" y="227"/>
                </a:lnTo>
                <a:lnTo>
                  <a:pt x="100" y="227"/>
                </a:lnTo>
                <a:lnTo>
                  <a:pt x="100" y="227"/>
                </a:lnTo>
                <a:lnTo>
                  <a:pt x="100" y="227"/>
                </a:lnTo>
                <a:lnTo>
                  <a:pt x="100" y="227"/>
                </a:lnTo>
                <a:lnTo>
                  <a:pt x="100" y="227"/>
                </a:lnTo>
                <a:lnTo>
                  <a:pt x="100" y="227"/>
                </a:lnTo>
                <a:lnTo>
                  <a:pt x="101" y="227"/>
                </a:lnTo>
                <a:lnTo>
                  <a:pt x="101" y="227"/>
                </a:lnTo>
                <a:lnTo>
                  <a:pt x="101" y="225"/>
                </a:lnTo>
                <a:lnTo>
                  <a:pt x="103" y="227"/>
                </a:lnTo>
                <a:lnTo>
                  <a:pt x="103" y="227"/>
                </a:lnTo>
                <a:lnTo>
                  <a:pt x="103" y="225"/>
                </a:lnTo>
                <a:lnTo>
                  <a:pt x="103" y="224"/>
                </a:lnTo>
                <a:lnTo>
                  <a:pt x="103" y="224"/>
                </a:lnTo>
                <a:lnTo>
                  <a:pt x="103" y="224"/>
                </a:lnTo>
                <a:lnTo>
                  <a:pt x="103" y="222"/>
                </a:lnTo>
                <a:lnTo>
                  <a:pt x="101" y="222"/>
                </a:lnTo>
                <a:lnTo>
                  <a:pt x="100" y="222"/>
                </a:lnTo>
                <a:lnTo>
                  <a:pt x="100" y="222"/>
                </a:lnTo>
                <a:lnTo>
                  <a:pt x="100" y="222"/>
                </a:lnTo>
                <a:lnTo>
                  <a:pt x="100" y="222"/>
                </a:lnTo>
                <a:lnTo>
                  <a:pt x="100" y="222"/>
                </a:lnTo>
                <a:lnTo>
                  <a:pt x="100" y="222"/>
                </a:lnTo>
                <a:lnTo>
                  <a:pt x="100" y="222"/>
                </a:lnTo>
                <a:lnTo>
                  <a:pt x="101" y="224"/>
                </a:lnTo>
                <a:lnTo>
                  <a:pt x="101" y="224"/>
                </a:lnTo>
                <a:lnTo>
                  <a:pt x="101" y="224"/>
                </a:lnTo>
                <a:lnTo>
                  <a:pt x="101" y="224"/>
                </a:lnTo>
                <a:lnTo>
                  <a:pt x="100" y="224"/>
                </a:lnTo>
                <a:lnTo>
                  <a:pt x="100" y="225"/>
                </a:lnTo>
                <a:lnTo>
                  <a:pt x="100" y="225"/>
                </a:lnTo>
                <a:lnTo>
                  <a:pt x="97" y="224"/>
                </a:lnTo>
                <a:lnTo>
                  <a:pt x="97" y="224"/>
                </a:lnTo>
                <a:lnTo>
                  <a:pt x="97" y="224"/>
                </a:lnTo>
                <a:lnTo>
                  <a:pt x="95" y="225"/>
                </a:lnTo>
                <a:lnTo>
                  <a:pt x="95" y="225"/>
                </a:lnTo>
                <a:lnTo>
                  <a:pt x="95" y="224"/>
                </a:lnTo>
                <a:lnTo>
                  <a:pt x="95" y="224"/>
                </a:lnTo>
                <a:lnTo>
                  <a:pt x="95" y="224"/>
                </a:lnTo>
                <a:lnTo>
                  <a:pt x="95" y="224"/>
                </a:lnTo>
                <a:lnTo>
                  <a:pt x="95" y="225"/>
                </a:lnTo>
                <a:lnTo>
                  <a:pt x="94" y="225"/>
                </a:lnTo>
                <a:lnTo>
                  <a:pt x="94" y="227"/>
                </a:lnTo>
                <a:lnTo>
                  <a:pt x="94" y="227"/>
                </a:lnTo>
                <a:lnTo>
                  <a:pt x="94" y="227"/>
                </a:lnTo>
                <a:lnTo>
                  <a:pt x="93" y="225"/>
                </a:lnTo>
                <a:lnTo>
                  <a:pt x="93" y="224"/>
                </a:lnTo>
                <a:lnTo>
                  <a:pt x="93" y="224"/>
                </a:lnTo>
                <a:lnTo>
                  <a:pt x="93" y="224"/>
                </a:lnTo>
                <a:lnTo>
                  <a:pt x="93" y="224"/>
                </a:lnTo>
                <a:lnTo>
                  <a:pt x="94" y="224"/>
                </a:lnTo>
                <a:lnTo>
                  <a:pt x="94" y="224"/>
                </a:lnTo>
                <a:lnTo>
                  <a:pt x="94" y="224"/>
                </a:lnTo>
                <a:lnTo>
                  <a:pt x="94" y="224"/>
                </a:lnTo>
                <a:lnTo>
                  <a:pt x="94" y="224"/>
                </a:lnTo>
                <a:lnTo>
                  <a:pt x="94" y="224"/>
                </a:lnTo>
                <a:lnTo>
                  <a:pt x="94" y="222"/>
                </a:lnTo>
                <a:lnTo>
                  <a:pt x="94" y="222"/>
                </a:lnTo>
                <a:lnTo>
                  <a:pt x="93" y="222"/>
                </a:lnTo>
                <a:lnTo>
                  <a:pt x="93" y="222"/>
                </a:lnTo>
                <a:lnTo>
                  <a:pt x="91" y="221"/>
                </a:lnTo>
                <a:lnTo>
                  <a:pt x="91" y="221"/>
                </a:lnTo>
                <a:lnTo>
                  <a:pt x="91" y="221"/>
                </a:lnTo>
                <a:lnTo>
                  <a:pt x="91" y="219"/>
                </a:lnTo>
                <a:lnTo>
                  <a:pt x="90" y="219"/>
                </a:lnTo>
                <a:lnTo>
                  <a:pt x="90" y="219"/>
                </a:lnTo>
                <a:lnTo>
                  <a:pt x="90" y="219"/>
                </a:lnTo>
                <a:lnTo>
                  <a:pt x="90" y="219"/>
                </a:lnTo>
                <a:lnTo>
                  <a:pt x="90" y="221"/>
                </a:lnTo>
                <a:lnTo>
                  <a:pt x="90" y="222"/>
                </a:lnTo>
                <a:lnTo>
                  <a:pt x="90" y="222"/>
                </a:lnTo>
                <a:lnTo>
                  <a:pt x="91" y="224"/>
                </a:lnTo>
                <a:lnTo>
                  <a:pt x="91" y="224"/>
                </a:lnTo>
                <a:lnTo>
                  <a:pt x="91" y="224"/>
                </a:lnTo>
                <a:lnTo>
                  <a:pt x="91" y="224"/>
                </a:lnTo>
                <a:lnTo>
                  <a:pt x="91" y="224"/>
                </a:lnTo>
                <a:lnTo>
                  <a:pt x="91" y="225"/>
                </a:lnTo>
                <a:lnTo>
                  <a:pt x="91" y="225"/>
                </a:lnTo>
                <a:lnTo>
                  <a:pt x="91" y="227"/>
                </a:lnTo>
                <a:lnTo>
                  <a:pt x="91" y="227"/>
                </a:lnTo>
                <a:lnTo>
                  <a:pt x="91" y="227"/>
                </a:lnTo>
                <a:lnTo>
                  <a:pt x="90" y="227"/>
                </a:lnTo>
                <a:lnTo>
                  <a:pt x="90" y="227"/>
                </a:lnTo>
                <a:lnTo>
                  <a:pt x="88" y="225"/>
                </a:lnTo>
                <a:lnTo>
                  <a:pt x="88" y="225"/>
                </a:lnTo>
                <a:lnTo>
                  <a:pt x="90" y="225"/>
                </a:lnTo>
                <a:lnTo>
                  <a:pt x="90" y="225"/>
                </a:lnTo>
                <a:lnTo>
                  <a:pt x="90" y="225"/>
                </a:lnTo>
                <a:lnTo>
                  <a:pt x="90" y="225"/>
                </a:lnTo>
                <a:lnTo>
                  <a:pt x="90" y="224"/>
                </a:lnTo>
                <a:lnTo>
                  <a:pt x="88" y="224"/>
                </a:lnTo>
                <a:lnTo>
                  <a:pt x="88" y="222"/>
                </a:lnTo>
                <a:lnTo>
                  <a:pt x="88" y="222"/>
                </a:lnTo>
                <a:lnTo>
                  <a:pt x="87" y="224"/>
                </a:lnTo>
                <a:lnTo>
                  <a:pt x="87" y="224"/>
                </a:lnTo>
                <a:lnTo>
                  <a:pt x="87" y="224"/>
                </a:lnTo>
                <a:lnTo>
                  <a:pt x="87" y="224"/>
                </a:lnTo>
                <a:lnTo>
                  <a:pt x="87" y="224"/>
                </a:lnTo>
                <a:lnTo>
                  <a:pt x="87" y="224"/>
                </a:lnTo>
                <a:lnTo>
                  <a:pt x="85" y="224"/>
                </a:lnTo>
                <a:lnTo>
                  <a:pt x="85" y="224"/>
                </a:lnTo>
                <a:lnTo>
                  <a:pt x="85" y="224"/>
                </a:lnTo>
                <a:lnTo>
                  <a:pt x="85" y="224"/>
                </a:lnTo>
                <a:lnTo>
                  <a:pt x="84" y="224"/>
                </a:lnTo>
                <a:lnTo>
                  <a:pt x="84" y="224"/>
                </a:lnTo>
                <a:lnTo>
                  <a:pt x="84" y="222"/>
                </a:lnTo>
                <a:lnTo>
                  <a:pt x="84" y="222"/>
                </a:lnTo>
                <a:lnTo>
                  <a:pt x="85" y="222"/>
                </a:lnTo>
                <a:lnTo>
                  <a:pt x="85" y="221"/>
                </a:lnTo>
                <a:lnTo>
                  <a:pt x="85" y="221"/>
                </a:lnTo>
                <a:lnTo>
                  <a:pt x="85" y="221"/>
                </a:lnTo>
                <a:lnTo>
                  <a:pt x="85" y="221"/>
                </a:lnTo>
                <a:lnTo>
                  <a:pt x="85" y="221"/>
                </a:lnTo>
                <a:lnTo>
                  <a:pt x="85" y="222"/>
                </a:lnTo>
                <a:lnTo>
                  <a:pt x="85" y="222"/>
                </a:lnTo>
                <a:lnTo>
                  <a:pt x="85" y="222"/>
                </a:lnTo>
                <a:lnTo>
                  <a:pt x="87" y="222"/>
                </a:lnTo>
                <a:lnTo>
                  <a:pt x="87" y="221"/>
                </a:lnTo>
                <a:lnTo>
                  <a:pt x="87" y="221"/>
                </a:lnTo>
                <a:lnTo>
                  <a:pt x="87" y="221"/>
                </a:lnTo>
                <a:lnTo>
                  <a:pt x="87" y="219"/>
                </a:lnTo>
                <a:lnTo>
                  <a:pt x="87" y="219"/>
                </a:lnTo>
                <a:lnTo>
                  <a:pt x="87" y="219"/>
                </a:lnTo>
                <a:lnTo>
                  <a:pt x="88" y="219"/>
                </a:lnTo>
                <a:lnTo>
                  <a:pt x="88" y="218"/>
                </a:lnTo>
                <a:lnTo>
                  <a:pt x="88" y="218"/>
                </a:lnTo>
                <a:lnTo>
                  <a:pt x="87" y="218"/>
                </a:lnTo>
                <a:lnTo>
                  <a:pt x="87" y="218"/>
                </a:lnTo>
                <a:lnTo>
                  <a:pt x="87" y="217"/>
                </a:lnTo>
                <a:lnTo>
                  <a:pt x="87" y="217"/>
                </a:lnTo>
                <a:lnTo>
                  <a:pt x="87" y="217"/>
                </a:lnTo>
                <a:lnTo>
                  <a:pt x="87" y="217"/>
                </a:lnTo>
                <a:lnTo>
                  <a:pt x="87" y="215"/>
                </a:lnTo>
                <a:lnTo>
                  <a:pt x="87" y="215"/>
                </a:lnTo>
                <a:lnTo>
                  <a:pt x="87" y="215"/>
                </a:lnTo>
                <a:lnTo>
                  <a:pt x="87" y="214"/>
                </a:lnTo>
                <a:lnTo>
                  <a:pt x="85" y="214"/>
                </a:lnTo>
                <a:lnTo>
                  <a:pt x="84" y="214"/>
                </a:lnTo>
                <a:lnTo>
                  <a:pt x="84" y="214"/>
                </a:lnTo>
                <a:lnTo>
                  <a:pt x="84" y="214"/>
                </a:lnTo>
                <a:lnTo>
                  <a:pt x="84" y="214"/>
                </a:lnTo>
                <a:lnTo>
                  <a:pt x="83" y="214"/>
                </a:lnTo>
                <a:lnTo>
                  <a:pt x="83" y="214"/>
                </a:lnTo>
                <a:lnTo>
                  <a:pt x="83" y="214"/>
                </a:lnTo>
                <a:lnTo>
                  <a:pt x="83" y="214"/>
                </a:lnTo>
                <a:lnTo>
                  <a:pt x="81" y="214"/>
                </a:lnTo>
                <a:lnTo>
                  <a:pt x="81" y="214"/>
                </a:lnTo>
                <a:lnTo>
                  <a:pt x="81" y="215"/>
                </a:lnTo>
                <a:lnTo>
                  <a:pt x="81" y="215"/>
                </a:lnTo>
                <a:lnTo>
                  <a:pt x="81" y="215"/>
                </a:lnTo>
                <a:lnTo>
                  <a:pt x="81" y="215"/>
                </a:lnTo>
                <a:lnTo>
                  <a:pt x="83" y="215"/>
                </a:lnTo>
                <a:lnTo>
                  <a:pt x="83" y="217"/>
                </a:lnTo>
                <a:lnTo>
                  <a:pt x="83" y="217"/>
                </a:lnTo>
                <a:lnTo>
                  <a:pt x="83" y="217"/>
                </a:lnTo>
                <a:lnTo>
                  <a:pt x="83" y="218"/>
                </a:lnTo>
                <a:lnTo>
                  <a:pt x="83" y="218"/>
                </a:lnTo>
                <a:lnTo>
                  <a:pt x="83" y="218"/>
                </a:lnTo>
                <a:lnTo>
                  <a:pt x="83" y="218"/>
                </a:lnTo>
                <a:lnTo>
                  <a:pt x="83" y="218"/>
                </a:lnTo>
                <a:lnTo>
                  <a:pt x="83" y="219"/>
                </a:lnTo>
                <a:lnTo>
                  <a:pt x="83" y="219"/>
                </a:lnTo>
                <a:lnTo>
                  <a:pt x="81" y="218"/>
                </a:lnTo>
                <a:lnTo>
                  <a:pt x="81" y="218"/>
                </a:lnTo>
                <a:lnTo>
                  <a:pt x="81" y="218"/>
                </a:lnTo>
                <a:lnTo>
                  <a:pt x="81" y="218"/>
                </a:lnTo>
                <a:lnTo>
                  <a:pt x="81" y="218"/>
                </a:lnTo>
                <a:lnTo>
                  <a:pt x="80" y="218"/>
                </a:lnTo>
                <a:lnTo>
                  <a:pt x="80" y="218"/>
                </a:lnTo>
                <a:lnTo>
                  <a:pt x="80" y="218"/>
                </a:lnTo>
                <a:lnTo>
                  <a:pt x="78" y="218"/>
                </a:lnTo>
                <a:lnTo>
                  <a:pt x="78" y="218"/>
                </a:lnTo>
                <a:lnTo>
                  <a:pt x="78" y="219"/>
                </a:lnTo>
                <a:lnTo>
                  <a:pt x="78" y="219"/>
                </a:lnTo>
                <a:lnTo>
                  <a:pt x="78" y="219"/>
                </a:lnTo>
                <a:lnTo>
                  <a:pt x="78" y="219"/>
                </a:lnTo>
                <a:lnTo>
                  <a:pt x="77" y="219"/>
                </a:lnTo>
                <a:lnTo>
                  <a:pt x="77" y="221"/>
                </a:lnTo>
                <a:lnTo>
                  <a:pt x="77" y="221"/>
                </a:lnTo>
                <a:lnTo>
                  <a:pt x="78" y="221"/>
                </a:lnTo>
                <a:lnTo>
                  <a:pt x="78" y="221"/>
                </a:lnTo>
                <a:lnTo>
                  <a:pt x="78" y="222"/>
                </a:lnTo>
                <a:lnTo>
                  <a:pt x="78" y="222"/>
                </a:lnTo>
                <a:lnTo>
                  <a:pt x="77" y="221"/>
                </a:lnTo>
                <a:lnTo>
                  <a:pt x="75" y="221"/>
                </a:lnTo>
                <a:lnTo>
                  <a:pt x="75" y="221"/>
                </a:lnTo>
                <a:lnTo>
                  <a:pt x="75" y="222"/>
                </a:lnTo>
                <a:lnTo>
                  <a:pt x="75" y="222"/>
                </a:lnTo>
                <a:lnTo>
                  <a:pt x="74" y="222"/>
                </a:lnTo>
                <a:lnTo>
                  <a:pt x="74" y="222"/>
                </a:lnTo>
                <a:lnTo>
                  <a:pt x="74" y="222"/>
                </a:lnTo>
                <a:lnTo>
                  <a:pt x="74" y="221"/>
                </a:lnTo>
                <a:lnTo>
                  <a:pt x="73" y="221"/>
                </a:lnTo>
                <a:lnTo>
                  <a:pt x="73" y="219"/>
                </a:lnTo>
                <a:lnTo>
                  <a:pt x="71" y="219"/>
                </a:lnTo>
                <a:lnTo>
                  <a:pt x="71" y="219"/>
                </a:lnTo>
                <a:lnTo>
                  <a:pt x="71" y="219"/>
                </a:lnTo>
                <a:lnTo>
                  <a:pt x="70" y="219"/>
                </a:lnTo>
                <a:lnTo>
                  <a:pt x="70" y="219"/>
                </a:lnTo>
                <a:lnTo>
                  <a:pt x="70" y="218"/>
                </a:lnTo>
                <a:lnTo>
                  <a:pt x="70" y="218"/>
                </a:lnTo>
                <a:lnTo>
                  <a:pt x="70" y="218"/>
                </a:lnTo>
                <a:lnTo>
                  <a:pt x="71" y="218"/>
                </a:lnTo>
                <a:lnTo>
                  <a:pt x="73" y="218"/>
                </a:lnTo>
                <a:lnTo>
                  <a:pt x="73" y="218"/>
                </a:lnTo>
                <a:lnTo>
                  <a:pt x="74" y="218"/>
                </a:lnTo>
                <a:lnTo>
                  <a:pt x="74" y="218"/>
                </a:lnTo>
                <a:lnTo>
                  <a:pt x="74" y="218"/>
                </a:lnTo>
                <a:lnTo>
                  <a:pt x="74" y="218"/>
                </a:lnTo>
                <a:lnTo>
                  <a:pt x="75" y="218"/>
                </a:lnTo>
                <a:lnTo>
                  <a:pt x="75" y="218"/>
                </a:lnTo>
                <a:lnTo>
                  <a:pt x="77" y="218"/>
                </a:lnTo>
                <a:lnTo>
                  <a:pt x="77" y="218"/>
                </a:lnTo>
                <a:lnTo>
                  <a:pt x="77" y="218"/>
                </a:lnTo>
                <a:lnTo>
                  <a:pt x="77" y="217"/>
                </a:lnTo>
                <a:lnTo>
                  <a:pt x="77" y="217"/>
                </a:lnTo>
                <a:lnTo>
                  <a:pt x="78" y="217"/>
                </a:lnTo>
                <a:lnTo>
                  <a:pt x="78" y="215"/>
                </a:lnTo>
                <a:lnTo>
                  <a:pt x="78" y="215"/>
                </a:lnTo>
                <a:lnTo>
                  <a:pt x="78" y="215"/>
                </a:lnTo>
                <a:lnTo>
                  <a:pt x="77" y="215"/>
                </a:lnTo>
                <a:lnTo>
                  <a:pt x="77" y="215"/>
                </a:lnTo>
                <a:lnTo>
                  <a:pt x="77" y="214"/>
                </a:lnTo>
                <a:lnTo>
                  <a:pt x="77" y="214"/>
                </a:lnTo>
                <a:lnTo>
                  <a:pt x="75" y="214"/>
                </a:lnTo>
                <a:lnTo>
                  <a:pt x="75" y="214"/>
                </a:lnTo>
                <a:lnTo>
                  <a:pt x="75" y="214"/>
                </a:lnTo>
                <a:lnTo>
                  <a:pt x="74" y="212"/>
                </a:lnTo>
                <a:lnTo>
                  <a:pt x="74" y="212"/>
                </a:lnTo>
                <a:lnTo>
                  <a:pt x="74" y="212"/>
                </a:lnTo>
                <a:lnTo>
                  <a:pt x="74" y="212"/>
                </a:lnTo>
                <a:lnTo>
                  <a:pt x="74" y="212"/>
                </a:lnTo>
                <a:lnTo>
                  <a:pt x="73" y="212"/>
                </a:lnTo>
                <a:lnTo>
                  <a:pt x="73" y="212"/>
                </a:lnTo>
                <a:lnTo>
                  <a:pt x="73" y="212"/>
                </a:lnTo>
                <a:lnTo>
                  <a:pt x="71" y="212"/>
                </a:lnTo>
                <a:lnTo>
                  <a:pt x="73" y="212"/>
                </a:lnTo>
                <a:lnTo>
                  <a:pt x="73" y="212"/>
                </a:lnTo>
                <a:lnTo>
                  <a:pt x="71" y="211"/>
                </a:lnTo>
                <a:lnTo>
                  <a:pt x="71" y="211"/>
                </a:lnTo>
                <a:lnTo>
                  <a:pt x="71" y="211"/>
                </a:lnTo>
                <a:lnTo>
                  <a:pt x="71" y="211"/>
                </a:lnTo>
                <a:lnTo>
                  <a:pt x="70" y="211"/>
                </a:lnTo>
                <a:lnTo>
                  <a:pt x="70" y="211"/>
                </a:lnTo>
                <a:lnTo>
                  <a:pt x="68" y="211"/>
                </a:lnTo>
                <a:lnTo>
                  <a:pt x="65" y="211"/>
                </a:lnTo>
                <a:lnTo>
                  <a:pt x="67" y="212"/>
                </a:lnTo>
                <a:lnTo>
                  <a:pt x="67" y="212"/>
                </a:lnTo>
                <a:lnTo>
                  <a:pt x="67" y="212"/>
                </a:lnTo>
                <a:lnTo>
                  <a:pt x="65" y="214"/>
                </a:lnTo>
                <a:lnTo>
                  <a:pt x="65" y="214"/>
                </a:lnTo>
                <a:lnTo>
                  <a:pt x="65" y="215"/>
                </a:lnTo>
                <a:lnTo>
                  <a:pt x="65" y="215"/>
                </a:lnTo>
                <a:lnTo>
                  <a:pt x="65" y="215"/>
                </a:lnTo>
                <a:lnTo>
                  <a:pt x="64" y="215"/>
                </a:lnTo>
                <a:lnTo>
                  <a:pt x="63" y="215"/>
                </a:lnTo>
                <a:lnTo>
                  <a:pt x="60" y="214"/>
                </a:lnTo>
                <a:lnTo>
                  <a:pt x="58" y="214"/>
                </a:lnTo>
                <a:lnTo>
                  <a:pt x="58" y="214"/>
                </a:lnTo>
                <a:lnTo>
                  <a:pt x="58" y="214"/>
                </a:lnTo>
                <a:lnTo>
                  <a:pt x="58" y="214"/>
                </a:lnTo>
                <a:lnTo>
                  <a:pt x="58" y="214"/>
                </a:lnTo>
                <a:lnTo>
                  <a:pt x="58" y="214"/>
                </a:lnTo>
                <a:lnTo>
                  <a:pt x="58" y="212"/>
                </a:lnTo>
                <a:lnTo>
                  <a:pt x="58" y="212"/>
                </a:lnTo>
                <a:lnTo>
                  <a:pt x="58" y="212"/>
                </a:lnTo>
                <a:lnTo>
                  <a:pt x="58" y="212"/>
                </a:lnTo>
                <a:lnTo>
                  <a:pt x="58" y="214"/>
                </a:lnTo>
                <a:lnTo>
                  <a:pt x="60" y="214"/>
                </a:lnTo>
                <a:lnTo>
                  <a:pt x="60" y="214"/>
                </a:lnTo>
                <a:lnTo>
                  <a:pt x="61" y="214"/>
                </a:lnTo>
                <a:lnTo>
                  <a:pt x="61" y="214"/>
                </a:lnTo>
                <a:lnTo>
                  <a:pt x="61" y="214"/>
                </a:lnTo>
                <a:lnTo>
                  <a:pt x="61" y="212"/>
                </a:lnTo>
                <a:lnTo>
                  <a:pt x="63" y="212"/>
                </a:lnTo>
                <a:lnTo>
                  <a:pt x="63" y="212"/>
                </a:lnTo>
                <a:lnTo>
                  <a:pt x="63" y="211"/>
                </a:lnTo>
                <a:lnTo>
                  <a:pt x="63" y="211"/>
                </a:lnTo>
                <a:lnTo>
                  <a:pt x="61" y="211"/>
                </a:lnTo>
                <a:lnTo>
                  <a:pt x="61" y="211"/>
                </a:lnTo>
                <a:lnTo>
                  <a:pt x="61" y="211"/>
                </a:lnTo>
                <a:lnTo>
                  <a:pt x="61" y="211"/>
                </a:lnTo>
                <a:lnTo>
                  <a:pt x="60" y="212"/>
                </a:lnTo>
                <a:lnTo>
                  <a:pt x="60" y="212"/>
                </a:lnTo>
                <a:lnTo>
                  <a:pt x="60" y="212"/>
                </a:lnTo>
                <a:lnTo>
                  <a:pt x="60" y="212"/>
                </a:lnTo>
                <a:lnTo>
                  <a:pt x="60" y="211"/>
                </a:lnTo>
                <a:lnTo>
                  <a:pt x="60" y="211"/>
                </a:lnTo>
                <a:lnTo>
                  <a:pt x="60" y="210"/>
                </a:lnTo>
                <a:lnTo>
                  <a:pt x="60" y="210"/>
                </a:lnTo>
                <a:lnTo>
                  <a:pt x="60" y="208"/>
                </a:lnTo>
                <a:lnTo>
                  <a:pt x="60" y="208"/>
                </a:lnTo>
                <a:lnTo>
                  <a:pt x="58" y="208"/>
                </a:lnTo>
                <a:lnTo>
                  <a:pt x="58" y="208"/>
                </a:lnTo>
                <a:lnTo>
                  <a:pt x="58" y="208"/>
                </a:lnTo>
                <a:lnTo>
                  <a:pt x="58" y="210"/>
                </a:lnTo>
                <a:lnTo>
                  <a:pt x="58" y="211"/>
                </a:lnTo>
                <a:lnTo>
                  <a:pt x="58" y="211"/>
                </a:lnTo>
                <a:lnTo>
                  <a:pt x="58" y="212"/>
                </a:lnTo>
                <a:lnTo>
                  <a:pt x="58" y="212"/>
                </a:lnTo>
                <a:lnTo>
                  <a:pt x="57" y="211"/>
                </a:lnTo>
                <a:lnTo>
                  <a:pt x="56" y="211"/>
                </a:lnTo>
                <a:lnTo>
                  <a:pt x="56" y="211"/>
                </a:lnTo>
                <a:lnTo>
                  <a:pt x="56" y="211"/>
                </a:lnTo>
                <a:lnTo>
                  <a:pt x="56" y="212"/>
                </a:lnTo>
                <a:lnTo>
                  <a:pt x="56" y="212"/>
                </a:lnTo>
                <a:lnTo>
                  <a:pt x="56" y="212"/>
                </a:lnTo>
                <a:lnTo>
                  <a:pt x="56" y="214"/>
                </a:lnTo>
                <a:lnTo>
                  <a:pt x="56" y="214"/>
                </a:lnTo>
                <a:lnTo>
                  <a:pt x="54" y="214"/>
                </a:lnTo>
                <a:lnTo>
                  <a:pt x="54" y="214"/>
                </a:lnTo>
                <a:lnTo>
                  <a:pt x="56" y="215"/>
                </a:lnTo>
                <a:lnTo>
                  <a:pt x="56" y="215"/>
                </a:lnTo>
                <a:lnTo>
                  <a:pt x="57" y="215"/>
                </a:lnTo>
                <a:lnTo>
                  <a:pt x="57" y="215"/>
                </a:lnTo>
                <a:lnTo>
                  <a:pt x="56" y="215"/>
                </a:lnTo>
                <a:lnTo>
                  <a:pt x="57" y="217"/>
                </a:lnTo>
                <a:lnTo>
                  <a:pt x="57" y="217"/>
                </a:lnTo>
                <a:lnTo>
                  <a:pt x="57" y="217"/>
                </a:lnTo>
                <a:lnTo>
                  <a:pt x="56" y="217"/>
                </a:lnTo>
                <a:lnTo>
                  <a:pt x="56" y="217"/>
                </a:lnTo>
                <a:lnTo>
                  <a:pt x="56" y="217"/>
                </a:lnTo>
                <a:lnTo>
                  <a:pt x="54" y="217"/>
                </a:lnTo>
                <a:lnTo>
                  <a:pt x="54" y="217"/>
                </a:lnTo>
                <a:lnTo>
                  <a:pt x="54" y="215"/>
                </a:lnTo>
                <a:lnTo>
                  <a:pt x="54" y="215"/>
                </a:lnTo>
                <a:lnTo>
                  <a:pt x="54" y="214"/>
                </a:lnTo>
                <a:lnTo>
                  <a:pt x="53" y="212"/>
                </a:lnTo>
                <a:lnTo>
                  <a:pt x="53" y="212"/>
                </a:lnTo>
                <a:lnTo>
                  <a:pt x="53" y="211"/>
                </a:lnTo>
                <a:lnTo>
                  <a:pt x="51" y="211"/>
                </a:lnTo>
                <a:lnTo>
                  <a:pt x="51" y="211"/>
                </a:lnTo>
                <a:lnTo>
                  <a:pt x="51" y="211"/>
                </a:lnTo>
                <a:lnTo>
                  <a:pt x="50" y="211"/>
                </a:lnTo>
                <a:lnTo>
                  <a:pt x="50" y="210"/>
                </a:lnTo>
                <a:lnTo>
                  <a:pt x="50" y="210"/>
                </a:lnTo>
                <a:lnTo>
                  <a:pt x="50" y="210"/>
                </a:lnTo>
                <a:lnTo>
                  <a:pt x="50" y="210"/>
                </a:lnTo>
                <a:lnTo>
                  <a:pt x="50" y="210"/>
                </a:lnTo>
                <a:lnTo>
                  <a:pt x="51" y="210"/>
                </a:lnTo>
                <a:lnTo>
                  <a:pt x="51" y="210"/>
                </a:lnTo>
                <a:lnTo>
                  <a:pt x="53" y="208"/>
                </a:lnTo>
                <a:lnTo>
                  <a:pt x="53" y="208"/>
                </a:lnTo>
                <a:lnTo>
                  <a:pt x="53" y="208"/>
                </a:lnTo>
                <a:lnTo>
                  <a:pt x="53" y="208"/>
                </a:lnTo>
                <a:lnTo>
                  <a:pt x="53" y="208"/>
                </a:lnTo>
                <a:lnTo>
                  <a:pt x="51" y="208"/>
                </a:lnTo>
                <a:lnTo>
                  <a:pt x="51" y="208"/>
                </a:lnTo>
                <a:lnTo>
                  <a:pt x="51" y="208"/>
                </a:lnTo>
                <a:lnTo>
                  <a:pt x="51" y="208"/>
                </a:lnTo>
                <a:lnTo>
                  <a:pt x="50" y="208"/>
                </a:lnTo>
                <a:lnTo>
                  <a:pt x="50" y="207"/>
                </a:lnTo>
                <a:lnTo>
                  <a:pt x="48" y="207"/>
                </a:lnTo>
                <a:lnTo>
                  <a:pt x="48" y="205"/>
                </a:lnTo>
                <a:lnTo>
                  <a:pt x="48" y="205"/>
                </a:lnTo>
                <a:lnTo>
                  <a:pt x="47" y="205"/>
                </a:lnTo>
                <a:lnTo>
                  <a:pt x="47" y="205"/>
                </a:lnTo>
                <a:lnTo>
                  <a:pt x="47" y="207"/>
                </a:lnTo>
                <a:lnTo>
                  <a:pt x="47" y="207"/>
                </a:lnTo>
                <a:lnTo>
                  <a:pt x="46" y="207"/>
                </a:lnTo>
                <a:lnTo>
                  <a:pt x="44" y="207"/>
                </a:lnTo>
                <a:lnTo>
                  <a:pt x="44" y="207"/>
                </a:lnTo>
                <a:lnTo>
                  <a:pt x="43" y="205"/>
                </a:lnTo>
                <a:lnTo>
                  <a:pt x="43" y="205"/>
                </a:lnTo>
                <a:lnTo>
                  <a:pt x="41" y="207"/>
                </a:lnTo>
                <a:lnTo>
                  <a:pt x="41" y="207"/>
                </a:lnTo>
                <a:lnTo>
                  <a:pt x="41" y="208"/>
                </a:lnTo>
                <a:lnTo>
                  <a:pt x="41" y="208"/>
                </a:lnTo>
                <a:lnTo>
                  <a:pt x="40" y="207"/>
                </a:lnTo>
                <a:lnTo>
                  <a:pt x="40" y="207"/>
                </a:lnTo>
                <a:lnTo>
                  <a:pt x="40" y="207"/>
                </a:lnTo>
                <a:lnTo>
                  <a:pt x="40" y="207"/>
                </a:lnTo>
                <a:lnTo>
                  <a:pt x="40" y="207"/>
                </a:lnTo>
                <a:lnTo>
                  <a:pt x="40" y="207"/>
                </a:lnTo>
                <a:lnTo>
                  <a:pt x="40" y="207"/>
                </a:lnTo>
                <a:lnTo>
                  <a:pt x="40" y="207"/>
                </a:lnTo>
                <a:lnTo>
                  <a:pt x="38" y="207"/>
                </a:lnTo>
                <a:lnTo>
                  <a:pt x="38" y="205"/>
                </a:lnTo>
                <a:lnTo>
                  <a:pt x="38" y="205"/>
                </a:lnTo>
                <a:lnTo>
                  <a:pt x="37" y="207"/>
                </a:lnTo>
                <a:lnTo>
                  <a:pt x="37" y="207"/>
                </a:lnTo>
                <a:lnTo>
                  <a:pt x="37" y="208"/>
                </a:lnTo>
                <a:lnTo>
                  <a:pt x="37" y="208"/>
                </a:lnTo>
                <a:lnTo>
                  <a:pt x="37" y="208"/>
                </a:lnTo>
                <a:lnTo>
                  <a:pt x="37" y="208"/>
                </a:lnTo>
                <a:lnTo>
                  <a:pt x="36" y="208"/>
                </a:lnTo>
                <a:lnTo>
                  <a:pt x="36" y="208"/>
                </a:lnTo>
                <a:lnTo>
                  <a:pt x="36" y="208"/>
                </a:lnTo>
                <a:lnTo>
                  <a:pt x="34" y="208"/>
                </a:lnTo>
                <a:lnTo>
                  <a:pt x="34" y="207"/>
                </a:lnTo>
                <a:lnTo>
                  <a:pt x="33" y="207"/>
                </a:lnTo>
                <a:lnTo>
                  <a:pt x="33" y="207"/>
                </a:lnTo>
                <a:lnTo>
                  <a:pt x="34" y="207"/>
                </a:lnTo>
                <a:lnTo>
                  <a:pt x="34" y="205"/>
                </a:lnTo>
                <a:lnTo>
                  <a:pt x="33" y="205"/>
                </a:lnTo>
                <a:lnTo>
                  <a:pt x="31" y="204"/>
                </a:lnTo>
                <a:lnTo>
                  <a:pt x="31" y="204"/>
                </a:lnTo>
                <a:lnTo>
                  <a:pt x="30" y="204"/>
                </a:lnTo>
                <a:lnTo>
                  <a:pt x="28" y="204"/>
                </a:lnTo>
                <a:lnTo>
                  <a:pt x="26" y="204"/>
                </a:lnTo>
                <a:lnTo>
                  <a:pt x="26" y="204"/>
                </a:lnTo>
                <a:lnTo>
                  <a:pt x="26" y="204"/>
                </a:lnTo>
                <a:lnTo>
                  <a:pt x="26" y="204"/>
                </a:lnTo>
                <a:lnTo>
                  <a:pt x="24" y="204"/>
                </a:lnTo>
                <a:lnTo>
                  <a:pt x="24" y="204"/>
                </a:lnTo>
                <a:lnTo>
                  <a:pt x="23" y="204"/>
                </a:lnTo>
                <a:lnTo>
                  <a:pt x="23" y="202"/>
                </a:lnTo>
                <a:lnTo>
                  <a:pt x="23" y="202"/>
                </a:lnTo>
                <a:lnTo>
                  <a:pt x="21" y="202"/>
                </a:lnTo>
                <a:lnTo>
                  <a:pt x="21" y="202"/>
                </a:lnTo>
                <a:lnTo>
                  <a:pt x="20" y="202"/>
                </a:lnTo>
                <a:lnTo>
                  <a:pt x="20" y="202"/>
                </a:lnTo>
                <a:lnTo>
                  <a:pt x="20" y="202"/>
                </a:lnTo>
                <a:lnTo>
                  <a:pt x="20" y="202"/>
                </a:lnTo>
                <a:lnTo>
                  <a:pt x="20" y="202"/>
                </a:lnTo>
                <a:lnTo>
                  <a:pt x="20" y="202"/>
                </a:lnTo>
                <a:lnTo>
                  <a:pt x="20" y="202"/>
                </a:lnTo>
                <a:lnTo>
                  <a:pt x="20" y="201"/>
                </a:lnTo>
                <a:lnTo>
                  <a:pt x="18" y="201"/>
                </a:lnTo>
                <a:lnTo>
                  <a:pt x="18" y="201"/>
                </a:lnTo>
                <a:lnTo>
                  <a:pt x="18" y="200"/>
                </a:lnTo>
                <a:lnTo>
                  <a:pt x="18" y="200"/>
                </a:lnTo>
                <a:lnTo>
                  <a:pt x="17" y="198"/>
                </a:lnTo>
                <a:lnTo>
                  <a:pt x="17" y="198"/>
                </a:lnTo>
                <a:lnTo>
                  <a:pt x="18" y="198"/>
                </a:lnTo>
                <a:lnTo>
                  <a:pt x="18" y="197"/>
                </a:lnTo>
                <a:lnTo>
                  <a:pt x="18" y="197"/>
                </a:lnTo>
                <a:lnTo>
                  <a:pt x="18" y="197"/>
                </a:lnTo>
                <a:lnTo>
                  <a:pt x="18" y="198"/>
                </a:lnTo>
                <a:lnTo>
                  <a:pt x="18" y="198"/>
                </a:lnTo>
                <a:lnTo>
                  <a:pt x="20" y="200"/>
                </a:lnTo>
                <a:lnTo>
                  <a:pt x="20" y="201"/>
                </a:lnTo>
                <a:lnTo>
                  <a:pt x="20" y="201"/>
                </a:lnTo>
                <a:lnTo>
                  <a:pt x="23" y="200"/>
                </a:lnTo>
                <a:lnTo>
                  <a:pt x="23" y="200"/>
                </a:lnTo>
                <a:lnTo>
                  <a:pt x="24" y="198"/>
                </a:lnTo>
                <a:lnTo>
                  <a:pt x="24" y="198"/>
                </a:lnTo>
                <a:lnTo>
                  <a:pt x="24" y="198"/>
                </a:lnTo>
                <a:lnTo>
                  <a:pt x="24" y="198"/>
                </a:lnTo>
                <a:lnTo>
                  <a:pt x="23" y="197"/>
                </a:lnTo>
                <a:lnTo>
                  <a:pt x="23" y="195"/>
                </a:lnTo>
                <a:lnTo>
                  <a:pt x="23" y="195"/>
                </a:lnTo>
                <a:lnTo>
                  <a:pt x="23" y="195"/>
                </a:lnTo>
                <a:lnTo>
                  <a:pt x="24" y="194"/>
                </a:lnTo>
                <a:lnTo>
                  <a:pt x="24" y="194"/>
                </a:lnTo>
                <a:lnTo>
                  <a:pt x="24" y="195"/>
                </a:lnTo>
                <a:lnTo>
                  <a:pt x="26" y="195"/>
                </a:lnTo>
                <a:lnTo>
                  <a:pt x="26" y="195"/>
                </a:lnTo>
                <a:lnTo>
                  <a:pt x="26" y="197"/>
                </a:lnTo>
                <a:lnTo>
                  <a:pt x="27" y="197"/>
                </a:lnTo>
                <a:lnTo>
                  <a:pt x="27" y="197"/>
                </a:lnTo>
                <a:lnTo>
                  <a:pt x="27" y="197"/>
                </a:lnTo>
                <a:lnTo>
                  <a:pt x="27" y="197"/>
                </a:lnTo>
                <a:lnTo>
                  <a:pt x="27" y="195"/>
                </a:lnTo>
                <a:lnTo>
                  <a:pt x="27" y="195"/>
                </a:lnTo>
                <a:lnTo>
                  <a:pt x="27" y="195"/>
                </a:lnTo>
                <a:lnTo>
                  <a:pt x="27" y="194"/>
                </a:lnTo>
                <a:lnTo>
                  <a:pt x="27" y="194"/>
                </a:lnTo>
                <a:lnTo>
                  <a:pt x="28" y="194"/>
                </a:lnTo>
                <a:lnTo>
                  <a:pt x="27" y="195"/>
                </a:lnTo>
                <a:lnTo>
                  <a:pt x="28" y="197"/>
                </a:lnTo>
                <a:lnTo>
                  <a:pt x="28" y="197"/>
                </a:lnTo>
                <a:lnTo>
                  <a:pt x="28" y="197"/>
                </a:lnTo>
                <a:lnTo>
                  <a:pt x="28" y="197"/>
                </a:lnTo>
                <a:lnTo>
                  <a:pt x="28" y="198"/>
                </a:lnTo>
                <a:lnTo>
                  <a:pt x="28" y="198"/>
                </a:lnTo>
                <a:lnTo>
                  <a:pt x="30" y="198"/>
                </a:lnTo>
                <a:lnTo>
                  <a:pt x="31" y="200"/>
                </a:lnTo>
                <a:lnTo>
                  <a:pt x="31" y="200"/>
                </a:lnTo>
                <a:lnTo>
                  <a:pt x="31" y="200"/>
                </a:lnTo>
                <a:lnTo>
                  <a:pt x="31" y="200"/>
                </a:lnTo>
                <a:lnTo>
                  <a:pt x="31" y="200"/>
                </a:lnTo>
                <a:lnTo>
                  <a:pt x="33" y="200"/>
                </a:lnTo>
                <a:lnTo>
                  <a:pt x="33" y="200"/>
                </a:lnTo>
                <a:lnTo>
                  <a:pt x="33" y="200"/>
                </a:lnTo>
                <a:lnTo>
                  <a:pt x="34" y="200"/>
                </a:lnTo>
                <a:lnTo>
                  <a:pt x="36" y="200"/>
                </a:lnTo>
                <a:lnTo>
                  <a:pt x="36" y="200"/>
                </a:lnTo>
                <a:lnTo>
                  <a:pt x="36" y="200"/>
                </a:lnTo>
                <a:lnTo>
                  <a:pt x="36" y="200"/>
                </a:lnTo>
                <a:lnTo>
                  <a:pt x="36" y="201"/>
                </a:lnTo>
                <a:lnTo>
                  <a:pt x="36" y="202"/>
                </a:lnTo>
                <a:lnTo>
                  <a:pt x="36" y="202"/>
                </a:lnTo>
                <a:lnTo>
                  <a:pt x="37" y="202"/>
                </a:lnTo>
                <a:lnTo>
                  <a:pt x="37" y="202"/>
                </a:lnTo>
                <a:lnTo>
                  <a:pt x="38" y="201"/>
                </a:lnTo>
                <a:lnTo>
                  <a:pt x="38" y="201"/>
                </a:lnTo>
                <a:lnTo>
                  <a:pt x="38" y="201"/>
                </a:lnTo>
                <a:lnTo>
                  <a:pt x="38" y="201"/>
                </a:lnTo>
                <a:lnTo>
                  <a:pt x="38" y="201"/>
                </a:lnTo>
                <a:lnTo>
                  <a:pt x="37" y="201"/>
                </a:lnTo>
                <a:lnTo>
                  <a:pt x="37" y="201"/>
                </a:lnTo>
                <a:lnTo>
                  <a:pt x="38" y="200"/>
                </a:lnTo>
                <a:lnTo>
                  <a:pt x="40" y="200"/>
                </a:lnTo>
                <a:lnTo>
                  <a:pt x="41" y="200"/>
                </a:lnTo>
                <a:lnTo>
                  <a:pt x="43" y="201"/>
                </a:lnTo>
                <a:lnTo>
                  <a:pt x="43" y="201"/>
                </a:lnTo>
                <a:lnTo>
                  <a:pt x="44" y="201"/>
                </a:lnTo>
                <a:lnTo>
                  <a:pt x="44" y="201"/>
                </a:lnTo>
                <a:lnTo>
                  <a:pt x="44" y="202"/>
                </a:lnTo>
                <a:lnTo>
                  <a:pt x="46" y="202"/>
                </a:lnTo>
                <a:lnTo>
                  <a:pt x="46" y="202"/>
                </a:lnTo>
                <a:lnTo>
                  <a:pt x="46" y="202"/>
                </a:lnTo>
                <a:lnTo>
                  <a:pt x="44" y="201"/>
                </a:lnTo>
                <a:lnTo>
                  <a:pt x="44" y="201"/>
                </a:lnTo>
                <a:lnTo>
                  <a:pt x="44" y="201"/>
                </a:lnTo>
                <a:lnTo>
                  <a:pt x="44" y="201"/>
                </a:lnTo>
                <a:lnTo>
                  <a:pt x="46" y="201"/>
                </a:lnTo>
                <a:lnTo>
                  <a:pt x="46" y="200"/>
                </a:lnTo>
                <a:lnTo>
                  <a:pt x="47" y="200"/>
                </a:lnTo>
                <a:lnTo>
                  <a:pt x="47" y="200"/>
                </a:lnTo>
                <a:lnTo>
                  <a:pt x="46" y="200"/>
                </a:lnTo>
                <a:lnTo>
                  <a:pt x="46" y="200"/>
                </a:lnTo>
                <a:lnTo>
                  <a:pt x="46" y="200"/>
                </a:lnTo>
                <a:lnTo>
                  <a:pt x="46" y="200"/>
                </a:lnTo>
                <a:lnTo>
                  <a:pt x="46" y="200"/>
                </a:lnTo>
                <a:lnTo>
                  <a:pt x="44" y="200"/>
                </a:lnTo>
                <a:lnTo>
                  <a:pt x="44" y="200"/>
                </a:lnTo>
                <a:lnTo>
                  <a:pt x="44" y="200"/>
                </a:lnTo>
                <a:lnTo>
                  <a:pt x="44" y="200"/>
                </a:lnTo>
                <a:lnTo>
                  <a:pt x="43" y="200"/>
                </a:lnTo>
                <a:lnTo>
                  <a:pt x="41" y="200"/>
                </a:lnTo>
                <a:lnTo>
                  <a:pt x="41" y="198"/>
                </a:lnTo>
                <a:lnTo>
                  <a:pt x="40" y="198"/>
                </a:lnTo>
                <a:lnTo>
                  <a:pt x="40" y="197"/>
                </a:lnTo>
                <a:lnTo>
                  <a:pt x="40" y="197"/>
                </a:lnTo>
                <a:lnTo>
                  <a:pt x="38" y="197"/>
                </a:lnTo>
                <a:lnTo>
                  <a:pt x="37" y="197"/>
                </a:lnTo>
                <a:lnTo>
                  <a:pt x="36" y="197"/>
                </a:lnTo>
                <a:lnTo>
                  <a:pt x="34" y="197"/>
                </a:lnTo>
                <a:lnTo>
                  <a:pt x="34" y="197"/>
                </a:lnTo>
                <a:lnTo>
                  <a:pt x="34" y="194"/>
                </a:lnTo>
                <a:lnTo>
                  <a:pt x="33" y="192"/>
                </a:lnTo>
                <a:lnTo>
                  <a:pt x="33" y="192"/>
                </a:lnTo>
                <a:lnTo>
                  <a:pt x="34" y="192"/>
                </a:lnTo>
                <a:lnTo>
                  <a:pt x="36" y="194"/>
                </a:lnTo>
                <a:lnTo>
                  <a:pt x="36" y="194"/>
                </a:lnTo>
                <a:lnTo>
                  <a:pt x="36" y="194"/>
                </a:lnTo>
                <a:lnTo>
                  <a:pt x="36" y="194"/>
                </a:lnTo>
                <a:lnTo>
                  <a:pt x="36" y="194"/>
                </a:lnTo>
                <a:lnTo>
                  <a:pt x="36" y="194"/>
                </a:lnTo>
                <a:lnTo>
                  <a:pt x="36" y="194"/>
                </a:lnTo>
                <a:lnTo>
                  <a:pt x="36" y="194"/>
                </a:lnTo>
                <a:lnTo>
                  <a:pt x="36" y="195"/>
                </a:lnTo>
                <a:lnTo>
                  <a:pt x="36" y="195"/>
                </a:lnTo>
                <a:lnTo>
                  <a:pt x="37" y="195"/>
                </a:lnTo>
                <a:lnTo>
                  <a:pt x="37" y="197"/>
                </a:lnTo>
                <a:lnTo>
                  <a:pt x="37" y="197"/>
                </a:lnTo>
                <a:lnTo>
                  <a:pt x="38" y="197"/>
                </a:lnTo>
                <a:lnTo>
                  <a:pt x="40" y="197"/>
                </a:lnTo>
                <a:lnTo>
                  <a:pt x="41" y="197"/>
                </a:lnTo>
                <a:lnTo>
                  <a:pt x="41" y="197"/>
                </a:lnTo>
                <a:lnTo>
                  <a:pt x="43" y="195"/>
                </a:lnTo>
                <a:lnTo>
                  <a:pt x="43" y="195"/>
                </a:lnTo>
                <a:lnTo>
                  <a:pt x="41" y="195"/>
                </a:lnTo>
                <a:lnTo>
                  <a:pt x="41" y="195"/>
                </a:lnTo>
                <a:lnTo>
                  <a:pt x="40" y="195"/>
                </a:lnTo>
                <a:lnTo>
                  <a:pt x="40" y="195"/>
                </a:lnTo>
                <a:lnTo>
                  <a:pt x="40" y="195"/>
                </a:lnTo>
                <a:lnTo>
                  <a:pt x="40" y="195"/>
                </a:lnTo>
                <a:lnTo>
                  <a:pt x="40" y="195"/>
                </a:lnTo>
                <a:lnTo>
                  <a:pt x="41" y="195"/>
                </a:lnTo>
                <a:lnTo>
                  <a:pt x="41" y="195"/>
                </a:lnTo>
                <a:lnTo>
                  <a:pt x="41" y="195"/>
                </a:lnTo>
                <a:lnTo>
                  <a:pt x="41" y="195"/>
                </a:lnTo>
                <a:lnTo>
                  <a:pt x="43" y="194"/>
                </a:lnTo>
                <a:lnTo>
                  <a:pt x="43" y="194"/>
                </a:lnTo>
                <a:lnTo>
                  <a:pt x="41" y="194"/>
                </a:lnTo>
                <a:lnTo>
                  <a:pt x="41" y="192"/>
                </a:lnTo>
                <a:lnTo>
                  <a:pt x="40" y="192"/>
                </a:lnTo>
                <a:lnTo>
                  <a:pt x="40" y="194"/>
                </a:lnTo>
                <a:lnTo>
                  <a:pt x="40" y="194"/>
                </a:lnTo>
                <a:lnTo>
                  <a:pt x="40" y="194"/>
                </a:lnTo>
                <a:lnTo>
                  <a:pt x="38" y="192"/>
                </a:lnTo>
                <a:lnTo>
                  <a:pt x="38" y="192"/>
                </a:lnTo>
                <a:lnTo>
                  <a:pt x="36" y="192"/>
                </a:lnTo>
                <a:lnTo>
                  <a:pt x="36" y="191"/>
                </a:lnTo>
                <a:lnTo>
                  <a:pt x="36" y="191"/>
                </a:lnTo>
                <a:lnTo>
                  <a:pt x="37" y="191"/>
                </a:lnTo>
                <a:lnTo>
                  <a:pt x="38" y="191"/>
                </a:lnTo>
                <a:lnTo>
                  <a:pt x="38" y="191"/>
                </a:lnTo>
                <a:lnTo>
                  <a:pt x="38" y="191"/>
                </a:lnTo>
                <a:lnTo>
                  <a:pt x="38" y="191"/>
                </a:lnTo>
                <a:lnTo>
                  <a:pt x="38" y="190"/>
                </a:lnTo>
                <a:lnTo>
                  <a:pt x="38" y="190"/>
                </a:lnTo>
                <a:lnTo>
                  <a:pt x="38" y="190"/>
                </a:lnTo>
                <a:lnTo>
                  <a:pt x="40" y="190"/>
                </a:lnTo>
                <a:lnTo>
                  <a:pt x="40" y="190"/>
                </a:lnTo>
                <a:lnTo>
                  <a:pt x="41" y="190"/>
                </a:lnTo>
                <a:lnTo>
                  <a:pt x="41" y="190"/>
                </a:lnTo>
                <a:lnTo>
                  <a:pt x="41" y="191"/>
                </a:lnTo>
                <a:lnTo>
                  <a:pt x="43" y="191"/>
                </a:lnTo>
                <a:lnTo>
                  <a:pt x="44" y="192"/>
                </a:lnTo>
                <a:lnTo>
                  <a:pt x="44" y="192"/>
                </a:lnTo>
                <a:lnTo>
                  <a:pt x="44" y="191"/>
                </a:lnTo>
                <a:lnTo>
                  <a:pt x="44" y="191"/>
                </a:lnTo>
                <a:lnTo>
                  <a:pt x="46" y="192"/>
                </a:lnTo>
                <a:lnTo>
                  <a:pt x="46" y="192"/>
                </a:lnTo>
                <a:lnTo>
                  <a:pt x="47" y="192"/>
                </a:lnTo>
                <a:lnTo>
                  <a:pt x="47" y="192"/>
                </a:lnTo>
                <a:lnTo>
                  <a:pt x="47" y="192"/>
                </a:lnTo>
                <a:lnTo>
                  <a:pt x="48" y="192"/>
                </a:lnTo>
                <a:lnTo>
                  <a:pt x="48" y="192"/>
                </a:lnTo>
                <a:lnTo>
                  <a:pt x="50" y="192"/>
                </a:lnTo>
                <a:lnTo>
                  <a:pt x="50" y="192"/>
                </a:lnTo>
                <a:lnTo>
                  <a:pt x="50" y="194"/>
                </a:lnTo>
                <a:lnTo>
                  <a:pt x="50" y="194"/>
                </a:lnTo>
                <a:lnTo>
                  <a:pt x="51" y="194"/>
                </a:lnTo>
                <a:lnTo>
                  <a:pt x="51" y="194"/>
                </a:lnTo>
                <a:lnTo>
                  <a:pt x="51" y="192"/>
                </a:lnTo>
                <a:lnTo>
                  <a:pt x="51" y="192"/>
                </a:lnTo>
                <a:lnTo>
                  <a:pt x="53" y="192"/>
                </a:lnTo>
                <a:lnTo>
                  <a:pt x="53" y="192"/>
                </a:lnTo>
                <a:lnTo>
                  <a:pt x="54" y="192"/>
                </a:lnTo>
                <a:lnTo>
                  <a:pt x="56" y="192"/>
                </a:lnTo>
                <a:lnTo>
                  <a:pt x="56" y="192"/>
                </a:lnTo>
                <a:lnTo>
                  <a:pt x="57" y="192"/>
                </a:lnTo>
                <a:lnTo>
                  <a:pt x="57" y="194"/>
                </a:lnTo>
                <a:lnTo>
                  <a:pt x="57" y="194"/>
                </a:lnTo>
                <a:lnTo>
                  <a:pt x="58" y="194"/>
                </a:lnTo>
                <a:lnTo>
                  <a:pt x="58" y="194"/>
                </a:lnTo>
                <a:lnTo>
                  <a:pt x="58" y="194"/>
                </a:lnTo>
                <a:lnTo>
                  <a:pt x="60" y="194"/>
                </a:lnTo>
                <a:lnTo>
                  <a:pt x="60" y="194"/>
                </a:lnTo>
                <a:lnTo>
                  <a:pt x="60" y="194"/>
                </a:lnTo>
                <a:lnTo>
                  <a:pt x="60" y="194"/>
                </a:lnTo>
                <a:lnTo>
                  <a:pt x="60" y="194"/>
                </a:lnTo>
                <a:lnTo>
                  <a:pt x="60" y="194"/>
                </a:lnTo>
                <a:lnTo>
                  <a:pt x="61" y="194"/>
                </a:lnTo>
                <a:lnTo>
                  <a:pt x="61" y="192"/>
                </a:lnTo>
                <a:lnTo>
                  <a:pt x="61" y="192"/>
                </a:lnTo>
                <a:lnTo>
                  <a:pt x="61" y="192"/>
                </a:lnTo>
                <a:lnTo>
                  <a:pt x="61" y="192"/>
                </a:lnTo>
                <a:lnTo>
                  <a:pt x="61" y="191"/>
                </a:lnTo>
                <a:lnTo>
                  <a:pt x="61" y="191"/>
                </a:lnTo>
                <a:lnTo>
                  <a:pt x="63" y="192"/>
                </a:lnTo>
                <a:lnTo>
                  <a:pt x="63" y="192"/>
                </a:lnTo>
                <a:lnTo>
                  <a:pt x="63" y="192"/>
                </a:lnTo>
                <a:lnTo>
                  <a:pt x="63" y="192"/>
                </a:lnTo>
                <a:lnTo>
                  <a:pt x="64" y="192"/>
                </a:lnTo>
                <a:lnTo>
                  <a:pt x="64" y="192"/>
                </a:lnTo>
                <a:lnTo>
                  <a:pt x="65" y="192"/>
                </a:lnTo>
                <a:lnTo>
                  <a:pt x="65" y="192"/>
                </a:lnTo>
                <a:lnTo>
                  <a:pt x="65" y="192"/>
                </a:lnTo>
                <a:lnTo>
                  <a:pt x="67" y="194"/>
                </a:lnTo>
                <a:lnTo>
                  <a:pt x="67" y="194"/>
                </a:lnTo>
                <a:lnTo>
                  <a:pt x="67" y="194"/>
                </a:lnTo>
                <a:lnTo>
                  <a:pt x="68" y="194"/>
                </a:lnTo>
                <a:lnTo>
                  <a:pt x="68" y="192"/>
                </a:lnTo>
                <a:lnTo>
                  <a:pt x="68" y="192"/>
                </a:lnTo>
                <a:lnTo>
                  <a:pt x="68" y="192"/>
                </a:lnTo>
                <a:lnTo>
                  <a:pt x="68" y="192"/>
                </a:lnTo>
                <a:lnTo>
                  <a:pt x="68" y="191"/>
                </a:lnTo>
                <a:lnTo>
                  <a:pt x="68" y="191"/>
                </a:lnTo>
                <a:lnTo>
                  <a:pt x="67" y="191"/>
                </a:lnTo>
                <a:lnTo>
                  <a:pt x="67" y="191"/>
                </a:lnTo>
                <a:lnTo>
                  <a:pt x="67" y="191"/>
                </a:lnTo>
                <a:lnTo>
                  <a:pt x="67" y="191"/>
                </a:lnTo>
                <a:lnTo>
                  <a:pt x="67" y="190"/>
                </a:lnTo>
                <a:lnTo>
                  <a:pt x="67" y="190"/>
                </a:lnTo>
                <a:lnTo>
                  <a:pt x="67" y="191"/>
                </a:lnTo>
                <a:lnTo>
                  <a:pt x="68" y="191"/>
                </a:lnTo>
                <a:lnTo>
                  <a:pt x="70" y="191"/>
                </a:lnTo>
                <a:lnTo>
                  <a:pt x="70" y="192"/>
                </a:lnTo>
                <a:lnTo>
                  <a:pt x="70" y="192"/>
                </a:lnTo>
                <a:lnTo>
                  <a:pt x="71" y="192"/>
                </a:lnTo>
                <a:lnTo>
                  <a:pt x="71" y="191"/>
                </a:lnTo>
                <a:lnTo>
                  <a:pt x="71" y="191"/>
                </a:lnTo>
                <a:lnTo>
                  <a:pt x="71" y="191"/>
                </a:lnTo>
                <a:lnTo>
                  <a:pt x="73" y="191"/>
                </a:lnTo>
                <a:lnTo>
                  <a:pt x="71" y="191"/>
                </a:lnTo>
                <a:lnTo>
                  <a:pt x="73" y="192"/>
                </a:lnTo>
                <a:lnTo>
                  <a:pt x="73" y="192"/>
                </a:lnTo>
                <a:lnTo>
                  <a:pt x="73" y="192"/>
                </a:lnTo>
                <a:lnTo>
                  <a:pt x="73" y="192"/>
                </a:lnTo>
                <a:lnTo>
                  <a:pt x="74" y="192"/>
                </a:lnTo>
                <a:lnTo>
                  <a:pt x="74" y="192"/>
                </a:lnTo>
                <a:lnTo>
                  <a:pt x="74" y="192"/>
                </a:lnTo>
                <a:lnTo>
                  <a:pt x="75" y="192"/>
                </a:lnTo>
                <a:lnTo>
                  <a:pt x="75" y="192"/>
                </a:lnTo>
                <a:lnTo>
                  <a:pt x="75" y="192"/>
                </a:lnTo>
                <a:lnTo>
                  <a:pt x="78" y="192"/>
                </a:lnTo>
                <a:lnTo>
                  <a:pt x="81" y="192"/>
                </a:lnTo>
                <a:lnTo>
                  <a:pt x="83" y="191"/>
                </a:lnTo>
                <a:lnTo>
                  <a:pt x="83" y="190"/>
                </a:lnTo>
                <a:lnTo>
                  <a:pt x="83" y="190"/>
                </a:lnTo>
                <a:lnTo>
                  <a:pt x="84" y="190"/>
                </a:lnTo>
                <a:lnTo>
                  <a:pt x="84" y="190"/>
                </a:lnTo>
                <a:lnTo>
                  <a:pt x="84" y="190"/>
                </a:lnTo>
                <a:lnTo>
                  <a:pt x="85" y="191"/>
                </a:lnTo>
                <a:lnTo>
                  <a:pt x="85" y="191"/>
                </a:lnTo>
                <a:lnTo>
                  <a:pt x="85" y="191"/>
                </a:lnTo>
                <a:lnTo>
                  <a:pt x="87" y="191"/>
                </a:lnTo>
                <a:lnTo>
                  <a:pt x="87" y="190"/>
                </a:lnTo>
                <a:lnTo>
                  <a:pt x="87" y="190"/>
                </a:lnTo>
                <a:lnTo>
                  <a:pt x="90" y="190"/>
                </a:lnTo>
                <a:lnTo>
                  <a:pt x="91" y="190"/>
                </a:lnTo>
                <a:lnTo>
                  <a:pt x="91" y="190"/>
                </a:lnTo>
                <a:lnTo>
                  <a:pt x="91" y="190"/>
                </a:lnTo>
                <a:lnTo>
                  <a:pt x="93" y="190"/>
                </a:lnTo>
                <a:lnTo>
                  <a:pt x="93" y="190"/>
                </a:lnTo>
                <a:lnTo>
                  <a:pt x="93" y="188"/>
                </a:lnTo>
                <a:lnTo>
                  <a:pt x="93" y="188"/>
                </a:lnTo>
                <a:lnTo>
                  <a:pt x="93" y="187"/>
                </a:lnTo>
                <a:lnTo>
                  <a:pt x="93" y="185"/>
                </a:lnTo>
                <a:lnTo>
                  <a:pt x="93" y="185"/>
                </a:lnTo>
                <a:lnTo>
                  <a:pt x="93" y="185"/>
                </a:lnTo>
                <a:lnTo>
                  <a:pt x="94" y="185"/>
                </a:lnTo>
                <a:lnTo>
                  <a:pt x="94" y="185"/>
                </a:lnTo>
                <a:lnTo>
                  <a:pt x="94" y="184"/>
                </a:lnTo>
                <a:lnTo>
                  <a:pt x="93" y="184"/>
                </a:lnTo>
                <a:lnTo>
                  <a:pt x="91" y="182"/>
                </a:lnTo>
                <a:lnTo>
                  <a:pt x="91" y="182"/>
                </a:lnTo>
                <a:lnTo>
                  <a:pt x="91" y="182"/>
                </a:lnTo>
                <a:lnTo>
                  <a:pt x="90" y="182"/>
                </a:lnTo>
                <a:lnTo>
                  <a:pt x="90" y="182"/>
                </a:lnTo>
                <a:lnTo>
                  <a:pt x="88" y="182"/>
                </a:lnTo>
                <a:lnTo>
                  <a:pt x="90" y="184"/>
                </a:lnTo>
                <a:lnTo>
                  <a:pt x="90" y="184"/>
                </a:lnTo>
                <a:lnTo>
                  <a:pt x="90" y="184"/>
                </a:lnTo>
                <a:lnTo>
                  <a:pt x="90" y="185"/>
                </a:lnTo>
                <a:lnTo>
                  <a:pt x="90" y="185"/>
                </a:lnTo>
                <a:lnTo>
                  <a:pt x="90" y="185"/>
                </a:lnTo>
                <a:lnTo>
                  <a:pt x="90" y="185"/>
                </a:lnTo>
                <a:lnTo>
                  <a:pt x="90" y="187"/>
                </a:lnTo>
                <a:lnTo>
                  <a:pt x="91" y="187"/>
                </a:lnTo>
                <a:lnTo>
                  <a:pt x="91" y="187"/>
                </a:lnTo>
                <a:lnTo>
                  <a:pt x="90" y="187"/>
                </a:lnTo>
                <a:lnTo>
                  <a:pt x="90" y="187"/>
                </a:lnTo>
                <a:lnTo>
                  <a:pt x="88" y="188"/>
                </a:lnTo>
                <a:lnTo>
                  <a:pt x="88" y="187"/>
                </a:lnTo>
                <a:lnTo>
                  <a:pt x="87" y="188"/>
                </a:lnTo>
                <a:lnTo>
                  <a:pt x="87" y="188"/>
                </a:lnTo>
                <a:lnTo>
                  <a:pt x="87" y="187"/>
                </a:lnTo>
                <a:lnTo>
                  <a:pt x="87" y="187"/>
                </a:lnTo>
                <a:lnTo>
                  <a:pt x="85" y="187"/>
                </a:lnTo>
                <a:lnTo>
                  <a:pt x="85" y="187"/>
                </a:lnTo>
                <a:lnTo>
                  <a:pt x="85" y="187"/>
                </a:lnTo>
                <a:lnTo>
                  <a:pt x="85" y="185"/>
                </a:lnTo>
                <a:lnTo>
                  <a:pt x="85" y="184"/>
                </a:lnTo>
                <a:lnTo>
                  <a:pt x="84" y="184"/>
                </a:lnTo>
                <a:lnTo>
                  <a:pt x="84" y="184"/>
                </a:lnTo>
                <a:lnTo>
                  <a:pt x="84" y="184"/>
                </a:lnTo>
                <a:lnTo>
                  <a:pt x="84" y="185"/>
                </a:lnTo>
                <a:lnTo>
                  <a:pt x="84" y="185"/>
                </a:lnTo>
                <a:lnTo>
                  <a:pt x="84" y="185"/>
                </a:lnTo>
                <a:lnTo>
                  <a:pt x="83" y="184"/>
                </a:lnTo>
                <a:lnTo>
                  <a:pt x="81" y="185"/>
                </a:lnTo>
                <a:lnTo>
                  <a:pt x="81" y="185"/>
                </a:lnTo>
                <a:lnTo>
                  <a:pt x="81" y="185"/>
                </a:lnTo>
                <a:lnTo>
                  <a:pt x="81" y="185"/>
                </a:lnTo>
                <a:lnTo>
                  <a:pt x="81" y="184"/>
                </a:lnTo>
                <a:lnTo>
                  <a:pt x="81" y="184"/>
                </a:lnTo>
                <a:lnTo>
                  <a:pt x="81" y="184"/>
                </a:lnTo>
                <a:lnTo>
                  <a:pt x="81" y="184"/>
                </a:lnTo>
                <a:lnTo>
                  <a:pt x="81" y="184"/>
                </a:lnTo>
                <a:lnTo>
                  <a:pt x="81" y="182"/>
                </a:lnTo>
                <a:lnTo>
                  <a:pt x="81" y="182"/>
                </a:lnTo>
                <a:lnTo>
                  <a:pt x="81" y="181"/>
                </a:lnTo>
                <a:lnTo>
                  <a:pt x="81" y="181"/>
                </a:lnTo>
                <a:lnTo>
                  <a:pt x="81" y="181"/>
                </a:lnTo>
                <a:lnTo>
                  <a:pt x="81" y="181"/>
                </a:lnTo>
                <a:lnTo>
                  <a:pt x="83" y="180"/>
                </a:lnTo>
                <a:lnTo>
                  <a:pt x="84" y="180"/>
                </a:lnTo>
                <a:lnTo>
                  <a:pt x="85" y="178"/>
                </a:lnTo>
                <a:lnTo>
                  <a:pt x="85" y="178"/>
                </a:lnTo>
                <a:lnTo>
                  <a:pt x="85" y="178"/>
                </a:lnTo>
                <a:lnTo>
                  <a:pt x="85" y="178"/>
                </a:lnTo>
                <a:lnTo>
                  <a:pt x="85" y="178"/>
                </a:lnTo>
                <a:lnTo>
                  <a:pt x="85" y="177"/>
                </a:lnTo>
                <a:lnTo>
                  <a:pt x="84" y="177"/>
                </a:lnTo>
                <a:lnTo>
                  <a:pt x="84" y="177"/>
                </a:lnTo>
                <a:lnTo>
                  <a:pt x="84" y="177"/>
                </a:lnTo>
                <a:lnTo>
                  <a:pt x="84" y="177"/>
                </a:lnTo>
                <a:lnTo>
                  <a:pt x="84" y="178"/>
                </a:lnTo>
                <a:lnTo>
                  <a:pt x="84" y="178"/>
                </a:lnTo>
                <a:lnTo>
                  <a:pt x="83" y="180"/>
                </a:lnTo>
                <a:lnTo>
                  <a:pt x="83" y="180"/>
                </a:lnTo>
                <a:lnTo>
                  <a:pt x="83" y="178"/>
                </a:lnTo>
                <a:lnTo>
                  <a:pt x="83" y="178"/>
                </a:lnTo>
                <a:lnTo>
                  <a:pt x="81" y="177"/>
                </a:lnTo>
                <a:lnTo>
                  <a:pt x="81" y="177"/>
                </a:lnTo>
                <a:lnTo>
                  <a:pt x="81" y="177"/>
                </a:lnTo>
                <a:lnTo>
                  <a:pt x="81" y="177"/>
                </a:lnTo>
                <a:lnTo>
                  <a:pt x="80" y="177"/>
                </a:lnTo>
                <a:lnTo>
                  <a:pt x="80" y="177"/>
                </a:lnTo>
                <a:lnTo>
                  <a:pt x="81" y="178"/>
                </a:lnTo>
                <a:lnTo>
                  <a:pt x="81" y="178"/>
                </a:lnTo>
                <a:lnTo>
                  <a:pt x="81" y="180"/>
                </a:lnTo>
                <a:lnTo>
                  <a:pt x="80" y="180"/>
                </a:lnTo>
                <a:lnTo>
                  <a:pt x="80" y="180"/>
                </a:lnTo>
                <a:lnTo>
                  <a:pt x="80" y="180"/>
                </a:lnTo>
                <a:lnTo>
                  <a:pt x="80" y="178"/>
                </a:lnTo>
                <a:lnTo>
                  <a:pt x="80" y="178"/>
                </a:lnTo>
                <a:lnTo>
                  <a:pt x="80" y="178"/>
                </a:lnTo>
                <a:lnTo>
                  <a:pt x="78" y="178"/>
                </a:lnTo>
                <a:lnTo>
                  <a:pt x="80" y="177"/>
                </a:lnTo>
                <a:lnTo>
                  <a:pt x="80" y="177"/>
                </a:lnTo>
                <a:lnTo>
                  <a:pt x="78" y="177"/>
                </a:lnTo>
                <a:lnTo>
                  <a:pt x="78" y="177"/>
                </a:lnTo>
                <a:lnTo>
                  <a:pt x="77" y="177"/>
                </a:lnTo>
                <a:lnTo>
                  <a:pt x="75" y="178"/>
                </a:lnTo>
                <a:lnTo>
                  <a:pt x="77" y="178"/>
                </a:lnTo>
                <a:lnTo>
                  <a:pt x="77" y="178"/>
                </a:lnTo>
                <a:lnTo>
                  <a:pt x="75" y="178"/>
                </a:lnTo>
                <a:lnTo>
                  <a:pt x="75" y="178"/>
                </a:lnTo>
                <a:lnTo>
                  <a:pt x="75" y="178"/>
                </a:lnTo>
                <a:lnTo>
                  <a:pt x="75" y="180"/>
                </a:lnTo>
                <a:lnTo>
                  <a:pt x="75" y="180"/>
                </a:lnTo>
                <a:lnTo>
                  <a:pt x="75" y="178"/>
                </a:lnTo>
                <a:lnTo>
                  <a:pt x="74" y="178"/>
                </a:lnTo>
                <a:lnTo>
                  <a:pt x="73" y="178"/>
                </a:lnTo>
                <a:lnTo>
                  <a:pt x="73" y="178"/>
                </a:lnTo>
                <a:lnTo>
                  <a:pt x="73" y="178"/>
                </a:lnTo>
                <a:lnTo>
                  <a:pt x="73" y="178"/>
                </a:lnTo>
                <a:lnTo>
                  <a:pt x="73" y="178"/>
                </a:lnTo>
                <a:lnTo>
                  <a:pt x="73" y="180"/>
                </a:lnTo>
                <a:lnTo>
                  <a:pt x="73" y="180"/>
                </a:lnTo>
                <a:lnTo>
                  <a:pt x="71" y="178"/>
                </a:lnTo>
                <a:lnTo>
                  <a:pt x="71" y="178"/>
                </a:lnTo>
                <a:lnTo>
                  <a:pt x="70" y="178"/>
                </a:lnTo>
                <a:lnTo>
                  <a:pt x="70" y="178"/>
                </a:lnTo>
                <a:lnTo>
                  <a:pt x="70" y="180"/>
                </a:lnTo>
                <a:lnTo>
                  <a:pt x="68" y="180"/>
                </a:lnTo>
                <a:lnTo>
                  <a:pt x="67" y="180"/>
                </a:lnTo>
                <a:lnTo>
                  <a:pt x="67" y="180"/>
                </a:lnTo>
                <a:lnTo>
                  <a:pt x="67" y="180"/>
                </a:lnTo>
                <a:lnTo>
                  <a:pt x="67" y="180"/>
                </a:lnTo>
                <a:lnTo>
                  <a:pt x="67" y="180"/>
                </a:lnTo>
                <a:lnTo>
                  <a:pt x="67" y="178"/>
                </a:lnTo>
                <a:lnTo>
                  <a:pt x="67" y="178"/>
                </a:lnTo>
                <a:lnTo>
                  <a:pt x="67" y="178"/>
                </a:lnTo>
                <a:lnTo>
                  <a:pt x="67" y="178"/>
                </a:lnTo>
                <a:lnTo>
                  <a:pt x="67" y="178"/>
                </a:lnTo>
                <a:lnTo>
                  <a:pt x="65" y="178"/>
                </a:lnTo>
                <a:lnTo>
                  <a:pt x="67" y="178"/>
                </a:lnTo>
                <a:lnTo>
                  <a:pt x="67" y="178"/>
                </a:lnTo>
                <a:lnTo>
                  <a:pt x="67" y="177"/>
                </a:lnTo>
                <a:lnTo>
                  <a:pt x="67" y="177"/>
                </a:lnTo>
                <a:lnTo>
                  <a:pt x="65" y="177"/>
                </a:lnTo>
                <a:lnTo>
                  <a:pt x="65" y="177"/>
                </a:lnTo>
                <a:lnTo>
                  <a:pt x="64" y="175"/>
                </a:lnTo>
                <a:lnTo>
                  <a:pt x="64" y="175"/>
                </a:lnTo>
                <a:lnTo>
                  <a:pt x="64" y="175"/>
                </a:lnTo>
                <a:lnTo>
                  <a:pt x="64" y="177"/>
                </a:lnTo>
                <a:lnTo>
                  <a:pt x="63" y="177"/>
                </a:lnTo>
                <a:lnTo>
                  <a:pt x="64" y="178"/>
                </a:lnTo>
                <a:lnTo>
                  <a:pt x="64" y="178"/>
                </a:lnTo>
                <a:lnTo>
                  <a:pt x="64" y="178"/>
                </a:lnTo>
                <a:lnTo>
                  <a:pt x="63" y="178"/>
                </a:lnTo>
                <a:lnTo>
                  <a:pt x="63" y="178"/>
                </a:lnTo>
                <a:lnTo>
                  <a:pt x="63" y="177"/>
                </a:lnTo>
                <a:lnTo>
                  <a:pt x="63" y="177"/>
                </a:lnTo>
                <a:lnTo>
                  <a:pt x="61" y="177"/>
                </a:lnTo>
                <a:lnTo>
                  <a:pt x="61" y="177"/>
                </a:lnTo>
                <a:lnTo>
                  <a:pt x="61" y="177"/>
                </a:lnTo>
                <a:lnTo>
                  <a:pt x="61" y="177"/>
                </a:lnTo>
                <a:lnTo>
                  <a:pt x="60" y="175"/>
                </a:lnTo>
                <a:lnTo>
                  <a:pt x="60" y="175"/>
                </a:lnTo>
                <a:lnTo>
                  <a:pt x="60" y="177"/>
                </a:lnTo>
                <a:lnTo>
                  <a:pt x="60" y="177"/>
                </a:lnTo>
                <a:lnTo>
                  <a:pt x="60" y="177"/>
                </a:lnTo>
                <a:lnTo>
                  <a:pt x="60" y="177"/>
                </a:lnTo>
                <a:lnTo>
                  <a:pt x="58" y="177"/>
                </a:lnTo>
                <a:lnTo>
                  <a:pt x="58" y="175"/>
                </a:lnTo>
                <a:lnTo>
                  <a:pt x="57" y="175"/>
                </a:lnTo>
                <a:lnTo>
                  <a:pt x="57" y="177"/>
                </a:lnTo>
                <a:lnTo>
                  <a:pt x="57" y="175"/>
                </a:lnTo>
                <a:lnTo>
                  <a:pt x="57" y="175"/>
                </a:lnTo>
                <a:lnTo>
                  <a:pt x="57" y="175"/>
                </a:lnTo>
                <a:lnTo>
                  <a:pt x="56" y="175"/>
                </a:lnTo>
                <a:lnTo>
                  <a:pt x="56" y="175"/>
                </a:lnTo>
                <a:lnTo>
                  <a:pt x="54" y="175"/>
                </a:lnTo>
                <a:lnTo>
                  <a:pt x="54" y="175"/>
                </a:lnTo>
                <a:lnTo>
                  <a:pt x="53" y="175"/>
                </a:lnTo>
                <a:lnTo>
                  <a:pt x="53" y="175"/>
                </a:lnTo>
                <a:lnTo>
                  <a:pt x="53" y="174"/>
                </a:lnTo>
                <a:lnTo>
                  <a:pt x="53" y="174"/>
                </a:lnTo>
                <a:lnTo>
                  <a:pt x="51" y="174"/>
                </a:lnTo>
                <a:lnTo>
                  <a:pt x="50" y="174"/>
                </a:lnTo>
                <a:lnTo>
                  <a:pt x="50" y="174"/>
                </a:lnTo>
                <a:lnTo>
                  <a:pt x="50" y="174"/>
                </a:lnTo>
                <a:lnTo>
                  <a:pt x="48" y="175"/>
                </a:lnTo>
                <a:lnTo>
                  <a:pt x="47" y="175"/>
                </a:lnTo>
                <a:lnTo>
                  <a:pt x="47" y="175"/>
                </a:lnTo>
                <a:lnTo>
                  <a:pt x="47" y="175"/>
                </a:lnTo>
                <a:lnTo>
                  <a:pt x="47" y="175"/>
                </a:lnTo>
                <a:lnTo>
                  <a:pt x="47" y="175"/>
                </a:lnTo>
                <a:lnTo>
                  <a:pt x="47" y="175"/>
                </a:lnTo>
                <a:lnTo>
                  <a:pt x="46" y="175"/>
                </a:lnTo>
                <a:lnTo>
                  <a:pt x="46" y="175"/>
                </a:lnTo>
                <a:lnTo>
                  <a:pt x="46" y="175"/>
                </a:lnTo>
                <a:lnTo>
                  <a:pt x="46" y="175"/>
                </a:lnTo>
                <a:lnTo>
                  <a:pt x="46" y="175"/>
                </a:lnTo>
                <a:lnTo>
                  <a:pt x="44" y="174"/>
                </a:lnTo>
                <a:lnTo>
                  <a:pt x="44" y="174"/>
                </a:lnTo>
                <a:lnTo>
                  <a:pt x="43" y="175"/>
                </a:lnTo>
                <a:lnTo>
                  <a:pt x="43" y="175"/>
                </a:lnTo>
                <a:lnTo>
                  <a:pt x="41" y="175"/>
                </a:lnTo>
                <a:lnTo>
                  <a:pt x="41" y="175"/>
                </a:lnTo>
                <a:lnTo>
                  <a:pt x="41" y="175"/>
                </a:lnTo>
                <a:lnTo>
                  <a:pt x="41" y="175"/>
                </a:lnTo>
                <a:lnTo>
                  <a:pt x="40" y="175"/>
                </a:lnTo>
                <a:lnTo>
                  <a:pt x="40" y="177"/>
                </a:lnTo>
                <a:lnTo>
                  <a:pt x="38" y="178"/>
                </a:lnTo>
                <a:lnTo>
                  <a:pt x="38" y="178"/>
                </a:lnTo>
                <a:lnTo>
                  <a:pt x="38" y="178"/>
                </a:lnTo>
                <a:lnTo>
                  <a:pt x="37" y="178"/>
                </a:lnTo>
                <a:lnTo>
                  <a:pt x="37" y="178"/>
                </a:lnTo>
                <a:lnTo>
                  <a:pt x="36" y="178"/>
                </a:lnTo>
                <a:lnTo>
                  <a:pt x="36" y="178"/>
                </a:lnTo>
                <a:lnTo>
                  <a:pt x="36" y="178"/>
                </a:lnTo>
                <a:lnTo>
                  <a:pt x="36" y="178"/>
                </a:lnTo>
                <a:lnTo>
                  <a:pt x="36" y="178"/>
                </a:lnTo>
                <a:lnTo>
                  <a:pt x="34" y="178"/>
                </a:lnTo>
                <a:lnTo>
                  <a:pt x="34" y="177"/>
                </a:lnTo>
                <a:lnTo>
                  <a:pt x="31" y="177"/>
                </a:lnTo>
                <a:lnTo>
                  <a:pt x="31" y="177"/>
                </a:lnTo>
                <a:lnTo>
                  <a:pt x="31" y="177"/>
                </a:lnTo>
                <a:lnTo>
                  <a:pt x="31" y="177"/>
                </a:lnTo>
                <a:lnTo>
                  <a:pt x="30" y="177"/>
                </a:lnTo>
                <a:lnTo>
                  <a:pt x="30" y="177"/>
                </a:lnTo>
                <a:lnTo>
                  <a:pt x="28" y="175"/>
                </a:lnTo>
                <a:lnTo>
                  <a:pt x="28" y="175"/>
                </a:lnTo>
                <a:lnTo>
                  <a:pt x="28" y="175"/>
                </a:lnTo>
                <a:lnTo>
                  <a:pt x="28" y="175"/>
                </a:lnTo>
                <a:lnTo>
                  <a:pt x="27" y="175"/>
                </a:lnTo>
                <a:lnTo>
                  <a:pt x="26" y="175"/>
                </a:lnTo>
                <a:lnTo>
                  <a:pt x="26" y="175"/>
                </a:lnTo>
                <a:lnTo>
                  <a:pt x="26" y="175"/>
                </a:lnTo>
                <a:lnTo>
                  <a:pt x="26" y="174"/>
                </a:lnTo>
                <a:lnTo>
                  <a:pt x="26" y="174"/>
                </a:lnTo>
                <a:lnTo>
                  <a:pt x="24" y="174"/>
                </a:lnTo>
                <a:lnTo>
                  <a:pt x="26" y="174"/>
                </a:lnTo>
                <a:lnTo>
                  <a:pt x="26" y="174"/>
                </a:lnTo>
                <a:lnTo>
                  <a:pt x="26" y="174"/>
                </a:lnTo>
                <a:lnTo>
                  <a:pt x="26" y="174"/>
                </a:lnTo>
                <a:lnTo>
                  <a:pt x="26" y="172"/>
                </a:lnTo>
                <a:lnTo>
                  <a:pt x="26" y="172"/>
                </a:lnTo>
                <a:lnTo>
                  <a:pt x="26" y="172"/>
                </a:lnTo>
                <a:lnTo>
                  <a:pt x="26" y="172"/>
                </a:lnTo>
                <a:lnTo>
                  <a:pt x="24" y="171"/>
                </a:lnTo>
                <a:lnTo>
                  <a:pt x="23" y="171"/>
                </a:lnTo>
                <a:lnTo>
                  <a:pt x="23" y="171"/>
                </a:lnTo>
                <a:lnTo>
                  <a:pt x="23" y="171"/>
                </a:lnTo>
                <a:lnTo>
                  <a:pt x="23" y="171"/>
                </a:lnTo>
                <a:lnTo>
                  <a:pt x="23" y="171"/>
                </a:lnTo>
                <a:lnTo>
                  <a:pt x="23" y="171"/>
                </a:lnTo>
                <a:lnTo>
                  <a:pt x="23" y="171"/>
                </a:lnTo>
                <a:lnTo>
                  <a:pt x="23" y="171"/>
                </a:lnTo>
                <a:lnTo>
                  <a:pt x="23" y="171"/>
                </a:lnTo>
                <a:lnTo>
                  <a:pt x="23" y="170"/>
                </a:lnTo>
                <a:lnTo>
                  <a:pt x="23" y="170"/>
                </a:lnTo>
                <a:lnTo>
                  <a:pt x="23" y="170"/>
                </a:lnTo>
                <a:lnTo>
                  <a:pt x="23" y="171"/>
                </a:lnTo>
                <a:lnTo>
                  <a:pt x="24" y="171"/>
                </a:lnTo>
                <a:lnTo>
                  <a:pt x="24" y="171"/>
                </a:lnTo>
                <a:lnTo>
                  <a:pt x="24" y="171"/>
                </a:lnTo>
                <a:lnTo>
                  <a:pt x="24" y="171"/>
                </a:lnTo>
                <a:lnTo>
                  <a:pt x="24" y="170"/>
                </a:lnTo>
                <a:lnTo>
                  <a:pt x="24" y="170"/>
                </a:lnTo>
                <a:lnTo>
                  <a:pt x="26" y="170"/>
                </a:lnTo>
                <a:lnTo>
                  <a:pt x="24" y="168"/>
                </a:lnTo>
                <a:lnTo>
                  <a:pt x="24" y="168"/>
                </a:lnTo>
                <a:lnTo>
                  <a:pt x="24" y="168"/>
                </a:lnTo>
                <a:lnTo>
                  <a:pt x="23" y="168"/>
                </a:lnTo>
                <a:lnTo>
                  <a:pt x="23" y="168"/>
                </a:lnTo>
                <a:lnTo>
                  <a:pt x="23" y="168"/>
                </a:lnTo>
                <a:lnTo>
                  <a:pt x="23" y="168"/>
                </a:lnTo>
                <a:lnTo>
                  <a:pt x="23" y="168"/>
                </a:lnTo>
                <a:lnTo>
                  <a:pt x="23" y="168"/>
                </a:lnTo>
                <a:lnTo>
                  <a:pt x="23" y="167"/>
                </a:lnTo>
                <a:lnTo>
                  <a:pt x="24" y="168"/>
                </a:lnTo>
                <a:lnTo>
                  <a:pt x="24" y="168"/>
                </a:lnTo>
                <a:lnTo>
                  <a:pt x="24" y="168"/>
                </a:lnTo>
                <a:lnTo>
                  <a:pt x="24" y="167"/>
                </a:lnTo>
                <a:lnTo>
                  <a:pt x="26" y="167"/>
                </a:lnTo>
                <a:lnTo>
                  <a:pt x="26" y="167"/>
                </a:lnTo>
                <a:lnTo>
                  <a:pt x="26" y="168"/>
                </a:lnTo>
                <a:lnTo>
                  <a:pt x="27" y="170"/>
                </a:lnTo>
                <a:lnTo>
                  <a:pt x="27" y="170"/>
                </a:lnTo>
                <a:lnTo>
                  <a:pt x="28" y="170"/>
                </a:lnTo>
                <a:lnTo>
                  <a:pt x="28" y="170"/>
                </a:lnTo>
                <a:lnTo>
                  <a:pt x="30" y="170"/>
                </a:lnTo>
                <a:lnTo>
                  <a:pt x="30" y="170"/>
                </a:lnTo>
                <a:lnTo>
                  <a:pt x="30" y="170"/>
                </a:lnTo>
                <a:lnTo>
                  <a:pt x="31" y="170"/>
                </a:lnTo>
                <a:lnTo>
                  <a:pt x="31" y="168"/>
                </a:lnTo>
                <a:lnTo>
                  <a:pt x="28" y="167"/>
                </a:lnTo>
                <a:lnTo>
                  <a:pt x="28" y="167"/>
                </a:lnTo>
                <a:lnTo>
                  <a:pt x="30" y="167"/>
                </a:lnTo>
                <a:lnTo>
                  <a:pt x="30" y="167"/>
                </a:lnTo>
                <a:lnTo>
                  <a:pt x="30" y="167"/>
                </a:lnTo>
                <a:lnTo>
                  <a:pt x="31" y="167"/>
                </a:lnTo>
                <a:lnTo>
                  <a:pt x="31" y="167"/>
                </a:lnTo>
                <a:lnTo>
                  <a:pt x="31" y="167"/>
                </a:lnTo>
                <a:lnTo>
                  <a:pt x="33" y="167"/>
                </a:lnTo>
                <a:lnTo>
                  <a:pt x="33" y="167"/>
                </a:lnTo>
                <a:lnTo>
                  <a:pt x="33" y="167"/>
                </a:lnTo>
                <a:lnTo>
                  <a:pt x="33" y="167"/>
                </a:lnTo>
                <a:lnTo>
                  <a:pt x="33" y="167"/>
                </a:lnTo>
                <a:lnTo>
                  <a:pt x="34" y="168"/>
                </a:lnTo>
                <a:lnTo>
                  <a:pt x="34" y="168"/>
                </a:lnTo>
                <a:lnTo>
                  <a:pt x="36" y="168"/>
                </a:lnTo>
                <a:lnTo>
                  <a:pt x="36" y="168"/>
                </a:lnTo>
                <a:lnTo>
                  <a:pt x="37" y="168"/>
                </a:lnTo>
                <a:lnTo>
                  <a:pt x="37" y="168"/>
                </a:lnTo>
                <a:lnTo>
                  <a:pt x="37" y="168"/>
                </a:lnTo>
                <a:lnTo>
                  <a:pt x="37" y="168"/>
                </a:lnTo>
                <a:lnTo>
                  <a:pt x="38" y="168"/>
                </a:lnTo>
                <a:lnTo>
                  <a:pt x="38" y="168"/>
                </a:lnTo>
                <a:lnTo>
                  <a:pt x="38" y="168"/>
                </a:lnTo>
                <a:lnTo>
                  <a:pt x="38" y="170"/>
                </a:lnTo>
                <a:lnTo>
                  <a:pt x="38" y="170"/>
                </a:lnTo>
                <a:lnTo>
                  <a:pt x="40" y="170"/>
                </a:lnTo>
                <a:lnTo>
                  <a:pt x="40" y="170"/>
                </a:lnTo>
                <a:lnTo>
                  <a:pt x="41" y="170"/>
                </a:lnTo>
                <a:lnTo>
                  <a:pt x="41" y="170"/>
                </a:lnTo>
                <a:lnTo>
                  <a:pt x="40" y="168"/>
                </a:lnTo>
                <a:lnTo>
                  <a:pt x="40" y="168"/>
                </a:lnTo>
                <a:lnTo>
                  <a:pt x="40" y="168"/>
                </a:lnTo>
                <a:lnTo>
                  <a:pt x="41" y="168"/>
                </a:lnTo>
                <a:lnTo>
                  <a:pt x="41" y="168"/>
                </a:lnTo>
                <a:lnTo>
                  <a:pt x="41" y="167"/>
                </a:lnTo>
                <a:lnTo>
                  <a:pt x="41" y="167"/>
                </a:lnTo>
                <a:lnTo>
                  <a:pt x="41" y="167"/>
                </a:lnTo>
                <a:lnTo>
                  <a:pt x="41" y="167"/>
                </a:lnTo>
                <a:lnTo>
                  <a:pt x="41" y="167"/>
                </a:lnTo>
                <a:lnTo>
                  <a:pt x="41" y="167"/>
                </a:lnTo>
                <a:lnTo>
                  <a:pt x="43" y="167"/>
                </a:lnTo>
                <a:lnTo>
                  <a:pt x="43" y="167"/>
                </a:lnTo>
                <a:lnTo>
                  <a:pt x="43" y="167"/>
                </a:lnTo>
                <a:lnTo>
                  <a:pt x="44" y="168"/>
                </a:lnTo>
                <a:lnTo>
                  <a:pt x="44" y="168"/>
                </a:lnTo>
                <a:lnTo>
                  <a:pt x="44" y="167"/>
                </a:lnTo>
                <a:lnTo>
                  <a:pt x="46" y="167"/>
                </a:lnTo>
                <a:lnTo>
                  <a:pt x="47" y="167"/>
                </a:lnTo>
                <a:lnTo>
                  <a:pt x="47" y="167"/>
                </a:lnTo>
                <a:lnTo>
                  <a:pt x="47" y="167"/>
                </a:lnTo>
                <a:lnTo>
                  <a:pt x="47" y="165"/>
                </a:lnTo>
                <a:lnTo>
                  <a:pt x="47" y="165"/>
                </a:lnTo>
                <a:lnTo>
                  <a:pt x="47" y="165"/>
                </a:lnTo>
                <a:lnTo>
                  <a:pt x="47" y="165"/>
                </a:lnTo>
                <a:lnTo>
                  <a:pt x="48" y="164"/>
                </a:lnTo>
                <a:lnTo>
                  <a:pt x="50" y="164"/>
                </a:lnTo>
                <a:lnTo>
                  <a:pt x="51" y="164"/>
                </a:lnTo>
                <a:lnTo>
                  <a:pt x="53" y="164"/>
                </a:lnTo>
                <a:lnTo>
                  <a:pt x="53" y="164"/>
                </a:lnTo>
                <a:lnTo>
                  <a:pt x="54" y="164"/>
                </a:lnTo>
                <a:lnTo>
                  <a:pt x="54" y="164"/>
                </a:lnTo>
                <a:lnTo>
                  <a:pt x="54" y="164"/>
                </a:lnTo>
                <a:lnTo>
                  <a:pt x="56" y="163"/>
                </a:lnTo>
                <a:lnTo>
                  <a:pt x="56" y="163"/>
                </a:lnTo>
                <a:lnTo>
                  <a:pt x="56" y="163"/>
                </a:lnTo>
                <a:lnTo>
                  <a:pt x="56" y="163"/>
                </a:lnTo>
                <a:lnTo>
                  <a:pt x="56" y="163"/>
                </a:lnTo>
                <a:lnTo>
                  <a:pt x="54" y="163"/>
                </a:lnTo>
                <a:lnTo>
                  <a:pt x="54" y="163"/>
                </a:lnTo>
                <a:lnTo>
                  <a:pt x="53" y="163"/>
                </a:lnTo>
                <a:lnTo>
                  <a:pt x="53" y="163"/>
                </a:lnTo>
                <a:lnTo>
                  <a:pt x="53" y="163"/>
                </a:lnTo>
                <a:lnTo>
                  <a:pt x="51" y="163"/>
                </a:lnTo>
                <a:lnTo>
                  <a:pt x="48" y="163"/>
                </a:lnTo>
                <a:lnTo>
                  <a:pt x="47" y="161"/>
                </a:lnTo>
                <a:lnTo>
                  <a:pt x="46" y="161"/>
                </a:lnTo>
                <a:lnTo>
                  <a:pt x="46" y="161"/>
                </a:lnTo>
                <a:lnTo>
                  <a:pt x="46" y="161"/>
                </a:lnTo>
                <a:lnTo>
                  <a:pt x="44" y="161"/>
                </a:lnTo>
                <a:lnTo>
                  <a:pt x="44" y="161"/>
                </a:lnTo>
                <a:lnTo>
                  <a:pt x="43" y="161"/>
                </a:lnTo>
                <a:lnTo>
                  <a:pt x="43" y="161"/>
                </a:lnTo>
                <a:lnTo>
                  <a:pt x="43" y="163"/>
                </a:lnTo>
                <a:lnTo>
                  <a:pt x="43" y="163"/>
                </a:lnTo>
                <a:lnTo>
                  <a:pt x="41" y="163"/>
                </a:lnTo>
                <a:lnTo>
                  <a:pt x="40" y="163"/>
                </a:lnTo>
                <a:lnTo>
                  <a:pt x="38" y="163"/>
                </a:lnTo>
                <a:lnTo>
                  <a:pt x="38" y="163"/>
                </a:lnTo>
                <a:lnTo>
                  <a:pt x="38" y="161"/>
                </a:lnTo>
                <a:lnTo>
                  <a:pt x="38" y="161"/>
                </a:lnTo>
                <a:lnTo>
                  <a:pt x="38" y="161"/>
                </a:lnTo>
                <a:lnTo>
                  <a:pt x="38" y="160"/>
                </a:lnTo>
                <a:lnTo>
                  <a:pt x="38" y="160"/>
                </a:lnTo>
                <a:lnTo>
                  <a:pt x="38" y="160"/>
                </a:lnTo>
                <a:lnTo>
                  <a:pt x="38" y="160"/>
                </a:lnTo>
                <a:lnTo>
                  <a:pt x="37" y="161"/>
                </a:lnTo>
                <a:lnTo>
                  <a:pt x="37" y="161"/>
                </a:lnTo>
                <a:lnTo>
                  <a:pt x="36" y="161"/>
                </a:lnTo>
                <a:lnTo>
                  <a:pt x="34" y="161"/>
                </a:lnTo>
                <a:lnTo>
                  <a:pt x="34" y="161"/>
                </a:lnTo>
                <a:lnTo>
                  <a:pt x="34" y="161"/>
                </a:lnTo>
                <a:lnTo>
                  <a:pt x="34" y="161"/>
                </a:lnTo>
                <a:lnTo>
                  <a:pt x="34" y="161"/>
                </a:lnTo>
                <a:lnTo>
                  <a:pt x="34" y="160"/>
                </a:lnTo>
                <a:lnTo>
                  <a:pt x="34" y="160"/>
                </a:lnTo>
                <a:lnTo>
                  <a:pt x="34" y="160"/>
                </a:lnTo>
                <a:lnTo>
                  <a:pt x="33" y="161"/>
                </a:lnTo>
                <a:lnTo>
                  <a:pt x="33" y="161"/>
                </a:lnTo>
                <a:lnTo>
                  <a:pt x="33" y="161"/>
                </a:lnTo>
                <a:lnTo>
                  <a:pt x="33" y="161"/>
                </a:lnTo>
                <a:lnTo>
                  <a:pt x="33" y="161"/>
                </a:lnTo>
                <a:lnTo>
                  <a:pt x="33" y="160"/>
                </a:lnTo>
                <a:lnTo>
                  <a:pt x="33" y="160"/>
                </a:lnTo>
                <a:lnTo>
                  <a:pt x="33" y="160"/>
                </a:lnTo>
                <a:lnTo>
                  <a:pt x="31" y="160"/>
                </a:lnTo>
                <a:lnTo>
                  <a:pt x="31" y="160"/>
                </a:lnTo>
                <a:lnTo>
                  <a:pt x="31" y="161"/>
                </a:lnTo>
                <a:lnTo>
                  <a:pt x="31" y="161"/>
                </a:lnTo>
                <a:lnTo>
                  <a:pt x="31" y="163"/>
                </a:lnTo>
                <a:lnTo>
                  <a:pt x="31" y="163"/>
                </a:lnTo>
                <a:lnTo>
                  <a:pt x="31" y="163"/>
                </a:lnTo>
                <a:lnTo>
                  <a:pt x="30" y="163"/>
                </a:lnTo>
                <a:lnTo>
                  <a:pt x="28" y="163"/>
                </a:lnTo>
                <a:lnTo>
                  <a:pt x="28" y="163"/>
                </a:lnTo>
                <a:lnTo>
                  <a:pt x="28" y="163"/>
                </a:lnTo>
                <a:lnTo>
                  <a:pt x="28" y="163"/>
                </a:lnTo>
                <a:lnTo>
                  <a:pt x="27" y="163"/>
                </a:lnTo>
                <a:lnTo>
                  <a:pt x="26" y="163"/>
                </a:lnTo>
                <a:lnTo>
                  <a:pt x="26" y="163"/>
                </a:lnTo>
                <a:lnTo>
                  <a:pt x="24" y="163"/>
                </a:lnTo>
                <a:lnTo>
                  <a:pt x="24" y="163"/>
                </a:lnTo>
                <a:lnTo>
                  <a:pt x="24" y="163"/>
                </a:lnTo>
                <a:lnTo>
                  <a:pt x="24" y="163"/>
                </a:lnTo>
                <a:lnTo>
                  <a:pt x="24" y="163"/>
                </a:lnTo>
                <a:lnTo>
                  <a:pt x="23" y="163"/>
                </a:lnTo>
                <a:lnTo>
                  <a:pt x="21" y="161"/>
                </a:lnTo>
                <a:lnTo>
                  <a:pt x="21" y="161"/>
                </a:lnTo>
                <a:lnTo>
                  <a:pt x="18" y="161"/>
                </a:lnTo>
                <a:lnTo>
                  <a:pt x="18" y="161"/>
                </a:lnTo>
                <a:lnTo>
                  <a:pt x="18" y="160"/>
                </a:lnTo>
                <a:lnTo>
                  <a:pt x="18" y="160"/>
                </a:lnTo>
                <a:lnTo>
                  <a:pt x="18" y="160"/>
                </a:lnTo>
                <a:lnTo>
                  <a:pt x="18" y="160"/>
                </a:lnTo>
                <a:lnTo>
                  <a:pt x="18" y="160"/>
                </a:lnTo>
                <a:lnTo>
                  <a:pt x="18" y="160"/>
                </a:lnTo>
                <a:lnTo>
                  <a:pt x="18" y="160"/>
                </a:lnTo>
                <a:lnTo>
                  <a:pt x="17" y="160"/>
                </a:lnTo>
                <a:lnTo>
                  <a:pt x="17" y="161"/>
                </a:lnTo>
                <a:lnTo>
                  <a:pt x="16" y="161"/>
                </a:lnTo>
                <a:lnTo>
                  <a:pt x="16" y="161"/>
                </a:lnTo>
                <a:lnTo>
                  <a:pt x="13" y="160"/>
                </a:lnTo>
                <a:lnTo>
                  <a:pt x="13" y="160"/>
                </a:lnTo>
                <a:lnTo>
                  <a:pt x="13" y="160"/>
                </a:lnTo>
                <a:lnTo>
                  <a:pt x="13" y="158"/>
                </a:lnTo>
                <a:lnTo>
                  <a:pt x="13" y="158"/>
                </a:lnTo>
                <a:lnTo>
                  <a:pt x="14" y="158"/>
                </a:lnTo>
                <a:lnTo>
                  <a:pt x="14" y="158"/>
                </a:lnTo>
                <a:lnTo>
                  <a:pt x="14" y="158"/>
                </a:lnTo>
                <a:lnTo>
                  <a:pt x="16" y="158"/>
                </a:lnTo>
                <a:lnTo>
                  <a:pt x="16" y="158"/>
                </a:lnTo>
                <a:lnTo>
                  <a:pt x="16" y="157"/>
                </a:lnTo>
                <a:lnTo>
                  <a:pt x="16" y="158"/>
                </a:lnTo>
                <a:lnTo>
                  <a:pt x="16" y="158"/>
                </a:lnTo>
                <a:lnTo>
                  <a:pt x="17" y="158"/>
                </a:lnTo>
                <a:lnTo>
                  <a:pt x="17" y="158"/>
                </a:lnTo>
                <a:lnTo>
                  <a:pt x="17" y="158"/>
                </a:lnTo>
                <a:lnTo>
                  <a:pt x="17" y="157"/>
                </a:lnTo>
                <a:lnTo>
                  <a:pt x="20" y="157"/>
                </a:lnTo>
                <a:lnTo>
                  <a:pt x="20" y="157"/>
                </a:lnTo>
                <a:lnTo>
                  <a:pt x="20" y="158"/>
                </a:lnTo>
                <a:lnTo>
                  <a:pt x="20" y="158"/>
                </a:lnTo>
                <a:lnTo>
                  <a:pt x="20" y="158"/>
                </a:lnTo>
                <a:lnTo>
                  <a:pt x="20" y="160"/>
                </a:lnTo>
                <a:lnTo>
                  <a:pt x="20" y="160"/>
                </a:lnTo>
                <a:lnTo>
                  <a:pt x="20" y="160"/>
                </a:lnTo>
                <a:lnTo>
                  <a:pt x="20" y="160"/>
                </a:lnTo>
                <a:lnTo>
                  <a:pt x="20" y="160"/>
                </a:lnTo>
                <a:lnTo>
                  <a:pt x="20" y="158"/>
                </a:lnTo>
                <a:lnTo>
                  <a:pt x="21" y="158"/>
                </a:lnTo>
                <a:lnTo>
                  <a:pt x="21" y="158"/>
                </a:lnTo>
                <a:lnTo>
                  <a:pt x="23" y="158"/>
                </a:lnTo>
                <a:lnTo>
                  <a:pt x="23" y="158"/>
                </a:lnTo>
                <a:lnTo>
                  <a:pt x="23" y="158"/>
                </a:lnTo>
                <a:lnTo>
                  <a:pt x="23" y="160"/>
                </a:lnTo>
                <a:lnTo>
                  <a:pt x="23" y="160"/>
                </a:lnTo>
                <a:lnTo>
                  <a:pt x="24" y="160"/>
                </a:lnTo>
                <a:lnTo>
                  <a:pt x="24" y="160"/>
                </a:lnTo>
                <a:lnTo>
                  <a:pt x="24" y="160"/>
                </a:lnTo>
                <a:lnTo>
                  <a:pt x="24" y="160"/>
                </a:lnTo>
                <a:lnTo>
                  <a:pt x="26" y="158"/>
                </a:lnTo>
                <a:lnTo>
                  <a:pt x="26" y="158"/>
                </a:lnTo>
                <a:lnTo>
                  <a:pt x="26" y="157"/>
                </a:lnTo>
                <a:lnTo>
                  <a:pt x="26" y="157"/>
                </a:lnTo>
                <a:lnTo>
                  <a:pt x="27" y="157"/>
                </a:lnTo>
                <a:lnTo>
                  <a:pt x="27" y="157"/>
                </a:lnTo>
                <a:lnTo>
                  <a:pt x="28" y="157"/>
                </a:lnTo>
                <a:lnTo>
                  <a:pt x="30" y="157"/>
                </a:lnTo>
                <a:lnTo>
                  <a:pt x="30" y="157"/>
                </a:lnTo>
                <a:lnTo>
                  <a:pt x="31" y="157"/>
                </a:lnTo>
                <a:lnTo>
                  <a:pt x="31" y="157"/>
                </a:lnTo>
                <a:lnTo>
                  <a:pt x="31" y="157"/>
                </a:lnTo>
                <a:lnTo>
                  <a:pt x="31" y="157"/>
                </a:lnTo>
                <a:lnTo>
                  <a:pt x="33" y="158"/>
                </a:lnTo>
                <a:lnTo>
                  <a:pt x="34" y="158"/>
                </a:lnTo>
                <a:lnTo>
                  <a:pt x="36" y="158"/>
                </a:lnTo>
                <a:lnTo>
                  <a:pt x="36" y="158"/>
                </a:lnTo>
                <a:lnTo>
                  <a:pt x="37" y="158"/>
                </a:lnTo>
                <a:lnTo>
                  <a:pt x="37" y="158"/>
                </a:lnTo>
                <a:lnTo>
                  <a:pt x="43" y="157"/>
                </a:lnTo>
                <a:lnTo>
                  <a:pt x="47" y="157"/>
                </a:lnTo>
                <a:lnTo>
                  <a:pt x="50" y="157"/>
                </a:lnTo>
                <a:lnTo>
                  <a:pt x="51" y="155"/>
                </a:lnTo>
                <a:lnTo>
                  <a:pt x="50" y="155"/>
                </a:lnTo>
                <a:lnTo>
                  <a:pt x="50" y="155"/>
                </a:lnTo>
                <a:lnTo>
                  <a:pt x="51" y="155"/>
                </a:lnTo>
                <a:lnTo>
                  <a:pt x="51" y="154"/>
                </a:lnTo>
                <a:lnTo>
                  <a:pt x="51" y="154"/>
                </a:lnTo>
                <a:lnTo>
                  <a:pt x="51" y="154"/>
                </a:lnTo>
                <a:lnTo>
                  <a:pt x="51" y="154"/>
                </a:lnTo>
                <a:lnTo>
                  <a:pt x="50" y="153"/>
                </a:lnTo>
                <a:lnTo>
                  <a:pt x="48" y="154"/>
                </a:lnTo>
                <a:lnTo>
                  <a:pt x="50" y="154"/>
                </a:lnTo>
                <a:lnTo>
                  <a:pt x="50" y="154"/>
                </a:lnTo>
                <a:lnTo>
                  <a:pt x="48" y="154"/>
                </a:lnTo>
                <a:lnTo>
                  <a:pt x="47" y="155"/>
                </a:lnTo>
                <a:lnTo>
                  <a:pt x="47" y="155"/>
                </a:lnTo>
                <a:lnTo>
                  <a:pt x="47" y="155"/>
                </a:lnTo>
                <a:lnTo>
                  <a:pt x="47" y="155"/>
                </a:lnTo>
                <a:lnTo>
                  <a:pt x="47" y="155"/>
                </a:lnTo>
                <a:lnTo>
                  <a:pt x="47" y="155"/>
                </a:lnTo>
                <a:lnTo>
                  <a:pt x="47" y="155"/>
                </a:lnTo>
                <a:lnTo>
                  <a:pt x="47" y="155"/>
                </a:lnTo>
                <a:lnTo>
                  <a:pt x="47" y="155"/>
                </a:lnTo>
                <a:lnTo>
                  <a:pt x="46" y="155"/>
                </a:lnTo>
                <a:lnTo>
                  <a:pt x="46" y="154"/>
                </a:lnTo>
                <a:lnTo>
                  <a:pt x="44" y="154"/>
                </a:lnTo>
                <a:lnTo>
                  <a:pt x="44" y="154"/>
                </a:lnTo>
                <a:lnTo>
                  <a:pt x="44" y="154"/>
                </a:lnTo>
                <a:lnTo>
                  <a:pt x="43" y="154"/>
                </a:lnTo>
                <a:lnTo>
                  <a:pt x="41" y="154"/>
                </a:lnTo>
                <a:lnTo>
                  <a:pt x="41" y="154"/>
                </a:lnTo>
                <a:lnTo>
                  <a:pt x="40" y="154"/>
                </a:lnTo>
                <a:lnTo>
                  <a:pt x="40" y="154"/>
                </a:lnTo>
                <a:lnTo>
                  <a:pt x="40" y="154"/>
                </a:lnTo>
                <a:lnTo>
                  <a:pt x="38" y="154"/>
                </a:lnTo>
                <a:lnTo>
                  <a:pt x="38" y="154"/>
                </a:lnTo>
                <a:lnTo>
                  <a:pt x="38" y="154"/>
                </a:lnTo>
                <a:lnTo>
                  <a:pt x="38" y="154"/>
                </a:lnTo>
                <a:lnTo>
                  <a:pt x="37" y="154"/>
                </a:lnTo>
                <a:lnTo>
                  <a:pt x="37" y="154"/>
                </a:lnTo>
                <a:lnTo>
                  <a:pt x="37" y="154"/>
                </a:lnTo>
                <a:lnTo>
                  <a:pt x="36" y="154"/>
                </a:lnTo>
                <a:lnTo>
                  <a:pt x="36" y="155"/>
                </a:lnTo>
                <a:lnTo>
                  <a:pt x="36" y="155"/>
                </a:lnTo>
                <a:lnTo>
                  <a:pt x="36" y="155"/>
                </a:lnTo>
                <a:lnTo>
                  <a:pt x="34" y="155"/>
                </a:lnTo>
                <a:lnTo>
                  <a:pt x="33" y="155"/>
                </a:lnTo>
                <a:lnTo>
                  <a:pt x="33" y="155"/>
                </a:lnTo>
                <a:lnTo>
                  <a:pt x="31" y="155"/>
                </a:lnTo>
                <a:lnTo>
                  <a:pt x="31" y="155"/>
                </a:lnTo>
                <a:lnTo>
                  <a:pt x="30" y="155"/>
                </a:lnTo>
                <a:lnTo>
                  <a:pt x="28" y="154"/>
                </a:lnTo>
                <a:lnTo>
                  <a:pt x="28" y="154"/>
                </a:lnTo>
                <a:lnTo>
                  <a:pt x="28" y="154"/>
                </a:lnTo>
                <a:lnTo>
                  <a:pt x="28" y="154"/>
                </a:lnTo>
                <a:lnTo>
                  <a:pt x="28" y="154"/>
                </a:lnTo>
                <a:lnTo>
                  <a:pt x="27" y="154"/>
                </a:lnTo>
                <a:lnTo>
                  <a:pt x="27" y="154"/>
                </a:lnTo>
                <a:lnTo>
                  <a:pt x="26" y="154"/>
                </a:lnTo>
                <a:lnTo>
                  <a:pt x="26" y="154"/>
                </a:lnTo>
                <a:lnTo>
                  <a:pt x="27" y="155"/>
                </a:lnTo>
                <a:lnTo>
                  <a:pt x="27" y="155"/>
                </a:lnTo>
                <a:lnTo>
                  <a:pt x="26" y="155"/>
                </a:lnTo>
                <a:lnTo>
                  <a:pt x="26" y="155"/>
                </a:lnTo>
                <a:lnTo>
                  <a:pt x="24" y="154"/>
                </a:lnTo>
                <a:lnTo>
                  <a:pt x="24" y="154"/>
                </a:lnTo>
                <a:lnTo>
                  <a:pt x="23" y="154"/>
                </a:lnTo>
                <a:lnTo>
                  <a:pt x="23" y="154"/>
                </a:lnTo>
                <a:lnTo>
                  <a:pt x="23" y="155"/>
                </a:lnTo>
                <a:lnTo>
                  <a:pt x="23" y="155"/>
                </a:lnTo>
                <a:lnTo>
                  <a:pt x="23" y="155"/>
                </a:lnTo>
                <a:lnTo>
                  <a:pt x="23" y="155"/>
                </a:lnTo>
                <a:lnTo>
                  <a:pt x="23" y="155"/>
                </a:lnTo>
                <a:lnTo>
                  <a:pt x="23" y="155"/>
                </a:lnTo>
                <a:lnTo>
                  <a:pt x="21" y="155"/>
                </a:lnTo>
                <a:lnTo>
                  <a:pt x="21" y="154"/>
                </a:lnTo>
                <a:lnTo>
                  <a:pt x="23" y="154"/>
                </a:lnTo>
                <a:lnTo>
                  <a:pt x="23" y="153"/>
                </a:lnTo>
                <a:lnTo>
                  <a:pt x="21" y="153"/>
                </a:lnTo>
                <a:lnTo>
                  <a:pt x="21" y="153"/>
                </a:lnTo>
                <a:lnTo>
                  <a:pt x="21" y="153"/>
                </a:lnTo>
                <a:lnTo>
                  <a:pt x="21" y="153"/>
                </a:lnTo>
                <a:lnTo>
                  <a:pt x="20" y="153"/>
                </a:lnTo>
                <a:lnTo>
                  <a:pt x="20" y="153"/>
                </a:lnTo>
                <a:lnTo>
                  <a:pt x="20" y="153"/>
                </a:lnTo>
                <a:lnTo>
                  <a:pt x="18" y="153"/>
                </a:lnTo>
                <a:lnTo>
                  <a:pt x="18" y="153"/>
                </a:lnTo>
                <a:lnTo>
                  <a:pt x="18" y="153"/>
                </a:lnTo>
                <a:lnTo>
                  <a:pt x="18" y="153"/>
                </a:lnTo>
                <a:lnTo>
                  <a:pt x="18" y="153"/>
                </a:lnTo>
                <a:lnTo>
                  <a:pt x="18" y="154"/>
                </a:lnTo>
                <a:lnTo>
                  <a:pt x="18" y="154"/>
                </a:lnTo>
                <a:lnTo>
                  <a:pt x="17" y="154"/>
                </a:lnTo>
                <a:lnTo>
                  <a:pt x="17" y="154"/>
                </a:lnTo>
                <a:lnTo>
                  <a:pt x="17" y="154"/>
                </a:lnTo>
                <a:lnTo>
                  <a:pt x="17" y="154"/>
                </a:lnTo>
                <a:lnTo>
                  <a:pt x="17" y="153"/>
                </a:lnTo>
                <a:lnTo>
                  <a:pt x="17" y="153"/>
                </a:lnTo>
                <a:lnTo>
                  <a:pt x="17" y="153"/>
                </a:lnTo>
                <a:lnTo>
                  <a:pt x="17" y="153"/>
                </a:lnTo>
                <a:lnTo>
                  <a:pt x="17" y="153"/>
                </a:lnTo>
                <a:lnTo>
                  <a:pt x="17" y="153"/>
                </a:lnTo>
                <a:lnTo>
                  <a:pt x="16" y="154"/>
                </a:lnTo>
                <a:lnTo>
                  <a:pt x="17" y="154"/>
                </a:lnTo>
                <a:lnTo>
                  <a:pt x="17" y="154"/>
                </a:lnTo>
                <a:lnTo>
                  <a:pt x="16" y="154"/>
                </a:lnTo>
                <a:lnTo>
                  <a:pt x="16" y="154"/>
                </a:lnTo>
                <a:lnTo>
                  <a:pt x="16" y="154"/>
                </a:lnTo>
                <a:lnTo>
                  <a:pt x="16" y="153"/>
                </a:lnTo>
                <a:lnTo>
                  <a:pt x="14" y="153"/>
                </a:lnTo>
                <a:lnTo>
                  <a:pt x="13" y="151"/>
                </a:lnTo>
                <a:lnTo>
                  <a:pt x="13" y="151"/>
                </a:lnTo>
                <a:lnTo>
                  <a:pt x="14" y="151"/>
                </a:lnTo>
                <a:lnTo>
                  <a:pt x="14" y="150"/>
                </a:lnTo>
                <a:lnTo>
                  <a:pt x="14" y="150"/>
                </a:lnTo>
                <a:lnTo>
                  <a:pt x="14" y="150"/>
                </a:lnTo>
                <a:lnTo>
                  <a:pt x="14" y="150"/>
                </a:lnTo>
                <a:lnTo>
                  <a:pt x="14" y="150"/>
                </a:lnTo>
                <a:lnTo>
                  <a:pt x="13" y="150"/>
                </a:lnTo>
                <a:lnTo>
                  <a:pt x="13" y="150"/>
                </a:lnTo>
                <a:lnTo>
                  <a:pt x="13" y="148"/>
                </a:lnTo>
                <a:lnTo>
                  <a:pt x="13" y="148"/>
                </a:lnTo>
                <a:lnTo>
                  <a:pt x="13" y="148"/>
                </a:lnTo>
                <a:lnTo>
                  <a:pt x="13" y="148"/>
                </a:lnTo>
                <a:lnTo>
                  <a:pt x="13" y="148"/>
                </a:lnTo>
                <a:lnTo>
                  <a:pt x="14" y="148"/>
                </a:lnTo>
                <a:lnTo>
                  <a:pt x="14" y="148"/>
                </a:lnTo>
                <a:lnTo>
                  <a:pt x="16" y="148"/>
                </a:lnTo>
                <a:lnTo>
                  <a:pt x="16" y="148"/>
                </a:lnTo>
                <a:lnTo>
                  <a:pt x="16" y="148"/>
                </a:lnTo>
                <a:lnTo>
                  <a:pt x="16" y="148"/>
                </a:lnTo>
                <a:lnTo>
                  <a:pt x="16" y="148"/>
                </a:lnTo>
                <a:lnTo>
                  <a:pt x="16" y="148"/>
                </a:lnTo>
                <a:lnTo>
                  <a:pt x="16" y="150"/>
                </a:lnTo>
                <a:lnTo>
                  <a:pt x="17" y="150"/>
                </a:lnTo>
                <a:lnTo>
                  <a:pt x="17" y="150"/>
                </a:lnTo>
                <a:lnTo>
                  <a:pt x="18" y="150"/>
                </a:lnTo>
                <a:lnTo>
                  <a:pt x="18" y="150"/>
                </a:lnTo>
                <a:lnTo>
                  <a:pt x="18" y="148"/>
                </a:lnTo>
                <a:lnTo>
                  <a:pt x="18" y="148"/>
                </a:lnTo>
                <a:lnTo>
                  <a:pt x="18" y="150"/>
                </a:lnTo>
                <a:lnTo>
                  <a:pt x="20" y="150"/>
                </a:lnTo>
                <a:lnTo>
                  <a:pt x="20" y="150"/>
                </a:lnTo>
                <a:lnTo>
                  <a:pt x="20" y="148"/>
                </a:lnTo>
                <a:lnTo>
                  <a:pt x="20" y="148"/>
                </a:lnTo>
                <a:lnTo>
                  <a:pt x="20" y="148"/>
                </a:lnTo>
                <a:lnTo>
                  <a:pt x="20" y="147"/>
                </a:lnTo>
                <a:lnTo>
                  <a:pt x="20" y="147"/>
                </a:lnTo>
                <a:lnTo>
                  <a:pt x="20" y="147"/>
                </a:lnTo>
                <a:lnTo>
                  <a:pt x="20" y="145"/>
                </a:lnTo>
                <a:lnTo>
                  <a:pt x="18" y="145"/>
                </a:lnTo>
                <a:lnTo>
                  <a:pt x="18" y="147"/>
                </a:lnTo>
                <a:lnTo>
                  <a:pt x="18" y="147"/>
                </a:lnTo>
                <a:lnTo>
                  <a:pt x="18" y="147"/>
                </a:lnTo>
                <a:lnTo>
                  <a:pt x="18" y="147"/>
                </a:lnTo>
                <a:lnTo>
                  <a:pt x="18" y="147"/>
                </a:lnTo>
                <a:lnTo>
                  <a:pt x="18" y="147"/>
                </a:lnTo>
                <a:lnTo>
                  <a:pt x="18" y="147"/>
                </a:lnTo>
                <a:lnTo>
                  <a:pt x="17" y="147"/>
                </a:lnTo>
                <a:lnTo>
                  <a:pt x="17" y="147"/>
                </a:lnTo>
                <a:lnTo>
                  <a:pt x="16" y="147"/>
                </a:lnTo>
                <a:lnTo>
                  <a:pt x="16" y="145"/>
                </a:lnTo>
                <a:lnTo>
                  <a:pt x="16" y="147"/>
                </a:lnTo>
                <a:lnTo>
                  <a:pt x="14" y="147"/>
                </a:lnTo>
                <a:lnTo>
                  <a:pt x="14" y="147"/>
                </a:lnTo>
                <a:lnTo>
                  <a:pt x="14" y="145"/>
                </a:lnTo>
                <a:lnTo>
                  <a:pt x="14" y="145"/>
                </a:lnTo>
                <a:lnTo>
                  <a:pt x="14" y="145"/>
                </a:lnTo>
                <a:lnTo>
                  <a:pt x="13" y="145"/>
                </a:lnTo>
                <a:lnTo>
                  <a:pt x="11" y="145"/>
                </a:lnTo>
                <a:lnTo>
                  <a:pt x="10" y="145"/>
                </a:lnTo>
                <a:lnTo>
                  <a:pt x="8" y="145"/>
                </a:lnTo>
                <a:lnTo>
                  <a:pt x="10" y="144"/>
                </a:lnTo>
                <a:lnTo>
                  <a:pt x="10" y="144"/>
                </a:lnTo>
                <a:lnTo>
                  <a:pt x="8" y="144"/>
                </a:lnTo>
                <a:lnTo>
                  <a:pt x="8" y="144"/>
                </a:lnTo>
                <a:lnTo>
                  <a:pt x="8" y="144"/>
                </a:lnTo>
                <a:lnTo>
                  <a:pt x="10" y="144"/>
                </a:lnTo>
                <a:lnTo>
                  <a:pt x="10" y="144"/>
                </a:lnTo>
                <a:lnTo>
                  <a:pt x="10" y="144"/>
                </a:lnTo>
                <a:lnTo>
                  <a:pt x="10" y="144"/>
                </a:lnTo>
                <a:lnTo>
                  <a:pt x="10" y="144"/>
                </a:lnTo>
                <a:lnTo>
                  <a:pt x="10" y="144"/>
                </a:lnTo>
                <a:lnTo>
                  <a:pt x="10" y="144"/>
                </a:lnTo>
                <a:lnTo>
                  <a:pt x="11" y="144"/>
                </a:lnTo>
                <a:lnTo>
                  <a:pt x="11" y="144"/>
                </a:lnTo>
                <a:lnTo>
                  <a:pt x="13" y="144"/>
                </a:lnTo>
                <a:lnTo>
                  <a:pt x="13" y="144"/>
                </a:lnTo>
                <a:lnTo>
                  <a:pt x="13" y="144"/>
                </a:lnTo>
                <a:lnTo>
                  <a:pt x="13" y="145"/>
                </a:lnTo>
                <a:lnTo>
                  <a:pt x="13" y="145"/>
                </a:lnTo>
                <a:lnTo>
                  <a:pt x="13" y="144"/>
                </a:lnTo>
                <a:lnTo>
                  <a:pt x="13" y="144"/>
                </a:lnTo>
                <a:lnTo>
                  <a:pt x="13" y="144"/>
                </a:lnTo>
                <a:lnTo>
                  <a:pt x="14" y="144"/>
                </a:lnTo>
                <a:lnTo>
                  <a:pt x="14" y="144"/>
                </a:lnTo>
                <a:lnTo>
                  <a:pt x="13" y="143"/>
                </a:lnTo>
                <a:lnTo>
                  <a:pt x="13" y="143"/>
                </a:lnTo>
                <a:lnTo>
                  <a:pt x="13" y="141"/>
                </a:lnTo>
                <a:lnTo>
                  <a:pt x="11" y="141"/>
                </a:lnTo>
                <a:lnTo>
                  <a:pt x="11" y="141"/>
                </a:lnTo>
                <a:lnTo>
                  <a:pt x="11" y="141"/>
                </a:lnTo>
                <a:lnTo>
                  <a:pt x="11" y="143"/>
                </a:lnTo>
                <a:lnTo>
                  <a:pt x="11" y="143"/>
                </a:lnTo>
                <a:lnTo>
                  <a:pt x="11" y="143"/>
                </a:lnTo>
                <a:lnTo>
                  <a:pt x="11" y="143"/>
                </a:lnTo>
                <a:lnTo>
                  <a:pt x="10" y="143"/>
                </a:lnTo>
                <a:lnTo>
                  <a:pt x="10" y="143"/>
                </a:lnTo>
                <a:lnTo>
                  <a:pt x="8" y="143"/>
                </a:lnTo>
                <a:lnTo>
                  <a:pt x="8" y="143"/>
                </a:lnTo>
                <a:lnTo>
                  <a:pt x="7" y="143"/>
                </a:lnTo>
                <a:lnTo>
                  <a:pt x="7" y="141"/>
                </a:lnTo>
                <a:lnTo>
                  <a:pt x="7" y="141"/>
                </a:lnTo>
                <a:lnTo>
                  <a:pt x="7" y="141"/>
                </a:lnTo>
                <a:lnTo>
                  <a:pt x="7" y="141"/>
                </a:lnTo>
                <a:lnTo>
                  <a:pt x="7" y="141"/>
                </a:lnTo>
                <a:lnTo>
                  <a:pt x="7" y="141"/>
                </a:lnTo>
                <a:lnTo>
                  <a:pt x="6" y="141"/>
                </a:lnTo>
                <a:lnTo>
                  <a:pt x="6" y="141"/>
                </a:lnTo>
                <a:lnTo>
                  <a:pt x="7" y="140"/>
                </a:lnTo>
                <a:lnTo>
                  <a:pt x="7" y="140"/>
                </a:lnTo>
                <a:lnTo>
                  <a:pt x="6" y="140"/>
                </a:lnTo>
                <a:lnTo>
                  <a:pt x="6" y="140"/>
                </a:lnTo>
                <a:lnTo>
                  <a:pt x="6" y="140"/>
                </a:lnTo>
                <a:lnTo>
                  <a:pt x="3" y="140"/>
                </a:lnTo>
                <a:lnTo>
                  <a:pt x="3" y="140"/>
                </a:lnTo>
                <a:lnTo>
                  <a:pt x="3" y="140"/>
                </a:lnTo>
                <a:lnTo>
                  <a:pt x="3" y="140"/>
                </a:lnTo>
                <a:lnTo>
                  <a:pt x="1" y="138"/>
                </a:lnTo>
                <a:lnTo>
                  <a:pt x="0" y="137"/>
                </a:lnTo>
                <a:lnTo>
                  <a:pt x="0" y="137"/>
                </a:lnTo>
                <a:lnTo>
                  <a:pt x="1" y="137"/>
                </a:lnTo>
                <a:lnTo>
                  <a:pt x="1" y="137"/>
                </a:lnTo>
                <a:lnTo>
                  <a:pt x="1" y="137"/>
                </a:lnTo>
                <a:lnTo>
                  <a:pt x="1" y="137"/>
                </a:lnTo>
                <a:lnTo>
                  <a:pt x="1" y="137"/>
                </a:lnTo>
                <a:lnTo>
                  <a:pt x="1" y="137"/>
                </a:lnTo>
                <a:lnTo>
                  <a:pt x="0" y="135"/>
                </a:lnTo>
                <a:lnTo>
                  <a:pt x="0" y="135"/>
                </a:lnTo>
                <a:lnTo>
                  <a:pt x="1" y="135"/>
                </a:lnTo>
                <a:lnTo>
                  <a:pt x="1" y="135"/>
                </a:lnTo>
                <a:lnTo>
                  <a:pt x="1" y="135"/>
                </a:lnTo>
                <a:lnTo>
                  <a:pt x="1" y="135"/>
                </a:lnTo>
                <a:lnTo>
                  <a:pt x="1" y="135"/>
                </a:lnTo>
                <a:lnTo>
                  <a:pt x="1" y="135"/>
                </a:lnTo>
                <a:lnTo>
                  <a:pt x="1" y="135"/>
                </a:lnTo>
                <a:lnTo>
                  <a:pt x="3" y="135"/>
                </a:lnTo>
                <a:lnTo>
                  <a:pt x="4" y="135"/>
                </a:lnTo>
                <a:lnTo>
                  <a:pt x="6" y="134"/>
                </a:lnTo>
                <a:lnTo>
                  <a:pt x="6" y="134"/>
                </a:lnTo>
                <a:lnTo>
                  <a:pt x="7" y="134"/>
                </a:lnTo>
                <a:lnTo>
                  <a:pt x="7" y="134"/>
                </a:lnTo>
                <a:lnTo>
                  <a:pt x="7" y="133"/>
                </a:lnTo>
                <a:lnTo>
                  <a:pt x="7" y="133"/>
                </a:lnTo>
                <a:lnTo>
                  <a:pt x="8" y="134"/>
                </a:lnTo>
                <a:lnTo>
                  <a:pt x="8" y="134"/>
                </a:lnTo>
                <a:lnTo>
                  <a:pt x="8" y="134"/>
                </a:lnTo>
                <a:lnTo>
                  <a:pt x="8" y="134"/>
                </a:lnTo>
                <a:lnTo>
                  <a:pt x="8" y="133"/>
                </a:lnTo>
                <a:lnTo>
                  <a:pt x="8" y="133"/>
                </a:lnTo>
                <a:lnTo>
                  <a:pt x="8" y="133"/>
                </a:lnTo>
                <a:lnTo>
                  <a:pt x="8" y="131"/>
                </a:lnTo>
                <a:lnTo>
                  <a:pt x="8" y="131"/>
                </a:lnTo>
                <a:lnTo>
                  <a:pt x="8" y="131"/>
                </a:lnTo>
                <a:lnTo>
                  <a:pt x="10" y="131"/>
                </a:lnTo>
                <a:lnTo>
                  <a:pt x="11" y="131"/>
                </a:lnTo>
                <a:lnTo>
                  <a:pt x="11" y="131"/>
                </a:lnTo>
                <a:lnTo>
                  <a:pt x="11" y="131"/>
                </a:lnTo>
                <a:lnTo>
                  <a:pt x="11" y="131"/>
                </a:lnTo>
                <a:lnTo>
                  <a:pt x="13" y="131"/>
                </a:lnTo>
                <a:lnTo>
                  <a:pt x="13" y="133"/>
                </a:lnTo>
                <a:lnTo>
                  <a:pt x="14" y="133"/>
                </a:lnTo>
                <a:lnTo>
                  <a:pt x="14" y="133"/>
                </a:lnTo>
                <a:lnTo>
                  <a:pt x="14" y="133"/>
                </a:lnTo>
                <a:lnTo>
                  <a:pt x="16" y="133"/>
                </a:lnTo>
                <a:lnTo>
                  <a:pt x="16" y="133"/>
                </a:lnTo>
                <a:lnTo>
                  <a:pt x="16" y="133"/>
                </a:lnTo>
                <a:lnTo>
                  <a:pt x="16" y="133"/>
                </a:lnTo>
                <a:lnTo>
                  <a:pt x="16" y="133"/>
                </a:lnTo>
                <a:lnTo>
                  <a:pt x="16" y="133"/>
                </a:lnTo>
                <a:lnTo>
                  <a:pt x="16" y="133"/>
                </a:lnTo>
                <a:lnTo>
                  <a:pt x="16" y="133"/>
                </a:lnTo>
                <a:lnTo>
                  <a:pt x="16" y="133"/>
                </a:lnTo>
                <a:lnTo>
                  <a:pt x="17" y="133"/>
                </a:lnTo>
                <a:lnTo>
                  <a:pt x="17" y="131"/>
                </a:lnTo>
                <a:lnTo>
                  <a:pt x="18" y="131"/>
                </a:lnTo>
                <a:lnTo>
                  <a:pt x="18" y="131"/>
                </a:lnTo>
                <a:lnTo>
                  <a:pt x="20" y="133"/>
                </a:lnTo>
                <a:lnTo>
                  <a:pt x="20" y="133"/>
                </a:lnTo>
                <a:lnTo>
                  <a:pt x="20" y="133"/>
                </a:lnTo>
                <a:lnTo>
                  <a:pt x="20" y="133"/>
                </a:lnTo>
                <a:lnTo>
                  <a:pt x="21" y="131"/>
                </a:lnTo>
                <a:lnTo>
                  <a:pt x="23" y="131"/>
                </a:lnTo>
                <a:lnTo>
                  <a:pt x="23" y="131"/>
                </a:lnTo>
                <a:lnTo>
                  <a:pt x="23" y="133"/>
                </a:lnTo>
                <a:lnTo>
                  <a:pt x="23" y="133"/>
                </a:lnTo>
                <a:lnTo>
                  <a:pt x="23" y="134"/>
                </a:lnTo>
                <a:lnTo>
                  <a:pt x="23" y="134"/>
                </a:lnTo>
                <a:lnTo>
                  <a:pt x="23" y="134"/>
                </a:lnTo>
                <a:lnTo>
                  <a:pt x="23" y="134"/>
                </a:lnTo>
                <a:lnTo>
                  <a:pt x="21" y="134"/>
                </a:lnTo>
                <a:lnTo>
                  <a:pt x="21" y="135"/>
                </a:lnTo>
                <a:lnTo>
                  <a:pt x="21" y="135"/>
                </a:lnTo>
                <a:lnTo>
                  <a:pt x="20" y="134"/>
                </a:lnTo>
                <a:lnTo>
                  <a:pt x="18" y="134"/>
                </a:lnTo>
                <a:lnTo>
                  <a:pt x="18" y="134"/>
                </a:lnTo>
                <a:lnTo>
                  <a:pt x="18" y="134"/>
                </a:lnTo>
                <a:lnTo>
                  <a:pt x="17" y="134"/>
                </a:lnTo>
                <a:lnTo>
                  <a:pt x="16" y="134"/>
                </a:lnTo>
                <a:lnTo>
                  <a:pt x="16" y="133"/>
                </a:lnTo>
                <a:lnTo>
                  <a:pt x="16" y="133"/>
                </a:lnTo>
                <a:lnTo>
                  <a:pt x="16" y="133"/>
                </a:lnTo>
                <a:lnTo>
                  <a:pt x="16" y="133"/>
                </a:lnTo>
                <a:lnTo>
                  <a:pt x="16" y="134"/>
                </a:lnTo>
                <a:lnTo>
                  <a:pt x="16" y="134"/>
                </a:lnTo>
                <a:lnTo>
                  <a:pt x="16" y="133"/>
                </a:lnTo>
                <a:lnTo>
                  <a:pt x="14" y="133"/>
                </a:lnTo>
                <a:lnTo>
                  <a:pt x="14" y="133"/>
                </a:lnTo>
                <a:lnTo>
                  <a:pt x="11" y="133"/>
                </a:lnTo>
                <a:lnTo>
                  <a:pt x="11" y="134"/>
                </a:lnTo>
                <a:lnTo>
                  <a:pt x="11" y="134"/>
                </a:lnTo>
                <a:lnTo>
                  <a:pt x="11" y="134"/>
                </a:lnTo>
                <a:lnTo>
                  <a:pt x="10" y="134"/>
                </a:lnTo>
                <a:lnTo>
                  <a:pt x="10" y="134"/>
                </a:lnTo>
                <a:lnTo>
                  <a:pt x="8" y="134"/>
                </a:lnTo>
                <a:lnTo>
                  <a:pt x="7" y="134"/>
                </a:lnTo>
                <a:lnTo>
                  <a:pt x="6" y="135"/>
                </a:lnTo>
                <a:lnTo>
                  <a:pt x="6" y="135"/>
                </a:lnTo>
                <a:lnTo>
                  <a:pt x="7" y="135"/>
                </a:lnTo>
                <a:lnTo>
                  <a:pt x="7" y="137"/>
                </a:lnTo>
                <a:lnTo>
                  <a:pt x="8" y="137"/>
                </a:lnTo>
                <a:lnTo>
                  <a:pt x="10" y="137"/>
                </a:lnTo>
                <a:lnTo>
                  <a:pt x="10" y="137"/>
                </a:lnTo>
                <a:lnTo>
                  <a:pt x="10" y="137"/>
                </a:lnTo>
                <a:lnTo>
                  <a:pt x="10" y="137"/>
                </a:lnTo>
                <a:lnTo>
                  <a:pt x="11" y="137"/>
                </a:lnTo>
                <a:lnTo>
                  <a:pt x="11" y="137"/>
                </a:lnTo>
                <a:lnTo>
                  <a:pt x="13" y="137"/>
                </a:lnTo>
                <a:lnTo>
                  <a:pt x="14" y="137"/>
                </a:lnTo>
                <a:lnTo>
                  <a:pt x="14" y="137"/>
                </a:lnTo>
                <a:lnTo>
                  <a:pt x="14" y="137"/>
                </a:lnTo>
                <a:lnTo>
                  <a:pt x="14" y="137"/>
                </a:lnTo>
                <a:lnTo>
                  <a:pt x="16" y="137"/>
                </a:lnTo>
                <a:lnTo>
                  <a:pt x="17" y="137"/>
                </a:lnTo>
                <a:lnTo>
                  <a:pt x="17" y="137"/>
                </a:lnTo>
                <a:lnTo>
                  <a:pt x="17" y="137"/>
                </a:lnTo>
                <a:lnTo>
                  <a:pt x="17" y="137"/>
                </a:lnTo>
                <a:lnTo>
                  <a:pt x="17" y="137"/>
                </a:lnTo>
                <a:lnTo>
                  <a:pt x="17" y="137"/>
                </a:lnTo>
                <a:lnTo>
                  <a:pt x="17" y="138"/>
                </a:lnTo>
                <a:lnTo>
                  <a:pt x="18" y="138"/>
                </a:lnTo>
                <a:lnTo>
                  <a:pt x="18" y="138"/>
                </a:lnTo>
                <a:lnTo>
                  <a:pt x="18" y="138"/>
                </a:lnTo>
                <a:lnTo>
                  <a:pt x="18" y="137"/>
                </a:lnTo>
                <a:lnTo>
                  <a:pt x="18" y="137"/>
                </a:lnTo>
                <a:lnTo>
                  <a:pt x="18" y="137"/>
                </a:lnTo>
                <a:lnTo>
                  <a:pt x="18" y="137"/>
                </a:lnTo>
                <a:lnTo>
                  <a:pt x="20" y="137"/>
                </a:lnTo>
                <a:lnTo>
                  <a:pt x="20" y="137"/>
                </a:lnTo>
                <a:lnTo>
                  <a:pt x="20" y="137"/>
                </a:lnTo>
                <a:lnTo>
                  <a:pt x="21" y="137"/>
                </a:lnTo>
                <a:lnTo>
                  <a:pt x="23" y="137"/>
                </a:lnTo>
                <a:lnTo>
                  <a:pt x="23" y="135"/>
                </a:lnTo>
                <a:lnTo>
                  <a:pt x="23" y="135"/>
                </a:lnTo>
                <a:lnTo>
                  <a:pt x="23" y="135"/>
                </a:lnTo>
                <a:lnTo>
                  <a:pt x="24" y="135"/>
                </a:lnTo>
                <a:lnTo>
                  <a:pt x="26" y="135"/>
                </a:lnTo>
                <a:lnTo>
                  <a:pt x="28" y="135"/>
                </a:lnTo>
                <a:lnTo>
                  <a:pt x="31" y="135"/>
                </a:lnTo>
                <a:lnTo>
                  <a:pt x="33" y="134"/>
                </a:lnTo>
                <a:lnTo>
                  <a:pt x="33" y="134"/>
                </a:lnTo>
                <a:lnTo>
                  <a:pt x="34" y="134"/>
                </a:lnTo>
                <a:lnTo>
                  <a:pt x="33" y="134"/>
                </a:lnTo>
                <a:lnTo>
                  <a:pt x="33" y="134"/>
                </a:lnTo>
                <a:lnTo>
                  <a:pt x="33" y="134"/>
                </a:lnTo>
                <a:lnTo>
                  <a:pt x="34" y="134"/>
                </a:lnTo>
                <a:lnTo>
                  <a:pt x="34" y="133"/>
                </a:lnTo>
                <a:lnTo>
                  <a:pt x="36" y="134"/>
                </a:lnTo>
                <a:lnTo>
                  <a:pt x="34" y="134"/>
                </a:lnTo>
                <a:lnTo>
                  <a:pt x="34" y="134"/>
                </a:lnTo>
                <a:lnTo>
                  <a:pt x="36" y="134"/>
                </a:lnTo>
                <a:lnTo>
                  <a:pt x="36" y="135"/>
                </a:lnTo>
                <a:lnTo>
                  <a:pt x="36" y="135"/>
                </a:lnTo>
                <a:lnTo>
                  <a:pt x="36" y="134"/>
                </a:lnTo>
                <a:lnTo>
                  <a:pt x="36" y="134"/>
                </a:lnTo>
                <a:lnTo>
                  <a:pt x="37" y="134"/>
                </a:lnTo>
                <a:lnTo>
                  <a:pt x="37" y="134"/>
                </a:lnTo>
                <a:lnTo>
                  <a:pt x="38" y="134"/>
                </a:lnTo>
                <a:lnTo>
                  <a:pt x="38" y="134"/>
                </a:lnTo>
                <a:lnTo>
                  <a:pt x="38" y="134"/>
                </a:lnTo>
                <a:lnTo>
                  <a:pt x="38" y="133"/>
                </a:lnTo>
                <a:lnTo>
                  <a:pt x="38" y="133"/>
                </a:lnTo>
                <a:lnTo>
                  <a:pt x="38" y="133"/>
                </a:lnTo>
                <a:lnTo>
                  <a:pt x="40" y="134"/>
                </a:lnTo>
                <a:lnTo>
                  <a:pt x="40" y="134"/>
                </a:lnTo>
                <a:lnTo>
                  <a:pt x="40" y="134"/>
                </a:lnTo>
                <a:lnTo>
                  <a:pt x="41" y="134"/>
                </a:lnTo>
                <a:lnTo>
                  <a:pt x="41" y="133"/>
                </a:lnTo>
                <a:lnTo>
                  <a:pt x="41" y="133"/>
                </a:lnTo>
                <a:lnTo>
                  <a:pt x="41" y="133"/>
                </a:lnTo>
                <a:lnTo>
                  <a:pt x="43" y="131"/>
                </a:lnTo>
                <a:lnTo>
                  <a:pt x="44" y="131"/>
                </a:lnTo>
                <a:lnTo>
                  <a:pt x="44" y="131"/>
                </a:lnTo>
                <a:lnTo>
                  <a:pt x="44" y="131"/>
                </a:lnTo>
                <a:lnTo>
                  <a:pt x="43" y="131"/>
                </a:lnTo>
                <a:lnTo>
                  <a:pt x="43" y="131"/>
                </a:lnTo>
                <a:lnTo>
                  <a:pt x="41" y="131"/>
                </a:lnTo>
                <a:lnTo>
                  <a:pt x="41" y="131"/>
                </a:lnTo>
                <a:lnTo>
                  <a:pt x="40" y="131"/>
                </a:lnTo>
                <a:lnTo>
                  <a:pt x="40" y="131"/>
                </a:lnTo>
                <a:lnTo>
                  <a:pt x="40" y="130"/>
                </a:lnTo>
                <a:lnTo>
                  <a:pt x="40" y="130"/>
                </a:lnTo>
                <a:lnTo>
                  <a:pt x="38" y="130"/>
                </a:lnTo>
                <a:lnTo>
                  <a:pt x="38" y="130"/>
                </a:lnTo>
                <a:lnTo>
                  <a:pt x="38" y="131"/>
                </a:lnTo>
                <a:lnTo>
                  <a:pt x="38" y="131"/>
                </a:lnTo>
                <a:lnTo>
                  <a:pt x="38" y="131"/>
                </a:lnTo>
                <a:lnTo>
                  <a:pt x="37" y="131"/>
                </a:lnTo>
                <a:lnTo>
                  <a:pt x="37" y="131"/>
                </a:lnTo>
                <a:lnTo>
                  <a:pt x="37" y="131"/>
                </a:lnTo>
                <a:lnTo>
                  <a:pt x="36" y="131"/>
                </a:lnTo>
                <a:lnTo>
                  <a:pt x="36" y="133"/>
                </a:lnTo>
                <a:lnTo>
                  <a:pt x="36" y="133"/>
                </a:lnTo>
                <a:lnTo>
                  <a:pt x="34" y="133"/>
                </a:lnTo>
                <a:lnTo>
                  <a:pt x="33" y="131"/>
                </a:lnTo>
                <a:lnTo>
                  <a:pt x="33" y="131"/>
                </a:lnTo>
                <a:lnTo>
                  <a:pt x="33" y="131"/>
                </a:lnTo>
                <a:lnTo>
                  <a:pt x="33" y="131"/>
                </a:lnTo>
                <a:lnTo>
                  <a:pt x="31" y="133"/>
                </a:lnTo>
                <a:lnTo>
                  <a:pt x="31" y="131"/>
                </a:lnTo>
                <a:lnTo>
                  <a:pt x="31" y="131"/>
                </a:lnTo>
                <a:lnTo>
                  <a:pt x="30" y="133"/>
                </a:lnTo>
                <a:lnTo>
                  <a:pt x="30" y="133"/>
                </a:lnTo>
                <a:lnTo>
                  <a:pt x="28" y="133"/>
                </a:lnTo>
                <a:lnTo>
                  <a:pt x="28" y="133"/>
                </a:lnTo>
                <a:lnTo>
                  <a:pt x="28" y="133"/>
                </a:lnTo>
                <a:lnTo>
                  <a:pt x="27" y="134"/>
                </a:lnTo>
                <a:lnTo>
                  <a:pt x="26" y="134"/>
                </a:lnTo>
                <a:lnTo>
                  <a:pt x="26" y="134"/>
                </a:lnTo>
                <a:lnTo>
                  <a:pt x="26" y="134"/>
                </a:lnTo>
                <a:lnTo>
                  <a:pt x="24" y="134"/>
                </a:lnTo>
                <a:lnTo>
                  <a:pt x="24" y="133"/>
                </a:lnTo>
                <a:lnTo>
                  <a:pt x="24" y="133"/>
                </a:lnTo>
                <a:lnTo>
                  <a:pt x="24" y="133"/>
                </a:lnTo>
                <a:lnTo>
                  <a:pt x="24" y="133"/>
                </a:lnTo>
                <a:lnTo>
                  <a:pt x="24" y="131"/>
                </a:lnTo>
                <a:lnTo>
                  <a:pt x="24" y="131"/>
                </a:lnTo>
                <a:lnTo>
                  <a:pt x="24" y="131"/>
                </a:lnTo>
                <a:lnTo>
                  <a:pt x="26" y="131"/>
                </a:lnTo>
                <a:lnTo>
                  <a:pt x="26" y="131"/>
                </a:lnTo>
                <a:lnTo>
                  <a:pt x="26" y="131"/>
                </a:lnTo>
                <a:lnTo>
                  <a:pt x="26" y="131"/>
                </a:lnTo>
                <a:lnTo>
                  <a:pt x="26" y="133"/>
                </a:lnTo>
                <a:lnTo>
                  <a:pt x="26" y="133"/>
                </a:lnTo>
                <a:lnTo>
                  <a:pt x="26" y="133"/>
                </a:lnTo>
                <a:lnTo>
                  <a:pt x="27" y="131"/>
                </a:lnTo>
                <a:lnTo>
                  <a:pt x="27" y="131"/>
                </a:lnTo>
                <a:lnTo>
                  <a:pt x="27" y="131"/>
                </a:lnTo>
                <a:lnTo>
                  <a:pt x="28" y="131"/>
                </a:lnTo>
                <a:lnTo>
                  <a:pt x="31" y="131"/>
                </a:lnTo>
                <a:lnTo>
                  <a:pt x="33" y="131"/>
                </a:lnTo>
                <a:lnTo>
                  <a:pt x="34" y="131"/>
                </a:lnTo>
                <a:lnTo>
                  <a:pt x="34" y="130"/>
                </a:lnTo>
                <a:lnTo>
                  <a:pt x="36" y="130"/>
                </a:lnTo>
                <a:lnTo>
                  <a:pt x="36" y="128"/>
                </a:lnTo>
                <a:lnTo>
                  <a:pt x="36" y="128"/>
                </a:lnTo>
                <a:lnTo>
                  <a:pt x="34" y="128"/>
                </a:lnTo>
                <a:lnTo>
                  <a:pt x="34" y="130"/>
                </a:lnTo>
                <a:lnTo>
                  <a:pt x="33" y="130"/>
                </a:lnTo>
                <a:lnTo>
                  <a:pt x="33" y="130"/>
                </a:lnTo>
                <a:lnTo>
                  <a:pt x="31" y="128"/>
                </a:lnTo>
                <a:lnTo>
                  <a:pt x="31" y="128"/>
                </a:lnTo>
                <a:lnTo>
                  <a:pt x="31" y="130"/>
                </a:lnTo>
                <a:lnTo>
                  <a:pt x="31" y="130"/>
                </a:lnTo>
                <a:lnTo>
                  <a:pt x="31" y="130"/>
                </a:lnTo>
                <a:lnTo>
                  <a:pt x="31" y="130"/>
                </a:lnTo>
                <a:lnTo>
                  <a:pt x="31" y="130"/>
                </a:lnTo>
                <a:lnTo>
                  <a:pt x="31" y="130"/>
                </a:lnTo>
                <a:lnTo>
                  <a:pt x="31" y="130"/>
                </a:lnTo>
                <a:lnTo>
                  <a:pt x="31" y="130"/>
                </a:lnTo>
                <a:lnTo>
                  <a:pt x="30" y="130"/>
                </a:lnTo>
                <a:lnTo>
                  <a:pt x="28" y="130"/>
                </a:lnTo>
                <a:lnTo>
                  <a:pt x="27" y="130"/>
                </a:lnTo>
                <a:lnTo>
                  <a:pt x="26" y="130"/>
                </a:lnTo>
                <a:lnTo>
                  <a:pt x="24" y="130"/>
                </a:lnTo>
                <a:lnTo>
                  <a:pt x="23" y="130"/>
                </a:lnTo>
                <a:lnTo>
                  <a:pt x="23" y="130"/>
                </a:lnTo>
                <a:lnTo>
                  <a:pt x="23" y="128"/>
                </a:lnTo>
                <a:lnTo>
                  <a:pt x="23" y="128"/>
                </a:lnTo>
                <a:lnTo>
                  <a:pt x="21" y="128"/>
                </a:lnTo>
                <a:lnTo>
                  <a:pt x="21" y="128"/>
                </a:lnTo>
                <a:lnTo>
                  <a:pt x="21" y="130"/>
                </a:lnTo>
                <a:lnTo>
                  <a:pt x="21" y="130"/>
                </a:lnTo>
                <a:lnTo>
                  <a:pt x="21" y="130"/>
                </a:lnTo>
                <a:lnTo>
                  <a:pt x="21" y="130"/>
                </a:lnTo>
                <a:lnTo>
                  <a:pt x="21" y="130"/>
                </a:lnTo>
                <a:lnTo>
                  <a:pt x="20" y="128"/>
                </a:lnTo>
                <a:lnTo>
                  <a:pt x="20" y="128"/>
                </a:lnTo>
                <a:lnTo>
                  <a:pt x="20" y="128"/>
                </a:lnTo>
                <a:lnTo>
                  <a:pt x="20" y="128"/>
                </a:lnTo>
                <a:lnTo>
                  <a:pt x="18" y="128"/>
                </a:lnTo>
                <a:lnTo>
                  <a:pt x="17" y="128"/>
                </a:lnTo>
                <a:lnTo>
                  <a:pt x="16" y="128"/>
                </a:lnTo>
                <a:lnTo>
                  <a:pt x="16" y="130"/>
                </a:lnTo>
                <a:lnTo>
                  <a:pt x="16" y="130"/>
                </a:lnTo>
                <a:lnTo>
                  <a:pt x="16" y="128"/>
                </a:lnTo>
                <a:lnTo>
                  <a:pt x="14" y="128"/>
                </a:lnTo>
                <a:lnTo>
                  <a:pt x="14" y="128"/>
                </a:lnTo>
                <a:lnTo>
                  <a:pt x="14" y="128"/>
                </a:lnTo>
                <a:lnTo>
                  <a:pt x="14" y="128"/>
                </a:lnTo>
                <a:lnTo>
                  <a:pt x="14" y="128"/>
                </a:lnTo>
                <a:lnTo>
                  <a:pt x="14" y="130"/>
                </a:lnTo>
                <a:lnTo>
                  <a:pt x="14" y="130"/>
                </a:lnTo>
                <a:lnTo>
                  <a:pt x="14" y="130"/>
                </a:lnTo>
                <a:lnTo>
                  <a:pt x="13" y="128"/>
                </a:lnTo>
                <a:lnTo>
                  <a:pt x="11" y="128"/>
                </a:lnTo>
                <a:lnTo>
                  <a:pt x="10" y="128"/>
                </a:lnTo>
                <a:lnTo>
                  <a:pt x="10" y="127"/>
                </a:lnTo>
                <a:lnTo>
                  <a:pt x="10" y="127"/>
                </a:lnTo>
                <a:lnTo>
                  <a:pt x="13" y="127"/>
                </a:lnTo>
                <a:lnTo>
                  <a:pt x="14" y="125"/>
                </a:lnTo>
                <a:lnTo>
                  <a:pt x="14" y="125"/>
                </a:lnTo>
                <a:lnTo>
                  <a:pt x="16" y="125"/>
                </a:lnTo>
                <a:lnTo>
                  <a:pt x="16" y="127"/>
                </a:lnTo>
                <a:lnTo>
                  <a:pt x="17" y="127"/>
                </a:lnTo>
                <a:lnTo>
                  <a:pt x="17" y="127"/>
                </a:lnTo>
                <a:lnTo>
                  <a:pt x="17" y="127"/>
                </a:lnTo>
                <a:lnTo>
                  <a:pt x="18" y="127"/>
                </a:lnTo>
                <a:lnTo>
                  <a:pt x="20" y="128"/>
                </a:lnTo>
                <a:lnTo>
                  <a:pt x="20" y="128"/>
                </a:lnTo>
                <a:lnTo>
                  <a:pt x="20" y="128"/>
                </a:lnTo>
                <a:lnTo>
                  <a:pt x="20" y="128"/>
                </a:lnTo>
                <a:lnTo>
                  <a:pt x="21" y="127"/>
                </a:lnTo>
                <a:lnTo>
                  <a:pt x="21" y="127"/>
                </a:lnTo>
                <a:lnTo>
                  <a:pt x="21" y="127"/>
                </a:lnTo>
                <a:lnTo>
                  <a:pt x="23" y="127"/>
                </a:lnTo>
                <a:lnTo>
                  <a:pt x="23" y="127"/>
                </a:lnTo>
                <a:lnTo>
                  <a:pt x="23" y="127"/>
                </a:lnTo>
                <a:lnTo>
                  <a:pt x="21" y="127"/>
                </a:lnTo>
                <a:lnTo>
                  <a:pt x="21" y="127"/>
                </a:lnTo>
                <a:lnTo>
                  <a:pt x="20" y="127"/>
                </a:lnTo>
                <a:lnTo>
                  <a:pt x="20" y="125"/>
                </a:lnTo>
                <a:lnTo>
                  <a:pt x="20" y="125"/>
                </a:lnTo>
                <a:lnTo>
                  <a:pt x="20" y="125"/>
                </a:lnTo>
                <a:lnTo>
                  <a:pt x="20" y="125"/>
                </a:lnTo>
                <a:lnTo>
                  <a:pt x="21" y="125"/>
                </a:lnTo>
                <a:lnTo>
                  <a:pt x="21" y="125"/>
                </a:lnTo>
                <a:lnTo>
                  <a:pt x="21" y="125"/>
                </a:lnTo>
                <a:lnTo>
                  <a:pt x="23" y="125"/>
                </a:lnTo>
                <a:lnTo>
                  <a:pt x="23" y="125"/>
                </a:lnTo>
                <a:lnTo>
                  <a:pt x="24" y="125"/>
                </a:lnTo>
                <a:lnTo>
                  <a:pt x="24" y="125"/>
                </a:lnTo>
                <a:lnTo>
                  <a:pt x="24" y="125"/>
                </a:lnTo>
                <a:lnTo>
                  <a:pt x="23" y="125"/>
                </a:lnTo>
                <a:lnTo>
                  <a:pt x="23" y="125"/>
                </a:lnTo>
                <a:lnTo>
                  <a:pt x="23" y="125"/>
                </a:lnTo>
                <a:lnTo>
                  <a:pt x="21" y="125"/>
                </a:lnTo>
                <a:lnTo>
                  <a:pt x="21" y="125"/>
                </a:lnTo>
                <a:lnTo>
                  <a:pt x="21" y="125"/>
                </a:lnTo>
                <a:lnTo>
                  <a:pt x="21" y="125"/>
                </a:lnTo>
                <a:lnTo>
                  <a:pt x="23" y="127"/>
                </a:lnTo>
                <a:lnTo>
                  <a:pt x="23" y="127"/>
                </a:lnTo>
                <a:lnTo>
                  <a:pt x="23" y="127"/>
                </a:lnTo>
                <a:lnTo>
                  <a:pt x="23" y="127"/>
                </a:lnTo>
                <a:lnTo>
                  <a:pt x="24" y="127"/>
                </a:lnTo>
                <a:lnTo>
                  <a:pt x="24" y="127"/>
                </a:lnTo>
                <a:lnTo>
                  <a:pt x="26" y="125"/>
                </a:lnTo>
                <a:lnTo>
                  <a:pt x="27" y="125"/>
                </a:lnTo>
                <a:lnTo>
                  <a:pt x="27" y="125"/>
                </a:lnTo>
                <a:lnTo>
                  <a:pt x="27" y="125"/>
                </a:lnTo>
                <a:lnTo>
                  <a:pt x="27" y="125"/>
                </a:lnTo>
                <a:lnTo>
                  <a:pt x="28" y="125"/>
                </a:lnTo>
                <a:lnTo>
                  <a:pt x="28" y="127"/>
                </a:lnTo>
                <a:lnTo>
                  <a:pt x="30" y="127"/>
                </a:lnTo>
                <a:lnTo>
                  <a:pt x="30" y="127"/>
                </a:lnTo>
                <a:lnTo>
                  <a:pt x="31" y="127"/>
                </a:lnTo>
                <a:lnTo>
                  <a:pt x="31" y="128"/>
                </a:lnTo>
                <a:lnTo>
                  <a:pt x="33" y="128"/>
                </a:lnTo>
                <a:lnTo>
                  <a:pt x="33" y="128"/>
                </a:lnTo>
                <a:lnTo>
                  <a:pt x="33" y="128"/>
                </a:lnTo>
                <a:lnTo>
                  <a:pt x="33" y="128"/>
                </a:lnTo>
                <a:lnTo>
                  <a:pt x="33" y="127"/>
                </a:lnTo>
                <a:lnTo>
                  <a:pt x="33" y="127"/>
                </a:lnTo>
                <a:lnTo>
                  <a:pt x="33" y="125"/>
                </a:lnTo>
                <a:lnTo>
                  <a:pt x="33" y="125"/>
                </a:lnTo>
                <a:lnTo>
                  <a:pt x="33" y="125"/>
                </a:lnTo>
                <a:lnTo>
                  <a:pt x="33" y="125"/>
                </a:lnTo>
                <a:lnTo>
                  <a:pt x="33" y="125"/>
                </a:lnTo>
                <a:lnTo>
                  <a:pt x="33" y="125"/>
                </a:lnTo>
                <a:lnTo>
                  <a:pt x="34" y="125"/>
                </a:lnTo>
                <a:lnTo>
                  <a:pt x="34" y="125"/>
                </a:lnTo>
                <a:lnTo>
                  <a:pt x="34" y="125"/>
                </a:lnTo>
                <a:lnTo>
                  <a:pt x="34" y="125"/>
                </a:lnTo>
                <a:lnTo>
                  <a:pt x="34" y="127"/>
                </a:lnTo>
                <a:lnTo>
                  <a:pt x="36" y="127"/>
                </a:lnTo>
                <a:lnTo>
                  <a:pt x="36" y="127"/>
                </a:lnTo>
                <a:lnTo>
                  <a:pt x="36" y="125"/>
                </a:lnTo>
                <a:lnTo>
                  <a:pt x="36" y="125"/>
                </a:lnTo>
                <a:lnTo>
                  <a:pt x="37" y="125"/>
                </a:lnTo>
                <a:lnTo>
                  <a:pt x="37" y="125"/>
                </a:lnTo>
                <a:lnTo>
                  <a:pt x="38" y="125"/>
                </a:lnTo>
                <a:lnTo>
                  <a:pt x="40" y="125"/>
                </a:lnTo>
                <a:lnTo>
                  <a:pt x="40" y="125"/>
                </a:lnTo>
                <a:lnTo>
                  <a:pt x="41" y="125"/>
                </a:lnTo>
                <a:lnTo>
                  <a:pt x="41" y="125"/>
                </a:lnTo>
                <a:lnTo>
                  <a:pt x="41" y="125"/>
                </a:lnTo>
                <a:lnTo>
                  <a:pt x="41" y="125"/>
                </a:lnTo>
                <a:lnTo>
                  <a:pt x="41" y="125"/>
                </a:lnTo>
                <a:lnTo>
                  <a:pt x="41" y="124"/>
                </a:lnTo>
                <a:lnTo>
                  <a:pt x="41" y="124"/>
                </a:lnTo>
                <a:lnTo>
                  <a:pt x="43" y="124"/>
                </a:lnTo>
                <a:lnTo>
                  <a:pt x="43" y="124"/>
                </a:lnTo>
                <a:lnTo>
                  <a:pt x="43" y="124"/>
                </a:lnTo>
                <a:lnTo>
                  <a:pt x="43" y="124"/>
                </a:lnTo>
                <a:lnTo>
                  <a:pt x="43" y="124"/>
                </a:lnTo>
                <a:lnTo>
                  <a:pt x="43" y="125"/>
                </a:lnTo>
                <a:lnTo>
                  <a:pt x="43" y="125"/>
                </a:lnTo>
                <a:lnTo>
                  <a:pt x="43" y="125"/>
                </a:lnTo>
                <a:lnTo>
                  <a:pt x="43" y="125"/>
                </a:lnTo>
                <a:lnTo>
                  <a:pt x="44" y="125"/>
                </a:lnTo>
                <a:lnTo>
                  <a:pt x="44" y="124"/>
                </a:lnTo>
                <a:lnTo>
                  <a:pt x="46" y="124"/>
                </a:lnTo>
                <a:lnTo>
                  <a:pt x="47" y="124"/>
                </a:lnTo>
                <a:lnTo>
                  <a:pt x="48" y="124"/>
                </a:lnTo>
                <a:lnTo>
                  <a:pt x="48" y="124"/>
                </a:lnTo>
                <a:lnTo>
                  <a:pt x="50" y="123"/>
                </a:lnTo>
                <a:lnTo>
                  <a:pt x="50" y="123"/>
                </a:lnTo>
                <a:lnTo>
                  <a:pt x="48" y="123"/>
                </a:lnTo>
                <a:lnTo>
                  <a:pt x="48" y="123"/>
                </a:lnTo>
                <a:lnTo>
                  <a:pt x="48" y="121"/>
                </a:lnTo>
                <a:lnTo>
                  <a:pt x="47" y="120"/>
                </a:lnTo>
                <a:lnTo>
                  <a:pt x="47" y="120"/>
                </a:lnTo>
                <a:lnTo>
                  <a:pt x="47" y="120"/>
                </a:lnTo>
                <a:lnTo>
                  <a:pt x="47" y="120"/>
                </a:lnTo>
                <a:lnTo>
                  <a:pt x="47" y="120"/>
                </a:lnTo>
                <a:lnTo>
                  <a:pt x="46" y="120"/>
                </a:lnTo>
                <a:lnTo>
                  <a:pt x="46" y="120"/>
                </a:lnTo>
                <a:lnTo>
                  <a:pt x="44" y="120"/>
                </a:lnTo>
                <a:lnTo>
                  <a:pt x="44" y="120"/>
                </a:lnTo>
                <a:lnTo>
                  <a:pt x="44" y="120"/>
                </a:lnTo>
                <a:lnTo>
                  <a:pt x="43" y="120"/>
                </a:lnTo>
                <a:lnTo>
                  <a:pt x="43" y="120"/>
                </a:lnTo>
                <a:lnTo>
                  <a:pt x="43" y="120"/>
                </a:lnTo>
                <a:lnTo>
                  <a:pt x="43" y="120"/>
                </a:lnTo>
                <a:lnTo>
                  <a:pt x="43" y="120"/>
                </a:lnTo>
                <a:lnTo>
                  <a:pt x="43" y="120"/>
                </a:lnTo>
                <a:lnTo>
                  <a:pt x="41" y="118"/>
                </a:lnTo>
                <a:lnTo>
                  <a:pt x="41" y="118"/>
                </a:lnTo>
                <a:lnTo>
                  <a:pt x="41" y="118"/>
                </a:lnTo>
                <a:lnTo>
                  <a:pt x="41" y="118"/>
                </a:lnTo>
                <a:lnTo>
                  <a:pt x="41" y="120"/>
                </a:lnTo>
                <a:lnTo>
                  <a:pt x="41" y="120"/>
                </a:lnTo>
                <a:lnTo>
                  <a:pt x="41" y="118"/>
                </a:lnTo>
                <a:lnTo>
                  <a:pt x="40" y="120"/>
                </a:lnTo>
                <a:lnTo>
                  <a:pt x="40" y="120"/>
                </a:lnTo>
                <a:lnTo>
                  <a:pt x="38" y="120"/>
                </a:lnTo>
                <a:lnTo>
                  <a:pt x="38" y="120"/>
                </a:lnTo>
                <a:lnTo>
                  <a:pt x="38" y="118"/>
                </a:lnTo>
                <a:lnTo>
                  <a:pt x="38" y="118"/>
                </a:lnTo>
                <a:lnTo>
                  <a:pt x="38" y="118"/>
                </a:lnTo>
                <a:lnTo>
                  <a:pt x="38" y="118"/>
                </a:lnTo>
                <a:lnTo>
                  <a:pt x="37" y="117"/>
                </a:lnTo>
                <a:lnTo>
                  <a:pt x="36" y="117"/>
                </a:lnTo>
                <a:lnTo>
                  <a:pt x="36" y="116"/>
                </a:lnTo>
                <a:lnTo>
                  <a:pt x="36" y="116"/>
                </a:lnTo>
                <a:lnTo>
                  <a:pt x="36" y="116"/>
                </a:lnTo>
                <a:lnTo>
                  <a:pt x="36" y="116"/>
                </a:lnTo>
                <a:lnTo>
                  <a:pt x="37" y="116"/>
                </a:lnTo>
                <a:lnTo>
                  <a:pt x="36" y="114"/>
                </a:lnTo>
                <a:lnTo>
                  <a:pt x="36" y="114"/>
                </a:lnTo>
                <a:lnTo>
                  <a:pt x="36" y="116"/>
                </a:lnTo>
                <a:lnTo>
                  <a:pt x="34" y="116"/>
                </a:lnTo>
                <a:lnTo>
                  <a:pt x="34" y="114"/>
                </a:lnTo>
                <a:lnTo>
                  <a:pt x="34" y="114"/>
                </a:lnTo>
                <a:lnTo>
                  <a:pt x="34" y="114"/>
                </a:lnTo>
                <a:lnTo>
                  <a:pt x="33" y="114"/>
                </a:lnTo>
                <a:lnTo>
                  <a:pt x="33" y="114"/>
                </a:lnTo>
                <a:lnTo>
                  <a:pt x="33" y="114"/>
                </a:lnTo>
                <a:lnTo>
                  <a:pt x="33" y="114"/>
                </a:lnTo>
                <a:lnTo>
                  <a:pt x="33" y="113"/>
                </a:lnTo>
                <a:lnTo>
                  <a:pt x="33" y="113"/>
                </a:lnTo>
                <a:lnTo>
                  <a:pt x="31" y="113"/>
                </a:lnTo>
                <a:lnTo>
                  <a:pt x="31" y="113"/>
                </a:lnTo>
                <a:lnTo>
                  <a:pt x="30" y="113"/>
                </a:lnTo>
                <a:lnTo>
                  <a:pt x="30" y="113"/>
                </a:lnTo>
                <a:lnTo>
                  <a:pt x="30" y="114"/>
                </a:lnTo>
                <a:lnTo>
                  <a:pt x="30" y="116"/>
                </a:lnTo>
                <a:lnTo>
                  <a:pt x="30" y="116"/>
                </a:lnTo>
                <a:lnTo>
                  <a:pt x="28" y="117"/>
                </a:lnTo>
                <a:lnTo>
                  <a:pt x="28" y="117"/>
                </a:lnTo>
                <a:lnTo>
                  <a:pt x="28" y="117"/>
                </a:lnTo>
                <a:lnTo>
                  <a:pt x="28" y="117"/>
                </a:lnTo>
                <a:lnTo>
                  <a:pt x="28" y="117"/>
                </a:lnTo>
                <a:lnTo>
                  <a:pt x="28" y="117"/>
                </a:lnTo>
                <a:lnTo>
                  <a:pt x="27" y="118"/>
                </a:lnTo>
                <a:lnTo>
                  <a:pt x="27" y="118"/>
                </a:lnTo>
                <a:lnTo>
                  <a:pt x="24" y="118"/>
                </a:lnTo>
                <a:lnTo>
                  <a:pt x="24" y="118"/>
                </a:lnTo>
                <a:lnTo>
                  <a:pt x="26" y="118"/>
                </a:lnTo>
                <a:lnTo>
                  <a:pt x="26" y="117"/>
                </a:lnTo>
                <a:lnTo>
                  <a:pt x="26" y="117"/>
                </a:lnTo>
                <a:lnTo>
                  <a:pt x="26" y="117"/>
                </a:lnTo>
                <a:lnTo>
                  <a:pt x="26" y="116"/>
                </a:lnTo>
                <a:lnTo>
                  <a:pt x="26" y="116"/>
                </a:lnTo>
                <a:lnTo>
                  <a:pt x="27" y="116"/>
                </a:lnTo>
                <a:lnTo>
                  <a:pt x="27" y="114"/>
                </a:lnTo>
                <a:lnTo>
                  <a:pt x="27" y="114"/>
                </a:lnTo>
                <a:lnTo>
                  <a:pt x="27" y="114"/>
                </a:lnTo>
                <a:lnTo>
                  <a:pt x="26" y="114"/>
                </a:lnTo>
                <a:lnTo>
                  <a:pt x="26" y="114"/>
                </a:lnTo>
                <a:lnTo>
                  <a:pt x="26" y="114"/>
                </a:lnTo>
                <a:lnTo>
                  <a:pt x="24" y="114"/>
                </a:lnTo>
                <a:lnTo>
                  <a:pt x="24" y="116"/>
                </a:lnTo>
                <a:lnTo>
                  <a:pt x="24" y="116"/>
                </a:lnTo>
                <a:lnTo>
                  <a:pt x="24" y="116"/>
                </a:lnTo>
                <a:lnTo>
                  <a:pt x="24" y="116"/>
                </a:lnTo>
                <a:lnTo>
                  <a:pt x="24" y="117"/>
                </a:lnTo>
                <a:lnTo>
                  <a:pt x="24" y="117"/>
                </a:lnTo>
                <a:lnTo>
                  <a:pt x="23" y="117"/>
                </a:lnTo>
                <a:lnTo>
                  <a:pt x="23" y="117"/>
                </a:lnTo>
                <a:lnTo>
                  <a:pt x="23" y="118"/>
                </a:lnTo>
                <a:lnTo>
                  <a:pt x="23" y="118"/>
                </a:lnTo>
                <a:lnTo>
                  <a:pt x="24" y="118"/>
                </a:lnTo>
                <a:lnTo>
                  <a:pt x="24" y="118"/>
                </a:lnTo>
                <a:lnTo>
                  <a:pt x="23" y="118"/>
                </a:lnTo>
                <a:lnTo>
                  <a:pt x="23" y="118"/>
                </a:lnTo>
                <a:lnTo>
                  <a:pt x="23" y="118"/>
                </a:lnTo>
                <a:lnTo>
                  <a:pt x="23" y="118"/>
                </a:lnTo>
                <a:lnTo>
                  <a:pt x="23" y="117"/>
                </a:lnTo>
                <a:lnTo>
                  <a:pt x="23" y="117"/>
                </a:lnTo>
                <a:lnTo>
                  <a:pt x="21" y="117"/>
                </a:lnTo>
                <a:lnTo>
                  <a:pt x="21" y="118"/>
                </a:lnTo>
                <a:lnTo>
                  <a:pt x="21" y="118"/>
                </a:lnTo>
                <a:lnTo>
                  <a:pt x="21" y="118"/>
                </a:lnTo>
                <a:lnTo>
                  <a:pt x="21" y="118"/>
                </a:lnTo>
                <a:lnTo>
                  <a:pt x="20" y="118"/>
                </a:lnTo>
                <a:lnTo>
                  <a:pt x="20" y="118"/>
                </a:lnTo>
                <a:lnTo>
                  <a:pt x="18" y="118"/>
                </a:lnTo>
                <a:lnTo>
                  <a:pt x="18" y="118"/>
                </a:lnTo>
                <a:lnTo>
                  <a:pt x="18" y="118"/>
                </a:lnTo>
                <a:lnTo>
                  <a:pt x="18" y="118"/>
                </a:lnTo>
                <a:lnTo>
                  <a:pt x="18" y="120"/>
                </a:lnTo>
                <a:lnTo>
                  <a:pt x="18" y="120"/>
                </a:lnTo>
                <a:lnTo>
                  <a:pt x="18" y="120"/>
                </a:lnTo>
                <a:lnTo>
                  <a:pt x="18" y="120"/>
                </a:lnTo>
                <a:lnTo>
                  <a:pt x="18" y="120"/>
                </a:lnTo>
                <a:lnTo>
                  <a:pt x="17" y="120"/>
                </a:lnTo>
                <a:lnTo>
                  <a:pt x="17" y="118"/>
                </a:lnTo>
                <a:lnTo>
                  <a:pt x="17" y="118"/>
                </a:lnTo>
                <a:lnTo>
                  <a:pt x="16" y="118"/>
                </a:lnTo>
                <a:lnTo>
                  <a:pt x="16" y="118"/>
                </a:lnTo>
                <a:lnTo>
                  <a:pt x="16" y="118"/>
                </a:lnTo>
                <a:lnTo>
                  <a:pt x="16" y="118"/>
                </a:lnTo>
                <a:lnTo>
                  <a:pt x="16" y="117"/>
                </a:lnTo>
                <a:lnTo>
                  <a:pt x="16" y="117"/>
                </a:lnTo>
                <a:lnTo>
                  <a:pt x="16" y="116"/>
                </a:lnTo>
                <a:lnTo>
                  <a:pt x="16" y="116"/>
                </a:lnTo>
                <a:lnTo>
                  <a:pt x="16" y="116"/>
                </a:lnTo>
                <a:lnTo>
                  <a:pt x="16" y="116"/>
                </a:lnTo>
                <a:lnTo>
                  <a:pt x="14" y="116"/>
                </a:lnTo>
                <a:lnTo>
                  <a:pt x="14" y="116"/>
                </a:lnTo>
                <a:lnTo>
                  <a:pt x="14" y="117"/>
                </a:lnTo>
                <a:lnTo>
                  <a:pt x="13" y="117"/>
                </a:lnTo>
                <a:lnTo>
                  <a:pt x="13" y="117"/>
                </a:lnTo>
                <a:lnTo>
                  <a:pt x="13" y="117"/>
                </a:lnTo>
                <a:lnTo>
                  <a:pt x="13" y="117"/>
                </a:lnTo>
                <a:lnTo>
                  <a:pt x="13" y="117"/>
                </a:lnTo>
                <a:lnTo>
                  <a:pt x="11" y="117"/>
                </a:lnTo>
                <a:lnTo>
                  <a:pt x="10" y="116"/>
                </a:lnTo>
                <a:lnTo>
                  <a:pt x="10" y="116"/>
                </a:lnTo>
                <a:lnTo>
                  <a:pt x="10" y="116"/>
                </a:lnTo>
                <a:lnTo>
                  <a:pt x="8" y="117"/>
                </a:lnTo>
                <a:lnTo>
                  <a:pt x="8" y="117"/>
                </a:lnTo>
                <a:lnTo>
                  <a:pt x="8" y="117"/>
                </a:lnTo>
                <a:lnTo>
                  <a:pt x="10" y="117"/>
                </a:lnTo>
                <a:lnTo>
                  <a:pt x="10" y="117"/>
                </a:lnTo>
                <a:lnTo>
                  <a:pt x="10" y="118"/>
                </a:lnTo>
                <a:lnTo>
                  <a:pt x="8" y="118"/>
                </a:lnTo>
                <a:lnTo>
                  <a:pt x="8" y="118"/>
                </a:lnTo>
                <a:lnTo>
                  <a:pt x="8" y="117"/>
                </a:lnTo>
                <a:lnTo>
                  <a:pt x="8" y="117"/>
                </a:lnTo>
                <a:lnTo>
                  <a:pt x="8" y="117"/>
                </a:lnTo>
                <a:lnTo>
                  <a:pt x="8" y="117"/>
                </a:lnTo>
                <a:lnTo>
                  <a:pt x="7" y="117"/>
                </a:lnTo>
                <a:lnTo>
                  <a:pt x="7" y="116"/>
                </a:lnTo>
                <a:lnTo>
                  <a:pt x="6" y="116"/>
                </a:lnTo>
                <a:lnTo>
                  <a:pt x="6" y="114"/>
                </a:lnTo>
                <a:lnTo>
                  <a:pt x="6" y="114"/>
                </a:lnTo>
                <a:lnTo>
                  <a:pt x="6" y="114"/>
                </a:lnTo>
                <a:lnTo>
                  <a:pt x="7" y="114"/>
                </a:lnTo>
                <a:lnTo>
                  <a:pt x="7" y="114"/>
                </a:lnTo>
                <a:lnTo>
                  <a:pt x="7" y="114"/>
                </a:lnTo>
                <a:lnTo>
                  <a:pt x="7" y="114"/>
                </a:lnTo>
                <a:lnTo>
                  <a:pt x="7" y="114"/>
                </a:lnTo>
                <a:lnTo>
                  <a:pt x="7" y="114"/>
                </a:lnTo>
                <a:lnTo>
                  <a:pt x="7" y="111"/>
                </a:lnTo>
                <a:lnTo>
                  <a:pt x="6" y="111"/>
                </a:lnTo>
                <a:lnTo>
                  <a:pt x="6" y="111"/>
                </a:lnTo>
                <a:lnTo>
                  <a:pt x="6" y="110"/>
                </a:lnTo>
                <a:lnTo>
                  <a:pt x="6" y="108"/>
                </a:lnTo>
                <a:lnTo>
                  <a:pt x="8" y="110"/>
                </a:lnTo>
                <a:lnTo>
                  <a:pt x="8" y="110"/>
                </a:lnTo>
                <a:lnTo>
                  <a:pt x="8" y="108"/>
                </a:lnTo>
                <a:lnTo>
                  <a:pt x="8" y="108"/>
                </a:lnTo>
                <a:lnTo>
                  <a:pt x="8" y="108"/>
                </a:lnTo>
                <a:lnTo>
                  <a:pt x="8" y="108"/>
                </a:lnTo>
                <a:lnTo>
                  <a:pt x="8" y="107"/>
                </a:lnTo>
                <a:lnTo>
                  <a:pt x="8" y="107"/>
                </a:lnTo>
                <a:lnTo>
                  <a:pt x="8" y="107"/>
                </a:lnTo>
                <a:lnTo>
                  <a:pt x="10" y="108"/>
                </a:lnTo>
                <a:lnTo>
                  <a:pt x="10" y="108"/>
                </a:lnTo>
                <a:lnTo>
                  <a:pt x="11" y="108"/>
                </a:lnTo>
                <a:lnTo>
                  <a:pt x="13" y="110"/>
                </a:lnTo>
                <a:lnTo>
                  <a:pt x="13" y="110"/>
                </a:lnTo>
                <a:lnTo>
                  <a:pt x="13" y="110"/>
                </a:lnTo>
                <a:lnTo>
                  <a:pt x="13" y="110"/>
                </a:lnTo>
                <a:lnTo>
                  <a:pt x="14" y="110"/>
                </a:lnTo>
                <a:lnTo>
                  <a:pt x="14" y="110"/>
                </a:lnTo>
                <a:lnTo>
                  <a:pt x="17" y="110"/>
                </a:lnTo>
                <a:lnTo>
                  <a:pt x="18" y="110"/>
                </a:lnTo>
                <a:lnTo>
                  <a:pt x="18" y="110"/>
                </a:lnTo>
                <a:lnTo>
                  <a:pt x="20" y="110"/>
                </a:lnTo>
                <a:lnTo>
                  <a:pt x="20" y="110"/>
                </a:lnTo>
                <a:lnTo>
                  <a:pt x="20" y="108"/>
                </a:lnTo>
                <a:lnTo>
                  <a:pt x="20" y="108"/>
                </a:lnTo>
                <a:lnTo>
                  <a:pt x="21" y="108"/>
                </a:lnTo>
                <a:lnTo>
                  <a:pt x="21" y="108"/>
                </a:lnTo>
                <a:lnTo>
                  <a:pt x="21" y="108"/>
                </a:lnTo>
                <a:lnTo>
                  <a:pt x="21" y="108"/>
                </a:lnTo>
                <a:lnTo>
                  <a:pt x="21" y="108"/>
                </a:lnTo>
                <a:lnTo>
                  <a:pt x="21" y="108"/>
                </a:lnTo>
                <a:lnTo>
                  <a:pt x="21" y="110"/>
                </a:lnTo>
                <a:lnTo>
                  <a:pt x="23" y="110"/>
                </a:lnTo>
                <a:lnTo>
                  <a:pt x="23" y="110"/>
                </a:lnTo>
                <a:lnTo>
                  <a:pt x="24" y="108"/>
                </a:lnTo>
                <a:lnTo>
                  <a:pt x="24" y="108"/>
                </a:lnTo>
                <a:lnTo>
                  <a:pt x="26" y="108"/>
                </a:lnTo>
                <a:lnTo>
                  <a:pt x="26" y="108"/>
                </a:lnTo>
                <a:lnTo>
                  <a:pt x="26" y="108"/>
                </a:lnTo>
                <a:lnTo>
                  <a:pt x="27" y="108"/>
                </a:lnTo>
                <a:lnTo>
                  <a:pt x="27" y="108"/>
                </a:lnTo>
                <a:lnTo>
                  <a:pt x="27" y="108"/>
                </a:lnTo>
                <a:lnTo>
                  <a:pt x="27" y="108"/>
                </a:lnTo>
                <a:lnTo>
                  <a:pt x="28" y="108"/>
                </a:lnTo>
                <a:lnTo>
                  <a:pt x="28" y="108"/>
                </a:lnTo>
                <a:lnTo>
                  <a:pt x="28" y="108"/>
                </a:lnTo>
                <a:lnTo>
                  <a:pt x="28" y="108"/>
                </a:lnTo>
                <a:lnTo>
                  <a:pt x="28" y="108"/>
                </a:lnTo>
                <a:lnTo>
                  <a:pt x="28" y="107"/>
                </a:lnTo>
                <a:lnTo>
                  <a:pt x="30" y="108"/>
                </a:lnTo>
                <a:lnTo>
                  <a:pt x="30" y="108"/>
                </a:lnTo>
                <a:lnTo>
                  <a:pt x="30" y="107"/>
                </a:lnTo>
                <a:lnTo>
                  <a:pt x="30" y="107"/>
                </a:lnTo>
                <a:lnTo>
                  <a:pt x="30" y="107"/>
                </a:lnTo>
                <a:lnTo>
                  <a:pt x="31" y="107"/>
                </a:lnTo>
                <a:lnTo>
                  <a:pt x="31" y="107"/>
                </a:lnTo>
                <a:lnTo>
                  <a:pt x="31" y="107"/>
                </a:lnTo>
                <a:lnTo>
                  <a:pt x="31" y="107"/>
                </a:lnTo>
                <a:lnTo>
                  <a:pt x="31" y="107"/>
                </a:lnTo>
                <a:lnTo>
                  <a:pt x="31" y="107"/>
                </a:lnTo>
                <a:lnTo>
                  <a:pt x="31" y="107"/>
                </a:lnTo>
                <a:lnTo>
                  <a:pt x="33" y="107"/>
                </a:lnTo>
                <a:lnTo>
                  <a:pt x="33" y="106"/>
                </a:lnTo>
                <a:lnTo>
                  <a:pt x="33" y="106"/>
                </a:lnTo>
                <a:lnTo>
                  <a:pt x="33" y="106"/>
                </a:lnTo>
                <a:lnTo>
                  <a:pt x="34" y="106"/>
                </a:lnTo>
                <a:lnTo>
                  <a:pt x="34" y="107"/>
                </a:lnTo>
                <a:lnTo>
                  <a:pt x="34" y="107"/>
                </a:lnTo>
                <a:lnTo>
                  <a:pt x="36" y="106"/>
                </a:lnTo>
                <a:lnTo>
                  <a:pt x="36" y="106"/>
                </a:lnTo>
                <a:lnTo>
                  <a:pt x="37" y="106"/>
                </a:lnTo>
                <a:lnTo>
                  <a:pt x="37" y="106"/>
                </a:lnTo>
                <a:lnTo>
                  <a:pt x="37" y="107"/>
                </a:lnTo>
                <a:lnTo>
                  <a:pt x="37" y="107"/>
                </a:lnTo>
                <a:lnTo>
                  <a:pt x="37" y="107"/>
                </a:lnTo>
                <a:lnTo>
                  <a:pt x="37" y="107"/>
                </a:lnTo>
                <a:lnTo>
                  <a:pt x="37" y="108"/>
                </a:lnTo>
                <a:lnTo>
                  <a:pt x="36" y="108"/>
                </a:lnTo>
                <a:lnTo>
                  <a:pt x="34" y="108"/>
                </a:lnTo>
                <a:lnTo>
                  <a:pt x="34" y="107"/>
                </a:lnTo>
                <a:lnTo>
                  <a:pt x="34" y="107"/>
                </a:lnTo>
                <a:lnTo>
                  <a:pt x="33" y="108"/>
                </a:lnTo>
                <a:lnTo>
                  <a:pt x="33" y="108"/>
                </a:lnTo>
                <a:lnTo>
                  <a:pt x="33" y="108"/>
                </a:lnTo>
                <a:lnTo>
                  <a:pt x="33" y="108"/>
                </a:lnTo>
                <a:lnTo>
                  <a:pt x="33" y="108"/>
                </a:lnTo>
                <a:lnTo>
                  <a:pt x="31" y="108"/>
                </a:lnTo>
                <a:lnTo>
                  <a:pt x="31" y="108"/>
                </a:lnTo>
                <a:lnTo>
                  <a:pt x="31" y="108"/>
                </a:lnTo>
                <a:lnTo>
                  <a:pt x="31" y="108"/>
                </a:lnTo>
                <a:lnTo>
                  <a:pt x="31" y="110"/>
                </a:lnTo>
                <a:lnTo>
                  <a:pt x="31" y="110"/>
                </a:lnTo>
                <a:lnTo>
                  <a:pt x="31" y="110"/>
                </a:lnTo>
                <a:lnTo>
                  <a:pt x="31" y="110"/>
                </a:lnTo>
                <a:lnTo>
                  <a:pt x="31" y="110"/>
                </a:lnTo>
                <a:lnTo>
                  <a:pt x="30" y="111"/>
                </a:lnTo>
                <a:lnTo>
                  <a:pt x="30" y="111"/>
                </a:lnTo>
                <a:lnTo>
                  <a:pt x="30" y="111"/>
                </a:lnTo>
                <a:lnTo>
                  <a:pt x="30" y="111"/>
                </a:lnTo>
                <a:lnTo>
                  <a:pt x="28" y="110"/>
                </a:lnTo>
                <a:lnTo>
                  <a:pt x="28" y="110"/>
                </a:lnTo>
                <a:lnTo>
                  <a:pt x="28" y="111"/>
                </a:lnTo>
                <a:lnTo>
                  <a:pt x="28" y="111"/>
                </a:lnTo>
                <a:lnTo>
                  <a:pt x="27" y="111"/>
                </a:lnTo>
                <a:lnTo>
                  <a:pt x="27" y="111"/>
                </a:lnTo>
                <a:lnTo>
                  <a:pt x="27" y="111"/>
                </a:lnTo>
                <a:lnTo>
                  <a:pt x="27" y="113"/>
                </a:lnTo>
                <a:lnTo>
                  <a:pt x="28" y="113"/>
                </a:lnTo>
                <a:lnTo>
                  <a:pt x="28" y="113"/>
                </a:lnTo>
                <a:lnTo>
                  <a:pt x="30" y="113"/>
                </a:lnTo>
                <a:lnTo>
                  <a:pt x="30" y="113"/>
                </a:lnTo>
                <a:lnTo>
                  <a:pt x="31" y="113"/>
                </a:lnTo>
                <a:lnTo>
                  <a:pt x="31" y="113"/>
                </a:lnTo>
                <a:lnTo>
                  <a:pt x="31" y="113"/>
                </a:lnTo>
                <a:lnTo>
                  <a:pt x="33" y="113"/>
                </a:lnTo>
                <a:lnTo>
                  <a:pt x="33" y="113"/>
                </a:lnTo>
                <a:lnTo>
                  <a:pt x="33" y="113"/>
                </a:lnTo>
                <a:lnTo>
                  <a:pt x="33" y="113"/>
                </a:lnTo>
                <a:lnTo>
                  <a:pt x="34" y="113"/>
                </a:lnTo>
                <a:lnTo>
                  <a:pt x="34" y="113"/>
                </a:lnTo>
                <a:lnTo>
                  <a:pt x="36" y="113"/>
                </a:lnTo>
                <a:lnTo>
                  <a:pt x="36" y="111"/>
                </a:lnTo>
                <a:lnTo>
                  <a:pt x="37" y="111"/>
                </a:lnTo>
                <a:lnTo>
                  <a:pt x="38" y="111"/>
                </a:lnTo>
                <a:lnTo>
                  <a:pt x="38" y="113"/>
                </a:lnTo>
                <a:lnTo>
                  <a:pt x="40" y="111"/>
                </a:lnTo>
                <a:lnTo>
                  <a:pt x="40" y="110"/>
                </a:lnTo>
                <a:lnTo>
                  <a:pt x="40" y="110"/>
                </a:lnTo>
                <a:lnTo>
                  <a:pt x="40" y="110"/>
                </a:lnTo>
                <a:lnTo>
                  <a:pt x="41" y="111"/>
                </a:lnTo>
                <a:lnTo>
                  <a:pt x="41" y="111"/>
                </a:lnTo>
                <a:lnTo>
                  <a:pt x="41" y="111"/>
                </a:lnTo>
                <a:lnTo>
                  <a:pt x="41" y="113"/>
                </a:lnTo>
                <a:lnTo>
                  <a:pt x="41" y="113"/>
                </a:lnTo>
                <a:lnTo>
                  <a:pt x="41" y="113"/>
                </a:lnTo>
                <a:lnTo>
                  <a:pt x="43" y="113"/>
                </a:lnTo>
                <a:lnTo>
                  <a:pt x="43" y="113"/>
                </a:lnTo>
                <a:lnTo>
                  <a:pt x="43" y="113"/>
                </a:lnTo>
                <a:lnTo>
                  <a:pt x="43" y="111"/>
                </a:lnTo>
                <a:lnTo>
                  <a:pt x="43" y="111"/>
                </a:lnTo>
                <a:lnTo>
                  <a:pt x="43" y="110"/>
                </a:lnTo>
                <a:lnTo>
                  <a:pt x="43" y="110"/>
                </a:lnTo>
                <a:lnTo>
                  <a:pt x="43" y="110"/>
                </a:lnTo>
                <a:lnTo>
                  <a:pt x="43" y="110"/>
                </a:lnTo>
                <a:lnTo>
                  <a:pt x="43" y="110"/>
                </a:lnTo>
                <a:lnTo>
                  <a:pt x="43" y="108"/>
                </a:lnTo>
                <a:lnTo>
                  <a:pt x="43" y="108"/>
                </a:lnTo>
                <a:lnTo>
                  <a:pt x="44" y="110"/>
                </a:lnTo>
                <a:lnTo>
                  <a:pt x="46" y="110"/>
                </a:lnTo>
                <a:lnTo>
                  <a:pt x="46" y="110"/>
                </a:lnTo>
                <a:lnTo>
                  <a:pt x="44" y="110"/>
                </a:lnTo>
                <a:lnTo>
                  <a:pt x="44" y="110"/>
                </a:lnTo>
                <a:lnTo>
                  <a:pt x="44" y="111"/>
                </a:lnTo>
                <a:lnTo>
                  <a:pt x="44" y="111"/>
                </a:lnTo>
                <a:lnTo>
                  <a:pt x="44" y="111"/>
                </a:lnTo>
                <a:lnTo>
                  <a:pt x="44" y="111"/>
                </a:lnTo>
                <a:lnTo>
                  <a:pt x="44" y="113"/>
                </a:lnTo>
                <a:lnTo>
                  <a:pt x="44" y="113"/>
                </a:lnTo>
                <a:lnTo>
                  <a:pt x="46" y="113"/>
                </a:lnTo>
                <a:lnTo>
                  <a:pt x="47" y="113"/>
                </a:lnTo>
                <a:lnTo>
                  <a:pt x="47" y="113"/>
                </a:lnTo>
                <a:lnTo>
                  <a:pt x="47" y="113"/>
                </a:lnTo>
                <a:lnTo>
                  <a:pt x="47" y="111"/>
                </a:lnTo>
                <a:lnTo>
                  <a:pt x="47" y="111"/>
                </a:lnTo>
                <a:lnTo>
                  <a:pt x="48" y="111"/>
                </a:lnTo>
                <a:lnTo>
                  <a:pt x="48" y="111"/>
                </a:lnTo>
                <a:lnTo>
                  <a:pt x="48" y="111"/>
                </a:lnTo>
                <a:lnTo>
                  <a:pt x="50" y="111"/>
                </a:lnTo>
                <a:lnTo>
                  <a:pt x="50" y="110"/>
                </a:lnTo>
                <a:lnTo>
                  <a:pt x="50" y="110"/>
                </a:lnTo>
                <a:lnTo>
                  <a:pt x="48" y="110"/>
                </a:lnTo>
                <a:lnTo>
                  <a:pt x="48" y="110"/>
                </a:lnTo>
                <a:lnTo>
                  <a:pt x="48" y="107"/>
                </a:lnTo>
                <a:lnTo>
                  <a:pt x="48" y="107"/>
                </a:lnTo>
                <a:lnTo>
                  <a:pt x="47" y="108"/>
                </a:lnTo>
                <a:lnTo>
                  <a:pt x="47" y="108"/>
                </a:lnTo>
                <a:lnTo>
                  <a:pt x="47" y="108"/>
                </a:lnTo>
                <a:lnTo>
                  <a:pt x="47" y="108"/>
                </a:lnTo>
                <a:lnTo>
                  <a:pt x="47" y="107"/>
                </a:lnTo>
                <a:lnTo>
                  <a:pt x="47" y="107"/>
                </a:lnTo>
                <a:lnTo>
                  <a:pt x="47" y="107"/>
                </a:lnTo>
                <a:lnTo>
                  <a:pt x="47" y="107"/>
                </a:lnTo>
                <a:lnTo>
                  <a:pt x="46" y="107"/>
                </a:lnTo>
                <a:lnTo>
                  <a:pt x="44" y="107"/>
                </a:lnTo>
                <a:lnTo>
                  <a:pt x="43" y="108"/>
                </a:lnTo>
                <a:lnTo>
                  <a:pt x="43" y="108"/>
                </a:lnTo>
                <a:lnTo>
                  <a:pt x="41" y="108"/>
                </a:lnTo>
                <a:lnTo>
                  <a:pt x="41" y="108"/>
                </a:lnTo>
                <a:lnTo>
                  <a:pt x="40" y="108"/>
                </a:lnTo>
                <a:lnTo>
                  <a:pt x="38" y="107"/>
                </a:lnTo>
                <a:lnTo>
                  <a:pt x="38" y="107"/>
                </a:lnTo>
                <a:lnTo>
                  <a:pt x="38" y="107"/>
                </a:lnTo>
                <a:lnTo>
                  <a:pt x="38" y="107"/>
                </a:lnTo>
                <a:lnTo>
                  <a:pt x="38" y="106"/>
                </a:lnTo>
                <a:lnTo>
                  <a:pt x="40" y="106"/>
                </a:lnTo>
                <a:lnTo>
                  <a:pt x="40" y="107"/>
                </a:lnTo>
                <a:lnTo>
                  <a:pt x="40" y="107"/>
                </a:lnTo>
                <a:lnTo>
                  <a:pt x="40" y="107"/>
                </a:lnTo>
                <a:lnTo>
                  <a:pt x="41" y="106"/>
                </a:lnTo>
                <a:lnTo>
                  <a:pt x="41" y="106"/>
                </a:lnTo>
                <a:lnTo>
                  <a:pt x="41" y="106"/>
                </a:lnTo>
                <a:lnTo>
                  <a:pt x="41" y="106"/>
                </a:lnTo>
                <a:lnTo>
                  <a:pt x="41" y="107"/>
                </a:lnTo>
                <a:lnTo>
                  <a:pt x="43" y="107"/>
                </a:lnTo>
                <a:lnTo>
                  <a:pt x="43" y="107"/>
                </a:lnTo>
                <a:lnTo>
                  <a:pt x="43" y="107"/>
                </a:lnTo>
                <a:lnTo>
                  <a:pt x="43" y="104"/>
                </a:lnTo>
                <a:lnTo>
                  <a:pt x="43" y="104"/>
                </a:lnTo>
                <a:lnTo>
                  <a:pt x="43" y="104"/>
                </a:lnTo>
                <a:lnTo>
                  <a:pt x="41" y="104"/>
                </a:lnTo>
                <a:lnTo>
                  <a:pt x="41" y="104"/>
                </a:lnTo>
                <a:lnTo>
                  <a:pt x="41" y="104"/>
                </a:lnTo>
                <a:lnTo>
                  <a:pt x="38" y="104"/>
                </a:lnTo>
                <a:lnTo>
                  <a:pt x="37" y="104"/>
                </a:lnTo>
                <a:lnTo>
                  <a:pt x="36" y="104"/>
                </a:lnTo>
                <a:lnTo>
                  <a:pt x="34" y="104"/>
                </a:lnTo>
                <a:lnTo>
                  <a:pt x="33" y="104"/>
                </a:lnTo>
                <a:lnTo>
                  <a:pt x="30" y="104"/>
                </a:lnTo>
                <a:lnTo>
                  <a:pt x="30" y="103"/>
                </a:lnTo>
                <a:lnTo>
                  <a:pt x="30" y="103"/>
                </a:lnTo>
                <a:lnTo>
                  <a:pt x="31" y="103"/>
                </a:lnTo>
                <a:lnTo>
                  <a:pt x="31" y="103"/>
                </a:lnTo>
                <a:lnTo>
                  <a:pt x="31" y="103"/>
                </a:lnTo>
                <a:lnTo>
                  <a:pt x="33" y="101"/>
                </a:lnTo>
                <a:lnTo>
                  <a:pt x="33" y="101"/>
                </a:lnTo>
                <a:lnTo>
                  <a:pt x="33" y="103"/>
                </a:lnTo>
                <a:lnTo>
                  <a:pt x="33" y="103"/>
                </a:lnTo>
                <a:lnTo>
                  <a:pt x="33" y="103"/>
                </a:lnTo>
                <a:lnTo>
                  <a:pt x="33" y="103"/>
                </a:lnTo>
                <a:lnTo>
                  <a:pt x="33" y="103"/>
                </a:lnTo>
                <a:lnTo>
                  <a:pt x="34" y="103"/>
                </a:lnTo>
                <a:lnTo>
                  <a:pt x="34" y="103"/>
                </a:lnTo>
                <a:lnTo>
                  <a:pt x="34" y="103"/>
                </a:lnTo>
                <a:lnTo>
                  <a:pt x="34" y="103"/>
                </a:lnTo>
                <a:lnTo>
                  <a:pt x="33" y="101"/>
                </a:lnTo>
                <a:lnTo>
                  <a:pt x="33" y="101"/>
                </a:lnTo>
                <a:lnTo>
                  <a:pt x="33" y="101"/>
                </a:lnTo>
                <a:lnTo>
                  <a:pt x="31" y="100"/>
                </a:lnTo>
                <a:lnTo>
                  <a:pt x="31" y="100"/>
                </a:lnTo>
                <a:lnTo>
                  <a:pt x="31" y="101"/>
                </a:lnTo>
                <a:lnTo>
                  <a:pt x="30" y="103"/>
                </a:lnTo>
                <a:lnTo>
                  <a:pt x="28" y="101"/>
                </a:lnTo>
                <a:lnTo>
                  <a:pt x="28" y="101"/>
                </a:lnTo>
                <a:lnTo>
                  <a:pt x="28" y="103"/>
                </a:lnTo>
                <a:lnTo>
                  <a:pt x="28" y="103"/>
                </a:lnTo>
                <a:lnTo>
                  <a:pt x="27" y="103"/>
                </a:lnTo>
                <a:lnTo>
                  <a:pt x="27" y="104"/>
                </a:lnTo>
                <a:lnTo>
                  <a:pt x="27" y="104"/>
                </a:lnTo>
                <a:lnTo>
                  <a:pt x="27" y="104"/>
                </a:lnTo>
                <a:lnTo>
                  <a:pt x="26" y="104"/>
                </a:lnTo>
                <a:lnTo>
                  <a:pt x="26" y="104"/>
                </a:lnTo>
                <a:lnTo>
                  <a:pt x="26" y="104"/>
                </a:lnTo>
                <a:lnTo>
                  <a:pt x="26" y="104"/>
                </a:lnTo>
                <a:lnTo>
                  <a:pt x="26" y="103"/>
                </a:lnTo>
                <a:lnTo>
                  <a:pt x="24" y="103"/>
                </a:lnTo>
                <a:lnTo>
                  <a:pt x="24" y="103"/>
                </a:lnTo>
                <a:lnTo>
                  <a:pt x="24" y="103"/>
                </a:lnTo>
                <a:lnTo>
                  <a:pt x="23" y="103"/>
                </a:lnTo>
                <a:lnTo>
                  <a:pt x="23" y="103"/>
                </a:lnTo>
                <a:lnTo>
                  <a:pt x="21" y="103"/>
                </a:lnTo>
                <a:lnTo>
                  <a:pt x="21" y="103"/>
                </a:lnTo>
                <a:lnTo>
                  <a:pt x="20" y="103"/>
                </a:lnTo>
                <a:lnTo>
                  <a:pt x="20" y="104"/>
                </a:lnTo>
                <a:lnTo>
                  <a:pt x="20" y="104"/>
                </a:lnTo>
                <a:lnTo>
                  <a:pt x="20" y="104"/>
                </a:lnTo>
                <a:lnTo>
                  <a:pt x="20" y="104"/>
                </a:lnTo>
                <a:lnTo>
                  <a:pt x="20" y="104"/>
                </a:lnTo>
                <a:lnTo>
                  <a:pt x="20" y="103"/>
                </a:lnTo>
                <a:lnTo>
                  <a:pt x="20" y="103"/>
                </a:lnTo>
                <a:lnTo>
                  <a:pt x="20" y="103"/>
                </a:lnTo>
                <a:lnTo>
                  <a:pt x="18" y="103"/>
                </a:lnTo>
                <a:lnTo>
                  <a:pt x="18" y="104"/>
                </a:lnTo>
                <a:lnTo>
                  <a:pt x="17" y="104"/>
                </a:lnTo>
                <a:lnTo>
                  <a:pt x="17" y="103"/>
                </a:lnTo>
                <a:lnTo>
                  <a:pt x="16" y="104"/>
                </a:lnTo>
                <a:lnTo>
                  <a:pt x="16" y="104"/>
                </a:lnTo>
                <a:lnTo>
                  <a:pt x="16" y="104"/>
                </a:lnTo>
                <a:lnTo>
                  <a:pt x="16" y="104"/>
                </a:lnTo>
                <a:lnTo>
                  <a:pt x="16" y="104"/>
                </a:lnTo>
                <a:lnTo>
                  <a:pt x="16" y="104"/>
                </a:lnTo>
                <a:lnTo>
                  <a:pt x="16" y="104"/>
                </a:lnTo>
                <a:lnTo>
                  <a:pt x="14" y="104"/>
                </a:lnTo>
                <a:lnTo>
                  <a:pt x="14" y="104"/>
                </a:lnTo>
                <a:lnTo>
                  <a:pt x="13" y="104"/>
                </a:lnTo>
                <a:lnTo>
                  <a:pt x="13" y="104"/>
                </a:lnTo>
                <a:lnTo>
                  <a:pt x="13" y="104"/>
                </a:lnTo>
                <a:lnTo>
                  <a:pt x="13" y="104"/>
                </a:lnTo>
                <a:lnTo>
                  <a:pt x="13" y="106"/>
                </a:lnTo>
                <a:lnTo>
                  <a:pt x="13" y="106"/>
                </a:lnTo>
                <a:lnTo>
                  <a:pt x="13" y="106"/>
                </a:lnTo>
                <a:lnTo>
                  <a:pt x="10" y="106"/>
                </a:lnTo>
                <a:lnTo>
                  <a:pt x="8" y="104"/>
                </a:lnTo>
                <a:lnTo>
                  <a:pt x="7" y="104"/>
                </a:lnTo>
                <a:lnTo>
                  <a:pt x="7" y="104"/>
                </a:lnTo>
                <a:lnTo>
                  <a:pt x="6" y="104"/>
                </a:lnTo>
                <a:lnTo>
                  <a:pt x="6" y="104"/>
                </a:lnTo>
                <a:lnTo>
                  <a:pt x="6" y="106"/>
                </a:lnTo>
                <a:lnTo>
                  <a:pt x="6" y="106"/>
                </a:lnTo>
                <a:lnTo>
                  <a:pt x="6" y="107"/>
                </a:lnTo>
                <a:lnTo>
                  <a:pt x="6" y="107"/>
                </a:lnTo>
                <a:lnTo>
                  <a:pt x="6" y="106"/>
                </a:lnTo>
                <a:lnTo>
                  <a:pt x="4" y="106"/>
                </a:lnTo>
                <a:lnTo>
                  <a:pt x="4" y="106"/>
                </a:lnTo>
                <a:lnTo>
                  <a:pt x="3" y="106"/>
                </a:lnTo>
                <a:lnTo>
                  <a:pt x="3" y="106"/>
                </a:lnTo>
                <a:lnTo>
                  <a:pt x="3" y="104"/>
                </a:lnTo>
                <a:lnTo>
                  <a:pt x="1" y="104"/>
                </a:lnTo>
                <a:lnTo>
                  <a:pt x="1" y="104"/>
                </a:lnTo>
                <a:lnTo>
                  <a:pt x="1" y="104"/>
                </a:lnTo>
                <a:lnTo>
                  <a:pt x="3" y="104"/>
                </a:lnTo>
                <a:lnTo>
                  <a:pt x="3" y="104"/>
                </a:lnTo>
                <a:lnTo>
                  <a:pt x="3" y="103"/>
                </a:lnTo>
                <a:lnTo>
                  <a:pt x="3" y="103"/>
                </a:lnTo>
                <a:lnTo>
                  <a:pt x="3" y="103"/>
                </a:lnTo>
                <a:lnTo>
                  <a:pt x="3" y="103"/>
                </a:lnTo>
                <a:lnTo>
                  <a:pt x="3" y="103"/>
                </a:lnTo>
                <a:lnTo>
                  <a:pt x="4" y="103"/>
                </a:lnTo>
                <a:lnTo>
                  <a:pt x="4" y="103"/>
                </a:lnTo>
                <a:lnTo>
                  <a:pt x="6" y="103"/>
                </a:lnTo>
                <a:lnTo>
                  <a:pt x="6" y="103"/>
                </a:lnTo>
                <a:lnTo>
                  <a:pt x="6" y="103"/>
                </a:lnTo>
                <a:lnTo>
                  <a:pt x="4" y="103"/>
                </a:lnTo>
                <a:lnTo>
                  <a:pt x="4" y="104"/>
                </a:lnTo>
                <a:lnTo>
                  <a:pt x="6" y="104"/>
                </a:lnTo>
                <a:lnTo>
                  <a:pt x="6" y="104"/>
                </a:lnTo>
                <a:lnTo>
                  <a:pt x="6" y="103"/>
                </a:lnTo>
                <a:lnTo>
                  <a:pt x="7" y="103"/>
                </a:lnTo>
                <a:lnTo>
                  <a:pt x="7" y="101"/>
                </a:lnTo>
                <a:lnTo>
                  <a:pt x="7" y="101"/>
                </a:lnTo>
                <a:lnTo>
                  <a:pt x="7" y="101"/>
                </a:lnTo>
                <a:lnTo>
                  <a:pt x="6" y="101"/>
                </a:lnTo>
                <a:lnTo>
                  <a:pt x="4" y="101"/>
                </a:lnTo>
                <a:lnTo>
                  <a:pt x="3" y="101"/>
                </a:lnTo>
                <a:lnTo>
                  <a:pt x="1" y="101"/>
                </a:lnTo>
                <a:lnTo>
                  <a:pt x="1" y="101"/>
                </a:lnTo>
                <a:lnTo>
                  <a:pt x="1" y="103"/>
                </a:lnTo>
                <a:lnTo>
                  <a:pt x="0" y="103"/>
                </a:lnTo>
                <a:lnTo>
                  <a:pt x="0" y="103"/>
                </a:lnTo>
                <a:lnTo>
                  <a:pt x="1" y="101"/>
                </a:lnTo>
                <a:lnTo>
                  <a:pt x="1" y="100"/>
                </a:lnTo>
                <a:lnTo>
                  <a:pt x="1" y="100"/>
                </a:lnTo>
                <a:lnTo>
                  <a:pt x="1" y="100"/>
                </a:lnTo>
                <a:lnTo>
                  <a:pt x="1" y="100"/>
                </a:lnTo>
                <a:lnTo>
                  <a:pt x="3" y="100"/>
                </a:lnTo>
                <a:lnTo>
                  <a:pt x="3" y="100"/>
                </a:lnTo>
                <a:lnTo>
                  <a:pt x="3" y="98"/>
                </a:lnTo>
                <a:lnTo>
                  <a:pt x="3" y="98"/>
                </a:lnTo>
                <a:lnTo>
                  <a:pt x="3" y="98"/>
                </a:lnTo>
                <a:lnTo>
                  <a:pt x="3" y="100"/>
                </a:lnTo>
                <a:lnTo>
                  <a:pt x="3" y="100"/>
                </a:lnTo>
                <a:lnTo>
                  <a:pt x="3" y="100"/>
                </a:lnTo>
                <a:lnTo>
                  <a:pt x="4" y="100"/>
                </a:lnTo>
                <a:lnTo>
                  <a:pt x="4" y="101"/>
                </a:lnTo>
                <a:lnTo>
                  <a:pt x="6" y="100"/>
                </a:lnTo>
                <a:lnTo>
                  <a:pt x="6" y="100"/>
                </a:lnTo>
                <a:lnTo>
                  <a:pt x="6" y="100"/>
                </a:lnTo>
                <a:lnTo>
                  <a:pt x="6" y="100"/>
                </a:lnTo>
                <a:lnTo>
                  <a:pt x="6" y="100"/>
                </a:lnTo>
                <a:lnTo>
                  <a:pt x="6" y="98"/>
                </a:lnTo>
                <a:lnTo>
                  <a:pt x="6" y="98"/>
                </a:lnTo>
                <a:lnTo>
                  <a:pt x="6" y="98"/>
                </a:lnTo>
                <a:lnTo>
                  <a:pt x="6" y="98"/>
                </a:lnTo>
                <a:lnTo>
                  <a:pt x="4" y="98"/>
                </a:lnTo>
                <a:lnTo>
                  <a:pt x="4" y="98"/>
                </a:lnTo>
                <a:lnTo>
                  <a:pt x="6" y="98"/>
                </a:lnTo>
                <a:lnTo>
                  <a:pt x="7" y="97"/>
                </a:lnTo>
                <a:lnTo>
                  <a:pt x="7" y="97"/>
                </a:lnTo>
                <a:lnTo>
                  <a:pt x="8" y="97"/>
                </a:lnTo>
                <a:lnTo>
                  <a:pt x="8" y="97"/>
                </a:lnTo>
                <a:lnTo>
                  <a:pt x="10" y="97"/>
                </a:lnTo>
                <a:lnTo>
                  <a:pt x="10" y="97"/>
                </a:lnTo>
                <a:lnTo>
                  <a:pt x="10" y="97"/>
                </a:lnTo>
                <a:lnTo>
                  <a:pt x="10" y="97"/>
                </a:lnTo>
                <a:lnTo>
                  <a:pt x="10" y="97"/>
                </a:lnTo>
                <a:lnTo>
                  <a:pt x="10" y="97"/>
                </a:lnTo>
                <a:lnTo>
                  <a:pt x="10" y="97"/>
                </a:lnTo>
                <a:lnTo>
                  <a:pt x="10" y="97"/>
                </a:lnTo>
                <a:lnTo>
                  <a:pt x="11" y="97"/>
                </a:lnTo>
                <a:lnTo>
                  <a:pt x="11" y="97"/>
                </a:lnTo>
                <a:lnTo>
                  <a:pt x="13" y="97"/>
                </a:lnTo>
                <a:lnTo>
                  <a:pt x="13" y="97"/>
                </a:lnTo>
                <a:lnTo>
                  <a:pt x="13" y="97"/>
                </a:lnTo>
                <a:lnTo>
                  <a:pt x="13" y="97"/>
                </a:lnTo>
                <a:lnTo>
                  <a:pt x="13" y="97"/>
                </a:lnTo>
                <a:lnTo>
                  <a:pt x="14" y="96"/>
                </a:lnTo>
                <a:lnTo>
                  <a:pt x="14" y="96"/>
                </a:lnTo>
                <a:lnTo>
                  <a:pt x="14" y="97"/>
                </a:lnTo>
                <a:lnTo>
                  <a:pt x="14" y="97"/>
                </a:lnTo>
                <a:lnTo>
                  <a:pt x="16" y="98"/>
                </a:lnTo>
                <a:lnTo>
                  <a:pt x="16" y="98"/>
                </a:lnTo>
                <a:lnTo>
                  <a:pt x="16" y="100"/>
                </a:lnTo>
                <a:lnTo>
                  <a:pt x="16" y="100"/>
                </a:lnTo>
                <a:lnTo>
                  <a:pt x="17" y="100"/>
                </a:lnTo>
                <a:lnTo>
                  <a:pt x="17" y="100"/>
                </a:lnTo>
                <a:lnTo>
                  <a:pt x="17" y="100"/>
                </a:lnTo>
                <a:lnTo>
                  <a:pt x="17" y="98"/>
                </a:lnTo>
                <a:lnTo>
                  <a:pt x="17" y="98"/>
                </a:lnTo>
                <a:lnTo>
                  <a:pt x="17" y="98"/>
                </a:lnTo>
                <a:lnTo>
                  <a:pt x="17" y="98"/>
                </a:lnTo>
                <a:lnTo>
                  <a:pt x="18" y="98"/>
                </a:lnTo>
                <a:lnTo>
                  <a:pt x="18" y="98"/>
                </a:lnTo>
                <a:lnTo>
                  <a:pt x="20" y="98"/>
                </a:lnTo>
                <a:lnTo>
                  <a:pt x="20" y="98"/>
                </a:lnTo>
                <a:lnTo>
                  <a:pt x="20" y="98"/>
                </a:lnTo>
                <a:lnTo>
                  <a:pt x="20" y="98"/>
                </a:lnTo>
                <a:lnTo>
                  <a:pt x="21" y="98"/>
                </a:lnTo>
                <a:lnTo>
                  <a:pt x="21" y="97"/>
                </a:lnTo>
                <a:lnTo>
                  <a:pt x="21" y="97"/>
                </a:lnTo>
                <a:lnTo>
                  <a:pt x="21" y="97"/>
                </a:lnTo>
                <a:lnTo>
                  <a:pt x="20" y="97"/>
                </a:lnTo>
                <a:lnTo>
                  <a:pt x="20" y="97"/>
                </a:lnTo>
                <a:lnTo>
                  <a:pt x="20" y="97"/>
                </a:lnTo>
                <a:lnTo>
                  <a:pt x="18" y="97"/>
                </a:lnTo>
                <a:lnTo>
                  <a:pt x="18" y="97"/>
                </a:lnTo>
                <a:lnTo>
                  <a:pt x="18" y="97"/>
                </a:lnTo>
                <a:lnTo>
                  <a:pt x="18" y="96"/>
                </a:lnTo>
                <a:lnTo>
                  <a:pt x="20" y="96"/>
                </a:lnTo>
                <a:lnTo>
                  <a:pt x="20" y="94"/>
                </a:lnTo>
                <a:lnTo>
                  <a:pt x="20" y="94"/>
                </a:lnTo>
                <a:lnTo>
                  <a:pt x="20" y="94"/>
                </a:lnTo>
                <a:lnTo>
                  <a:pt x="21" y="94"/>
                </a:lnTo>
                <a:lnTo>
                  <a:pt x="21" y="94"/>
                </a:lnTo>
                <a:lnTo>
                  <a:pt x="21" y="96"/>
                </a:lnTo>
                <a:lnTo>
                  <a:pt x="21" y="96"/>
                </a:lnTo>
                <a:lnTo>
                  <a:pt x="23" y="96"/>
                </a:lnTo>
                <a:lnTo>
                  <a:pt x="23" y="96"/>
                </a:lnTo>
                <a:lnTo>
                  <a:pt x="23" y="94"/>
                </a:lnTo>
                <a:lnTo>
                  <a:pt x="23" y="94"/>
                </a:lnTo>
                <a:lnTo>
                  <a:pt x="24" y="94"/>
                </a:lnTo>
                <a:lnTo>
                  <a:pt x="26" y="94"/>
                </a:lnTo>
                <a:lnTo>
                  <a:pt x="26" y="94"/>
                </a:lnTo>
                <a:lnTo>
                  <a:pt x="26" y="93"/>
                </a:lnTo>
                <a:lnTo>
                  <a:pt x="26" y="93"/>
                </a:lnTo>
                <a:lnTo>
                  <a:pt x="27" y="94"/>
                </a:lnTo>
                <a:lnTo>
                  <a:pt x="28" y="94"/>
                </a:lnTo>
                <a:lnTo>
                  <a:pt x="28" y="94"/>
                </a:lnTo>
                <a:lnTo>
                  <a:pt x="28" y="94"/>
                </a:lnTo>
                <a:lnTo>
                  <a:pt x="28" y="94"/>
                </a:lnTo>
                <a:lnTo>
                  <a:pt x="28" y="93"/>
                </a:lnTo>
                <a:lnTo>
                  <a:pt x="28" y="93"/>
                </a:lnTo>
                <a:lnTo>
                  <a:pt x="30" y="91"/>
                </a:lnTo>
                <a:lnTo>
                  <a:pt x="30" y="91"/>
                </a:lnTo>
                <a:lnTo>
                  <a:pt x="30" y="93"/>
                </a:lnTo>
                <a:lnTo>
                  <a:pt x="30" y="93"/>
                </a:lnTo>
                <a:lnTo>
                  <a:pt x="31" y="93"/>
                </a:lnTo>
                <a:lnTo>
                  <a:pt x="31" y="93"/>
                </a:lnTo>
                <a:lnTo>
                  <a:pt x="33" y="93"/>
                </a:lnTo>
                <a:lnTo>
                  <a:pt x="33" y="93"/>
                </a:lnTo>
                <a:lnTo>
                  <a:pt x="33" y="93"/>
                </a:lnTo>
                <a:lnTo>
                  <a:pt x="34" y="93"/>
                </a:lnTo>
                <a:lnTo>
                  <a:pt x="36" y="93"/>
                </a:lnTo>
                <a:lnTo>
                  <a:pt x="36" y="93"/>
                </a:lnTo>
                <a:lnTo>
                  <a:pt x="36" y="93"/>
                </a:lnTo>
                <a:lnTo>
                  <a:pt x="36" y="94"/>
                </a:lnTo>
                <a:lnTo>
                  <a:pt x="36" y="94"/>
                </a:lnTo>
                <a:lnTo>
                  <a:pt x="37" y="94"/>
                </a:lnTo>
                <a:lnTo>
                  <a:pt x="37" y="94"/>
                </a:lnTo>
                <a:lnTo>
                  <a:pt x="38" y="94"/>
                </a:lnTo>
                <a:lnTo>
                  <a:pt x="38" y="93"/>
                </a:lnTo>
                <a:lnTo>
                  <a:pt x="40" y="93"/>
                </a:lnTo>
                <a:lnTo>
                  <a:pt x="40" y="93"/>
                </a:lnTo>
                <a:lnTo>
                  <a:pt x="38" y="93"/>
                </a:lnTo>
                <a:lnTo>
                  <a:pt x="38" y="93"/>
                </a:lnTo>
                <a:lnTo>
                  <a:pt x="38" y="93"/>
                </a:lnTo>
                <a:lnTo>
                  <a:pt x="37" y="91"/>
                </a:lnTo>
                <a:lnTo>
                  <a:pt x="37" y="91"/>
                </a:lnTo>
                <a:lnTo>
                  <a:pt x="37" y="91"/>
                </a:lnTo>
                <a:lnTo>
                  <a:pt x="37" y="91"/>
                </a:lnTo>
                <a:lnTo>
                  <a:pt x="37" y="91"/>
                </a:lnTo>
                <a:lnTo>
                  <a:pt x="38" y="91"/>
                </a:lnTo>
                <a:lnTo>
                  <a:pt x="40" y="91"/>
                </a:lnTo>
                <a:lnTo>
                  <a:pt x="41" y="91"/>
                </a:lnTo>
                <a:lnTo>
                  <a:pt x="41" y="90"/>
                </a:lnTo>
                <a:lnTo>
                  <a:pt x="43" y="90"/>
                </a:lnTo>
                <a:lnTo>
                  <a:pt x="43" y="88"/>
                </a:lnTo>
                <a:lnTo>
                  <a:pt x="41" y="88"/>
                </a:lnTo>
                <a:lnTo>
                  <a:pt x="41" y="87"/>
                </a:lnTo>
                <a:lnTo>
                  <a:pt x="41" y="87"/>
                </a:lnTo>
                <a:lnTo>
                  <a:pt x="41" y="87"/>
                </a:lnTo>
                <a:lnTo>
                  <a:pt x="40" y="87"/>
                </a:lnTo>
                <a:lnTo>
                  <a:pt x="40" y="87"/>
                </a:lnTo>
                <a:lnTo>
                  <a:pt x="40" y="87"/>
                </a:lnTo>
                <a:lnTo>
                  <a:pt x="40" y="87"/>
                </a:lnTo>
                <a:lnTo>
                  <a:pt x="40" y="87"/>
                </a:lnTo>
                <a:lnTo>
                  <a:pt x="40" y="87"/>
                </a:lnTo>
                <a:lnTo>
                  <a:pt x="38" y="87"/>
                </a:lnTo>
                <a:lnTo>
                  <a:pt x="38" y="87"/>
                </a:lnTo>
                <a:lnTo>
                  <a:pt x="38" y="87"/>
                </a:lnTo>
                <a:lnTo>
                  <a:pt x="38" y="87"/>
                </a:lnTo>
                <a:lnTo>
                  <a:pt x="38" y="87"/>
                </a:lnTo>
                <a:lnTo>
                  <a:pt x="38" y="87"/>
                </a:lnTo>
                <a:lnTo>
                  <a:pt x="37" y="87"/>
                </a:lnTo>
                <a:lnTo>
                  <a:pt x="37" y="88"/>
                </a:lnTo>
                <a:lnTo>
                  <a:pt x="36" y="88"/>
                </a:lnTo>
                <a:lnTo>
                  <a:pt x="36" y="88"/>
                </a:lnTo>
                <a:lnTo>
                  <a:pt x="34" y="88"/>
                </a:lnTo>
                <a:lnTo>
                  <a:pt x="34" y="88"/>
                </a:lnTo>
                <a:lnTo>
                  <a:pt x="34" y="88"/>
                </a:lnTo>
                <a:lnTo>
                  <a:pt x="34" y="88"/>
                </a:lnTo>
                <a:lnTo>
                  <a:pt x="34" y="87"/>
                </a:lnTo>
                <a:lnTo>
                  <a:pt x="34" y="87"/>
                </a:lnTo>
                <a:lnTo>
                  <a:pt x="33" y="87"/>
                </a:lnTo>
                <a:lnTo>
                  <a:pt x="33" y="87"/>
                </a:lnTo>
                <a:lnTo>
                  <a:pt x="33" y="88"/>
                </a:lnTo>
                <a:lnTo>
                  <a:pt x="33" y="88"/>
                </a:lnTo>
                <a:lnTo>
                  <a:pt x="33" y="88"/>
                </a:lnTo>
                <a:lnTo>
                  <a:pt x="31" y="88"/>
                </a:lnTo>
                <a:lnTo>
                  <a:pt x="31" y="87"/>
                </a:lnTo>
                <a:lnTo>
                  <a:pt x="31" y="88"/>
                </a:lnTo>
                <a:lnTo>
                  <a:pt x="30" y="88"/>
                </a:lnTo>
                <a:lnTo>
                  <a:pt x="30" y="88"/>
                </a:lnTo>
                <a:lnTo>
                  <a:pt x="28" y="88"/>
                </a:lnTo>
                <a:lnTo>
                  <a:pt x="28" y="88"/>
                </a:lnTo>
                <a:lnTo>
                  <a:pt x="28" y="88"/>
                </a:lnTo>
                <a:lnTo>
                  <a:pt x="28" y="88"/>
                </a:lnTo>
                <a:lnTo>
                  <a:pt x="28" y="88"/>
                </a:lnTo>
                <a:lnTo>
                  <a:pt x="27" y="88"/>
                </a:lnTo>
                <a:lnTo>
                  <a:pt x="27" y="88"/>
                </a:lnTo>
                <a:lnTo>
                  <a:pt x="26" y="88"/>
                </a:lnTo>
                <a:lnTo>
                  <a:pt x="26" y="88"/>
                </a:lnTo>
                <a:lnTo>
                  <a:pt x="26" y="88"/>
                </a:lnTo>
                <a:lnTo>
                  <a:pt x="26" y="88"/>
                </a:lnTo>
                <a:lnTo>
                  <a:pt x="24" y="88"/>
                </a:lnTo>
                <a:lnTo>
                  <a:pt x="24" y="88"/>
                </a:lnTo>
                <a:lnTo>
                  <a:pt x="24" y="88"/>
                </a:lnTo>
                <a:lnTo>
                  <a:pt x="24" y="88"/>
                </a:lnTo>
                <a:lnTo>
                  <a:pt x="24" y="88"/>
                </a:lnTo>
                <a:lnTo>
                  <a:pt x="24" y="88"/>
                </a:lnTo>
                <a:lnTo>
                  <a:pt x="24" y="88"/>
                </a:lnTo>
                <a:lnTo>
                  <a:pt x="23" y="90"/>
                </a:lnTo>
                <a:lnTo>
                  <a:pt x="21" y="90"/>
                </a:lnTo>
                <a:lnTo>
                  <a:pt x="21" y="91"/>
                </a:lnTo>
                <a:lnTo>
                  <a:pt x="20" y="91"/>
                </a:lnTo>
                <a:lnTo>
                  <a:pt x="20" y="91"/>
                </a:lnTo>
                <a:lnTo>
                  <a:pt x="18" y="91"/>
                </a:lnTo>
                <a:lnTo>
                  <a:pt x="18" y="91"/>
                </a:lnTo>
                <a:lnTo>
                  <a:pt x="18" y="91"/>
                </a:lnTo>
                <a:lnTo>
                  <a:pt x="20" y="90"/>
                </a:lnTo>
                <a:lnTo>
                  <a:pt x="20" y="90"/>
                </a:lnTo>
                <a:lnTo>
                  <a:pt x="21" y="90"/>
                </a:lnTo>
                <a:lnTo>
                  <a:pt x="21" y="90"/>
                </a:lnTo>
                <a:lnTo>
                  <a:pt x="21" y="90"/>
                </a:lnTo>
                <a:lnTo>
                  <a:pt x="21" y="88"/>
                </a:lnTo>
                <a:lnTo>
                  <a:pt x="21" y="88"/>
                </a:lnTo>
                <a:lnTo>
                  <a:pt x="20" y="88"/>
                </a:lnTo>
                <a:lnTo>
                  <a:pt x="20" y="88"/>
                </a:lnTo>
                <a:lnTo>
                  <a:pt x="20" y="88"/>
                </a:lnTo>
                <a:lnTo>
                  <a:pt x="18" y="88"/>
                </a:lnTo>
                <a:lnTo>
                  <a:pt x="18" y="90"/>
                </a:lnTo>
                <a:lnTo>
                  <a:pt x="18" y="90"/>
                </a:lnTo>
                <a:lnTo>
                  <a:pt x="18" y="90"/>
                </a:lnTo>
                <a:lnTo>
                  <a:pt x="18" y="90"/>
                </a:lnTo>
                <a:lnTo>
                  <a:pt x="17" y="90"/>
                </a:lnTo>
                <a:lnTo>
                  <a:pt x="17" y="90"/>
                </a:lnTo>
                <a:lnTo>
                  <a:pt x="17" y="88"/>
                </a:lnTo>
                <a:lnTo>
                  <a:pt x="16" y="88"/>
                </a:lnTo>
                <a:lnTo>
                  <a:pt x="16" y="88"/>
                </a:lnTo>
                <a:lnTo>
                  <a:pt x="16" y="90"/>
                </a:lnTo>
                <a:lnTo>
                  <a:pt x="16" y="90"/>
                </a:lnTo>
                <a:lnTo>
                  <a:pt x="16" y="90"/>
                </a:lnTo>
                <a:lnTo>
                  <a:pt x="14" y="90"/>
                </a:lnTo>
                <a:lnTo>
                  <a:pt x="13" y="90"/>
                </a:lnTo>
                <a:lnTo>
                  <a:pt x="13" y="90"/>
                </a:lnTo>
                <a:lnTo>
                  <a:pt x="11" y="90"/>
                </a:lnTo>
                <a:lnTo>
                  <a:pt x="11" y="90"/>
                </a:lnTo>
                <a:lnTo>
                  <a:pt x="11" y="90"/>
                </a:lnTo>
                <a:lnTo>
                  <a:pt x="11" y="90"/>
                </a:lnTo>
                <a:lnTo>
                  <a:pt x="10" y="90"/>
                </a:lnTo>
                <a:lnTo>
                  <a:pt x="10" y="90"/>
                </a:lnTo>
                <a:lnTo>
                  <a:pt x="10" y="90"/>
                </a:lnTo>
                <a:lnTo>
                  <a:pt x="10" y="90"/>
                </a:lnTo>
                <a:lnTo>
                  <a:pt x="8" y="90"/>
                </a:lnTo>
                <a:lnTo>
                  <a:pt x="8" y="88"/>
                </a:lnTo>
                <a:lnTo>
                  <a:pt x="8" y="88"/>
                </a:lnTo>
                <a:lnTo>
                  <a:pt x="10" y="88"/>
                </a:lnTo>
                <a:lnTo>
                  <a:pt x="10" y="88"/>
                </a:lnTo>
                <a:lnTo>
                  <a:pt x="11" y="88"/>
                </a:lnTo>
                <a:lnTo>
                  <a:pt x="11" y="88"/>
                </a:lnTo>
                <a:lnTo>
                  <a:pt x="13" y="88"/>
                </a:lnTo>
                <a:lnTo>
                  <a:pt x="13" y="88"/>
                </a:lnTo>
                <a:lnTo>
                  <a:pt x="13" y="88"/>
                </a:lnTo>
                <a:lnTo>
                  <a:pt x="13" y="88"/>
                </a:lnTo>
                <a:lnTo>
                  <a:pt x="14" y="88"/>
                </a:lnTo>
                <a:lnTo>
                  <a:pt x="14" y="88"/>
                </a:lnTo>
                <a:lnTo>
                  <a:pt x="14" y="88"/>
                </a:lnTo>
                <a:lnTo>
                  <a:pt x="16" y="88"/>
                </a:lnTo>
                <a:lnTo>
                  <a:pt x="16" y="88"/>
                </a:lnTo>
                <a:lnTo>
                  <a:pt x="16" y="88"/>
                </a:lnTo>
                <a:lnTo>
                  <a:pt x="16" y="88"/>
                </a:lnTo>
                <a:lnTo>
                  <a:pt x="17" y="88"/>
                </a:lnTo>
                <a:lnTo>
                  <a:pt x="18" y="88"/>
                </a:lnTo>
                <a:lnTo>
                  <a:pt x="18" y="87"/>
                </a:lnTo>
                <a:lnTo>
                  <a:pt x="20" y="86"/>
                </a:lnTo>
                <a:lnTo>
                  <a:pt x="20" y="86"/>
                </a:lnTo>
                <a:lnTo>
                  <a:pt x="18" y="86"/>
                </a:lnTo>
                <a:lnTo>
                  <a:pt x="18" y="86"/>
                </a:lnTo>
                <a:lnTo>
                  <a:pt x="18" y="86"/>
                </a:lnTo>
                <a:lnTo>
                  <a:pt x="17" y="86"/>
                </a:lnTo>
                <a:lnTo>
                  <a:pt x="17" y="86"/>
                </a:lnTo>
                <a:lnTo>
                  <a:pt x="16" y="87"/>
                </a:lnTo>
                <a:lnTo>
                  <a:pt x="14" y="87"/>
                </a:lnTo>
                <a:lnTo>
                  <a:pt x="14" y="87"/>
                </a:lnTo>
                <a:lnTo>
                  <a:pt x="14" y="87"/>
                </a:lnTo>
                <a:lnTo>
                  <a:pt x="14" y="86"/>
                </a:lnTo>
                <a:lnTo>
                  <a:pt x="13" y="86"/>
                </a:lnTo>
                <a:lnTo>
                  <a:pt x="13" y="86"/>
                </a:lnTo>
                <a:lnTo>
                  <a:pt x="13" y="86"/>
                </a:lnTo>
                <a:lnTo>
                  <a:pt x="13" y="87"/>
                </a:lnTo>
                <a:lnTo>
                  <a:pt x="11" y="87"/>
                </a:lnTo>
                <a:lnTo>
                  <a:pt x="11" y="87"/>
                </a:lnTo>
                <a:lnTo>
                  <a:pt x="13" y="86"/>
                </a:lnTo>
                <a:lnTo>
                  <a:pt x="13" y="86"/>
                </a:lnTo>
                <a:lnTo>
                  <a:pt x="14" y="86"/>
                </a:lnTo>
                <a:lnTo>
                  <a:pt x="16" y="84"/>
                </a:lnTo>
                <a:lnTo>
                  <a:pt x="16" y="84"/>
                </a:lnTo>
                <a:lnTo>
                  <a:pt x="16" y="84"/>
                </a:lnTo>
                <a:lnTo>
                  <a:pt x="17" y="84"/>
                </a:lnTo>
                <a:lnTo>
                  <a:pt x="17" y="86"/>
                </a:lnTo>
                <a:lnTo>
                  <a:pt x="18" y="86"/>
                </a:lnTo>
                <a:lnTo>
                  <a:pt x="18" y="86"/>
                </a:lnTo>
                <a:lnTo>
                  <a:pt x="18" y="84"/>
                </a:lnTo>
                <a:lnTo>
                  <a:pt x="18" y="84"/>
                </a:lnTo>
                <a:lnTo>
                  <a:pt x="18" y="84"/>
                </a:lnTo>
                <a:lnTo>
                  <a:pt x="18" y="84"/>
                </a:lnTo>
                <a:lnTo>
                  <a:pt x="18" y="84"/>
                </a:lnTo>
                <a:lnTo>
                  <a:pt x="18" y="84"/>
                </a:lnTo>
                <a:lnTo>
                  <a:pt x="20" y="86"/>
                </a:lnTo>
                <a:lnTo>
                  <a:pt x="20" y="86"/>
                </a:lnTo>
                <a:lnTo>
                  <a:pt x="20" y="84"/>
                </a:lnTo>
                <a:lnTo>
                  <a:pt x="20" y="84"/>
                </a:lnTo>
                <a:lnTo>
                  <a:pt x="20" y="84"/>
                </a:lnTo>
                <a:lnTo>
                  <a:pt x="21" y="84"/>
                </a:lnTo>
                <a:lnTo>
                  <a:pt x="21" y="84"/>
                </a:lnTo>
                <a:lnTo>
                  <a:pt x="21" y="84"/>
                </a:lnTo>
                <a:lnTo>
                  <a:pt x="21" y="84"/>
                </a:lnTo>
                <a:lnTo>
                  <a:pt x="21" y="83"/>
                </a:lnTo>
                <a:lnTo>
                  <a:pt x="21" y="83"/>
                </a:lnTo>
                <a:lnTo>
                  <a:pt x="23" y="83"/>
                </a:lnTo>
                <a:lnTo>
                  <a:pt x="24" y="83"/>
                </a:lnTo>
                <a:lnTo>
                  <a:pt x="24" y="81"/>
                </a:lnTo>
                <a:lnTo>
                  <a:pt x="26" y="81"/>
                </a:lnTo>
                <a:lnTo>
                  <a:pt x="26" y="81"/>
                </a:lnTo>
                <a:lnTo>
                  <a:pt x="26" y="81"/>
                </a:lnTo>
                <a:lnTo>
                  <a:pt x="27" y="83"/>
                </a:lnTo>
                <a:lnTo>
                  <a:pt x="27" y="83"/>
                </a:lnTo>
                <a:lnTo>
                  <a:pt x="27" y="84"/>
                </a:lnTo>
                <a:lnTo>
                  <a:pt x="27" y="84"/>
                </a:lnTo>
                <a:lnTo>
                  <a:pt x="28" y="83"/>
                </a:lnTo>
                <a:lnTo>
                  <a:pt x="28" y="83"/>
                </a:lnTo>
                <a:lnTo>
                  <a:pt x="28" y="84"/>
                </a:lnTo>
                <a:lnTo>
                  <a:pt x="30" y="84"/>
                </a:lnTo>
                <a:lnTo>
                  <a:pt x="30" y="83"/>
                </a:lnTo>
                <a:lnTo>
                  <a:pt x="31" y="83"/>
                </a:lnTo>
                <a:lnTo>
                  <a:pt x="31" y="83"/>
                </a:lnTo>
                <a:lnTo>
                  <a:pt x="31" y="83"/>
                </a:lnTo>
                <a:lnTo>
                  <a:pt x="30" y="83"/>
                </a:lnTo>
                <a:lnTo>
                  <a:pt x="30" y="83"/>
                </a:lnTo>
                <a:lnTo>
                  <a:pt x="30" y="83"/>
                </a:lnTo>
                <a:lnTo>
                  <a:pt x="31" y="81"/>
                </a:lnTo>
                <a:lnTo>
                  <a:pt x="31" y="81"/>
                </a:lnTo>
                <a:lnTo>
                  <a:pt x="31" y="81"/>
                </a:lnTo>
                <a:lnTo>
                  <a:pt x="31" y="81"/>
                </a:lnTo>
                <a:lnTo>
                  <a:pt x="31" y="81"/>
                </a:lnTo>
                <a:lnTo>
                  <a:pt x="31" y="81"/>
                </a:lnTo>
                <a:lnTo>
                  <a:pt x="31" y="81"/>
                </a:lnTo>
                <a:lnTo>
                  <a:pt x="30" y="80"/>
                </a:lnTo>
                <a:lnTo>
                  <a:pt x="30" y="78"/>
                </a:lnTo>
                <a:lnTo>
                  <a:pt x="30" y="78"/>
                </a:lnTo>
                <a:lnTo>
                  <a:pt x="31" y="78"/>
                </a:lnTo>
                <a:lnTo>
                  <a:pt x="31" y="78"/>
                </a:lnTo>
                <a:lnTo>
                  <a:pt x="33" y="78"/>
                </a:lnTo>
                <a:lnTo>
                  <a:pt x="33" y="78"/>
                </a:lnTo>
                <a:lnTo>
                  <a:pt x="33" y="80"/>
                </a:lnTo>
                <a:lnTo>
                  <a:pt x="33" y="80"/>
                </a:lnTo>
                <a:lnTo>
                  <a:pt x="31" y="80"/>
                </a:lnTo>
                <a:lnTo>
                  <a:pt x="31" y="80"/>
                </a:lnTo>
                <a:lnTo>
                  <a:pt x="31" y="80"/>
                </a:lnTo>
                <a:lnTo>
                  <a:pt x="31" y="80"/>
                </a:lnTo>
                <a:lnTo>
                  <a:pt x="31" y="81"/>
                </a:lnTo>
                <a:lnTo>
                  <a:pt x="31" y="81"/>
                </a:lnTo>
                <a:lnTo>
                  <a:pt x="31" y="81"/>
                </a:lnTo>
                <a:lnTo>
                  <a:pt x="31" y="81"/>
                </a:lnTo>
                <a:lnTo>
                  <a:pt x="33" y="83"/>
                </a:lnTo>
                <a:lnTo>
                  <a:pt x="33" y="83"/>
                </a:lnTo>
                <a:lnTo>
                  <a:pt x="33" y="83"/>
                </a:lnTo>
                <a:lnTo>
                  <a:pt x="34" y="83"/>
                </a:lnTo>
                <a:lnTo>
                  <a:pt x="34" y="83"/>
                </a:lnTo>
                <a:lnTo>
                  <a:pt x="34" y="83"/>
                </a:lnTo>
                <a:lnTo>
                  <a:pt x="34" y="83"/>
                </a:lnTo>
                <a:lnTo>
                  <a:pt x="36" y="81"/>
                </a:lnTo>
                <a:lnTo>
                  <a:pt x="36" y="81"/>
                </a:lnTo>
                <a:lnTo>
                  <a:pt x="37" y="83"/>
                </a:lnTo>
                <a:lnTo>
                  <a:pt x="37" y="83"/>
                </a:lnTo>
                <a:lnTo>
                  <a:pt x="38" y="83"/>
                </a:lnTo>
                <a:lnTo>
                  <a:pt x="38" y="81"/>
                </a:lnTo>
                <a:lnTo>
                  <a:pt x="40" y="81"/>
                </a:lnTo>
                <a:lnTo>
                  <a:pt x="41" y="81"/>
                </a:lnTo>
                <a:lnTo>
                  <a:pt x="41" y="81"/>
                </a:lnTo>
                <a:lnTo>
                  <a:pt x="41" y="80"/>
                </a:lnTo>
                <a:lnTo>
                  <a:pt x="41" y="80"/>
                </a:lnTo>
                <a:lnTo>
                  <a:pt x="41" y="80"/>
                </a:lnTo>
                <a:lnTo>
                  <a:pt x="41" y="80"/>
                </a:lnTo>
                <a:lnTo>
                  <a:pt x="41" y="80"/>
                </a:lnTo>
                <a:lnTo>
                  <a:pt x="43" y="81"/>
                </a:lnTo>
                <a:lnTo>
                  <a:pt x="43" y="81"/>
                </a:lnTo>
                <a:lnTo>
                  <a:pt x="43" y="81"/>
                </a:lnTo>
                <a:lnTo>
                  <a:pt x="44" y="80"/>
                </a:lnTo>
                <a:lnTo>
                  <a:pt x="44" y="80"/>
                </a:lnTo>
                <a:lnTo>
                  <a:pt x="44" y="80"/>
                </a:lnTo>
                <a:lnTo>
                  <a:pt x="44" y="80"/>
                </a:lnTo>
                <a:lnTo>
                  <a:pt x="44" y="80"/>
                </a:lnTo>
                <a:lnTo>
                  <a:pt x="44" y="78"/>
                </a:lnTo>
                <a:lnTo>
                  <a:pt x="44" y="78"/>
                </a:lnTo>
                <a:lnTo>
                  <a:pt x="44" y="78"/>
                </a:lnTo>
                <a:lnTo>
                  <a:pt x="46" y="77"/>
                </a:lnTo>
                <a:lnTo>
                  <a:pt x="46" y="77"/>
                </a:lnTo>
                <a:lnTo>
                  <a:pt x="44" y="77"/>
                </a:lnTo>
                <a:lnTo>
                  <a:pt x="44" y="77"/>
                </a:lnTo>
                <a:lnTo>
                  <a:pt x="44" y="77"/>
                </a:lnTo>
                <a:lnTo>
                  <a:pt x="44" y="77"/>
                </a:lnTo>
                <a:lnTo>
                  <a:pt x="44" y="77"/>
                </a:lnTo>
                <a:lnTo>
                  <a:pt x="44" y="77"/>
                </a:lnTo>
                <a:lnTo>
                  <a:pt x="44" y="77"/>
                </a:lnTo>
                <a:lnTo>
                  <a:pt x="44" y="78"/>
                </a:lnTo>
                <a:lnTo>
                  <a:pt x="43" y="77"/>
                </a:lnTo>
                <a:lnTo>
                  <a:pt x="43" y="77"/>
                </a:lnTo>
                <a:lnTo>
                  <a:pt x="44" y="77"/>
                </a:lnTo>
                <a:lnTo>
                  <a:pt x="44" y="76"/>
                </a:lnTo>
                <a:lnTo>
                  <a:pt x="44" y="76"/>
                </a:lnTo>
                <a:lnTo>
                  <a:pt x="44" y="76"/>
                </a:lnTo>
                <a:lnTo>
                  <a:pt x="43" y="76"/>
                </a:lnTo>
                <a:lnTo>
                  <a:pt x="41" y="76"/>
                </a:lnTo>
                <a:lnTo>
                  <a:pt x="41" y="76"/>
                </a:lnTo>
                <a:lnTo>
                  <a:pt x="41" y="76"/>
                </a:lnTo>
                <a:lnTo>
                  <a:pt x="41" y="76"/>
                </a:lnTo>
                <a:lnTo>
                  <a:pt x="40" y="76"/>
                </a:lnTo>
                <a:lnTo>
                  <a:pt x="40" y="76"/>
                </a:lnTo>
                <a:lnTo>
                  <a:pt x="40" y="76"/>
                </a:lnTo>
                <a:lnTo>
                  <a:pt x="38" y="76"/>
                </a:lnTo>
                <a:lnTo>
                  <a:pt x="38" y="76"/>
                </a:lnTo>
                <a:lnTo>
                  <a:pt x="37" y="78"/>
                </a:lnTo>
                <a:lnTo>
                  <a:pt x="37" y="78"/>
                </a:lnTo>
                <a:lnTo>
                  <a:pt x="37" y="78"/>
                </a:lnTo>
                <a:lnTo>
                  <a:pt x="37" y="78"/>
                </a:lnTo>
                <a:lnTo>
                  <a:pt x="37" y="78"/>
                </a:lnTo>
                <a:lnTo>
                  <a:pt x="36" y="78"/>
                </a:lnTo>
                <a:lnTo>
                  <a:pt x="36" y="78"/>
                </a:lnTo>
                <a:lnTo>
                  <a:pt x="37" y="78"/>
                </a:lnTo>
                <a:lnTo>
                  <a:pt x="37" y="78"/>
                </a:lnTo>
                <a:lnTo>
                  <a:pt x="37" y="77"/>
                </a:lnTo>
                <a:lnTo>
                  <a:pt x="36" y="77"/>
                </a:lnTo>
                <a:lnTo>
                  <a:pt x="36" y="77"/>
                </a:lnTo>
                <a:lnTo>
                  <a:pt x="37" y="77"/>
                </a:lnTo>
                <a:lnTo>
                  <a:pt x="37" y="77"/>
                </a:lnTo>
                <a:lnTo>
                  <a:pt x="37" y="77"/>
                </a:lnTo>
                <a:lnTo>
                  <a:pt x="37" y="76"/>
                </a:lnTo>
                <a:lnTo>
                  <a:pt x="37" y="76"/>
                </a:lnTo>
                <a:lnTo>
                  <a:pt x="36" y="76"/>
                </a:lnTo>
                <a:lnTo>
                  <a:pt x="36" y="76"/>
                </a:lnTo>
                <a:lnTo>
                  <a:pt x="36" y="76"/>
                </a:lnTo>
                <a:lnTo>
                  <a:pt x="34" y="76"/>
                </a:lnTo>
                <a:lnTo>
                  <a:pt x="33" y="76"/>
                </a:lnTo>
                <a:lnTo>
                  <a:pt x="33" y="76"/>
                </a:lnTo>
                <a:lnTo>
                  <a:pt x="34" y="76"/>
                </a:lnTo>
                <a:lnTo>
                  <a:pt x="33" y="76"/>
                </a:lnTo>
                <a:lnTo>
                  <a:pt x="33" y="76"/>
                </a:lnTo>
                <a:lnTo>
                  <a:pt x="33" y="76"/>
                </a:lnTo>
                <a:lnTo>
                  <a:pt x="33" y="76"/>
                </a:lnTo>
                <a:lnTo>
                  <a:pt x="33" y="76"/>
                </a:lnTo>
                <a:lnTo>
                  <a:pt x="31" y="77"/>
                </a:lnTo>
                <a:lnTo>
                  <a:pt x="31" y="77"/>
                </a:lnTo>
                <a:lnTo>
                  <a:pt x="31" y="77"/>
                </a:lnTo>
                <a:lnTo>
                  <a:pt x="31" y="76"/>
                </a:lnTo>
                <a:lnTo>
                  <a:pt x="31" y="74"/>
                </a:lnTo>
                <a:lnTo>
                  <a:pt x="31" y="74"/>
                </a:lnTo>
                <a:lnTo>
                  <a:pt x="30" y="73"/>
                </a:lnTo>
                <a:lnTo>
                  <a:pt x="30" y="74"/>
                </a:lnTo>
                <a:lnTo>
                  <a:pt x="30" y="74"/>
                </a:lnTo>
                <a:lnTo>
                  <a:pt x="30" y="73"/>
                </a:lnTo>
                <a:lnTo>
                  <a:pt x="30" y="73"/>
                </a:lnTo>
                <a:lnTo>
                  <a:pt x="30" y="73"/>
                </a:lnTo>
                <a:lnTo>
                  <a:pt x="30" y="73"/>
                </a:lnTo>
                <a:lnTo>
                  <a:pt x="30" y="73"/>
                </a:lnTo>
                <a:lnTo>
                  <a:pt x="28" y="71"/>
                </a:lnTo>
                <a:lnTo>
                  <a:pt x="28" y="71"/>
                </a:lnTo>
                <a:lnTo>
                  <a:pt x="28" y="71"/>
                </a:lnTo>
                <a:lnTo>
                  <a:pt x="30" y="71"/>
                </a:lnTo>
                <a:lnTo>
                  <a:pt x="30" y="73"/>
                </a:lnTo>
                <a:lnTo>
                  <a:pt x="30" y="71"/>
                </a:lnTo>
                <a:lnTo>
                  <a:pt x="30" y="71"/>
                </a:lnTo>
                <a:lnTo>
                  <a:pt x="30" y="71"/>
                </a:lnTo>
                <a:lnTo>
                  <a:pt x="30" y="71"/>
                </a:lnTo>
                <a:lnTo>
                  <a:pt x="28" y="70"/>
                </a:lnTo>
                <a:lnTo>
                  <a:pt x="30" y="70"/>
                </a:lnTo>
                <a:lnTo>
                  <a:pt x="30" y="70"/>
                </a:lnTo>
                <a:lnTo>
                  <a:pt x="30" y="70"/>
                </a:lnTo>
                <a:lnTo>
                  <a:pt x="28" y="70"/>
                </a:lnTo>
                <a:lnTo>
                  <a:pt x="28" y="70"/>
                </a:lnTo>
                <a:lnTo>
                  <a:pt x="28" y="70"/>
                </a:lnTo>
                <a:lnTo>
                  <a:pt x="28" y="70"/>
                </a:lnTo>
                <a:lnTo>
                  <a:pt x="28" y="70"/>
                </a:lnTo>
                <a:lnTo>
                  <a:pt x="28" y="70"/>
                </a:lnTo>
                <a:lnTo>
                  <a:pt x="27" y="70"/>
                </a:lnTo>
                <a:lnTo>
                  <a:pt x="27" y="70"/>
                </a:lnTo>
                <a:lnTo>
                  <a:pt x="26" y="70"/>
                </a:lnTo>
                <a:lnTo>
                  <a:pt x="26" y="70"/>
                </a:lnTo>
                <a:lnTo>
                  <a:pt x="26" y="70"/>
                </a:lnTo>
                <a:lnTo>
                  <a:pt x="26" y="70"/>
                </a:lnTo>
                <a:lnTo>
                  <a:pt x="26" y="70"/>
                </a:lnTo>
                <a:lnTo>
                  <a:pt x="26" y="71"/>
                </a:lnTo>
                <a:lnTo>
                  <a:pt x="26" y="73"/>
                </a:lnTo>
                <a:lnTo>
                  <a:pt x="26" y="73"/>
                </a:lnTo>
                <a:lnTo>
                  <a:pt x="26" y="73"/>
                </a:lnTo>
                <a:lnTo>
                  <a:pt x="26" y="71"/>
                </a:lnTo>
                <a:lnTo>
                  <a:pt x="26" y="71"/>
                </a:lnTo>
                <a:lnTo>
                  <a:pt x="26" y="73"/>
                </a:lnTo>
                <a:lnTo>
                  <a:pt x="24" y="73"/>
                </a:lnTo>
                <a:lnTo>
                  <a:pt x="23" y="70"/>
                </a:lnTo>
                <a:lnTo>
                  <a:pt x="23" y="70"/>
                </a:lnTo>
                <a:lnTo>
                  <a:pt x="23" y="71"/>
                </a:lnTo>
                <a:lnTo>
                  <a:pt x="23" y="71"/>
                </a:lnTo>
                <a:lnTo>
                  <a:pt x="23" y="73"/>
                </a:lnTo>
                <a:lnTo>
                  <a:pt x="23" y="73"/>
                </a:lnTo>
                <a:lnTo>
                  <a:pt x="23" y="71"/>
                </a:lnTo>
                <a:lnTo>
                  <a:pt x="21" y="71"/>
                </a:lnTo>
                <a:lnTo>
                  <a:pt x="21" y="71"/>
                </a:lnTo>
                <a:lnTo>
                  <a:pt x="20" y="71"/>
                </a:lnTo>
                <a:lnTo>
                  <a:pt x="20" y="71"/>
                </a:lnTo>
                <a:lnTo>
                  <a:pt x="20" y="71"/>
                </a:lnTo>
                <a:lnTo>
                  <a:pt x="20" y="71"/>
                </a:lnTo>
                <a:lnTo>
                  <a:pt x="20" y="71"/>
                </a:lnTo>
                <a:lnTo>
                  <a:pt x="18" y="71"/>
                </a:lnTo>
                <a:lnTo>
                  <a:pt x="18" y="71"/>
                </a:lnTo>
                <a:lnTo>
                  <a:pt x="17" y="73"/>
                </a:lnTo>
                <a:lnTo>
                  <a:pt x="17" y="73"/>
                </a:lnTo>
                <a:lnTo>
                  <a:pt x="17" y="73"/>
                </a:lnTo>
                <a:lnTo>
                  <a:pt x="16" y="73"/>
                </a:lnTo>
                <a:lnTo>
                  <a:pt x="16" y="73"/>
                </a:lnTo>
                <a:lnTo>
                  <a:pt x="14" y="73"/>
                </a:lnTo>
                <a:lnTo>
                  <a:pt x="14" y="73"/>
                </a:lnTo>
                <a:lnTo>
                  <a:pt x="14" y="73"/>
                </a:lnTo>
                <a:lnTo>
                  <a:pt x="13" y="74"/>
                </a:lnTo>
                <a:lnTo>
                  <a:pt x="13" y="74"/>
                </a:lnTo>
                <a:lnTo>
                  <a:pt x="13" y="74"/>
                </a:lnTo>
                <a:lnTo>
                  <a:pt x="11" y="74"/>
                </a:lnTo>
                <a:lnTo>
                  <a:pt x="11" y="76"/>
                </a:lnTo>
                <a:lnTo>
                  <a:pt x="11" y="76"/>
                </a:lnTo>
                <a:lnTo>
                  <a:pt x="11" y="76"/>
                </a:lnTo>
                <a:lnTo>
                  <a:pt x="10" y="76"/>
                </a:lnTo>
                <a:lnTo>
                  <a:pt x="10" y="76"/>
                </a:lnTo>
                <a:lnTo>
                  <a:pt x="8" y="76"/>
                </a:lnTo>
                <a:lnTo>
                  <a:pt x="8" y="76"/>
                </a:lnTo>
                <a:lnTo>
                  <a:pt x="10" y="76"/>
                </a:lnTo>
                <a:lnTo>
                  <a:pt x="10" y="74"/>
                </a:lnTo>
                <a:lnTo>
                  <a:pt x="10" y="74"/>
                </a:lnTo>
                <a:lnTo>
                  <a:pt x="8" y="73"/>
                </a:lnTo>
                <a:lnTo>
                  <a:pt x="10" y="73"/>
                </a:lnTo>
                <a:lnTo>
                  <a:pt x="10" y="73"/>
                </a:lnTo>
                <a:lnTo>
                  <a:pt x="10" y="73"/>
                </a:lnTo>
                <a:lnTo>
                  <a:pt x="10" y="71"/>
                </a:lnTo>
                <a:lnTo>
                  <a:pt x="10" y="71"/>
                </a:lnTo>
                <a:lnTo>
                  <a:pt x="10" y="71"/>
                </a:lnTo>
                <a:lnTo>
                  <a:pt x="10" y="71"/>
                </a:lnTo>
                <a:lnTo>
                  <a:pt x="10" y="71"/>
                </a:lnTo>
                <a:lnTo>
                  <a:pt x="10" y="70"/>
                </a:lnTo>
                <a:lnTo>
                  <a:pt x="13" y="70"/>
                </a:lnTo>
                <a:lnTo>
                  <a:pt x="13" y="69"/>
                </a:lnTo>
                <a:lnTo>
                  <a:pt x="13" y="69"/>
                </a:lnTo>
                <a:lnTo>
                  <a:pt x="13" y="69"/>
                </a:lnTo>
                <a:lnTo>
                  <a:pt x="13" y="67"/>
                </a:lnTo>
                <a:lnTo>
                  <a:pt x="13" y="67"/>
                </a:lnTo>
                <a:lnTo>
                  <a:pt x="13" y="67"/>
                </a:lnTo>
                <a:lnTo>
                  <a:pt x="14" y="69"/>
                </a:lnTo>
                <a:lnTo>
                  <a:pt x="14" y="69"/>
                </a:lnTo>
                <a:lnTo>
                  <a:pt x="16" y="69"/>
                </a:lnTo>
                <a:lnTo>
                  <a:pt x="16" y="69"/>
                </a:lnTo>
                <a:lnTo>
                  <a:pt x="17" y="69"/>
                </a:lnTo>
                <a:lnTo>
                  <a:pt x="18" y="69"/>
                </a:lnTo>
                <a:lnTo>
                  <a:pt x="20" y="67"/>
                </a:lnTo>
                <a:lnTo>
                  <a:pt x="20" y="67"/>
                </a:lnTo>
                <a:lnTo>
                  <a:pt x="21" y="67"/>
                </a:lnTo>
                <a:lnTo>
                  <a:pt x="21" y="67"/>
                </a:lnTo>
                <a:lnTo>
                  <a:pt x="21" y="67"/>
                </a:lnTo>
                <a:lnTo>
                  <a:pt x="23" y="67"/>
                </a:lnTo>
                <a:lnTo>
                  <a:pt x="24" y="67"/>
                </a:lnTo>
                <a:lnTo>
                  <a:pt x="24" y="67"/>
                </a:lnTo>
                <a:lnTo>
                  <a:pt x="24" y="67"/>
                </a:lnTo>
                <a:lnTo>
                  <a:pt x="24" y="67"/>
                </a:lnTo>
                <a:lnTo>
                  <a:pt x="24" y="66"/>
                </a:lnTo>
                <a:lnTo>
                  <a:pt x="24" y="66"/>
                </a:lnTo>
                <a:lnTo>
                  <a:pt x="24" y="66"/>
                </a:lnTo>
                <a:lnTo>
                  <a:pt x="26" y="66"/>
                </a:lnTo>
                <a:lnTo>
                  <a:pt x="26" y="66"/>
                </a:lnTo>
                <a:lnTo>
                  <a:pt x="27" y="66"/>
                </a:lnTo>
                <a:lnTo>
                  <a:pt x="27" y="64"/>
                </a:lnTo>
                <a:lnTo>
                  <a:pt x="27" y="66"/>
                </a:lnTo>
                <a:lnTo>
                  <a:pt x="27" y="66"/>
                </a:lnTo>
                <a:lnTo>
                  <a:pt x="28" y="66"/>
                </a:lnTo>
                <a:lnTo>
                  <a:pt x="28" y="66"/>
                </a:lnTo>
                <a:lnTo>
                  <a:pt x="30" y="66"/>
                </a:lnTo>
                <a:lnTo>
                  <a:pt x="31" y="66"/>
                </a:lnTo>
                <a:lnTo>
                  <a:pt x="33" y="64"/>
                </a:lnTo>
                <a:lnTo>
                  <a:pt x="33" y="64"/>
                </a:lnTo>
                <a:lnTo>
                  <a:pt x="33" y="64"/>
                </a:lnTo>
                <a:lnTo>
                  <a:pt x="33" y="64"/>
                </a:lnTo>
                <a:lnTo>
                  <a:pt x="34" y="64"/>
                </a:lnTo>
                <a:lnTo>
                  <a:pt x="36" y="64"/>
                </a:lnTo>
                <a:lnTo>
                  <a:pt x="36" y="64"/>
                </a:lnTo>
                <a:lnTo>
                  <a:pt x="37" y="63"/>
                </a:lnTo>
                <a:lnTo>
                  <a:pt x="37" y="63"/>
                </a:lnTo>
                <a:lnTo>
                  <a:pt x="37" y="63"/>
                </a:lnTo>
                <a:lnTo>
                  <a:pt x="37" y="63"/>
                </a:lnTo>
                <a:lnTo>
                  <a:pt x="37" y="63"/>
                </a:lnTo>
                <a:lnTo>
                  <a:pt x="37" y="61"/>
                </a:lnTo>
                <a:lnTo>
                  <a:pt x="38" y="61"/>
                </a:lnTo>
                <a:lnTo>
                  <a:pt x="38" y="61"/>
                </a:lnTo>
                <a:lnTo>
                  <a:pt x="38" y="61"/>
                </a:lnTo>
                <a:lnTo>
                  <a:pt x="38" y="61"/>
                </a:lnTo>
                <a:lnTo>
                  <a:pt x="40" y="61"/>
                </a:lnTo>
                <a:lnTo>
                  <a:pt x="40" y="61"/>
                </a:lnTo>
                <a:lnTo>
                  <a:pt x="40" y="60"/>
                </a:lnTo>
                <a:lnTo>
                  <a:pt x="40" y="60"/>
                </a:lnTo>
                <a:lnTo>
                  <a:pt x="40" y="60"/>
                </a:lnTo>
                <a:lnTo>
                  <a:pt x="40" y="59"/>
                </a:lnTo>
                <a:lnTo>
                  <a:pt x="40" y="59"/>
                </a:lnTo>
                <a:lnTo>
                  <a:pt x="40" y="59"/>
                </a:lnTo>
                <a:lnTo>
                  <a:pt x="40" y="56"/>
                </a:lnTo>
                <a:lnTo>
                  <a:pt x="40" y="56"/>
                </a:lnTo>
                <a:lnTo>
                  <a:pt x="38" y="56"/>
                </a:lnTo>
                <a:lnTo>
                  <a:pt x="38" y="57"/>
                </a:lnTo>
                <a:lnTo>
                  <a:pt x="38" y="57"/>
                </a:lnTo>
                <a:lnTo>
                  <a:pt x="38" y="57"/>
                </a:lnTo>
                <a:lnTo>
                  <a:pt x="37" y="57"/>
                </a:lnTo>
                <a:lnTo>
                  <a:pt x="37" y="57"/>
                </a:lnTo>
                <a:lnTo>
                  <a:pt x="37" y="57"/>
                </a:lnTo>
                <a:lnTo>
                  <a:pt x="37" y="56"/>
                </a:lnTo>
                <a:lnTo>
                  <a:pt x="37" y="54"/>
                </a:lnTo>
                <a:lnTo>
                  <a:pt x="37" y="54"/>
                </a:lnTo>
                <a:lnTo>
                  <a:pt x="38" y="54"/>
                </a:lnTo>
                <a:lnTo>
                  <a:pt x="38" y="54"/>
                </a:lnTo>
                <a:lnTo>
                  <a:pt x="38" y="54"/>
                </a:lnTo>
                <a:lnTo>
                  <a:pt x="38" y="53"/>
                </a:lnTo>
                <a:lnTo>
                  <a:pt x="38" y="53"/>
                </a:lnTo>
                <a:lnTo>
                  <a:pt x="38" y="53"/>
                </a:lnTo>
                <a:lnTo>
                  <a:pt x="40" y="54"/>
                </a:lnTo>
                <a:lnTo>
                  <a:pt x="40" y="54"/>
                </a:lnTo>
                <a:lnTo>
                  <a:pt x="40" y="54"/>
                </a:lnTo>
                <a:lnTo>
                  <a:pt x="40" y="54"/>
                </a:lnTo>
                <a:lnTo>
                  <a:pt x="40" y="56"/>
                </a:lnTo>
                <a:lnTo>
                  <a:pt x="41" y="56"/>
                </a:lnTo>
                <a:lnTo>
                  <a:pt x="41" y="56"/>
                </a:lnTo>
                <a:lnTo>
                  <a:pt x="41" y="56"/>
                </a:lnTo>
                <a:lnTo>
                  <a:pt x="41" y="56"/>
                </a:lnTo>
                <a:lnTo>
                  <a:pt x="43" y="56"/>
                </a:lnTo>
                <a:lnTo>
                  <a:pt x="43" y="56"/>
                </a:lnTo>
                <a:lnTo>
                  <a:pt x="43" y="57"/>
                </a:lnTo>
                <a:lnTo>
                  <a:pt x="43" y="56"/>
                </a:lnTo>
                <a:lnTo>
                  <a:pt x="43" y="56"/>
                </a:lnTo>
                <a:lnTo>
                  <a:pt x="44" y="56"/>
                </a:lnTo>
                <a:lnTo>
                  <a:pt x="44" y="57"/>
                </a:lnTo>
                <a:lnTo>
                  <a:pt x="43" y="57"/>
                </a:lnTo>
                <a:lnTo>
                  <a:pt x="43" y="57"/>
                </a:lnTo>
                <a:lnTo>
                  <a:pt x="43" y="57"/>
                </a:lnTo>
                <a:lnTo>
                  <a:pt x="43" y="59"/>
                </a:lnTo>
                <a:lnTo>
                  <a:pt x="43" y="59"/>
                </a:lnTo>
                <a:lnTo>
                  <a:pt x="41" y="60"/>
                </a:lnTo>
                <a:lnTo>
                  <a:pt x="41" y="60"/>
                </a:lnTo>
                <a:lnTo>
                  <a:pt x="41" y="60"/>
                </a:lnTo>
                <a:lnTo>
                  <a:pt x="41" y="60"/>
                </a:lnTo>
                <a:lnTo>
                  <a:pt x="41" y="60"/>
                </a:lnTo>
                <a:lnTo>
                  <a:pt x="43" y="61"/>
                </a:lnTo>
                <a:lnTo>
                  <a:pt x="44" y="61"/>
                </a:lnTo>
                <a:lnTo>
                  <a:pt x="44" y="61"/>
                </a:lnTo>
                <a:lnTo>
                  <a:pt x="44" y="61"/>
                </a:lnTo>
                <a:lnTo>
                  <a:pt x="44" y="61"/>
                </a:lnTo>
                <a:lnTo>
                  <a:pt x="46" y="61"/>
                </a:lnTo>
                <a:lnTo>
                  <a:pt x="46" y="61"/>
                </a:lnTo>
                <a:lnTo>
                  <a:pt x="46" y="60"/>
                </a:lnTo>
                <a:lnTo>
                  <a:pt x="46" y="61"/>
                </a:lnTo>
                <a:lnTo>
                  <a:pt x="47" y="60"/>
                </a:lnTo>
                <a:lnTo>
                  <a:pt x="47" y="60"/>
                </a:lnTo>
                <a:lnTo>
                  <a:pt x="46" y="60"/>
                </a:lnTo>
                <a:lnTo>
                  <a:pt x="46" y="59"/>
                </a:lnTo>
                <a:lnTo>
                  <a:pt x="46" y="59"/>
                </a:lnTo>
                <a:lnTo>
                  <a:pt x="46" y="57"/>
                </a:lnTo>
                <a:lnTo>
                  <a:pt x="46" y="57"/>
                </a:lnTo>
                <a:lnTo>
                  <a:pt x="46" y="57"/>
                </a:lnTo>
                <a:lnTo>
                  <a:pt x="47" y="57"/>
                </a:lnTo>
                <a:lnTo>
                  <a:pt x="47" y="57"/>
                </a:lnTo>
                <a:lnTo>
                  <a:pt x="46" y="57"/>
                </a:lnTo>
                <a:lnTo>
                  <a:pt x="46" y="59"/>
                </a:lnTo>
                <a:lnTo>
                  <a:pt x="46" y="60"/>
                </a:lnTo>
                <a:lnTo>
                  <a:pt x="46" y="60"/>
                </a:lnTo>
                <a:lnTo>
                  <a:pt x="47" y="60"/>
                </a:lnTo>
                <a:lnTo>
                  <a:pt x="48" y="59"/>
                </a:lnTo>
                <a:lnTo>
                  <a:pt x="48" y="59"/>
                </a:lnTo>
                <a:lnTo>
                  <a:pt x="48" y="59"/>
                </a:lnTo>
                <a:lnTo>
                  <a:pt x="48" y="57"/>
                </a:lnTo>
                <a:lnTo>
                  <a:pt x="48" y="57"/>
                </a:lnTo>
                <a:lnTo>
                  <a:pt x="48" y="56"/>
                </a:lnTo>
                <a:lnTo>
                  <a:pt x="48" y="56"/>
                </a:lnTo>
                <a:lnTo>
                  <a:pt x="48" y="56"/>
                </a:lnTo>
                <a:lnTo>
                  <a:pt x="48" y="54"/>
                </a:lnTo>
                <a:lnTo>
                  <a:pt x="48" y="54"/>
                </a:lnTo>
                <a:lnTo>
                  <a:pt x="48" y="54"/>
                </a:lnTo>
                <a:lnTo>
                  <a:pt x="48" y="54"/>
                </a:lnTo>
                <a:lnTo>
                  <a:pt x="48" y="54"/>
                </a:lnTo>
                <a:lnTo>
                  <a:pt x="48" y="53"/>
                </a:lnTo>
                <a:lnTo>
                  <a:pt x="48" y="53"/>
                </a:lnTo>
                <a:lnTo>
                  <a:pt x="50" y="51"/>
                </a:lnTo>
                <a:lnTo>
                  <a:pt x="50" y="51"/>
                </a:lnTo>
                <a:lnTo>
                  <a:pt x="51" y="51"/>
                </a:lnTo>
                <a:lnTo>
                  <a:pt x="51" y="50"/>
                </a:lnTo>
                <a:lnTo>
                  <a:pt x="51" y="50"/>
                </a:lnTo>
                <a:lnTo>
                  <a:pt x="50" y="50"/>
                </a:lnTo>
                <a:lnTo>
                  <a:pt x="50" y="50"/>
                </a:lnTo>
                <a:lnTo>
                  <a:pt x="50" y="49"/>
                </a:lnTo>
                <a:lnTo>
                  <a:pt x="50" y="49"/>
                </a:lnTo>
                <a:lnTo>
                  <a:pt x="50" y="49"/>
                </a:lnTo>
                <a:lnTo>
                  <a:pt x="48" y="49"/>
                </a:lnTo>
                <a:lnTo>
                  <a:pt x="48" y="49"/>
                </a:lnTo>
                <a:lnTo>
                  <a:pt x="48" y="50"/>
                </a:lnTo>
                <a:lnTo>
                  <a:pt x="48" y="50"/>
                </a:lnTo>
                <a:lnTo>
                  <a:pt x="48" y="50"/>
                </a:lnTo>
                <a:lnTo>
                  <a:pt x="47" y="50"/>
                </a:lnTo>
                <a:lnTo>
                  <a:pt x="47" y="50"/>
                </a:lnTo>
                <a:lnTo>
                  <a:pt x="47" y="50"/>
                </a:lnTo>
                <a:lnTo>
                  <a:pt x="47" y="50"/>
                </a:lnTo>
                <a:lnTo>
                  <a:pt x="47" y="50"/>
                </a:lnTo>
                <a:lnTo>
                  <a:pt x="47" y="50"/>
                </a:lnTo>
                <a:lnTo>
                  <a:pt x="47" y="49"/>
                </a:lnTo>
                <a:lnTo>
                  <a:pt x="47" y="47"/>
                </a:lnTo>
                <a:lnTo>
                  <a:pt x="47" y="47"/>
                </a:lnTo>
                <a:lnTo>
                  <a:pt x="47" y="47"/>
                </a:lnTo>
                <a:lnTo>
                  <a:pt x="47" y="47"/>
                </a:lnTo>
                <a:lnTo>
                  <a:pt x="48" y="47"/>
                </a:lnTo>
                <a:lnTo>
                  <a:pt x="51" y="47"/>
                </a:lnTo>
                <a:lnTo>
                  <a:pt x="51" y="47"/>
                </a:lnTo>
                <a:lnTo>
                  <a:pt x="50" y="47"/>
                </a:lnTo>
                <a:lnTo>
                  <a:pt x="50" y="47"/>
                </a:lnTo>
                <a:lnTo>
                  <a:pt x="50" y="47"/>
                </a:lnTo>
                <a:lnTo>
                  <a:pt x="51" y="49"/>
                </a:lnTo>
                <a:lnTo>
                  <a:pt x="51" y="49"/>
                </a:lnTo>
                <a:lnTo>
                  <a:pt x="53" y="49"/>
                </a:lnTo>
                <a:lnTo>
                  <a:pt x="53" y="50"/>
                </a:lnTo>
                <a:lnTo>
                  <a:pt x="53" y="50"/>
                </a:lnTo>
                <a:lnTo>
                  <a:pt x="53" y="50"/>
                </a:lnTo>
                <a:lnTo>
                  <a:pt x="53" y="50"/>
                </a:lnTo>
                <a:lnTo>
                  <a:pt x="53" y="50"/>
                </a:lnTo>
                <a:lnTo>
                  <a:pt x="53" y="50"/>
                </a:lnTo>
                <a:lnTo>
                  <a:pt x="53" y="50"/>
                </a:lnTo>
                <a:lnTo>
                  <a:pt x="53" y="50"/>
                </a:lnTo>
                <a:lnTo>
                  <a:pt x="53" y="50"/>
                </a:lnTo>
                <a:lnTo>
                  <a:pt x="53" y="50"/>
                </a:lnTo>
                <a:lnTo>
                  <a:pt x="51" y="50"/>
                </a:lnTo>
                <a:lnTo>
                  <a:pt x="51" y="51"/>
                </a:lnTo>
                <a:lnTo>
                  <a:pt x="51" y="51"/>
                </a:lnTo>
                <a:lnTo>
                  <a:pt x="53" y="51"/>
                </a:lnTo>
                <a:lnTo>
                  <a:pt x="54" y="51"/>
                </a:lnTo>
                <a:lnTo>
                  <a:pt x="54" y="50"/>
                </a:lnTo>
                <a:lnTo>
                  <a:pt x="54" y="50"/>
                </a:lnTo>
                <a:lnTo>
                  <a:pt x="54" y="50"/>
                </a:lnTo>
                <a:lnTo>
                  <a:pt x="54" y="49"/>
                </a:lnTo>
                <a:lnTo>
                  <a:pt x="54" y="47"/>
                </a:lnTo>
                <a:lnTo>
                  <a:pt x="54" y="47"/>
                </a:lnTo>
                <a:lnTo>
                  <a:pt x="54" y="46"/>
                </a:lnTo>
                <a:lnTo>
                  <a:pt x="54" y="46"/>
                </a:lnTo>
                <a:lnTo>
                  <a:pt x="56" y="46"/>
                </a:lnTo>
                <a:lnTo>
                  <a:pt x="56" y="46"/>
                </a:lnTo>
                <a:lnTo>
                  <a:pt x="56" y="46"/>
                </a:lnTo>
                <a:lnTo>
                  <a:pt x="56" y="44"/>
                </a:lnTo>
                <a:lnTo>
                  <a:pt x="57" y="44"/>
                </a:lnTo>
                <a:lnTo>
                  <a:pt x="57" y="43"/>
                </a:lnTo>
                <a:lnTo>
                  <a:pt x="57" y="43"/>
                </a:lnTo>
                <a:lnTo>
                  <a:pt x="57" y="43"/>
                </a:lnTo>
                <a:lnTo>
                  <a:pt x="56" y="43"/>
                </a:lnTo>
                <a:lnTo>
                  <a:pt x="56" y="41"/>
                </a:lnTo>
                <a:lnTo>
                  <a:pt x="56" y="43"/>
                </a:lnTo>
                <a:lnTo>
                  <a:pt x="54" y="43"/>
                </a:lnTo>
                <a:lnTo>
                  <a:pt x="54" y="43"/>
                </a:lnTo>
                <a:lnTo>
                  <a:pt x="54" y="43"/>
                </a:lnTo>
                <a:lnTo>
                  <a:pt x="54" y="43"/>
                </a:lnTo>
                <a:lnTo>
                  <a:pt x="54" y="43"/>
                </a:lnTo>
                <a:lnTo>
                  <a:pt x="54" y="41"/>
                </a:lnTo>
                <a:lnTo>
                  <a:pt x="54" y="41"/>
                </a:lnTo>
                <a:lnTo>
                  <a:pt x="54" y="41"/>
                </a:lnTo>
                <a:lnTo>
                  <a:pt x="54" y="40"/>
                </a:lnTo>
                <a:lnTo>
                  <a:pt x="54" y="40"/>
                </a:lnTo>
                <a:lnTo>
                  <a:pt x="54" y="40"/>
                </a:lnTo>
                <a:lnTo>
                  <a:pt x="54" y="40"/>
                </a:lnTo>
                <a:lnTo>
                  <a:pt x="54" y="39"/>
                </a:lnTo>
                <a:lnTo>
                  <a:pt x="54" y="39"/>
                </a:lnTo>
                <a:lnTo>
                  <a:pt x="54" y="39"/>
                </a:lnTo>
                <a:lnTo>
                  <a:pt x="54" y="37"/>
                </a:lnTo>
                <a:lnTo>
                  <a:pt x="56" y="39"/>
                </a:lnTo>
                <a:lnTo>
                  <a:pt x="56" y="39"/>
                </a:lnTo>
                <a:lnTo>
                  <a:pt x="56" y="39"/>
                </a:lnTo>
                <a:lnTo>
                  <a:pt x="56" y="37"/>
                </a:lnTo>
                <a:lnTo>
                  <a:pt x="56" y="37"/>
                </a:lnTo>
                <a:lnTo>
                  <a:pt x="57" y="37"/>
                </a:lnTo>
                <a:lnTo>
                  <a:pt x="57" y="37"/>
                </a:lnTo>
                <a:lnTo>
                  <a:pt x="57" y="37"/>
                </a:lnTo>
                <a:lnTo>
                  <a:pt x="58" y="37"/>
                </a:lnTo>
                <a:lnTo>
                  <a:pt x="60" y="36"/>
                </a:lnTo>
                <a:lnTo>
                  <a:pt x="60" y="36"/>
                </a:lnTo>
                <a:lnTo>
                  <a:pt x="61" y="36"/>
                </a:lnTo>
                <a:lnTo>
                  <a:pt x="61" y="36"/>
                </a:lnTo>
                <a:lnTo>
                  <a:pt x="61" y="34"/>
                </a:lnTo>
                <a:lnTo>
                  <a:pt x="61" y="34"/>
                </a:lnTo>
                <a:lnTo>
                  <a:pt x="63" y="34"/>
                </a:lnTo>
                <a:lnTo>
                  <a:pt x="63" y="34"/>
                </a:lnTo>
                <a:lnTo>
                  <a:pt x="64" y="34"/>
                </a:lnTo>
                <a:lnTo>
                  <a:pt x="64" y="33"/>
                </a:lnTo>
                <a:lnTo>
                  <a:pt x="65" y="33"/>
                </a:lnTo>
                <a:lnTo>
                  <a:pt x="67" y="31"/>
                </a:lnTo>
                <a:lnTo>
                  <a:pt x="67" y="31"/>
                </a:lnTo>
                <a:lnTo>
                  <a:pt x="67" y="31"/>
                </a:lnTo>
                <a:lnTo>
                  <a:pt x="65" y="30"/>
                </a:lnTo>
                <a:lnTo>
                  <a:pt x="65" y="30"/>
                </a:lnTo>
                <a:lnTo>
                  <a:pt x="65" y="31"/>
                </a:lnTo>
                <a:lnTo>
                  <a:pt x="64" y="31"/>
                </a:lnTo>
                <a:lnTo>
                  <a:pt x="64" y="31"/>
                </a:lnTo>
                <a:lnTo>
                  <a:pt x="64" y="30"/>
                </a:lnTo>
                <a:lnTo>
                  <a:pt x="64" y="30"/>
                </a:lnTo>
                <a:lnTo>
                  <a:pt x="64" y="30"/>
                </a:lnTo>
                <a:lnTo>
                  <a:pt x="64" y="30"/>
                </a:lnTo>
                <a:lnTo>
                  <a:pt x="65" y="30"/>
                </a:lnTo>
                <a:lnTo>
                  <a:pt x="65" y="30"/>
                </a:lnTo>
                <a:lnTo>
                  <a:pt x="67" y="30"/>
                </a:lnTo>
                <a:lnTo>
                  <a:pt x="67" y="29"/>
                </a:lnTo>
                <a:lnTo>
                  <a:pt x="67" y="29"/>
                </a:lnTo>
                <a:lnTo>
                  <a:pt x="67" y="29"/>
                </a:lnTo>
                <a:lnTo>
                  <a:pt x="67" y="29"/>
                </a:lnTo>
                <a:lnTo>
                  <a:pt x="68" y="27"/>
                </a:lnTo>
                <a:lnTo>
                  <a:pt x="68" y="27"/>
                </a:lnTo>
                <a:lnTo>
                  <a:pt x="70" y="26"/>
                </a:lnTo>
                <a:lnTo>
                  <a:pt x="70" y="26"/>
                </a:lnTo>
                <a:lnTo>
                  <a:pt x="70" y="26"/>
                </a:lnTo>
                <a:lnTo>
                  <a:pt x="70" y="24"/>
                </a:lnTo>
                <a:lnTo>
                  <a:pt x="70" y="24"/>
                </a:lnTo>
                <a:lnTo>
                  <a:pt x="70" y="23"/>
                </a:lnTo>
                <a:lnTo>
                  <a:pt x="71" y="23"/>
                </a:lnTo>
                <a:lnTo>
                  <a:pt x="71" y="24"/>
                </a:lnTo>
                <a:lnTo>
                  <a:pt x="71" y="24"/>
                </a:lnTo>
                <a:lnTo>
                  <a:pt x="71" y="24"/>
                </a:lnTo>
                <a:lnTo>
                  <a:pt x="71" y="24"/>
                </a:lnTo>
                <a:lnTo>
                  <a:pt x="73" y="23"/>
                </a:lnTo>
                <a:lnTo>
                  <a:pt x="73" y="23"/>
                </a:lnTo>
                <a:lnTo>
                  <a:pt x="73" y="23"/>
                </a:lnTo>
                <a:lnTo>
                  <a:pt x="74" y="23"/>
                </a:lnTo>
                <a:lnTo>
                  <a:pt x="74" y="23"/>
                </a:lnTo>
                <a:lnTo>
                  <a:pt x="74" y="23"/>
                </a:lnTo>
                <a:lnTo>
                  <a:pt x="74" y="23"/>
                </a:lnTo>
                <a:lnTo>
                  <a:pt x="75" y="22"/>
                </a:lnTo>
                <a:lnTo>
                  <a:pt x="75" y="22"/>
                </a:lnTo>
                <a:lnTo>
                  <a:pt x="77" y="22"/>
                </a:lnTo>
                <a:lnTo>
                  <a:pt x="78" y="22"/>
                </a:lnTo>
                <a:lnTo>
                  <a:pt x="78" y="22"/>
                </a:lnTo>
                <a:lnTo>
                  <a:pt x="80" y="20"/>
                </a:lnTo>
                <a:lnTo>
                  <a:pt x="80" y="20"/>
                </a:lnTo>
                <a:lnTo>
                  <a:pt x="80" y="22"/>
                </a:lnTo>
                <a:lnTo>
                  <a:pt x="80" y="22"/>
                </a:lnTo>
                <a:lnTo>
                  <a:pt x="81" y="22"/>
                </a:lnTo>
                <a:lnTo>
                  <a:pt x="81" y="22"/>
                </a:lnTo>
                <a:lnTo>
                  <a:pt x="81" y="20"/>
                </a:lnTo>
                <a:lnTo>
                  <a:pt x="83" y="20"/>
                </a:lnTo>
                <a:lnTo>
                  <a:pt x="83" y="20"/>
                </a:lnTo>
                <a:lnTo>
                  <a:pt x="84" y="20"/>
                </a:lnTo>
                <a:lnTo>
                  <a:pt x="84" y="20"/>
                </a:lnTo>
                <a:lnTo>
                  <a:pt x="84" y="20"/>
                </a:lnTo>
                <a:lnTo>
                  <a:pt x="85" y="20"/>
                </a:lnTo>
                <a:lnTo>
                  <a:pt x="85" y="19"/>
                </a:lnTo>
                <a:lnTo>
                  <a:pt x="85" y="19"/>
                </a:lnTo>
                <a:lnTo>
                  <a:pt x="85" y="20"/>
                </a:lnTo>
                <a:lnTo>
                  <a:pt x="87" y="20"/>
                </a:lnTo>
                <a:lnTo>
                  <a:pt x="87" y="19"/>
                </a:lnTo>
                <a:lnTo>
                  <a:pt x="88" y="19"/>
                </a:lnTo>
                <a:lnTo>
                  <a:pt x="88" y="19"/>
                </a:lnTo>
                <a:lnTo>
                  <a:pt x="88" y="19"/>
                </a:lnTo>
                <a:lnTo>
                  <a:pt x="88" y="19"/>
                </a:lnTo>
                <a:lnTo>
                  <a:pt x="88" y="19"/>
                </a:lnTo>
                <a:lnTo>
                  <a:pt x="88" y="19"/>
                </a:lnTo>
                <a:lnTo>
                  <a:pt x="88" y="19"/>
                </a:lnTo>
                <a:lnTo>
                  <a:pt x="88" y="19"/>
                </a:lnTo>
                <a:lnTo>
                  <a:pt x="90" y="19"/>
                </a:lnTo>
                <a:lnTo>
                  <a:pt x="90" y="19"/>
                </a:lnTo>
                <a:lnTo>
                  <a:pt x="90" y="19"/>
                </a:lnTo>
                <a:lnTo>
                  <a:pt x="91" y="19"/>
                </a:lnTo>
                <a:lnTo>
                  <a:pt x="91" y="19"/>
                </a:lnTo>
                <a:lnTo>
                  <a:pt x="91" y="19"/>
                </a:lnTo>
                <a:lnTo>
                  <a:pt x="91" y="19"/>
                </a:lnTo>
                <a:lnTo>
                  <a:pt x="91" y="17"/>
                </a:lnTo>
                <a:lnTo>
                  <a:pt x="91" y="17"/>
                </a:lnTo>
                <a:lnTo>
                  <a:pt x="91" y="17"/>
                </a:lnTo>
                <a:lnTo>
                  <a:pt x="93" y="17"/>
                </a:lnTo>
                <a:lnTo>
                  <a:pt x="93" y="17"/>
                </a:lnTo>
                <a:lnTo>
                  <a:pt x="93" y="17"/>
                </a:lnTo>
                <a:lnTo>
                  <a:pt x="93" y="17"/>
                </a:lnTo>
                <a:lnTo>
                  <a:pt x="94" y="19"/>
                </a:lnTo>
                <a:lnTo>
                  <a:pt x="94" y="19"/>
                </a:lnTo>
                <a:lnTo>
                  <a:pt x="94" y="17"/>
                </a:lnTo>
                <a:lnTo>
                  <a:pt x="94" y="17"/>
                </a:lnTo>
                <a:lnTo>
                  <a:pt x="94" y="19"/>
                </a:lnTo>
                <a:lnTo>
                  <a:pt x="95" y="19"/>
                </a:lnTo>
                <a:lnTo>
                  <a:pt x="95" y="19"/>
                </a:lnTo>
                <a:lnTo>
                  <a:pt x="97" y="17"/>
                </a:lnTo>
                <a:lnTo>
                  <a:pt x="98" y="17"/>
                </a:lnTo>
                <a:lnTo>
                  <a:pt x="98" y="17"/>
                </a:lnTo>
                <a:lnTo>
                  <a:pt x="98" y="17"/>
                </a:lnTo>
                <a:lnTo>
                  <a:pt x="98" y="17"/>
                </a:lnTo>
                <a:lnTo>
                  <a:pt x="98" y="17"/>
                </a:lnTo>
                <a:lnTo>
                  <a:pt x="98" y="17"/>
                </a:lnTo>
                <a:lnTo>
                  <a:pt x="100" y="17"/>
                </a:lnTo>
                <a:lnTo>
                  <a:pt x="101" y="17"/>
                </a:lnTo>
                <a:lnTo>
                  <a:pt x="101" y="17"/>
                </a:lnTo>
                <a:lnTo>
                  <a:pt x="103" y="17"/>
                </a:lnTo>
                <a:lnTo>
                  <a:pt x="103" y="17"/>
                </a:lnTo>
                <a:lnTo>
                  <a:pt x="103" y="17"/>
                </a:lnTo>
                <a:lnTo>
                  <a:pt x="103" y="17"/>
                </a:lnTo>
                <a:lnTo>
                  <a:pt x="104" y="17"/>
                </a:lnTo>
                <a:lnTo>
                  <a:pt x="104" y="17"/>
                </a:lnTo>
                <a:lnTo>
                  <a:pt x="104" y="17"/>
                </a:lnTo>
                <a:lnTo>
                  <a:pt x="104" y="17"/>
                </a:lnTo>
                <a:lnTo>
                  <a:pt x="104" y="17"/>
                </a:lnTo>
                <a:lnTo>
                  <a:pt x="104" y="17"/>
                </a:lnTo>
                <a:lnTo>
                  <a:pt x="104" y="17"/>
                </a:lnTo>
                <a:lnTo>
                  <a:pt x="105" y="17"/>
                </a:lnTo>
                <a:lnTo>
                  <a:pt x="105" y="17"/>
                </a:lnTo>
                <a:lnTo>
                  <a:pt x="105" y="17"/>
                </a:lnTo>
                <a:lnTo>
                  <a:pt x="105" y="17"/>
                </a:lnTo>
                <a:lnTo>
                  <a:pt x="105" y="17"/>
                </a:lnTo>
                <a:lnTo>
                  <a:pt x="105" y="16"/>
                </a:lnTo>
                <a:lnTo>
                  <a:pt x="105" y="16"/>
                </a:lnTo>
                <a:lnTo>
                  <a:pt x="105" y="14"/>
                </a:lnTo>
                <a:lnTo>
                  <a:pt x="105" y="14"/>
                </a:lnTo>
                <a:lnTo>
                  <a:pt x="107" y="14"/>
                </a:lnTo>
                <a:lnTo>
                  <a:pt x="107" y="14"/>
                </a:lnTo>
                <a:lnTo>
                  <a:pt x="107" y="14"/>
                </a:lnTo>
                <a:lnTo>
                  <a:pt x="108" y="14"/>
                </a:lnTo>
                <a:lnTo>
                  <a:pt x="108" y="14"/>
                </a:lnTo>
                <a:lnTo>
                  <a:pt x="108" y="14"/>
                </a:lnTo>
                <a:lnTo>
                  <a:pt x="110" y="14"/>
                </a:lnTo>
                <a:lnTo>
                  <a:pt x="110" y="14"/>
                </a:lnTo>
                <a:lnTo>
                  <a:pt x="110" y="14"/>
                </a:lnTo>
                <a:lnTo>
                  <a:pt x="110" y="16"/>
                </a:lnTo>
                <a:lnTo>
                  <a:pt x="110" y="17"/>
                </a:lnTo>
                <a:lnTo>
                  <a:pt x="110" y="17"/>
                </a:lnTo>
                <a:lnTo>
                  <a:pt x="110" y="17"/>
                </a:lnTo>
                <a:lnTo>
                  <a:pt x="110" y="17"/>
                </a:lnTo>
                <a:lnTo>
                  <a:pt x="110" y="16"/>
                </a:lnTo>
                <a:lnTo>
                  <a:pt x="111" y="14"/>
                </a:lnTo>
                <a:lnTo>
                  <a:pt x="111" y="14"/>
                </a:lnTo>
                <a:lnTo>
                  <a:pt x="111" y="14"/>
                </a:lnTo>
                <a:lnTo>
                  <a:pt x="111" y="13"/>
                </a:lnTo>
                <a:lnTo>
                  <a:pt x="112" y="14"/>
                </a:lnTo>
                <a:lnTo>
                  <a:pt x="112" y="16"/>
                </a:lnTo>
                <a:lnTo>
                  <a:pt x="112" y="16"/>
                </a:lnTo>
                <a:lnTo>
                  <a:pt x="114" y="16"/>
                </a:lnTo>
                <a:lnTo>
                  <a:pt x="114" y="14"/>
                </a:lnTo>
                <a:lnTo>
                  <a:pt x="114" y="14"/>
                </a:lnTo>
                <a:lnTo>
                  <a:pt x="115" y="13"/>
                </a:lnTo>
                <a:lnTo>
                  <a:pt x="115" y="13"/>
                </a:lnTo>
                <a:lnTo>
                  <a:pt x="115" y="13"/>
                </a:lnTo>
                <a:lnTo>
                  <a:pt x="115" y="13"/>
                </a:lnTo>
                <a:lnTo>
                  <a:pt x="118" y="13"/>
                </a:lnTo>
                <a:lnTo>
                  <a:pt x="120" y="13"/>
                </a:lnTo>
                <a:lnTo>
                  <a:pt x="121" y="13"/>
                </a:lnTo>
                <a:lnTo>
                  <a:pt x="121" y="13"/>
                </a:lnTo>
                <a:lnTo>
                  <a:pt x="122" y="13"/>
                </a:lnTo>
                <a:lnTo>
                  <a:pt x="122" y="14"/>
                </a:lnTo>
                <a:lnTo>
                  <a:pt x="122" y="14"/>
                </a:lnTo>
                <a:lnTo>
                  <a:pt x="122" y="14"/>
                </a:lnTo>
                <a:lnTo>
                  <a:pt x="124" y="13"/>
                </a:lnTo>
                <a:lnTo>
                  <a:pt x="124" y="13"/>
                </a:lnTo>
                <a:lnTo>
                  <a:pt x="124" y="13"/>
                </a:lnTo>
                <a:lnTo>
                  <a:pt x="124" y="13"/>
                </a:lnTo>
                <a:lnTo>
                  <a:pt x="124" y="13"/>
                </a:lnTo>
                <a:lnTo>
                  <a:pt x="125" y="13"/>
                </a:lnTo>
                <a:lnTo>
                  <a:pt x="125" y="13"/>
                </a:lnTo>
                <a:lnTo>
                  <a:pt x="125" y="14"/>
                </a:lnTo>
                <a:lnTo>
                  <a:pt x="125" y="14"/>
                </a:lnTo>
                <a:lnTo>
                  <a:pt x="125" y="13"/>
                </a:lnTo>
                <a:lnTo>
                  <a:pt x="127" y="13"/>
                </a:lnTo>
                <a:lnTo>
                  <a:pt x="128" y="13"/>
                </a:lnTo>
                <a:lnTo>
                  <a:pt x="128" y="13"/>
                </a:lnTo>
                <a:lnTo>
                  <a:pt x="130" y="13"/>
                </a:lnTo>
                <a:lnTo>
                  <a:pt x="130" y="13"/>
                </a:lnTo>
                <a:lnTo>
                  <a:pt x="130" y="13"/>
                </a:lnTo>
                <a:lnTo>
                  <a:pt x="130" y="13"/>
                </a:lnTo>
                <a:lnTo>
                  <a:pt x="130" y="12"/>
                </a:lnTo>
                <a:lnTo>
                  <a:pt x="130" y="12"/>
                </a:lnTo>
                <a:lnTo>
                  <a:pt x="131" y="12"/>
                </a:lnTo>
                <a:lnTo>
                  <a:pt x="131" y="12"/>
                </a:lnTo>
                <a:lnTo>
                  <a:pt x="131" y="12"/>
                </a:lnTo>
                <a:lnTo>
                  <a:pt x="131" y="12"/>
                </a:lnTo>
                <a:lnTo>
                  <a:pt x="131" y="13"/>
                </a:lnTo>
                <a:lnTo>
                  <a:pt x="131" y="13"/>
                </a:lnTo>
                <a:lnTo>
                  <a:pt x="131" y="12"/>
                </a:lnTo>
                <a:lnTo>
                  <a:pt x="131" y="12"/>
                </a:lnTo>
                <a:lnTo>
                  <a:pt x="131" y="12"/>
                </a:lnTo>
                <a:lnTo>
                  <a:pt x="131" y="13"/>
                </a:lnTo>
                <a:lnTo>
                  <a:pt x="131" y="13"/>
                </a:lnTo>
                <a:lnTo>
                  <a:pt x="132" y="13"/>
                </a:lnTo>
                <a:lnTo>
                  <a:pt x="134" y="13"/>
                </a:lnTo>
                <a:lnTo>
                  <a:pt x="135" y="13"/>
                </a:lnTo>
                <a:lnTo>
                  <a:pt x="135" y="13"/>
                </a:lnTo>
                <a:lnTo>
                  <a:pt x="135" y="13"/>
                </a:lnTo>
                <a:lnTo>
                  <a:pt x="135" y="13"/>
                </a:lnTo>
                <a:lnTo>
                  <a:pt x="135" y="13"/>
                </a:lnTo>
                <a:lnTo>
                  <a:pt x="135" y="14"/>
                </a:lnTo>
                <a:lnTo>
                  <a:pt x="135" y="14"/>
                </a:lnTo>
                <a:lnTo>
                  <a:pt x="135" y="14"/>
                </a:lnTo>
                <a:lnTo>
                  <a:pt x="135" y="14"/>
                </a:lnTo>
                <a:lnTo>
                  <a:pt x="135" y="13"/>
                </a:lnTo>
                <a:lnTo>
                  <a:pt x="137" y="13"/>
                </a:lnTo>
                <a:lnTo>
                  <a:pt x="137" y="13"/>
                </a:lnTo>
                <a:lnTo>
                  <a:pt x="137" y="14"/>
                </a:lnTo>
                <a:lnTo>
                  <a:pt x="138" y="14"/>
                </a:lnTo>
                <a:lnTo>
                  <a:pt x="138" y="14"/>
                </a:lnTo>
                <a:lnTo>
                  <a:pt x="140" y="14"/>
                </a:lnTo>
                <a:lnTo>
                  <a:pt x="140" y="14"/>
                </a:lnTo>
                <a:lnTo>
                  <a:pt x="141" y="14"/>
                </a:lnTo>
                <a:lnTo>
                  <a:pt x="142" y="14"/>
                </a:lnTo>
                <a:lnTo>
                  <a:pt x="142" y="13"/>
                </a:lnTo>
                <a:lnTo>
                  <a:pt x="144" y="13"/>
                </a:lnTo>
                <a:lnTo>
                  <a:pt x="144" y="13"/>
                </a:lnTo>
                <a:lnTo>
                  <a:pt x="144" y="13"/>
                </a:lnTo>
                <a:lnTo>
                  <a:pt x="145" y="13"/>
                </a:lnTo>
                <a:lnTo>
                  <a:pt x="145" y="13"/>
                </a:lnTo>
                <a:lnTo>
                  <a:pt x="144" y="14"/>
                </a:lnTo>
                <a:lnTo>
                  <a:pt x="144" y="14"/>
                </a:lnTo>
                <a:lnTo>
                  <a:pt x="145" y="14"/>
                </a:lnTo>
                <a:lnTo>
                  <a:pt x="145" y="14"/>
                </a:lnTo>
                <a:lnTo>
                  <a:pt x="145" y="14"/>
                </a:lnTo>
                <a:lnTo>
                  <a:pt x="145" y="14"/>
                </a:lnTo>
                <a:lnTo>
                  <a:pt x="147" y="14"/>
                </a:lnTo>
                <a:lnTo>
                  <a:pt x="147" y="14"/>
                </a:lnTo>
                <a:lnTo>
                  <a:pt x="147" y="13"/>
                </a:lnTo>
                <a:lnTo>
                  <a:pt x="147" y="13"/>
                </a:lnTo>
                <a:lnTo>
                  <a:pt x="147" y="14"/>
                </a:lnTo>
                <a:lnTo>
                  <a:pt x="148" y="14"/>
                </a:lnTo>
                <a:lnTo>
                  <a:pt x="150" y="13"/>
                </a:lnTo>
                <a:lnTo>
                  <a:pt x="150" y="13"/>
                </a:lnTo>
                <a:lnTo>
                  <a:pt x="150" y="13"/>
                </a:lnTo>
                <a:lnTo>
                  <a:pt x="150" y="13"/>
                </a:lnTo>
                <a:lnTo>
                  <a:pt x="150" y="13"/>
                </a:lnTo>
                <a:lnTo>
                  <a:pt x="150" y="14"/>
                </a:lnTo>
                <a:lnTo>
                  <a:pt x="150" y="14"/>
                </a:lnTo>
                <a:lnTo>
                  <a:pt x="151" y="13"/>
                </a:lnTo>
                <a:lnTo>
                  <a:pt x="151" y="13"/>
                </a:lnTo>
                <a:lnTo>
                  <a:pt x="151" y="13"/>
                </a:lnTo>
                <a:lnTo>
                  <a:pt x="151" y="13"/>
                </a:lnTo>
                <a:lnTo>
                  <a:pt x="151" y="13"/>
                </a:lnTo>
                <a:lnTo>
                  <a:pt x="152" y="14"/>
                </a:lnTo>
                <a:lnTo>
                  <a:pt x="152" y="14"/>
                </a:lnTo>
                <a:lnTo>
                  <a:pt x="152" y="14"/>
                </a:lnTo>
                <a:lnTo>
                  <a:pt x="154" y="14"/>
                </a:lnTo>
                <a:lnTo>
                  <a:pt x="154" y="14"/>
                </a:lnTo>
                <a:lnTo>
                  <a:pt x="154" y="14"/>
                </a:lnTo>
                <a:lnTo>
                  <a:pt x="154" y="13"/>
                </a:lnTo>
                <a:lnTo>
                  <a:pt x="154" y="13"/>
                </a:lnTo>
                <a:lnTo>
                  <a:pt x="155" y="14"/>
                </a:lnTo>
                <a:lnTo>
                  <a:pt x="155" y="14"/>
                </a:lnTo>
                <a:lnTo>
                  <a:pt x="155" y="14"/>
                </a:lnTo>
                <a:lnTo>
                  <a:pt x="155" y="14"/>
                </a:lnTo>
                <a:lnTo>
                  <a:pt x="155" y="13"/>
                </a:lnTo>
                <a:lnTo>
                  <a:pt x="158" y="14"/>
                </a:lnTo>
                <a:lnTo>
                  <a:pt x="157" y="14"/>
                </a:lnTo>
                <a:lnTo>
                  <a:pt x="157" y="14"/>
                </a:lnTo>
                <a:lnTo>
                  <a:pt x="157" y="14"/>
                </a:lnTo>
                <a:lnTo>
                  <a:pt x="157" y="16"/>
                </a:lnTo>
                <a:lnTo>
                  <a:pt x="155" y="16"/>
                </a:lnTo>
                <a:lnTo>
                  <a:pt x="155" y="16"/>
                </a:lnTo>
                <a:lnTo>
                  <a:pt x="155" y="16"/>
                </a:lnTo>
                <a:lnTo>
                  <a:pt x="155" y="17"/>
                </a:lnTo>
                <a:lnTo>
                  <a:pt x="155" y="17"/>
                </a:lnTo>
                <a:lnTo>
                  <a:pt x="155" y="17"/>
                </a:lnTo>
                <a:lnTo>
                  <a:pt x="157" y="17"/>
                </a:lnTo>
                <a:lnTo>
                  <a:pt x="157" y="17"/>
                </a:lnTo>
                <a:lnTo>
                  <a:pt x="158" y="19"/>
                </a:lnTo>
                <a:lnTo>
                  <a:pt x="158" y="19"/>
                </a:lnTo>
                <a:lnTo>
                  <a:pt x="158" y="19"/>
                </a:lnTo>
                <a:lnTo>
                  <a:pt x="158" y="19"/>
                </a:lnTo>
                <a:lnTo>
                  <a:pt x="160" y="19"/>
                </a:lnTo>
                <a:lnTo>
                  <a:pt x="160" y="19"/>
                </a:lnTo>
                <a:lnTo>
                  <a:pt x="161" y="20"/>
                </a:lnTo>
                <a:lnTo>
                  <a:pt x="161" y="20"/>
                </a:lnTo>
                <a:lnTo>
                  <a:pt x="162" y="19"/>
                </a:lnTo>
                <a:lnTo>
                  <a:pt x="162" y="19"/>
                </a:lnTo>
                <a:lnTo>
                  <a:pt x="162" y="19"/>
                </a:lnTo>
                <a:lnTo>
                  <a:pt x="162" y="17"/>
                </a:lnTo>
                <a:lnTo>
                  <a:pt x="162" y="17"/>
                </a:lnTo>
                <a:lnTo>
                  <a:pt x="162" y="16"/>
                </a:lnTo>
                <a:lnTo>
                  <a:pt x="162" y="16"/>
                </a:lnTo>
                <a:lnTo>
                  <a:pt x="162" y="14"/>
                </a:lnTo>
                <a:lnTo>
                  <a:pt x="162" y="14"/>
                </a:lnTo>
                <a:lnTo>
                  <a:pt x="162" y="14"/>
                </a:lnTo>
                <a:lnTo>
                  <a:pt x="162" y="14"/>
                </a:lnTo>
                <a:lnTo>
                  <a:pt x="162" y="13"/>
                </a:lnTo>
                <a:lnTo>
                  <a:pt x="164" y="13"/>
                </a:lnTo>
                <a:lnTo>
                  <a:pt x="164" y="13"/>
                </a:lnTo>
                <a:lnTo>
                  <a:pt x="164" y="13"/>
                </a:lnTo>
                <a:lnTo>
                  <a:pt x="165" y="14"/>
                </a:lnTo>
                <a:lnTo>
                  <a:pt x="165" y="14"/>
                </a:lnTo>
                <a:lnTo>
                  <a:pt x="167" y="14"/>
                </a:lnTo>
                <a:lnTo>
                  <a:pt x="167" y="14"/>
                </a:lnTo>
                <a:lnTo>
                  <a:pt x="167" y="16"/>
                </a:lnTo>
                <a:lnTo>
                  <a:pt x="167" y="16"/>
                </a:lnTo>
                <a:lnTo>
                  <a:pt x="165" y="16"/>
                </a:lnTo>
                <a:lnTo>
                  <a:pt x="165" y="16"/>
                </a:lnTo>
                <a:lnTo>
                  <a:pt x="165" y="16"/>
                </a:lnTo>
                <a:lnTo>
                  <a:pt x="167" y="16"/>
                </a:lnTo>
                <a:lnTo>
                  <a:pt x="168" y="17"/>
                </a:lnTo>
                <a:lnTo>
                  <a:pt x="168" y="17"/>
                </a:lnTo>
                <a:lnTo>
                  <a:pt x="169" y="17"/>
                </a:lnTo>
                <a:lnTo>
                  <a:pt x="169" y="17"/>
                </a:lnTo>
                <a:lnTo>
                  <a:pt x="169" y="17"/>
                </a:lnTo>
                <a:lnTo>
                  <a:pt x="171" y="17"/>
                </a:lnTo>
                <a:lnTo>
                  <a:pt x="171" y="17"/>
                </a:lnTo>
                <a:lnTo>
                  <a:pt x="172" y="17"/>
                </a:lnTo>
                <a:lnTo>
                  <a:pt x="174" y="17"/>
                </a:lnTo>
                <a:lnTo>
                  <a:pt x="174" y="17"/>
                </a:lnTo>
                <a:lnTo>
                  <a:pt x="174" y="17"/>
                </a:lnTo>
                <a:lnTo>
                  <a:pt x="174" y="17"/>
                </a:lnTo>
                <a:lnTo>
                  <a:pt x="174" y="17"/>
                </a:lnTo>
                <a:lnTo>
                  <a:pt x="174" y="17"/>
                </a:lnTo>
                <a:lnTo>
                  <a:pt x="174" y="16"/>
                </a:lnTo>
                <a:lnTo>
                  <a:pt x="174" y="16"/>
                </a:lnTo>
                <a:lnTo>
                  <a:pt x="174" y="16"/>
                </a:lnTo>
                <a:lnTo>
                  <a:pt x="175" y="17"/>
                </a:lnTo>
                <a:lnTo>
                  <a:pt x="175" y="17"/>
                </a:lnTo>
                <a:lnTo>
                  <a:pt x="175" y="16"/>
                </a:lnTo>
                <a:lnTo>
                  <a:pt x="175" y="16"/>
                </a:lnTo>
                <a:lnTo>
                  <a:pt x="175" y="16"/>
                </a:lnTo>
                <a:lnTo>
                  <a:pt x="175" y="16"/>
                </a:lnTo>
                <a:lnTo>
                  <a:pt x="175" y="14"/>
                </a:lnTo>
                <a:lnTo>
                  <a:pt x="174" y="14"/>
                </a:lnTo>
                <a:lnTo>
                  <a:pt x="174" y="14"/>
                </a:lnTo>
                <a:lnTo>
                  <a:pt x="174" y="14"/>
                </a:lnTo>
                <a:lnTo>
                  <a:pt x="174" y="14"/>
                </a:lnTo>
                <a:lnTo>
                  <a:pt x="175" y="14"/>
                </a:lnTo>
                <a:lnTo>
                  <a:pt x="175" y="14"/>
                </a:lnTo>
                <a:lnTo>
                  <a:pt x="175" y="14"/>
                </a:lnTo>
                <a:lnTo>
                  <a:pt x="175" y="14"/>
                </a:lnTo>
                <a:lnTo>
                  <a:pt x="177" y="16"/>
                </a:lnTo>
                <a:lnTo>
                  <a:pt x="177" y="16"/>
                </a:lnTo>
                <a:lnTo>
                  <a:pt x="175" y="16"/>
                </a:lnTo>
                <a:lnTo>
                  <a:pt x="175" y="17"/>
                </a:lnTo>
                <a:lnTo>
                  <a:pt x="175" y="17"/>
                </a:lnTo>
                <a:lnTo>
                  <a:pt x="177" y="17"/>
                </a:lnTo>
                <a:lnTo>
                  <a:pt x="177" y="17"/>
                </a:lnTo>
                <a:lnTo>
                  <a:pt x="177" y="17"/>
                </a:lnTo>
                <a:lnTo>
                  <a:pt x="177" y="17"/>
                </a:lnTo>
                <a:lnTo>
                  <a:pt x="177" y="17"/>
                </a:lnTo>
                <a:lnTo>
                  <a:pt x="177" y="17"/>
                </a:lnTo>
                <a:lnTo>
                  <a:pt x="178" y="16"/>
                </a:lnTo>
                <a:lnTo>
                  <a:pt x="178" y="16"/>
                </a:lnTo>
                <a:lnTo>
                  <a:pt x="178" y="17"/>
                </a:lnTo>
                <a:lnTo>
                  <a:pt x="179" y="17"/>
                </a:lnTo>
                <a:lnTo>
                  <a:pt x="179" y="17"/>
                </a:lnTo>
                <a:lnTo>
                  <a:pt x="179" y="16"/>
                </a:lnTo>
                <a:lnTo>
                  <a:pt x="179" y="16"/>
                </a:lnTo>
                <a:lnTo>
                  <a:pt x="181" y="17"/>
                </a:lnTo>
                <a:lnTo>
                  <a:pt x="181" y="17"/>
                </a:lnTo>
                <a:lnTo>
                  <a:pt x="182" y="17"/>
                </a:lnTo>
                <a:lnTo>
                  <a:pt x="184" y="17"/>
                </a:lnTo>
                <a:lnTo>
                  <a:pt x="184" y="17"/>
                </a:lnTo>
                <a:lnTo>
                  <a:pt x="184" y="16"/>
                </a:lnTo>
                <a:lnTo>
                  <a:pt x="185" y="16"/>
                </a:lnTo>
                <a:lnTo>
                  <a:pt x="185" y="16"/>
                </a:lnTo>
                <a:lnTo>
                  <a:pt x="187" y="16"/>
                </a:lnTo>
                <a:lnTo>
                  <a:pt x="188" y="16"/>
                </a:lnTo>
                <a:lnTo>
                  <a:pt x="188" y="16"/>
                </a:lnTo>
                <a:lnTo>
                  <a:pt x="188" y="14"/>
                </a:lnTo>
                <a:lnTo>
                  <a:pt x="188" y="14"/>
                </a:lnTo>
                <a:lnTo>
                  <a:pt x="188" y="13"/>
                </a:lnTo>
                <a:lnTo>
                  <a:pt x="188" y="13"/>
                </a:lnTo>
                <a:lnTo>
                  <a:pt x="188" y="13"/>
                </a:lnTo>
                <a:lnTo>
                  <a:pt x="189" y="13"/>
                </a:lnTo>
                <a:lnTo>
                  <a:pt x="189" y="13"/>
                </a:lnTo>
                <a:lnTo>
                  <a:pt x="191" y="13"/>
                </a:lnTo>
                <a:lnTo>
                  <a:pt x="191" y="13"/>
                </a:lnTo>
                <a:lnTo>
                  <a:pt x="191" y="13"/>
                </a:lnTo>
                <a:lnTo>
                  <a:pt x="191" y="13"/>
                </a:lnTo>
                <a:lnTo>
                  <a:pt x="189" y="13"/>
                </a:lnTo>
                <a:lnTo>
                  <a:pt x="188" y="13"/>
                </a:lnTo>
                <a:lnTo>
                  <a:pt x="188" y="14"/>
                </a:lnTo>
                <a:lnTo>
                  <a:pt x="188" y="14"/>
                </a:lnTo>
                <a:lnTo>
                  <a:pt x="188" y="14"/>
                </a:lnTo>
                <a:lnTo>
                  <a:pt x="188" y="14"/>
                </a:lnTo>
                <a:lnTo>
                  <a:pt x="189" y="16"/>
                </a:lnTo>
                <a:lnTo>
                  <a:pt x="189" y="16"/>
                </a:lnTo>
                <a:lnTo>
                  <a:pt x="191" y="16"/>
                </a:lnTo>
                <a:lnTo>
                  <a:pt x="192" y="16"/>
                </a:lnTo>
                <a:lnTo>
                  <a:pt x="195" y="16"/>
                </a:lnTo>
                <a:lnTo>
                  <a:pt x="195" y="16"/>
                </a:lnTo>
                <a:lnTo>
                  <a:pt x="195" y="14"/>
                </a:lnTo>
                <a:lnTo>
                  <a:pt x="195" y="14"/>
                </a:lnTo>
                <a:lnTo>
                  <a:pt x="197" y="14"/>
                </a:lnTo>
                <a:lnTo>
                  <a:pt x="197" y="14"/>
                </a:lnTo>
                <a:lnTo>
                  <a:pt x="198" y="14"/>
                </a:lnTo>
                <a:lnTo>
                  <a:pt x="198" y="14"/>
                </a:lnTo>
                <a:lnTo>
                  <a:pt x="198" y="14"/>
                </a:lnTo>
                <a:lnTo>
                  <a:pt x="198" y="14"/>
                </a:lnTo>
                <a:lnTo>
                  <a:pt x="199" y="14"/>
                </a:lnTo>
                <a:lnTo>
                  <a:pt x="199" y="14"/>
                </a:lnTo>
                <a:lnTo>
                  <a:pt x="201" y="14"/>
                </a:lnTo>
                <a:lnTo>
                  <a:pt x="202" y="14"/>
                </a:lnTo>
                <a:lnTo>
                  <a:pt x="202" y="14"/>
                </a:lnTo>
                <a:lnTo>
                  <a:pt x="204" y="14"/>
                </a:lnTo>
                <a:lnTo>
                  <a:pt x="205" y="13"/>
                </a:lnTo>
                <a:lnTo>
                  <a:pt x="205" y="13"/>
                </a:lnTo>
                <a:lnTo>
                  <a:pt x="205" y="13"/>
                </a:lnTo>
                <a:lnTo>
                  <a:pt x="205" y="13"/>
                </a:lnTo>
                <a:lnTo>
                  <a:pt x="205" y="13"/>
                </a:lnTo>
                <a:lnTo>
                  <a:pt x="207" y="13"/>
                </a:lnTo>
                <a:lnTo>
                  <a:pt x="207" y="13"/>
                </a:lnTo>
                <a:lnTo>
                  <a:pt x="207" y="13"/>
                </a:lnTo>
                <a:lnTo>
                  <a:pt x="208" y="13"/>
                </a:lnTo>
                <a:lnTo>
                  <a:pt x="208" y="13"/>
                </a:lnTo>
                <a:lnTo>
                  <a:pt x="208" y="13"/>
                </a:lnTo>
                <a:lnTo>
                  <a:pt x="208" y="13"/>
                </a:lnTo>
                <a:lnTo>
                  <a:pt x="209" y="13"/>
                </a:lnTo>
                <a:lnTo>
                  <a:pt x="209" y="13"/>
                </a:lnTo>
                <a:lnTo>
                  <a:pt x="209" y="13"/>
                </a:lnTo>
                <a:lnTo>
                  <a:pt x="211" y="13"/>
                </a:lnTo>
                <a:lnTo>
                  <a:pt x="212" y="13"/>
                </a:lnTo>
                <a:lnTo>
                  <a:pt x="214" y="13"/>
                </a:lnTo>
                <a:lnTo>
                  <a:pt x="215" y="12"/>
                </a:lnTo>
                <a:lnTo>
                  <a:pt x="215" y="12"/>
                </a:lnTo>
                <a:lnTo>
                  <a:pt x="215" y="12"/>
                </a:lnTo>
                <a:lnTo>
                  <a:pt x="215" y="12"/>
                </a:lnTo>
                <a:lnTo>
                  <a:pt x="215" y="12"/>
                </a:lnTo>
                <a:lnTo>
                  <a:pt x="215" y="12"/>
                </a:lnTo>
                <a:lnTo>
                  <a:pt x="216" y="12"/>
                </a:lnTo>
                <a:lnTo>
                  <a:pt x="216" y="12"/>
                </a:lnTo>
                <a:lnTo>
                  <a:pt x="216" y="12"/>
                </a:lnTo>
                <a:lnTo>
                  <a:pt x="216" y="13"/>
                </a:lnTo>
                <a:lnTo>
                  <a:pt x="216" y="13"/>
                </a:lnTo>
                <a:lnTo>
                  <a:pt x="216" y="13"/>
                </a:lnTo>
                <a:lnTo>
                  <a:pt x="218" y="14"/>
                </a:lnTo>
                <a:lnTo>
                  <a:pt x="218" y="14"/>
                </a:lnTo>
                <a:lnTo>
                  <a:pt x="218" y="13"/>
                </a:lnTo>
                <a:lnTo>
                  <a:pt x="219" y="13"/>
                </a:lnTo>
                <a:lnTo>
                  <a:pt x="221" y="13"/>
                </a:lnTo>
                <a:lnTo>
                  <a:pt x="221" y="13"/>
                </a:lnTo>
                <a:lnTo>
                  <a:pt x="221" y="13"/>
                </a:lnTo>
                <a:lnTo>
                  <a:pt x="222" y="13"/>
                </a:lnTo>
                <a:lnTo>
                  <a:pt x="222" y="13"/>
                </a:lnTo>
                <a:lnTo>
                  <a:pt x="222" y="13"/>
                </a:lnTo>
                <a:lnTo>
                  <a:pt x="224" y="13"/>
                </a:lnTo>
                <a:lnTo>
                  <a:pt x="224" y="13"/>
                </a:lnTo>
                <a:lnTo>
                  <a:pt x="224" y="13"/>
                </a:lnTo>
                <a:lnTo>
                  <a:pt x="224" y="13"/>
                </a:lnTo>
                <a:lnTo>
                  <a:pt x="224" y="13"/>
                </a:lnTo>
                <a:lnTo>
                  <a:pt x="225" y="12"/>
                </a:lnTo>
                <a:lnTo>
                  <a:pt x="225" y="12"/>
                </a:lnTo>
                <a:lnTo>
                  <a:pt x="225" y="12"/>
                </a:lnTo>
                <a:lnTo>
                  <a:pt x="225" y="12"/>
                </a:lnTo>
                <a:lnTo>
                  <a:pt x="225" y="12"/>
                </a:lnTo>
                <a:lnTo>
                  <a:pt x="226" y="12"/>
                </a:lnTo>
                <a:lnTo>
                  <a:pt x="226" y="12"/>
                </a:lnTo>
                <a:lnTo>
                  <a:pt x="226" y="12"/>
                </a:lnTo>
                <a:lnTo>
                  <a:pt x="226" y="12"/>
                </a:lnTo>
                <a:lnTo>
                  <a:pt x="228" y="12"/>
                </a:lnTo>
                <a:lnTo>
                  <a:pt x="228" y="12"/>
                </a:lnTo>
                <a:lnTo>
                  <a:pt x="228" y="12"/>
                </a:lnTo>
                <a:lnTo>
                  <a:pt x="228" y="10"/>
                </a:lnTo>
                <a:lnTo>
                  <a:pt x="228" y="10"/>
                </a:lnTo>
                <a:lnTo>
                  <a:pt x="228" y="10"/>
                </a:lnTo>
                <a:lnTo>
                  <a:pt x="228" y="10"/>
                </a:lnTo>
                <a:lnTo>
                  <a:pt x="228" y="10"/>
                </a:lnTo>
                <a:lnTo>
                  <a:pt x="229" y="10"/>
                </a:lnTo>
                <a:lnTo>
                  <a:pt x="229" y="10"/>
                </a:lnTo>
                <a:lnTo>
                  <a:pt x="228" y="10"/>
                </a:lnTo>
                <a:lnTo>
                  <a:pt x="228" y="10"/>
                </a:lnTo>
                <a:lnTo>
                  <a:pt x="226" y="10"/>
                </a:lnTo>
                <a:lnTo>
                  <a:pt x="226" y="10"/>
                </a:lnTo>
                <a:lnTo>
                  <a:pt x="228" y="10"/>
                </a:lnTo>
                <a:lnTo>
                  <a:pt x="228" y="9"/>
                </a:lnTo>
                <a:lnTo>
                  <a:pt x="229" y="9"/>
                </a:lnTo>
                <a:lnTo>
                  <a:pt x="229" y="10"/>
                </a:lnTo>
                <a:lnTo>
                  <a:pt x="229" y="10"/>
                </a:lnTo>
                <a:lnTo>
                  <a:pt x="231" y="10"/>
                </a:lnTo>
                <a:lnTo>
                  <a:pt x="231" y="10"/>
                </a:lnTo>
                <a:lnTo>
                  <a:pt x="232" y="10"/>
                </a:lnTo>
                <a:lnTo>
                  <a:pt x="232" y="10"/>
                </a:lnTo>
                <a:lnTo>
                  <a:pt x="234" y="9"/>
                </a:lnTo>
                <a:lnTo>
                  <a:pt x="234" y="9"/>
                </a:lnTo>
                <a:lnTo>
                  <a:pt x="234" y="9"/>
                </a:lnTo>
                <a:lnTo>
                  <a:pt x="234" y="9"/>
                </a:lnTo>
                <a:lnTo>
                  <a:pt x="234" y="9"/>
                </a:lnTo>
                <a:lnTo>
                  <a:pt x="232" y="9"/>
                </a:lnTo>
                <a:lnTo>
                  <a:pt x="232" y="9"/>
                </a:lnTo>
                <a:lnTo>
                  <a:pt x="232" y="7"/>
                </a:lnTo>
                <a:lnTo>
                  <a:pt x="232" y="7"/>
                </a:lnTo>
                <a:lnTo>
                  <a:pt x="234" y="7"/>
                </a:lnTo>
                <a:lnTo>
                  <a:pt x="234" y="7"/>
                </a:lnTo>
                <a:lnTo>
                  <a:pt x="234" y="9"/>
                </a:lnTo>
                <a:lnTo>
                  <a:pt x="234" y="9"/>
                </a:lnTo>
                <a:lnTo>
                  <a:pt x="235" y="9"/>
                </a:lnTo>
                <a:lnTo>
                  <a:pt x="235" y="9"/>
                </a:lnTo>
                <a:lnTo>
                  <a:pt x="236" y="9"/>
                </a:lnTo>
                <a:lnTo>
                  <a:pt x="238" y="9"/>
                </a:lnTo>
                <a:lnTo>
                  <a:pt x="238" y="9"/>
                </a:lnTo>
                <a:lnTo>
                  <a:pt x="238" y="7"/>
                </a:lnTo>
                <a:lnTo>
                  <a:pt x="238" y="7"/>
                </a:lnTo>
                <a:lnTo>
                  <a:pt x="238" y="6"/>
                </a:lnTo>
                <a:lnTo>
                  <a:pt x="238" y="6"/>
                </a:lnTo>
                <a:lnTo>
                  <a:pt x="238" y="6"/>
                </a:lnTo>
                <a:lnTo>
                  <a:pt x="238" y="7"/>
                </a:lnTo>
                <a:lnTo>
                  <a:pt x="238" y="7"/>
                </a:lnTo>
                <a:lnTo>
                  <a:pt x="238" y="7"/>
                </a:lnTo>
                <a:lnTo>
                  <a:pt x="238" y="7"/>
                </a:lnTo>
                <a:lnTo>
                  <a:pt x="239" y="7"/>
                </a:lnTo>
                <a:lnTo>
                  <a:pt x="239" y="9"/>
                </a:lnTo>
                <a:lnTo>
                  <a:pt x="239" y="9"/>
                </a:lnTo>
                <a:lnTo>
                  <a:pt x="241" y="9"/>
                </a:lnTo>
                <a:lnTo>
                  <a:pt x="242" y="9"/>
                </a:lnTo>
                <a:lnTo>
                  <a:pt x="244" y="7"/>
                </a:lnTo>
                <a:lnTo>
                  <a:pt x="244" y="7"/>
                </a:lnTo>
                <a:lnTo>
                  <a:pt x="244" y="7"/>
                </a:lnTo>
                <a:lnTo>
                  <a:pt x="244" y="7"/>
                </a:lnTo>
                <a:lnTo>
                  <a:pt x="244" y="7"/>
                </a:lnTo>
                <a:lnTo>
                  <a:pt x="244" y="7"/>
                </a:lnTo>
                <a:lnTo>
                  <a:pt x="245" y="6"/>
                </a:lnTo>
                <a:lnTo>
                  <a:pt x="246" y="6"/>
                </a:lnTo>
                <a:lnTo>
                  <a:pt x="246" y="6"/>
                </a:lnTo>
                <a:lnTo>
                  <a:pt x="246" y="7"/>
                </a:lnTo>
                <a:lnTo>
                  <a:pt x="246" y="7"/>
                </a:lnTo>
                <a:lnTo>
                  <a:pt x="246" y="7"/>
                </a:lnTo>
                <a:lnTo>
                  <a:pt x="246" y="7"/>
                </a:lnTo>
                <a:lnTo>
                  <a:pt x="246" y="7"/>
                </a:lnTo>
                <a:lnTo>
                  <a:pt x="248" y="7"/>
                </a:lnTo>
                <a:lnTo>
                  <a:pt x="248" y="6"/>
                </a:lnTo>
                <a:lnTo>
                  <a:pt x="248" y="6"/>
                </a:lnTo>
                <a:lnTo>
                  <a:pt x="248" y="6"/>
                </a:lnTo>
                <a:lnTo>
                  <a:pt x="248" y="4"/>
                </a:lnTo>
                <a:lnTo>
                  <a:pt x="248" y="4"/>
                </a:lnTo>
                <a:lnTo>
                  <a:pt x="248" y="4"/>
                </a:lnTo>
                <a:lnTo>
                  <a:pt x="248" y="4"/>
                </a:lnTo>
                <a:lnTo>
                  <a:pt x="248" y="4"/>
                </a:lnTo>
                <a:lnTo>
                  <a:pt x="248" y="4"/>
                </a:lnTo>
                <a:lnTo>
                  <a:pt x="248" y="4"/>
                </a:lnTo>
                <a:lnTo>
                  <a:pt x="248" y="3"/>
                </a:lnTo>
                <a:lnTo>
                  <a:pt x="248" y="3"/>
                </a:lnTo>
                <a:lnTo>
                  <a:pt x="248" y="4"/>
                </a:lnTo>
                <a:lnTo>
                  <a:pt x="248" y="4"/>
                </a:lnTo>
                <a:lnTo>
                  <a:pt x="249" y="3"/>
                </a:lnTo>
                <a:lnTo>
                  <a:pt x="249" y="3"/>
                </a:lnTo>
                <a:lnTo>
                  <a:pt x="251" y="3"/>
                </a:lnTo>
                <a:lnTo>
                  <a:pt x="251" y="3"/>
                </a:lnTo>
                <a:lnTo>
                  <a:pt x="252" y="4"/>
                </a:lnTo>
                <a:lnTo>
                  <a:pt x="249" y="6"/>
                </a:lnTo>
                <a:lnTo>
                  <a:pt x="249" y="6"/>
                </a:lnTo>
                <a:lnTo>
                  <a:pt x="251" y="6"/>
                </a:lnTo>
                <a:lnTo>
                  <a:pt x="251" y="6"/>
                </a:lnTo>
                <a:lnTo>
                  <a:pt x="252" y="6"/>
                </a:lnTo>
                <a:lnTo>
                  <a:pt x="252" y="6"/>
                </a:lnTo>
                <a:lnTo>
                  <a:pt x="252" y="6"/>
                </a:lnTo>
                <a:lnTo>
                  <a:pt x="254" y="6"/>
                </a:lnTo>
                <a:lnTo>
                  <a:pt x="255" y="6"/>
                </a:lnTo>
                <a:lnTo>
                  <a:pt x="256" y="4"/>
                </a:lnTo>
                <a:lnTo>
                  <a:pt x="258" y="4"/>
                </a:lnTo>
                <a:lnTo>
                  <a:pt x="258" y="4"/>
                </a:lnTo>
                <a:lnTo>
                  <a:pt x="259" y="4"/>
                </a:lnTo>
                <a:lnTo>
                  <a:pt x="259" y="4"/>
                </a:lnTo>
                <a:lnTo>
                  <a:pt x="259" y="4"/>
                </a:lnTo>
                <a:lnTo>
                  <a:pt x="259" y="4"/>
                </a:lnTo>
                <a:lnTo>
                  <a:pt x="261" y="4"/>
                </a:lnTo>
                <a:lnTo>
                  <a:pt x="262" y="4"/>
                </a:lnTo>
                <a:lnTo>
                  <a:pt x="264" y="4"/>
                </a:lnTo>
                <a:lnTo>
                  <a:pt x="265" y="3"/>
                </a:lnTo>
                <a:lnTo>
                  <a:pt x="265" y="3"/>
                </a:lnTo>
                <a:lnTo>
                  <a:pt x="265" y="4"/>
                </a:lnTo>
                <a:lnTo>
                  <a:pt x="264" y="4"/>
                </a:lnTo>
                <a:lnTo>
                  <a:pt x="262" y="4"/>
                </a:lnTo>
                <a:lnTo>
                  <a:pt x="261" y="6"/>
                </a:lnTo>
                <a:lnTo>
                  <a:pt x="261" y="6"/>
                </a:lnTo>
                <a:lnTo>
                  <a:pt x="261" y="6"/>
                </a:lnTo>
                <a:lnTo>
                  <a:pt x="259" y="6"/>
                </a:lnTo>
                <a:lnTo>
                  <a:pt x="258" y="6"/>
                </a:lnTo>
                <a:lnTo>
                  <a:pt x="258" y="6"/>
                </a:lnTo>
                <a:lnTo>
                  <a:pt x="256" y="6"/>
                </a:lnTo>
                <a:lnTo>
                  <a:pt x="256" y="7"/>
                </a:lnTo>
                <a:lnTo>
                  <a:pt x="256" y="7"/>
                </a:lnTo>
                <a:lnTo>
                  <a:pt x="258" y="7"/>
                </a:lnTo>
                <a:lnTo>
                  <a:pt x="258" y="7"/>
                </a:lnTo>
                <a:lnTo>
                  <a:pt x="259" y="7"/>
                </a:lnTo>
                <a:lnTo>
                  <a:pt x="261" y="7"/>
                </a:lnTo>
                <a:lnTo>
                  <a:pt x="262" y="9"/>
                </a:lnTo>
                <a:lnTo>
                  <a:pt x="262" y="9"/>
                </a:lnTo>
                <a:lnTo>
                  <a:pt x="264" y="9"/>
                </a:lnTo>
                <a:lnTo>
                  <a:pt x="264" y="9"/>
                </a:lnTo>
                <a:lnTo>
                  <a:pt x="264" y="9"/>
                </a:lnTo>
                <a:lnTo>
                  <a:pt x="264" y="9"/>
                </a:lnTo>
                <a:lnTo>
                  <a:pt x="264" y="9"/>
                </a:lnTo>
                <a:lnTo>
                  <a:pt x="264" y="7"/>
                </a:lnTo>
                <a:lnTo>
                  <a:pt x="264" y="7"/>
                </a:lnTo>
                <a:lnTo>
                  <a:pt x="264" y="7"/>
                </a:lnTo>
                <a:lnTo>
                  <a:pt x="264" y="6"/>
                </a:lnTo>
                <a:lnTo>
                  <a:pt x="265" y="6"/>
                </a:lnTo>
                <a:lnTo>
                  <a:pt x="265" y="6"/>
                </a:lnTo>
                <a:lnTo>
                  <a:pt x="266" y="6"/>
                </a:lnTo>
                <a:lnTo>
                  <a:pt x="266" y="6"/>
                </a:lnTo>
                <a:lnTo>
                  <a:pt x="266" y="6"/>
                </a:lnTo>
                <a:lnTo>
                  <a:pt x="266" y="6"/>
                </a:lnTo>
                <a:lnTo>
                  <a:pt x="268" y="6"/>
                </a:lnTo>
                <a:lnTo>
                  <a:pt x="268" y="6"/>
                </a:lnTo>
                <a:lnTo>
                  <a:pt x="269" y="6"/>
                </a:lnTo>
                <a:lnTo>
                  <a:pt x="271" y="6"/>
                </a:lnTo>
                <a:lnTo>
                  <a:pt x="271" y="6"/>
                </a:lnTo>
                <a:lnTo>
                  <a:pt x="271" y="6"/>
                </a:lnTo>
                <a:lnTo>
                  <a:pt x="271" y="6"/>
                </a:lnTo>
                <a:lnTo>
                  <a:pt x="272" y="6"/>
                </a:lnTo>
                <a:lnTo>
                  <a:pt x="272" y="6"/>
                </a:lnTo>
                <a:lnTo>
                  <a:pt x="273" y="6"/>
                </a:lnTo>
                <a:lnTo>
                  <a:pt x="273" y="6"/>
                </a:lnTo>
                <a:lnTo>
                  <a:pt x="273" y="7"/>
                </a:lnTo>
                <a:lnTo>
                  <a:pt x="273" y="9"/>
                </a:lnTo>
                <a:lnTo>
                  <a:pt x="273" y="9"/>
                </a:lnTo>
                <a:lnTo>
                  <a:pt x="275" y="7"/>
                </a:lnTo>
                <a:lnTo>
                  <a:pt x="275" y="7"/>
                </a:lnTo>
                <a:lnTo>
                  <a:pt x="275" y="9"/>
                </a:lnTo>
                <a:lnTo>
                  <a:pt x="276" y="10"/>
                </a:lnTo>
                <a:lnTo>
                  <a:pt x="276" y="10"/>
                </a:lnTo>
                <a:lnTo>
                  <a:pt x="276" y="10"/>
                </a:lnTo>
                <a:lnTo>
                  <a:pt x="278" y="10"/>
                </a:lnTo>
                <a:lnTo>
                  <a:pt x="278" y="10"/>
                </a:lnTo>
                <a:lnTo>
                  <a:pt x="278" y="10"/>
                </a:lnTo>
                <a:lnTo>
                  <a:pt x="278" y="10"/>
                </a:lnTo>
                <a:lnTo>
                  <a:pt x="279" y="9"/>
                </a:lnTo>
                <a:lnTo>
                  <a:pt x="279" y="7"/>
                </a:lnTo>
                <a:lnTo>
                  <a:pt x="279" y="7"/>
                </a:lnTo>
                <a:lnTo>
                  <a:pt x="279" y="7"/>
                </a:lnTo>
                <a:lnTo>
                  <a:pt x="281" y="7"/>
                </a:lnTo>
                <a:lnTo>
                  <a:pt x="281" y="7"/>
                </a:lnTo>
                <a:lnTo>
                  <a:pt x="281" y="7"/>
                </a:lnTo>
                <a:lnTo>
                  <a:pt x="282" y="7"/>
                </a:lnTo>
                <a:lnTo>
                  <a:pt x="282" y="7"/>
                </a:lnTo>
                <a:lnTo>
                  <a:pt x="283" y="6"/>
                </a:lnTo>
                <a:lnTo>
                  <a:pt x="283" y="6"/>
                </a:lnTo>
                <a:lnTo>
                  <a:pt x="282" y="6"/>
                </a:lnTo>
                <a:lnTo>
                  <a:pt x="281" y="6"/>
                </a:lnTo>
                <a:lnTo>
                  <a:pt x="281" y="6"/>
                </a:lnTo>
                <a:lnTo>
                  <a:pt x="279" y="6"/>
                </a:lnTo>
                <a:lnTo>
                  <a:pt x="279" y="6"/>
                </a:lnTo>
                <a:lnTo>
                  <a:pt x="279" y="6"/>
                </a:lnTo>
                <a:lnTo>
                  <a:pt x="279" y="6"/>
                </a:lnTo>
                <a:lnTo>
                  <a:pt x="279" y="7"/>
                </a:lnTo>
                <a:lnTo>
                  <a:pt x="278" y="7"/>
                </a:lnTo>
                <a:lnTo>
                  <a:pt x="278" y="7"/>
                </a:lnTo>
                <a:lnTo>
                  <a:pt x="279" y="7"/>
                </a:lnTo>
                <a:lnTo>
                  <a:pt x="279" y="6"/>
                </a:lnTo>
                <a:lnTo>
                  <a:pt x="279" y="6"/>
                </a:lnTo>
                <a:lnTo>
                  <a:pt x="278" y="6"/>
                </a:lnTo>
                <a:lnTo>
                  <a:pt x="278" y="6"/>
                </a:lnTo>
                <a:lnTo>
                  <a:pt x="276" y="6"/>
                </a:lnTo>
                <a:lnTo>
                  <a:pt x="276" y="6"/>
                </a:lnTo>
                <a:lnTo>
                  <a:pt x="275" y="6"/>
                </a:lnTo>
                <a:lnTo>
                  <a:pt x="275" y="4"/>
                </a:lnTo>
                <a:lnTo>
                  <a:pt x="278" y="4"/>
                </a:lnTo>
                <a:lnTo>
                  <a:pt x="278" y="4"/>
                </a:lnTo>
                <a:lnTo>
                  <a:pt x="278" y="4"/>
                </a:lnTo>
                <a:lnTo>
                  <a:pt x="278" y="4"/>
                </a:lnTo>
                <a:lnTo>
                  <a:pt x="279" y="4"/>
                </a:lnTo>
                <a:lnTo>
                  <a:pt x="279" y="4"/>
                </a:lnTo>
                <a:lnTo>
                  <a:pt x="279" y="4"/>
                </a:lnTo>
                <a:lnTo>
                  <a:pt x="279" y="4"/>
                </a:lnTo>
                <a:lnTo>
                  <a:pt x="279" y="4"/>
                </a:lnTo>
                <a:lnTo>
                  <a:pt x="281" y="6"/>
                </a:lnTo>
                <a:lnTo>
                  <a:pt x="281" y="6"/>
                </a:lnTo>
                <a:lnTo>
                  <a:pt x="281" y="6"/>
                </a:lnTo>
                <a:lnTo>
                  <a:pt x="281" y="6"/>
                </a:lnTo>
                <a:lnTo>
                  <a:pt x="281" y="4"/>
                </a:lnTo>
                <a:lnTo>
                  <a:pt x="282" y="4"/>
                </a:lnTo>
                <a:lnTo>
                  <a:pt x="283" y="4"/>
                </a:lnTo>
                <a:lnTo>
                  <a:pt x="283" y="4"/>
                </a:lnTo>
                <a:lnTo>
                  <a:pt x="283" y="4"/>
                </a:lnTo>
                <a:lnTo>
                  <a:pt x="283" y="4"/>
                </a:lnTo>
                <a:lnTo>
                  <a:pt x="283" y="3"/>
                </a:lnTo>
                <a:lnTo>
                  <a:pt x="282" y="3"/>
                </a:lnTo>
                <a:lnTo>
                  <a:pt x="282" y="3"/>
                </a:lnTo>
                <a:lnTo>
                  <a:pt x="283" y="3"/>
                </a:lnTo>
                <a:lnTo>
                  <a:pt x="285" y="3"/>
                </a:lnTo>
                <a:lnTo>
                  <a:pt x="286" y="2"/>
                </a:lnTo>
                <a:lnTo>
                  <a:pt x="289" y="2"/>
                </a:lnTo>
                <a:lnTo>
                  <a:pt x="291" y="2"/>
                </a:lnTo>
                <a:lnTo>
                  <a:pt x="292" y="0"/>
                </a:lnTo>
                <a:lnTo>
                  <a:pt x="293" y="0"/>
                </a:lnTo>
                <a:lnTo>
                  <a:pt x="293" y="0"/>
                </a:lnTo>
                <a:close/>
              </a:path>
            </a:pathLst>
          </a:custGeom>
          <a:blipFill dpi="0" rotWithShape="1">
            <a:blip r:embed="rId3" cstate="print">
              <a:duotone>
                <a:prstClr val="black"/>
                <a:schemeClr val="accent1">
                  <a:tint val="45000"/>
                  <a:satMod val="400000"/>
                </a:schemeClr>
              </a:duotone>
              <a:lum bright="29000" contrast="80000"/>
            </a:blip>
            <a:srcRect/>
            <a:stretch>
              <a:fillRect/>
            </a:stretch>
          </a:blipFill>
          <a:ln>
            <a:noFill/>
          </a:ln>
          <a:extLst/>
        </p:spPr>
        <p:txBody>
          <a:bodyPr vert="horz" wrap="square" lIns="68580" tIns="34290" rIns="68580" bIns="3429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 name="Freeform 1961"/>
          <p:cNvSpPr>
            <a:spLocks/>
          </p:cNvSpPr>
          <p:nvPr/>
        </p:nvSpPr>
        <p:spPr bwMode="auto">
          <a:xfrm>
            <a:off x="2411760" y="2009145"/>
            <a:ext cx="1463039" cy="887435"/>
          </a:xfrm>
          <a:custGeom>
            <a:avLst/>
            <a:gdLst>
              <a:gd name="T0" fmla="*/ 299 w 376"/>
              <a:gd name="T1" fmla="*/ 23 h 228"/>
              <a:gd name="T2" fmla="*/ 295 w 376"/>
              <a:gd name="T3" fmla="*/ 33 h 228"/>
              <a:gd name="T4" fmla="*/ 312 w 376"/>
              <a:gd name="T5" fmla="*/ 16 h 228"/>
              <a:gd name="T6" fmla="*/ 333 w 376"/>
              <a:gd name="T7" fmla="*/ 24 h 228"/>
              <a:gd name="T8" fmla="*/ 340 w 376"/>
              <a:gd name="T9" fmla="*/ 22 h 228"/>
              <a:gd name="T10" fmla="*/ 350 w 376"/>
              <a:gd name="T11" fmla="*/ 17 h 228"/>
              <a:gd name="T12" fmla="*/ 369 w 376"/>
              <a:gd name="T13" fmla="*/ 23 h 228"/>
              <a:gd name="T14" fmla="*/ 345 w 376"/>
              <a:gd name="T15" fmla="*/ 40 h 228"/>
              <a:gd name="T16" fmla="*/ 308 w 376"/>
              <a:gd name="T17" fmla="*/ 56 h 228"/>
              <a:gd name="T18" fmla="*/ 299 w 376"/>
              <a:gd name="T19" fmla="*/ 59 h 228"/>
              <a:gd name="T20" fmla="*/ 264 w 376"/>
              <a:gd name="T21" fmla="*/ 74 h 228"/>
              <a:gd name="T22" fmla="*/ 348 w 376"/>
              <a:gd name="T23" fmla="*/ 51 h 228"/>
              <a:gd name="T24" fmla="*/ 328 w 376"/>
              <a:gd name="T25" fmla="*/ 67 h 228"/>
              <a:gd name="T26" fmla="*/ 303 w 376"/>
              <a:gd name="T27" fmla="*/ 83 h 228"/>
              <a:gd name="T28" fmla="*/ 316 w 376"/>
              <a:gd name="T29" fmla="*/ 101 h 228"/>
              <a:gd name="T30" fmla="*/ 349 w 376"/>
              <a:gd name="T31" fmla="*/ 98 h 228"/>
              <a:gd name="T32" fmla="*/ 301 w 376"/>
              <a:gd name="T33" fmla="*/ 123 h 228"/>
              <a:gd name="T34" fmla="*/ 346 w 376"/>
              <a:gd name="T35" fmla="*/ 108 h 228"/>
              <a:gd name="T36" fmla="*/ 358 w 376"/>
              <a:gd name="T37" fmla="*/ 113 h 228"/>
              <a:gd name="T38" fmla="*/ 342 w 376"/>
              <a:gd name="T39" fmla="*/ 121 h 228"/>
              <a:gd name="T40" fmla="*/ 336 w 376"/>
              <a:gd name="T41" fmla="*/ 125 h 228"/>
              <a:gd name="T42" fmla="*/ 319 w 376"/>
              <a:gd name="T43" fmla="*/ 127 h 228"/>
              <a:gd name="T44" fmla="*/ 272 w 376"/>
              <a:gd name="T45" fmla="*/ 140 h 228"/>
              <a:gd name="T46" fmla="*/ 255 w 376"/>
              <a:gd name="T47" fmla="*/ 157 h 228"/>
              <a:gd name="T48" fmla="*/ 322 w 376"/>
              <a:gd name="T49" fmla="*/ 135 h 228"/>
              <a:gd name="T50" fmla="*/ 345 w 376"/>
              <a:gd name="T51" fmla="*/ 135 h 228"/>
              <a:gd name="T52" fmla="*/ 316 w 376"/>
              <a:gd name="T53" fmla="*/ 153 h 228"/>
              <a:gd name="T54" fmla="*/ 343 w 376"/>
              <a:gd name="T55" fmla="*/ 145 h 228"/>
              <a:gd name="T56" fmla="*/ 336 w 376"/>
              <a:gd name="T57" fmla="*/ 154 h 228"/>
              <a:gd name="T58" fmla="*/ 299 w 376"/>
              <a:gd name="T59" fmla="*/ 164 h 228"/>
              <a:gd name="T60" fmla="*/ 245 w 376"/>
              <a:gd name="T61" fmla="*/ 190 h 228"/>
              <a:gd name="T62" fmla="*/ 219 w 376"/>
              <a:gd name="T63" fmla="*/ 207 h 228"/>
              <a:gd name="T64" fmla="*/ 195 w 376"/>
              <a:gd name="T65" fmla="*/ 212 h 228"/>
              <a:gd name="T66" fmla="*/ 154 w 376"/>
              <a:gd name="T67" fmla="*/ 222 h 228"/>
              <a:gd name="T68" fmla="*/ 104 w 376"/>
              <a:gd name="T69" fmla="*/ 227 h 228"/>
              <a:gd name="T70" fmla="*/ 85 w 376"/>
              <a:gd name="T71" fmla="*/ 221 h 228"/>
              <a:gd name="T72" fmla="*/ 70 w 376"/>
              <a:gd name="T73" fmla="*/ 211 h 228"/>
              <a:gd name="T74" fmla="*/ 40 w 376"/>
              <a:gd name="T75" fmla="*/ 207 h 228"/>
              <a:gd name="T76" fmla="*/ 46 w 376"/>
              <a:gd name="T77" fmla="*/ 200 h 228"/>
              <a:gd name="T78" fmla="*/ 65 w 376"/>
              <a:gd name="T79" fmla="*/ 192 h 228"/>
              <a:gd name="T80" fmla="*/ 84 w 376"/>
              <a:gd name="T81" fmla="*/ 178 h 228"/>
              <a:gd name="T82" fmla="*/ 37 w 376"/>
              <a:gd name="T83" fmla="*/ 178 h 228"/>
              <a:gd name="T84" fmla="*/ 47 w 376"/>
              <a:gd name="T85" fmla="*/ 165 h 228"/>
              <a:gd name="T86" fmla="*/ 23 w 376"/>
              <a:gd name="T87" fmla="*/ 160 h 228"/>
              <a:gd name="T88" fmla="*/ 16 w 376"/>
              <a:gd name="T89" fmla="*/ 154 h 228"/>
              <a:gd name="T90" fmla="*/ 1 w 376"/>
              <a:gd name="T91" fmla="*/ 135 h 228"/>
              <a:gd name="T92" fmla="*/ 33 w 376"/>
              <a:gd name="T93" fmla="*/ 134 h 228"/>
              <a:gd name="T94" fmla="*/ 14 w 376"/>
              <a:gd name="T95" fmla="*/ 128 h 228"/>
              <a:gd name="T96" fmla="*/ 44 w 376"/>
              <a:gd name="T97" fmla="*/ 120 h 228"/>
              <a:gd name="T98" fmla="*/ 8 w 376"/>
              <a:gd name="T99" fmla="*/ 117 h 228"/>
              <a:gd name="T100" fmla="*/ 27 w 376"/>
              <a:gd name="T101" fmla="*/ 111 h 228"/>
              <a:gd name="T102" fmla="*/ 31 w 376"/>
              <a:gd name="T103" fmla="*/ 100 h 228"/>
              <a:gd name="T104" fmla="*/ 10 w 376"/>
              <a:gd name="T105" fmla="*/ 97 h 228"/>
              <a:gd name="T106" fmla="*/ 33 w 376"/>
              <a:gd name="T107" fmla="*/ 88 h 228"/>
              <a:gd name="T108" fmla="*/ 23 w 376"/>
              <a:gd name="T109" fmla="*/ 83 h 228"/>
              <a:gd name="T110" fmla="*/ 31 w 376"/>
              <a:gd name="T111" fmla="*/ 77 h 228"/>
              <a:gd name="T112" fmla="*/ 33 w 376"/>
              <a:gd name="T113" fmla="*/ 64 h 228"/>
              <a:gd name="T114" fmla="*/ 51 w 376"/>
              <a:gd name="T115" fmla="*/ 47 h 228"/>
              <a:gd name="T116" fmla="*/ 84 w 376"/>
              <a:gd name="T117" fmla="*/ 20 h 228"/>
              <a:gd name="T118" fmla="*/ 132 w 376"/>
              <a:gd name="T119" fmla="*/ 13 h 228"/>
              <a:gd name="T120" fmla="*/ 175 w 376"/>
              <a:gd name="T121" fmla="*/ 14 h 228"/>
              <a:gd name="T122" fmla="*/ 228 w 376"/>
              <a:gd name="T123" fmla="*/ 10 h 228"/>
              <a:gd name="T124" fmla="*/ 265 w 376"/>
              <a:gd name="T125" fmla="*/ 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6" h="228">
                <a:moveTo>
                  <a:pt x="293" y="0"/>
                </a:moveTo>
                <a:lnTo>
                  <a:pt x="293" y="0"/>
                </a:lnTo>
                <a:lnTo>
                  <a:pt x="292" y="2"/>
                </a:lnTo>
                <a:lnTo>
                  <a:pt x="292" y="2"/>
                </a:lnTo>
                <a:lnTo>
                  <a:pt x="292" y="2"/>
                </a:lnTo>
                <a:lnTo>
                  <a:pt x="292" y="2"/>
                </a:lnTo>
                <a:lnTo>
                  <a:pt x="295" y="3"/>
                </a:lnTo>
                <a:lnTo>
                  <a:pt x="295" y="3"/>
                </a:lnTo>
                <a:lnTo>
                  <a:pt x="296" y="3"/>
                </a:lnTo>
                <a:lnTo>
                  <a:pt x="296" y="2"/>
                </a:lnTo>
                <a:lnTo>
                  <a:pt x="296" y="2"/>
                </a:lnTo>
                <a:lnTo>
                  <a:pt x="296" y="2"/>
                </a:lnTo>
                <a:lnTo>
                  <a:pt x="296" y="3"/>
                </a:lnTo>
                <a:lnTo>
                  <a:pt x="298" y="3"/>
                </a:lnTo>
                <a:lnTo>
                  <a:pt x="298" y="3"/>
                </a:lnTo>
                <a:lnTo>
                  <a:pt x="298" y="3"/>
                </a:lnTo>
                <a:lnTo>
                  <a:pt x="296" y="3"/>
                </a:lnTo>
                <a:lnTo>
                  <a:pt x="296" y="4"/>
                </a:lnTo>
                <a:lnTo>
                  <a:pt x="296" y="4"/>
                </a:lnTo>
                <a:lnTo>
                  <a:pt x="296" y="4"/>
                </a:lnTo>
                <a:lnTo>
                  <a:pt x="296" y="4"/>
                </a:lnTo>
                <a:lnTo>
                  <a:pt x="296" y="6"/>
                </a:lnTo>
                <a:lnTo>
                  <a:pt x="296" y="6"/>
                </a:lnTo>
                <a:lnTo>
                  <a:pt x="296" y="6"/>
                </a:lnTo>
                <a:lnTo>
                  <a:pt x="296" y="6"/>
                </a:lnTo>
                <a:lnTo>
                  <a:pt x="296" y="6"/>
                </a:lnTo>
                <a:lnTo>
                  <a:pt x="296" y="7"/>
                </a:lnTo>
                <a:lnTo>
                  <a:pt x="296" y="7"/>
                </a:lnTo>
                <a:lnTo>
                  <a:pt x="296" y="7"/>
                </a:lnTo>
                <a:lnTo>
                  <a:pt x="296" y="7"/>
                </a:lnTo>
                <a:lnTo>
                  <a:pt x="296" y="7"/>
                </a:lnTo>
                <a:lnTo>
                  <a:pt x="296" y="7"/>
                </a:lnTo>
                <a:lnTo>
                  <a:pt x="296" y="7"/>
                </a:lnTo>
                <a:lnTo>
                  <a:pt x="296" y="7"/>
                </a:lnTo>
                <a:lnTo>
                  <a:pt x="295" y="7"/>
                </a:lnTo>
                <a:lnTo>
                  <a:pt x="292" y="9"/>
                </a:lnTo>
                <a:lnTo>
                  <a:pt x="295" y="12"/>
                </a:lnTo>
                <a:lnTo>
                  <a:pt x="295" y="12"/>
                </a:lnTo>
                <a:lnTo>
                  <a:pt x="296" y="10"/>
                </a:lnTo>
                <a:lnTo>
                  <a:pt x="298" y="10"/>
                </a:lnTo>
                <a:lnTo>
                  <a:pt x="301" y="10"/>
                </a:lnTo>
                <a:lnTo>
                  <a:pt x="301" y="10"/>
                </a:lnTo>
                <a:lnTo>
                  <a:pt x="299" y="10"/>
                </a:lnTo>
                <a:lnTo>
                  <a:pt x="299" y="10"/>
                </a:lnTo>
                <a:lnTo>
                  <a:pt x="298" y="12"/>
                </a:lnTo>
                <a:lnTo>
                  <a:pt x="298" y="12"/>
                </a:lnTo>
                <a:lnTo>
                  <a:pt x="298" y="12"/>
                </a:lnTo>
                <a:lnTo>
                  <a:pt x="296" y="12"/>
                </a:lnTo>
                <a:lnTo>
                  <a:pt x="295" y="13"/>
                </a:lnTo>
                <a:lnTo>
                  <a:pt x="295" y="13"/>
                </a:lnTo>
                <a:lnTo>
                  <a:pt x="295" y="13"/>
                </a:lnTo>
                <a:lnTo>
                  <a:pt x="295" y="13"/>
                </a:lnTo>
                <a:lnTo>
                  <a:pt x="295" y="13"/>
                </a:lnTo>
                <a:lnTo>
                  <a:pt x="295" y="13"/>
                </a:lnTo>
                <a:lnTo>
                  <a:pt x="296" y="13"/>
                </a:lnTo>
                <a:lnTo>
                  <a:pt x="296" y="13"/>
                </a:lnTo>
                <a:lnTo>
                  <a:pt x="296" y="13"/>
                </a:lnTo>
                <a:lnTo>
                  <a:pt x="298" y="13"/>
                </a:lnTo>
                <a:lnTo>
                  <a:pt x="298" y="13"/>
                </a:lnTo>
                <a:lnTo>
                  <a:pt x="298" y="13"/>
                </a:lnTo>
                <a:lnTo>
                  <a:pt x="298" y="13"/>
                </a:lnTo>
                <a:lnTo>
                  <a:pt x="299" y="13"/>
                </a:lnTo>
                <a:lnTo>
                  <a:pt x="299" y="14"/>
                </a:lnTo>
                <a:lnTo>
                  <a:pt x="299" y="14"/>
                </a:lnTo>
                <a:lnTo>
                  <a:pt x="298" y="16"/>
                </a:lnTo>
                <a:lnTo>
                  <a:pt x="298" y="16"/>
                </a:lnTo>
                <a:lnTo>
                  <a:pt x="298" y="16"/>
                </a:lnTo>
                <a:lnTo>
                  <a:pt x="298" y="16"/>
                </a:lnTo>
                <a:lnTo>
                  <a:pt x="298" y="16"/>
                </a:lnTo>
                <a:lnTo>
                  <a:pt x="298" y="16"/>
                </a:lnTo>
                <a:lnTo>
                  <a:pt x="296" y="14"/>
                </a:lnTo>
                <a:lnTo>
                  <a:pt x="296" y="14"/>
                </a:lnTo>
                <a:lnTo>
                  <a:pt x="296" y="14"/>
                </a:lnTo>
                <a:lnTo>
                  <a:pt x="296" y="14"/>
                </a:lnTo>
                <a:lnTo>
                  <a:pt x="295" y="14"/>
                </a:lnTo>
                <a:lnTo>
                  <a:pt x="295" y="14"/>
                </a:lnTo>
                <a:lnTo>
                  <a:pt x="295" y="14"/>
                </a:lnTo>
                <a:lnTo>
                  <a:pt x="295" y="14"/>
                </a:lnTo>
                <a:lnTo>
                  <a:pt x="295" y="16"/>
                </a:lnTo>
                <a:lnTo>
                  <a:pt x="295" y="16"/>
                </a:lnTo>
                <a:lnTo>
                  <a:pt x="295" y="17"/>
                </a:lnTo>
                <a:lnTo>
                  <a:pt x="296" y="17"/>
                </a:lnTo>
                <a:lnTo>
                  <a:pt x="296" y="17"/>
                </a:lnTo>
                <a:lnTo>
                  <a:pt x="296" y="17"/>
                </a:lnTo>
                <a:lnTo>
                  <a:pt x="295" y="17"/>
                </a:lnTo>
                <a:lnTo>
                  <a:pt x="295" y="17"/>
                </a:lnTo>
                <a:lnTo>
                  <a:pt x="293" y="19"/>
                </a:lnTo>
                <a:lnTo>
                  <a:pt x="293" y="19"/>
                </a:lnTo>
                <a:lnTo>
                  <a:pt x="292" y="19"/>
                </a:lnTo>
                <a:lnTo>
                  <a:pt x="292" y="19"/>
                </a:lnTo>
                <a:lnTo>
                  <a:pt x="292" y="17"/>
                </a:lnTo>
                <a:lnTo>
                  <a:pt x="292" y="17"/>
                </a:lnTo>
                <a:lnTo>
                  <a:pt x="292" y="16"/>
                </a:lnTo>
                <a:lnTo>
                  <a:pt x="291" y="16"/>
                </a:lnTo>
                <a:lnTo>
                  <a:pt x="291" y="16"/>
                </a:lnTo>
                <a:lnTo>
                  <a:pt x="291" y="16"/>
                </a:lnTo>
                <a:lnTo>
                  <a:pt x="289" y="17"/>
                </a:lnTo>
                <a:lnTo>
                  <a:pt x="289" y="17"/>
                </a:lnTo>
                <a:lnTo>
                  <a:pt x="288" y="17"/>
                </a:lnTo>
                <a:lnTo>
                  <a:pt x="286" y="19"/>
                </a:lnTo>
                <a:lnTo>
                  <a:pt x="285" y="19"/>
                </a:lnTo>
                <a:lnTo>
                  <a:pt x="285" y="19"/>
                </a:lnTo>
                <a:lnTo>
                  <a:pt x="285" y="20"/>
                </a:lnTo>
                <a:lnTo>
                  <a:pt x="285" y="20"/>
                </a:lnTo>
                <a:lnTo>
                  <a:pt x="285" y="22"/>
                </a:lnTo>
                <a:lnTo>
                  <a:pt x="286" y="22"/>
                </a:lnTo>
                <a:lnTo>
                  <a:pt x="286" y="22"/>
                </a:lnTo>
                <a:lnTo>
                  <a:pt x="286" y="20"/>
                </a:lnTo>
                <a:lnTo>
                  <a:pt x="288" y="20"/>
                </a:lnTo>
                <a:lnTo>
                  <a:pt x="288" y="20"/>
                </a:lnTo>
                <a:lnTo>
                  <a:pt x="289" y="20"/>
                </a:lnTo>
                <a:lnTo>
                  <a:pt x="289" y="22"/>
                </a:lnTo>
                <a:lnTo>
                  <a:pt x="289" y="22"/>
                </a:lnTo>
                <a:lnTo>
                  <a:pt x="289" y="22"/>
                </a:lnTo>
                <a:lnTo>
                  <a:pt x="289" y="22"/>
                </a:lnTo>
                <a:lnTo>
                  <a:pt x="289" y="22"/>
                </a:lnTo>
                <a:lnTo>
                  <a:pt x="291" y="22"/>
                </a:lnTo>
                <a:lnTo>
                  <a:pt x="291" y="22"/>
                </a:lnTo>
                <a:lnTo>
                  <a:pt x="291" y="22"/>
                </a:lnTo>
                <a:lnTo>
                  <a:pt x="292" y="22"/>
                </a:lnTo>
                <a:lnTo>
                  <a:pt x="293" y="20"/>
                </a:lnTo>
                <a:lnTo>
                  <a:pt x="295" y="20"/>
                </a:lnTo>
                <a:lnTo>
                  <a:pt x="296" y="20"/>
                </a:lnTo>
                <a:lnTo>
                  <a:pt x="296" y="19"/>
                </a:lnTo>
                <a:lnTo>
                  <a:pt x="296" y="19"/>
                </a:lnTo>
                <a:lnTo>
                  <a:pt x="298" y="20"/>
                </a:lnTo>
                <a:lnTo>
                  <a:pt x="298" y="20"/>
                </a:lnTo>
                <a:lnTo>
                  <a:pt x="298" y="20"/>
                </a:lnTo>
                <a:lnTo>
                  <a:pt x="298" y="20"/>
                </a:lnTo>
                <a:lnTo>
                  <a:pt x="298" y="20"/>
                </a:lnTo>
                <a:lnTo>
                  <a:pt x="299" y="22"/>
                </a:lnTo>
                <a:lnTo>
                  <a:pt x="299" y="23"/>
                </a:lnTo>
                <a:lnTo>
                  <a:pt x="299" y="23"/>
                </a:lnTo>
                <a:lnTo>
                  <a:pt x="301" y="23"/>
                </a:lnTo>
                <a:lnTo>
                  <a:pt x="301" y="23"/>
                </a:lnTo>
                <a:lnTo>
                  <a:pt x="302" y="23"/>
                </a:lnTo>
                <a:lnTo>
                  <a:pt x="302" y="23"/>
                </a:lnTo>
                <a:lnTo>
                  <a:pt x="303" y="22"/>
                </a:lnTo>
                <a:lnTo>
                  <a:pt x="303" y="22"/>
                </a:lnTo>
                <a:lnTo>
                  <a:pt x="303" y="22"/>
                </a:lnTo>
                <a:lnTo>
                  <a:pt x="303" y="22"/>
                </a:lnTo>
                <a:lnTo>
                  <a:pt x="302" y="20"/>
                </a:lnTo>
                <a:lnTo>
                  <a:pt x="302" y="20"/>
                </a:lnTo>
                <a:lnTo>
                  <a:pt x="302" y="20"/>
                </a:lnTo>
                <a:lnTo>
                  <a:pt x="302" y="20"/>
                </a:lnTo>
                <a:lnTo>
                  <a:pt x="302" y="20"/>
                </a:lnTo>
                <a:lnTo>
                  <a:pt x="303" y="20"/>
                </a:lnTo>
                <a:lnTo>
                  <a:pt x="303" y="20"/>
                </a:lnTo>
                <a:lnTo>
                  <a:pt x="303" y="19"/>
                </a:lnTo>
                <a:lnTo>
                  <a:pt x="303" y="19"/>
                </a:lnTo>
                <a:lnTo>
                  <a:pt x="303" y="20"/>
                </a:lnTo>
                <a:lnTo>
                  <a:pt x="305" y="22"/>
                </a:lnTo>
                <a:lnTo>
                  <a:pt x="305" y="23"/>
                </a:lnTo>
                <a:lnTo>
                  <a:pt x="305" y="23"/>
                </a:lnTo>
                <a:lnTo>
                  <a:pt x="303" y="23"/>
                </a:lnTo>
                <a:lnTo>
                  <a:pt x="303" y="23"/>
                </a:lnTo>
                <a:lnTo>
                  <a:pt x="303" y="23"/>
                </a:lnTo>
                <a:lnTo>
                  <a:pt x="302" y="23"/>
                </a:lnTo>
                <a:lnTo>
                  <a:pt x="302" y="23"/>
                </a:lnTo>
                <a:lnTo>
                  <a:pt x="302" y="23"/>
                </a:lnTo>
                <a:lnTo>
                  <a:pt x="302" y="23"/>
                </a:lnTo>
                <a:lnTo>
                  <a:pt x="301" y="23"/>
                </a:lnTo>
                <a:lnTo>
                  <a:pt x="299" y="24"/>
                </a:lnTo>
                <a:lnTo>
                  <a:pt x="299" y="24"/>
                </a:lnTo>
                <a:lnTo>
                  <a:pt x="299" y="24"/>
                </a:lnTo>
                <a:lnTo>
                  <a:pt x="299" y="24"/>
                </a:lnTo>
                <a:lnTo>
                  <a:pt x="299" y="26"/>
                </a:lnTo>
                <a:lnTo>
                  <a:pt x="299" y="26"/>
                </a:lnTo>
                <a:lnTo>
                  <a:pt x="299" y="26"/>
                </a:lnTo>
                <a:lnTo>
                  <a:pt x="299" y="26"/>
                </a:lnTo>
                <a:lnTo>
                  <a:pt x="301" y="27"/>
                </a:lnTo>
                <a:lnTo>
                  <a:pt x="301" y="26"/>
                </a:lnTo>
                <a:lnTo>
                  <a:pt x="301" y="26"/>
                </a:lnTo>
                <a:lnTo>
                  <a:pt x="301" y="27"/>
                </a:lnTo>
                <a:lnTo>
                  <a:pt x="301" y="27"/>
                </a:lnTo>
                <a:lnTo>
                  <a:pt x="302" y="27"/>
                </a:lnTo>
                <a:lnTo>
                  <a:pt x="302" y="27"/>
                </a:lnTo>
                <a:lnTo>
                  <a:pt x="302" y="26"/>
                </a:lnTo>
                <a:lnTo>
                  <a:pt x="302" y="26"/>
                </a:lnTo>
                <a:lnTo>
                  <a:pt x="302" y="24"/>
                </a:lnTo>
                <a:lnTo>
                  <a:pt x="302" y="24"/>
                </a:lnTo>
                <a:lnTo>
                  <a:pt x="302" y="24"/>
                </a:lnTo>
                <a:lnTo>
                  <a:pt x="302" y="24"/>
                </a:lnTo>
                <a:lnTo>
                  <a:pt x="302" y="24"/>
                </a:lnTo>
                <a:lnTo>
                  <a:pt x="303" y="24"/>
                </a:lnTo>
                <a:lnTo>
                  <a:pt x="303" y="26"/>
                </a:lnTo>
                <a:lnTo>
                  <a:pt x="303" y="26"/>
                </a:lnTo>
                <a:lnTo>
                  <a:pt x="303" y="26"/>
                </a:lnTo>
                <a:lnTo>
                  <a:pt x="305" y="26"/>
                </a:lnTo>
                <a:lnTo>
                  <a:pt x="305" y="26"/>
                </a:lnTo>
                <a:lnTo>
                  <a:pt x="305" y="26"/>
                </a:lnTo>
                <a:lnTo>
                  <a:pt x="305" y="27"/>
                </a:lnTo>
                <a:lnTo>
                  <a:pt x="305" y="27"/>
                </a:lnTo>
                <a:lnTo>
                  <a:pt x="305" y="29"/>
                </a:lnTo>
                <a:lnTo>
                  <a:pt x="305" y="29"/>
                </a:lnTo>
                <a:lnTo>
                  <a:pt x="303" y="30"/>
                </a:lnTo>
                <a:lnTo>
                  <a:pt x="303" y="30"/>
                </a:lnTo>
                <a:lnTo>
                  <a:pt x="305" y="30"/>
                </a:lnTo>
                <a:lnTo>
                  <a:pt x="305" y="30"/>
                </a:lnTo>
                <a:lnTo>
                  <a:pt x="305" y="30"/>
                </a:lnTo>
                <a:lnTo>
                  <a:pt x="305" y="31"/>
                </a:lnTo>
                <a:lnTo>
                  <a:pt x="305" y="31"/>
                </a:lnTo>
                <a:lnTo>
                  <a:pt x="305" y="31"/>
                </a:lnTo>
                <a:lnTo>
                  <a:pt x="305" y="33"/>
                </a:lnTo>
                <a:lnTo>
                  <a:pt x="303" y="31"/>
                </a:lnTo>
                <a:lnTo>
                  <a:pt x="303" y="31"/>
                </a:lnTo>
                <a:lnTo>
                  <a:pt x="303" y="31"/>
                </a:lnTo>
                <a:lnTo>
                  <a:pt x="305" y="31"/>
                </a:lnTo>
                <a:lnTo>
                  <a:pt x="303" y="31"/>
                </a:lnTo>
                <a:lnTo>
                  <a:pt x="303" y="31"/>
                </a:lnTo>
                <a:lnTo>
                  <a:pt x="303" y="30"/>
                </a:lnTo>
                <a:lnTo>
                  <a:pt x="303" y="30"/>
                </a:lnTo>
                <a:lnTo>
                  <a:pt x="303" y="30"/>
                </a:lnTo>
                <a:lnTo>
                  <a:pt x="303" y="30"/>
                </a:lnTo>
                <a:lnTo>
                  <a:pt x="302" y="29"/>
                </a:lnTo>
                <a:lnTo>
                  <a:pt x="301" y="29"/>
                </a:lnTo>
                <a:lnTo>
                  <a:pt x="301" y="29"/>
                </a:lnTo>
                <a:lnTo>
                  <a:pt x="301" y="29"/>
                </a:lnTo>
                <a:lnTo>
                  <a:pt x="301" y="29"/>
                </a:lnTo>
                <a:lnTo>
                  <a:pt x="301" y="30"/>
                </a:lnTo>
                <a:lnTo>
                  <a:pt x="301" y="30"/>
                </a:lnTo>
                <a:lnTo>
                  <a:pt x="301" y="30"/>
                </a:lnTo>
                <a:lnTo>
                  <a:pt x="301" y="30"/>
                </a:lnTo>
                <a:lnTo>
                  <a:pt x="301" y="30"/>
                </a:lnTo>
                <a:lnTo>
                  <a:pt x="299" y="31"/>
                </a:lnTo>
                <a:lnTo>
                  <a:pt x="299" y="31"/>
                </a:lnTo>
                <a:lnTo>
                  <a:pt x="299" y="31"/>
                </a:lnTo>
                <a:lnTo>
                  <a:pt x="299" y="31"/>
                </a:lnTo>
                <a:lnTo>
                  <a:pt x="299" y="33"/>
                </a:lnTo>
                <a:lnTo>
                  <a:pt x="299" y="33"/>
                </a:lnTo>
                <a:lnTo>
                  <a:pt x="299" y="33"/>
                </a:lnTo>
                <a:lnTo>
                  <a:pt x="299" y="33"/>
                </a:lnTo>
                <a:lnTo>
                  <a:pt x="301" y="33"/>
                </a:lnTo>
                <a:lnTo>
                  <a:pt x="301" y="33"/>
                </a:lnTo>
                <a:lnTo>
                  <a:pt x="301" y="33"/>
                </a:lnTo>
                <a:lnTo>
                  <a:pt x="302" y="33"/>
                </a:lnTo>
                <a:lnTo>
                  <a:pt x="302" y="33"/>
                </a:lnTo>
                <a:lnTo>
                  <a:pt x="299" y="34"/>
                </a:lnTo>
                <a:lnTo>
                  <a:pt x="298" y="34"/>
                </a:lnTo>
                <a:lnTo>
                  <a:pt x="298" y="33"/>
                </a:lnTo>
                <a:lnTo>
                  <a:pt x="298" y="33"/>
                </a:lnTo>
                <a:lnTo>
                  <a:pt x="298" y="33"/>
                </a:lnTo>
                <a:lnTo>
                  <a:pt x="298" y="33"/>
                </a:lnTo>
                <a:lnTo>
                  <a:pt x="298" y="31"/>
                </a:lnTo>
                <a:lnTo>
                  <a:pt x="298" y="31"/>
                </a:lnTo>
                <a:lnTo>
                  <a:pt x="298" y="31"/>
                </a:lnTo>
                <a:lnTo>
                  <a:pt x="298" y="30"/>
                </a:lnTo>
                <a:lnTo>
                  <a:pt x="296" y="30"/>
                </a:lnTo>
                <a:lnTo>
                  <a:pt x="296" y="30"/>
                </a:lnTo>
                <a:lnTo>
                  <a:pt x="296" y="30"/>
                </a:lnTo>
                <a:lnTo>
                  <a:pt x="296" y="30"/>
                </a:lnTo>
                <a:lnTo>
                  <a:pt x="296" y="30"/>
                </a:lnTo>
                <a:lnTo>
                  <a:pt x="296" y="30"/>
                </a:lnTo>
                <a:lnTo>
                  <a:pt x="296" y="31"/>
                </a:lnTo>
                <a:lnTo>
                  <a:pt x="296" y="31"/>
                </a:lnTo>
                <a:lnTo>
                  <a:pt x="296" y="33"/>
                </a:lnTo>
                <a:lnTo>
                  <a:pt x="295" y="34"/>
                </a:lnTo>
                <a:lnTo>
                  <a:pt x="295" y="34"/>
                </a:lnTo>
                <a:lnTo>
                  <a:pt x="296" y="34"/>
                </a:lnTo>
                <a:lnTo>
                  <a:pt x="296" y="34"/>
                </a:lnTo>
                <a:lnTo>
                  <a:pt x="296" y="34"/>
                </a:lnTo>
                <a:lnTo>
                  <a:pt x="296" y="34"/>
                </a:lnTo>
                <a:lnTo>
                  <a:pt x="295" y="34"/>
                </a:lnTo>
                <a:lnTo>
                  <a:pt x="295" y="33"/>
                </a:lnTo>
                <a:lnTo>
                  <a:pt x="295" y="33"/>
                </a:lnTo>
                <a:lnTo>
                  <a:pt x="295" y="33"/>
                </a:lnTo>
                <a:lnTo>
                  <a:pt x="295" y="33"/>
                </a:lnTo>
                <a:lnTo>
                  <a:pt x="295" y="31"/>
                </a:lnTo>
                <a:lnTo>
                  <a:pt x="295" y="31"/>
                </a:lnTo>
                <a:lnTo>
                  <a:pt x="295" y="31"/>
                </a:lnTo>
                <a:lnTo>
                  <a:pt x="293" y="31"/>
                </a:lnTo>
                <a:lnTo>
                  <a:pt x="292" y="31"/>
                </a:lnTo>
                <a:lnTo>
                  <a:pt x="292" y="31"/>
                </a:lnTo>
                <a:lnTo>
                  <a:pt x="292" y="31"/>
                </a:lnTo>
                <a:lnTo>
                  <a:pt x="291" y="33"/>
                </a:lnTo>
                <a:lnTo>
                  <a:pt x="291" y="33"/>
                </a:lnTo>
                <a:lnTo>
                  <a:pt x="291" y="33"/>
                </a:lnTo>
                <a:lnTo>
                  <a:pt x="291" y="33"/>
                </a:lnTo>
                <a:lnTo>
                  <a:pt x="289" y="33"/>
                </a:lnTo>
                <a:lnTo>
                  <a:pt x="289" y="33"/>
                </a:lnTo>
                <a:lnTo>
                  <a:pt x="289" y="33"/>
                </a:lnTo>
                <a:lnTo>
                  <a:pt x="289" y="33"/>
                </a:lnTo>
                <a:lnTo>
                  <a:pt x="289" y="33"/>
                </a:lnTo>
                <a:lnTo>
                  <a:pt x="291" y="33"/>
                </a:lnTo>
                <a:lnTo>
                  <a:pt x="291" y="34"/>
                </a:lnTo>
                <a:lnTo>
                  <a:pt x="291" y="34"/>
                </a:lnTo>
                <a:lnTo>
                  <a:pt x="291" y="36"/>
                </a:lnTo>
                <a:lnTo>
                  <a:pt x="291" y="36"/>
                </a:lnTo>
                <a:lnTo>
                  <a:pt x="292" y="36"/>
                </a:lnTo>
                <a:lnTo>
                  <a:pt x="292" y="36"/>
                </a:lnTo>
                <a:lnTo>
                  <a:pt x="291" y="36"/>
                </a:lnTo>
                <a:lnTo>
                  <a:pt x="289" y="36"/>
                </a:lnTo>
                <a:lnTo>
                  <a:pt x="289" y="37"/>
                </a:lnTo>
                <a:lnTo>
                  <a:pt x="288" y="37"/>
                </a:lnTo>
                <a:lnTo>
                  <a:pt x="288" y="37"/>
                </a:lnTo>
                <a:lnTo>
                  <a:pt x="286" y="37"/>
                </a:lnTo>
                <a:lnTo>
                  <a:pt x="286" y="37"/>
                </a:lnTo>
                <a:lnTo>
                  <a:pt x="285" y="37"/>
                </a:lnTo>
                <a:lnTo>
                  <a:pt x="285" y="37"/>
                </a:lnTo>
                <a:lnTo>
                  <a:pt x="285" y="39"/>
                </a:lnTo>
                <a:lnTo>
                  <a:pt x="285" y="39"/>
                </a:lnTo>
                <a:lnTo>
                  <a:pt x="285" y="39"/>
                </a:lnTo>
                <a:lnTo>
                  <a:pt x="285" y="39"/>
                </a:lnTo>
                <a:lnTo>
                  <a:pt x="286" y="39"/>
                </a:lnTo>
                <a:lnTo>
                  <a:pt x="288" y="39"/>
                </a:lnTo>
                <a:lnTo>
                  <a:pt x="289" y="39"/>
                </a:lnTo>
                <a:lnTo>
                  <a:pt x="289" y="39"/>
                </a:lnTo>
                <a:lnTo>
                  <a:pt x="289" y="39"/>
                </a:lnTo>
                <a:lnTo>
                  <a:pt x="289" y="39"/>
                </a:lnTo>
                <a:lnTo>
                  <a:pt x="289" y="39"/>
                </a:lnTo>
                <a:lnTo>
                  <a:pt x="289" y="37"/>
                </a:lnTo>
                <a:lnTo>
                  <a:pt x="291" y="37"/>
                </a:lnTo>
                <a:lnTo>
                  <a:pt x="292" y="37"/>
                </a:lnTo>
                <a:lnTo>
                  <a:pt x="292" y="37"/>
                </a:lnTo>
                <a:lnTo>
                  <a:pt x="292" y="37"/>
                </a:lnTo>
                <a:lnTo>
                  <a:pt x="292" y="37"/>
                </a:lnTo>
                <a:lnTo>
                  <a:pt x="292" y="37"/>
                </a:lnTo>
                <a:lnTo>
                  <a:pt x="292" y="37"/>
                </a:lnTo>
                <a:lnTo>
                  <a:pt x="292" y="37"/>
                </a:lnTo>
                <a:lnTo>
                  <a:pt x="292" y="37"/>
                </a:lnTo>
                <a:lnTo>
                  <a:pt x="292" y="37"/>
                </a:lnTo>
                <a:lnTo>
                  <a:pt x="293" y="37"/>
                </a:lnTo>
                <a:lnTo>
                  <a:pt x="293" y="37"/>
                </a:lnTo>
                <a:lnTo>
                  <a:pt x="295" y="37"/>
                </a:lnTo>
                <a:lnTo>
                  <a:pt x="296" y="36"/>
                </a:lnTo>
                <a:lnTo>
                  <a:pt x="296" y="36"/>
                </a:lnTo>
                <a:lnTo>
                  <a:pt x="298" y="36"/>
                </a:lnTo>
                <a:lnTo>
                  <a:pt x="298" y="36"/>
                </a:lnTo>
                <a:lnTo>
                  <a:pt x="298" y="36"/>
                </a:lnTo>
                <a:lnTo>
                  <a:pt x="298" y="36"/>
                </a:lnTo>
                <a:lnTo>
                  <a:pt x="299" y="36"/>
                </a:lnTo>
                <a:lnTo>
                  <a:pt x="301" y="36"/>
                </a:lnTo>
                <a:lnTo>
                  <a:pt x="302" y="34"/>
                </a:lnTo>
                <a:lnTo>
                  <a:pt x="302" y="34"/>
                </a:lnTo>
                <a:lnTo>
                  <a:pt x="303" y="34"/>
                </a:lnTo>
                <a:lnTo>
                  <a:pt x="305" y="34"/>
                </a:lnTo>
                <a:lnTo>
                  <a:pt x="306" y="33"/>
                </a:lnTo>
                <a:lnTo>
                  <a:pt x="306" y="33"/>
                </a:lnTo>
                <a:lnTo>
                  <a:pt x="308" y="33"/>
                </a:lnTo>
                <a:lnTo>
                  <a:pt x="308" y="33"/>
                </a:lnTo>
                <a:lnTo>
                  <a:pt x="309" y="33"/>
                </a:lnTo>
                <a:lnTo>
                  <a:pt x="309" y="31"/>
                </a:lnTo>
                <a:lnTo>
                  <a:pt x="311" y="31"/>
                </a:lnTo>
                <a:lnTo>
                  <a:pt x="311" y="31"/>
                </a:lnTo>
                <a:lnTo>
                  <a:pt x="311" y="31"/>
                </a:lnTo>
                <a:lnTo>
                  <a:pt x="309" y="31"/>
                </a:lnTo>
                <a:lnTo>
                  <a:pt x="309" y="31"/>
                </a:lnTo>
                <a:lnTo>
                  <a:pt x="309" y="30"/>
                </a:lnTo>
                <a:lnTo>
                  <a:pt x="309" y="30"/>
                </a:lnTo>
                <a:lnTo>
                  <a:pt x="309" y="30"/>
                </a:lnTo>
                <a:lnTo>
                  <a:pt x="309" y="30"/>
                </a:lnTo>
                <a:lnTo>
                  <a:pt x="309" y="29"/>
                </a:lnTo>
                <a:lnTo>
                  <a:pt x="309" y="29"/>
                </a:lnTo>
                <a:lnTo>
                  <a:pt x="306" y="26"/>
                </a:lnTo>
                <a:lnTo>
                  <a:pt x="308" y="26"/>
                </a:lnTo>
                <a:lnTo>
                  <a:pt x="308" y="26"/>
                </a:lnTo>
                <a:lnTo>
                  <a:pt x="308" y="26"/>
                </a:lnTo>
                <a:lnTo>
                  <a:pt x="308" y="26"/>
                </a:lnTo>
                <a:lnTo>
                  <a:pt x="308" y="26"/>
                </a:lnTo>
                <a:lnTo>
                  <a:pt x="308" y="26"/>
                </a:lnTo>
                <a:lnTo>
                  <a:pt x="308" y="24"/>
                </a:lnTo>
                <a:lnTo>
                  <a:pt x="305" y="24"/>
                </a:lnTo>
                <a:lnTo>
                  <a:pt x="305" y="24"/>
                </a:lnTo>
                <a:lnTo>
                  <a:pt x="305" y="24"/>
                </a:lnTo>
                <a:lnTo>
                  <a:pt x="306" y="24"/>
                </a:lnTo>
                <a:lnTo>
                  <a:pt x="306" y="23"/>
                </a:lnTo>
                <a:lnTo>
                  <a:pt x="308" y="23"/>
                </a:lnTo>
                <a:lnTo>
                  <a:pt x="308" y="23"/>
                </a:lnTo>
                <a:lnTo>
                  <a:pt x="308" y="23"/>
                </a:lnTo>
                <a:lnTo>
                  <a:pt x="308" y="23"/>
                </a:lnTo>
                <a:lnTo>
                  <a:pt x="308" y="22"/>
                </a:lnTo>
                <a:lnTo>
                  <a:pt x="308" y="22"/>
                </a:lnTo>
                <a:lnTo>
                  <a:pt x="308" y="22"/>
                </a:lnTo>
                <a:lnTo>
                  <a:pt x="308" y="22"/>
                </a:lnTo>
                <a:lnTo>
                  <a:pt x="308" y="20"/>
                </a:lnTo>
                <a:lnTo>
                  <a:pt x="305" y="23"/>
                </a:lnTo>
                <a:lnTo>
                  <a:pt x="305" y="23"/>
                </a:lnTo>
                <a:lnTo>
                  <a:pt x="305" y="23"/>
                </a:lnTo>
                <a:lnTo>
                  <a:pt x="306" y="22"/>
                </a:lnTo>
                <a:lnTo>
                  <a:pt x="306" y="22"/>
                </a:lnTo>
                <a:lnTo>
                  <a:pt x="306" y="22"/>
                </a:lnTo>
                <a:lnTo>
                  <a:pt x="306" y="22"/>
                </a:lnTo>
                <a:lnTo>
                  <a:pt x="306" y="20"/>
                </a:lnTo>
                <a:lnTo>
                  <a:pt x="306" y="20"/>
                </a:lnTo>
                <a:lnTo>
                  <a:pt x="308" y="20"/>
                </a:lnTo>
                <a:lnTo>
                  <a:pt x="308" y="20"/>
                </a:lnTo>
                <a:lnTo>
                  <a:pt x="308" y="20"/>
                </a:lnTo>
                <a:lnTo>
                  <a:pt x="308" y="19"/>
                </a:lnTo>
                <a:lnTo>
                  <a:pt x="308" y="19"/>
                </a:lnTo>
                <a:lnTo>
                  <a:pt x="308" y="19"/>
                </a:lnTo>
                <a:lnTo>
                  <a:pt x="308" y="19"/>
                </a:lnTo>
                <a:lnTo>
                  <a:pt x="309" y="17"/>
                </a:lnTo>
                <a:lnTo>
                  <a:pt x="309" y="17"/>
                </a:lnTo>
                <a:lnTo>
                  <a:pt x="309" y="16"/>
                </a:lnTo>
                <a:lnTo>
                  <a:pt x="309" y="16"/>
                </a:lnTo>
                <a:lnTo>
                  <a:pt x="311" y="16"/>
                </a:lnTo>
                <a:lnTo>
                  <a:pt x="312" y="16"/>
                </a:lnTo>
                <a:lnTo>
                  <a:pt x="312" y="16"/>
                </a:lnTo>
                <a:lnTo>
                  <a:pt x="312" y="16"/>
                </a:lnTo>
                <a:lnTo>
                  <a:pt x="312" y="17"/>
                </a:lnTo>
                <a:lnTo>
                  <a:pt x="312" y="17"/>
                </a:lnTo>
                <a:lnTo>
                  <a:pt x="312" y="17"/>
                </a:lnTo>
                <a:lnTo>
                  <a:pt x="312" y="17"/>
                </a:lnTo>
                <a:lnTo>
                  <a:pt x="313" y="17"/>
                </a:lnTo>
                <a:lnTo>
                  <a:pt x="313" y="17"/>
                </a:lnTo>
                <a:lnTo>
                  <a:pt x="313" y="17"/>
                </a:lnTo>
                <a:lnTo>
                  <a:pt x="313" y="16"/>
                </a:lnTo>
                <a:lnTo>
                  <a:pt x="313" y="16"/>
                </a:lnTo>
                <a:lnTo>
                  <a:pt x="313" y="17"/>
                </a:lnTo>
                <a:lnTo>
                  <a:pt x="315" y="17"/>
                </a:lnTo>
                <a:lnTo>
                  <a:pt x="315" y="17"/>
                </a:lnTo>
                <a:lnTo>
                  <a:pt x="315" y="19"/>
                </a:lnTo>
                <a:lnTo>
                  <a:pt x="315" y="19"/>
                </a:lnTo>
                <a:lnTo>
                  <a:pt x="315" y="19"/>
                </a:lnTo>
                <a:lnTo>
                  <a:pt x="316" y="19"/>
                </a:lnTo>
                <a:lnTo>
                  <a:pt x="316" y="17"/>
                </a:lnTo>
                <a:lnTo>
                  <a:pt x="316" y="17"/>
                </a:lnTo>
                <a:lnTo>
                  <a:pt x="316" y="17"/>
                </a:lnTo>
                <a:lnTo>
                  <a:pt x="316" y="17"/>
                </a:lnTo>
                <a:lnTo>
                  <a:pt x="316" y="17"/>
                </a:lnTo>
                <a:lnTo>
                  <a:pt x="315" y="17"/>
                </a:lnTo>
                <a:lnTo>
                  <a:pt x="315" y="17"/>
                </a:lnTo>
                <a:lnTo>
                  <a:pt x="316" y="17"/>
                </a:lnTo>
                <a:lnTo>
                  <a:pt x="316" y="16"/>
                </a:lnTo>
                <a:lnTo>
                  <a:pt x="316" y="16"/>
                </a:lnTo>
                <a:lnTo>
                  <a:pt x="318" y="16"/>
                </a:lnTo>
                <a:lnTo>
                  <a:pt x="318" y="16"/>
                </a:lnTo>
                <a:lnTo>
                  <a:pt x="318" y="16"/>
                </a:lnTo>
                <a:lnTo>
                  <a:pt x="318" y="16"/>
                </a:lnTo>
                <a:lnTo>
                  <a:pt x="318" y="17"/>
                </a:lnTo>
                <a:lnTo>
                  <a:pt x="319" y="17"/>
                </a:lnTo>
                <a:lnTo>
                  <a:pt x="319" y="17"/>
                </a:lnTo>
                <a:lnTo>
                  <a:pt x="319" y="16"/>
                </a:lnTo>
                <a:lnTo>
                  <a:pt x="320" y="17"/>
                </a:lnTo>
                <a:lnTo>
                  <a:pt x="320" y="17"/>
                </a:lnTo>
                <a:lnTo>
                  <a:pt x="319" y="17"/>
                </a:lnTo>
                <a:lnTo>
                  <a:pt x="319" y="17"/>
                </a:lnTo>
                <a:lnTo>
                  <a:pt x="319" y="19"/>
                </a:lnTo>
                <a:lnTo>
                  <a:pt x="318" y="19"/>
                </a:lnTo>
                <a:lnTo>
                  <a:pt x="318" y="19"/>
                </a:lnTo>
                <a:lnTo>
                  <a:pt x="318" y="19"/>
                </a:lnTo>
                <a:lnTo>
                  <a:pt x="318" y="19"/>
                </a:lnTo>
                <a:lnTo>
                  <a:pt x="318" y="19"/>
                </a:lnTo>
                <a:lnTo>
                  <a:pt x="316" y="19"/>
                </a:lnTo>
                <a:lnTo>
                  <a:pt x="316" y="19"/>
                </a:lnTo>
                <a:lnTo>
                  <a:pt x="316" y="19"/>
                </a:lnTo>
                <a:lnTo>
                  <a:pt x="316" y="19"/>
                </a:lnTo>
                <a:lnTo>
                  <a:pt x="315" y="19"/>
                </a:lnTo>
                <a:lnTo>
                  <a:pt x="313" y="20"/>
                </a:lnTo>
                <a:lnTo>
                  <a:pt x="313" y="20"/>
                </a:lnTo>
                <a:lnTo>
                  <a:pt x="312" y="20"/>
                </a:lnTo>
                <a:lnTo>
                  <a:pt x="311" y="22"/>
                </a:lnTo>
                <a:lnTo>
                  <a:pt x="311" y="22"/>
                </a:lnTo>
                <a:lnTo>
                  <a:pt x="312" y="22"/>
                </a:lnTo>
                <a:lnTo>
                  <a:pt x="312" y="23"/>
                </a:lnTo>
                <a:lnTo>
                  <a:pt x="312" y="23"/>
                </a:lnTo>
                <a:lnTo>
                  <a:pt x="312" y="23"/>
                </a:lnTo>
                <a:lnTo>
                  <a:pt x="312" y="23"/>
                </a:lnTo>
                <a:lnTo>
                  <a:pt x="312" y="23"/>
                </a:lnTo>
                <a:lnTo>
                  <a:pt x="312" y="23"/>
                </a:lnTo>
                <a:lnTo>
                  <a:pt x="312" y="23"/>
                </a:lnTo>
                <a:lnTo>
                  <a:pt x="312" y="24"/>
                </a:lnTo>
                <a:lnTo>
                  <a:pt x="313" y="24"/>
                </a:lnTo>
                <a:lnTo>
                  <a:pt x="313" y="26"/>
                </a:lnTo>
                <a:lnTo>
                  <a:pt x="313" y="24"/>
                </a:lnTo>
                <a:lnTo>
                  <a:pt x="313" y="24"/>
                </a:lnTo>
                <a:lnTo>
                  <a:pt x="313" y="24"/>
                </a:lnTo>
                <a:lnTo>
                  <a:pt x="313" y="24"/>
                </a:lnTo>
                <a:lnTo>
                  <a:pt x="313" y="24"/>
                </a:lnTo>
                <a:lnTo>
                  <a:pt x="313" y="24"/>
                </a:lnTo>
                <a:lnTo>
                  <a:pt x="313" y="24"/>
                </a:lnTo>
                <a:lnTo>
                  <a:pt x="315" y="24"/>
                </a:lnTo>
                <a:lnTo>
                  <a:pt x="315" y="24"/>
                </a:lnTo>
                <a:lnTo>
                  <a:pt x="315" y="24"/>
                </a:lnTo>
                <a:lnTo>
                  <a:pt x="315" y="24"/>
                </a:lnTo>
                <a:lnTo>
                  <a:pt x="315" y="24"/>
                </a:lnTo>
                <a:lnTo>
                  <a:pt x="316" y="23"/>
                </a:lnTo>
                <a:lnTo>
                  <a:pt x="316" y="23"/>
                </a:lnTo>
                <a:lnTo>
                  <a:pt x="316" y="24"/>
                </a:lnTo>
                <a:lnTo>
                  <a:pt x="318" y="24"/>
                </a:lnTo>
                <a:lnTo>
                  <a:pt x="318" y="24"/>
                </a:lnTo>
                <a:lnTo>
                  <a:pt x="319" y="24"/>
                </a:lnTo>
                <a:lnTo>
                  <a:pt x="319" y="23"/>
                </a:lnTo>
                <a:lnTo>
                  <a:pt x="319" y="23"/>
                </a:lnTo>
                <a:lnTo>
                  <a:pt x="319" y="23"/>
                </a:lnTo>
                <a:lnTo>
                  <a:pt x="320" y="23"/>
                </a:lnTo>
                <a:lnTo>
                  <a:pt x="322" y="23"/>
                </a:lnTo>
                <a:lnTo>
                  <a:pt x="322" y="23"/>
                </a:lnTo>
                <a:lnTo>
                  <a:pt x="322" y="23"/>
                </a:lnTo>
                <a:lnTo>
                  <a:pt x="322" y="23"/>
                </a:lnTo>
                <a:lnTo>
                  <a:pt x="322" y="23"/>
                </a:lnTo>
                <a:lnTo>
                  <a:pt x="323" y="23"/>
                </a:lnTo>
                <a:lnTo>
                  <a:pt x="323" y="22"/>
                </a:lnTo>
                <a:lnTo>
                  <a:pt x="323" y="22"/>
                </a:lnTo>
                <a:lnTo>
                  <a:pt x="325" y="22"/>
                </a:lnTo>
                <a:lnTo>
                  <a:pt x="325" y="22"/>
                </a:lnTo>
                <a:lnTo>
                  <a:pt x="325" y="22"/>
                </a:lnTo>
                <a:lnTo>
                  <a:pt x="325" y="22"/>
                </a:lnTo>
                <a:lnTo>
                  <a:pt x="325" y="22"/>
                </a:lnTo>
                <a:lnTo>
                  <a:pt x="325" y="20"/>
                </a:lnTo>
                <a:lnTo>
                  <a:pt x="325" y="20"/>
                </a:lnTo>
                <a:lnTo>
                  <a:pt x="325" y="20"/>
                </a:lnTo>
                <a:lnTo>
                  <a:pt x="325" y="20"/>
                </a:lnTo>
                <a:lnTo>
                  <a:pt x="326" y="20"/>
                </a:lnTo>
                <a:lnTo>
                  <a:pt x="326" y="20"/>
                </a:lnTo>
                <a:lnTo>
                  <a:pt x="326" y="20"/>
                </a:lnTo>
                <a:lnTo>
                  <a:pt x="326" y="20"/>
                </a:lnTo>
                <a:lnTo>
                  <a:pt x="325" y="19"/>
                </a:lnTo>
                <a:lnTo>
                  <a:pt x="325" y="19"/>
                </a:lnTo>
                <a:lnTo>
                  <a:pt x="325" y="19"/>
                </a:lnTo>
                <a:lnTo>
                  <a:pt x="323" y="20"/>
                </a:lnTo>
                <a:lnTo>
                  <a:pt x="323" y="20"/>
                </a:lnTo>
                <a:lnTo>
                  <a:pt x="323" y="20"/>
                </a:lnTo>
                <a:lnTo>
                  <a:pt x="323" y="20"/>
                </a:lnTo>
                <a:lnTo>
                  <a:pt x="323" y="20"/>
                </a:lnTo>
                <a:lnTo>
                  <a:pt x="323" y="20"/>
                </a:lnTo>
                <a:lnTo>
                  <a:pt x="323" y="20"/>
                </a:lnTo>
                <a:lnTo>
                  <a:pt x="323" y="20"/>
                </a:lnTo>
                <a:lnTo>
                  <a:pt x="325" y="19"/>
                </a:lnTo>
                <a:lnTo>
                  <a:pt x="328" y="19"/>
                </a:lnTo>
                <a:lnTo>
                  <a:pt x="330" y="19"/>
                </a:lnTo>
                <a:lnTo>
                  <a:pt x="330" y="19"/>
                </a:lnTo>
                <a:lnTo>
                  <a:pt x="330" y="19"/>
                </a:lnTo>
                <a:lnTo>
                  <a:pt x="332" y="19"/>
                </a:lnTo>
                <a:lnTo>
                  <a:pt x="332" y="19"/>
                </a:lnTo>
                <a:lnTo>
                  <a:pt x="332" y="19"/>
                </a:lnTo>
                <a:lnTo>
                  <a:pt x="332" y="20"/>
                </a:lnTo>
                <a:lnTo>
                  <a:pt x="332" y="22"/>
                </a:lnTo>
                <a:lnTo>
                  <a:pt x="332" y="23"/>
                </a:lnTo>
                <a:lnTo>
                  <a:pt x="333" y="23"/>
                </a:lnTo>
                <a:lnTo>
                  <a:pt x="333" y="24"/>
                </a:lnTo>
                <a:lnTo>
                  <a:pt x="333" y="24"/>
                </a:lnTo>
                <a:lnTo>
                  <a:pt x="333" y="24"/>
                </a:lnTo>
                <a:lnTo>
                  <a:pt x="333" y="24"/>
                </a:lnTo>
                <a:lnTo>
                  <a:pt x="333" y="24"/>
                </a:lnTo>
                <a:lnTo>
                  <a:pt x="333" y="24"/>
                </a:lnTo>
                <a:lnTo>
                  <a:pt x="332" y="23"/>
                </a:lnTo>
                <a:lnTo>
                  <a:pt x="332" y="23"/>
                </a:lnTo>
                <a:lnTo>
                  <a:pt x="332" y="24"/>
                </a:lnTo>
                <a:lnTo>
                  <a:pt x="332" y="24"/>
                </a:lnTo>
                <a:lnTo>
                  <a:pt x="332" y="24"/>
                </a:lnTo>
                <a:lnTo>
                  <a:pt x="330" y="26"/>
                </a:lnTo>
                <a:lnTo>
                  <a:pt x="330" y="26"/>
                </a:lnTo>
                <a:lnTo>
                  <a:pt x="330" y="24"/>
                </a:lnTo>
                <a:lnTo>
                  <a:pt x="330" y="24"/>
                </a:lnTo>
                <a:lnTo>
                  <a:pt x="329" y="26"/>
                </a:lnTo>
                <a:lnTo>
                  <a:pt x="329" y="26"/>
                </a:lnTo>
                <a:lnTo>
                  <a:pt x="329" y="26"/>
                </a:lnTo>
                <a:lnTo>
                  <a:pt x="329" y="26"/>
                </a:lnTo>
                <a:lnTo>
                  <a:pt x="329" y="26"/>
                </a:lnTo>
                <a:lnTo>
                  <a:pt x="328" y="24"/>
                </a:lnTo>
                <a:lnTo>
                  <a:pt x="328" y="24"/>
                </a:lnTo>
                <a:lnTo>
                  <a:pt x="328" y="26"/>
                </a:lnTo>
                <a:lnTo>
                  <a:pt x="328" y="26"/>
                </a:lnTo>
                <a:lnTo>
                  <a:pt x="326" y="27"/>
                </a:lnTo>
                <a:lnTo>
                  <a:pt x="326" y="26"/>
                </a:lnTo>
                <a:lnTo>
                  <a:pt x="325" y="26"/>
                </a:lnTo>
                <a:lnTo>
                  <a:pt x="325" y="26"/>
                </a:lnTo>
                <a:lnTo>
                  <a:pt x="325" y="26"/>
                </a:lnTo>
                <a:lnTo>
                  <a:pt x="325" y="26"/>
                </a:lnTo>
                <a:lnTo>
                  <a:pt x="325" y="26"/>
                </a:lnTo>
                <a:lnTo>
                  <a:pt x="325" y="26"/>
                </a:lnTo>
                <a:lnTo>
                  <a:pt x="325" y="26"/>
                </a:lnTo>
                <a:lnTo>
                  <a:pt x="325" y="26"/>
                </a:lnTo>
                <a:lnTo>
                  <a:pt x="325" y="26"/>
                </a:lnTo>
                <a:lnTo>
                  <a:pt x="325" y="26"/>
                </a:lnTo>
                <a:lnTo>
                  <a:pt x="325" y="27"/>
                </a:lnTo>
                <a:lnTo>
                  <a:pt x="323" y="27"/>
                </a:lnTo>
                <a:lnTo>
                  <a:pt x="323" y="27"/>
                </a:lnTo>
                <a:lnTo>
                  <a:pt x="323" y="27"/>
                </a:lnTo>
                <a:lnTo>
                  <a:pt x="320" y="27"/>
                </a:lnTo>
                <a:lnTo>
                  <a:pt x="320" y="27"/>
                </a:lnTo>
                <a:lnTo>
                  <a:pt x="320" y="27"/>
                </a:lnTo>
                <a:lnTo>
                  <a:pt x="322" y="27"/>
                </a:lnTo>
                <a:lnTo>
                  <a:pt x="322" y="26"/>
                </a:lnTo>
                <a:lnTo>
                  <a:pt x="323" y="26"/>
                </a:lnTo>
                <a:lnTo>
                  <a:pt x="323" y="26"/>
                </a:lnTo>
                <a:lnTo>
                  <a:pt x="323" y="26"/>
                </a:lnTo>
                <a:lnTo>
                  <a:pt x="323" y="26"/>
                </a:lnTo>
                <a:lnTo>
                  <a:pt x="323" y="26"/>
                </a:lnTo>
                <a:lnTo>
                  <a:pt x="322" y="24"/>
                </a:lnTo>
                <a:lnTo>
                  <a:pt x="322" y="24"/>
                </a:lnTo>
                <a:lnTo>
                  <a:pt x="322" y="23"/>
                </a:lnTo>
                <a:lnTo>
                  <a:pt x="320" y="23"/>
                </a:lnTo>
                <a:lnTo>
                  <a:pt x="320" y="24"/>
                </a:lnTo>
                <a:lnTo>
                  <a:pt x="320" y="24"/>
                </a:lnTo>
                <a:lnTo>
                  <a:pt x="320" y="24"/>
                </a:lnTo>
                <a:lnTo>
                  <a:pt x="319" y="24"/>
                </a:lnTo>
                <a:lnTo>
                  <a:pt x="319" y="24"/>
                </a:lnTo>
                <a:lnTo>
                  <a:pt x="319" y="24"/>
                </a:lnTo>
                <a:lnTo>
                  <a:pt x="319" y="24"/>
                </a:lnTo>
                <a:lnTo>
                  <a:pt x="319" y="26"/>
                </a:lnTo>
                <a:lnTo>
                  <a:pt x="319" y="26"/>
                </a:lnTo>
                <a:lnTo>
                  <a:pt x="319" y="26"/>
                </a:lnTo>
                <a:lnTo>
                  <a:pt x="319" y="27"/>
                </a:lnTo>
                <a:lnTo>
                  <a:pt x="320" y="27"/>
                </a:lnTo>
                <a:lnTo>
                  <a:pt x="320" y="29"/>
                </a:lnTo>
                <a:lnTo>
                  <a:pt x="322" y="29"/>
                </a:lnTo>
                <a:lnTo>
                  <a:pt x="322" y="29"/>
                </a:lnTo>
                <a:lnTo>
                  <a:pt x="320" y="29"/>
                </a:lnTo>
                <a:lnTo>
                  <a:pt x="319" y="29"/>
                </a:lnTo>
                <a:lnTo>
                  <a:pt x="319" y="29"/>
                </a:lnTo>
                <a:lnTo>
                  <a:pt x="318" y="29"/>
                </a:lnTo>
                <a:lnTo>
                  <a:pt x="318" y="29"/>
                </a:lnTo>
                <a:lnTo>
                  <a:pt x="319" y="30"/>
                </a:lnTo>
                <a:lnTo>
                  <a:pt x="319" y="30"/>
                </a:lnTo>
                <a:lnTo>
                  <a:pt x="320" y="30"/>
                </a:lnTo>
                <a:lnTo>
                  <a:pt x="320" y="30"/>
                </a:lnTo>
                <a:lnTo>
                  <a:pt x="320" y="30"/>
                </a:lnTo>
                <a:lnTo>
                  <a:pt x="322" y="29"/>
                </a:lnTo>
                <a:lnTo>
                  <a:pt x="322" y="29"/>
                </a:lnTo>
                <a:lnTo>
                  <a:pt x="323" y="29"/>
                </a:lnTo>
                <a:lnTo>
                  <a:pt x="323" y="29"/>
                </a:lnTo>
                <a:lnTo>
                  <a:pt x="323" y="29"/>
                </a:lnTo>
                <a:lnTo>
                  <a:pt x="325" y="29"/>
                </a:lnTo>
                <a:lnTo>
                  <a:pt x="325" y="29"/>
                </a:lnTo>
                <a:lnTo>
                  <a:pt x="325" y="29"/>
                </a:lnTo>
                <a:lnTo>
                  <a:pt x="326" y="29"/>
                </a:lnTo>
                <a:lnTo>
                  <a:pt x="326" y="27"/>
                </a:lnTo>
                <a:lnTo>
                  <a:pt x="328" y="27"/>
                </a:lnTo>
                <a:lnTo>
                  <a:pt x="328" y="27"/>
                </a:lnTo>
                <a:lnTo>
                  <a:pt x="329" y="27"/>
                </a:lnTo>
                <a:lnTo>
                  <a:pt x="329" y="27"/>
                </a:lnTo>
                <a:lnTo>
                  <a:pt x="329" y="27"/>
                </a:lnTo>
                <a:lnTo>
                  <a:pt x="330" y="26"/>
                </a:lnTo>
                <a:lnTo>
                  <a:pt x="330" y="26"/>
                </a:lnTo>
                <a:lnTo>
                  <a:pt x="332" y="26"/>
                </a:lnTo>
                <a:lnTo>
                  <a:pt x="335" y="26"/>
                </a:lnTo>
                <a:lnTo>
                  <a:pt x="335" y="26"/>
                </a:lnTo>
                <a:lnTo>
                  <a:pt x="335" y="26"/>
                </a:lnTo>
                <a:lnTo>
                  <a:pt x="335" y="26"/>
                </a:lnTo>
                <a:lnTo>
                  <a:pt x="335" y="26"/>
                </a:lnTo>
                <a:lnTo>
                  <a:pt x="336" y="26"/>
                </a:lnTo>
                <a:lnTo>
                  <a:pt x="336" y="26"/>
                </a:lnTo>
                <a:lnTo>
                  <a:pt x="336" y="26"/>
                </a:lnTo>
                <a:lnTo>
                  <a:pt x="336" y="24"/>
                </a:lnTo>
                <a:lnTo>
                  <a:pt x="336" y="24"/>
                </a:lnTo>
                <a:lnTo>
                  <a:pt x="336" y="24"/>
                </a:lnTo>
                <a:lnTo>
                  <a:pt x="336" y="24"/>
                </a:lnTo>
                <a:lnTo>
                  <a:pt x="338" y="24"/>
                </a:lnTo>
                <a:lnTo>
                  <a:pt x="338" y="24"/>
                </a:lnTo>
                <a:lnTo>
                  <a:pt x="339" y="24"/>
                </a:lnTo>
                <a:lnTo>
                  <a:pt x="340" y="23"/>
                </a:lnTo>
                <a:lnTo>
                  <a:pt x="340" y="23"/>
                </a:lnTo>
                <a:lnTo>
                  <a:pt x="342" y="23"/>
                </a:lnTo>
                <a:lnTo>
                  <a:pt x="342" y="23"/>
                </a:lnTo>
                <a:lnTo>
                  <a:pt x="342" y="23"/>
                </a:lnTo>
                <a:lnTo>
                  <a:pt x="343" y="23"/>
                </a:lnTo>
                <a:lnTo>
                  <a:pt x="345" y="22"/>
                </a:lnTo>
                <a:lnTo>
                  <a:pt x="345" y="22"/>
                </a:lnTo>
                <a:lnTo>
                  <a:pt x="345" y="22"/>
                </a:lnTo>
                <a:lnTo>
                  <a:pt x="345" y="22"/>
                </a:lnTo>
                <a:lnTo>
                  <a:pt x="345" y="22"/>
                </a:lnTo>
                <a:lnTo>
                  <a:pt x="345" y="20"/>
                </a:lnTo>
                <a:lnTo>
                  <a:pt x="343" y="20"/>
                </a:lnTo>
                <a:lnTo>
                  <a:pt x="343" y="20"/>
                </a:lnTo>
                <a:lnTo>
                  <a:pt x="343" y="22"/>
                </a:lnTo>
                <a:lnTo>
                  <a:pt x="343" y="22"/>
                </a:lnTo>
                <a:lnTo>
                  <a:pt x="342" y="22"/>
                </a:lnTo>
                <a:lnTo>
                  <a:pt x="342" y="22"/>
                </a:lnTo>
                <a:lnTo>
                  <a:pt x="342" y="20"/>
                </a:lnTo>
                <a:lnTo>
                  <a:pt x="342" y="20"/>
                </a:lnTo>
                <a:lnTo>
                  <a:pt x="342" y="20"/>
                </a:lnTo>
                <a:lnTo>
                  <a:pt x="340" y="20"/>
                </a:lnTo>
                <a:lnTo>
                  <a:pt x="340" y="22"/>
                </a:lnTo>
                <a:lnTo>
                  <a:pt x="340" y="22"/>
                </a:lnTo>
                <a:lnTo>
                  <a:pt x="340" y="22"/>
                </a:lnTo>
                <a:lnTo>
                  <a:pt x="340" y="20"/>
                </a:lnTo>
                <a:lnTo>
                  <a:pt x="340" y="20"/>
                </a:lnTo>
                <a:lnTo>
                  <a:pt x="340" y="19"/>
                </a:lnTo>
                <a:lnTo>
                  <a:pt x="340" y="19"/>
                </a:lnTo>
                <a:lnTo>
                  <a:pt x="342" y="19"/>
                </a:lnTo>
                <a:lnTo>
                  <a:pt x="342" y="19"/>
                </a:lnTo>
                <a:lnTo>
                  <a:pt x="342" y="19"/>
                </a:lnTo>
                <a:lnTo>
                  <a:pt x="342" y="19"/>
                </a:lnTo>
                <a:lnTo>
                  <a:pt x="342" y="19"/>
                </a:lnTo>
                <a:lnTo>
                  <a:pt x="342" y="19"/>
                </a:lnTo>
                <a:lnTo>
                  <a:pt x="343" y="19"/>
                </a:lnTo>
                <a:lnTo>
                  <a:pt x="345" y="17"/>
                </a:lnTo>
                <a:lnTo>
                  <a:pt x="345" y="17"/>
                </a:lnTo>
                <a:lnTo>
                  <a:pt x="343" y="17"/>
                </a:lnTo>
                <a:lnTo>
                  <a:pt x="342" y="16"/>
                </a:lnTo>
                <a:lnTo>
                  <a:pt x="340" y="16"/>
                </a:lnTo>
                <a:lnTo>
                  <a:pt x="340" y="17"/>
                </a:lnTo>
                <a:lnTo>
                  <a:pt x="340" y="17"/>
                </a:lnTo>
                <a:lnTo>
                  <a:pt x="338" y="19"/>
                </a:lnTo>
                <a:lnTo>
                  <a:pt x="338" y="20"/>
                </a:lnTo>
                <a:lnTo>
                  <a:pt x="338" y="20"/>
                </a:lnTo>
                <a:lnTo>
                  <a:pt x="338" y="19"/>
                </a:lnTo>
                <a:lnTo>
                  <a:pt x="338" y="19"/>
                </a:lnTo>
                <a:lnTo>
                  <a:pt x="336" y="20"/>
                </a:lnTo>
                <a:lnTo>
                  <a:pt x="335" y="20"/>
                </a:lnTo>
                <a:lnTo>
                  <a:pt x="335" y="20"/>
                </a:lnTo>
                <a:lnTo>
                  <a:pt x="335" y="20"/>
                </a:lnTo>
                <a:lnTo>
                  <a:pt x="335" y="20"/>
                </a:lnTo>
                <a:lnTo>
                  <a:pt x="335" y="19"/>
                </a:lnTo>
                <a:lnTo>
                  <a:pt x="335" y="19"/>
                </a:lnTo>
                <a:lnTo>
                  <a:pt x="333" y="19"/>
                </a:lnTo>
                <a:lnTo>
                  <a:pt x="335" y="17"/>
                </a:lnTo>
                <a:lnTo>
                  <a:pt x="335" y="17"/>
                </a:lnTo>
                <a:lnTo>
                  <a:pt x="335" y="17"/>
                </a:lnTo>
                <a:lnTo>
                  <a:pt x="335" y="17"/>
                </a:lnTo>
                <a:lnTo>
                  <a:pt x="335" y="17"/>
                </a:lnTo>
                <a:lnTo>
                  <a:pt x="335" y="17"/>
                </a:lnTo>
                <a:lnTo>
                  <a:pt x="335" y="17"/>
                </a:lnTo>
                <a:lnTo>
                  <a:pt x="335" y="17"/>
                </a:lnTo>
                <a:lnTo>
                  <a:pt x="335" y="17"/>
                </a:lnTo>
                <a:lnTo>
                  <a:pt x="336" y="17"/>
                </a:lnTo>
                <a:lnTo>
                  <a:pt x="336" y="17"/>
                </a:lnTo>
                <a:lnTo>
                  <a:pt x="336" y="17"/>
                </a:lnTo>
                <a:lnTo>
                  <a:pt x="336" y="16"/>
                </a:lnTo>
                <a:lnTo>
                  <a:pt x="336" y="16"/>
                </a:lnTo>
                <a:lnTo>
                  <a:pt x="336" y="17"/>
                </a:lnTo>
                <a:lnTo>
                  <a:pt x="336" y="17"/>
                </a:lnTo>
                <a:lnTo>
                  <a:pt x="336" y="16"/>
                </a:lnTo>
                <a:lnTo>
                  <a:pt x="338" y="16"/>
                </a:lnTo>
                <a:lnTo>
                  <a:pt x="338" y="16"/>
                </a:lnTo>
                <a:lnTo>
                  <a:pt x="338" y="16"/>
                </a:lnTo>
                <a:lnTo>
                  <a:pt x="338" y="14"/>
                </a:lnTo>
                <a:lnTo>
                  <a:pt x="338" y="14"/>
                </a:lnTo>
                <a:lnTo>
                  <a:pt x="339" y="14"/>
                </a:lnTo>
                <a:lnTo>
                  <a:pt x="340" y="14"/>
                </a:lnTo>
                <a:lnTo>
                  <a:pt x="340" y="16"/>
                </a:lnTo>
                <a:lnTo>
                  <a:pt x="340" y="16"/>
                </a:lnTo>
                <a:lnTo>
                  <a:pt x="342" y="16"/>
                </a:lnTo>
                <a:lnTo>
                  <a:pt x="342" y="16"/>
                </a:lnTo>
                <a:lnTo>
                  <a:pt x="342" y="16"/>
                </a:lnTo>
                <a:lnTo>
                  <a:pt x="342" y="16"/>
                </a:lnTo>
                <a:lnTo>
                  <a:pt x="342" y="14"/>
                </a:lnTo>
                <a:lnTo>
                  <a:pt x="342" y="14"/>
                </a:lnTo>
                <a:lnTo>
                  <a:pt x="342" y="14"/>
                </a:lnTo>
                <a:lnTo>
                  <a:pt x="343" y="14"/>
                </a:lnTo>
                <a:lnTo>
                  <a:pt x="345" y="14"/>
                </a:lnTo>
                <a:lnTo>
                  <a:pt x="345" y="14"/>
                </a:lnTo>
                <a:lnTo>
                  <a:pt x="346" y="16"/>
                </a:lnTo>
                <a:lnTo>
                  <a:pt x="348" y="16"/>
                </a:lnTo>
                <a:lnTo>
                  <a:pt x="348" y="16"/>
                </a:lnTo>
                <a:lnTo>
                  <a:pt x="348" y="16"/>
                </a:lnTo>
                <a:lnTo>
                  <a:pt x="348" y="14"/>
                </a:lnTo>
                <a:lnTo>
                  <a:pt x="349" y="14"/>
                </a:lnTo>
                <a:lnTo>
                  <a:pt x="350" y="14"/>
                </a:lnTo>
                <a:lnTo>
                  <a:pt x="350" y="13"/>
                </a:lnTo>
                <a:lnTo>
                  <a:pt x="350" y="13"/>
                </a:lnTo>
                <a:lnTo>
                  <a:pt x="350" y="13"/>
                </a:lnTo>
                <a:lnTo>
                  <a:pt x="350" y="13"/>
                </a:lnTo>
                <a:lnTo>
                  <a:pt x="350" y="13"/>
                </a:lnTo>
                <a:lnTo>
                  <a:pt x="350" y="12"/>
                </a:lnTo>
                <a:lnTo>
                  <a:pt x="352" y="12"/>
                </a:lnTo>
                <a:lnTo>
                  <a:pt x="352" y="12"/>
                </a:lnTo>
                <a:lnTo>
                  <a:pt x="353" y="12"/>
                </a:lnTo>
                <a:lnTo>
                  <a:pt x="353" y="12"/>
                </a:lnTo>
                <a:lnTo>
                  <a:pt x="355" y="12"/>
                </a:lnTo>
                <a:lnTo>
                  <a:pt x="355" y="12"/>
                </a:lnTo>
                <a:lnTo>
                  <a:pt x="355" y="12"/>
                </a:lnTo>
                <a:lnTo>
                  <a:pt x="355" y="12"/>
                </a:lnTo>
                <a:lnTo>
                  <a:pt x="355" y="10"/>
                </a:lnTo>
                <a:lnTo>
                  <a:pt x="355" y="10"/>
                </a:lnTo>
                <a:lnTo>
                  <a:pt x="355" y="10"/>
                </a:lnTo>
                <a:lnTo>
                  <a:pt x="353" y="10"/>
                </a:lnTo>
                <a:lnTo>
                  <a:pt x="353" y="10"/>
                </a:lnTo>
                <a:lnTo>
                  <a:pt x="353" y="10"/>
                </a:lnTo>
                <a:lnTo>
                  <a:pt x="353" y="10"/>
                </a:lnTo>
                <a:lnTo>
                  <a:pt x="353" y="10"/>
                </a:lnTo>
                <a:lnTo>
                  <a:pt x="355" y="10"/>
                </a:lnTo>
                <a:lnTo>
                  <a:pt x="355" y="10"/>
                </a:lnTo>
                <a:lnTo>
                  <a:pt x="355" y="10"/>
                </a:lnTo>
                <a:lnTo>
                  <a:pt x="355" y="10"/>
                </a:lnTo>
                <a:lnTo>
                  <a:pt x="355" y="10"/>
                </a:lnTo>
                <a:lnTo>
                  <a:pt x="355" y="12"/>
                </a:lnTo>
                <a:lnTo>
                  <a:pt x="356" y="12"/>
                </a:lnTo>
                <a:lnTo>
                  <a:pt x="356" y="12"/>
                </a:lnTo>
                <a:lnTo>
                  <a:pt x="356" y="12"/>
                </a:lnTo>
                <a:lnTo>
                  <a:pt x="356" y="12"/>
                </a:lnTo>
                <a:lnTo>
                  <a:pt x="356" y="13"/>
                </a:lnTo>
                <a:lnTo>
                  <a:pt x="358" y="13"/>
                </a:lnTo>
                <a:lnTo>
                  <a:pt x="358" y="13"/>
                </a:lnTo>
                <a:lnTo>
                  <a:pt x="355" y="13"/>
                </a:lnTo>
                <a:lnTo>
                  <a:pt x="355" y="14"/>
                </a:lnTo>
                <a:lnTo>
                  <a:pt x="353" y="14"/>
                </a:lnTo>
                <a:lnTo>
                  <a:pt x="353" y="14"/>
                </a:lnTo>
                <a:lnTo>
                  <a:pt x="353" y="14"/>
                </a:lnTo>
                <a:lnTo>
                  <a:pt x="353" y="14"/>
                </a:lnTo>
                <a:lnTo>
                  <a:pt x="352" y="14"/>
                </a:lnTo>
                <a:lnTo>
                  <a:pt x="352" y="16"/>
                </a:lnTo>
                <a:lnTo>
                  <a:pt x="352" y="16"/>
                </a:lnTo>
                <a:lnTo>
                  <a:pt x="352" y="17"/>
                </a:lnTo>
                <a:lnTo>
                  <a:pt x="352" y="17"/>
                </a:lnTo>
                <a:lnTo>
                  <a:pt x="352" y="17"/>
                </a:lnTo>
                <a:lnTo>
                  <a:pt x="352" y="17"/>
                </a:lnTo>
                <a:lnTo>
                  <a:pt x="352" y="16"/>
                </a:lnTo>
                <a:lnTo>
                  <a:pt x="352" y="16"/>
                </a:lnTo>
                <a:lnTo>
                  <a:pt x="352" y="16"/>
                </a:lnTo>
                <a:lnTo>
                  <a:pt x="352" y="16"/>
                </a:lnTo>
                <a:lnTo>
                  <a:pt x="352" y="16"/>
                </a:lnTo>
                <a:lnTo>
                  <a:pt x="352" y="16"/>
                </a:lnTo>
                <a:lnTo>
                  <a:pt x="350" y="16"/>
                </a:lnTo>
                <a:lnTo>
                  <a:pt x="350" y="17"/>
                </a:lnTo>
                <a:lnTo>
                  <a:pt x="350" y="17"/>
                </a:lnTo>
                <a:lnTo>
                  <a:pt x="350" y="17"/>
                </a:lnTo>
                <a:lnTo>
                  <a:pt x="350" y="17"/>
                </a:lnTo>
                <a:lnTo>
                  <a:pt x="350" y="16"/>
                </a:lnTo>
                <a:lnTo>
                  <a:pt x="349" y="16"/>
                </a:lnTo>
                <a:lnTo>
                  <a:pt x="349" y="16"/>
                </a:lnTo>
                <a:lnTo>
                  <a:pt x="345" y="17"/>
                </a:lnTo>
                <a:lnTo>
                  <a:pt x="345" y="17"/>
                </a:lnTo>
                <a:lnTo>
                  <a:pt x="345" y="17"/>
                </a:lnTo>
                <a:lnTo>
                  <a:pt x="345" y="17"/>
                </a:lnTo>
                <a:lnTo>
                  <a:pt x="345" y="17"/>
                </a:lnTo>
                <a:lnTo>
                  <a:pt x="345" y="19"/>
                </a:lnTo>
                <a:lnTo>
                  <a:pt x="345" y="19"/>
                </a:lnTo>
                <a:lnTo>
                  <a:pt x="345" y="17"/>
                </a:lnTo>
                <a:lnTo>
                  <a:pt x="345" y="17"/>
                </a:lnTo>
                <a:lnTo>
                  <a:pt x="343" y="19"/>
                </a:lnTo>
                <a:lnTo>
                  <a:pt x="343" y="19"/>
                </a:lnTo>
                <a:lnTo>
                  <a:pt x="342" y="20"/>
                </a:lnTo>
                <a:lnTo>
                  <a:pt x="342" y="20"/>
                </a:lnTo>
                <a:lnTo>
                  <a:pt x="342" y="20"/>
                </a:lnTo>
                <a:lnTo>
                  <a:pt x="342" y="20"/>
                </a:lnTo>
                <a:lnTo>
                  <a:pt x="343" y="20"/>
                </a:lnTo>
                <a:lnTo>
                  <a:pt x="345" y="20"/>
                </a:lnTo>
                <a:lnTo>
                  <a:pt x="346" y="20"/>
                </a:lnTo>
                <a:lnTo>
                  <a:pt x="348" y="20"/>
                </a:lnTo>
                <a:lnTo>
                  <a:pt x="346" y="20"/>
                </a:lnTo>
                <a:lnTo>
                  <a:pt x="346" y="20"/>
                </a:lnTo>
                <a:lnTo>
                  <a:pt x="348" y="22"/>
                </a:lnTo>
                <a:lnTo>
                  <a:pt x="348" y="22"/>
                </a:lnTo>
                <a:lnTo>
                  <a:pt x="348" y="22"/>
                </a:lnTo>
                <a:lnTo>
                  <a:pt x="349" y="22"/>
                </a:lnTo>
                <a:lnTo>
                  <a:pt x="350" y="20"/>
                </a:lnTo>
                <a:lnTo>
                  <a:pt x="350" y="20"/>
                </a:lnTo>
                <a:lnTo>
                  <a:pt x="350" y="20"/>
                </a:lnTo>
                <a:lnTo>
                  <a:pt x="350" y="20"/>
                </a:lnTo>
                <a:lnTo>
                  <a:pt x="350" y="19"/>
                </a:lnTo>
                <a:lnTo>
                  <a:pt x="350" y="19"/>
                </a:lnTo>
                <a:lnTo>
                  <a:pt x="350" y="19"/>
                </a:lnTo>
                <a:lnTo>
                  <a:pt x="350" y="19"/>
                </a:lnTo>
                <a:lnTo>
                  <a:pt x="350" y="19"/>
                </a:lnTo>
                <a:lnTo>
                  <a:pt x="350" y="19"/>
                </a:lnTo>
                <a:lnTo>
                  <a:pt x="350" y="19"/>
                </a:lnTo>
                <a:lnTo>
                  <a:pt x="350" y="19"/>
                </a:lnTo>
                <a:lnTo>
                  <a:pt x="352" y="19"/>
                </a:lnTo>
                <a:lnTo>
                  <a:pt x="352" y="19"/>
                </a:lnTo>
                <a:lnTo>
                  <a:pt x="352" y="17"/>
                </a:lnTo>
                <a:lnTo>
                  <a:pt x="352" y="17"/>
                </a:lnTo>
                <a:lnTo>
                  <a:pt x="352" y="19"/>
                </a:lnTo>
                <a:lnTo>
                  <a:pt x="352" y="20"/>
                </a:lnTo>
                <a:lnTo>
                  <a:pt x="352" y="20"/>
                </a:lnTo>
                <a:lnTo>
                  <a:pt x="352" y="20"/>
                </a:lnTo>
                <a:lnTo>
                  <a:pt x="352" y="20"/>
                </a:lnTo>
                <a:lnTo>
                  <a:pt x="353" y="20"/>
                </a:lnTo>
                <a:lnTo>
                  <a:pt x="353" y="19"/>
                </a:lnTo>
                <a:lnTo>
                  <a:pt x="353" y="19"/>
                </a:lnTo>
                <a:lnTo>
                  <a:pt x="353" y="20"/>
                </a:lnTo>
                <a:lnTo>
                  <a:pt x="353" y="20"/>
                </a:lnTo>
                <a:lnTo>
                  <a:pt x="353" y="20"/>
                </a:lnTo>
                <a:lnTo>
                  <a:pt x="355" y="19"/>
                </a:lnTo>
                <a:lnTo>
                  <a:pt x="355" y="19"/>
                </a:lnTo>
                <a:lnTo>
                  <a:pt x="355" y="19"/>
                </a:lnTo>
                <a:lnTo>
                  <a:pt x="355" y="19"/>
                </a:lnTo>
                <a:lnTo>
                  <a:pt x="353" y="17"/>
                </a:lnTo>
                <a:lnTo>
                  <a:pt x="353" y="17"/>
                </a:lnTo>
                <a:lnTo>
                  <a:pt x="353" y="17"/>
                </a:lnTo>
                <a:lnTo>
                  <a:pt x="353" y="17"/>
                </a:lnTo>
                <a:lnTo>
                  <a:pt x="353" y="16"/>
                </a:lnTo>
                <a:lnTo>
                  <a:pt x="353" y="16"/>
                </a:lnTo>
                <a:lnTo>
                  <a:pt x="353" y="16"/>
                </a:lnTo>
                <a:lnTo>
                  <a:pt x="353" y="17"/>
                </a:lnTo>
                <a:lnTo>
                  <a:pt x="355" y="17"/>
                </a:lnTo>
                <a:lnTo>
                  <a:pt x="355" y="17"/>
                </a:lnTo>
                <a:lnTo>
                  <a:pt x="355" y="17"/>
                </a:lnTo>
                <a:lnTo>
                  <a:pt x="356" y="17"/>
                </a:lnTo>
                <a:lnTo>
                  <a:pt x="358" y="19"/>
                </a:lnTo>
                <a:lnTo>
                  <a:pt x="358" y="17"/>
                </a:lnTo>
                <a:lnTo>
                  <a:pt x="360" y="17"/>
                </a:lnTo>
                <a:lnTo>
                  <a:pt x="362" y="16"/>
                </a:lnTo>
                <a:lnTo>
                  <a:pt x="363" y="16"/>
                </a:lnTo>
                <a:lnTo>
                  <a:pt x="363" y="16"/>
                </a:lnTo>
                <a:lnTo>
                  <a:pt x="363" y="17"/>
                </a:lnTo>
                <a:lnTo>
                  <a:pt x="362" y="17"/>
                </a:lnTo>
                <a:lnTo>
                  <a:pt x="362" y="17"/>
                </a:lnTo>
                <a:lnTo>
                  <a:pt x="362" y="19"/>
                </a:lnTo>
                <a:lnTo>
                  <a:pt x="362" y="19"/>
                </a:lnTo>
                <a:lnTo>
                  <a:pt x="362" y="19"/>
                </a:lnTo>
                <a:lnTo>
                  <a:pt x="363" y="19"/>
                </a:lnTo>
                <a:lnTo>
                  <a:pt x="363" y="19"/>
                </a:lnTo>
                <a:lnTo>
                  <a:pt x="363" y="20"/>
                </a:lnTo>
                <a:lnTo>
                  <a:pt x="363" y="20"/>
                </a:lnTo>
                <a:lnTo>
                  <a:pt x="363" y="20"/>
                </a:lnTo>
                <a:lnTo>
                  <a:pt x="363" y="20"/>
                </a:lnTo>
                <a:lnTo>
                  <a:pt x="363" y="20"/>
                </a:lnTo>
                <a:lnTo>
                  <a:pt x="362" y="20"/>
                </a:lnTo>
                <a:lnTo>
                  <a:pt x="362" y="20"/>
                </a:lnTo>
                <a:lnTo>
                  <a:pt x="362" y="20"/>
                </a:lnTo>
                <a:lnTo>
                  <a:pt x="360" y="20"/>
                </a:lnTo>
                <a:lnTo>
                  <a:pt x="360" y="20"/>
                </a:lnTo>
                <a:lnTo>
                  <a:pt x="360" y="22"/>
                </a:lnTo>
                <a:lnTo>
                  <a:pt x="360" y="22"/>
                </a:lnTo>
                <a:lnTo>
                  <a:pt x="360" y="22"/>
                </a:lnTo>
                <a:lnTo>
                  <a:pt x="360" y="22"/>
                </a:lnTo>
                <a:lnTo>
                  <a:pt x="362" y="22"/>
                </a:lnTo>
                <a:lnTo>
                  <a:pt x="362" y="22"/>
                </a:lnTo>
                <a:lnTo>
                  <a:pt x="362" y="22"/>
                </a:lnTo>
                <a:lnTo>
                  <a:pt x="362" y="23"/>
                </a:lnTo>
                <a:lnTo>
                  <a:pt x="360" y="23"/>
                </a:lnTo>
                <a:lnTo>
                  <a:pt x="360" y="23"/>
                </a:lnTo>
                <a:lnTo>
                  <a:pt x="359" y="23"/>
                </a:lnTo>
                <a:lnTo>
                  <a:pt x="359" y="24"/>
                </a:lnTo>
                <a:lnTo>
                  <a:pt x="359" y="24"/>
                </a:lnTo>
                <a:lnTo>
                  <a:pt x="360" y="24"/>
                </a:lnTo>
                <a:lnTo>
                  <a:pt x="360" y="24"/>
                </a:lnTo>
                <a:lnTo>
                  <a:pt x="360" y="24"/>
                </a:lnTo>
                <a:lnTo>
                  <a:pt x="360" y="24"/>
                </a:lnTo>
                <a:lnTo>
                  <a:pt x="360" y="24"/>
                </a:lnTo>
                <a:lnTo>
                  <a:pt x="362" y="24"/>
                </a:lnTo>
                <a:lnTo>
                  <a:pt x="362" y="24"/>
                </a:lnTo>
                <a:lnTo>
                  <a:pt x="362" y="24"/>
                </a:lnTo>
                <a:lnTo>
                  <a:pt x="363" y="24"/>
                </a:lnTo>
                <a:lnTo>
                  <a:pt x="363" y="24"/>
                </a:lnTo>
                <a:lnTo>
                  <a:pt x="365" y="23"/>
                </a:lnTo>
                <a:lnTo>
                  <a:pt x="365" y="23"/>
                </a:lnTo>
                <a:lnTo>
                  <a:pt x="365" y="24"/>
                </a:lnTo>
                <a:lnTo>
                  <a:pt x="365" y="24"/>
                </a:lnTo>
                <a:lnTo>
                  <a:pt x="365" y="24"/>
                </a:lnTo>
                <a:lnTo>
                  <a:pt x="365" y="24"/>
                </a:lnTo>
                <a:lnTo>
                  <a:pt x="365" y="23"/>
                </a:lnTo>
                <a:lnTo>
                  <a:pt x="366" y="23"/>
                </a:lnTo>
                <a:lnTo>
                  <a:pt x="366" y="23"/>
                </a:lnTo>
                <a:lnTo>
                  <a:pt x="366" y="23"/>
                </a:lnTo>
                <a:lnTo>
                  <a:pt x="367" y="23"/>
                </a:lnTo>
                <a:lnTo>
                  <a:pt x="367" y="23"/>
                </a:lnTo>
                <a:lnTo>
                  <a:pt x="369" y="23"/>
                </a:lnTo>
                <a:lnTo>
                  <a:pt x="369" y="23"/>
                </a:lnTo>
                <a:lnTo>
                  <a:pt x="369" y="23"/>
                </a:lnTo>
                <a:lnTo>
                  <a:pt x="369" y="23"/>
                </a:lnTo>
                <a:lnTo>
                  <a:pt x="369" y="23"/>
                </a:lnTo>
                <a:lnTo>
                  <a:pt x="370" y="23"/>
                </a:lnTo>
                <a:lnTo>
                  <a:pt x="370" y="23"/>
                </a:lnTo>
                <a:lnTo>
                  <a:pt x="370" y="23"/>
                </a:lnTo>
                <a:lnTo>
                  <a:pt x="370" y="23"/>
                </a:lnTo>
                <a:lnTo>
                  <a:pt x="370" y="23"/>
                </a:lnTo>
                <a:lnTo>
                  <a:pt x="369" y="23"/>
                </a:lnTo>
                <a:lnTo>
                  <a:pt x="367" y="24"/>
                </a:lnTo>
                <a:lnTo>
                  <a:pt x="367" y="24"/>
                </a:lnTo>
                <a:lnTo>
                  <a:pt x="366" y="26"/>
                </a:lnTo>
                <a:lnTo>
                  <a:pt x="365" y="26"/>
                </a:lnTo>
                <a:lnTo>
                  <a:pt x="365" y="26"/>
                </a:lnTo>
                <a:lnTo>
                  <a:pt x="365" y="26"/>
                </a:lnTo>
                <a:lnTo>
                  <a:pt x="365" y="26"/>
                </a:lnTo>
                <a:lnTo>
                  <a:pt x="365" y="26"/>
                </a:lnTo>
                <a:lnTo>
                  <a:pt x="365" y="26"/>
                </a:lnTo>
                <a:lnTo>
                  <a:pt x="363" y="26"/>
                </a:lnTo>
                <a:lnTo>
                  <a:pt x="363" y="26"/>
                </a:lnTo>
                <a:lnTo>
                  <a:pt x="363" y="26"/>
                </a:lnTo>
                <a:lnTo>
                  <a:pt x="363" y="26"/>
                </a:lnTo>
                <a:lnTo>
                  <a:pt x="363" y="26"/>
                </a:lnTo>
                <a:lnTo>
                  <a:pt x="363" y="26"/>
                </a:lnTo>
                <a:lnTo>
                  <a:pt x="363" y="27"/>
                </a:lnTo>
                <a:lnTo>
                  <a:pt x="363" y="27"/>
                </a:lnTo>
                <a:lnTo>
                  <a:pt x="363" y="27"/>
                </a:lnTo>
                <a:lnTo>
                  <a:pt x="363" y="27"/>
                </a:lnTo>
                <a:lnTo>
                  <a:pt x="363" y="29"/>
                </a:lnTo>
                <a:lnTo>
                  <a:pt x="363" y="29"/>
                </a:lnTo>
                <a:lnTo>
                  <a:pt x="362" y="29"/>
                </a:lnTo>
                <a:lnTo>
                  <a:pt x="362" y="29"/>
                </a:lnTo>
                <a:lnTo>
                  <a:pt x="362" y="29"/>
                </a:lnTo>
                <a:lnTo>
                  <a:pt x="362" y="29"/>
                </a:lnTo>
                <a:lnTo>
                  <a:pt x="362" y="27"/>
                </a:lnTo>
                <a:lnTo>
                  <a:pt x="362" y="27"/>
                </a:lnTo>
                <a:lnTo>
                  <a:pt x="362" y="27"/>
                </a:lnTo>
                <a:lnTo>
                  <a:pt x="360" y="27"/>
                </a:lnTo>
                <a:lnTo>
                  <a:pt x="360" y="27"/>
                </a:lnTo>
                <a:lnTo>
                  <a:pt x="360" y="27"/>
                </a:lnTo>
                <a:lnTo>
                  <a:pt x="360" y="27"/>
                </a:lnTo>
                <a:lnTo>
                  <a:pt x="360" y="27"/>
                </a:lnTo>
                <a:lnTo>
                  <a:pt x="360" y="27"/>
                </a:lnTo>
                <a:lnTo>
                  <a:pt x="360" y="27"/>
                </a:lnTo>
                <a:lnTo>
                  <a:pt x="360" y="27"/>
                </a:lnTo>
                <a:lnTo>
                  <a:pt x="359" y="27"/>
                </a:lnTo>
                <a:lnTo>
                  <a:pt x="359" y="29"/>
                </a:lnTo>
                <a:lnTo>
                  <a:pt x="359" y="29"/>
                </a:lnTo>
                <a:lnTo>
                  <a:pt x="359" y="30"/>
                </a:lnTo>
                <a:lnTo>
                  <a:pt x="359" y="30"/>
                </a:lnTo>
                <a:lnTo>
                  <a:pt x="359" y="30"/>
                </a:lnTo>
                <a:lnTo>
                  <a:pt x="359" y="30"/>
                </a:lnTo>
                <a:lnTo>
                  <a:pt x="358" y="30"/>
                </a:lnTo>
                <a:lnTo>
                  <a:pt x="358" y="30"/>
                </a:lnTo>
                <a:lnTo>
                  <a:pt x="358" y="31"/>
                </a:lnTo>
                <a:lnTo>
                  <a:pt x="358" y="31"/>
                </a:lnTo>
                <a:lnTo>
                  <a:pt x="356" y="30"/>
                </a:lnTo>
                <a:lnTo>
                  <a:pt x="356" y="30"/>
                </a:lnTo>
                <a:lnTo>
                  <a:pt x="356" y="30"/>
                </a:lnTo>
                <a:lnTo>
                  <a:pt x="355" y="30"/>
                </a:lnTo>
                <a:lnTo>
                  <a:pt x="355" y="30"/>
                </a:lnTo>
                <a:lnTo>
                  <a:pt x="355" y="30"/>
                </a:lnTo>
                <a:lnTo>
                  <a:pt x="355" y="30"/>
                </a:lnTo>
                <a:lnTo>
                  <a:pt x="355" y="31"/>
                </a:lnTo>
                <a:lnTo>
                  <a:pt x="355" y="31"/>
                </a:lnTo>
                <a:lnTo>
                  <a:pt x="355" y="31"/>
                </a:lnTo>
                <a:lnTo>
                  <a:pt x="356" y="31"/>
                </a:lnTo>
                <a:lnTo>
                  <a:pt x="355" y="31"/>
                </a:lnTo>
                <a:lnTo>
                  <a:pt x="355" y="31"/>
                </a:lnTo>
                <a:lnTo>
                  <a:pt x="355" y="31"/>
                </a:lnTo>
                <a:lnTo>
                  <a:pt x="353" y="30"/>
                </a:lnTo>
                <a:lnTo>
                  <a:pt x="353" y="30"/>
                </a:lnTo>
                <a:lnTo>
                  <a:pt x="353" y="30"/>
                </a:lnTo>
                <a:lnTo>
                  <a:pt x="352" y="30"/>
                </a:lnTo>
                <a:lnTo>
                  <a:pt x="352" y="31"/>
                </a:lnTo>
                <a:lnTo>
                  <a:pt x="352" y="31"/>
                </a:lnTo>
                <a:lnTo>
                  <a:pt x="352" y="31"/>
                </a:lnTo>
                <a:lnTo>
                  <a:pt x="352" y="31"/>
                </a:lnTo>
                <a:lnTo>
                  <a:pt x="352" y="33"/>
                </a:lnTo>
                <a:lnTo>
                  <a:pt x="352" y="33"/>
                </a:lnTo>
                <a:lnTo>
                  <a:pt x="352" y="34"/>
                </a:lnTo>
                <a:lnTo>
                  <a:pt x="353" y="34"/>
                </a:lnTo>
                <a:lnTo>
                  <a:pt x="353" y="33"/>
                </a:lnTo>
                <a:lnTo>
                  <a:pt x="353" y="34"/>
                </a:lnTo>
                <a:lnTo>
                  <a:pt x="353" y="34"/>
                </a:lnTo>
                <a:lnTo>
                  <a:pt x="352" y="34"/>
                </a:lnTo>
                <a:lnTo>
                  <a:pt x="352" y="34"/>
                </a:lnTo>
                <a:lnTo>
                  <a:pt x="350" y="34"/>
                </a:lnTo>
                <a:lnTo>
                  <a:pt x="350" y="34"/>
                </a:lnTo>
                <a:lnTo>
                  <a:pt x="350" y="34"/>
                </a:lnTo>
                <a:lnTo>
                  <a:pt x="350" y="34"/>
                </a:lnTo>
                <a:lnTo>
                  <a:pt x="350" y="34"/>
                </a:lnTo>
                <a:lnTo>
                  <a:pt x="350" y="36"/>
                </a:lnTo>
                <a:lnTo>
                  <a:pt x="352" y="36"/>
                </a:lnTo>
                <a:lnTo>
                  <a:pt x="352" y="36"/>
                </a:lnTo>
                <a:lnTo>
                  <a:pt x="352" y="36"/>
                </a:lnTo>
                <a:lnTo>
                  <a:pt x="352" y="36"/>
                </a:lnTo>
                <a:lnTo>
                  <a:pt x="353" y="36"/>
                </a:lnTo>
                <a:lnTo>
                  <a:pt x="353" y="36"/>
                </a:lnTo>
                <a:lnTo>
                  <a:pt x="352" y="36"/>
                </a:lnTo>
                <a:lnTo>
                  <a:pt x="352" y="36"/>
                </a:lnTo>
                <a:lnTo>
                  <a:pt x="353" y="37"/>
                </a:lnTo>
                <a:lnTo>
                  <a:pt x="353" y="37"/>
                </a:lnTo>
                <a:lnTo>
                  <a:pt x="353" y="37"/>
                </a:lnTo>
                <a:lnTo>
                  <a:pt x="353" y="39"/>
                </a:lnTo>
                <a:lnTo>
                  <a:pt x="355" y="39"/>
                </a:lnTo>
                <a:lnTo>
                  <a:pt x="355" y="39"/>
                </a:lnTo>
                <a:lnTo>
                  <a:pt x="353" y="39"/>
                </a:lnTo>
                <a:lnTo>
                  <a:pt x="353" y="39"/>
                </a:lnTo>
                <a:lnTo>
                  <a:pt x="352" y="40"/>
                </a:lnTo>
                <a:lnTo>
                  <a:pt x="352" y="41"/>
                </a:lnTo>
                <a:lnTo>
                  <a:pt x="352" y="41"/>
                </a:lnTo>
                <a:lnTo>
                  <a:pt x="350" y="41"/>
                </a:lnTo>
                <a:lnTo>
                  <a:pt x="350" y="41"/>
                </a:lnTo>
                <a:lnTo>
                  <a:pt x="350" y="41"/>
                </a:lnTo>
                <a:lnTo>
                  <a:pt x="350" y="41"/>
                </a:lnTo>
                <a:lnTo>
                  <a:pt x="349" y="41"/>
                </a:lnTo>
                <a:lnTo>
                  <a:pt x="349" y="41"/>
                </a:lnTo>
                <a:lnTo>
                  <a:pt x="349" y="41"/>
                </a:lnTo>
                <a:lnTo>
                  <a:pt x="349" y="41"/>
                </a:lnTo>
                <a:lnTo>
                  <a:pt x="348" y="41"/>
                </a:lnTo>
                <a:lnTo>
                  <a:pt x="348" y="41"/>
                </a:lnTo>
                <a:lnTo>
                  <a:pt x="348" y="40"/>
                </a:lnTo>
                <a:lnTo>
                  <a:pt x="348" y="40"/>
                </a:lnTo>
                <a:lnTo>
                  <a:pt x="348" y="39"/>
                </a:lnTo>
                <a:lnTo>
                  <a:pt x="346" y="39"/>
                </a:lnTo>
                <a:lnTo>
                  <a:pt x="346" y="40"/>
                </a:lnTo>
                <a:lnTo>
                  <a:pt x="346" y="40"/>
                </a:lnTo>
                <a:lnTo>
                  <a:pt x="346" y="40"/>
                </a:lnTo>
                <a:lnTo>
                  <a:pt x="345" y="40"/>
                </a:lnTo>
                <a:lnTo>
                  <a:pt x="345" y="40"/>
                </a:lnTo>
                <a:lnTo>
                  <a:pt x="345" y="40"/>
                </a:lnTo>
                <a:lnTo>
                  <a:pt x="345" y="41"/>
                </a:lnTo>
                <a:lnTo>
                  <a:pt x="345" y="41"/>
                </a:lnTo>
                <a:lnTo>
                  <a:pt x="345" y="41"/>
                </a:lnTo>
                <a:lnTo>
                  <a:pt x="345" y="41"/>
                </a:lnTo>
                <a:lnTo>
                  <a:pt x="345" y="41"/>
                </a:lnTo>
                <a:lnTo>
                  <a:pt x="343" y="43"/>
                </a:lnTo>
                <a:lnTo>
                  <a:pt x="345" y="43"/>
                </a:lnTo>
                <a:lnTo>
                  <a:pt x="345" y="43"/>
                </a:lnTo>
                <a:lnTo>
                  <a:pt x="345" y="43"/>
                </a:lnTo>
                <a:lnTo>
                  <a:pt x="345" y="43"/>
                </a:lnTo>
                <a:lnTo>
                  <a:pt x="343" y="43"/>
                </a:lnTo>
                <a:lnTo>
                  <a:pt x="342" y="43"/>
                </a:lnTo>
                <a:lnTo>
                  <a:pt x="342" y="43"/>
                </a:lnTo>
                <a:lnTo>
                  <a:pt x="342" y="43"/>
                </a:lnTo>
                <a:lnTo>
                  <a:pt x="342" y="44"/>
                </a:lnTo>
                <a:lnTo>
                  <a:pt x="342" y="44"/>
                </a:lnTo>
                <a:lnTo>
                  <a:pt x="342" y="44"/>
                </a:lnTo>
                <a:lnTo>
                  <a:pt x="342" y="44"/>
                </a:lnTo>
                <a:lnTo>
                  <a:pt x="340" y="44"/>
                </a:lnTo>
                <a:lnTo>
                  <a:pt x="340" y="44"/>
                </a:lnTo>
                <a:lnTo>
                  <a:pt x="340" y="44"/>
                </a:lnTo>
                <a:lnTo>
                  <a:pt x="340" y="44"/>
                </a:lnTo>
                <a:lnTo>
                  <a:pt x="340" y="43"/>
                </a:lnTo>
                <a:lnTo>
                  <a:pt x="340" y="43"/>
                </a:lnTo>
                <a:lnTo>
                  <a:pt x="340" y="43"/>
                </a:lnTo>
                <a:lnTo>
                  <a:pt x="339" y="46"/>
                </a:lnTo>
                <a:lnTo>
                  <a:pt x="339" y="46"/>
                </a:lnTo>
                <a:lnTo>
                  <a:pt x="339" y="44"/>
                </a:lnTo>
                <a:lnTo>
                  <a:pt x="338" y="44"/>
                </a:lnTo>
                <a:lnTo>
                  <a:pt x="338" y="44"/>
                </a:lnTo>
                <a:lnTo>
                  <a:pt x="338" y="44"/>
                </a:lnTo>
                <a:lnTo>
                  <a:pt x="338" y="44"/>
                </a:lnTo>
                <a:lnTo>
                  <a:pt x="338" y="44"/>
                </a:lnTo>
                <a:lnTo>
                  <a:pt x="338" y="44"/>
                </a:lnTo>
                <a:lnTo>
                  <a:pt x="338" y="46"/>
                </a:lnTo>
                <a:lnTo>
                  <a:pt x="338" y="46"/>
                </a:lnTo>
                <a:lnTo>
                  <a:pt x="338" y="44"/>
                </a:lnTo>
                <a:lnTo>
                  <a:pt x="336" y="44"/>
                </a:lnTo>
                <a:lnTo>
                  <a:pt x="336" y="46"/>
                </a:lnTo>
                <a:lnTo>
                  <a:pt x="335" y="46"/>
                </a:lnTo>
                <a:lnTo>
                  <a:pt x="335" y="46"/>
                </a:lnTo>
                <a:lnTo>
                  <a:pt x="333" y="46"/>
                </a:lnTo>
                <a:lnTo>
                  <a:pt x="333" y="46"/>
                </a:lnTo>
                <a:lnTo>
                  <a:pt x="333" y="46"/>
                </a:lnTo>
                <a:lnTo>
                  <a:pt x="333" y="46"/>
                </a:lnTo>
                <a:lnTo>
                  <a:pt x="332" y="46"/>
                </a:lnTo>
                <a:lnTo>
                  <a:pt x="332" y="46"/>
                </a:lnTo>
                <a:lnTo>
                  <a:pt x="332" y="46"/>
                </a:lnTo>
                <a:lnTo>
                  <a:pt x="332" y="46"/>
                </a:lnTo>
                <a:lnTo>
                  <a:pt x="332" y="47"/>
                </a:lnTo>
                <a:lnTo>
                  <a:pt x="330" y="47"/>
                </a:lnTo>
                <a:lnTo>
                  <a:pt x="330" y="49"/>
                </a:lnTo>
                <a:lnTo>
                  <a:pt x="330" y="49"/>
                </a:lnTo>
                <a:lnTo>
                  <a:pt x="330" y="49"/>
                </a:lnTo>
                <a:lnTo>
                  <a:pt x="330" y="49"/>
                </a:lnTo>
                <a:lnTo>
                  <a:pt x="329" y="47"/>
                </a:lnTo>
                <a:lnTo>
                  <a:pt x="329" y="47"/>
                </a:lnTo>
                <a:lnTo>
                  <a:pt x="329" y="47"/>
                </a:lnTo>
                <a:lnTo>
                  <a:pt x="328" y="47"/>
                </a:lnTo>
                <a:lnTo>
                  <a:pt x="328" y="47"/>
                </a:lnTo>
                <a:lnTo>
                  <a:pt x="328" y="47"/>
                </a:lnTo>
                <a:lnTo>
                  <a:pt x="328" y="47"/>
                </a:lnTo>
                <a:lnTo>
                  <a:pt x="328" y="47"/>
                </a:lnTo>
                <a:lnTo>
                  <a:pt x="326" y="49"/>
                </a:lnTo>
                <a:lnTo>
                  <a:pt x="326" y="49"/>
                </a:lnTo>
                <a:lnTo>
                  <a:pt x="326" y="49"/>
                </a:lnTo>
                <a:lnTo>
                  <a:pt x="326" y="49"/>
                </a:lnTo>
                <a:lnTo>
                  <a:pt x="325" y="49"/>
                </a:lnTo>
                <a:lnTo>
                  <a:pt x="325" y="47"/>
                </a:lnTo>
                <a:lnTo>
                  <a:pt x="325" y="47"/>
                </a:lnTo>
                <a:lnTo>
                  <a:pt x="325" y="47"/>
                </a:lnTo>
                <a:lnTo>
                  <a:pt x="323" y="49"/>
                </a:lnTo>
                <a:lnTo>
                  <a:pt x="323" y="49"/>
                </a:lnTo>
                <a:lnTo>
                  <a:pt x="323" y="49"/>
                </a:lnTo>
                <a:lnTo>
                  <a:pt x="323" y="49"/>
                </a:lnTo>
                <a:lnTo>
                  <a:pt x="323" y="50"/>
                </a:lnTo>
                <a:lnTo>
                  <a:pt x="323" y="50"/>
                </a:lnTo>
                <a:lnTo>
                  <a:pt x="323" y="49"/>
                </a:lnTo>
                <a:lnTo>
                  <a:pt x="323" y="49"/>
                </a:lnTo>
                <a:lnTo>
                  <a:pt x="320" y="50"/>
                </a:lnTo>
                <a:lnTo>
                  <a:pt x="320" y="51"/>
                </a:lnTo>
                <a:lnTo>
                  <a:pt x="319" y="51"/>
                </a:lnTo>
                <a:lnTo>
                  <a:pt x="319" y="51"/>
                </a:lnTo>
                <a:lnTo>
                  <a:pt x="319" y="51"/>
                </a:lnTo>
                <a:lnTo>
                  <a:pt x="319" y="51"/>
                </a:lnTo>
                <a:lnTo>
                  <a:pt x="319" y="51"/>
                </a:lnTo>
                <a:lnTo>
                  <a:pt x="319" y="53"/>
                </a:lnTo>
                <a:lnTo>
                  <a:pt x="319" y="53"/>
                </a:lnTo>
                <a:lnTo>
                  <a:pt x="319" y="53"/>
                </a:lnTo>
                <a:lnTo>
                  <a:pt x="318" y="53"/>
                </a:lnTo>
                <a:lnTo>
                  <a:pt x="318" y="54"/>
                </a:lnTo>
                <a:lnTo>
                  <a:pt x="318" y="54"/>
                </a:lnTo>
                <a:lnTo>
                  <a:pt x="316" y="54"/>
                </a:lnTo>
                <a:lnTo>
                  <a:pt x="316" y="54"/>
                </a:lnTo>
                <a:lnTo>
                  <a:pt x="318" y="54"/>
                </a:lnTo>
                <a:lnTo>
                  <a:pt x="318" y="54"/>
                </a:lnTo>
                <a:lnTo>
                  <a:pt x="316" y="56"/>
                </a:lnTo>
                <a:lnTo>
                  <a:pt x="316" y="56"/>
                </a:lnTo>
                <a:lnTo>
                  <a:pt x="318" y="54"/>
                </a:lnTo>
                <a:lnTo>
                  <a:pt x="316" y="54"/>
                </a:lnTo>
                <a:lnTo>
                  <a:pt x="316" y="53"/>
                </a:lnTo>
                <a:lnTo>
                  <a:pt x="316" y="53"/>
                </a:lnTo>
                <a:lnTo>
                  <a:pt x="318" y="53"/>
                </a:lnTo>
                <a:lnTo>
                  <a:pt x="318" y="53"/>
                </a:lnTo>
                <a:lnTo>
                  <a:pt x="316" y="53"/>
                </a:lnTo>
                <a:lnTo>
                  <a:pt x="316" y="53"/>
                </a:lnTo>
                <a:lnTo>
                  <a:pt x="315" y="51"/>
                </a:lnTo>
                <a:lnTo>
                  <a:pt x="315" y="51"/>
                </a:lnTo>
                <a:lnTo>
                  <a:pt x="315" y="53"/>
                </a:lnTo>
                <a:lnTo>
                  <a:pt x="315" y="53"/>
                </a:lnTo>
                <a:lnTo>
                  <a:pt x="313" y="53"/>
                </a:lnTo>
                <a:lnTo>
                  <a:pt x="313" y="53"/>
                </a:lnTo>
                <a:lnTo>
                  <a:pt x="313" y="53"/>
                </a:lnTo>
                <a:lnTo>
                  <a:pt x="312" y="53"/>
                </a:lnTo>
                <a:lnTo>
                  <a:pt x="312" y="53"/>
                </a:lnTo>
                <a:lnTo>
                  <a:pt x="312" y="54"/>
                </a:lnTo>
                <a:lnTo>
                  <a:pt x="312" y="54"/>
                </a:lnTo>
                <a:lnTo>
                  <a:pt x="311" y="53"/>
                </a:lnTo>
                <a:lnTo>
                  <a:pt x="311" y="53"/>
                </a:lnTo>
                <a:lnTo>
                  <a:pt x="309" y="53"/>
                </a:lnTo>
                <a:lnTo>
                  <a:pt x="309" y="54"/>
                </a:lnTo>
                <a:lnTo>
                  <a:pt x="309" y="54"/>
                </a:lnTo>
                <a:lnTo>
                  <a:pt x="308" y="54"/>
                </a:lnTo>
                <a:lnTo>
                  <a:pt x="308" y="54"/>
                </a:lnTo>
                <a:lnTo>
                  <a:pt x="308" y="54"/>
                </a:lnTo>
                <a:lnTo>
                  <a:pt x="308" y="54"/>
                </a:lnTo>
                <a:lnTo>
                  <a:pt x="308" y="56"/>
                </a:lnTo>
                <a:lnTo>
                  <a:pt x="308" y="56"/>
                </a:lnTo>
                <a:lnTo>
                  <a:pt x="308" y="56"/>
                </a:lnTo>
                <a:lnTo>
                  <a:pt x="308" y="56"/>
                </a:lnTo>
                <a:lnTo>
                  <a:pt x="308" y="56"/>
                </a:lnTo>
                <a:lnTo>
                  <a:pt x="308" y="56"/>
                </a:lnTo>
                <a:lnTo>
                  <a:pt x="308" y="56"/>
                </a:lnTo>
                <a:lnTo>
                  <a:pt x="308" y="56"/>
                </a:lnTo>
                <a:lnTo>
                  <a:pt x="306" y="56"/>
                </a:lnTo>
                <a:lnTo>
                  <a:pt x="306" y="56"/>
                </a:lnTo>
                <a:lnTo>
                  <a:pt x="306" y="54"/>
                </a:lnTo>
                <a:lnTo>
                  <a:pt x="306" y="54"/>
                </a:lnTo>
                <a:lnTo>
                  <a:pt x="305" y="56"/>
                </a:lnTo>
                <a:lnTo>
                  <a:pt x="305" y="56"/>
                </a:lnTo>
                <a:lnTo>
                  <a:pt x="305" y="56"/>
                </a:lnTo>
                <a:lnTo>
                  <a:pt x="305" y="57"/>
                </a:lnTo>
                <a:lnTo>
                  <a:pt x="305" y="57"/>
                </a:lnTo>
                <a:lnTo>
                  <a:pt x="305" y="57"/>
                </a:lnTo>
                <a:lnTo>
                  <a:pt x="305" y="57"/>
                </a:lnTo>
                <a:lnTo>
                  <a:pt x="306" y="57"/>
                </a:lnTo>
                <a:lnTo>
                  <a:pt x="306" y="57"/>
                </a:lnTo>
                <a:lnTo>
                  <a:pt x="306" y="57"/>
                </a:lnTo>
                <a:lnTo>
                  <a:pt x="306" y="57"/>
                </a:lnTo>
                <a:lnTo>
                  <a:pt x="306" y="59"/>
                </a:lnTo>
                <a:lnTo>
                  <a:pt x="306" y="59"/>
                </a:lnTo>
                <a:lnTo>
                  <a:pt x="308" y="59"/>
                </a:lnTo>
                <a:lnTo>
                  <a:pt x="308" y="59"/>
                </a:lnTo>
                <a:lnTo>
                  <a:pt x="308" y="57"/>
                </a:lnTo>
                <a:lnTo>
                  <a:pt x="308" y="57"/>
                </a:lnTo>
                <a:lnTo>
                  <a:pt x="309" y="57"/>
                </a:lnTo>
                <a:lnTo>
                  <a:pt x="311" y="57"/>
                </a:lnTo>
                <a:lnTo>
                  <a:pt x="312" y="56"/>
                </a:lnTo>
                <a:lnTo>
                  <a:pt x="312" y="54"/>
                </a:lnTo>
                <a:lnTo>
                  <a:pt x="312" y="54"/>
                </a:lnTo>
                <a:lnTo>
                  <a:pt x="312" y="54"/>
                </a:lnTo>
                <a:lnTo>
                  <a:pt x="313" y="54"/>
                </a:lnTo>
                <a:lnTo>
                  <a:pt x="313" y="56"/>
                </a:lnTo>
                <a:lnTo>
                  <a:pt x="313" y="56"/>
                </a:lnTo>
                <a:lnTo>
                  <a:pt x="313" y="56"/>
                </a:lnTo>
                <a:lnTo>
                  <a:pt x="313" y="56"/>
                </a:lnTo>
                <a:lnTo>
                  <a:pt x="315" y="56"/>
                </a:lnTo>
                <a:lnTo>
                  <a:pt x="315" y="56"/>
                </a:lnTo>
                <a:lnTo>
                  <a:pt x="315" y="56"/>
                </a:lnTo>
                <a:lnTo>
                  <a:pt x="315" y="54"/>
                </a:lnTo>
                <a:lnTo>
                  <a:pt x="315" y="54"/>
                </a:lnTo>
                <a:lnTo>
                  <a:pt x="315" y="54"/>
                </a:lnTo>
                <a:lnTo>
                  <a:pt x="315" y="54"/>
                </a:lnTo>
                <a:lnTo>
                  <a:pt x="315" y="54"/>
                </a:lnTo>
                <a:lnTo>
                  <a:pt x="315" y="56"/>
                </a:lnTo>
                <a:lnTo>
                  <a:pt x="315" y="56"/>
                </a:lnTo>
                <a:lnTo>
                  <a:pt x="316" y="56"/>
                </a:lnTo>
                <a:lnTo>
                  <a:pt x="316" y="56"/>
                </a:lnTo>
                <a:lnTo>
                  <a:pt x="315" y="57"/>
                </a:lnTo>
                <a:lnTo>
                  <a:pt x="315" y="57"/>
                </a:lnTo>
                <a:lnTo>
                  <a:pt x="315" y="56"/>
                </a:lnTo>
                <a:lnTo>
                  <a:pt x="313" y="56"/>
                </a:lnTo>
                <a:lnTo>
                  <a:pt x="313" y="56"/>
                </a:lnTo>
                <a:lnTo>
                  <a:pt x="313" y="57"/>
                </a:lnTo>
                <a:lnTo>
                  <a:pt x="313" y="57"/>
                </a:lnTo>
                <a:lnTo>
                  <a:pt x="313" y="57"/>
                </a:lnTo>
                <a:lnTo>
                  <a:pt x="313" y="57"/>
                </a:lnTo>
                <a:lnTo>
                  <a:pt x="312" y="57"/>
                </a:lnTo>
                <a:lnTo>
                  <a:pt x="311" y="57"/>
                </a:lnTo>
                <a:lnTo>
                  <a:pt x="311" y="57"/>
                </a:lnTo>
                <a:lnTo>
                  <a:pt x="309" y="57"/>
                </a:lnTo>
                <a:lnTo>
                  <a:pt x="309" y="57"/>
                </a:lnTo>
                <a:lnTo>
                  <a:pt x="309" y="59"/>
                </a:lnTo>
                <a:lnTo>
                  <a:pt x="309" y="59"/>
                </a:lnTo>
                <a:lnTo>
                  <a:pt x="309" y="59"/>
                </a:lnTo>
                <a:lnTo>
                  <a:pt x="308" y="59"/>
                </a:lnTo>
                <a:lnTo>
                  <a:pt x="308" y="59"/>
                </a:lnTo>
                <a:lnTo>
                  <a:pt x="308" y="60"/>
                </a:lnTo>
                <a:lnTo>
                  <a:pt x="308" y="60"/>
                </a:lnTo>
                <a:lnTo>
                  <a:pt x="309" y="60"/>
                </a:lnTo>
                <a:lnTo>
                  <a:pt x="309" y="60"/>
                </a:lnTo>
                <a:lnTo>
                  <a:pt x="311" y="60"/>
                </a:lnTo>
                <a:lnTo>
                  <a:pt x="309" y="61"/>
                </a:lnTo>
                <a:lnTo>
                  <a:pt x="309" y="61"/>
                </a:lnTo>
                <a:lnTo>
                  <a:pt x="309" y="61"/>
                </a:lnTo>
                <a:lnTo>
                  <a:pt x="309" y="61"/>
                </a:lnTo>
                <a:lnTo>
                  <a:pt x="309" y="61"/>
                </a:lnTo>
                <a:lnTo>
                  <a:pt x="308" y="61"/>
                </a:lnTo>
                <a:lnTo>
                  <a:pt x="308" y="61"/>
                </a:lnTo>
                <a:lnTo>
                  <a:pt x="305" y="61"/>
                </a:lnTo>
                <a:lnTo>
                  <a:pt x="305" y="61"/>
                </a:lnTo>
                <a:lnTo>
                  <a:pt x="306" y="60"/>
                </a:lnTo>
                <a:lnTo>
                  <a:pt x="308" y="60"/>
                </a:lnTo>
                <a:lnTo>
                  <a:pt x="308" y="60"/>
                </a:lnTo>
                <a:lnTo>
                  <a:pt x="306" y="59"/>
                </a:lnTo>
                <a:lnTo>
                  <a:pt x="306" y="59"/>
                </a:lnTo>
                <a:lnTo>
                  <a:pt x="306" y="59"/>
                </a:lnTo>
                <a:lnTo>
                  <a:pt x="306" y="59"/>
                </a:lnTo>
                <a:lnTo>
                  <a:pt x="306" y="60"/>
                </a:lnTo>
                <a:lnTo>
                  <a:pt x="306" y="60"/>
                </a:lnTo>
                <a:lnTo>
                  <a:pt x="305" y="60"/>
                </a:lnTo>
                <a:lnTo>
                  <a:pt x="303" y="60"/>
                </a:lnTo>
                <a:lnTo>
                  <a:pt x="302" y="60"/>
                </a:lnTo>
                <a:lnTo>
                  <a:pt x="302" y="60"/>
                </a:lnTo>
                <a:lnTo>
                  <a:pt x="302" y="60"/>
                </a:lnTo>
                <a:lnTo>
                  <a:pt x="302" y="61"/>
                </a:lnTo>
                <a:lnTo>
                  <a:pt x="302" y="61"/>
                </a:lnTo>
                <a:lnTo>
                  <a:pt x="302" y="61"/>
                </a:lnTo>
                <a:lnTo>
                  <a:pt x="302" y="61"/>
                </a:lnTo>
                <a:lnTo>
                  <a:pt x="302" y="61"/>
                </a:lnTo>
                <a:lnTo>
                  <a:pt x="303" y="61"/>
                </a:lnTo>
                <a:lnTo>
                  <a:pt x="303" y="61"/>
                </a:lnTo>
                <a:lnTo>
                  <a:pt x="305" y="61"/>
                </a:lnTo>
                <a:lnTo>
                  <a:pt x="305" y="61"/>
                </a:lnTo>
                <a:lnTo>
                  <a:pt x="303" y="61"/>
                </a:lnTo>
                <a:lnTo>
                  <a:pt x="302" y="61"/>
                </a:lnTo>
                <a:lnTo>
                  <a:pt x="302" y="61"/>
                </a:lnTo>
                <a:lnTo>
                  <a:pt x="302" y="61"/>
                </a:lnTo>
                <a:lnTo>
                  <a:pt x="302" y="61"/>
                </a:lnTo>
                <a:lnTo>
                  <a:pt x="302" y="61"/>
                </a:lnTo>
                <a:lnTo>
                  <a:pt x="302" y="61"/>
                </a:lnTo>
                <a:lnTo>
                  <a:pt x="301" y="60"/>
                </a:lnTo>
                <a:lnTo>
                  <a:pt x="301" y="60"/>
                </a:lnTo>
                <a:lnTo>
                  <a:pt x="299" y="60"/>
                </a:lnTo>
                <a:lnTo>
                  <a:pt x="299" y="61"/>
                </a:lnTo>
                <a:lnTo>
                  <a:pt x="299" y="61"/>
                </a:lnTo>
                <a:lnTo>
                  <a:pt x="299" y="61"/>
                </a:lnTo>
                <a:lnTo>
                  <a:pt x="298" y="61"/>
                </a:lnTo>
                <a:lnTo>
                  <a:pt x="298" y="61"/>
                </a:lnTo>
                <a:lnTo>
                  <a:pt x="298" y="61"/>
                </a:lnTo>
                <a:lnTo>
                  <a:pt x="298" y="60"/>
                </a:lnTo>
                <a:lnTo>
                  <a:pt x="298" y="60"/>
                </a:lnTo>
                <a:lnTo>
                  <a:pt x="299" y="60"/>
                </a:lnTo>
                <a:lnTo>
                  <a:pt x="299" y="60"/>
                </a:lnTo>
                <a:lnTo>
                  <a:pt x="299" y="60"/>
                </a:lnTo>
                <a:lnTo>
                  <a:pt x="299" y="60"/>
                </a:lnTo>
                <a:lnTo>
                  <a:pt x="299" y="60"/>
                </a:lnTo>
                <a:lnTo>
                  <a:pt x="299" y="60"/>
                </a:lnTo>
                <a:lnTo>
                  <a:pt x="301" y="60"/>
                </a:lnTo>
                <a:lnTo>
                  <a:pt x="301" y="59"/>
                </a:lnTo>
                <a:lnTo>
                  <a:pt x="301" y="59"/>
                </a:lnTo>
                <a:lnTo>
                  <a:pt x="301" y="57"/>
                </a:lnTo>
                <a:lnTo>
                  <a:pt x="301" y="57"/>
                </a:lnTo>
                <a:lnTo>
                  <a:pt x="301" y="57"/>
                </a:lnTo>
                <a:lnTo>
                  <a:pt x="299" y="57"/>
                </a:lnTo>
                <a:lnTo>
                  <a:pt x="299" y="59"/>
                </a:lnTo>
                <a:lnTo>
                  <a:pt x="298" y="59"/>
                </a:lnTo>
                <a:lnTo>
                  <a:pt x="298" y="59"/>
                </a:lnTo>
                <a:lnTo>
                  <a:pt x="298" y="59"/>
                </a:lnTo>
                <a:lnTo>
                  <a:pt x="298" y="57"/>
                </a:lnTo>
                <a:lnTo>
                  <a:pt x="298" y="57"/>
                </a:lnTo>
                <a:lnTo>
                  <a:pt x="295" y="57"/>
                </a:lnTo>
                <a:lnTo>
                  <a:pt x="295" y="57"/>
                </a:lnTo>
                <a:lnTo>
                  <a:pt x="295" y="57"/>
                </a:lnTo>
                <a:lnTo>
                  <a:pt x="295" y="57"/>
                </a:lnTo>
                <a:lnTo>
                  <a:pt x="295" y="59"/>
                </a:lnTo>
                <a:lnTo>
                  <a:pt x="295" y="59"/>
                </a:lnTo>
                <a:lnTo>
                  <a:pt x="296" y="59"/>
                </a:lnTo>
                <a:lnTo>
                  <a:pt x="296" y="59"/>
                </a:lnTo>
                <a:lnTo>
                  <a:pt x="296" y="59"/>
                </a:lnTo>
                <a:lnTo>
                  <a:pt x="296" y="60"/>
                </a:lnTo>
                <a:lnTo>
                  <a:pt x="295" y="60"/>
                </a:lnTo>
                <a:lnTo>
                  <a:pt x="295" y="60"/>
                </a:lnTo>
                <a:lnTo>
                  <a:pt x="295" y="60"/>
                </a:lnTo>
                <a:lnTo>
                  <a:pt x="295" y="60"/>
                </a:lnTo>
                <a:lnTo>
                  <a:pt x="295" y="60"/>
                </a:lnTo>
                <a:lnTo>
                  <a:pt x="293" y="60"/>
                </a:lnTo>
                <a:lnTo>
                  <a:pt x="293" y="61"/>
                </a:lnTo>
                <a:lnTo>
                  <a:pt x="293" y="61"/>
                </a:lnTo>
                <a:lnTo>
                  <a:pt x="293" y="61"/>
                </a:lnTo>
                <a:lnTo>
                  <a:pt x="293" y="61"/>
                </a:lnTo>
                <a:lnTo>
                  <a:pt x="293" y="61"/>
                </a:lnTo>
                <a:lnTo>
                  <a:pt x="293" y="61"/>
                </a:lnTo>
                <a:lnTo>
                  <a:pt x="295" y="61"/>
                </a:lnTo>
                <a:lnTo>
                  <a:pt x="296" y="61"/>
                </a:lnTo>
                <a:lnTo>
                  <a:pt x="296" y="61"/>
                </a:lnTo>
                <a:lnTo>
                  <a:pt x="295" y="61"/>
                </a:lnTo>
                <a:lnTo>
                  <a:pt x="295" y="61"/>
                </a:lnTo>
                <a:lnTo>
                  <a:pt x="295" y="63"/>
                </a:lnTo>
                <a:lnTo>
                  <a:pt x="293" y="63"/>
                </a:lnTo>
                <a:lnTo>
                  <a:pt x="293" y="63"/>
                </a:lnTo>
                <a:lnTo>
                  <a:pt x="292" y="63"/>
                </a:lnTo>
                <a:lnTo>
                  <a:pt x="292" y="63"/>
                </a:lnTo>
                <a:lnTo>
                  <a:pt x="292" y="63"/>
                </a:lnTo>
                <a:lnTo>
                  <a:pt x="292" y="63"/>
                </a:lnTo>
                <a:lnTo>
                  <a:pt x="291" y="64"/>
                </a:lnTo>
                <a:lnTo>
                  <a:pt x="291" y="64"/>
                </a:lnTo>
                <a:lnTo>
                  <a:pt x="289" y="64"/>
                </a:lnTo>
                <a:lnTo>
                  <a:pt x="289" y="64"/>
                </a:lnTo>
                <a:lnTo>
                  <a:pt x="288" y="64"/>
                </a:lnTo>
                <a:lnTo>
                  <a:pt x="288" y="64"/>
                </a:lnTo>
                <a:lnTo>
                  <a:pt x="286" y="64"/>
                </a:lnTo>
                <a:lnTo>
                  <a:pt x="286" y="64"/>
                </a:lnTo>
                <a:lnTo>
                  <a:pt x="286" y="64"/>
                </a:lnTo>
                <a:lnTo>
                  <a:pt x="286" y="64"/>
                </a:lnTo>
                <a:lnTo>
                  <a:pt x="286" y="63"/>
                </a:lnTo>
                <a:lnTo>
                  <a:pt x="286" y="63"/>
                </a:lnTo>
                <a:lnTo>
                  <a:pt x="286" y="63"/>
                </a:lnTo>
                <a:lnTo>
                  <a:pt x="286" y="63"/>
                </a:lnTo>
                <a:lnTo>
                  <a:pt x="285" y="63"/>
                </a:lnTo>
                <a:lnTo>
                  <a:pt x="285" y="63"/>
                </a:lnTo>
                <a:lnTo>
                  <a:pt x="283" y="64"/>
                </a:lnTo>
                <a:lnTo>
                  <a:pt x="282" y="64"/>
                </a:lnTo>
                <a:lnTo>
                  <a:pt x="282" y="64"/>
                </a:lnTo>
                <a:lnTo>
                  <a:pt x="283" y="64"/>
                </a:lnTo>
                <a:lnTo>
                  <a:pt x="285" y="64"/>
                </a:lnTo>
                <a:lnTo>
                  <a:pt x="285" y="64"/>
                </a:lnTo>
                <a:lnTo>
                  <a:pt x="285" y="64"/>
                </a:lnTo>
                <a:lnTo>
                  <a:pt x="285" y="66"/>
                </a:lnTo>
                <a:lnTo>
                  <a:pt x="283" y="66"/>
                </a:lnTo>
                <a:lnTo>
                  <a:pt x="285" y="66"/>
                </a:lnTo>
                <a:lnTo>
                  <a:pt x="285" y="66"/>
                </a:lnTo>
                <a:lnTo>
                  <a:pt x="285" y="66"/>
                </a:lnTo>
                <a:lnTo>
                  <a:pt x="285" y="66"/>
                </a:lnTo>
                <a:lnTo>
                  <a:pt x="283" y="66"/>
                </a:lnTo>
                <a:lnTo>
                  <a:pt x="283" y="66"/>
                </a:lnTo>
                <a:lnTo>
                  <a:pt x="282" y="66"/>
                </a:lnTo>
                <a:lnTo>
                  <a:pt x="282" y="67"/>
                </a:lnTo>
                <a:lnTo>
                  <a:pt x="282" y="67"/>
                </a:lnTo>
                <a:lnTo>
                  <a:pt x="282" y="67"/>
                </a:lnTo>
                <a:lnTo>
                  <a:pt x="281" y="67"/>
                </a:lnTo>
                <a:lnTo>
                  <a:pt x="279" y="69"/>
                </a:lnTo>
                <a:lnTo>
                  <a:pt x="279" y="69"/>
                </a:lnTo>
                <a:lnTo>
                  <a:pt x="279" y="69"/>
                </a:lnTo>
                <a:lnTo>
                  <a:pt x="278" y="69"/>
                </a:lnTo>
                <a:lnTo>
                  <a:pt x="278" y="67"/>
                </a:lnTo>
                <a:lnTo>
                  <a:pt x="276" y="67"/>
                </a:lnTo>
                <a:lnTo>
                  <a:pt x="275" y="67"/>
                </a:lnTo>
                <a:lnTo>
                  <a:pt x="275" y="69"/>
                </a:lnTo>
                <a:lnTo>
                  <a:pt x="275" y="69"/>
                </a:lnTo>
                <a:lnTo>
                  <a:pt x="275" y="69"/>
                </a:lnTo>
                <a:lnTo>
                  <a:pt x="275" y="69"/>
                </a:lnTo>
                <a:lnTo>
                  <a:pt x="275" y="69"/>
                </a:lnTo>
                <a:lnTo>
                  <a:pt x="275" y="69"/>
                </a:lnTo>
                <a:lnTo>
                  <a:pt x="273" y="69"/>
                </a:lnTo>
                <a:lnTo>
                  <a:pt x="273" y="69"/>
                </a:lnTo>
                <a:lnTo>
                  <a:pt x="273" y="69"/>
                </a:lnTo>
                <a:lnTo>
                  <a:pt x="272" y="69"/>
                </a:lnTo>
                <a:lnTo>
                  <a:pt x="272" y="69"/>
                </a:lnTo>
                <a:lnTo>
                  <a:pt x="271" y="69"/>
                </a:lnTo>
                <a:lnTo>
                  <a:pt x="271" y="70"/>
                </a:lnTo>
                <a:lnTo>
                  <a:pt x="271" y="70"/>
                </a:lnTo>
                <a:lnTo>
                  <a:pt x="271" y="69"/>
                </a:lnTo>
                <a:lnTo>
                  <a:pt x="271" y="69"/>
                </a:lnTo>
                <a:lnTo>
                  <a:pt x="269" y="70"/>
                </a:lnTo>
                <a:lnTo>
                  <a:pt x="269" y="70"/>
                </a:lnTo>
                <a:lnTo>
                  <a:pt x="269" y="70"/>
                </a:lnTo>
                <a:lnTo>
                  <a:pt x="268" y="70"/>
                </a:lnTo>
                <a:lnTo>
                  <a:pt x="268" y="70"/>
                </a:lnTo>
                <a:lnTo>
                  <a:pt x="268" y="70"/>
                </a:lnTo>
                <a:lnTo>
                  <a:pt x="268" y="71"/>
                </a:lnTo>
                <a:lnTo>
                  <a:pt x="266" y="71"/>
                </a:lnTo>
                <a:lnTo>
                  <a:pt x="265" y="71"/>
                </a:lnTo>
                <a:lnTo>
                  <a:pt x="265" y="71"/>
                </a:lnTo>
                <a:lnTo>
                  <a:pt x="264" y="73"/>
                </a:lnTo>
                <a:lnTo>
                  <a:pt x="264" y="73"/>
                </a:lnTo>
                <a:lnTo>
                  <a:pt x="264" y="73"/>
                </a:lnTo>
                <a:lnTo>
                  <a:pt x="264" y="73"/>
                </a:lnTo>
                <a:lnTo>
                  <a:pt x="264" y="74"/>
                </a:lnTo>
                <a:lnTo>
                  <a:pt x="264" y="74"/>
                </a:lnTo>
                <a:lnTo>
                  <a:pt x="264" y="74"/>
                </a:lnTo>
                <a:lnTo>
                  <a:pt x="264" y="74"/>
                </a:lnTo>
                <a:lnTo>
                  <a:pt x="265" y="74"/>
                </a:lnTo>
                <a:lnTo>
                  <a:pt x="265" y="73"/>
                </a:lnTo>
                <a:lnTo>
                  <a:pt x="266" y="73"/>
                </a:lnTo>
                <a:lnTo>
                  <a:pt x="266" y="73"/>
                </a:lnTo>
                <a:lnTo>
                  <a:pt x="268" y="71"/>
                </a:lnTo>
                <a:lnTo>
                  <a:pt x="268" y="73"/>
                </a:lnTo>
                <a:lnTo>
                  <a:pt x="268" y="73"/>
                </a:lnTo>
                <a:lnTo>
                  <a:pt x="266" y="73"/>
                </a:lnTo>
                <a:lnTo>
                  <a:pt x="266" y="73"/>
                </a:lnTo>
                <a:lnTo>
                  <a:pt x="265" y="73"/>
                </a:lnTo>
                <a:lnTo>
                  <a:pt x="264" y="76"/>
                </a:lnTo>
                <a:lnTo>
                  <a:pt x="265" y="74"/>
                </a:lnTo>
                <a:lnTo>
                  <a:pt x="265" y="74"/>
                </a:lnTo>
                <a:lnTo>
                  <a:pt x="264" y="74"/>
                </a:lnTo>
                <a:lnTo>
                  <a:pt x="264" y="74"/>
                </a:lnTo>
                <a:lnTo>
                  <a:pt x="264" y="74"/>
                </a:lnTo>
                <a:lnTo>
                  <a:pt x="264" y="74"/>
                </a:lnTo>
                <a:lnTo>
                  <a:pt x="262" y="74"/>
                </a:lnTo>
                <a:lnTo>
                  <a:pt x="262" y="76"/>
                </a:lnTo>
                <a:lnTo>
                  <a:pt x="262" y="76"/>
                </a:lnTo>
                <a:lnTo>
                  <a:pt x="262" y="76"/>
                </a:lnTo>
                <a:lnTo>
                  <a:pt x="262" y="76"/>
                </a:lnTo>
                <a:lnTo>
                  <a:pt x="261" y="74"/>
                </a:lnTo>
                <a:lnTo>
                  <a:pt x="261" y="74"/>
                </a:lnTo>
                <a:lnTo>
                  <a:pt x="261" y="74"/>
                </a:lnTo>
                <a:lnTo>
                  <a:pt x="261" y="74"/>
                </a:lnTo>
                <a:lnTo>
                  <a:pt x="261" y="74"/>
                </a:lnTo>
                <a:lnTo>
                  <a:pt x="261" y="74"/>
                </a:lnTo>
                <a:lnTo>
                  <a:pt x="259" y="74"/>
                </a:lnTo>
                <a:lnTo>
                  <a:pt x="259" y="74"/>
                </a:lnTo>
                <a:lnTo>
                  <a:pt x="259" y="74"/>
                </a:lnTo>
                <a:lnTo>
                  <a:pt x="259" y="74"/>
                </a:lnTo>
                <a:lnTo>
                  <a:pt x="259" y="76"/>
                </a:lnTo>
                <a:lnTo>
                  <a:pt x="259" y="77"/>
                </a:lnTo>
                <a:lnTo>
                  <a:pt x="258" y="77"/>
                </a:lnTo>
                <a:lnTo>
                  <a:pt x="258" y="77"/>
                </a:lnTo>
                <a:lnTo>
                  <a:pt x="258" y="77"/>
                </a:lnTo>
                <a:lnTo>
                  <a:pt x="258" y="78"/>
                </a:lnTo>
                <a:lnTo>
                  <a:pt x="259" y="78"/>
                </a:lnTo>
                <a:lnTo>
                  <a:pt x="259" y="78"/>
                </a:lnTo>
                <a:lnTo>
                  <a:pt x="259" y="80"/>
                </a:lnTo>
                <a:lnTo>
                  <a:pt x="259" y="80"/>
                </a:lnTo>
                <a:lnTo>
                  <a:pt x="261" y="80"/>
                </a:lnTo>
                <a:lnTo>
                  <a:pt x="261" y="80"/>
                </a:lnTo>
                <a:lnTo>
                  <a:pt x="262" y="78"/>
                </a:lnTo>
                <a:lnTo>
                  <a:pt x="264" y="78"/>
                </a:lnTo>
                <a:lnTo>
                  <a:pt x="265" y="78"/>
                </a:lnTo>
                <a:lnTo>
                  <a:pt x="265" y="78"/>
                </a:lnTo>
                <a:lnTo>
                  <a:pt x="265" y="78"/>
                </a:lnTo>
                <a:lnTo>
                  <a:pt x="266" y="77"/>
                </a:lnTo>
                <a:lnTo>
                  <a:pt x="266" y="77"/>
                </a:lnTo>
                <a:lnTo>
                  <a:pt x="266" y="77"/>
                </a:lnTo>
                <a:lnTo>
                  <a:pt x="266" y="77"/>
                </a:lnTo>
                <a:lnTo>
                  <a:pt x="269" y="77"/>
                </a:lnTo>
                <a:lnTo>
                  <a:pt x="272" y="76"/>
                </a:lnTo>
                <a:lnTo>
                  <a:pt x="276" y="74"/>
                </a:lnTo>
                <a:lnTo>
                  <a:pt x="276" y="74"/>
                </a:lnTo>
                <a:lnTo>
                  <a:pt x="279" y="73"/>
                </a:lnTo>
                <a:lnTo>
                  <a:pt x="283" y="73"/>
                </a:lnTo>
                <a:lnTo>
                  <a:pt x="289" y="70"/>
                </a:lnTo>
                <a:lnTo>
                  <a:pt x="296" y="67"/>
                </a:lnTo>
                <a:lnTo>
                  <a:pt x="299" y="67"/>
                </a:lnTo>
                <a:lnTo>
                  <a:pt x="303" y="66"/>
                </a:lnTo>
                <a:lnTo>
                  <a:pt x="303" y="66"/>
                </a:lnTo>
                <a:lnTo>
                  <a:pt x="306" y="64"/>
                </a:lnTo>
                <a:lnTo>
                  <a:pt x="308" y="64"/>
                </a:lnTo>
                <a:lnTo>
                  <a:pt x="311" y="63"/>
                </a:lnTo>
                <a:lnTo>
                  <a:pt x="312" y="63"/>
                </a:lnTo>
                <a:lnTo>
                  <a:pt x="313" y="61"/>
                </a:lnTo>
                <a:lnTo>
                  <a:pt x="313" y="61"/>
                </a:lnTo>
                <a:lnTo>
                  <a:pt x="318" y="61"/>
                </a:lnTo>
                <a:lnTo>
                  <a:pt x="320" y="60"/>
                </a:lnTo>
                <a:lnTo>
                  <a:pt x="322" y="59"/>
                </a:lnTo>
                <a:lnTo>
                  <a:pt x="322" y="59"/>
                </a:lnTo>
                <a:lnTo>
                  <a:pt x="323" y="59"/>
                </a:lnTo>
                <a:lnTo>
                  <a:pt x="325" y="59"/>
                </a:lnTo>
                <a:lnTo>
                  <a:pt x="326" y="57"/>
                </a:lnTo>
                <a:lnTo>
                  <a:pt x="328" y="57"/>
                </a:lnTo>
                <a:lnTo>
                  <a:pt x="328" y="57"/>
                </a:lnTo>
                <a:lnTo>
                  <a:pt x="330" y="57"/>
                </a:lnTo>
                <a:lnTo>
                  <a:pt x="332" y="56"/>
                </a:lnTo>
                <a:lnTo>
                  <a:pt x="333" y="56"/>
                </a:lnTo>
                <a:lnTo>
                  <a:pt x="336" y="54"/>
                </a:lnTo>
                <a:lnTo>
                  <a:pt x="336" y="54"/>
                </a:lnTo>
                <a:lnTo>
                  <a:pt x="336" y="54"/>
                </a:lnTo>
                <a:lnTo>
                  <a:pt x="338" y="54"/>
                </a:lnTo>
                <a:lnTo>
                  <a:pt x="339" y="54"/>
                </a:lnTo>
                <a:lnTo>
                  <a:pt x="340" y="53"/>
                </a:lnTo>
                <a:lnTo>
                  <a:pt x="340" y="53"/>
                </a:lnTo>
                <a:lnTo>
                  <a:pt x="340" y="53"/>
                </a:lnTo>
                <a:lnTo>
                  <a:pt x="340" y="53"/>
                </a:lnTo>
                <a:lnTo>
                  <a:pt x="342" y="53"/>
                </a:lnTo>
                <a:lnTo>
                  <a:pt x="343" y="51"/>
                </a:lnTo>
                <a:lnTo>
                  <a:pt x="345" y="51"/>
                </a:lnTo>
                <a:lnTo>
                  <a:pt x="345" y="51"/>
                </a:lnTo>
                <a:lnTo>
                  <a:pt x="345" y="51"/>
                </a:lnTo>
                <a:lnTo>
                  <a:pt x="346" y="51"/>
                </a:lnTo>
                <a:lnTo>
                  <a:pt x="346" y="51"/>
                </a:lnTo>
                <a:lnTo>
                  <a:pt x="349" y="50"/>
                </a:lnTo>
                <a:lnTo>
                  <a:pt x="350" y="50"/>
                </a:lnTo>
                <a:lnTo>
                  <a:pt x="352" y="50"/>
                </a:lnTo>
                <a:lnTo>
                  <a:pt x="352" y="49"/>
                </a:lnTo>
                <a:lnTo>
                  <a:pt x="352" y="49"/>
                </a:lnTo>
                <a:lnTo>
                  <a:pt x="353" y="49"/>
                </a:lnTo>
                <a:lnTo>
                  <a:pt x="355" y="49"/>
                </a:lnTo>
                <a:lnTo>
                  <a:pt x="353" y="49"/>
                </a:lnTo>
                <a:lnTo>
                  <a:pt x="353" y="49"/>
                </a:lnTo>
                <a:lnTo>
                  <a:pt x="355" y="50"/>
                </a:lnTo>
                <a:lnTo>
                  <a:pt x="355" y="50"/>
                </a:lnTo>
                <a:lnTo>
                  <a:pt x="355" y="49"/>
                </a:lnTo>
                <a:lnTo>
                  <a:pt x="356" y="49"/>
                </a:lnTo>
                <a:lnTo>
                  <a:pt x="358" y="47"/>
                </a:lnTo>
                <a:lnTo>
                  <a:pt x="358" y="47"/>
                </a:lnTo>
                <a:lnTo>
                  <a:pt x="359" y="47"/>
                </a:lnTo>
                <a:lnTo>
                  <a:pt x="359" y="47"/>
                </a:lnTo>
                <a:lnTo>
                  <a:pt x="359" y="47"/>
                </a:lnTo>
                <a:lnTo>
                  <a:pt x="360" y="47"/>
                </a:lnTo>
                <a:lnTo>
                  <a:pt x="360" y="47"/>
                </a:lnTo>
                <a:lnTo>
                  <a:pt x="360" y="47"/>
                </a:lnTo>
                <a:lnTo>
                  <a:pt x="360" y="47"/>
                </a:lnTo>
                <a:lnTo>
                  <a:pt x="360" y="47"/>
                </a:lnTo>
                <a:lnTo>
                  <a:pt x="359" y="47"/>
                </a:lnTo>
                <a:lnTo>
                  <a:pt x="358" y="49"/>
                </a:lnTo>
                <a:lnTo>
                  <a:pt x="358" y="49"/>
                </a:lnTo>
                <a:lnTo>
                  <a:pt x="358" y="49"/>
                </a:lnTo>
                <a:lnTo>
                  <a:pt x="356" y="49"/>
                </a:lnTo>
                <a:lnTo>
                  <a:pt x="356" y="49"/>
                </a:lnTo>
                <a:lnTo>
                  <a:pt x="355" y="50"/>
                </a:lnTo>
                <a:lnTo>
                  <a:pt x="355" y="50"/>
                </a:lnTo>
                <a:lnTo>
                  <a:pt x="355" y="50"/>
                </a:lnTo>
                <a:lnTo>
                  <a:pt x="353" y="50"/>
                </a:lnTo>
                <a:lnTo>
                  <a:pt x="353" y="50"/>
                </a:lnTo>
                <a:lnTo>
                  <a:pt x="352" y="50"/>
                </a:lnTo>
                <a:lnTo>
                  <a:pt x="352" y="51"/>
                </a:lnTo>
                <a:lnTo>
                  <a:pt x="352" y="51"/>
                </a:lnTo>
                <a:lnTo>
                  <a:pt x="352" y="51"/>
                </a:lnTo>
                <a:lnTo>
                  <a:pt x="350" y="51"/>
                </a:lnTo>
                <a:lnTo>
                  <a:pt x="350" y="51"/>
                </a:lnTo>
                <a:lnTo>
                  <a:pt x="350" y="51"/>
                </a:lnTo>
                <a:lnTo>
                  <a:pt x="350" y="51"/>
                </a:lnTo>
                <a:lnTo>
                  <a:pt x="350" y="50"/>
                </a:lnTo>
                <a:lnTo>
                  <a:pt x="350" y="50"/>
                </a:lnTo>
                <a:lnTo>
                  <a:pt x="350" y="50"/>
                </a:lnTo>
                <a:lnTo>
                  <a:pt x="349" y="50"/>
                </a:lnTo>
                <a:lnTo>
                  <a:pt x="349" y="50"/>
                </a:lnTo>
                <a:lnTo>
                  <a:pt x="349" y="51"/>
                </a:lnTo>
                <a:lnTo>
                  <a:pt x="349" y="51"/>
                </a:lnTo>
                <a:lnTo>
                  <a:pt x="349" y="51"/>
                </a:lnTo>
                <a:lnTo>
                  <a:pt x="348" y="51"/>
                </a:lnTo>
                <a:lnTo>
                  <a:pt x="348" y="51"/>
                </a:lnTo>
                <a:lnTo>
                  <a:pt x="348" y="51"/>
                </a:lnTo>
                <a:lnTo>
                  <a:pt x="348" y="51"/>
                </a:lnTo>
                <a:lnTo>
                  <a:pt x="346" y="53"/>
                </a:lnTo>
                <a:lnTo>
                  <a:pt x="345" y="53"/>
                </a:lnTo>
                <a:lnTo>
                  <a:pt x="345" y="53"/>
                </a:lnTo>
                <a:lnTo>
                  <a:pt x="345" y="53"/>
                </a:lnTo>
                <a:lnTo>
                  <a:pt x="343" y="53"/>
                </a:lnTo>
                <a:lnTo>
                  <a:pt x="343" y="53"/>
                </a:lnTo>
                <a:lnTo>
                  <a:pt x="342" y="53"/>
                </a:lnTo>
                <a:lnTo>
                  <a:pt x="342" y="53"/>
                </a:lnTo>
                <a:lnTo>
                  <a:pt x="342" y="54"/>
                </a:lnTo>
                <a:lnTo>
                  <a:pt x="340" y="54"/>
                </a:lnTo>
                <a:lnTo>
                  <a:pt x="340" y="54"/>
                </a:lnTo>
                <a:lnTo>
                  <a:pt x="339" y="54"/>
                </a:lnTo>
                <a:lnTo>
                  <a:pt x="339" y="54"/>
                </a:lnTo>
                <a:lnTo>
                  <a:pt x="338" y="56"/>
                </a:lnTo>
                <a:lnTo>
                  <a:pt x="336" y="57"/>
                </a:lnTo>
                <a:lnTo>
                  <a:pt x="336" y="56"/>
                </a:lnTo>
                <a:lnTo>
                  <a:pt x="336" y="56"/>
                </a:lnTo>
                <a:lnTo>
                  <a:pt x="336" y="56"/>
                </a:lnTo>
                <a:lnTo>
                  <a:pt x="335" y="56"/>
                </a:lnTo>
                <a:lnTo>
                  <a:pt x="335" y="57"/>
                </a:lnTo>
                <a:lnTo>
                  <a:pt x="335" y="57"/>
                </a:lnTo>
                <a:lnTo>
                  <a:pt x="335" y="57"/>
                </a:lnTo>
                <a:lnTo>
                  <a:pt x="335" y="57"/>
                </a:lnTo>
                <a:lnTo>
                  <a:pt x="335" y="57"/>
                </a:lnTo>
                <a:lnTo>
                  <a:pt x="336" y="57"/>
                </a:lnTo>
                <a:lnTo>
                  <a:pt x="338" y="57"/>
                </a:lnTo>
                <a:lnTo>
                  <a:pt x="339" y="57"/>
                </a:lnTo>
                <a:lnTo>
                  <a:pt x="339" y="57"/>
                </a:lnTo>
                <a:lnTo>
                  <a:pt x="338" y="57"/>
                </a:lnTo>
                <a:lnTo>
                  <a:pt x="336" y="59"/>
                </a:lnTo>
                <a:lnTo>
                  <a:pt x="335" y="60"/>
                </a:lnTo>
                <a:lnTo>
                  <a:pt x="333" y="60"/>
                </a:lnTo>
                <a:lnTo>
                  <a:pt x="332" y="60"/>
                </a:lnTo>
                <a:lnTo>
                  <a:pt x="332" y="60"/>
                </a:lnTo>
                <a:lnTo>
                  <a:pt x="332" y="60"/>
                </a:lnTo>
                <a:lnTo>
                  <a:pt x="330" y="60"/>
                </a:lnTo>
                <a:lnTo>
                  <a:pt x="329" y="61"/>
                </a:lnTo>
                <a:lnTo>
                  <a:pt x="328" y="61"/>
                </a:lnTo>
                <a:lnTo>
                  <a:pt x="328" y="61"/>
                </a:lnTo>
                <a:lnTo>
                  <a:pt x="326" y="61"/>
                </a:lnTo>
                <a:lnTo>
                  <a:pt x="326" y="61"/>
                </a:lnTo>
                <a:lnTo>
                  <a:pt x="326" y="61"/>
                </a:lnTo>
                <a:lnTo>
                  <a:pt x="326" y="63"/>
                </a:lnTo>
                <a:lnTo>
                  <a:pt x="325" y="63"/>
                </a:lnTo>
                <a:lnTo>
                  <a:pt x="325" y="63"/>
                </a:lnTo>
                <a:lnTo>
                  <a:pt x="323" y="63"/>
                </a:lnTo>
                <a:lnTo>
                  <a:pt x="323" y="63"/>
                </a:lnTo>
                <a:lnTo>
                  <a:pt x="323" y="64"/>
                </a:lnTo>
                <a:lnTo>
                  <a:pt x="322" y="64"/>
                </a:lnTo>
                <a:lnTo>
                  <a:pt x="320" y="64"/>
                </a:lnTo>
                <a:lnTo>
                  <a:pt x="319" y="64"/>
                </a:lnTo>
                <a:lnTo>
                  <a:pt x="319" y="64"/>
                </a:lnTo>
                <a:lnTo>
                  <a:pt x="318" y="66"/>
                </a:lnTo>
                <a:lnTo>
                  <a:pt x="318" y="66"/>
                </a:lnTo>
                <a:lnTo>
                  <a:pt x="318" y="66"/>
                </a:lnTo>
                <a:lnTo>
                  <a:pt x="319" y="67"/>
                </a:lnTo>
                <a:lnTo>
                  <a:pt x="319" y="69"/>
                </a:lnTo>
                <a:lnTo>
                  <a:pt x="320" y="70"/>
                </a:lnTo>
                <a:lnTo>
                  <a:pt x="320" y="70"/>
                </a:lnTo>
                <a:lnTo>
                  <a:pt x="320" y="70"/>
                </a:lnTo>
                <a:lnTo>
                  <a:pt x="320" y="70"/>
                </a:lnTo>
                <a:lnTo>
                  <a:pt x="320" y="70"/>
                </a:lnTo>
                <a:lnTo>
                  <a:pt x="320" y="70"/>
                </a:lnTo>
                <a:lnTo>
                  <a:pt x="319" y="71"/>
                </a:lnTo>
                <a:lnTo>
                  <a:pt x="319" y="71"/>
                </a:lnTo>
                <a:lnTo>
                  <a:pt x="319" y="71"/>
                </a:lnTo>
                <a:lnTo>
                  <a:pt x="319" y="71"/>
                </a:lnTo>
                <a:lnTo>
                  <a:pt x="319" y="71"/>
                </a:lnTo>
                <a:lnTo>
                  <a:pt x="319" y="71"/>
                </a:lnTo>
                <a:lnTo>
                  <a:pt x="319" y="71"/>
                </a:lnTo>
                <a:lnTo>
                  <a:pt x="320" y="71"/>
                </a:lnTo>
                <a:lnTo>
                  <a:pt x="320" y="71"/>
                </a:lnTo>
                <a:lnTo>
                  <a:pt x="320" y="71"/>
                </a:lnTo>
                <a:lnTo>
                  <a:pt x="320" y="71"/>
                </a:lnTo>
                <a:lnTo>
                  <a:pt x="320" y="70"/>
                </a:lnTo>
                <a:lnTo>
                  <a:pt x="320" y="70"/>
                </a:lnTo>
                <a:lnTo>
                  <a:pt x="320" y="69"/>
                </a:lnTo>
                <a:lnTo>
                  <a:pt x="320" y="69"/>
                </a:lnTo>
                <a:lnTo>
                  <a:pt x="320" y="67"/>
                </a:lnTo>
                <a:lnTo>
                  <a:pt x="320" y="67"/>
                </a:lnTo>
                <a:lnTo>
                  <a:pt x="320" y="67"/>
                </a:lnTo>
                <a:lnTo>
                  <a:pt x="320" y="67"/>
                </a:lnTo>
                <a:lnTo>
                  <a:pt x="320" y="66"/>
                </a:lnTo>
                <a:lnTo>
                  <a:pt x="322" y="66"/>
                </a:lnTo>
                <a:lnTo>
                  <a:pt x="322" y="66"/>
                </a:lnTo>
                <a:lnTo>
                  <a:pt x="322" y="66"/>
                </a:lnTo>
                <a:lnTo>
                  <a:pt x="322" y="66"/>
                </a:lnTo>
                <a:lnTo>
                  <a:pt x="323" y="66"/>
                </a:lnTo>
                <a:lnTo>
                  <a:pt x="323" y="66"/>
                </a:lnTo>
                <a:lnTo>
                  <a:pt x="323" y="66"/>
                </a:lnTo>
                <a:lnTo>
                  <a:pt x="323" y="66"/>
                </a:lnTo>
                <a:lnTo>
                  <a:pt x="323" y="66"/>
                </a:lnTo>
                <a:lnTo>
                  <a:pt x="325" y="66"/>
                </a:lnTo>
                <a:lnTo>
                  <a:pt x="325" y="66"/>
                </a:lnTo>
                <a:lnTo>
                  <a:pt x="325" y="66"/>
                </a:lnTo>
                <a:lnTo>
                  <a:pt x="325" y="66"/>
                </a:lnTo>
                <a:lnTo>
                  <a:pt x="325" y="66"/>
                </a:lnTo>
                <a:lnTo>
                  <a:pt x="325" y="64"/>
                </a:lnTo>
                <a:lnTo>
                  <a:pt x="325" y="64"/>
                </a:lnTo>
                <a:lnTo>
                  <a:pt x="326" y="64"/>
                </a:lnTo>
                <a:lnTo>
                  <a:pt x="328" y="64"/>
                </a:lnTo>
                <a:lnTo>
                  <a:pt x="328" y="64"/>
                </a:lnTo>
                <a:lnTo>
                  <a:pt x="328" y="64"/>
                </a:lnTo>
                <a:lnTo>
                  <a:pt x="328" y="64"/>
                </a:lnTo>
                <a:lnTo>
                  <a:pt x="328" y="64"/>
                </a:lnTo>
                <a:lnTo>
                  <a:pt x="328" y="64"/>
                </a:lnTo>
                <a:lnTo>
                  <a:pt x="328" y="64"/>
                </a:lnTo>
                <a:lnTo>
                  <a:pt x="329" y="64"/>
                </a:lnTo>
                <a:lnTo>
                  <a:pt x="329" y="63"/>
                </a:lnTo>
                <a:lnTo>
                  <a:pt x="329" y="63"/>
                </a:lnTo>
                <a:lnTo>
                  <a:pt x="329" y="63"/>
                </a:lnTo>
                <a:lnTo>
                  <a:pt x="329" y="63"/>
                </a:lnTo>
                <a:lnTo>
                  <a:pt x="330" y="63"/>
                </a:lnTo>
                <a:lnTo>
                  <a:pt x="330" y="63"/>
                </a:lnTo>
                <a:lnTo>
                  <a:pt x="332" y="63"/>
                </a:lnTo>
                <a:lnTo>
                  <a:pt x="332" y="63"/>
                </a:lnTo>
                <a:lnTo>
                  <a:pt x="333" y="63"/>
                </a:lnTo>
                <a:lnTo>
                  <a:pt x="333" y="63"/>
                </a:lnTo>
                <a:lnTo>
                  <a:pt x="333" y="63"/>
                </a:lnTo>
                <a:lnTo>
                  <a:pt x="330" y="64"/>
                </a:lnTo>
                <a:lnTo>
                  <a:pt x="329" y="66"/>
                </a:lnTo>
                <a:lnTo>
                  <a:pt x="328" y="66"/>
                </a:lnTo>
                <a:lnTo>
                  <a:pt x="328" y="66"/>
                </a:lnTo>
                <a:lnTo>
                  <a:pt x="328" y="66"/>
                </a:lnTo>
                <a:lnTo>
                  <a:pt x="326" y="66"/>
                </a:lnTo>
                <a:lnTo>
                  <a:pt x="326" y="66"/>
                </a:lnTo>
                <a:lnTo>
                  <a:pt x="326" y="66"/>
                </a:lnTo>
                <a:lnTo>
                  <a:pt x="326" y="66"/>
                </a:lnTo>
                <a:lnTo>
                  <a:pt x="326" y="66"/>
                </a:lnTo>
                <a:lnTo>
                  <a:pt x="326" y="66"/>
                </a:lnTo>
                <a:lnTo>
                  <a:pt x="328" y="67"/>
                </a:lnTo>
                <a:lnTo>
                  <a:pt x="328" y="67"/>
                </a:lnTo>
                <a:lnTo>
                  <a:pt x="328" y="69"/>
                </a:lnTo>
                <a:lnTo>
                  <a:pt x="328" y="69"/>
                </a:lnTo>
                <a:lnTo>
                  <a:pt x="329" y="69"/>
                </a:lnTo>
                <a:lnTo>
                  <a:pt x="329" y="67"/>
                </a:lnTo>
                <a:lnTo>
                  <a:pt x="329" y="67"/>
                </a:lnTo>
                <a:lnTo>
                  <a:pt x="329" y="67"/>
                </a:lnTo>
                <a:lnTo>
                  <a:pt x="329" y="67"/>
                </a:lnTo>
                <a:lnTo>
                  <a:pt x="329" y="66"/>
                </a:lnTo>
                <a:lnTo>
                  <a:pt x="330" y="66"/>
                </a:lnTo>
                <a:lnTo>
                  <a:pt x="330" y="66"/>
                </a:lnTo>
                <a:lnTo>
                  <a:pt x="330" y="66"/>
                </a:lnTo>
                <a:lnTo>
                  <a:pt x="330" y="66"/>
                </a:lnTo>
                <a:lnTo>
                  <a:pt x="332" y="66"/>
                </a:lnTo>
                <a:lnTo>
                  <a:pt x="332" y="66"/>
                </a:lnTo>
                <a:lnTo>
                  <a:pt x="332" y="66"/>
                </a:lnTo>
                <a:lnTo>
                  <a:pt x="332" y="66"/>
                </a:lnTo>
                <a:lnTo>
                  <a:pt x="332" y="66"/>
                </a:lnTo>
                <a:lnTo>
                  <a:pt x="332" y="67"/>
                </a:lnTo>
                <a:lnTo>
                  <a:pt x="333" y="67"/>
                </a:lnTo>
                <a:lnTo>
                  <a:pt x="333" y="67"/>
                </a:lnTo>
                <a:lnTo>
                  <a:pt x="333" y="67"/>
                </a:lnTo>
                <a:lnTo>
                  <a:pt x="333" y="67"/>
                </a:lnTo>
                <a:lnTo>
                  <a:pt x="333" y="67"/>
                </a:lnTo>
                <a:lnTo>
                  <a:pt x="335" y="67"/>
                </a:lnTo>
                <a:lnTo>
                  <a:pt x="335" y="67"/>
                </a:lnTo>
                <a:lnTo>
                  <a:pt x="336" y="67"/>
                </a:lnTo>
                <a:lnTo>
                  <a:pt x="338" y="66"/>
                </a:lnTo>
                <a:lnTo>
                  <a:pt x="339" y="66"/>
                </a:lnTo>
                <a:lnTo>
                  <a:pt x="339" y="66"/>
                </a:lnTo>
                <a:lnTo>
                  <a:pt x="339" y="64"/>
                </a:lnTo>
                <a:lnTo>
                  <a:pt x="339" y="64"/>
                </a:lnTo>
                <a:lnTo>
                  <a:pt x="340" y="64"/>
                </a:lnTo>
                <a:lnTo>
                  <a:pt x="340" y="66"/>
                </a:lnTo>
                <a:lnTo>
                  <a:pt x="340" y="66"/>
                </a:lnTo>
                <a:lnTo>
                  <a:pt x="339" y="66"/>
                </a:lnTo>
                <a:lnTo>
                  <a:pt x="339" y="66"/>
                </a:lnTo>
                <a:lnTo>
                  <a:pt x="339" y="66"/>
                </a:lnTo>
                <a:lnTo>
                  <a:pt x="339" y="66"/>
                </a:lnTo>
                <a:lnTo>
                  <a:pt x="340" y="66"/>
                </a:lnTo>
                <a:lnTo>
                  <a:pt x="340" y="67"/>
                </a:lnTo>
                <a:lnTo>
                  <a:pt x="340" y="67"/>
                </a:lnTo>
                <a:lnTo>
                  <a:pt x="338" y="69"/>
                </a:lnTo>
                <a:lnTo>
                  <a:pt x="338" y="69"/>
                </a:lnTo>
                <a:lnTo>
                  <a:pt x="338" y="69"/>
                </a:lnTo>
                <a:lnTo>
                  <a:pt x="338" y="69"/>
                </a:lnTo>
                <a:lnTo>
                  <a:pt x="336" y="69"/>
                </a:lnTo>
                <a:lnTo>
                  <a:pt x="336" y="69"/>
                </a:lnTo>
                <a:lnTo>
                  <a:pt x="336" y="69"/>
                </a:lnTo>
                <a:lnTo>
                  <a:pt x="336" y="70"/>
                </a:lnTo>
                <a:lnTo>
                  <a:pt x="336" y="70"/>
                </a:lnTo>
                <a:lnTo>
                  <a:pt x="335" y="70"/>
                </a:lnTo>
                <a:lnTo>
                  <a:pt x="335" y="70"/>
                </a:lnTo>
                <a:lnTo>
                  <a:pt x="335" y="70"/>
                </a:lnTo>
                <a:lnTo>
                  <a:pt x="335" y="69"/>
                </a:lnTo>
                <a:lnTo>
                  <a:pt x="335" y="69"/>
                </a:lnTo>
                <a:lnTo>
                  <a:pt x="335" y="69"/>
                </a:lnTo>
                <a:lnTo>
                  <a:pt x="335" y="70"/>
                </a:lnTo>
                <a:lnTo>
                  <a:pt x="333" y="70"/>
                </a:lnTo>
                <a:lnTo>
                  <a:pt x="333" y="70"/>
                </a:lnTo>
                <a:lnTo>
                  <a:pt x="333" y="70"/>
                </a:lnTo>
                <a:lnTo>
                  <a:pt x="333" y="70"/>
                </a:lnTo>
                <a:lnTo>
                  <a:pt x="333" y="71"/>
                </a:lnTo>
                <a:lnTo>
                  <a:pt x="333" y="71"/>
                </a:lnTo>
                <a:lnTo>
                  <a:pt x="333" y="71"/>
                </a:lnTo>
                <a:lnTo>
                  <a:pt x="333" y="73"/>
                </a:lnTo>
                <a:lnTo>
                  <a:pt x="333" y="73"/>
                </a:lnTo>
                <a:lnTo>
                  <a:pt x="333" y="73"/>
                </a:lnTo>
                <a:lnTo>
                  <a:pt x="333" y="73"/>
                </a:lnTo>
                <a:lnTo>
                  <a:pt x="335" y="73"/>
                </a:lnTo>
                <a:lnTo>
                  <a:pt x="335" y="73"/>
                </a:lnTo>
                <a:lnTo>
                  <a:pt x="333" y="73"/>
                </a:lnTo>
                <a:lnTo>
                  <a:pt x="333" y="73"/>
                </a:lnTo>
                <a:lnTo>
                  <a:pt x="333" y="74"/>
                </a:lnTo>
                <a:lnTo>
                  <a:pt x="333" y="74"/>
                </a:lnTo>
                <a:lnTo>
                  <a:pt x="333" y="74"/>
                </a:lnTo>
                <a:lnTo>
                  <a:pt x="332" y="74"/>
                </a:lnTo>
                <a:lnTo>
                  <a:pt x="332" y="74"/>
                </a:lnTo>
                <a:lnTo>
                  <a:pt x="330" y="74"/>
                </a:lnTo>
                <a:lnTo>
                  <a:pt x="329" y="76"/>
                </a:lnTo>
                <a:lnTo>
                  <a:pt x="328" y="77"/>
                </a:lnTo>
                <a:lnTo>
                  <a:pt x="328" y="77"/>
                </a:lnTo>
                <a:lnTo>
                  <a:pt x="328" y="76"/>
                </a:lnTo>
                <a:lnTo>
                  <a:pt x="328" y="76"/>
                </a:lnTo>
                <a:lnTo>
                  <a:pt x="326" y="76"/>
                </a:lnTo>
                <a:lnTo>
                  <a:pt x="325" y="76"/>
                </a:lnTo>
                <a:lnTo>
                  <a:pt x="325" y="76"/>
                </a:lnTo>
                <a:lnTo>
                  <a:pt x="325" y="76"/>
                </a:lnTo>
                <a:lnTo>
                  <a:pt x="323" y="77"/>
                </a:lnTo>
                <a:lnTo>
                  <a:pt x="323" y="77"/>
                </a:lnTo>
                <a:lnTo>
                  <a:pt x="323" y="77"/>
                </a:lnTo>
                <a:lnTo>
                  <a:pt x="323" y="77"/>
                </a:lnTo>
                <a:lnTo>
                  <a:pt x="323" y="77"/>
                </a:lnTo>
                <a:lnTo>
                  <a:pt x="322" y="77"/>
                </a:lnTo>
                <a:lnTo>
                  <a:pt x="320" y="78"/>
                </a:lnTo>
                <a:lnTo>
                  <a:pt x="318" y="78"/>
                </a:lnTo>
                <a:lnTo>
                  <a:pt x="318" y="78"/>
                </a:lnTo>
                <a:lnTo>
                  <a:pt x="316" y="80"/>
                </a:lnTo>
                <a:lnTo>
                  <a:pt x="316" y="80"/>
                </a:lnTo>
                <a:lnTo>
                  <a:pt x="316" y="78"/>
                </a:lnTo>
                <a:lnTo>
                  <a:pt x="316" y="78"/>
                </a:lnTo>
                <a:lnTo>
                  <a:pt x="316" y="78"/>
                </a:lnTo>
                <a:lnTo>
                  <a:pt x="316" y="78"/>
                </a:lnTo>
                <a:lnTo>
                  <a:pt x="316" y="78"/>
                </a:lnTo>
                <a:lnTo>
                  <a:pt x="316" y="78"/>
                </a:lnTo>
                <a:lnTo>
                  <a:pt x="316" y="78"/>
                </a:lnTo>
                <a:lnTo>
                  <a:pt x="315" y="78"/>
                </a:lnTo>
                <a:lnTo>
                  <a:pt x="315" y="78"/>
                </a:lnTo>
                <a:lnTo>
                  <a:pt x="315" y="78"/>
                </a:lnTo>
                <a:lnTo>
                  <a:pt x="315" y="78"/>
                </a:lnTo>
                <a:lnTo>
                  <a:pt x="315" y="80"/>
                </a:lnTo>
                <a:lnTo>
                  <a:pt x="316" y="80"/>
                </a:lnTo>
                <a:lnTo>
                  <a:pt x="316" y="80"/>
                </a:lnTo>
                <a:lnTo>
                  <a:pt x="316" y="80"/>
                </a:lnTo>
                <a:lnTo>
                  <a:pt x="315" y="80"/>
                </a:lnTo>
                <a:lnTo>
                  <a:pt x="313" y="81"/>
                </a:lnTo>
                <a:lnTo>
                  <a:pt x="312" y="81"/>
                </a:lnTo>
                <a:lnTo>
                  <a:pt x="312" y="81"/>
                </a:lnTo>
                <a:lnTo>
                  <a:pt x="311" y="81"/>
                </a:lnTo>
                <a:lnTo>
                  <a:pt x="311" y="81"/>
                </a:lnTo>
                <a:lnTo>
                  <a:pt x="309" y="83"/>
                </a:lnTo>
                <a:lnTo>
                  <a:pt x="309" y="83"/>
                </a:lnTo>
                <a:lnTo>
                  <a:pt x="308" y="83"/>
                </a:lnTo>
                <a:lnTo>
                  <a:pt x="308" y="83"/>
                </a:lnTo>
                <a:lnTo>
                  <a:pt x="308" y="83"/>
                </a:lnTo>
                <a:lnTo>
                  <a:pt x="308" y="83"/>
                </a:lnTo>
                <a:lnTo>
                  <a:pt x="306" y="84"/>
                </a:lnTo>
                <a:lnTo>
                  <a:pt x="306" y="84"/>
                </a:lnTo>
                <a:lnTo>
                  <a:pt x="305" y="81"/>
                </a:lnTo>
                <a:lnTo>
                  <a:pt x="302" y="83"/>
                </a:lnTo>
                <a:lnTo>
                  <a:pt x="302" y="83"/>
                </a:lnTo>
                <a:lnTo>
                  <a:pt x="303" y="83"/>
                </a:lnTo>
                <a:lnTo>
                  <a:pt x="303" y="83"/>
                </a:lnTo>
                <a:lnTo>
                  <a:pt x="305" y="83"/>
                </a:lnTo>
                <a:lnTo>
                  <a:pt x="305" y="83"/>
                </a:lnTo>
                <a:lnTo>
                  <a:pt x="305" y="83"/>
                </a:lnTo>
                <a:lnTo>
                  <a:pt x="303" y="83"/>
                </a:lnTo>
                <a:lnTo>
                  <a:pt x="303" y="83"/>
                </a:lnTo>
                <a:lnTo>
                  <a:pt x="303" y="84"/>
                </a:lnTo>
                <a:lnTo>
                  <a:pt x="303" y="84"/>
                </a:lnTo>
                <a:lnTo>
                  <a:pt x="303" y="84"/>
                </a:lnTo>
                <a:lnTo>
                  <a:pt x="303" y="84"/>
                </a:lnTo>
                <a:lnTo>
                  <a:pt x="303" y="84"/>
                </a:lnTo>
                <a:lnTo>
                  <a:pt x="303" y="84"/>
                </a:lnTo>
                <a:lnTo>
                  <a:pt x="303" y="84"/>
                </a:lnTo>
                <a:lnTo>
                  <a:pt x="303" y="84"/>
                </a:lnTo>
                <a:lnTo>
                  <a:pt x="303" y="84"/>
                </a:lnTo>
                <a:lnTo>
                  <a:pt x="302" y="84"/>
                </a:lnTo>
                <a:lnTo>
                  <a:pt x="302" y="84"/>
                </a:lnTo>
                <a:lnTo>
                  <a:pt x="301" y="84"/>
                </a:lnTo>
                <a:lnTo>
                  <a:pt x="301" y="86"/>
                </a:lnTo>
                <a:lnTo>
                  <a:pt x="299" y="86"/>
                </a:lnTo>
                <a:lnTo>
                  <a:pt x="299" y="86"/>
                </a:lnTo>
                <a:lnTo>
                  <a:pt x="299" y="86"/>
                </a:lnTo>
                <a:lnTo>
                  <a:pt x="299" y="86"/>
                </a:lnTo>
                <a:lnTo>
                  <a:pt x="299" y="86"/>
                </a:lnTo>
                <a:lnTo>
                  <a:pt x="299" y="87"/>
                </a:lnTo>
                <a:lnTo>
                  <a:pt x="299" y="87"/>
                </a:lnTo>
                <a:lnTo>
                  <a:pt x="299" y="87"/>
                </a:lnTo>
                <a:lnTo>
                  <a:pt x="299" y="88"/>
                </a:lnTo>
                <a:lnTo>
                  <a:pt x="299" y="88"/>
                </a:lnTo>
                <a:lnTo>
                  <a:pt x="299" y="88"/>
                </a:lnTo>
                <a:lnTo>
                  <a:pt x="299" y="88"/>
                </a:lnTo>
                <a:lnTo>
                  <a:pt x="301" y="87"/>
                </a:lnTo>
                <a:lnTo>
                  <a:pt x="301" y="87"/>
                </a:lnTo>
                <a:lnTo>
                  <a:pt x="301" y="87"/>
                </a:lnTo>
                <a:lnTo>
                  <a:pt x="301" y="87"/>
                </a:lnTo>
                <a:lnTo>
                  <a:pt x="301" y="87"/>
                </a:lnTo>
                <a:lnTo>
                  <a:pt x="302" y="87"/>
                </a:lnTo>
                <a:lnTo>
                  <a:pt x="302" y="88"/>
                </a:lnTo>
                <a:lnTo>
                  <a:pt x="302" y="88"/>
                </a:lnTo>
                <a:lnTo>
                  <a:pt x="302" y="88"/>
                </a:lnTo>
                <a:lnTo>
                  <a:pt x="302" y="87"/>
                </a:lnTo>
                <a:lnTo>
                  <a:pt x="303" y="88"/>
                </a:lnTo>
                <a:lnTo>
                  <a:pt x="303" y="88"/>
                </a:lnTo>
                <a:lnTo>
                  <a:pt x="302" y="88"/>
                </a:lnTo>
                <a:lnTo>
                  <a:pt x="302" y="88"/>
                </a:lnTo>
                <a:lnTo>
                  <a:pt x="302" y="91"/>
                </a:lnTo>
                <a:lnTo>
                  <a:pt x="302" y="91"/>
                </a:lnTo>
                <a:lnTo>
                  <a:pt x="303" y="91"/>
                </a:lnTo>
                <a:lnTo>
                  <a:pt x="303" y="91"/>
                </a:lnTo>
                <a:lnTo>
                  <a:pt x="303" y="91"/>
                </a:lnTo>
                <a:lnTo>
                  <a:pt x="303" y="91"/>
                </a:lnTo>
                <a:lnTo>
                  <a:pt x="303" y="93"/>
                </a:lnTo>
                <a:lnTo>
                  <a:pt x="303" y="93"/>
                </a:lnTo>
                <a:lnTo>
                  <a:pt x="303" y="93"/>
                </a:lnTo>
                <a:lnTo>
                  <a:pt x="306" y="93"/>
                </a:lnTo>
                <a:lnTo>
                  <a:pt x="306" y="93"/>
                </a:lnTo>
                <a:lnTo>
                  <a:pt x="303" y="94"/>
                </a:lnTo>
                <a:lnTo>
                  <a:pt x="302" y="96"/>
                </a:lnTo>
                <a:lnTo>
                  <a:pt x="301" y="96"/>
                </a:lnTo>
                <a:lnTo>
                  <a:pt x="301" y="96"/>
                </a:lnTo>
                <a:lnTo>
                  <a:pt x="301" y="97"/>
                </a:lnTo>
                <a:lnTo>
                  <a:pt x="301" y="98"/>
                </a:lnTo>
                <a:lnTo>
                  <a:pt x="301" y="98"/>
                </a:lnTo>
                <a:lnTo>
                  <a:pt x="301" y="100"/>
                </a:lnTo>
                <a:lnTo>
                  <a:pt x="301" y="100"/>
                </a:lnTo>
                <a:lnTo>
                  <a:pt x="301" y="100"/>
                </a:lnTo>
                <a:lnTo>
                  <a:pt x="301" y="100"/>
                </a:lnTo>
                <a:lnTo>
                  <a:pt x="302" y="100"/>
                </a:lnTo>
                <a:lnTo>
                  <a:pt x="302" y="100"/>
                </a:lnTo>
                <a:lnTo>
                  <a:pt x="302" y="100"/>
                </a:lnTo>
                <a:lnTo>
                  <a:pt x="302" y="100"/>
                </a:lnTo>
                <a:lnTo>
                  <a:pt x="303" y="100"/>
                </a:lnTo>
                <a:lnTo>
                  <a:pt x="303" y="100"/>
                </a:lnTo>
                <a:lnTo>
                  <a:pt x="302" y="100"/>
                </a:lnTo>
                <a:lnTo>
                  <a:pt x="302" y="100"/>
                </a:lnTo>
                <a:lnTo>
                  <a:pt x="302" y="100"/>
                </a:lnTo>
                <a:lnTo>
                  <a:pt x="302" y="100"/>
                </a:lnTo>
                <a:lnTo>
                  <a:pt x="302" y="100"/>
                </a:lnTo>
                <a:lnTo>
                  <a:pt x="303" y="100"/>
                </a:lnTo>
                <a:lnTo>
                  <a:pt x="305" y="100"/>
                </a:lnTo>
                <a:lnTo>
                  <a:pt x="306" y="100"/>
                </a:lnTo>
                <a:lnTo>
                  <a:pt x="306" y="98"/>
                </a:lnTo>
                <a:lnTo>
                  <a:pt x="306" y="98"/>
                </a:lnTo>
                <a:lnTo>
                  <a:pt x="308" y="98"/>
                </a:lnTo>
                <a:lnTo>
                  <a:pt x="308" y="98"/>
                </a:lnTo>
                <a:lnTo>
                  <a:pt x="308" y="98"/>
                </a:lnTo>
                <a:lnTo>
                  <a:pt x="308" y="98"/>
                </a:lnTo>
                <a:lnTo>
                  <a:pt x="308" y="98"/>
                </a:lnTo>
                <a:lnTo>
                  <a:pt x="309" y="97"/>
                </a:lnTo>
                <a:lnTo>
                  <a:pt x="311" y="97"/>
                </a:lnTo>
                <a:lnTo>
                  <a:pt x="311" y="97"/>
                </a:lnTo>
                <a:lnTo>
                  <a:pt x="311" y="97"/>
                </a:lnTo>
                <a:lnTo>
                  <a:pt x="311" y="97"/>
                </a:lnTo>
                <a:lnTo>
                  <a:pt x="312" y="97"/>
                </a:lnTo>
                <a:lnTo>
                  <a:pt x="312" y="97"/>
                </a:lnTo>
                <a:lnTo>
                  <a:pt x="313" y="97"/>
                </a:lnTo>
                <a:lnTo>
                  <a:pt x="313" y="97"/>
                </a:lnTo>
                <a:lnTo>
                  <a:pt x="313" y="97"/>
                </a:lnTo>
                <a:lnTo>
                  <a:pt x="313" y="97"/>
                </a:lnTo>
                <a:lnTo>
                  <a:pt x="312" y="96"/>
                </a:lnTo>
                <a:lnTo>
                  <a:pt x="312" y="96"/>
                </a:lnTo>
                <a:lnTo>
                  <a:pt x="312" y="94"/>
                </a:lnTo>
                <a:lnTo>
                  <a:pt x="312" y="94"/>
                </a:lnTo>
                <a:lnTo>
                  <a:pt x="313" y="94"/>
                </a:lnTo>
                <a:lnTo>
                  <a:pt x="313" y="94"/>
                </a:lnTo>
                <a:lnTo>
                  <a:pt x="315" y="94"/>
                </a:lnTo>
                <a:lnTo>
                  <a:pt x="315" y="94"/>
                </a:lnTo>
                <a:lnTo>
                  <a:pt x="315" y="94"/>
                </a:lnTo>
                <a:lnTo>
                  <a:pt x="313" y="93"/>
                </a:lnTo>
                <a:lnTo>
                  <a:pt x="313" y="93"/>
                </a:lnTo>
                <a:lnTo>
                  <a:pt x="313" y="91"/>
                </a:lnTo>
                <a:lnTo>
                  <a:pt x="313" y="91"/>
                </a:lnTo>
                <a:lnTo>
                  <a:pt x="313" y="91"/>
                </a:lnTo>
                <a:lnTo>
                  <a:pt x="313" y="93"/>
                </a:lnTo>
                <a:lnTo>
                  <a:pt x="313" y="93"/>
                </a:lnTo>
                <a:lnTo>
                  <a:pt x="313" y="93"/>
                </a:lnTo>
                <a:lnTo>
                  <a:pt x="313" y="93"/>
                </a:lnTo>
                <a:lnTo>
                  <a:pt x="315" y="93"/>
                </a:lnTo>
                <a:lnTo>
                  <a:pt x="316" y="93"/>
                </a:lnTo>
                <a:lnTo>
                  <a:pt x="316" y="93"/>
                </a:lnTo>
                <a:lnTo>
                  <a:pt x="316" y="94"/>
                </a:lnTo>
                <a:lnTo>
                  <a:pt x="316" y="94"/>
                </a:lnTo>
                <a:lnTo>
                  <a:pt x="316" y="94"/>
                </a:lnTo>
                <a:lnTo>
                  <a:pt x="315" y="94"/>
                </a:lnTo>
                <a:lnTo>
                  <a:pt x="315" y="96"/>
                </a:lnTo>
                <a:lnTo>
                  <a:pt x="315" y="96"/>
                </a:lnTo>
                <a:lnTo>
                  <a:pt x="315" y="96"/>
                </a:lnTo>
                <a:lnTo>
                  <a:pt x="315" y="97"/>
                </a:lnTo>
                <a:lnTo>
                  <a:pt x="315" y="97"/>
                </a:lnTo>
                <a:lnTo>
                  <a:pt x="315" y="98"/>
                </a:lnTo>
                <a:lnTo>
                  <a:pt x="316" y="100"/>
                </a:lnTo>
                <a:lnTo>
                  <a:pt x="316" y="100"/>
                </a:lnTo>
                <a:lnTo>
                  <a:pt x="316" y="101"/>
                </a:lnTo>
                <a:lnTo>
                  <a:pt x="316" y="101"/>
                </a:lnTo>
                <a:lnTo>
                  <a:pt x="315" y="103"/>
                </a:lnTo>
                <a:lnTo>
                  <a:pt x="315" y="104"/>
                </a:lnTo>
                <a:lnTo>
                  <a:pt x="315" y="104"/>
                </a:lnTo>
                <a:lnTo>
                  <a:pt x="313" y="104"/>
                </a:lnTo>
                <a:lnTo>
                  <a:pt x="312" y="104"/>
                </a:lnTo>
                <a:lnTo>
                  <a:pt x="311" y="106"/>
                </a:lnTo>
                <a:lnTo>
                  <a:pt x="311" y="106"/>
                </a:lnTo>
                <a:lnTo>
                  <a:pt x="311" y="106"/>
                </a:lnTo>
                <a:lnTo>
                  <a:pt x="311" y="107"/>
                </a:lnTo>
                <a:lnTo>
                  <a:pt x="311" y="107"/>
                </a:lnTo>
                <a:lnTo>
                  <a:pt x="311" y="107"/>
                </a:lnTo>
                <a:lnTo>
                  <a:pt x="311" y="107"/>
                </a:lnTo>
                <a:lnTo>
                  <a:pt x="311" y="107"/>
                </a:lnTo>
                <a:lnTo>
                  <a:pt x="312" y="106"/>
                </a:lnTo>
                <a:lnTo>
                  <a:pt x="313" y="106"/>
                </a:lnTo>
                <a:lnTo>
                  <a:pt x="315" y="106"/>
                </a:lnTo>
                <a:lnTo>
                  <a:pt x="315" y="106"/>
                </a:lnTo>
                <a:lnTo>
                  <a:pt x="315" y="104"/>
                </a:lnTo>
                <a:lnTo>
                  <a:pt x="315" y="104"/>
                </a:lnTo>
                <a:lnTo>
                  <a:pt x="316" y="104"/>
                </a:lnTo>
                <a:lnTo>
                  <a:pt x="316" y="104"/>
                </a:lnTo>
                <a:lnTo>
                  <a:pt x="318" y="104"/>
                </a:lnTo>
                <a:lnTo>
                  <a:pt x="318" y="104"/>
                </a:lnTo>
                <a:lnTo>
                  <a:pt x="318" y="104"/>
                </a:lnTo>
                <a:lnTo>
                  <a:pt x="318" y="106"/>
                </a:lnTo>
                <a:lnTo>
                  <a:pt x="318" y="106"/>
                </a:lnTo>
                <a:lnTo>
                  <a:pt x="318" y="106"/>
                </a:lnTo>
                <a:lnTo>
                  <a:pt x="318" y="106"/>
                </a:lnTo>
                <a:lnTo>
                  <a:pt x="318" y="107"/>
                </a:lnTo>
                <a:lnTo>
                  <a:pt x="319" y="107"/>
                </a:lnTo>
                <a:lnTo>
                  <a:pt x="319" y="107"/>
                </a:lnTo>
                <a:lnTo>
                  <a:pt x="319" y="107"/>
                </a:lnTo>
                <a:lnTo>
                  <a:pt x="318" y="107"/>
                </a:lnTo>
                <a:lnTo>
                  <a:pt x="319" y="108"/>
                </a:lnTo>
                <a:lnTo>
                  <a:pt x="319" y="108"/>
                </a:lnTo>
                <a:lnTo>
                  <a:pt x="319" y="108"/>
                </a:lnTo>
                <a:lnTo>
                  <a:pt x="319" y="108"/>
                </a:lnTo>
                <a:lnTo>
                  <a:pt x="319" y="108"/>
                </a:lnTo>
                <a:lnTo>
                  <a:pt x="320" y="108"/>
                </a:lnTo>
                <a:lnTo>
                  <a:pt x="320" y="108"/>
                </a:lnTo>
                <a:lnTo>
                  <a:pt x="320" y="108"/>
                </a:lnTo>
                <a:lnTo>
                  <a:pt x="320" y="107"/>
                </a:lnTo>
                <a:lnTo>
                  <a:pt x="322" y="107"/>
                </a:lnTo>
                <a:lnTo>
                  <a:pt x="323" y="107"/>
                </a:lnTo>
                <a:lnTo>
                  <a:pt x="323" y="107"/>
                </a:lnTo>
                <a:lnTo>
                  <a:pt x="323" y="106"/>
                </a:lnTo>
                <a:lnTo>
                  <a:pt x="323" y="106"/>
                </a:lnTo>
                <a:lnTo>
                  <a:pt x="323" y="106"/>
                </a:lnTo>
                <a:lnTo>
                  <a:pt x="322" y="106"/>
                </a:lnTo>
                <a:lnTo>
                  <a:pt x="320" y="106"/>
                </a:lnTo>
                <a:lnTo>
                  <a:pt x="320" y="106"/>
                </a:lnTo>
                <a:lnTo>
                  <a:pt x="320" y="106"/>
                </a:lnTo>
                <a:lnTo>
                  <a:pt x="320" y="106"/>
                </a:lnTo>
                <a:lnTo>
                  <a:pt x="320" y="106"/>
                </a:lnTo>
                <a:lnTo>
                  <a:pt x="322" y="106"/>
                </a:lnTo>
                <a:lnTo>
                  <a:pt x="323" y="106"/>
                </a:lnTo>
                <a:lnTo>
                  <a:pt x="323" y="106"/>
                </a:lnTo>
                <a:lnTo>
                  <a:pt x="323" y="104"/>
                </a:lnTo>
                <a:lnTo>
                  <a:pt x="323" y="104"/>
                </a:lnTo>
                <a:lnTo>
                  <a:pt x="322" y="104"/>
                </a:lnTo>
                <a:lnTo>
                  <a:pt x="322" y="104"/>
                </a:lnTo>
                <a:lnTo>
                  <a:pt x="322" y="103"/>
                </a:lnTo>
                <a:lnTo>
                  <a:pt x="322" y="103"/>
                </a:lnTo>
                <a:lnTo>
                  <a:pt x="322" y="103"/>
                </a:lnTo>
                <a:lnTo>
                  <a:pt x="322" y="103"/>
                </a:lnTo>
                <a:lnTo>
                  <a:pt x="323" y="103"/>
                </a:lnTo>
                <a:lnTo>
                  <a:pt x="323" y="103"/>
                </a:lnTo>
                <a:lnTo>
                  <a:pt x="323" y="103"/>
                </a:lnTo>
                <a:lnTo>
                  <a:pt x="323" y="103"/>
                </a:lnTo>
                <a:lnTo>
                  <a:pt x="323" y="103"/>
                </a:lnTo>
                <a:lnTo>
                  <a:pt x="323" y="103"/>
                </a:lnTo>
                <a:lnTo>
                  <a:pt x="325" y="103"/>
                </a:lnTo>
                <a:lnTo>
                  <a:pt x="325" y="103"/>
                </a:lnTo>
                <a:lnTo>
                  <a:pt x="326" y="103"/>
                </a:lnTo>
                <a:lnTo>
                  <a:pt x="326" y="103"/>
                </a:lnTo>
                <a:lnTo>
                  <a:pt x="326" y="101"/>
                </a:lnTo>
                <a:lnTo>
                  <a:pt x="328" y="101"/>
                </a:lnTo>
                <a:lnTo>
                  <a:pt x="329" y="101"/>
                </a:lnTo>
                <a:lnTo>
                  <a:pt x="330" y="100"/>
                </a:lnTo>
                <a:lnTo>
                  <a:pt x="330" y="100"/>
                </a:lnTo>
                <a:lnTo>
                  <a:pt x="330" y="101"/>
                </a:lnTo>
                <a:lnTo>
                  <a:pt x="330" y="101"/>
                </a:lnTo>
                <a:lnTo>
                  <a:pt x="330" y="100"/>
                </a:lnTo>
                <a:lnTo>
                  <a:pt x="330" y="100"/>
                </a:lnTo>
                <a:lnTo>
                  <a:pt x="330" y="100"/>
                </a:lnTo>
                <a:lnTo>
                  <a:pt x="333" y="100"/>
                </a:lnTo>
                <a:lnTo>
                  <a:pt x="335" y="100"/>
                </a:lnTo>
                <a:lnTo>
                  <a:pt x="335" y="100"/>
                </a:lnTo>
                <a:lnTo>
                  <a:pt x="336" y="98"/>
                </a:lnTo>
                <a:lnTo>
                  <a:pt x="338" y="98"/>
                </a:lnTo>
                <a:lnTo>
                  <a:pt x="340" y="97"/>
                </a:lnTo>
                <a:lnTo>
                  <a:pt x="340" y="97"/>
                </a:lnTo>
                <a:lnTo>
                  <a:pt x="339" y="98"/>
                </a:lnTo>
                <a:lnTo>
                  <a:pt x="339" y="98"/>
                </a:lnTo>
                <a:lnTo>
                  <a:pt x="339" y="100"/>
                </a:lnTo>
                <a:lnTo>
                  <a:pt x="339" y="100"/>
                </a:lnTo>
                <a:lnTo>
                  <a:pt x="339" y="100"/>
                </a:lnTo>
                <a:lnTo>
                  <a:pt x="342" y="100"/>
                </a:lnTo>
                <a:lnTo>
                  <a:pt x="343" y="98"/>
                </a:lnTo>
                <a:lnTo>
                  <a:pt x="343" y="98"/>
                </a:lnTo>
                <a:lnTo>
                  <a:pt x="343" y="98"/>
                </a:lnTo>
                <a:lnTo>
                  <a:pt x="345" y="97"/>
                </a:lnTo>
                <a:lnTo>
                  <a:pt x="345" y="97"/>
                </a:lnTo>
                <a:lnTo>
                  <a:pt x="345" y="97"/>
                </a:lnTo>
                <a:lnTo>
                  <a:pt x="345" y="96"/>
                </a:lnTo>
                <a:lnTo>
                  <a:pt x="345" y="96"/>
                </a:lnTo>
                <a:lnTo>
                  <a:pt x="345" y="96"/>
                </a:lnTo>
                <a:lnTo>
                  <a:pt x="345" y="96"/>
                </a:lnTo>
                <a:lnTo>
                  <a:pt x="346" y="96"/>
                </a:lnTo>
                <a:lnTo>
                  <a:pt x="346" y="96"/>
                </a:lnTo>
                <a:lnTo>
                  <a:pt x="348" y="96"/>
                </a:lnTo>
                <a:lnTo>
                  <a:pt x="348" y="97"/>
                </a:lnTo>
                <a:lnTo>
                  <a:pt x="348" y="97"/>
                </a:lnTo>
                <a:lnTo>
                  <a:pt x="348" y="96"/>
                </a:lnTo>
                <a:lnTo>
                  <a:pt x="348" y="94"/>
                </a:lnTo>
                <a:lnTo>
                  <a:pt x="348" y="94"/>
                </a:lnTo>
                <a:lnTo>
                  <a:pt x="352" y="94"/>
                </a:lnTo>
                <a:lnTo>
                  <a:pt x="352" y="94"/>
                </a:lnTo>
                <a:lnTo>
                  <a:pt x="352" y="94"/>
                </a:lnTo>
                <a:lnTo>
                  <a:pt x="352" y="94"/>
                </a:lnTo>
                <a:lnTo>
                  <a:pt x="352" y="94"/>
                </a:lnTo>
                <a:lnTo>
                  <a:pt x="353" y="94"/>
                </a:lnTo>
                <a:lnTo>
                  <a:pt x="353" y="94"/>
                </a:lnTo>
                <a:lnTo>
                  <a:pt x="353" y="94"/>
                </a:lnTo>
                <a:lnTo>
                  <a:pt x="353" y="94"/>
                </a:lnTo>
                <a:lnTo>
                  <a:pt x="353" y="96"/>
                </a:lnTo>
                <a:lnTo>
                  <a:pt x="353" y="96"/>
                </a:lnTo>
                <a:lnTo>
                  <a:pt x="353" y="96"/>
                </a:lnTo>
                <a:lnTo>
                  <a:pt x="352" y="97"/>
                </a:lnTo>
                <a:lnTo>
                  <a:pt x="350" y="97"/>
                </a:lnTo>
                <a:lnTo>
                  <a:pt x="350" y="97"/>
                </a:lnTo>
                <a:lnTo>
                  <a:pt x="349" y="97"/>
                </a:lnTo>
                <a:lnTo>
                  <a:pt x="349" y="98"/>
                </a:lnTo>
                <a:lnTo>
                  <a:pt x="349" y="98"/>
                </a:lnTo>
                <a:lnTo>
                  <a:pt x="349" y="98"/>
                </a:lnTo>
                <a:lnTo>
                  <a:pt x="348" y="100"/>
                </a:lnTo>
                <a:lnTo>
                  <a:pt x="345" y="101"/>
                </a:lnTo>
                <a:lnTo>
                  <a:pt x="345" y="103"/>
                </a:lnTo>
                <a:lnTo>
                  <a:pt x="345" y="103"/>
                </a:lnTo>
                <a:lnTo>
                  <a:pt x="345" y="103"/>
                </a:lnTo>
                <a:lnTo>
                  <a:pt x="345" y="103"/>
                </a:lnTo>
                <a:lnTo>
                  <a:pt x="345" y="103"/>
                </a:lnTo>
                <a:lnTo>
                  <a:pt x="343" y="101"/>
                </a:lnTo>
                <a:lnTo>
                  <a:pt x="343" y="101"/>
                </a:lnTo>
                <a:lnTo>
                  <a:pt x="343" y="101"/>
                </a:lnTo>
                <a:lnTo>
                  <a:pt x="343" y="100"/>
                </a:lnTo>
                <a:lnTo>
                  <a:pt x="343" y="100"/>
                </a:lnTo>
                <a:lnTo>
                  <a:pt x="342" y="100"/>
                </a:lnTo>
                <a:lnTo>
                  <a:pt x="342" y="101"/>
                </a:lnTo>
                <a:lnTo>
                  <a:pt x="340" y="101"/>
                </a:lnTo>
                <a:lnTo>
                  <a:pt x="339" y="103"/>
                </a:lnTo>
                <a:lnTo>
                  <a:pt x="339" y="103"/>
                </a:lnTo>
                <a:lnTo>
                  <a:pt x="338" y="103"/>
                </a:lnTo>
                <a:lnTo>
                  <a:pt x="338" y="103"/>
                </a:lnTo>
                <a:lnTo>
                  <a:pt x="336" y="104"/>
                </a:lnTo>
                <a:lnTo>
                  <a:pt x="336" y="104"/>
                </a:lnTo>
                <a:lnTo>
                  <a:pt x="336" y="104"/>
                </a:lnTo>
                <a:lnTo>
                  <a:pt x="336" y="104"/>
                </a:lnTo>
                <a:lnTo>
                  <a:pt x="338" y="104"/>
                </a:lnTo>
                <a:lnTo>
                  <a:pt x="338" y="106"/>
                </a:lnTo>
                <a:lnTo>
                  <a:pt x="335" y="106"/>
                </a:lnTo>
                <a:lnTo>
                  <a:pt x="335" y="106"/>
                </a:lnTo>
                <a:lnTo>
                  <a:pt x="335" y="106"/>
                </a:lnTo>
                <a:lnTo>
                  <a:pt x="335" y="106"/>
                </a:lnTo>
                <a:lnTo>
                  <a:pt x="335" y="104"/>
                </a:lnTo>
                <a:lnTo>
                  <a:pt x="335" y="104"/>
                </a:lnTo>
                <a:lnTo>
                  <a:pt x="333" y="104"/>
                </a:lnTo>
                <a:lnTo>
                  <a:pt x="333" y="104"/>
                </a:lnTo>
                <a:lnTo>
                  <a:pt x="333" y="104"/>
                </a:lnTo>
                <a:lnTo>
                  <a:pt x="333" y="106"/>
                </a:lnTo>
                <a:lnTo>
                  <a:pt x="333" y="106"/>
                </a:lnTo>
                <a:lnTo>
                  <a:pt x="332" y="106"/>
                </a:lnTo>
                <a:lnTo>
                  <a:pt x="332" y="106"/>
                </a:lnTo>
                <a:lnTo>
                  <a:pt x="332" y="106"/>
                </a:lnTo>
                <a:lnTo>
                  <a:pt x="332" y="106"/>
                </a:lnTo>
                <a:lnTo>
                  <a:pt x="332" y="106"/>
                </a:lnTo>
                <a:lnTo>
                  <a:pt x="332" y="107"/>
                </a:lnTo>
                <a:lnTo>
                  <a:pt x="332" y="107"/>
                </a:lnTo>
                <a:lnTo>
                  <a:pt x="332" y="107"/>
                </a:lnTo>
                <a:lnTo>
                  <a:pt x="332" y="107"/>
                </a:lnTo>
                <a:lnTo>
                  <a:pt x="330" y="107"/>
                </a:lnTo>
                <a:lnTo>
                  <a:pt x="330" y="108"/>
                </a:lnTo>
                <a:lnTo>
                  <a:pt x="330" y="108"/>
                </a:lnTo>
                <a:lnTo>
                  <a:pt x="330" y="108"/>
                </a:lnTo>
                <a:lnTo>
                  <a:pt x="329" y="108"/>
                </a:lnTo>
                <a:lnTo>
                  <a:pt x="329" y="108"/>
                </a:lnTo>
                <a:lnTo>
                  <a:pt x="329" y="110"/>
                </a:lnTo>
                <a:lnTo>
                  <a:pt x="328" y="110"/>
                </a:lnTo>
                <a:lnTo>
                  <a:pt x="328" y="110"/>
                </a:lnTo>
                <a:lnTo>
                  <a:pt x="328" y="110"/>
                </a:lnTo>
                <a:lnTo>
                  <a:pt x="328" y="110"/>
                </a:lnTo>
                <a:lnTo>
                  <a:pt x="326" y="110"/>
                </a:lnTo>
                <a:lnTo>
                  <a:pt x="326" y="110"/>
                </a:lnTo>
                <a:lnTo>
                  <a:pt x="325" y="110"/>
                </a:lnTo>
                <a:lnTo>
                  <a:pt x="325" y="110"/>
                </a:lnTo>
                <a:lnTo>
                  <a:pt x="323" y="110"/>
                </a:lnTo>
                <a:lnTo>
                  <a:pt x="323" y="110"/>
                </a:lnTo>
                <a:lnTo>
                  <a:pt x="323" y="111"/>
                </a:lnTo>
                <a:lnTo>
                  <a:pt x="323" y="111"/>
                </a:lnTo>
                <a:lnTo>
                  <a:pt x="322" y="111"/>
                </a:lnTo>
                <a:lnTo>
                  <a:pt x="320" y="111"/>
                </a:lnTo>
                <a:lnTo>
                  <a:pt x="322" y="111"/>
                </a:lnTo>
                <a:lnTo>
                  <a:pt x="322" y="111"/>
                </a:lnTo>
                <a:lnTo>
                  <a:pt x="322" y="110"/>
                </a:lnTo>
                <a:lnTo>
                  <a:pt x="322" y="110"/>
                </a:lnTo>
                <a:lnTo>
                  <a:pt x="320" y="108"/>
                </a:lnTo>
                <a:lnTo>
                  <a:pt x="320" y="108"/>
                </a:lnTo>
                <a:lnTo>
                  <a:pt x="320" y="108"/>
                </a:lnTo>
                <a:lnTo>
                  <a:pt x="320" y="108"/>
                </a:lnTo>
                <a:lnTo>
                  <a:pt x="320" y="108"/>
                </a:lnTo>
                <a:lnTo>
                  <a:pt x="319" y="110"/>
                </a:lnTo>
                <a:lnTo>
                  <a:pt x="319" y="110"/>
                </a:lnTo>
                <a:lnTo>
                  <a:pt x="320" y="111"/>
                </a:lnTo>
                <a:lnTo>
                  <a:pt x="320" y="113"/>
                </a:lnTo>
                <a:lnTo>
                  <a:pt x="320" y="113"/>
                </a:lnTo>
                <a:lnTo>
                  <a:pt x="320" y="113"/>
                </a:lnTo>
                <a:lnTo>
                  <a:pt x="320" y="113"/>
                </a:lnTo>
                <a:lnTo>
                  <a:pt x="322" y="113"/>
                </a:lnTo>
                <a:lnTo>
                  <a:pt x="323" y="113"/>
                </a:lnTo>
                <a:lnTo>
                  <a:pt x="323" y="113"/>
                </a:lnTo>
                <a:lnTo>
                  <a:pt x="323" y="113"/>
                </a:lnTo>
                <a:lnTo>
                  <a:pt x="322" y="114"/>
                </a:lnTo>
                <a:lnTo>
                  <a:pt x="320" y="114"/>
                </a:lnTo>
                <a:lnTo>
                  <a:pt x="319" y="116"/>
                </a:lnTo>
                <a:lnTo>
                  <a:pt x="318" y="116"/>
                </a:lnTo>
                <a:lnTo>
                  <a:pt x="318" y="116"/>
                </a:lnTo>
                <a:lnTo>
                  <a:pt x="318" y="116"/>
                </a:lnTo>
                <a:lnTo>
                  <a:pt x="318" y="116"/>
                </a:lnTo>
                <a:lnTo>
                  <a:pt x="318" y="114"/>
                </a:lnTo>
                <a:lnTo>
                  <a:pt x="318" y="114"/>
                </a:lnTo>
                <a:lnTo>
                  <a:pt x="318" y="114"/>
                </a:lnTo>
                <a:lnTo>
                  <a:pt x="318" y="114"/>
                </a:lnTo>
                <a:lnTo>
                  <a:pt x="318" y="114"/>
                </a:lnTo>
                <a:lnTo>
                  <a:pt x="316" y="114"/>
                </a:lnTo>
                <a:lnTo>
                  <a:pt x="315" y="116"/>
                </a:lnTo>
                <a:lnTo>
                  <a:pt x="315" y="116"/>
                </a:lnTo>
                <a:lnTo>
                  <a:pt x="313" y="116"/>
                </a:lnTo>
                <a:lnTo>
                  <a:pt x="313" y="116"/>
                </a:lnTo>
                <a:lnTo>
                  <a:pt x="312" y="116"/>
                </a:lnTo>
                <a:lnTo>
                  <a:pt x="311" y="117"/>
                </a:lnTo>
                <a:lnTo>
                  <a:pt x="309" y="117"/>
                </a:lnTo>
                <a:lnTo>
                  <a:pt x="308" y="117"/>
                </a:lnTo>
                <a:lnTo>
                  <a:pt x="308" y="117"/>
                </a:lnTo>
                <a:lnTo>
                  <a:pt x="308" y="117"/>
                </a:lnTo>
                <a:lnTo>
                  <a:pt x="308" y="118"/>
                </a:lnTo>
                <a:lnTo>
                  <a:pt x="308" y="118"/>
                </a:lnTo>
                <a:lnTo>
                  <a:pt x="306" y="118"/>
                </a:lnTo>
                <a:lnTo>
                  <a:pt x="305" y="118"/>
                </a:lnTo>
                <a:lnTo>
                  <a:pt x="305" y="120"/>
                </a:lnTo>
                <a:lnTo>
                  <a:pt x="305" y="120"/>
                </a:lnTo>
                <a:lnTo>
                  <a:pt x="305" y="120"/>
                </a:lnTo>
                <a:lnTo>
                  <a:pt x="303" y="120"/>
                </a:lnTo>
                <a:lnTo>
                  <a:pt x="303" y="120"/>
                </a:lnTo>
                <a:lnTo>
                  <a:pt x="302" y="120"/>
                </a:lnTo>
                <a:lnTo>
                  <a:pt x="302" y="121"/>
                </a:lnTo>
                <a:lnTo>
                  <a:pt x="302" y="121"/>
                </a:lnTo>
                <a:lnTo>
                  <a:pt x="301" y="121"/>
                </a:lnTo>
                <a:lnTo>
                  <a:pt x="301" y="121"/>
                </a:lnTo>
                <a:lnTo>
                  <a:pt x="301" y="121"/>
                </a:lnTo>
                <a:lnTo>
                  <a:pt x="301" y="123"/>
                </a:lnTo>
                <a:lnTo>
                  <a:pt x="301" y="123"/>
                </a:lnTo>
                <a:lnTo>
                  <a:pt x="299" y="123"/>
                </a:lnTo>
                <a:lnTo>
                  <a:pt x="299" y="123"/>
                </a:lnTo>
                <a:lnTo>
                  <a:pt x="299" y="123"/>
                </a:lnTo>
                <a:lnTo>
                  <a:pt x="301" y="123"/>
                </a:lnTo>
                <a:lnTo>
                  <a:pt x="301" y="123"/>
                </a:lnTo>
                <a:lnTo>
                  <a:pt x="301" y="123"/>
                </a:lnTo>
                <a:lnTo>
                  <a:pt x="299" y="123"/>
                </a:lnTo>
                <a:lnTo>
                  <a:pt x="299" y="123"/>
                </a:lnTo>
                <a:lnTo>
                  <a:pt x="298" y="123"/>
                </a:lnTo>
                <a:lnTo>
                  <a:pt x="299" y="123"/>
                </a:lnTo>
                <a:lnTo>
                  <a:pt x="299" y="124"/>
                </a:lnTo>
                <a:lnTo>
                  <a:pt x="301" y="124"/>
                </a:lnTo>
                <a:lnTo>
                  <a:pt x="301" y="124"/>
                </a:lnTo>
                <a:lnTo>
                  <a:pt x="302" y="123"/>
                </a:lnTo>
                <a:lnTo>
                  <a:pt x="303" y="123"/>
                </a:lnTo>
                <a:lnTo>
                  <a:pt x="303" y="123"/>
                </a:lnTo>
                <a:lnTo>
                  <a:pt x="303" y="123"/>
                </a:lnTo>
                <a:lnTo>
                  <a:pt x="305" y="123"/>
                </a:lnTo>
                <a:lnTo>
                  <a:pt x="305" y="123"/>
                </a:lnTo>
                <a:lnTo>
                  <a:pt x="306" y="123"/>
                </a:lnTo>
                <a:lnTo>
                  <a:pt x="306" y="123"/>
                </a:lnTo>
                <a:lnTo>
                  <a:pt x="306" y="123"/>
                </a:lnTo>
                <a:lnTo>
                  <a:pt x="308" y="123"/>
                </a:lnTo>
                <a:lnTo>
                  <a:pt x="308" y="123"/>
                </a:lnTo>
                <a:lnTo>
                  <a:pt x="308" y="123"/>
                </a:lnTo>
                <a:lnTo>
                  <a:pt x="309" y="121"/>
                </a:lnTo>
                <a:lnTo>
                  <a:pt x="312" y="120"/>
                </a:lnTo>
                <a:lnTo>
                  <a:pt x="312" y="120"/>
                </a:lnTo>
                <a:lnTo>
                  <a:pt x="313" y="118"/>
                </a:lnTo>
                <a:lnTo>
                  <a:pt x="313" y="118"/>
                </a:lnTo>
                <a:lnTo>
                  <a:pt x="315" y="117"/>
                </a:lnTo>
                <a:lnTo>
                  <a:pt x="315" y="117"/>
                </a:lnTo>
                <a:lnTo>
                  <a:pt x="315" y="117"/>
                </a:lnTo>
                <a:lnTo>
                  <a:pt x="315" y="118"/>
                </a:lnTo>
                <a:lnTo>
                  <a:pt x="315" y="118"/>
                </a:lnTo>
                <a:lnTo>
                  <a:pt x="316" y="118"/>
                </a:lnTo>
                <a:lnTo>
                  <a:pt x="316" y="120"/>
                </a:lnTo>
                <a:lnTo>
                  <a:pt x="316" y="120"/>
                </a:lnTo>
                <a:lnTo>
                  <a:pt x="316" y="120"/>
                </a:lnTo>
                <a:lnTo>
                  <a:pt x="318" y="118"/>
                </a:lnTo>
                <a:lnTo>
                  <a:pt x="318" y="118"/>
                </a:lnTo>
                <a:lnTo>
                  <a:pt x="318" y="118"/>
                </a:lnTo>
                <a:lnTo>
                  <a:pt x="318" y="118"/>
                </a:lnTo>
                <a:lnTo>
                  <a:pt x="318" y="118"/>
                </a:lnTo>
                <a:lnTo>
                  <a:pt x="318" y="118"/>
                </a:lnTo>
                <a:lnTo>
                  <a:pt x="318" y="118"/>
                </a:lnTo>
                <a:lnTo>
                  <a:pt x="319" y="118"/>
                </a:lnTo>
                <a:lnTo>
                  <a:pt x="319" y="118"/>
                </a:lnTo>
                <a:lnTo>
                  <a:pt x="320" y="118"/>
                </a:lnTo>
                <a:lnTo>
                  <a:pt x="320" y="117"/>
                </a:lnTo>
                <a:lnTo>
                  <a:pt x="320" y="117"/>
                </a:lnTo>
                <a:lnTo>
                  <a:pt x="320" y="118"/>
                </a:lnTo>
                <a:lnTo>
                  <a:pt x="320" y="118"/>
                </a:lnTo>
                <a:lnTo>
                  <a:pt x="320" y="118"/>
                </a:lnTo>
                <a:lnTo>
                  <a:pt x="320" y="120"/>
                </a:lnTo>
                <a:lnTo>
                  <a:pt x="319" y="120"/>
                </a:lnTo>
                <a:lnTo>
                  <a:pt x="319" y="121"/>
                </a:lnTo>
                <a:lnTo>
                  <a:pt x="319" y="121"/>
                </a:lnTo>
                <a:lnTo>
                  <a:pt x="319" y="121"/>
                </a:lnTo>
                <a:lnTo>
                  <a:pt x="320" y="121"/>
                </a:lnTo>
                <a:lnTo>
                  <a:pt x="320" y="121"/>
                </a:lnTo>
                <a:lnTo>
                  <a:pt x="320" y="121"/>
                </a:lnTo>
                <a:lnTo>
                  <a:pt x="320" y="121"/>
                </a:lnTo>
                <a:lnTo>
                  <a:pt x="322" y="120"/>
                </a:lnTo>
                <a:lnTo>
                  <a:pt x="322" y="120"/>
                </a:lnTo>
                <a:lnTo>
                  <a:pt x="323" y="120"/>
                </a:lnTo>
                <a:lnTo>
                  <a:pt x="323" y="120"/>
                </a:lnTo>
                <a:lnTo>
                  <a:pt x="322" y="118"/>
                </a:lnTo>
                <a:lnTo>
                  <a:pt x="323" y="118"/>
                </a:lnTo>
                <a:lnTo>
                  <a:pt x="322" y="117"/>
                </a:lnTo>
                <a:lnTo>
                  <a:pt x="323" y="116"/>
                </a:lnTo>
                <a:lnTo>
                  <a:pt x="323" y="116"/>
                </a:lnTo>
                <a:lnTo>
                  <a:pt x="325" y="114"/>
                </a:lnTo>
                <a:lnTo>
                  <a:pt x="325" y="116"/>
                </a:lnTo>
                <a:lnTo>
                  <a:pt x="325" y="116"/>
                </a:lnTo>
                <a:lnTo>
                  <a:pt x="325" y="116"/>
                </a:lnTo>
                <a:lnTo>
                  <a:pt x="325" y="116"/>
                </a:lnTo>
                <a:lnTo>
                  <a:pt x="325" y="116"/>
                </a:lnTo>
                <a:lnTo>
                  <a:pt x="325" y="114"/>
                </a:lnTo>
                <a:lnTo>
                  <a:pt x="326" y="114"/>
                </a:lnTo>
                <a:lnTo>
                  <a:pt x="326" y="114"/>
                </a:lnTo>
                <a:lnTo>
                  <a:pt x="326" y="114"/>
                </a:lnTo>
                <a:lnTo>
                  <a:pt x="326" y="116"/>
                </a:lnTo>
                <a:lnTo>
                  <a:pt x="328" y="116"/>
                </a:lnTo>
                <a:lnTo>
                  <a:pt x="328" y="116"/>
                </a:lnTo>
                <a:lnTo>
                  <a:pt x="329" y="116"/>
                </a:lnTo>
                <a:lnTo>
                  <a:pt x="329" y="116"/>
                </a:lnTo>
                <a:lnTo>
                  <a:pt x="329" y="116"/>
                </a:lnTo>
                <a:lnTo>
                  <a:pt x="329" y="117"/>
                </a:lnTo>
                <a:lnTo>
                  <a:pt x="329" y="117"/>
                </a:lnTo>
                <a:lnTo>
                  <a:pt x="329" y="116"/>
                </a:lnTo>
                <a:lnTo>
                  <a:pt x="329" y="116"/>
                </a:lnTo>
                <a:lnTo>
                  <a:pt x="329" y="114"/>
                </a:lnTo>
                <a:lnTo>
                  <a:pt x="330" y="114"/>
                </a:lnTo>
                <a:lnTo>
                  <a:pt x="330" y="114"/>
                </a:lnTo>
                <a:lnTo>
                  <a:pt x="330" y="114"/>
                </a:lnTo>
                <a:lnTo>
                  <a:pt x="332" y="114"/>
                </a:lnTo>
                <a:lnTo>
                  <a:pt x="332" y="114"/>
                </a:lnTo>
                <a:lnTo>
                  <a:pt x="332" y="114"/>
                </a:lnTo>
                <a:lnTo>
                  <a:pt x="332" y="114"/>
                </a:lnTo>
                <a:lnTo>
                  <a:pt x="332" y="116"/>
                </a:lnTo>
                <a:lnTo>
                  <a:pt x="332" y="116"/>
                </a:lnTo>
                <a:lnTo>
                  <a:pt x="332" y="116"/>
                </a:lnTo>
                <a:lnTo>
                  <a:pt x="332" y="116"/>
                </a:lnTo>
                <a:lnTo>
                  <a:pt x="333" y="117"/>
                </a:lnTo>
                <a:lnTo>
                  <a:pt x="333" y="117"/>
                </a:lnTo>
                <a:lnTo>
                  <a:pt x="333" y="116"/>
                </a:lnTo>
                <a:lnTo>
                  <a:pt x="335" y="116"/>
                </a:lnTo>
                <a:lnTo>
                  <a:pt x="335" y="114"/>
                </a:lnTo>
                <a:lnTo>
                  <a:pt x="335" y="113"/>
                </a:lnTo>
                <a:lnTo>
                  <a:pt x="335" y="113"/>
                </a:lnTo>
                <a:lnTo>
                  <a:pt x="335" y="113"/>
                </a:lnTo>
                <a:lnTo>
                  <a:pt x="335" y="113"/>
                </a:lnTo>
                <a:lnTo>
                  <a:pt x="335" y="113"/>
                </a:lnTo>
                <a:lnTo>
                  <a:pt x="336" y="113"/>
                </a:lnTo>
                <a:lnTo>
                  <a:pt x="336" y="113"/>
                </a:lnTo>
                <a:lnTo>
                  <a:pt x="336" y="113"/>
                </a:lnTo>
                <a:lnTo>
                  <a:pt x="338" y="111"/>
                </a:lnTo>
                <a:lnTo>
                  <a:pt x="338" y="111"/>
                </a:lnTo>
                <a:lnTo>
                  <a:pt x="339" y="111"/>
                </a:lnTo>
                <a:lnTo>
                  <a:pt x="340" y="111"/>
                </a:lnTo>
                <a:lnTo>
                  <a:pt x="340" y="111"/>
                </a:lnTo>
                <a:lnTo>
                  <a:pt x="340" y="110"/>
                </a:lnTo>
                <a:lnTo>
                  <a:pt x="340" y="110"/>
                </a:lnTo>
                <a:lnTo>
                  <a:pt x="342" y="110"/>
                </a:lnTo>
                <a:lnTo>
                  <a:pt x="342" y="110"/>
                </a:lnTo>
                <a:lnTo>
                  <a:pt x="342" y="110"/>
                </a:lnTo>
                <a:lnTo>
                  <a:pt x="342" y="110"/>
                </a:lnTo>
                <a:lnTo>
                  <a:pt x="343" y="110"/>
                </a:lnTo>
                <a:lnTo>
                  <a:pt x="342" y="110"/>
                </a:lnTo>
                <a:lnTo>
                  <a:pt x="342" y="110"/>
                </a:lnTo>
                <a:lnTo>
                  <a:pt x="343" y="110"/>
                </a:lnTo>
                <a:lnTo>
                  <a:pt x="343" y="110"/>
                </a:lnTo>
                <a:lnTo>
                  <a:pt x="343" y="110"/>
                </a:lnTo>
                <a:lnTo>
                  <a:pt x="345" y="110"/>
                </a:lnTo>
                <a:lnTo>
                  <a:pt x="345" y="110"/>
                </a:lnTo>
                <a:lnTo>
                  <a:pt x="346" y="108"/>
                </a:lnTo>
                <a:lnTo>
                  <a:pt x="346" y="108"/>
                </a:lnTo>
                <a:lnTo>
                  <a:pt x="348" y="110"/>
                </a:lnTo>
                <a:lnTo>
                  <a:pt x="348" y="110"/>
                </a:lnTo>
                <a:lnTo>
                  <a:pt x="349" y="108"/>
                </a:lnTo>
                <a:lnTo>
                  <a:pt x="350" y="108"/>
                </a:lnTo>
                <a:lnTo>
                  <a:pt x="350" y="108"/>
                </a:lnTo>
                <a:lnTo>
                  <a:pt x="350" y="108"/>
                </a:lnTo>
                <a:lnTo>
                  <a:pt x="352" y="108"/>
                </a:lnTo>
                <a:lnTo>
                  <a:pt x="353" y="108"/>
                </a:lnTo>
                <a:lnTo>
                  <a:pt x="353" y="107"/>
                </a:lnTo>
                <a:lnTo>
                  <a:pt x="355" y="107"/>
                </a:lnTo>
                <a:lnTo>
                  <a:pt x="355" y="107"/>
                </a:lnTo>
                <a:lnTo>
                  <a:pt x="355" y="107"/>
                </a:lnTo>
                <a:lnTo>
                  <a:pt x="355" y="107"/>
                </a:lnTo>
                <a:lnTo>
                  <a:pt x="355" y="107"/>
                </a:lnTo>
                <a:lnTo>
                  <a:pt x="355" y="107"/>
                </a:lnTo>
                <a:lnTo>
                  <a:pt x="356" y="107"/>
                </a:lnTo>
                <a:lnTo>
                  <a:pt x="356" y="107"/>
                </a:lnTo>
                <a:lnTo>
                  <a:pt x="356" y="107"/>
                </a:lnTo>
                <a:lnTo>
                  <a:pt x="356" y="107"/>
                </a:lnTo>
                <a:lnTo>
                  <a:pt x="358" y="107"/>
                </a:lnTo>
                <a:lnTo>
                  <a:pt x="358" y="107"/>
                </a:lnTo>
                <a:lnTo>
                  <a:pt x="358" y="107"/>
                </a:lnTo>
                <a:lnTo>
                  <a:pt x="358" y="107"/>
                </a:lnTo>
                <a:lnTo>
                  <a:pt x="358" y="107"/>
                </a:lnTo>
                <a:lnTo>
                  <a:pt x="356" y="107"/>
                </a:lnTo>
                <a:lnTo>
                  <a:pt x="358" y="107"/>
                </a:lnTo>
                <a:lnTo>
                  <a:pt x="358" y="107"/>
                </a:lnTo>
                <a:lnTo>
                  <a:pt x="358" y="108"/>
                </a:lnTo>
                <a:lnTo>
                  <a:pt x="358" y="108"/>
                </a:lnTo>
                <a:lnTo>
                  <a:pt x="359" y="107"/>
                </a:lnTo>
                <a:lnTo>
                  <a:pt x="359" y="107"/>
                </a:lnTo>
                <a:lnTo>
                  <a:pt x="359" y="107"/>
                </a:lnTo>
                <a:lnTo>
                  <a:pt x="359" y="107"/>
                </a:lnTo>
                <a:lnTo>
                  <a:pt x="359" y="106"/>
                </a:lnTo>
                <a:lnTo>
                  <a:pt x="359" y="106"/>
                </a:lnTo>
                <a:lnTo>
                  <a:pt x="359" y="106"/>
                </a:lnTo>
                <a:lnTo>
                  <a:pt x="360" y="106"/>
                </a:lnTo>
                <a:lnTo>
                  <a:pt x="359" y="104"/>
                </a:lnTo>
                <a:lnTo>
                  <a:pt x="359" y="104"/>
                </a:lnTo>
                <a:lnTo>
                  <a:pt x="360" y="104"/>
                </a:lnTo>
                <a:lnTo>
                  <a:pt x="360" y="104"/>
                </a:lnTo>
                <a:lnTo>
                  <a:pt x="360" y="104"/>
                </a:lnTo>
                <a:lnTo>
                  <a:pt x="360" y="104"/>
                </a:lnTo>
                <a:lnTo>
                  <a:pt x="360" y="104"/>
                </a:lnTo>
                <a:lnTo>
                  <a:pt x="360" y="104"/>
                </a:lnTo>
                <a:lnTo>
                  <a:pt x="360" y="104"/>
                </a:lnTo>
                <a:lnTo>
                  <a:pt x="360" y="104"/>
                </a:lnTo>
                <a:lnTo>
                  <a:pt x="363" y="104"/>
                </a:lnTo>
                <a:lnTo>
                  <a:pt x="365" y="104"/>
                </a:lnTo>
                <a:lnTo>
                  <a:pt x="365" y="103"/>
                </a:lnTo>
                <a:lnTo>
                  <a:pt x="365" y="103"/>
                </a:lnTo>
                <a:lnTo>
                  <a:pt x="365" y="103"/>
                </a:lnTo>
                <a:lnTo>
                  <a:pt x="366" y="103"/>
                </a:lnTo>
                <a:lnTo>
                  <a:pt x="367" y="103"/>
                </a:lnTo>
                <a:lnTo>
                  <a:pt x="369" y="103"/>
                </a:lnTo>
                <a:lnTo>
                  <a:pt x="369" y="103"/>
                </a:lnTo>
                <a:lnTo>
                  <a:pt x="370" y="101"/>
                </a:lnTo>
                <a:lnTo>
                  <a:pt x="370" y="101"/>
                </a:lnTo>
                <a:lnTo>
                  <a:pt x="370" y="101"/>
                </a:lnTo>
                <a:lnTo>
                  <a:pt x="370" y="101"/>
                </a:lnTo>
                <a:lnTo>
                  <a:pt x="370" y="101"/>
                </a:lnTo>
                <a:lnTo>
                  <a:pt x="370" y="100"/>
                </a:lnTo>
                <a:lnTo>
                  <a:pt x="370" y="100"/>
                </a:lnTo>
                <a:lnTo>
                  <a:pt x="370" y="101"/>
                </a:lnTo>
                <a:lnTo>
                  <a:pt x="370" y="101"/>
                </a:lnTo>
                <a:lnTo>
                  <a:pt x="372" y="101"/>
                </a:lnTo>
                <a:lnTo>
                  <a:pt x="372" y="101"/>
                </a:lnTo>
                <a:lnTo>
                  <a:pt x="373" y="101"/>
                </a:lnTo>
                <a:lnTo>
                  <a:pt x="373" y="101"/>
                </a:lnTo>
                <a:lnTo>
                  <a:pt x="375" y="100"/>
                </a:lnTo>
                <a:lnTo>
                  <a:pt x="376" y="100"/>
                </a:lnTo>
                <a:lnTo>
                  <a:pt x="376" y="100"/>
                </a:lnTo>
                <a:lnTo>
                  <a:pt x="375" y="100"/>
                </a:lnTo>
                <a:lnTo>
                  <a:pt x="375" y="100"/>
                </a:lnTo>
                <a:lnTo>
                  <a:pt x="375" y="101"/>
                </a:lnTo>
                <a:lnTo>
                  <a:pt x="375" y="101"/>
                </a:lnTo>
                <a:lnTo>
                  <a:pt x="375" y="103"/>
                </a:lnTo>
                <a:lnTo>
                  <a:pt x="375" y="103"/>
                </a:lnTo>
                <a:lnTo>
                  <a:pt x="373" y="103"/>
                </a:lnTo>
                <a:lnTo>
                  <a:pt x="372" y="104"/>
                </a:lnTo>
                <a:lnTo>
                  <a:pt x="370" y="104"/>
                </a:lnTo>
                <a:lnTo>
                  <a:pt x="370" y="104"/>
                </a:lnTo>
                <a:lnTo>
                  <a:pt x="370" y="104"/>
                </a:lnTo>
                <a:lnTo>
                  <a:pt x="370" y="104"/>
                </a:lnTo>
                <a:lnTo>
                  <a:pt x="370" y="104"/>
                </a:lnTo>
                <a:lnTo>
                  <a:pt x="370" y="104"/>
                </a:lnTo>
                <a:lnTo>
                  <a:pt x="369" y="104"/>
                </a:lnTo>
                <a:lnTo>
                  <a:pt x="369" y="104"/>
                </a:lnTo>
                <a:lnTo>
                  <a:pt x="369" y="106"/>
                </a:lnTo>
                <a:lnTo>
                  <a:pt x="369" y="106"/>
                </a:lnTo>
                <a:lnTo>
                  <a:pt x="370" y="106"/>
                </a:lnTo>
                <a:lnTo>
                  <a:pt x="370" y="106"/>
                </a:lnTo>
                <a:lnTo>
                  <a:pt x="370" y="106"/>
                </a:lnTo>
                <a:lnTo>
                  <a:pt x="369" y="106"/>
                </a:lnTo>
                <a:lnTo>
                  <a:pt x="369" y="107"/>
                </a:lnTo>
                <a:lnTo>
                  <a:pt x="369" y="107"/>
                </a:lnTo>
                <a:lnTo>
                  <a:pt x="369" y="107"/>
                </a:lnTo>
                <a:lnTo>
                  <a:pt x="369" y="107"/>
                </a:lnTo>
                <a:lnTo>
                  <a:pt x="369" y="106"/>
                </a:lnTo>
                <a:lnTo>
                  <a:pt x="367" y="106"/>
                </a:lnTo>
                <a:lnTo>
                  <a:pt x="367" y="104"/>
                </a:lnTo>
                <a:lnTo>
                  <a:pt x="366" y="104"/>
                </a:lnTo>
                <a:lnTo>
                  <a:pt x="366" y="106"/>
                </a:lnTo>
                <a:lnTo>
                  <a:pt x="366" y="106"/>
                </a:lnTo>
                <a:lnTo>
                  <a:pt x="366" y="104"/>
                </a:lnTo>
                <a:lnTo>
                  <a:pt x="366" y="104"/>
                </a:lnTo>
                <a:lnTo>
                  <a:pt x="366" y="104"/>
                </a:lnTo>
                <a:lnTo>
                  <a:pt x="366" y="104"/>
                </a:lnTo>
                <a:lnTo>
                  <a:pt x="366" y="104"/>
                </a:lnTo>
                <a:lnTo>
                  <a:pt x="365" y="104"/>
                </a:lnTo>
                <a:lnTo>
                  <a:pt x="365" y="104"/>
                </a:lnTo>
                <a:lnTo>
                  <a:pt x="365" y="104"/>
                </a:lnTo>
                <a:lnTo>
                  <a:pt x="365" y="104"/>
                </a:lnTo>
                <a:lnTo>
                  <a:pt x="365" y="104"/>
                </a:lnTo>
                <a:lnTo>
                  <a:pt x="365" y="106"/>
                </a:lnTo>
                <a:lnTo>
                  <a:pt x="366" y="106"/>
                </a:lnTo>
                <a:lnTo>
                  <a:pt x="366" y="106"/>
                </a:lnTo>
                <a:lnTo>
                  <a:pt x="365" y="106"/>
                </a:lnTo>
                <a:lnTo>
                  <a:pt x="365" y="106"/>
                </a:lnTo>
                <a:lnTo>
                  <a:pt x="365" y="106"/>
                </a:lnTo>
                <a:lnTo>
                  <a:pt x="365" y="107"/>
                </a:lnTo>
                <a:lnTo>
                  <a:pt x="363" y="107"/>
                </a:lnTo>
                <a:lnTo>
                  <a:pt x="363" y="107"/>
                </a:lnTo>
                <a:lnTo>
                  <a:pt x="363" y="108"/>
                </a:lnTo>
                <a:lnTo>
                  <a:pt x="363" y="108"/>
                </a:lnTo>
                <a:lnTo>
                  <a:pt x="362" y="108"/>
                </a:lnTo>
                <a:lnTo>
                  <a:pt x="360" y="110"/>
                </a:lnTo>
                <a:lnTo>
                  <a:pt x="360" y="110"/>
                </a:lnTo>
                <a:lnTo>
                  <a:pt x="359" y="110"/>
                </a:lnTo>
                <a:lnTo>
                  <a:pt x="359" y="110"/>
                </a:lnTo>
                <a:lnTo>
                  <a:pt x="359" y="111"/>
                </a:lnTo>
                <a:lnTo>
                  <a:pt x="358" y="113"/>
                </a:lnTo>
                <a:lnTo>
                  <a:pt x="358" y="113"/>
                </a:lnTo>
                <a:lnTo>
                  <a:pt x="359" y="113"/>
                </a:lnTo>
                <a:lnTo>
                  <a:pt x="359" y="113"/>
                </a:lnTo>
                <a:lnTo>
                  <a:pt x="360" y="113"/>
                </a:lnTo>
                <a:lnTo>
                  <a:pt x="360" y="113"/>
                </a:lnTo>
                <a:lnTo>
                  <a:pt x="360" y="114"/>
                </a:lnTo>
                <a:lnTo>
                  <a:pt x="360" y="114"/>
                </a:lnTo>
                <a:lnTo>
                  <a:pt x="359" y="114"/>
                </a:lnTo>
                <a:lnTo>
                  <a:pt x="359" y="116"/>
                </a:lnTo>
                <a:lnTo>
                  <a:pt x="359" y="116"/>
                </a:lnTo>
                <a:lnTo>
                  <a:pt x="359" y="116"/>
                </a:lnTo>
                <a:lnTo>
                  <a:pt x="359" y="116"/>
                </a:lnTo>
                <a:lnTo>
                  <a:pt x="359" y="116"/>
                </a:lnTo>
                <a:lnTo>
                  <a:pt x="359" y="116"/>
                </a:lnTo>
                <a:lnTo>
                  <a:pt x="358" y="116"/>
                </a:lnTo>
                <a:lnTo>
                  <a:pt x="358" y="116"/>
                </a:lnTo>
                <a:lnTo>
                  <a:pt x="358" y="116"/>
                </a:lnTo>
                <a:lnTo>
                  <a:pt x="358" y="117"/>
                </a:lnTo>
                <a:lnTo>
                  <a:pt x="356" y="117"/>
                </a:lnTo>
                <a:lnTo>
                  <a:pt x="356" y="118"/>
                </a:lnTo>
                <a:lnTo>
                  <a:pt x="355" y="118"/>
                </a:lnTo>
                <a:lnTo>
                  <a:pt x="355" y="118"/>
                </a:lnTo>
                <a:lnTo>
                  <a:pt x="355" y="118"/>
                </a:lnTo>
                <a:lnTo>
                  <a:pt x="355" y="118"/>
                </a:lnTo>
                <a:lnTo>
                  <a:pt x="355" y="118"/>
                </a:lnTo>
                <a:lnTo>
                  <a:pt x="355" y="117"/>
                </a:lnTo>
                <a:lnTo>
                  <a:pt x="355" y="116"/>
                </a:lnTo>
                <a:lnTo>
                  <a:pt x="355" y="116"/>
                </a:lnTo>
                <a:lnTo>
                  <a:pt x="355" y="116"/>
                </a:lnTo>
                <a:lnTo>
                  <a:pt x="355" y="114"/>
                </a:lnTo>
                <a:lnTo>
                  <a:pt x="355" y="114"/>
                </a:lnTo>
                <a:lnTo>
                  <a:pt x="355" y="114"/>
                </a:lnTo>
                <a:lnTo>
                  <a:pt x="355" y="113"/>
                </a:lnTo>
                <a:lnTo>
                  <a:pt x="356" y="113"/>
                </a:lnTo>
                <a:lnTo>
                  <a:pt x="356" y="113"/>
                </a:lnTo>
                <a:lnTo>
                  <a:pt x="356" y="113"/>
                </a:lnTo>
                <a:lnTo>
                  <a:pt x="356" y="111"/>
                </a:lnTo>
                <a:lnTo>
                  <a:pt x="355" y="111"/>
                </a:lnTo>
                <a:lnTo>
                  <a:pt x="355" y="113"/>
                </a:lnTo>
                <a:lnTo>
                  <a:pt x="355" y="113"/>
                </a:lnTo>
                <a:lnTo>
                  <a:pt x="353" y="113"/>
                </a:lnTo>
                <a:lnTo>
                  <a:pt x="353" y="113"/>
                </a:lnTo>
                <a:lnTo>
                  <a:pt x="353" y="113"/>
                </a:lnTo>
                <a:lnTo>
                  <a:pt x="353" y="113"/>
                </a:lnTo>
                <a:lnTo>
                  <a:pt x="355" y="111"/>
                </a:lnTo>
                <a:lnTo>
                  <a:pt x="356" y="111"/>
                </a:lnTo>
                <a:lnTo>
                  <a:pt x="356" y="110"/>
                </a:lnTo>
                <a:lnTo>
                  <a:pt x="356" y="110"/>
                </a:lnTo>
                <a:lnTo>
                  <a:pt x="356" y="110"/>
                </a:lnTo>
                <a:lnTo>
                  <a:pt x="356" y="110"/>
                </a:lnTo>
                <a:lnTo>
                  <a:pt x="355" y="110"/>
                </a:lnTo>
                <a:lnTo>
                  <a:pt x="355" y="110"/>
                </a:lnTo>
                <a:lnTo>
                  <a:pt x="355" y="110"/>
                </a:lnTo>
                <a:lnTo>
                  <a:pt x="353" y="110"/>
                </a:lnTo>
                <a:lnTo>
                  <a:pt x="353" y="110"/>
                </a:lnTo>
                <a:lnTo>
                  <a:pt x="353" y="110"/>
                </a:lnTo>
                <a:lnTo>
                  <a:pt x="353" y="110"/>
                </a:lnTo>
                <a:lnTo>
                  <a:pt x="353" y="110"/>
                </a:lnTo>
                <a:lnTo>
                  <a:pt x="352" y="110"/>
                </a:lnTo>
                <a:lnTo>
                  <a:pt x="352" y="110"/>
                </a:lnTo>
                <a:lnTo>
                  <a:pt x="352" y="110"/>
                </a:lnTo>
                <a:lnTo>
                  <a:pt x="352" y="110"/>
                </a:lnTo>
                <a:lnTo>
                  <a:pt x="352" y="110"/>
                </a:lnTo>
                <a:lnTo>
                  <a:pt x="350" y="111"/>
                </a:lnTo>
                <a:lnTo>
                  <a:pt x="350" y="111"/>
                </a:lnTo>
                <a:lnTo>
                  <a:pt x="350" y="111"/>
                </a:lnTo>
                <a:lnTo>
                  <a:pt x="350" y="111"/>
                </a:lnTo>
                <a:lnTo>
                  <a:pt x="349" y="111"/>
                </a:lnTo>
                <a:lnTo>
                  <a:pt x="349" y="111"/>
                </a:lnTo>
                <a:lnTo>
                  <a:pt x="348" y="111"/>
                </a:lnTo>
                <a:lnTo>
                  <a:pt x="348" y="111"/>
                </a:lnTo>
                <a:lnTo>
                  <a:pt x="348" y="111"/>
                </a:lnTo>
                <a:lnTo>
                  <a:pt x="348" y="111"/>
                </a:lnTo>
                <a:lnTo>
                  <a:pt x="348" y="111"/>
                </a:lnTo>
                <a:lnTo>
                  <a:pt x="346" y="111"/>
                </a:lnTo>
                <a:lnTo>
                  <a:pt x="346" y="111"/>
                </a:lnTo>
                <a:lnTo>
                  <a:pt x="346" y="111"/>
                </a:lnTo>
                <a:lnTo>
                  <a:pt x="346" y="111"/>
                </a:lnTo>
                <a:lnTo>
                  <a:pt x="346" y="111"/>
                </a:lnTo>
                <a:lnTo>
                  <a:pt x="346" y="111"/>
                </a:lnTo>
                <a:lnTo>
                  <a:pt x="346" y="113"/>
                </a:lnTo>
                <a:lnTo>
                  <a:pt x="348" y="113"/>
                </a:lnTo>
                <a:lnTo>
                  <a:pt x="348" y="113"/>
                </a:lnTo>
                <a:lnTo>
                  <a:pt x="346" y="113"/>
                </a:lnTo>
                <a:lnTo>
                  <a:pt x="345" y="114"/>
                </a:lnTo>
                <a:lnTo>
                  <a:pt x="345" y="114"/>
                </a:lnTo>
                <a:lnTo>
                  <a:pt x="345" y="114"/>
                </a:lnTo>
                <a:lnTo>
                  <a:pt x="345" y="114"/>
                </a:lnTo>
                <a:lnTo>
                  <a:pt x="345" y="114"/>
                </a:lnTo>
                <a:lnTo>
                  <a:pt x="345" y="114"/>
                </a:lnTo>
                <a:lnTo>
                  <a:pt x="345" y="114"/>
                </a:lnTo>
                <a:lnTo>
                  <a:pt x="345" y="113"/>
                </a:lnTo>
                <a:lnTo>
                  <a:pt x="343" y="113"/>
                </a:lnTo>
                <a:lnTo>
                  <a:pt x="343" y="114"/>
                </a:lnTo>
                <a:lnTo>
                  <a:pt x="343" y="114"/>
                </a:lnTo>
                <a:lnTo>
                  <a:pt x="342" y="116"/>
                </a:lnTo>
                <a:lnTo>
                  <a:pt x="342" y="116"/>
                </a:lnTo>
                <a:lnTo>
                  <a:pt x="342" y="116"/>
                </a:lnTo>
                <a:lnTo>
                  <a:pt x="342" y="116"/>
                </a:lnTo>
                <a:lnTo>
                  <a:pt x="342" y="116"/>
                </a:lnTo>
                <a:lnTo>
                  <a:pt x="342" y="116"/>
                </a:lnTo>
                <a:lnTo>
                  <a:pt x="342" y="116"/>
                </a:lnTo>
                <a:lnTo>
                  <a:pt x="342" y="116"/>
                </a:lnTo>
                <a:lnTo>
                  <a:pt x="342" y="117"/>
                </a:lnTo>
                <a:lnTo>
                  <a:pt x="342" y="117"/>
                </a:lnTo>
                <a:lnTo>
                  <a:pt x="342" y="116"/>
                </a:lnTo>
                <a:lnTo>
                  <a:pt x="342" y="116"/>
                </a:lnTo>
                <a:lnTo>
                  <a:pt x="340" y="116"/>
                </a:lnTo>
                <a:lnTo>
                  <a:pt x="339" y="117"/>
                </a:lnTo>
                <a:lnTo>
                  <a:pt x="339" y="116"/>
                </a:lnTo>
                <a:lnTo>
                  <a:pt x="339" y="116"/>
                </a:lnTo>
                <a:lnTo>
                  <a:pt x="339" y="116"/>
                </a:lnTo>
                <a:lnTo>
                  <a:pt x="338" y="116"/>
                </a:lnTo>
                <a:lnTo>
                  <a:pt x="338" y="116"/>
                </a:lnTo>
                <a:lnTo>
                  <a:pt x="338" y="117"/>
                </a:lnTo>
                <a:lnTo>
                  <a:pt x="338" y="117"/>
                </a:lnTo>
                <a:lnTo>
                  <a:pt x="338" y="117"/>
                </a:lnTo>
                <a:lnTo>
                  <a:pt x="338" y="117"/>
                </a:lnTo>
                <a:lnTo>
                  <a:pt x="338" y="118"/>
                </a:lnTo>
                <a:lnTo>
                  <a:pt x="338" y="118"/>
                </a:lnTo>
                <a:lnTo>
                  <a:pt x="338" y="118"/>
                </a:lnTo>
                <a:lnTo>
                  <a:pt x="338" y="118"/>
                </a:lnTo>
                <a:lnTo>
                  <a:pt x="338" y="118"/>
                </a:lnTo>
                <a:lnTo>
                  <a:pt x="338" y="118"/>
                </a:lnTo>
                <a:lnTo>
                  <a:pt x="338" y="118"/>
                </a:lnTo>
                <a:lnTo>
                  <a:pt x="338" y="118"/>
                </a:lnTo>
                <a:lnTo>
                  <a:pt x="338" y="120"/>
                </a:lnTo>
                <a:lnTo>
                  <a:pt x="338" y="120"/>
                </a:lnTo>
                <a:lnTo>
                  <a:pt x="338" y="121"/>
                </a:lnTo>
                <a:lnTo>
                  <a:pt x="339" y="121"/>
                </a:lnTo>
                <a:lnTo>
                  <a:pt x="340" y="121"/>
                </a:lnTo>
                <a:lnTo>
                  <a:pt x="340" y="121"/>
                </a:lnTo>
                <a:lnTo>
                  <a:pt x="342" y="121"/>
                </a:lnTo>
                <a:lnTo>
                  <a:pt x="342" y="121"/>
                </a:lnTo>
                <a:lnTo>
                  <a:pt x="342" y="121"/>
                </a:lnTo>
                <a:lnTo>
                  <a:pt x="343" y="120"/>
                </a:lnTo>
                <a:lnTo>
                  <a:pt x="343" y="120"/>
                </a:lnTo>
                <a:lnTo>
                  <a:pt x="343" y="120"/>
                </a:lnTo>
                <a:lnTo>
                  <a:pt x="342" y="120"/>
                </a:lnTo>
                <a:lnTo>
                  <a:pt x="343" y="118"/>
                </a:lnTo>
                <a:lnTo>
                  <a:pt x="343" y="118"/>
                </a:lnTo>
                <a:lnTo>
                  <a:pt x="343" y="118"/>
                </a:lnTo>
                <a:lnTo>
                  <a:pt x="343" y="118"/>
                </a:lnTo>
                <a:lnTo>
                  <a:pt x="343" y="118"/>
                </a:lnTo>
                <a:lnTo>
                  <a:pt x="345" y="120"/>
                </a:lnTo>
                <a:lnTo>
                  <a:pt x="345" y="120"/>
                </a:lnTo>
                <a:lnTo>
                  <a:pt x="346" y="120"/>
                </a:lnTo>
                <a:lnTo>
                  <a:pt x="346" y="120"/>
                </a:lnTo>
                <a:lnTo>
                  <a:pt x="345" y="120"/>
                </a:lnTo>
                <a:lnTo>
                  <a:pt x="343" y="121"/>
                </a:lnTo>
                <a:lnTo>
                  <a:pt x="343" y="121"/>
                </a:lnTo>
                <a:lnTo>
                  <a:pt x="343" y="123"/>
                </a:lnTo>
                <a:lnTo>
                  <a:pt x="343" y="123"/>
                </a:lnTo>
                <a:lnTo>
                  <a:pt x="343" y="124"/>
                </a:lnTo>
                <a:lnTo>
                  <a:pt x="343" y="124"/>
                </a:lnTo>
                <a:lnTo>
                  <a:pt x="343" y="124"/>
                </a:lnTo>
                <a:lnTo>
                  <a:pt x="343" y="125"/>
                </a:lnTo>
                <a:lnTo>
                  <a:pt x="343" y="125"/>
                </a:lnTo>
                <a:lnTo>
                  <a:pt x="343" y="127"/>
                </a:lnTo>
                <a:lnTo>
                  <a:pt x="343" y="127"/>
                </a:lnTo>
                <a:lnTo>
                  <a:pt x="343" y="127"/>
                </a:lnTo>
                <a:lnTo>
                  <a:pt x="342" y="127"/>
                </a:lnTo>
                <a:lnTo>
                  <a:pt x="342" y="127"/>
                </a:lnTo>
                <a:lnTo>
                  <a:pt x="342" y="127"/>
                </a:lnTo>
                <a:lnTo>
                  <a:pt x="342" y="128"/>
                </a:lnTo>
                <a:lnTo>
                  <a:pt x="342" y="128"/>
                </a:lnTo>
                <a:lnTo>
                  <a:pt x="342" y="128"/>
                </a:lnTo>
                <a:lnTo>
                  <a:pt x="343" y="128"/>
                </a:lnTo>
                <a:lnTo>
                  <a:pt x="343" y="128"/>
                </a:lnTo>
                <a:lnTo>
                  <a:pt x="345" y="127"/>
                </a:lnTo>
                <a:lnTo>
                  <a:pt x="345" y="127"/>
                </a:lnTo>
                <a:lnTo>
                  <a:pt x="345" y="127"/>
                </a:lnTo>
                <a:lnTo>
                  <a:pt x="345" y="127"/>
                </a:lnTo>
                <a:lnTo>
                  <a:pt x="345" y="128"/>
                </a:lnTo>
                <a:lnTo>
                  <a:pt x="346" y="128"/>
                </a:lnTo>
                <a:lnTo>
                  <a:pt x="346" y="128"/>
                </a:lnTo>
                <a:lnTo>
                  <a:pt x="346" y="128"/>
                </a:lnTo>
                <a:lnTo>
                  <a:pt x="346" y="128"/>
                </a:lnTo>
                <a:lnTo>
                  <a:pt x="346" y="128"/>
                </a:lnTo>
                <a:lnTo>
                  <a:pt x="346" y="130"/>
                </a:lnTo>
                <a:lnTo>
                  <a:pt x="346" y="130"/>
                </a:lnTo>
                <a:lnTo>
                  <a:pt x="346" y="130"/>
                </a:lnTo>
                <a:lnTo>
                  <a:pt x="345" y="131"/>
                </a:lnTo>
                <a:lnTo>
                  <a:pt x="345" y="131"/>
                </a:lnTo>
                <a:lnTo>
                  <a:pt x="345" y="131"/>
                </a:lnTo>
                <a:lnTo>
                  <a:pt x="345" y="131"/>
                </a:lnTo>
                <a:lnTo>
                  <a:pt x="345" y="131"/>
                </a:lnTo>
                <a:lnTo>
                  <a:pt x="345" y="130"/>
                </a:lnTo>
                <a:lnTo>
                  <a:pt x="345" y="130"/>
                </a:lnTo>
                <a:lnTo>
                  <a:pt x="345" y="130"/>
                </a:lnTo>
                <a:lnTo>
                  <a:pt x="345" y="128"/>
                </a:lnTo>
                <a:lnTo>
                  <a:pt x="345" y="128"/>
                </a:lnTo>
                <a:lnTo>
                  <a:pt x="345" y="128"/>
                </a:lnTo>
                <a:lnTo>
                  <a:pt x="345" y="128"/>
                </a:lnTo>
                <a:lnTo>
                  <a:pt x="345" y="128"/>
                </a:lnTo>
                <a:lnTo>
                  <a:pt x="345" y="127"/>
                </a:lnTo>
                <a:lnTo>
                  <a:pt x="345" y="127"/>
                </a:lnTo>
                <a:lnTo>
                  <a:pt x="343" y="128"/>
                </a:lnTo>
                <a:lnTo>
                  <a:pt x="343" y="128"/>
                </a:lnTo>
                <a:lnTo>
                  <a:pt x="343" y="128"/>
                </a:lnTo>
                <a:lnTo>
                  <a:pt x="343" y="128"/>
                </a:lnTo>
                <a:lnTo>
                  <a:pt x="343" y="130"/>
                </a:lnTo>
                <a:lnTo>
                  <a:pt x="343" y="130"/>
                </a:lnTo>
                <a:lnTo>
                  <a:pt x="343" y="130"/>
                </a:lnTo>
                <a:lnTo>
                  <a:pt x="343" y="130"/>
                </a:lnTo>
                <a:lnTo>
                  <a:pt x="343" y="131"/>
                </a:lnTo>
                <a:lnTo>
                  <a:pt x="342" y="131"/>
                </a:lnTo>
                <a:lnTo>
                  <a:pt x="342" y="131"/>
                </a:lnTo>
                <a:lnTo>
                  <a:pt x="342" y="131"/>
                </a:lnTo>
                <a:lnTo>
                  <a:pt x="342" y="131"/>
                </a:lnTo>
                <a:lnTo>
                  <a:pt x="342" y="131"/>
                </a:lnTo>
                <a:lnTo>
                  <a:pt x="342" y="130"/>
                </a:lnTo>
                <a:lnTo>
                  <a:pt x="342" y="130"/>
                </a:lnTo>
                <a:lnTo>
                  <a:pt x="342" y="130"/>
                </a:lnTo>
                <a:lnTo>
                  <a:pt x="342" y="130"/>
                </a:lnTo>
                <a:lnTo>
                  <a:pt x="342" y="128"/>
                </a:lnTo>
                <a:lnTo>
                  <a:pt x="342" y="128"/>
                </a:lnTo>
                <a:lnTo>
                  <a:pt x="342" y="130"/>
                </a:lnTo>
                <a:lnTo>
                  <a:pt x="340" y="130"/>
                </a:lnTo>
                <a:lnTo>
                  <a:pt x="340" y="130"/>
                </a:lnTo>
                <a:lnTo>
                  <a:pt x="339" y="131"/>
                </a:lnTo>
                <a:lnTo>
                  <a:pt x="339" y="131"/>
                </a:lnTo>
                <a:lnTo>
                  <a:pt x="339" y="133"/>
                </a:lnTo>
                <a:lnTo>
                  <a:pt x="339" y="133"/>
                </a:lnTo>
                <a:lnTo>
                  <a:pt x="339" y="133"/>
                </a:lnTo>
                <a:lnTo>
                  <a:pt x="338" y="133"/>
                </a:lnTo>
                <a:lnTo>
                  <a:pt x="336" y="133"/>
                </a:lnTo>
                <a:lnTo>
                  <a:pt x="336" y="134"/>
                </a:lnTo>
                <a:lnTo>
                  <a:pt x="336" y="134"/>
                </a:lnTo>
                <a:lnTo>
                  <a:pt x="336" y="133"/>
                </a:lnTo>
                <a:lnTo>
                  <a:pt x="335" y="133"/>
                </a:lnTo>
                <a:lnTo>
                  <a:pt x="335" y="133"/>
                </a:lnTo>
                <a:lnTo>
                  <a:pt x="335" y="133"/>
                </a:lnTo>
                <a:lnTo>
                  <a:pt x="335" y="131"/>
                </a:lnTo>
                <a:lnTo>
                  <a:pt x="335" y="131"/>
                </a:lnTo>
                <a:lnTo>
                  <a:pt x="335" y="131"/>
                </a:lnTo>
                <a:lnTo>
                  <a:pt x="336" y="131"/>
                </a:lnTo>
                <a:lnTo>
                  <a:pt x="336" y="130"/>
                </a:lnTo>
                <a:lnTo>
                  <a:pt x="338" y="130"/>
                </a:lnTo>
                <a:lnTo>
                  <a:pt x="338" y="130"/>
                </a:lnTo>
                <a:lnTo>
                  <a:pt x="338" y="130"/>
                </a:lnTo>
                <a:lnTo>
                  <a:pt x="338" y="128"/>
                </a:lnTo>
                <a:lnTo>
                  <a:pt x="338" y="128"/>
                </a:lnTo>
                <a:lnTo>
                  <a:pt x="338" y="128"/>
                </a:lnTo>
                <a:lnTo>
                  <a:pt x="336" y="128"/>
                </a:lnTo>
                <a:lnTo>
                  <a:pt x="336" y="128"/>
                </a:lnTo>
                <a:lnTo>
                  <a:pt x="336" y="128"/>
                </a:lnTo>
                <a:lnTo>
                  <a:pt x="336" y="127"/>
                </a:lnTo>
                <a:lnTo>
                  <a:pt x="335" y="128"/>
                </a:lnTo>
                <a:lnTo>
                  <a:pt x="335" y="128"/>
                </a:lnTo>
                <a:lnTo>
                  <a:pt x="335" y="128"/>
                </a:lnTo>
                <a:lnTo>
                  <a:pt x="335" y="128"/>
                </a:lnTo>
                <a:lnTo>
                  <a:pt x="335" y="128"/>
                </a:lnTo>
                <a:lnTo>
                  <a:pt x="335" y="128"/>
                </a:lnTo>
                <a:lnTo>
                  <a:pt x="335" y="128"/>
                </a:lnTo>
                <a:lnTo>
                  <a:pt x="335" y="128"/>
                </a:lnTo>
                <a:lnTo>
                  <a:pt x="335" y="128"/>
                </a:lnTo>
                <a:lnTo>
                  <a:pt x="333" y="127"/>
                </a:lnTo>
                <a:lnTo>
                  <a:pt x="333" y="127"/>
                </a:lnTo>
                <a:lnTo>
                  <a:pt x="335" y="127"/>
                </a:lnTo>
                <a:lnTo>
                  <a:pt x="335" y="127"/>
                </a:lnTo>
                <a:lnTo>
                  <a:pt x="336" y="127"/>
                </a:lnTo>
                <a:lnTo>
                  <a:pt x="336" y="127"/>
                </a:lnTo>
                <a:lnTo>
                  <a:pt x="336" y="125"/>
                </a:lnTo>
                <a:lnTo>
                  <a:pt x="336" y="125"/>
                </a:lnTo>
                <a:lnTo>
                  <a:pt x="336" y="127"/>
                </a:lnTo>
                <a:lnTo>
                  <a:pt x="336" y="125"/>
                </a:lnTo>
                <a:lnTo>
                  <a:pt x="338" y="125"/>
                </a:lnTo>
                <a:lnTo>
                  <a:pt x="338" y="125"/>
                </a:lnTo>
                <a:lnTo>
                  <a:pt x="338" y="124"/>
                </a:lnTo>
                <a:lnTo>
                  <a:pt x="338" y="124"/>
                </a:lnTo>
                <a:lnTo>
                  <a:pt x="338" y="124"/>
                </a:lnTo>
                <a:lnTo>
                  <a:pt x="339" y="124"/>
                </a:lnTo>
                <a:lnTo>
                  <a:pt x="339" y="124"/>
                </a:lnTo>
                <a:lnTo>
                  <a:pt x="339" y="125"/>
                </a:lnTo>
                <a:lnTo>
                  <a:pt x="339" y="125"/>
                </a:lnTo>
                <a:lnTo>
                  <a:pt x="339" y="125"/>
                </a:lnTo>
                <a:lnTo>
                  <a:pt x="340" y="125"/>
                </a:lnTo>
                <a:lnTo>
                  <a:pt x="340" y="125"/>
                </a:lnTo>
                <a:lnTo>
                  <a:pt x="340" y="125"/>
                </a:lnTo>
                <a:lnTo>
                  <a:pt x="342" y="125"/>
                </a:lnTo>
                <a:lnTo>
                  <a:pt x="342" y="125"/>
                </a:lnTo>
                <a:lnTo>
                  <a:pt x="342" y="125"/>
                </a:lnTo>
                <a:lnTo>
                  <a:pt x="342" y="125"/>
                </a:lnTo>
                <a:lnTo>
                  <a:pt x="342" y="124"/>
                </a:lnTo>
                <a:lnTo>
                  <a:pt x="342" y="124"/>
                </a:lnTo>
                <a:lnTo>
                  <a:pt x="342" y="123"/>
                </a:lnTo>
                <a:lnTo>
                  <a:pt x="342" y="123"/>
                </a:lnTo>
                <a:lnTo>
                  <a:pt x="342" y="121"/>
                </a:lnTo>
                <a:lnTo>
                  <a:pt x="342" y="121"/>
                </a:lnTo>
                <a:lnTo>
                  <a:pt x="340" y="121"/>
                </a:lnTo>
                <a:lnTo>
                  <a:pt x="340" y="123"/>
                </a:lnTo>
                <a:lnTo>
                  <a:pt x="339" y="123"/>
                </a:lnTo>
                <a:lnTo>
                  <a:pt x="338" y="124"/>
                </a:lnTo>
                <a:lnTo>
                  <a:pt x="336" y="124"/>
                </a:lnTo>
                <a:lnTo>
                  <a:pt x="336" y="124"/>
                </a:lnTo>
                <a:lnTo>
                  <a:pt x="336" y="124"/>
                </a:lnTo>
                <a:lnTo>
                  <a:pt x="330" y="125"/>
                </a:lnTo>
                <a:lnTo>
                  <a:pt x="329" y="125"/>
                </a:lnTo>
                <a:lnTo>
                  <a:pt x="329" y="125"/>
                </a:lnTo>
                <a:lnTo>
                  <a:pt x="330" y="125"/>
                </a:lnTo>
                <a:lnTo>
                  <a:pt x="330" y="125"/>
                </a:lnTo>
                <a:lnTo>
                  <a:pt x="332" y="125"/>
                </a:lnTo>
                <a:lnTo>
                  <a:pt x="332" y="124"/>
                </a:lnTo>
                <a:lnTo>
                  <a:pt x="332" y="124"/>
                </a:lnTo>
                <a:lnTo>
                  <a:pt x="332" y="124"/>
                </a:lnTo>
                <a:lnTo>
                  <a:pt x="332" y="124"/>
                </a:lnTo>
                <a:lnTo>
                  <a:pt x="333" y="124"/>
                </a:lnTo>
                <a:lnTo>
                  <a:pt x="333" y="124"/>
                </a:lnTo>
                <a:lnTo>
                  <a:pt x="333" y="123"/>
                </a:lnTo>
                <a:lnTo>
                  <a:pt x="335" y="123"/>
                </a:lnTo>
                <a:lnTo>
                  <a:pt x="335" y="123"/>
                </a:lnTo>
                <a:lnTo>
                  <a:pt x="335" y="123"/>
                </a:lnTo>
                <a:lnTo>
                  <a:pt x="335" y="123"/>
                </a:lnTo>
                <a:lnTo>
                  <a:pt x="335" y="123"/>
                </a:lnTo>
                <a:lnTo>
                  <a:pt x="335" y="124"/>
                </a:lnTo>
                <a:lnTo>
                  <a:pt x="336" y="124"/>
                </a:lnTo>
                <a:lnTo>
                  <a:pt x="336" y="124"/>
                </a:lnTo>
                <a:lnTo>
                  <a:pt x="336" y="123"/>
                </a:lnTo>
                <a:lnTo>
                  <a:pt x="338" y="123"/>
                </a:lnTo>
                <a:lnTo>
                  <a:pt x="338" y="121"/>
                </a:lnTo>
                <a:lnTo>
                  <a:pt x="338" y="121"/>
                </a:lnTo>
                <a:lnTo>
                  <a:pt x="338" y="120"/>
                </a:lnTo>
                <a:lnTo>
                  <a:pt x="338" y="120"/>
                </a:lnTo>
                <a:lnTo>
                  <a:pt x="338" y="120"/>
                </a:lnTo>
                <a:lnTo>
                  <a:pt x="336" y="118"/>
                </a:lnTo>
                <a:lnTo>
                  <a:pt x="336" y="118"/>
                </a:lnTo>
                <a:lnTo>
                  <a:pt x="336" y="118"/>
                </a:lnTo>
                <a:lnTo>
                  <a:pt x="336" y="120"/>
                </a:lnTo>
                <a:lnTo>
                  <a:pt x="336" y="120"/>
                </a:lnTo>
                <a:lnTo>
                  <a:pt x="336" y="120"/>
                </a:lnTo>
                <a:lnTo>
                  <a:pt x="336" y="118"/>
                </a:lnTo>
                <a:lnTo>
                  <a:pt x="336" y="118"/>
                </a:lnTo>
                <a:lnTo>
                  <a:pt x="336" y="118"/>
                </a:lnTo>
                <a:lnTo>
                  <a:pt x="336" y="118"/>
                </a:lnTo>
                <a:lnTo>
                  <a:pt x="335" y="118"/>
                </a:lnTo>
                <a:lnTo>
                  <a:pt x="335" y="118"/>
                </a:lnTo>
                <a:lnTo>
                  <a:pt x="333" y="118"/>
                </a:lnTo>
                <a:lnTo>
                  <a:pt x="333" y="118"/>
                </a:lnTo>
                <a:lnTo>
                  <a:pt x="333" y="118"/>
                </a:lnTo>
                <a:lnTo>
                  <a:pt x="332" y="118"/>
                </a:lnTo>
                <a:lnTo>
                  <a:pt x="330" y="120"/>
                </a:lnTo>
                <a:lnTo>
                  <a:pt x="329" y="120"/>
                </a:lnTo>
                <a:lnTo>
                  <a:pt x="328" y="120"/>
                </a:lnTo>
                <a:lnTo>
                  <a:pt x="328" y="120"/>
                </a:lnTo>
                <a:lnTo>
                  <a:pt x="328" y="120"/>
                </a:lnTo>
                <a:lnTo>
                  <a:pt x="328" y="120"/>
                </a:lnTo>
                <a:lnTo>
                  <a:pt x="328" y="120"/>
                </a:lnTo>
                <a:lnTo>
                  <a:pt x="328" y="121"/>
                </a:lnTo>
                <a:lnTo>
                  <a:pt x="328" y="121"/>
                </a:lnTo>
                <a:lnTo>
                  <a:pt x="328" y="121"/>
                </a:lnTo>
                <a:lnTo>
                  <a:pt x="328" y="123"/>
                </a:lnTo>
                <a:lnTo>
                  <a:pt x="326" y="123"/>
                </a:lnTo>
                <a:lnTo>
                  <a:pt x="326" y="123"/>
                </a:lnTo>
                <a:lnTo>
                  <a:pt x="328" y="123"/>
                </a:lnTo>
                <a:lnTo>
                  <a:pt x="328" y="123"/>
                </a:lnTo>
                <a:lnTo>
                  <a:pt x="328" y="123"/>
                </a:lnTo>
                <a:lnTo>
                  <a:pt x="328" y="123"/>
                </a:lnTo>
                <a:lnTo>
                  <a:pt x="328" y="123"/>
                </a:lnTo>
                <a:lnTo>
                  <a:pt x="326" y="123"/>
                </a:lnTo>
                <a:lnTo>
                  <a:pt x="326" y="124"/>
                </a:lnTo>
                <a:lnTo>
                  <a:pt x="326" y="124"/>
                </a:lnTo>
                <a:lnTo>
                  <a:pt x="326" y="124"/>
                </a:lnTo>
                <a:lnTo>
                  <a:pt x="325" y="124"/>
                </a:lnTo>
                <a:lnTo>
                  <a:pt x="325" y="124"/>
                </a:lnTo>
                <a:lnTo>
                  <a:pt x="325" y="124"/>
                </a:lnTo>
                <a:lnTo>
                  <a:pt x="325" y="124"/>
                </a:lnTo>
                <a:lnTo>
                  <a:pt x="325" y="123"/>
                </a:lnTo>
                <a:lnTo>
                  <a:pt x="325" y="123"/>
                </a:lnTo>
                <a:lnTo>
                  <a:pt x="325" y="123"/>
                </a:lnTo>
                <a:lnTo>
                  <a:pt x="325" y="123"/>
                </a:lnTo>
                <a:lnTo>
                  <a:pt x="325" y="121"/>
                </a:lnTo>
                <a:lnTo>
                  <a:pt x="325" y="121"/>
                </a:lnTo>
                <a:lnTo>
                  <a:pt x="325" y="121"/>
                </a:lnTo>
                <a:lnTo>
                  <a:pt x="325" y="121"/>
                </a:lnTo>
                <a:lnTo>
                  <a:pt x="323" y="121"/>
                </a:lnTo>
                <a:lnTo>
                  <a:pt x="323" y="121"/>
                </a:lnTo>
                <a:lnTo>
                  <a:pt x="323" y="121"/>
                </a:lnTo>
                <a:lnTo>
                  <a:pt x="323" y="121"/>
                </a:lnTo>
                <a:lnTo>
                  <a:pt x="323" y="121"/>
                </a:lnTo>
                <a:lnTo>
                  <a:pt x="323" y="121"/>
                </a:lnTo>
                <a:lnTo>
                  <a:pt x="323" y="123"/>
                </a:lnTo>
                <a:lnTo>
                  <a:pt x="323" y="124"/>
                </a:lnTo>
                <a:lnTo>
                  <a:pt x="323" y="124"/>
                </a:lnTo>
                <a:lnTo>
                  <a:pt x="323" y="124"/>
                </a:lnTo>
                <a:lnTo>
                  <a:pt x="323" y="124"/>
                </a:lnTo>
                <a:lnTo>
                  <a:pt x="323" y="124"/>
                </a:lnTo>
                <a:lnTo>
                  <a:pt x="323" y="124"/>
                </a:lnTo>
                <a:lnTo>
                  <a:pt x="323" y="124"/>
                </a:lnTo>
                <a:lnTo>
                  <a:pt x="322" y="125"/>
                </a:lnTo>
                <a:lnTo>
                  <a:pt x="322" y="125"/>
                </a:lnTo>
                <a:lnTo>
                  <a:pt x="322" y="125"/>
                </a:lnTo>
                <a:lnTo>
                  <a:pt x="322" y="125"/>
                </a:lnTo>
                <a:lnTo>
                  <a:pt x="322" y="125"/>
                </a:lnTo>
                <a:lnTo>
                  <a:pt x="320" y="125"/>
                </a:lnTo>
                <a:lnTo>
                  <a:pt x="320" y="127"/>
                </a:lnTo>
                <a:lnTo>
                  <a:pt x="319" y="127"/>
                </a:lnTo>
                <a:lnTo>
                  <a:pt x="319" y="127"/>
                </a:lnTo>
                <a:lnTo>
                  <a:pt x="319" y="127"/>
                </a:lnTo>
                <a:lnTo>
                  <a:pt x="319" y="127"/>
                </a:lnTo>
                <a:lnTo>
                  <a:pt x="318" y="127"/>
                </a:lnTo>
                <a:lnTo>
                  <a:pt x="318" y="127"/>
                </a:lnTo>
                <a:lnTo>
                  <a:pt x="318" y="125"/>
                </a:lnTo>
                <a:lnTo>
                  <a:pt x="318" y="125"/>
                </a:lnTo>
                <a:lnTo>
                  <a:pt x="319" y="125"/>
                </a:lnTo>
                <a:lnTo>
                  <a:pt x="319" y="125"/>
                </a:lnTo>
                <a:lnTo>
                  <a:pt x="320" y="125"/>
                </a:lnTo>
                <a:lnTo>
                  <a:pt x="320" y="125"/>
                </a:lnTo>
                <a:lnTo>
                  <a:pt x="319" y="124"/>
                </a:lnTo>
                <a:lnTo>
                  <a:pt x="319" y="124"/>
                </a:lnTo>
                <a:lnTo>
                  <a:pt x="319" y="123"/>
                </a:lnTo>
                <a:lnTo>
                  <a:pt x="319" y="123"/>
                </a:lnTo>
                <a:lnTo>
                  <a:pt x="318" y="123"/>
                </a:lnTo>
                <a:lnTo>
                  <a:pt x="318" y="124"/>
                </a:lnTo>
                <a:lnTo>
                  <a:pt x="316" y="124"/>
                </a:lnTo>
                <a:lnTo>
                  <a:pt x="316" y="124"/>
                </a:lnTo>
                <a:lnTo>
                  <a:pt x="316" y="124"/>
                </a:lnTo>
                <a:lnTo>
                  <a:pt x="316" y="124"/>
                </a:lnTo>
                <a:lnTo>
                  <a:pt x="316" y="125"/>
                </a:lnTo>
                <a:lnTo>
                  <a:pt x="316" y="125"/>
                </a:lnTo>
                <a:lnTo>
                  <a:pt x="315" y="124"/>
                </a:lnTo>
                <a:lnTo>
                  <a:pt x="315" y="124"/>
                </a:lnTo>
                <a:lnTo>
                  <a:pt x="313" y="124"/>
                </a:lnTo>
                <a:lnTo>
                  <a:pt x="313" y="124"/>
                </a:lnTo>
                <a:lnTo>
                  <a:pt x="313" y="124"/>
                </a:lnTo>
                <a:lnTo>
                  <a:pt x="315" y="125"/>
                </a:lnTo>
                <a:lnTo>
                  <a:pt x="315" y="125"/>
                </a:lnTo>
                <a:lnTo>
                  <a:pt x="315" y="127"/>
                </a:lnTo>
                <a:lnTo>
                  <a:pt x="312" y="127"/>
                </a:lnTo>
                <a:lnTo>
                  <a:pt x="312" y="127"/>
                </a:lnTo>
                <a:lnTo>
                  <a:pt x="312" y="127"/>
                </a:lnTo>
                <a:lnTo>
                  <a:pt x="312" y="127"/>
                </a:lnTo>
                <a:lnTo>
                  <a:pt x="312" y="125"/>
                </a:lnTo>
                <a:lnTo>
                  <a:pt x="313" y="125"/>
                </a:lnTo>
                <a:lnTo>
                  <a:pt x="313" y="125"/>
                </a:lnTo>
                <a:lnTo>
                  <a:pt x="313" y="125"/>
                </a:lnTo>
                <a:lnTo>
                  <a:pt x="313" y="125"/>
                </a:lnTo>
                <a:lnTo>
                  <a:pt x="313" y="124"/>
                </a:lnTo>
                <a:lnTo>
                  <a:pt x="313" y="124"/>
                </a:lnTo>
                <a:lnTo>
                  <a:pt x="313" y="125"/>
                </a:lnTo>
                <a:lnTo>
                  <a:pt x="313" y="125"/>
                </a:lnTo>
                <a:lnTo>
                  <a:pt x="312" y="125"/>
                </a:lnTo>
                <a:lnTo>
                  <a:pt x="312" y="125"/>
                </a:lnTo>
                <a:lnTo>
                  <a:pt x="312" y="124"/>
                </a:lnTo>
                <a:lnTo>
                  <a:pt x="312" y="124"/>
                </a:lnTo>
                <a:lnTo>
                  <a:pt x="312" y="124"/>
                </a:lnTo>
                <a:lnTo>
                  <a:pt x="312" y="123"/>
                </a:lnTo>
                <a:lnTo>
                  <a:pt x="312" y="123"/>
                </a:lnTo>
                <a:lnTo>
                  <a:pt x="312" y="123"/>
                </a:lnTo>
                <a:lnTo>
                  <a:pt x="312" y="123"/>
                </a:lnTo>
                <a:lnTo>
                  <a:pt x="311" y="123"/>
                </a:lnTo>
                <a:lnTo>
                  <a:pt x="311" y="123"/>
                </a:lnTo>
                <a:lnTo>
                  <a:pt x="309" y="123"/>
                </a:lnTo>
                <a:lnTo>
                  <a:pt x="309" y="123"/>
                </a:lnTo>
                <a:lnTo>
                  <a:pt x="309" y="123"/>
                </a:lnTo>
                <a:lnTo>
                  <a:pt x="308" y="123"/>
                </a:lnTo>
                <a:lnTo>
                  <a:pt x="308" y="123"/>
                </a:lnTo>
                <a:lnTo>
                  <a:pt x="306" y="124"/>
                </a:lnTo>
                <a:lnTo>
                  <a:pt x="305" y="124"/>
                </a:lnTo>
                <a:lnTo>
                  <a:pt x="305" y="125"/>
                </a:lnTo>
                <a:lnTo>
                  <a:pt x="305" y="125"/>
                </a:lnTo>
                <a:lnTo>
                  <a:pt x="305" y="125"/>
                </a:lnTo>
                <a:lnTo>
                  <a:pt x="305" y="125"/>
                </a:lnTo>
                <a:lnTo>
                  <a:pt x="305" y="127"/>
                </a:lnTo>
                <a:lnTo>
                  <a:pt x="305" y="127"/>
                </a:lnTo>
                <a:lnTo>
                  <a:pt x="303" y="127"/>
                </a:lnTo>
                <a:lnTo>
                  <a:pt x="303" y="127"/>
                </a:lnTo>
                <a:lnTo>
                  <a:pt x="305" y="127"/>
                </a:lnTo>
                <a:lnTo>
                  <a:pt x="305" y="127"/>
                </a:lnTo>
                <a:lnTo>
                  <a:pt x="303" y="125"/>
                </a:lnTo>
                <a:lnTo>
                  <a:pt x="303" y="125"/>
                </a:lnTo>
                <a:lnTo>
                  <a:pt x="303" y="125"/>
                </a:lnTo>
                <a:lnTo>
                  <a:pt x="302" y="125"/>
                </a:lnTo>
                <a:lnTo>
                  <a:pt x="302" y="127"/>
                </a:lnTo>
                <a:lnTo>
                  <a:pt x="301" y="127"/>
                </a:lnTo>
                <a:lnTo>
                  <a:pt x="301" y="128"/>
                </a:lnTo>
                <a:lnTo>
                  <a:pt x="301" y="128"/>
                </a:lnTo>
                <a:lnTo>
                  <a:pt x="299" y="128"/>
                </a:lnTo>
                <a:lnTo>
                  <a:pt x="298" y="130"/>
                </a:lnTo>
                <a:lnTo>
                  <a:pt x="298" y="130"/>
                </a:lnTo>
                <a:lnTo>
                  <a:pt x="298" y="130"/>
                </a:lnTo>
                <a:lnTo>
                  <a:pt x="298" y="128"/>
                </a:lnTo>
                <a:lnTo>
                  <a:pt x="296" y="128"/>
                </a:lnTo>
                <a:lnTo>
                  <a:pt x="296" y="128"/>
                </a:lnTo>
                <a:lnTo>
                  <a:pt x="296" y="130"/>
                </a:lnTo>
                <a:lnTo>
                  <a:pt x="296" y="130"/>
                </a:lnTo>
                <a:lnTo>
                  <a:pt x="296" y="130"/>
                </a:lnTo>
                <a:lnTo>
                  <a:pt x="296" y="131"/>
                </a:lnTo>
                <a:lnTo>
                  <a:pt x="296" y="130"/>
                </a:lnTo>
                <a:lnTo>
                  <a:pt x="295" y="130"/>
                </a:lnTo>
                <a:lnTo>
                  <a:pt x="295" y="130"/>
                </a:lnTo>
                <a:lnTo>
                  <a:pt x="295" y="130"/>
                </a:lnTo>
                <a:lnTo>
                  <a:pt x="293" y="130"/>
                </a:lnTo>
                <a:lnTo>
                  <a:pt x="293" y="130"/>
                </a:lnTo>
                <a:lnTo>
                  <a:pt x="295" y="131"/>
                </a:lnTo>
                <a:lnTo>
                  <a:pt x="295" y="131"/>
                </a:lnTo>
                <a:lnTo>
                  <a:pt x="295" y="131"/>
                </a:lnTo>
                <a:lnTo>
                  <a:pt x="295" y="131"/>
                </a:lnTo>
                <a:lnTo>
                  <a:pt x="292" y="131"/>
                </a:lnTo>
                <a:lnTo>
                  <a:pt x="291" y="133"/>
                </a:lnTo>
                <a:lnTo>
                  <a:pt x="289" y="133"/>
                </a:lnTo>
                <a:lnTo>
                  <a:pt x="289" y="133"/>
                </a:lnTo>
                <a:lnTo>
                  <a:pt x="286" y="134"/>
                </a:lnTo>
                <a:lnTo>
                  <a:pt x="285" y="134"/>
                </a:lnTo>
                <a:lnTo>
                  <a:pt x="283" y="134"/>
                </a:lnTo>
                <a:lnTo>
                  <a:pt x="283" y="135"/>
                </a:lnTo>
                <a:lnTo>
                  <a:pt x="283" y="135"/>
                </a:lnTo>
                <a:lnTo>
                  <a:pt x="283" y="135"/>
                </a:lnTo>
                <a:lnTo>
                  <a:pt x="283" y="135"/>
                </a:lnTo>
                <a:lnTo>
                  <a:pt x="282" y="135"/>
                </a:lnTo>
                <a:lnTo>
                  <a:pt x="282" y="135"/>
                </a:lnTo>
                <a:lnTo>
                  <a:pt x="281" y="135"/>
                </a:lnTo>
                <a:lnTo>
                  <a:pt x="281" y="137"/>
                </a:lnTo>
                <a:lnTo>
                  <a:pt x="278" y="138"/>
                </a:lnTo>
                <a:lnTo>
                  <a:pt x="278" y="138"/>
                </a:lnTo>
                <a:lnTo>
                  <a:pt x="278" y="137"/>
                </a:lnTo>
                <a:lnTo>
                  <a:pt x="278" y="137"/>
                </a:lnTo>
                <a:lnTo>
                  <a:pt x="276" y="137"/>
                </a:lnTo>
                <a:lnTo>
                  <a:pt x="276" y="135"/>
                </a:lnTo>
                <a:lnTo>
                  <a:pt x="276" y="135"/>
                </a:lnTo>
                <a:lnTo>
                  <a:pt x="276" y="137"/>
                </a:lnTo>
                <a:lnTo>
                  <a:pt x="276" y="137"/>
                </a:lnTo>
                <a:lnTo>
                  <a:pt x="275" y="138"/>
                </a:lnTo>
                <a:lnTo>
                  <a:pt x="275" y="138"/>
                </a:lnTo>
                <a:lnTo>
                  <a:pt x="275" y="138"/>
                </a:lnTo>
                <a:lnTo>
                  <a:pt x="275" y="140"/>
                </a:lnTo>
                <a:lnTo>
                  <a:pt x="273" y="140"/>
                </a:lnTo>
                <a:lnTo>
                  <a:pt x="273" y="140"/>
                </a:lnTo>
                <a:lnTo>
                  <a:pt x="273" y="140"/>
                </a:lnTo>
                <a:lnTo>
                  <a:pt x="273" y="140"/>
                </a:lnTo>
                <a:lnTo>
                  <a:pt x="272" y="140"/>
                </a:lnTo>
                <a:lnTo>
                  <a:pt x="272" y="140"/>
                </a:lnTo>
                <a:lnTo>
                  <a:pt x="272" y="140"/>
                </a:lnTo>
                <a:lnTo>
                  <a:pt x="273" y="138"/>
                </a:lnTo>
                <a:lnTo>
                  <a:pt x="273" y="138"/>
                </a:lnTo>
                <a:lnTo>
                  <a:pt x="273" y="138"/>
                </a:lnTo>
                <a:lnTo>
                  <a:pt x="275" y="137"/>
                </a:lnTo>
                <a:lnTo>
                  <a:pt x="275" y="137"/>
                </a:lnTo>
                <a:lnTo>
                  <a:pt x="273" y="137"/>
                </a:lnTo>
                <a:lnTo>
                  <a:pt x="273" y="137"/>
                </a:lnTo>
                <a:lnTo>
                  <a:pt x="272" y="137"/>
                </a:lnTo>
                <a:lnTo>
                  <a:pt x="271" y="138"/>
                </a:lnTo>
                <a:lnTo>
                  <a:pt x="271" y="138"/>
                </a:lnTo>
                <a:lnTo>
                  <a:pt x="271" y="138"/>
                </a:lnTo>
                <a:lnTo>
                  <a:pt x="271" y="140"/>
                </a:lnTo>
                <a:lnTo>
                  <a:pt x="271" y="140"/>
                </a:lnTo>
                <a:lnTo>
                  <a:pt x="271" y="140"/>
                </a:lnTo>
                <a:lnTo>
                  <a:pt x="271" y="140"/>
                </a:lnTo>
                <a:lnTo>
                  <a:pt x="269" y="141"/>
                </a:lnTo>
                <a:lnTo>
                  <a:pt x="268" y="141"/>
                </a:lnTo>
                <a:lnTo>
                  <a:pt x="268" y="141"/>
                </a:lnTo>
                <a:lnTo>
                  <a:pt x="266" y="141"/>
                </a:lnTo>
                <a:lnTo>
                  <a:pt x="266" y="143"/>
                </a:lnTo>
                <a:lnTo>
                  <a:pt x="266" y="143"/>
                </a:lnTo>
                <a:lnTo>
                  <a:pt x="266" y="143"/>
                </a:lnTo>
                <a:lnTo>
                  <a:pt x="266" y="143"/>
                </a:lnTo>
                <a:lnTo>
                  <a:pt x="266" y="143"/>
                </a:lnTo>
                <a:lnTo>
                  <a:pt x="265" y="144"/>
                </a:lnTo>
                <a:lnTo>
                  <a:pt x="265" y="144"/>
                </a:lnTo>
                <a:lnTo>
                  <a:pt x="264" y="144"/>
                </a:lnTo>
                <a:lnTo>
                  <a:pt x="264" y="144"/>
                </a:lnTo>
                <a:lnTo>
                  <a:pt x="264" y="144"/>
                </a:lnTo>
                <a:lnTo>
                  <a:pt x="264" y="145"/>
                </a:lnTo>
                <a:lnTo>
                  <a:pt x="264" y="145"/>
                </a:lnTo>
                <a:lnTo>
                  <a:pt x="264" y="145"/>
                </a:lnTo>
                <a:lnTo>
                  <a:pt x="264" y="145"/>
                </a:lnTo>
                <a:lnTo>
                  <a:pt x="264" y="145"/>
                </a:lnTo>
                <a:lnTo>
                  <a:pt x="264" y="147"/>
                </a:lnTo>
                <a:lnTo>
                  <a:pt x="264" y="147"/>
                </a:lnTo>
                <a:lnTo>
                  <a:pt x="264" y="147"/>
                </a:lnTo>
                <a:lnTo>
                  <a:pt x="264" y="147"/>
                </a:lnTo>
                <a:lnTo>
                  <a:pt x="264" y="147"/>
                </a:lnTo>
                <a:lnTo>
                  <a:pt x="264" y="145"/>
                </a:lnTo>
                <a:lnTo>
                  <a:pt x="262" y="147"/>
                </a:lnTo>
                <a:lnTo>
                  <a:pt x="262" y="147"/>
                </a:lnTo>
                <a:lnTo>
                  <a:pt x="262" y="147"/>
                </a:lnTo>
                <a:lnTo>
                  <a:pt x="262" y="147"/>
                </a:lnTo>
                <a:lnTo>
                  <a:pt x="261" y="147"/>
                </a:lnTo>
                <a:lnTo>
                  <a:pt x="259" y="147"/>
                </a:lnTo>
                <a:lnTo>
                  <a:pt x="259" y="148"/>
                </a:lnTo>
                <a:lnTo>
                  <a:pt x="259" y="148"/>
                </a:lnTo>
                <a:lnTo>
                  <a:pt x="259" y="148"/>
                </a:lnTo>
                <a:lnTo>
                  <a:pt x="259" y="148"/>
                </a:lnTo>
                <a:lnTo>
                  <a:pt x="258" y="148"/>
                </a:lnTo>
                <a:lnTo>
                  <a:pt x="258" y="150"/>
                </a:lnTo>
                <a:lnTo>
                  <a:pt x="258" y="150"/>
                </a:lnTo>
                <a:lnTo>
                  <a:pt x="256" y="150"/>
                </a:lnTo>
                <a:lnTo>
                  <a:pt x="256" y="150"/>
                </a:lnTo>
                <a:lnTo>
                  <a:pt x="256" y="150"/>
                </a:lnTo>
                <a:lnTo>
                  <a:pt x="255" y="150"/>
                </a:lnTo>
                <a:lnTo>
                  <a:pt x="255" y="150"/>
                </a:lnTo>
                <a:lnTo>
                  <a:pt x="255" y="150"/>
                </a:lnTo>
                <a:lnTo>
                  <a:pt x="255" y="150"/>
                </a:lnTo>
                <a:lnTo>
                  <a:pt x="255" y="150"/>
                </a:lnTo>
                <a:lnTo>
                  <a:pt x="254" y="150"/>
                </a:lnTo>
                <a:lnTo>
                  <a:pt x="254" y="151"/>
                </a:lnTo>
                <a:lnTo>
                  <a:pt x="251" y="151"/>
                </a:lnTo>
                <a:lnTo>
                  <a:pt x="251" y="151"/>
                </a:lnTo>
                <a:lnTo>
                  <a:pt x="249" y="153"/>
                </a:lnTo>
                <a:lnTo>
                  <a:pt x="249" y="153"/>
                </a:lnTo>
                <a:lnTo>
                  <a:pt x="251" y="154"/>
                </a:lnTo>
                <a:lnTo>
                  <a:pt x="251" y="154"/>
                </a:lnTo>
                <a:lnTo>
                  <a:pt x="249" y="154"/>
                </a:lnTo>
                <a:lnTo>
                  <a:pt x="249" y="154"/>
                </a:lnTo>
                <a:lnTo>
                  <a:pt x="249" y="154"/>
                </a:lnTo>
                <a:lnTo>
                  <a:pt x="249" y="154"/>
                </a:lnTo>
                <a:lnTo>
                  <a:pt x="249" y="153"/>
                </a:lnTo>
                <a:lnTo>
                  <a:pt x="248" y="153"/>
                </a:lnTo>
                <a:lnTo>
                  <a:pt x="248" y="154"/>
                </a:lnTo>
                <a:lnTo>
                  <a:pt x="248" y="154"/>
                </a:lnTo>
                <a:lnTo>
                  <a:pt x="246" y="154"/>
                </a:lnTo>
                <a:lnTo>
                  <a:pt x="246" y="154"/>
                </a:lnTo>
                <a:lnTo>
                  <a:pt x="246" y="154"/>
                </a:lnTo>
                <a:lnTo>
                  <a:pt x="245" y="154"/>
                </a:lnTo>
                <a:lnTo>
                  <a:pt x="244" y="154"/>
                </a:lnTo>
                <a:lnTo>
                  <a:pt x="244" y="154"/>
                </a:lnTo>
                <a:lnTo>
                  <a:pt x="242" y="154"/>
                </a:lnTo>
                <a:lnTo>
                  <a:pt x="242" y="154"/>
                </a:lnTo>
                <a:lnTo>
                  <a:pt x="242" y="155"/>
                </a:lnTo>
                <a:lnTo>
                  <a:pt x="242" y="155"/>
                </a:lnTo>
                <a:lnTo>
                  <a:pt x="242" y="155"/>
                </a:lnTo>
                <a:lnTo>
                  <a:pt x="239" y="155"/>
                </a:lnTo>
                <a:lnTo>
                  <a:pt x="238" y="157"/>
                </a:lnTo>
                <a:lnTo>
                  <a:pt x="236" y="158"/>
                </a:lnTo>
                <a:lnTo>
                  <a:pt x="234" y="160"/>
                </a:lnTo>
                <a:lnTo>
                  <a:pt x="232" y="160"/>
                </a:lnTo>
                <a:lnTo>
                  <a:pt x="232" y="161"/>
                </a:lnTo>
                <a:lnTo>
                  <a:pt x="232" y="161"/>
                </a:lnTo>
                <a:lnTo>
                  <a:pt x="231" y="160"/>
                </a:lnTo>
                <a:lnTo>
                  <a:pt x="231" y="160"/>
                </a:lnTo>
                <a:lnTo>
                  <a:pt x="229" y="161"/>
                </a:lnTo>
                <a:lnTo>
                  <a:pt x="229" y="161"/>
                </a:lnTo>
                <a:lnTo>
                  <a:pt x="229" y="161"/>
                </a:lnTo>
                <a:lnTo>
                  <a:pt x="229" y="161"/>
                </a:lnTo>
                <a:lnTo>
                  <a:pt x="231" y="163"/>
                </a:lnTo>
                <a:lnTo>
                  <a:pt x="231" y="163"/>
                </a:lnTo>
                <a:lnTo>
                  <a:pt x="231" y="163"/>
                </a:lnTo>
                <a:lnTo>
                  <a:pt x="232" y="161"/>
                </a:lnTo>
                <a:lnTo>
                  <a:pt x="232" y="161"/>
                </a:lnTo>
                <a:lnTo>
                  <a:pt x="232" y="163"/>
                </a:lnTo>
                <a:lnTo>
                  <a:pt x="234" y="163"/>
                </a:lnTo>
                <a:lnTo>
                  <a:pt x="234" y="163"/>
                </a:lnTo>
                <a:lnTo>
                  <a:pt x="234" y="161"/>
                </a:lnTo>
                <a:lnTo>
                  <a:pt x="234" y="161"/>
                </a:lnTo>
                <a:lnTo>
                  <a:pt x="234" y="163"/>
                </a:lnTo>
                <a:lnTo>
                  <a:pt x="234" y="163"/>
                </a:lnTo>
                <a:lnTo>
                  <a:pt x="232" y="163"/>
                </a:lnTo>
                <a:lnTo>
                  <a:pt x="232" y="163"/>
                </a:lnTo>
                <a:lnTo>
                  <a:pt x="232" y="163"/>
                </a:lnTo>
                <a:lnTo>
                  <a:pt x="234" y="164"/>
                </a:lnTo>
                <a:lnTo>
                  <a:pt x="235" y="164"/>
                </a:lnTo>
                <a:lnTo>
                  <a:pt x="236" y="163"/>
                </a:lnTo>
                <a:lnTo>
                  <a:pt x="236" y="163"/>
                </a:lnTo>
                <a:lnTo>
                  <a:pt x="239" y="163"/>
                </a:lnTo>
                <a:lnTo>
                  <a:pt x="242" y="161"/>
                </a:lnTo>
                <a:lnTo>
                  <a:pt x="242" y="161"/>
                </a:lnTo>
                <a:lnTo>
                  <a:pt x="242" y="161"/>
                </a:lnTo>
                <a:lnTo>
                  <a:pt x="246" y="160"/>
                </a:lnTo>
                <a:lnTo>
                  <a:pt x="248" y="160"/>
                </a:lnTo>
                <a:lnTo>
                  <a:pt x="249" y="158"/>
                </a:lnTo>
                <a:lnTo>
                  <a:pt x="249" y="158"/>
                </a:lnTo>
                <a:lnTo>
                  <a:pt x="251" y="158"/>
                </a:lnTo>
                <a:lnTo>
                  <a:pt x="251" y="158"/>
                </a:lnTo>
                <a:lnTo>
                  <a:pt x="252" y="158"/>
                </a:lnTo>
                <a:lnTo>
                  <a:pt x="254" y="157"/>
                </a:lnTo>
                <a:lnTo>
                  <a:pt x="255" y="157"/>
                </a:lnTo>
                <a:lnTo>
                  <a:pt x="255" y="157"/>
                </a:lnTo>
                <a:lnTo>
                  <a:pt x="255" y="157"/>
                </a:lnTo>
                <a:lnTo>
                  <a:pt x="255" y="157"/>
                </a:lnTo>
                <a:lnTo>
                  <a:pt x="256" y="157"/>
                </a:lnTo>
                <a:lnTo>
                  <a:pt x="258" y="157"/>
                </a:lnTo>
                <a:lnTo>
                  <a:pt x="258" y="155"/>
                </a:lnTo>
                <a:lnTo>
                  <a:pt x="258" y="155"/>
                </a:lnTo>
                <a:lnTo>
                  <a:pt x="258" y="155"/>
                </a:lnTo>
                <a:lnTo>
                  <a:pt x="258" y="155"/>
                </a:lnTo>
                <a:lnTo>
                  <a:pt x="258" y="155"/>
                </a:lnTo>
                <a:lnTo>
                  <a:pt x="259" y="155"/>
                </a:lnTo>
                <a:lnTo>
                  <a:pt x="259" y="155"/>
                </a:lnTo>
                <a:lnTo>
                  <a:pt x="259" y="155"/>
                </a:lnTo>
                <a:lnTo>
                  <a:pt x="261" y="155"/>
                </a:lnTo>
                <a:lnTo>
                  <a:pt x="264" y="154"/>
                </a:lnTo>
                <a:lnTo>
                  <a:pt x="266" y="154"/>
                </a:lnTo>
                <a:lnTo>
                  <a:pt x="266" y="153"/>
                </a:lnTo>
                <a:lnTo>
                  <a:pt x="268" y="153"/>
                </a:lnTo>
                <a:lnTo>
                  <a:pt x="268" y="153"/>
                </a:lnTo>
                <a:lnTo>
                  <a:pt x="271" y="153"/>
                </a:lnTo>
                <a:lnTo>
                  <a:pt x="272" y="151"/>
                </a:lnTo>
                <a:lnTo>
                  <a:pt x="275" y="150"/>
                </a:lnTo>
                <a:lnTo>
                  <a:pt x="278" y="148"/>
                </a:lnTo>
                <a:lnTo>
                  <a:pt x="278" y="148"/>
                </a:lnTo>
                <a:lnTo>
                  <a:pt x="278" y="148"/>
                </a:lnTo>
                <a:lnTo>
                  <a:pt x="278" y="148"/>
                </a:lnTo>
                <a:lnTo>
                  <a:pt x="278" y="148"/>
                </a:lnTo>
                <a:lnTo>
                  <a:pt x="278" y="148"/>
                </a:lnTo>
                <a:lnTo>
                  <a:pt x="278" y="148"/>
                </a:lnTo>
                <a:lnTo>
                  <a:pt x="278" y="148"/>
                </a:lnTo>
                <a:lnTo>
                  <a:pt x="281" y="148"/>
                </a:lnTo>
                <a:lnTo>
                  <a:pt x="283" y="147"/>
                </a:lnTo>
                <a:lnTo>
                  <a:pt x="285" y="147"/>
                </a:lnTo>
                <a:lnTo>
                  <a:pt x="288" y="145"/>
                </a:lnTo>
                <a:lnTo>
                  <a:pt x="288" y="145"/>
                </a:lnTo>
                <a:lnTo>
                  <a:pt x="288" y="145"/>
                </a:lnTo>
                <a:lnTo>
                  <a:pt x="288" y="145"/>
                </a:lnTo>
                <a:lnTo>
                  <a:pt x="289" y="145"/>
                </a:lnTo>
                <a:lnTo>
                  <a:pt x="289" y="145"/>
                </a:lnTo>
                <a:lnTo>
                  <a:pt x="289" y="144"/>
                </a:lnTo>
                <a:lnTo>
                  <a:pt x="289" y="144"/>
                </a:lnTo>
                <a:lnTo>
                  <a:pt x="289" y="144"/>
                </a:lnTo>
                <a:lnTo>
                  <a:pt x="289" y="144"/>
                </a:lnTo>
                <a:lnTo>
                  <a:pt x="289" y="144"/>
                </a:lnTo>
                <a:lnTo>
                  <a:pt x="289" y="144"/>
                </a:lnTo>
                <a:lnTo>
                  <a:pt x="289" y="144"/>
                </a:lnTo>
                <a:lnTo>
                  <a:pt x="289" y="144"/>
                </a:lnTo>
                <a:lnTo>
                  <a:pt x="291" y="144"/>
                </a:lnTo>
                <a:lnTo>
                  <a:pt x="291" y="145"/>
                </a:lnTo>
                <a:lnTo>
                  <a:pt x="291" y="145"/>
                </a:lnTo>
                <a:lnTo>
                  <a:pt x="296" y="143"/>
                </a:lnTo>
                <a:lnTo>
                  <a:pt x="302" y="140"/>
                </a:lnTo>
                <a:lnTo>
                  <a:pt x="302" y="140"/>
                </a:lnTo>
                <a:lnTo>
                  <a:pt x="302" y="141"/>
                </a:lnTo>
                <a:lnTo>
                  <a:pt x="302" y="141"/>
                </a:lnTo>
                <a:lnTo>
                  <a:pt x="302" y="141"/>
                </a:lnTo>
                <a:lnTo>
                  <a:pt x="302" y="143"/>
                </a:lnTo>
                <a:lnTo>
                  <a:pt x="302" y="143"/>
                </a:lnTo>
                <a:lnTo>
                  <a:pt x="303" y="143"/>
                </a:lnTo>
                <a:lnTo>
                  <a:pt x="303" y="143"/>
                </a:lnTo>
                <a:lnTo>
                  <a:pt x="303" y="143"/>
                </a:lnTo>
                <a:lnTo>
                  <a:pt x="303" y="143"/>
                </a:lnTo>
                <a:lnTo>
                  <a:pt x="305" y="141"/>
                </a:lnTo>
                <a:lnTo>
                  <a:pt x="305" y="141"/>
                </a:lnTo>
                <a:lnTo>
                  <a:pt x="305" y="143"/>
                </a:lnTo>
                <a:lnTo>
                  <a:pt x="305" y="143"/>
                </a:lnTo>
                <a:lnTo>
                  <a:pt x="306" y="143"/>
                </a:lnTo>
                <a:lnTo>
                  <a:pt x="306" y="143"/>
                </a:lnTo>
                <a:lnTo>
                  <a:pt x="306" y="143"/>
                </a:lnTo>
                <a:lnTo>
                  <a:pt x="306" y="141"/>
                </a:lnTo>
                <a:lnTo>
                  <a:pt x="306" y="141"/>
                </a:lnTo>
                <a:lnTo>
                  <a:pt x="306" y="141"/>
                </a:lnTo>
                <a:lnTo>
                  <a:pt x="305" y="141"/>
                </a:lnTo>
                <a:lnTo>
                  <a:pt x="305" y="141"/>
                </a:lnTo>
                <a:lnTo>
                  <a:pt x="305" y="141"/>
                </a:lnTo>
                <a:lnTo>
                  <a:pt x="305" y="141"/>
                </a:lnTo>
                <a:lnTo>
                  <a:pt x="305" y="140"/>
                </a:lnTo>
                <a:lnTo>
                  <a:pt x="305" y="140"/>
                </a:lnTo>
                <a:lnTo>
                  <a:pt x="305" y="138"/>
                </a:lnTo>
                <a:lnTo>
                  <a:pt x="305" y="138"/>
                </a:lnTo>
                <a:lnTo>
                  <a:pt x="305" y="138"/>
                </a:lnTo>
                <a:lnTo>
                  <a:pt x="305" y="138"/>
                </a:lnTo>
                <a:lnTo>
                  <a:pt x="305" y="138"/>
                </a:lnTo>
                <a:lnTo>
                  <a:pt x="306" y="138"/>
                </a:lnTo>
                <a:lnTo>
                  <a:pt x="306" y="138"/>
                </a:lnTo>
                <a:lnTo>
                  <a:pt x="306" y="140"/>
                </a:lnTo>
                <a:lnTo>
                  <a:pt x="306" y="140"/>
                </a:lnTo>
                <a:lnTo>
                  <a:pt x="306" y="138"/>
                </a:lnTo>
                <a:lnTo>
                  <a:pt x="306" y="138"/>
                </a:lnTo>
                <a:lnTo>
                  <a:pt x="306" y="138"/>
                </a:lnTo>
                <a:lnTo>
                  <a:pt x="308" y="140"/>
                </a:lnTo>
                <a:lnTo>
                  <a:pt x="308" y="140"/>
                </a:lnTo>
                <a:lnTo>
                  <a:pt x="308" y="140"/>
                </a:lnTo>
                <a:lnTo>
                  <a:pt x="306" y="141"/>
                </a:lnTo>
                <a:lnTo>
                  <a:pt x="306" y="141"/>
                </a:lnTo>
                <a:lnTo>
                  <a:pt x="306" y="141"/>
                </a:lnTo>
                <a:lnTo>
                  <a:pt x="306" y="141"/>
                </a:lnTo>
                <a:lnTo>
                  <a:pt x="308" y="141"/>
                </a:lnTo>
                <a:lnTo>
                  <a:pt x="308" y="141"/>
                </a:lnTo>
                <a:lnTo>
                  <a:pt x="308" y="141"/>
                </a:lnTo>
                <a:lnTo>
                  <a:pt x="309" y="141"/>
                </a:lnTo>
                <a:lnTo>
                  <a:pt x="309" y="141"/>
                </a:lnTo>
                <a:lnTo>
                  <a:pt x="312" y="140"/>
                </a:lnTo>
                <a:lnTo>
                  <a:pt x="313" y="138"/>
                </a:lnTo>
                <a:lnTo>
                  <a:pt x="315" y="138"/>
                </a:lnTo>
                <a:lnTo>
                  <a:pt x="316" y="137"/>
                </a:lnTo>
                <a:lnTo>
                  <a:pt x="316" y="137"/>
                </a:lnTo>
                <a:lnTo>
                  <a:pt x="316" y="137"/>
                </a:lnTo>
                <a:lnTo>
                  <a:pt x="315" y="137"/>
                </a:lnTo>
                <a:lnTo>
                  <a:pt x="315" y="137"/>
                </a:lnTo>
                <a:lnTo>
                  <a:pt x="315" y="137"/>
                </a:lnTo>
                <a:lnTo>
                  <a:pt x="316" y="135"/>
                </a:lnTo>
                <a:lnTo>
                  <a:pt x="318" y="134"/>
                </a:lnTo>
                <a:lnTo>
                  <a:pt x="319" y="134"/>
                </a:lnTo>
                <a:lnTo>
                  <a:pt x="319" y="135"/>
                </a:lnTo>
                <a:lnTo>
                  <a:pt x="319" y="135"/>
                </a:lnTo>
                <a:lnTo>
                  <a:pt x="319" y="135"/>
                </a:lnTo>
                <a:lnTo>
                  <a:pt x="319" y="135"/>
                </a:lnTo>
                <a:lnTo>
                  <a:pt x="318" y="137"/>
                </a:lnTo>
                <a:lnTo>
                  <a:pt x="318" y="137"/>
                </a:lnTo>
                <a:lnTo>
                  <a:pt x="318" y="137"/>
                </a:lnTo>
                <a:lnTo>
                  <a:pt x="319" y="137"/>
                </a:lnTo>
                <a:lnTo>
                  <a:pt x="319" y="137"/>
                </a:lnTo>
                <a:lnTo>
                  <a:pt x="320" y="135"/>
                </a:lnTo>
                <a:lnTo>
                  <a:pt x="322" y="135"/>
                </a:lnTo>
                <a:lnTo>
                  <a:pt x="320" y="134"/>
                </a:lnTo>
                <a:lnTo>
                  <a:pt x="320" y="134"/>
                </a:lnTo>
                <a:lnTo>
                  <a:pt x="320" y="134"/>
                </a:lnTo>
                <a:lnTo>
                  <a:pt x="322" y="134"/>
                </a:lnTo>
                <a:lnTo>
                  <a:pt x="322" y="134"/>
                </a:lnTo>
                <a:lnTo>
                  <a:pt x="322" y="134"/>
                </a:lnTo>
                <a:lnTo>
                  <a:pt x="322" y="134"/>
                </a:lnTo>
                <a:lnTo>
                  <a:pt x="322" y="135"/>
                </a:lnTo>
                <a:lnTo>
                  <a:pt x="322" y="135"/>
                </a:lnTo>
                <a:lnTo>
                  <a:pt x="323" y="135"/>
                </a:lnTo>
                <a:lnTo>
                  <a:pt x="323" y="134"/>
                </a:lnTo>
                <a:lnTo>
                  <a:pt x="323" y="134"/>
                </a:lnTo>
                <a:lnTo>
                  <a:pt x="325" y="134"/>
                </a:lnTo>
                <a:lnTo>
                  <a:pt x="325" y="134"/>
                </a:lnTo>
                <a:lnTo>
                  <a:pt x="323" y="133"/>
                </a:lnTo>
                <a:lnTo>
                  <a:pt x="323" y="133"/>
                </a:lnTo>
                <a:lnTo>
                  <a:pt x="323" y="133"/>
                </a:lnTo>
                <a:lnTo>
                  <a:pt x="325" y="133"/>
                </a:lnTo>
                <a:lnTo>
                  <a:pt x="325" y="131"/>
                </a:lnTo>
                <a:lnTo>
                  <a:pt x="325" y="131"/>
                </a:lnTo>
                <a:lnTo>
                  <a:pt x="325" y="131"/>
                </a:lnTo>
                <a:lnTo>
                  <a:pt x="325" y="131"/>
                </a:lnTo>
                <a:lnTo>
                  <a:pt x="326" y="130"/>
                </a:lnTo>
                <a:lnTo>
                  <a:pt x="328" y="130"/>
                </a:lnTo>
                <a:lnTo>
                  <a:pt x="329" y="128"/>
                </a:lnTo>
                <a:lnTo>
                  <a:pt x="332" y="128"/>
                </a:lnTo>
                <a:lnTo>
                  <a:pt x="332" y="128"/>
                </a:lnTo>
                <a:lnTo>
                  <a:pt x="332" y="128"/>
                </a:lnTo>
                <a:lnTo>
                  <a:pt x="332" y="128"/>
                </a:lnTo>
                <a:lnTo>
                  <a:pt x="332" y="130"/>
                </a:lnTo>
                <a:lnTo>
                  <a:pt x="330" y="130"/>
                </a:lnTo>
                <a:lnTo>
                  <a:pt x="330" y="130"/>
                </a:lnTo>
                <a:lnTo>
                  <a:pt x="330" y="130"/>
                </a:lnTo>
                <a:lnTo>
                  <a:pt x="330" y="130"/>
                </a:lnTo>
                <a:lnTo>
                  <a:pt x="330" y="130"/>
                </a:lnTo>
                <a:lnTo>
                  <a:pt x="329" y="131"/>
                </a:lnTo>
                <a:lnTo>
                  <a:pt x="329" y="131"/>
                </a:lnTo>
                <a:lnTo>
                  <a:pt x="329" y="131"/>
                </a:lnTo>
                <a:lnTo>
                  <a:pt x="328" y="131"/>
                </a:lnTo>
                <a:lnTo>
                  <a:pt x="326" y="131"/>
                </a:lnTo>
                <a:lnTo>
                  <a:pt x="326" y="131"/>
                </a:lnTo>
                <a:lnTo>
                  <a:pt x="326" y="131"/>
                </a:lnTo>
                <a:lnTo>
                  <a:pt x="326" y="131"/>
                </a:lnTo>
                <a:lnTo>
                  <a:pt x="326" y="131"/>
                </a:lnTo>
                <a:lnTo>
                  <a:pt x="326" y="133"/>
                </a:lnTo>
                <a:lnTo>
                  <a:pt x="326" y="133"/>
                </a:lnTo>
                <a:lnTo>
                  <a:pt x="328" y="133"/>
                </a:lnTo>
                <a:lnTo>
                  <a:pt x="328" y="134"/>
                </a:lnTo>
                <a:lnTo>
                  <a:pt x="328" y="134"/>
                </a:lnTo>
                <a:lnTo>
                  <a:pt x="329" y="134"/>
                </a:lnTo>
                <a:lnTo>
                  <a:pt x="329" y="134"/>
                </a:lnTo>
                <a:lnTo>
                  <a:pt x="329" y="133"/>
                </a:lnTo>
                <a:lnTo>
                  <a:pt x="330" y="133"/>
                </a:lnTo>
                <a:lnTo>
                  <a:pt x="330" y="133"/>
                </a:lnTo>
                <a:lnTo>
                  <a:pt x="332" y="133"/>
                </a:lnTo>
                <a:lnTo>
                  <a:pt x="332" y="133"/>
                </a:lnTo>
                <a:lnTo>
                  <a:pt x="332" y="133"/>
                </a:lnTo>
                <a:lnTo>
                  <a:pt x="333" y="133"/>
                </a:lnTo>
                <a:lnTo>
                  <a:pt x="333" y="133"/>
                </a:lnTo>
                <a:lnTo>
                  <a:pt x="333" y="133"/>
                </a:lnTo>
                <a:lnTo>
                  <a:pt x="332" y="134"/>
                </a:lnTo>
                <a:lnTo>
                  <a:pt x="332" y="134"/>
                </a:lnTo>
                <a:lnTo>
                  <a:pt x="330" y="134"/>
                </a:lnTo>
                <a:lnTo>
                  <a:pt x="330" y="135"/>
                </a:lnTo>
                <a:lnTo>
                  <a:pt x="330" y="135"/>
                </a:lnTo>
                <a:lnTo>
                  <a:pt x="330" y="134"/>
                </a:lnTo>
                <a:lnTo>
                  <a:pt x="330" y="134"/>
                </a:lnTo>
                <a:lnTo>
                  <a:pt x="330" y="135"/>
                </a:lnTo>
                <a:lnTo>
                  <a:pt x="329" y="134"/>
                </a:lnTo>
                <a:lnTo>
                  <a:pt x="329" y="134"/>
                </a:lnTo>
                <a:lnTo>
                  <a:pt x="329" y="135"/>
                </a:lnTo>
                <a:lnTo>
                  <a:pt x="328" y="137"/>
                </a:lnTo>
                <a:lnTo>
                  <a:pt x="328" y="137"/>
                </a:lnTo>
                <a:lnTo>
                  <a:pt x="328" y="137"/>
                </a:lnTo>
                <a:lnTo>
                  <a:pt x="329" y="137"/>
                </a:lnTo>
                <a:lnTo>
                  <a:pt x="329" y="137"/>
                </a:lnTo>
                <a:lnTo>
                  <a:pt x="329" y="137"/>
                </a:lnTo>
                <a:lnTo>
                  <a:pt x="329" y="137"/>
                </a:lnTo>
                <a:lnTo>
                  <a:pt x="329" y="137"/>
                </a:lnTo>
                <a:lnTo>
                  <a:pt x="328" y="137"/>
                </a:lnTo>
                <a:lnTo>
                  <a:pt x="328" y="137"/>
                </a:lnTo>
                <a:lnTo>
                  <a:pt x="328" y="138"/>
                </a:lnTo>
                <a:lnTo>
                  <a:pt x="328" y="138"/>
                </a:lnTo>
                <a:lnTo>
                  <a:pt x="328" y="138"/>
                </a:lnTo>
                <a:lnTo>
                  <a:pt x="328" y="137"/>
                </a:lnTo>
                <a:lnTo>
                  <a:pt x="328" y="137"/>
                </a:lnTo>
                <a:lnTo>
                  <a:pt x="326" y="138"/>
                </a:lnTo>
                <a:lnTo>
                  <a:pt x="326" y="138"/>
                </a:lnTo>
                <a:lnTo>
                  <a:pt x="325" y="138"/>
                </a:lnTo>
                <a:lnTo>
                  <a:pt x="325" y="138"/>
                </a:lnTo>
                <a:lnTo>
                  <a:pt x="323" y="138"/>
                </a:lnTo>
                <a:lnTo>
                  <a:pt x="323" y="140"/>
                </a:lnTo>
                <a:lnTo>
                  <a:pt x="323" y="140"/>
                </a:lnTo>
                <a:lnTo>
                  <a:pt x="320" y="141"/>
                </a:lnTo>
                <a:lnTo>
                  <a:pt x="319" y="141"/>
                </a:lnTo>
                <a:lnTo>
                  <a:pt x="318" y="143"/>
                </a:lnTo>
                <a:lnTo>
                  <a:pt x="318" y="143"/>
                </a:lnTo>
                <a:lnTo>
                  <a:pt x="318" y="143"/>
                </a:lnTo>
                <a:lnTo>
                  <a:pt x="318" y="143"/>
                </a:lnTo>
                <a:lnTo>
                  <a:pt x="318" y="143"/>
                </a:lnTo>
                <a:lnTo>
                  <a:pt x="318" y="144"/>
                </a:lnTo>
                <a:lnTo>
                  <a:pt x="318" y="144"/>
                </a:lnTo>
                <a:lnTo>
                  <a:pt x="319" y="144"/>
                </a:lnTo>
                <a:lnTo>
                  <a:pt x="319" y="144"/>
                </a:lnTo>
                <a:lnTo>
                  <a:pt x="320" y="144"/>
                </a:lnTo>
                <a:lnTo>
                  <a:pt x="320" y="143"/>
                </a:lnTo>
                <a:lnTo>
                  <a:pt x="320" y="143"/>
                </a:lnTo>
                <a:lnTo>
                  <a:pt x="322" y="143"/>
                </a:lnTo>
                <a:lnTo>
                  <a:pt x="322" y="143"/>
                </a:lnTo>
                <a:lnTo>
                  <a:pt x="323" y="141"/>
                </a:lnTo>
                <a:lnTo>
                  <a:pt x="325" y="141"/>
                </a:lnTo>
                <a:lnTo>
                  <a:pt x="326" y="141"/>
                </a:lnTo>
                <a:lnTo>
                  <a:pt x="326" y="141"/>
                </a:lnTo>
                <a:lnTo>
                  <a:pt x="326" y="140"/>
                </a:lnTo>
                <a:lnTo>
                  <a:pt x="326" y="140"/>
                </a:lnTo>
                <a:lnTo>
                  <a:pt x="328" y="140"/>
                </a:lnTo>
                <a:lnTo>
                  <a:pt x="328" y="141"/>
                </a:lnTo>
                <a:lnTo>
                  <a:pt x="328" y="141"/>
                </a:lnTo>
                <a:lnTo>
                  <a:pt x="328" y="140"/>
                </a:lnTo>
                <a:lnTo>
                  <a:pt x="328" y="140"/>
                </a:lnTo>
                <a:lnTo>
                  <a:pt x="329" y="140"/>
                </a:lnTo>
                <a:lnTo>
                  <a:pt x="330" y="138"/>
                </a:lnTo>
                <a:lnTo>
                  <a:pt x="330" y="138"/>
                </a:lnTo>
                <a:lnTo>
                  <a:pt x="332" y="137"/>
                </a:lnTo>
                <a:lnTo>
                  <a:pt x="332" y="137"/>
                </a:lnTo>
                <a:lnTo>
                  <a:pt x="333" y="137"/>
                </a:lnTo>
                <a:lnTo>
                  <a:pt x="336" y="137"/>
                </a:lnTo>
                <a:lnTo>
                  <a:pt x="336" y="137"/>
                </a:lnTo>
                <a:lnTo>
                  <a:pt x="335" y="137"/>
                </a:lnTo>
                <a:lnTo>
                  <a:pt x="335" y="137"/>
                </a:lnTo>
                <a:lnTo>
                  <a:pt x="335" y="138"/>
                </a:lnTo>
                <a:lnTo>
                  <a:pt x="335" y="138"/>
                </a:lnTo>
                <a:lnTo>
                  <a:pt x="336" y="138"/>
                </a:lnTo>
                <a:lnTo>
                  <a:pt x="339" y="137"/>
                </a:lnTo>
                <a:lnTo>
                  <a:pt x="343" y="135"/>
                </a:lnTo>
                <a:lnTo>
                  <a:pt x="343" y="135"/>
                </a:lnTo>
                <a:lnTo>
                  <a:pt x="343" y="137"/>
                </a:lnTo>
                <a:lnTo>
                  <a:pt x="343" y="137"/>
                </a:lnTo>
                <a:lnTo>
                  <a:pt x="345" y="135"/>
                </a:lnTo>
                <a:lnTo>
                  <a:pt x="345" y="135"/>
                </a:lnTo>
                <a:lnTo>
                  <a:pt x="345" y="135"/>
                </a:lnTo>
                <a:lnTo>
                  <a:pt x="345" y="135"/>
                </a:lnTo>
                <a:lnTo>
                  <a:pt x="345" y="134"/>
                </a:lnTo>
                <a:lnTo>
                  <a:pt x="345" y="134"/>
                </a:lnTo>
                <a:lnTo>
                  <a:pt x="346" y="134"/>
                </a:lnTo>
                <a:lnTo>
                  <a:pt x="346" y="134"/>
                </a:lnTo>
                <a:lnTo>
                  <a:pt x="346" y="134"/>
                </a:lnTo>
                <a:lnTo>
                  <a:pt x="346" y="134"/>
                </a:lnTo>
                <a:lnTo>
                  <a:pt x="348" y="134"/>
                </a:lnTo>
                <a:lnTo>
                  <a:pt x="348" y="134"/>
                </a:lnTo>
                <a:lnTo>
                  <a:pt x="350" y="134"/>
                </a:lnTo>
                <a:lnTo>
                  <a:pt x="350" y="134"/>
                </a:lnTo>
                <a:lnTo>
                  <a:pt x="350" y="133"/>
                </a:lnTo>
                <a:lnTo>
                  <a:pt x="352" y="133"/>
                </a:lnTo>
                <a:lnTo>
                  <a:pt x="353" y="133"/>
                </a:lnTo>
                <a:lnTo>
                  <a:pt x="353" y="133"/>
                </a:lnTo>
                <a:lnTo>
                  <a:pt x="353" y="133"/>
                </a:lnTo>
                <a:lnTo>
                  <a:pt x="355" y="133"/>
                </a:lnTo>
                <a:lnTo>
                  <a:pt x="355" y="133"/>
                </a:lnTo>
                <a:lnTo>
                  <a:pt x="355" y="133"/>
                </a:lnTo>
                <a:lnTo>
                  <a:pt x="355" y="133"/>
                </a:lnTo>
                <a:lnTo>
                  <a:pt x="353" y="134"/>
                </a:lnTo>
                <a:lnTo>
                  <a:pt x="353" y="134"/>
                </a:lnTo>
                <a:lnTo>
                  <a:pt x="353" y="134"/>
                </a:lnTo>
                <a:lnTo>
                  <a:pt x="353" y="134"/>
                </a:lnTo>
                <a:lnTo>
                  <a:pt x="346" y="135"/>
                </a:lnTo>
                <a:lnTo>
                  <a:pt x="343" y="137"/>
                </a:lnTo>
                <a:lnTo>
                  <a:pt x="340" y="138"/>
                </a:lnTo>
                <a:lnTo>
                  <a:pt x="340" y="138"/>
                </a:lnTo>
                <a:lnTo>
                  <a:pt x="339" y="138"/>
                </a:lnTo>
                <a:lnTo>
                  <a:pt x="338" y="138"/>
                </a:lnTo>
                <a:lnTo>
                  <a:pt x="338" y="140"/>
                </a:lnTo>
                <a:lnTo>
                  <a:pt x="338" y="140"/>
                </a:lnTo>
                <a:lnTo>
                  <a:pt x="336" y="138"/>
                </a:lnTo>
                <a:lnTo>
                  <a:pt x="336" y="138"/>
                </a:lnTo>
                <a:lnTo>
                  <a:pt x="336" y="138"/>
                </a:lnTo>
                <a:lnTo>
                  <a:pt x="336" y="138"/>
                </a:lnTo>
                <a:lnTo>
                  <a:pt x="336" y="140"/>
                </a:lnTo>
                <a:lnTo>
                  <a:pt x="335" y="140"/>
                </a:lnTo>
                <a:lnTo>
                  <a:pt x="333" y="141"/>
                </a:lnTo>
                <a:lnTo>
                  <a:pt x="333" y="141"/>
                </a:lnTo>
                <a:lnTo>
                  <a:pt x="333" y="141"/>
                </a:lnTo>
                <a:lnTo>
                  <a:pt x="332" y="141"/>
                </a:lnTo>
                <a:lnTo>
                  <a:pt x="332" y="141"/>
                </a:lnTo>
                <a:lnTo>
                  <a:pt x="332" y="140"/>
                </a:lnTo>
                <a:lnTo>
                  <a:pt x="332" y="140"/>
                </a:lnTo>
                <a:lnTo>
                  <a:pt x="332" y="140"/>
                </a:lnTo>
                <a:lnTo>
                  <a:pt x="330" y="141"/>
                </a:lnTo>
                <a:lnTo>
                  <a:pt x="329" y="143"/>
                </a:lnTo>
                <a:lnTo>
                  <a:pt x="329" y="143"/>
                </a:lnTo>
                <a:lnTo>
                  <a:pt x="328" y="143"/>
                </a:lnTo>
                <a:lnTo>
                  <a:pt x="326" y="145"/>
                </a:lnTo>
                <a:lnTo>
                  <a:pt x="326" y="145"/>
                </a:lnTo>
                <a:lnTo>
                  <a:pt x="326" y="144"/>
                </a:lnTo>
                <a:lnTo>
                  <a:pt x="325" y="144"/>
                </a:lnTo>
                <a:lnTo>
                  <a:pt x="323" y="145"/>
                </a:lnTo>
                <a:lnTo>
                  <a:pt x="323" y="145"/>
                </a:lnTo>
                <a:lnTo>
                  <a:pt x="323" y="145"/>
                </a:lnTo>
                <a:lnTo>
                  <a:pt x="323" y="147"/>
                </a:lnTo>
                <a:lnTo>
                  <a:pt x="323" y="147"/>
                </a:lnTo>
                <a:lnTo>
                  <a:pt x="323" y="145"/>
                </a:lnTo>
                <a:lnTo>
                  <a:pt x="323" y="145"/>
                </a:lnTo>
                <a:lnTo>
                  <a:pt x="322" y="147"/>
                </a:lnTo>
                <a:lnTo>
                  <a:pt x="322" y="147"/>
                </a:lnTo>
                <a:lnTo>
                  <a:pt x="322" y="147"/>
                </a:lnTo>
                <a:lnTo>
                  <a:pt x="322" y="147"/>
                </a:lnTo>
                <a:lnTo>
                  <a:pt x="322" y="147"/>
                </a:lnTo>
                <a:lnTo>
                  <a:pt x="322" y="147"/>
                </a:lnTo>
                <a:lnTo>
                  <a:pt x="320" y="147"/>
                </a:lnTo>
                <a:lnTo>
                  <a:pt x="320" y="147"/>
                </a:lnTo>
                <a:lnTo>
                  <a:pt x="320" y="147"/>
                </a:lnTo>
                <a:lnTo>
                  <a:pt x="320" y="147"/>
                </a:lnTo>
                <a:lnTo>
                  <a:pt x="320" y="147"/>
                </a:lnTo>
                <a:lnTo>
                  <a:pt x="319" y="147"/>
                </a:lnTo>
                <a:lnTo>
                  <a:pt x="319" y="147"/>
                </a:lnTo>
                <a:lnTo>
                  <a:pt x="319" y="148"/>
                </a:lnTo>
                <a:lnTo>
                  <a:pt x="318" y="150"/>
                </a:lnTo>
                <a:lnTo>
                  <a:pt x="318" y="150"/>
                </a:lnTo>
                <a:lnTo>
                  <a:pt x="316" y="150"/>
                </a:lnTo>
                <a:lnTo>
                  <a:pt x="316" y="150"/>
                </a:lnTo>
                <a:lnTo>
                  <a:pt x="316" y="150"/>
                </a:lnTo>
                <a:lnTo>
                  <a:pt x="316" y="150"/>
                </a:lnTo>
                <a:lnTo>
                  <a:pt x="316" y="148"/>
                </a:lnTo>
                <a:lnTo>
                  <a:pt x="316" y="148"/>
                </a:lnTo>
                <a:lnTo>
                  <a:pt x="316" y="148"/>
                </a:lnTo>
                <a:lnTo>
                  <a:pt x="316" y="148"/>
                </a:lnTo>
                <a:lnTo>
                  <a:pt x="315" y="147"/>
                </a:lnTo>
                <a:lnTo>
                  <a:pt x="315" y="147"/>
                </a:lnTo>
                <a:lnTo>
                  <a:pt x="313" y="147"/>
                </a:lnTo>
                <a:lnTo>
                  <a:pt x="312" y="148"/>
                </a:lnTo>
                <a:lnTo>
                  <a:pt x="312" y="148"/>
                </a:lnTo>
                <a:lnTo>
                  <a:pt x="312" y="148"/>
                </a:lnTo>
                <a:lnTo>
                  <a:pt x="312" y="148"/>
                </a:lnTo>
                <a:lnTo>
                  <a:pt x="312" y="148"/>
                </a:lnTo>
                <a:lnTo>
                  <a:pt x="312" y="150"/>
                </a:lnTo>
                <a:lnTo>
                  <a:pt x="312" y="150"/>
                </a:lnTo>
                <a:lnTo>
                  <a:pt x="312" y="150"/>
                </a:lnTo>
                <a:lnTo>
                  <a:pt x="312" y="150"/>
                </a:lnTo>
                <a:lnTo>
                  <a:pt x="311" y="150"/>
                </a:lnTo>
                <a:lnTo>
                  <a:pt x="311" y="150"/>
                </a:lnTo>
                <a:lnTo>
                  <a:pt x="311" y="150"/>
                </a:lnTo>
                <a:lnTo>
                  <a:pt x="311" y="150"/>
                </a:lnTo>
                <a:lnTo>
                  <a:pt x="311" y="150"/>
                </a:lnTo>
                <a:lnTo>
                  <a:pt x="311" y="151"/>
                </a:lnTo>
                <a:lnTo>
                  <a:pt x="311" y="151"/>
                </a:lnTo>
                <a:lnTo>
                  <a:pt x="311" y="151"/>
                </a:lnTo>
                <a:lnTo>
                  <a:pt x="311" y="153"/>
                </a:lnTo>
                <a:lnTo>
                  <a:pt x="309" y="153"/>
                </a:lnTo>
                <a:lnTo>
                  <a:pt x="308" y="153"/>
                </a:lnTo>
                <a:lnTo>
                  <a:pt x="308" y="154"/>
                </a:lnTo>
                <a:lnTo>
                  <a:pt x="308" y="154"/>
                </a:lnTo>
                <a:lnTo>
                  <a:pt x="308" y="155"/>
                </a:lnTo>
                <a:lnTo>
                  <a:pt x="308" y="155"/>
                </a:lnTo>
                <a:lnTo>
                  <a:pt x="309" y="155"/>
                </a:lnTo>
                <a:lnTo>
                  <a:pt x="309" y="154"/>
                </a:lnTo>
                <a:lnTo>
                  <a:pt x="309" y="154"/>
                </a:lnTo>
                <a:lnTo>
                  <a:pt x="311" y="153"/>
                </a:lnTo>
                <a:lnTo>
                  <a:pt x="311" y="154"/>
                </a:lnTo>
                <a:lnTo>
                  <a:pt x="311" y="154"/>
                </a:lnTo>
                <a:lnTo>
                  <a:pt x="312" y="153"/>
                </a:lnTo>
                <a:lnTo>
                  <a:pt x="312" y="153"/>
                </a:lnTo>
                <a:lnTo>
                  <a:pt x="312" y="153"/>
                </a:lnTo>
                <a:lnTo>
                  <a:pt x="313" y="153"/>
                </a:lnTo>
                <a:lnTo>
                  <a:pt x="313" y="153"/>
                </a:lnTo>
                <a:lnTo>
                  <a:pt x="313" y="151"/>
                </a:lnTo>
                <a:lnTo>
                  <a:pt x="313" y="151"/>
                </a:lnTo>
                <a:lnTo>
                  <a:pt x="313" y="151"/>
                </a:lnTo>
                <a:lnTo>
                  <a:pt x="313" y="153"/>
                </a:lnTo>
                <a:lnTo>
                  <a:pt x="313" y="153"/>
                </a:lnTo>
                <a:lnTo>
                  <a:pt x="313" y="153"/>
                </a:lnTo>
                <a:lnTo>
                  <a:pt x="313" y="153"/>
                </a:lnTo>
                <a:lnTo>
                  <a:pt x="313" y="153"/>
                </a:lnTo>
                <a:lnTo>
                  <a:pt x="315" y="153"/>
                </a:lnTo>
                <a:lnTo>
                  <a:pt x="316" y="153"/>
                </a:lnTo>
                <a:lnTo>
                  <a:pt x="316" y="153"/>
                </a:lnTo>
                <a:lnTo>
                  <a:pt x="318" y="151"/>
                </a:lnTo>
                <a:lnTo>
                  <a:pt x="319" y="150"/>
                </a:lnTo>
                <a:lnTo>
                  <a:pt x="320" y="150"/>
                </a:lnTo>
                <a:lnTo>
                  <a:pt x="322" y="150"/>
                </a:lnTo>
                <a:lnTo>
                  <a:pt x="322" y="150"/>
                </a:lnTo>
                <a:lnTo>
                  <a:pt x="322" y="150"/>
                </a:lnTo>
                <a:lnTo>
                  <a:pt x="322" y="150"/>
                </a:lnTo>
                <a:lnTo>
                  <a:pt x="323" y="150"/>
                </a:lnTo>
                <a:lnTo>
                  <a:pt x="323" y="148"/>
                </a:lnTo>
                <a:lnTo>
                  <a:pt x="326" y="148"/>
                </a:lnTo>
                <a:lnTo>
                  <a:pt x="328" y="147"/>
                </a:lnTo>
                <a:lnTo>
                  <a:pt x="329" y="147"/>
                </a:lnTo>
                <a:lnTo>
                  <a:pt x="330" y="147"/>
                </a:lnTo>
                <a:lnTo>
                  <a:pt x="330" y="147"/>
                </a:lnTo>
                <a:lnTo>
                  <a:pt x="330" y="147"/>
                </a:lnTo>
                <a:lnTo>
                  <a:pt x="332" y="147"/>
                </a:lnTo>
                <a:lnTo>
                  <a:pt x="333" y="145"/>
                </a:lnTo>
                <a:lnTo>
                  <a:pt x="335" y="144"/>
                </a:lnTo>
                <a:lnTo>
                  <a:pt x="335" y="144"/>
                </a:lnTo>
                <a:lnTo>
                  <a:pt x="336" y="144"/>
                </a:lnTo>
                <a:lnTo>
                  <a:pt x="336" y="144"/>
                </a:lnTo>
                <a:lnTo>
                  <a:pt x="338" y="144"/>
                </a:lnTo>
                <a:lnTo>
                  <a:pt x="339" y="144"/>
                </a:lnTo>
                <a:lnTo>
                  <a:pt x="340" y="143"/>
                </a:lnTo>
                <a:lnTo>
                  <a:pt x="343" y="141"/>
                </a:lnTo>
                <a:lnTo>
                  <a:pt x="343" y="141"/>
                </a:lnTo>
                <a:lnTo>
                  <a:pt x="345" y="141"/>
                </a:lnTo>
                <a:lnTo>
                  <a:pt x="345" y="141"/>
                </a:lnTo>
                <a:lnTo>
                  <a:pt x="345" y="141"/>
                </a:lnTo>
                <a:lnTo>
                  <a:pt x="345" y="141"/>
                </a:lnTo>
                <a:lnTo>
                  <a:pt x="345" y="141"/>
                </a:lnTo>
                <a:lnTo>
                  <a:pt x="346" y="141"/>
                </a:lnTo>
                <a:lnTo>
                  <a:pt x="346" y="141"/>
                </a:lnTo>
                <a:lnTo>
                  <a:pt x="346" y="141"/>
                </a:lnTo>
                <a:lnTo>
                  <a:pt x="346" y="141"/>
                </a:lnTo>
                <a:lnTo>
                  <a:pt x="346" y="140"/>
                </a:lnTo>
                <a:lnTo>
                  <a:pt x="346" y="140"/>
                </a:lnTo>
                <a:lnTo>
                  <a:pt x="349" y="138"/>
                </a:lnTo>
                <a:lnTo>
                  <a:pt x="350" y="138"/>
                </a:lnTo>
                <a:lnTo>
                  <a:pt x="352" y="137"/>
                </a:lnTo>
                <a:lnTo>
                  <a:pt x="352" y="137"/>
                </a:lnTo>
                <a:lnTo>
                  <a:pt x="352" y="138"/>
                </a:lnTo>
                <a:lnTo>
                  <a:pt x="353" y="138"/>
                </a:lnTo>
                <a:lnTo>
                  <a:pt x="353" y="138"/>
                </a:lnTo>
                <a:lnTo>
                  <a:pt x="353" y="138"/>
                </a:lnTo>
                <a:lnTo>
                  <a:pt x="355" y="138"/>
                </a:lnTo>
                <a:lnTo>
                  <a:pt x="355" y="138"/>
                </a:lnTo>
                <a:lnTo>
                  <a:pt x="355" y="138"/>
                </a:lnTo>
                <a:lnTo>
                  <a:pt x="355" y="138"/>
                </a:lnTo>
                <a:lnTo>
                  <a:pt x="355" y="138"/>
                </a:lnTo>
                <a:lnTo>
                  <a:pt x="356" y="138"/>
                </a:lnTo>
                <a:lnTo>
                  <a:pt x="356" y="138"/>
                </a:lnTo>
                <a:lnTo>
                  <a:pt x="356" y="137"/>
                </a:lnTo>
                <a:lnTo>
                  <a:pt x="356" y="137"/>
                </a:lnTo>
                <a:lnTo>
                  <a:pt x="358" y="137"/>
                </a:lnTo>
                <a:lnTo>
                  <a:pt x="360" y="137"/>
                </a:lnTo>
                <a:lnTo>
                  <a:pt x="363" y="135"/>
                </a:lnTo>
                <a:lnTo>
                  <a:pt x="365" y="134"/>
                </a:lnTo>
                <a:lnTo>
                  <a:pt x="363" y="134"/>
                </a:lnTo>
                <a:lnTo>
                  <a:pt x="363" y="134"/>
                </a:lnTo>
                <a:lnTo>
                  <a:pt x="365" y="134"/>
                </a:lnTo>
                <a:lnTo>
                  <a:pt x="365" y="134"/>
                </a:lnTo>
                <a:lnTo>
                  <a:pt x="366" y="134"/>
                </a:lnTo>
                <a:lnTo>
                  <a:pt x="366" y="133"/>
                </a:lnTo>
                <a:lnTo>
                  <a:pt x="366" y="133"/>
                </a:lnTo>
                <a:lnTo>
                  <a:pt x="367" y="134"/>
                </a:lnTo>
                <a:lnTo>
                  <a:pt x="367" y="134"/>
                </a:lnTo>
                <a:lnTo>
                  <a:pt x="367" y="134"/>
                </a:lnTo>
                <a:lnTo>
                  <a:pt x="369" y="134"/>
                </a:lnTo>
                <a:lnTo>
                  <a:pt x="369" y="134"/>
                </a:lnTo>
                <a:lnTo>
                  <a:pt x="367" y="134"/>
                </a:lnTo>
                <a:lnTo>
                  <a:pt x="369" y="134"/>
                </a:lnTo>
                <a:lnTo>
                  <a:pt x="369" y="134"/>
                </a:lnTo>
                <a:lnTo>
                  <a:pt x="367" y="135"/>
                </a:lnTo>
                <a:lnTo>
                  <a:pt x="367" y="135"/>
                </a:lnTo>
                <a:lnTo>
                  <a:pt x="365" y="135"/>
                </a:lnTo>
                <a:lnTo>
                  <a:pt x="365" y="135"/>
                </a:lnTo>
                <a:lnTo>
                  <a:pt x="363" y="135"/>
                </a:lnTo>
                <a:lnTo>
                  <a:pt x="363" y="137"/>
                </a:lnTo>
                <a:lnTo>
                  <a:pt x="363" y="137"/>
                </a:lnTo>
                <a:lnTo>
                  <a:pt x="363" y="137"/>
                </a:lnTo>
                <a:lnTo>
                  <a:pt x="363" y="137"/>
                </a:lnTo>
                <a:lnTo>
                  <a:pt x="363" y="138"/>
                </a:lnTo>
                <a:lnTo>
                  <a:pt x="363" y="138"/>
                </a:lnTo>
                <a:lnTo>
                  <a:pt x="362" y="138"/>
                </a:lnTo>
                <a:lnTo>
                  <a:pt x="359" y="138"/>
                </a:lnTo>
                <a:lnTo>
                  <a:pt x="358" y="140"/>
                </a:lnTo>
                <a:lnTo>
                  <a:pt x="356" y="141"/>
                </a:lnTo>
                <a:lnTo>
                  <a:pt x="356" y="141"/>
                </a:lnTo>
                <a:lnTo>
                  <a:pt x="355" y="141"/>
                </a:lnTo>
                <a:lnTo>
                  <a:pt x="353" y="143"/>
                </a:lnTo>
                <a:lnTo>
                  <a:pt x="352" y="143"/>
                </a:lnTo>
                <a:lnTo>
                  <a:pt x="350" y="143"/>
                </a:lnTo>
                <a:lnTo>
                  <a:pt x="350" y="143"/>
                </a:lnTo>
                <a:lnTo>
                  <a:pt x="350" y="143"/>
                </a:lnTo>
                <a:lnTo>
                  <a:pt x="350" y="143"/>
                </a:lnTo>
                <a:lnTo>
                  <a:pt x="350" y="143"/>
                </a:lnTo>
                <a:lnTo>
                  <a:pt x="350" y="143"/>
                </a:lnTo>
                <a:lnTo>
                  <a:pt x="349" y="143"/>
                </a:lnTo>
                <a:lnTo>
                  <a:pt x="349" y="143"/>
                </a:lnTo>
                <a:lnTo>
                  <a:pt x="349" y="143"/>
                </a:lnTo>
                <a:lnTo>
                  <a:pt x="349" y="143"/>
                </a:lnTo>
                <a:lnTo>
                  <a:pt x="348" y="144"/>
                </a:lnTo>
                <a:lnTo>
                  <a:pt x="348" y="144"/>
                </a:lnTo>
                <a:lnTo>
                  <a:pt x="348" y="144"/>
                </a:lnTo>
                <a:lnTo>
                  <a:pt x="348" y="144"/>
                </a:lnTo>
                <a:lnTo>
                  <a:pt x="348" y="145"/>
                </a:lnTo>
                <a:lnTo>
                  <a:pt x="346" y="145"/>
                </a:lnTo>
                <a:lnTo>
                  <a:pt x="345" y="145"/>
                </a:lnTo>
                <a:lnTo>
                  <a:pt x="345" y="145"/>
                </a:lnTo>
                <a:lnTo>
                  <a:pt x="345" y="145"/>
                </a:lnTo>
                <a:lnTo>
                  <a:pt x="345" y="147"/>
                </a:lnTo>
                <a:lnTo>
                  <a:pt x="343" y="147"/>
                </a:lnTo>
                <a:lnTo>
                  <a:pt x="345" y="147"/>
                </a:lnTo>
                <a:lnTo>
                  <a:pt x="345" y="147"/>
                </a:lnTo>
                <a:lnTo>
                  <a:pt x="343" y="147"/>
                </a:lnTo>
                <a:lnTo>
                  <a:pt x="343" y="147"/>
                </a:lnTo>
                <a:lnTo>
                  <a:pt x="342" y="147"/>
                </a:lnTo>
                <a:lnTo>
                  <a:pt x="342" y="147"/>
                </a:lnTo>
                <a:lnTo>
                  <a:pt x="342" y="147"/>
                </a:lnTo>
                <a:lnTo>
                  <a:pt x="340" y="148"/>
                </a:lnTo>
                <a:lnTo>
                  <a:pt x="340" y="148"/>
                </a:lnTo>
                <a:lnTo>
                  <a:pt x="339" y="147"/>
                </a:lnTo>
                <a:lnTo>
                  <a:pt x="342" y="145"/>
                </a:lnTo>
                <a:lnTo>
                  <a:pt x="342" y="145"/>
                </a:lnTo>
                <a:lnTo>
                  <a:pt x="342" y="145"/>
                </a:lnTo>
                <a:lnTo>
                  <a:pt x="342" y="145"/>
                </a:lnTo>
                <a:lnTo>
                  <a:pt x="343" y="145"/>
                </a:lnTo>
                <a:lnTo>
                  <a:pt x="343" y="145"/>
                </a:lnTo>
                <a:lnTo>
                  <a:pt x="343" y="145"/>
                </a:lnTo>
                <a:lnTo>
                  <a:pt x="343" y="145"/>
                </a:lnTo>
                <a:lnTo>
                  <a:pt x="343" y="145"/>
                </a:lnTo>
                <a:lnTo>
                  <a:pt x="345" y="145"/>
                </a:lnTo>
                <a:lnTo>
                  <a:pt x="345" y="144"/>
                </a:lnTo>
                <a:lnTo>
                  <a:pt x="345" y="144"/>
                </a:lnTo>
                <a:lnTo>
                  <a:pt x="345" y="144"/>
                </a:lnTo>
                <a:lnTo>
                  <a:pt x="345" y="144"/>
                </a:lnTo>
                <a:lnTo>
                  <a:pt x="343" y="144"/>
                </a:lnTo>
                <a:lnTo>
                  <a:pt x="340" y="144"/>
                </a:lnTo>
                <a:lnTo>
                  <a:pt x="336" y="147"/>
                </a:lnTo>
                <a:lnTo>
                  <a:pt x="336" y="147"/>
                </a:lnTo>
                <a:lnTo>
                  <a:pt x="335" y="147"/>
                </a:lnTo>
                <a:lnTo>
                  <a:pt x="335" y="147"/>
                </a:lnTo>
                <a:lnTo>
                  <a:pt x="332" y="148"/>
                </a:lnTo>
                <a:lnTo>
                  <a:pt x="328" y="150"/>
                </a:lnTo>
                <a:lnTo>
                  <a:pt x="328" y="150"/>
                </a:lnTo>
                <a:lnTo>
                  <a:pt x="328" y="150"/>
                </a:lnTo>
                <a:lnTo>
                  <a:pt x="326" y="150"/>
                </a:lnTo>
                <a:lnTo>
                  <a:pt x="326" y="150"/>
                </a:lnTo>
                <a:lnTo>
                  <a:pt x="326" y="151"/>
                </a:lnTo>
                <a:lnTo>
                  <a:pt x="329" y="151"/>
                </a:lnTo>
                <a:lnTo>
                  <a:pt x="329" y="151"/>
                </a:lnTo>
                <a:lnTo>
                  <a:pt x="329" y="151"/>
                </a:lnTo>
                <a:lnTo>
                  <a:pt x="329" y="151"/>
                </a:lnTo>
                <a:lnTo>
                  <a:pt x="328" y="151"/>
                </a:lnTo>
                <a:lnTo>
                  <a:pt x="326" y="151"/>
                </a:lnTo>
                <a:lnTo>
                  <a:pt x="326" y="153"/>
                </a:lnTo>
                <a:lnTo>
                  <a:pt x="326" y="153"/>
                </a:lnTo>
                <a:lnTo>
                  <a:pt x="326" y="153"/>
                </a:lnTo>
                <a:lnTo>
                  <a:pt x="326" y="153"/>
                </a:lnTo>
                <a:lnTo>
                  <a:pt x="326" y="151"/>
                </a:lnTo>
                <a:lnTo>
                  <a:pt x="325" y="151"/>
                </a:lnTo>
                <a:lnTo>
                  <a:pt x="325" y="151"/>
                </a:lnTo>
                <a:lnTo>
                  <a:pt x="325" y="153"/>
                </a:lnTo>
                <a:lnTo>
                  <a:pt x="325" y="153"/>
                </a:lnTo>
                <a:lnTo>
                  <a:pt x="325" y="153"/>
                </a:lnTo>
                <a:lnTo>
                  <a:pt x="325" y="154"/>
                </a:lnTo>
                <a:lnTo>
                  <a:pt x="325" y="154"/>
                </a:lnTo>
                <a:lnTo>
                  <a:pt x="325" y="155"/>
                </a:lnTo>
                <a:lnTo>
                  <a:pt x="325" y="155"/>
                </a:lnTo>
                <a:lnTo>
                  <a:pt x="325" y="155"/>
                </a:lnTo>
                <a:lnTo>
                  <a:pt x="326" y="155"/>
                </a:lnTo>
                <a:lnTo>
                  <a:pt x="326" y="155"/>
                </a:lnTo>
                <a:lnTo>
                  <a:pt x="326" y="155"/>
                </a:lnTo>
                <a:lnTo>
                  <a:pt x="326" y="157"/>
                </a:lnTo>
                <a:lnTo>
                  <a:pt x="326" y="157"/>
                </a:lnTo>
                <a:lnTo>
                  <a:pt x="326" y="157"/>
                </a:lnTo>
                <a:lnTo>
                  <a:pt x="326" y="157"/>
                </a:lnTo>
                <a:lnTo>
                  <a:pt x="328" y="157"/>
                </a:lnTo>
                <a:lnTo>
                  <a:pt x="329" y="157"/>
                </a:lnTo>
                <a:lnTo>
                  <a:pt x="330" y="157"/>
                </a:lnTo>
                <a:lnTo>
                  <a:pt x="332" y="155"/>
                </a:lnTo>
                <a:lnTo>
                  <a:pt x="332" y="155"/>
                </a:lnTo>
                <a:lnTo>
                  <a:pt x="332" y="155"/>
                </a:lnTo>
                <a:lnTo>
                  <a:pt x="332" y="154"/>
                </a:lnTo>
                <a:lnTo>
                  <a:pt x="333" y="154"/>
                </a:lnTo>
                <a:lnTo>
                  <a:pt x="335" y="154"/>
                </a:lnTo>
                <a:lnTo>
                  <a:pt x="335" y="154"/>
                </a:lnTo>
                <a:lnTo>
                  <a:pt x="336" y="154"/>
                </a:lnTo>
                <a:lnTo>
                  <a:pt x="336" y="154"/>
                </a:lnTo>
                <a:lnTo>
                  <a:pt x="335" y="153"/>
                </a:lnTo>
                <a:lnTo>
                  <a:pt x="335" y="153"/>
                </a:lnTo>
                <a:lnTo>
                  <a:pt x="335" y="153"/>
                </a:lnTo>
                <a:lnTo>
                  <a:pt x="336" y="153"/>
                </a:lnTo>
                <a:lnTo>
                  <a:pt x="336" y="153"/>
                </a:lnTo>
                <a:lnTo>
                  <a:pt x="338" y="153"/>
                </a:lnTo>
                <a:lnTo>
                  <a:pt x="338" y="151"/>
                </a:lnTo>
                <a:lnTo>
                  <a:pt x="338" y="151"/>
                </a:lnTo>
                <a:lnTo>
                  <a:pt x="339" y="151"/>
                </a:lnTo>
                <a:lnTo>
                  <a:pt x="339" y="151"/>
                </a:lnTo>
                <a:lnTo>
                  <a:pt x="340" y="151"/>
                </a:lnTo>
                <a:lnTo>
                  <a:pt x="340" y="151"/>
                </a:lnTo>
                <a:lnTo>
                  <a:pt x="340" y="150"/>
                </a:lnTo>
                <a:lnTo>
                  <a:pt x="340" y="150"/>
                </a:lnTo>
                <a:lnTo>
                  <a:pt x="340" y="150"/>
                </a:lnTo>
                <a:lnTo>
                  <a:pt x="342" y="150"/>
                </a:lnTo>
                <a:lnTo>
                  <a:pt x="343" y="150"/>
                </a:lnTo>
                <a:lnTo>
                  <a:pt x="345" y="148"/>
                </a:lnTo>
                <a:lnTo>
                  <a:pt x="346" y="148"/>
                </a:lnTo>
                <a:lnTo>
                  <a:pt x="348" y="147"/>
                </a:lnTo>
                <a:lnTo>
                  <a:pt x="349" y="148"/>
                </a:lnTo>
                <a:lnTo>
                  <a:pt x="349" y="148"/>
                </a:lnTo>
                <a:lnTo>
                  <a:pt x="350" y="147"/>
                </a:lnTo>
                <a:lnTo>
                  <a:pt x="350" y="147"/>
                </a:lnTo>
                <a:lnTo>
                  <a:pt x="352" y="147"/>
                </a:lnTo>
                <a:lnTo>
                  <a:pt x="353" y="147"/>
                </a:lnTo>
                <a:lnTo>
                  <a:pt x="353" y="147"/>
                </a:lnTo>
                <a:lnTo>
                  <a:pt x="353" y="147"/>
                </a:lnTo>
                <a:lnTo>
                  <a:pt x="353" y="145"/>
                </a:lnTo>
                <a:lnTo>
                  <a:pt x="355" y="145"/>
                </a:lnTo>
                <a:lnTo>
                  <a:pt x="355" y="145"/>
                </a:lnTo>
                <a:lnTo>
                  <a:pt x="356" y="145"/>
                </a:lnTo>
                <a:lnTo>
                  <a:pt x="356" y="145"/>
                </a:lnTo>
                <a:lnTo>
                  <a:pt x="356" y="144"/>
                </a:lnTo>
                <a:lnTo>
                  <a:pt x="356" y="144"/>
                </a:lnTo>
                <a:lnTo>
                  <a:pt x="358" y="144"/>
                </a:lnTo>
                <a:lnTo>
                  <a:pt x="359" y="144"/>
                </a:lnTo>
                <a:lnTo>
                  <a:pt x="360" y="143"/>
                </a:lnTo>
                <a:lnTo>
                  <a:pt x="362" y="143"/>
                </a:lnTo>
                <a:lnTo>
                  <a:pt x="362" y="144"/>
                </a:lnTo>
                <a:lnTo>
                  <a:pt x="362" y="144"/>
                </a:lnTo>
                <a:lnTo>
                  <a:pt x="360" y="144"/>
                </a:lnTo>
                <a:lnTo>
                  <a:pt x="359" y="144"/>
                </a:lnTo>
                <a:lnTo>
                  <a:pt x="358" y="145"/>
                </a:lnTo>
                <a:lnTo>
                  <a:pt x="358" y="147"/>
                </a:lnTo>
                <a:lnTo>
                  <a:pt x="358" y="147"/>
                </a:lnTo>
                <a:lnTo>
                  <a:pt x="356" y="147"/>
                </a:lnTo>
                <a:lnTo>
                  <a:pt x="356" y="147"/>
                </a:lnTo>
                <a:lnTo>
                  <a:pt x="355" y="147"/>
                </a:lnTo>
                <a:lnTo>
                  <a:pt x="355" y="147"/>
                </a:lnTo>
                <a:lnTo>
                  <a:pt x="353" y="147"/>
                </a:lnTo>
                <a:lnTo>
                  <a:pt x="353" y="147"/>
                </a:lnTo>
                <a:lnTo>
                  <a:pt x="349" y="148"/>
                </a:lnTo>
                <a:lnTo>
                  <a:pt x="345" y="151"/>
                </a:lnTo>
                <a:lnTo>
                  <a:pt x="345" y="153"/>
                </a:lnTo>
                <a:lnTo>
                  <a:pt x="345" y="153"/>
                </a:lnTo>
                <a:lnTo>
                  <a:pt x="343" y="153"/>
                </a:lnTo>
                <a:lnTo>
                  <a:pt x="342" y="153"/>
                </a:lnTo>
                <a:lnTo>
                  <a:pt x="340" y="153"/>
                </a:lnTo>
                <a:lnTo>
                  <a:pt x="340" y="154"/>
                </a:lnTo>
                <a:lnTo>
                  <a:pt x="340" y="154"/>
                </a:lnTo>
                <a:lnTo>
                  <a:pt x="340" y="154"/>
                </a:lnTo>
                <a:lnTo>
                  <a:pt x="339" y="154"/>
                </a:lnTo>
                <a:lnTo>
                  <a:pt x="339" y="154"/>
                </a:lnTo>
                <a:lnTo>
                  <a:pt x="338" y="154"/>
                </a:lnTo>
                <a:lnTo>
                  <a:pt x="338" y="154"/>
                </a:lnTo>
                <a:lnTo>
                  <a:pt x="338" y="153"/>
                </a:lnTo>
                <a:lnTo>
                  <a:pt x="338" y="153"/>
                </a:lnTo>
                <a:lnTo>
                  <a:pt x="338" y="153"/>
                </a:lnTo>
                <a:lnTo>
                  <a:pt x="338" y="153"/>
                </a:lnTo>
                <a:lnTo>
                  <a:pt x="336" y="153"/>
                </a:lnTo>
                <a:lnTo>
                  <a:pt x="336" y="153"/>
                </a:lnTo>
                <a:lnTo>
                  <a:pt x="336" y="153"/>
                </a:lnTo>
                <a:lnTo>
                  <a:pt x="336" y="154"/>
                </a:lnTo>
                <a:lnTo>
                  <a:pt x="336" y="154"/>
                </a:lnTo>
                <a:lnTo>
                  <a:pt x="338" y="154"/>
                </a:lnTo>
                <a:lnTo>
                  <a:pt x="338" y="154"/>
                </a:lnTo>
                <a:lnTo>
                  <a:pt x="336" y="154"/>
                </a:lnTo>
                <a:lnTo>
                  <a:pt x="336" y="154"/>
                </a:lnTo>
                <a:lnTo>
                  <a:pt x="335" y="154"/>
                </a:lnTo>
                <a:lnTo>
                  <a:pt x="333" y="154"/>
                </a:lnTo>
                <a:lnTo>
                  <a:pt x="333" y="155"/>
                </a:lnTo>
                <a:lnTo>
                  <a:pt x="333" y="155"/>
                </a:lnTo>
                <a:lnTo>
                  <a:pt x="333" y="155"/>
                </a:lnTo>
                <a:lnTo>
                  <a:pt x="333" y="155"/>
                </a:lnTo>
                <a:lnTo>
                  <a:pt x="328" y="158"/>
                </a:lnTo>
                <a:lnTo>
                  <a:pt x="328" y="158"/>
                </a:lnTo>
                <a:lnTo>
                  <a:pt x="328" y="158"/>
                </a:lnTo>
                <a:lnTo>
                  <a:pt x="328" y="160"/>
                </a:lnTo>
                <a:lnTo>
                  <a:pt x="326" y="161"/>
                </a:lnTo>
                <a:lnTo>
                  <a:pt x="328" y="161"/>
                </a:lnTo>
                <a:lnTo>
                  <a:pt x="328" y="161"/>
                </a:lnTo>
                <a:lnTo>
                  <a:pt x="326" y="161"/>
                </a:lnTo>
                <a:lnTo>
                  <a:pt x="326" y="161"/>
                </a:lnTo>
                <a:lnTo>
                  <a:pt x="325" y="161"/>
                </a:lnTo>
                <a:lnTo>
                  <a:pt x="325" y="161"/>
                </a:lnTo>
                <a:lnTo>
                  <a:pt x="325" y="161"/>
                </a:lnTo>
                <a:lnTo>
                  <a:pt x="323" y="161"/>
                </a:lnTo>
                <a:lnTo>
                  <a:pt x="323" y="161"/>
                </a:lnTo>
                <a:lnTo>
                  <a:pt x="322" y="161"/>
                </a:lnTo>
                <a:lnTo>
                  <a:pt x="322" y="161"/>
                </a:lnTo>
                <a:lnTo>
                  <a:pt x="322" y="163"/>
                </a:lnTo>
                <a:lnTo>
                  <a:pt x="322" y="163"/>
                </a:lnTo>
                <a:lnTo>
                  <a:pt x="322" y="163"/>
                </a:lnTo>
                <a:lnTo>
                  <a:pt x="320" y="163"/>
                </a:lnTo>
                <a:lnTo>
                  <a:pt x="320" y="164"/>
                </a:lnTo>
                <a:lnTo>
                  <a:pt x="320" y="164"/>
                </a:lnTo>
                <a:lnTo>
                  <a:pt x="319" y="164"/>
                </a:lnTo>
                <a:lnTo>
                  <a:pt x="319" y="164"/>
                </a:lnTo>
                <a:lnTo>
                  <a:pt x="319" y="164"/>
                </a:lnTo>
                <a:lnTo>
                  <a:pt x="319" y="164"/>
                </a:lnTo>
                <a:lnTo>
                  <a:pt x="319" y="164"/>
                </a:lnTo>
                <a:lnTo>
                  <a:pt x="318" y="165"/>
                </a:lnTo>
                <a:lnTo>
                  <a:pt x="318" y="165"/>
                </a:lnTo>
                <a:lnTo>
                  <a:pt x="316" y="165"/>
                </a:lnTo>
                <a:lnTo>
                  <a:pt x="316" y="165"/>
                </a:lnTo>
                <a:lnTo>
                  <a:pt x="316" y="165"/>
                </a:lnTo>
                <a:lnTo>
                  <a:pt x="316" y="165"/>
                </a:lnTo>
                <a:lnTo>
                  <a:pt x="316" y="165"/>
                </a:lnTo>
                <a:lnTo>
                  <a:pt x="316" y="165"/>
                </a:lnTo>
                <a:lnTo>
                  <a:pt x="318" y="165"/>
                </a:lnTo>
                <a:lnTo>
                  <a:pt x="318" y="164"/>
                </a:lnTo>
                <a:lnTo>
                  <a:pt x="318" y="164"/>
                </a:lnTo>
                <a:lnTo>
                  <a:pt x="316" y="164"/>
                </a:lnTo>
                <a:lnTo>
                  <a:pt x="316" y="164"/>
                </a:lnTo>
                <a:lnTo>
                  <a:pt x="316" y="163"/>
                </a:lnTo>
                <a:lnTo>
                  <a:pt x="316" y="163"/>
                </a:lnTo>
                <a:lnTo>
                  <a:pt x="318" y="163"/>
                </a:lnTo>
                <a:lnTo>
                  <a:pt x="319" y="163"/>
                </a:lnTo>
                <a:lnTo>
                  <a:pt x="319" y="163"/>
                </a:lnTo>
                <a:lnTo>
                  <a:pt x="319" y="161"/>
                </a:lnTo>
                <a:lnTo>
                  <a:pt x="319" y="161"/>
                </a:lnTo>
                <a:lnTo>
                  <a:pt x="319" y="160"/>
                </a:lnTo>
                <a:lnTo>
                  <a:pt x="320" y="158"/>
                </a:lnTo>
                <a:lnTo>
                  <a:pt x="320" y="158"/>
                </a:lnTo>
                <a:lnTo>
                  <a:pt x="319" y="158"/>
                </a:lnTo>
                <a:lnTo>
                  <a:pt x="319" y="158"/>
                </a:lnTo>
                <a:lnTo>
                  <a:pt x="319" y="158"/>
                </a:lnTo>
                <a:lnTo>
                  <a:pt x="319" y="158"/>
                </a:lnTo>
                <a:lnTo>
                  <a:pt x="319" y="158"/>
                </a:lnTo>
                <a:lnTo>
                  <a:pt x="319" y="158"/>
                </a:lnTo>
                <a:lnTo>
                  <a:pt x="319" y="157"/>
                </a:lnTo>
                <a:lnTo>
                  <a:pt x="319" y="157"/>
                </a:lnTo>
                <a:lnTo>
                  <a:pt x="319" y="155"/>
                </a:lnTo>
                <a:lnTo>
                  <a:pt x="320" y="155"/>
                </a:lnTo>
                <a:lnTo>
                  <a:pt x="320" y="155"/>
                </a:lnTo>
                <a:lnTo>
                  <a:pt x="319" y="157"/>
                </a:lnTo>
                <a:lnTo>
                  <a:pt x="319" y="157"/>
                </a:lnTo>
                <a:lnTo>
                  <a:pt x="319" y="158"/>
                </a:lnTo>
                <a:lnTo>
                  <a:pt x="319" y="158"/>
                </a:lnTo>
                <a:lnTo>
                  <a:pt x="319" y="158"/>
                </a:lnTo>
                <a:lnTo>
                  <a:pt x="319" y="158"/>
                </a:lnTo>
                <a:lnTo>
                  <a:pt x="320" y="158"/>
                </a:lnTo>
                <a:lnTo>
                  <a:pt x="322" y="158"/>
                </a:lnTo>
                <a:lnTo>
                  <a:pt x="323" y="158"/>
                </a:lnTo>
                <a:lnTo>
                  <a:pt x="323" y="158"/>
                </a:lnTo>
                <a:lnTo>
                  <a:pt x="323" y="160"/>
                </a:lnTo>
                <a:lnTo>
                  <a:pt x="323" y="160"/>
                </a:lnTo>
                <a:lnTo>
                  <a:pt x="323" y="160"/>
                </a:lnTo>
                <a:lnTo>
                  <a:pt x="323" y="158"/>
                </a:lnTo>
                <a:lnTo>
                  <a:pt x="323" y="158"/>
                </a:lnTo>
                <a:lnTo>
                  <a:pt x="323" y="158"/>
                </a:lnTo>
                <a:lnTo>
                  <a:pt x="323" y="158"/>
                </a:lnTo>
                <a:lnTo>
                  <a:pt x="323" y="158"/>
                </a:lnTo>
                <a:lnTo>
                  <a:pt x="323" y="157"/>
                </a:lnTo>
                <a:lnTo>
                  <a:pt x="323" y="157"/>
                </a:lnTo>
                <a:lnTo>
                  <a:pt x="323" y="157"/>
                </a:lnTo>
                <a:lnTo>
                  <a:pt x="323" y="157"/>
                </a:lnTo>
                <a:lnTo>
                  <a:pt x="323" y="157"/>
                </a:lnTo>
                <a:lnTo>
                  <a:pt x="323" y="155"/>
                </a:lnTo>
                <a:lnTo>
                  <a:pt x="323" y="155"/>
                </a:lnTo>
                <a:lnTo>
                  <a:pt x="323" y="155"/>
                </a:lnTo>
                <a:lnTo>
                  <a:pt x="323" y="154"/>
                </a:lnTo>
                <a:lnTo>
                  <a:pt x="323" y="154"/>
                </a:lnTo>
                <a:lnTo>
                  <a:pt x="323" y="154"/>
                </a:lnTo>
                <a:lnTo>
                  <a:pt x="323" y="154"/>
                </a:lnTo>
                <a:lnTo>
                  <a:pt x="323" y="154"/>
                </a:lnTo>
                <a:lnTo>
                  <a:pt x="322" y="154"/>
                </a:lnTo>
                <a:lnTo>
                  <a:pt x="320" y="154"/>
                </a:lnTo>
                <a:lnTo>
                  <a:pt x="319" y="155"/>
                </a:lnTo>
                <a:lnTo>
                  <a:pt x="318" y="155"/>
                </a:lnTo>
                <a:lnTo>
                  <a:pt x="318" y="155"/>
                </a:lnTo>
                <a:lnTo>
                  <a:pt x="315" y="157"/>
                </a:lnTo>
                <a:lnTo>
                  <a:pt x="312" y="158"/>
                </a:lnTo>
                <a:lnTo>
                  <a:pt x="309" y="160"/>
                </a:lnTo>
                <a:lnTo>
                  <a:pt x="306" y="161"/>
                </a:lnTo>
                <a:lnTo>
                  <a:pt x="306" y="161"/>
                </a:lnTo>
                <a:lnTo>
                  <a:pt x="305" y="161"/>
                </a:lnTo>
                <a:lnTo>
                  <a:pt x="305" y="163"/>
                </a:lnTo>
                <a:lnTo>
                  <a:pt x="303" y="163"/>
                </a:lnTo>
                <a:lnTo>
                  <a:pt x="302" y="163"/>
                </a:lnTo>
                <a:lnTo>
                  <a:pt x="302" y="163"/>
                </a:lnTo>
                <a:lnTo>
                  <a:pt x="302" y="163"/>
                </a:lnTo>
                <a:lnTo>
                  <a:pt x="302" y="163"/>
                </a:lnTo>
                <a:lnTo>
                  <a:pt x="301" y="163"/>
                </a:lnTo>
                <a:lnTo>
                  <a:pt x="301" y="164"/>
                </a:lnTo>
                <a:lnTo>
                  <a:pt x="301" y="164"/>
                </a:lnTo>
                <a:lnTo>
                  <a:pt x="301" y="164"/>
                </a:lnTo>
                <a:lnTo>
                  <a:pt x="301" y="165"/>
                </a:lnTo>
                <a:lnTo>
                  <a:pt x="301" y="165"/>
                </a:lnTo>
                <a:lnTo>
                  <a:pt x="299" y="165"/>
                </a:lnTo>
                <a:lnTo>
                  <a:pt x="299" y="165"/>
                </a:lnTo>
                <a:lnTo>
                  <a:pt x="301" y="165"/>
                </a:lnTo>
                <a:lnTo>
                  <a:pt x="301" y="164"/>
                </a:lnTo>
                <a:lnTo>
                  <a:pt x="301" y="164"/>
                </a:lnTo>
                <a:lnTo>
                  <a:pt x="301" y="164"/>
                </a:lnTo>
                <a:lnTo>
                  <a:pt x="301" y="164"/>
                </a:lnTo>
                <a:lnTo>
                  <a:pt x="299" y="164"/>
                </a:lnTo>
                <a:lnTo>
                  <a:pt x="299" y="164"/>
                </a:lnTo>
                <a:lnTo>
                  <a:pt x="298" y="165"/>
                </a:lnTo>
                <a:lnTo>
                  <a:pt x="298" y="165"/>
                </a:lnTo>
                <a:lnTo>
                  <a:pt x="298" y="165"/>
                </a:lnTo>
                <a:lnTo>
                  <a:pt x="298" y="167"/>
                </a:lnTo>
                <a:lnTo>
                  <a:pt x="298" y="167"/>
                </a:lnTo>
                <a:lnTo>
                  <a:pt x="298" y="167"/>
                </a:lnTo>
                <a:lnTo>
                  <a:pt x="298" y="167"/>
                </a:lnTo>
                <a:lnTo>
                  <a:pt x="298" y="167"/>
                </a:lnTo>
                <a:lnTo>
                  <a:pt x="298" y="165"/>
                </a:lnTo>
                <a:lnTo>
                  <a:pt x="298" y="165"/>
                </a:lnTo>
                <a:lnTo>
                  <a:pt x="296" y="165"/>
                </a:lnTo>
                <a:lnTo>
                  <a:pt x="296" y="165"/>
                </a:lnTo>
                <a:lnTo>
                  <a:pt x="296" y="165"/>
                </a:lnTo>
                <a:lnTo>
                  <a:pt x="295" y="165"/>
                </a:lnTo>
                <a:lnTo>
                  <a:pt x="295" y="167"/>
                </a:lnTo>
                <a:lnTo>
                  <a:pt x="295" y="167"/>
                </a:lnTo>
                <a:lnTo>
                  <a:pt x="295" y="167"/>
                </a:lnTo>
                <a:lnTo>
                  <a:pt x="295" y="167"/>
                </a:lnTo>
                <a:lnTo>
                  <a:pt x="295" y="167"/>
                </a:lnTo>
                <a:lnTo>
                  <a:pt x="293" y="167"/>
                </a:lnTo>
                <a:lnTo>
                  <a:pt x="293" y="167"/>
                </a:lnTo>
                <a:lnTo>
                  <a:pt x="293" y="168"/>
                </a:lnTo>
                <a:lnTo>
                  <a:pt x="292" y="168"/>
                </a:lnTo>
                <a:lnTo>
                  <a:pt x="292" y="168"/>
                </a:lnTo>
                <a:lnTo>
                  <a:pt x="292" y="167"/>
                </a:lnTo>
                <a:lnTo>
                  <a:pt x="292" y="167"/>
                </a:lnTo>
                <a:lnTo>
                  <a:pt x="292" y="168"/>
                </a:lnTo>
                <a:lnTo>
                  <a:pt x="291" y="168"/>
                </a:lnTo>
                <a:lnTo>
                  <a:pt x="291" y="168"/>
                </a:lnTo>
                <a:lnTo>
                  <a:pt x="291" y="168"/>
                </a:lnTo>
                <a:lnTo>
                  <a:pt x="291" y="168"/>
                </a:lnTo>
                <a:lnTo>
                  <a:pt x="288" y="170"/>
                </a:lnTo>
                <a:lnTo>
                  <a:pt x="285" y="171"/>
                </a:lnTo>
                <a:lnTo>
                  <a:pt x="281" y="172"/>
                </a:lnTo>
                <a:lnTo>
                  <a:pt x="281" y="172"/>
                </a:lnTo>
                <a:lnTo>
                  <a:pt x="278" y="174"/>
                </a:lnTo>
                <a:lnTo>
                  <a:pt x="275" y="174"/>
                </a:lnTo>
                <a:lnTo>
                  <a:pt x="273" y="175"/>
                </a:lnTo>
                <a:lnTo>
                  <a:pt x="273" y="175"/>
                </a:lnTo>
                <a:lnTo>
                  <a:pt x="273" y="175"/>
                </a:lnTo>
                <a:lnTo>
                  <a:pt x="275" y="177"/>
                </a:lnTo>
                <a:lnTo>
                  <a:pt x="275" y="177"/>
                </a:lnTo>
                <a:lnTo>
                  <a:pt x="275" y="177"/>
                </a:lnTo>
                <a:lnTo>
                  <a:pt x="273" y="177"/>
                </a:lnTo>
                <a:lnTo>
                  <a:pt x="273" y="177"/>
                </a:lnTo>
                <a:lnTo>
                  <a:pt x="273" y="177"/>
                </a:lnTo>
                <a:lnTo>
                  <a:pt x="273" y="177"/>
                </a:lnTo>
                <a:lnTo>
                  <a:pt x="273" y="175"/>
                </a:lnTo>
                <a:lnTo>
                  <a:pt x="272" y="175"/>
                </a:lnTo>
                <a:lnTo>
                  <a:pt x="272" y="175"/>
                </a:lnTo>
                <a:lnTo>
                  <a:pt x="272" y="175"/>
                </a:lnTo>
                <a:lnTo>
                  <a:pt x="271" y="175"/>
                </a:lnTo>
                <a:lnTo>
                  <a:pt x="271" y="177"/>
                </a:lnTo>
                <a:lnTo>
                  <a:pt x="269" y="178"/>
                </a:lnTo>
                <a:lnTo>
                  <a:pt x="269" y="178"/>
                </a:lnTo>
                <a:lnTo>
                  <a:pt x="269" y="177"/>
                </a:lnTo>
                <a:lnTo>
                  <a:pt x="269" y="177"/>
                </a:lnTo>
                <a:lnTo>
                  <a:pt x="268" y="177"/>
                </a:lnTo>
                <a:lnTo>
                  <a:pt x="268" y="177"/>
                </a:lnTo>
                <a:lnTo>
                  <a:pt x="268" y="177"/>
                </a:lnTo>
                <a:lnTo>
                  <a:pt x="268" y="177"/>
                </a:lnTo>
                <a:lnTo>
                  <a:pt x="266" y="177"/>
                </a:lnTo>
                <a:lnTo>
                  <a:pt x="266" y="177"/>
                </a:lnTo>
                <a:lnTo>
                  <a:pt x="268" y="178"/>
                </a:lnTo>
                <a:lnTo>
                  <a:pt x="268" y="178"/>
                </a:lnTo>
                <a:lnTo>
                  <a:pt x="268" y="178"/>
                </a:lnTo>
                <a:lnTo>
                  <a:pt x="266" y="178"/>
                </a:lnTo>
                <a:lnTo>
                  <a:pt x="266" y="178"/>
                </a:lnTo>
                <a:lnTo>
                  <a:pt x="266" y="180"/>
                </a:lnTo>
                <a:lnTo>
                  <a:pt x="266" y="180"/>
                </a:lnTo>
                <a:lnTo>
                  <a:pt x="268" y="180"/>
                </a:lnTo>
                <a:lnTo>
                  <a:pt x="268" y="180"/>
                </a:lnTo>
                <a:lnTo>
                  <a:pt x="266" y="180"/>
                </a:lnTo>
                <a:lnTo>
                  <a:pt x="266" y="180"/>
                </a:lnTo>
                <a:lnTo>
                  <a:pt x="266" y="180"/>
                </a:lnTo>
                <a:lnTo>
                  <a:pt x="266" y="181"/>
                </a:lnTo>
                <a:lnTo>
                  <a:pt x="266" y="181"/>
                </a:lnTo>
                <a:lnTo>
                  <a:pt x="266" y="180"/>
                </a:lnTo>
                <a:lnTo>
                  <a:pt x="265" y="180"/>
                </a:lnTo>
                <a:lnTo>
                  <a:pt x="265" y="180"/>
                </a:lnTo>
                <a:lnTo>
                  <a:pt x="265" y="180"/>
                </a:lnTo>
                <a:lnTo>
                  <a:pt x="264" y="180"/>
                </a:lnTo>
                <a:lnTo>
                  <a:pt x="262" y="180"/>
                </a:lnTo>
                <a:lnTo>
                  <a:pt x="262" y="180"/>
                </a:lnTo>
                <a:lnTo>
                  <a:pt x="262" y="180"/>
                </a:lnTo>
                <a:lnTo>
                  <a:pt x="262" y="180"/>
                </a:lnTo>
                <a:lnTo>
                  <a:pt x="261" y="180"/>
                </a:lnTo>
                <a:lnTo>
                  <a:pt x="261" y="180"/>
                </a:lnTo>
                <a:lnTo>
                  <a:pt x="259" y="180"/>
                </a:lnTo>
                <a:lnTo>
                  <a:pt x="258" y="180"/>
                </a:lnTo>
                <a:lnTo>
                  <a:pt x="258" y="180"/>
                </a:lnTo>
                <a:lnTo>
                  <a:pt x="258" y="180"/>
                </a:lnTo>
                <a:lnTo>
                  <a:pt x="258" y="180"/>
                </a:lnTo>
                <a:lnTo>
                  <a:pt x="258" y="181"/>
                </a:lnTo>
                <a:lnTo>
                  <a:pt x="258" y="181"/>
                </a:lnTo>
                <a:lnTo>
                  <a:pt x="256" y="181"/>
                </a:lnTo>
                <a:lnTo>
                  <a:pt x="256" y="181"/>
                </a:lnTo>
                <a:lnTo>
                  <a:pt x="256" y="181"/>
                </a:lnTo>
                <a:lnTo>
                  <a:pt x="256" y="182"/>
                </a:lnTo>
                <a:lnTo>
                  <a:pt x="256" y="182"/>
                </a:lnTo>
                <a:lnTo>
                  <a:pt x="255" y="184"/>
                </a:lnTo>
                <a:lnTo>
                  <a:pt x="254" y="184"/>
                </a:lnTo>
                <a:lnTo>
                  <a:pt x="254" y="184"/>
                </a:lnTo>
                <a:lnTo>
                  <a:pt x="254" y="185"/>
                </a:lnTo>
                <a:lnTo>
                  <a:pt x="254" y="185"/>
                </a:lnTo>
                <a:lnTo>
                  <a:pt x="252" y="187"/>
                </a:lnTo>
                <a:lnTo>
                  <a:pt x="252" y="187"/>
                </a:lnTo>
                <a:lnTo>
                  <a:pt x="252" y="187"/>
                </a:lnTo>
                <a:lnTo>
                  <a:pt x="252" y="185"/>
                </a:lnTo>
                <a:lnTo>
                  <a:pt x="251" y="185"/>
                </a:lnTo>
                <a:lnTo>
                  <a:pt x="251" y="185"/>
                </a:lnTo>
                <a:lnTo>
                  <a:pt x="249" y="185"/>
                </a:lnTo>
                <a:lnTo>
                  <a:pt x="249" y="185"/>
                </a:lnTo>
                <a:lnTo>
                  <a:pt x="249" y="185"/>
                </a:lnTo>
                <a:lnTo>
                  <a:pt x="249" y="185"/>
                </a:lnTo>
                <a:lnTo>
                  <a:pt x="249" y="187"/>
                </a:lnTo>
                <a:lnTo>
                  <a:pt x="249" y="188"/>
                </a:lnTo>
                <a:lnTo>
                  <a:pt x="248" y="188"/>
                </a:lnTo>
                <a:lnTo>
                  <a:pt x="248" y="188"/>
                </a:lnTo>
                <a:lnTo>
                  <a:pt x="248" y="190"/>
                </a:lnTo>
                <a:lnTo>
                  <a:pt x="246" y="190"/>
                </a:lnTo>
                <a:lnTo>
                  <a:pt x="246" y="190"/>
                </a:lnTo>
                <a:lnTo>
                  <a:pt x="246" y="190"/>
                </a:lnTo>
                <a:lnTo>
                  <a:pt x="246" y="188"/>
                </a:lnTo>
                <a:lnTo>
                  <a:pt x="248" y="188"/>
                </a:lnTo>
                <a:lnTo>
                  <a:pt x="248" y="188"/>
                </a:lnTo>
                <a:lnTo>
                  <a:pt x="246" y="188"/>
                </a:lnTo>
                <a:lnTo>
                  <a:pt x="246" y="188"/>
                </a:lnTo>
                <a:lnTo>
                  <a:pt x="246" y="188"/>
                </a:lnTo>
                <a:lnTo>
                  <a:pt x="245" y="188"/>
                </a:lnTo>
                <a:lnTo>
                  <a:pt x="245" y="190"/>
                </a:lnTo>
                <a:lnTo>
                  <a:pt x="245" y="190"/>
                </a:lnTo>
                <a:lnTo>
                  <a:pt x="245" y="190"/>
                </a:lnTo>
                <a:lnTo>
                  <a:pt x="245" y="190"/>
                </a:lnTo>
                <a:lnTo>
                  <a:pt x="245" y="191"/>
                </a:lnTo>
                <a:lnTo>
                  <a:pt x="246" y="191"/>
                </a:lnTo>
                <a:lnTo>
                  <a:pt x="248" y="190"/>
                </a:lnTo>
                <a:lnTo>
                  <a:pt x="248" y="190"/>
                </a:lnTo>
                <a:lnTo>
                  <a:pt x="249" y="190"/>
                </a:lnTo>
                <a:lnTo>
                  <a:pt x="251" y="188"/>
                </a:lnTo>
                <a:lnTo>
                  <a:pt x="251" y="188"/>
                </a:lnTo>
                <a:lnTo>
                  <a:pt x="251" y="188"/>
                </a:lnTo>
                <a:lnTo>
                  <a:pt x="252" y="188"/>
                </a:lnTo>
                <a:lnTo>
                  <a:pt x="252" y="190"/>
                </a:lnTo>
                <a:lnTo>
                  <a:pt x="251" y="191"/>
                </a:lnTo>
                <a:lnTo>
                  <a:pt x="251" y="191"/>
                </a:lnTo>
                <a:lnTo>
                  <a:pt x="251" y="191"/>
                </a:lnTo>
                <a:lnTo>
                  <a:pt x="251" y="191"/>
                </a:lnTo>
                <a:lnTo>
                  <a:pt x="251" y="190"/>
                </a:lnTo>
                <a:lnTo>
                  <a:pt x="251" y="190"/>
                </a:lnTo>
                <a:lnTo>
                  <a:pt x="251" y="190"/>
                </a:lnTo>
                <a:lnTo>
                  <a:pt x="251" y="190"/>
                </a:lnTo>
                <a:lnTo>
                  <a:pt x="251" y="191"/>
                </a:lnTo>
                <a:lnTo>
                  <a:pt x="249" y="191"/>
                </a:lnTo>
                <a:lnTo>
                  <a:pt x="249" y="192"/>
                </a:lnTo>
                <a:lnTo>
                  <a:pt x="248" y="192"/>
                </a:lnTo>
                <a:lnTo>
                  <a:pt x="246" y="192"/>
                </a:lnTo>
                <a:lnTo>
                  <a:pt x="246" y="194"/>
                </a:lnTo>
                <a:lnTo>
                  <a:pt x="245" y="194"/>
                </a:lnTo>
                <a:lnTo>
                  <a:pt x="242" y="195"/>
                </a:lnTo>
                <a:lnTo>
                  <a:pt x="242" y="195"/>
                </a:lnTo>
                <a:lnTo>
                  <a:pt x="242" y="194"/>
                </a:lnTo>
                <a:lnTo>
                  <a:pt x="244" y="194"/>
                </a:lnTo>
                <a:lnTo>
                  <a:pt x="244" y="194"/>
                </a:lnTo>
                <a:lnTo>
                  <a:pt x="244" y="194"/>
                </a:lnTo>
                <a:lnTo>
                  <a:pt x="245" y="192"/>
                </a:lnTo>
                <a:lnTo>
                  <a:pt x="244" y="192"/>
                </a:lnTo>
                <a:lnTo>
                  <a:pt x="244" y="192"/>
                </a:lnTo>
                <a:lnTo>
                  <a:pt x="242" y="192"/>
                </a:lnTo>
                <a:lnTo>
                  <a:pt x="242" y="192"/>
                </a:lnTo>
                <a:lnTo>
                  <a:pt x="242" y="191"/>
                </a:lnTo>
                <a:lnTo>
                  <a:pt x="242" y="190"/>
                </a:lnTo>
                <a:lnTo>
                  <a:pt x="242" y="190"/>
                </a:lnTo>
                <a:lnTo>
                  <a:pt x="241" y="190"/>
                </a:lnTo>
                <a:lnTo>
                  <a:pt x="241" y="191"/>
                </a:lnTo>
                <a:lnTo>
                  <a:pt x="239" y="191"/>
                </a:lnTo>
                <a:lnTo>
                  <a:pt x="239" y="191"/>
                </a:lnTo>
                <a:lnTo>
                  <a:pt x="239" y="191"/>
                </a:lnTo>
                <a:lnTo>
                  <a:pt x="239" y="192"/>
                </a:lnTo>
                <a:lnTo>
                  <a:pt x="239" y="192"/>
                </a:lnTo>
                <a:lnTo>
                  <a:pt x="241" y="194"/>
                </a:lnTo>
                <a:lnTo>
                  <a:pt x="241" y="194"/>
                </a:lnTo>
                <a:lnTo>
                  <a:pt x="241" y="194"/>
                </a:lnTo>
                <a:lnTo>
                  <a:pt x="241" y="194"/>
                </a:lnTo>
                <a:lnTo>
                  <a:pt x="241" y="194"/>
                </a:lnTo>
                <a:lnTo>
                  <a:pt x="241" y="194"/>
                </a:lnTo>
                <a:lnTo>
                  <a:pt x="241" y="195"/>
                </a:lnTo>
                <a:lnTo>
                  <a:pt x="241" y="195"/>
                </a:lnTo>
                <a:lnTo>
                  <a:pt x="241" y="197"/>
                </a:lnTo>
                <a:lnTo>
                  <a:pt x="241" y="197"/>
                </a:lnTo>
                <a:lnTo>
                  <a:pt x="241" y="197"/>
                </a:lnTo>
                <a:lnTo>
                  <a:pt x="239" y="198"/>
                </a:lnTo>
                <a:lnTo>
                  <a:pt x="239" y="198"/>
                </a:lnTo>
                <a:lnTo>
                  <a:pt x="239" y="200"/>
                </a:lnTo>
                <a:lnTo>
                  <a:pt x="239" y="200"/>
                </a:lnTo>
                <a:lnTo>
                  <a:pt x="239" y="200"/>
                </a:lnTo>
                <a:lnTo>
                  <a:pt x="238" y="200"/>
                </a:lnTo>
                <a:lnTo>
                  <a:pt x="236" y="200"/>
                </a:lnTo>
                <a:lnTo>
                  <a:pt x="235" y="201"/>
                </a:lnTo>
                <a:lnTo>
                  <a:pt x="234" y="201"/>
                </a:lnTo>
                <a:lnTo>
                  <a:pt x="234" y="202"/>
                </a:lnTo>
                <a:lnTo>
                  <a:pt x="232" y="202"/>
                </a:lnTo>
                <a:lnTo>
                  <a:pt x="231" y="202"/>
                </a:lnTo>
                <a:lnTo>
                  <a:pt x="231" y="202"/>
                </a:lnTo>
                <a:lnTo>
                  <a:pt x="231" y="202"/>
                </a:lnTo>
                <a:lnTo>
                  <a:pt x="229" y="202"/>
                </a:lnTo>
                <a:lnTo>
                  <a:pt x="229" y="202"/>
                </a:lnTo>
                <a:lnTo>
                  <a:pt x="229" y="202"/>
                </a:lnTo>
                <a:lnTo>
                  <a:pt x="229" y="202"/>
                </a:lnTo>
                <a:lnTo>
                  <a:pt x="229" y="202"/>
                </a:lnTo>
                <a:lnTo>
                  <a:pt x="228" y="202"/>
                </a:lnTo>
                <a:lnTo>
                  <a:pt x="228" y="204"/>
                </a:lnTo>
                <a:lnTo>
                  <a:pt x="226" y="204"/>
                </a:lnTo>
                <a:lnTo>
                  <a:pt x="226" y="204"/>
                </a:lnTo>
                <a:lnTo>
                  <a:pt x="226" y="202"/>
                </a:lnTo>
                <a:lnTo>
                  <a:pt x="226" y="202"/>
                </a:lnTo>
                <a:lnTo>
                  <a:pt x="225" y="204"/>
                </a:lnTo>
                <a:lnTo>
                  <a:pt x="225" y="204"/>
                </a:lnTo>
                <a:lnTo>
                  <a:pt x="224" y="205"/>
                </a:lnTo>
                <a:lnTo>
                  <a:pt x="224" y="205"/>
                </a:lnTo>
                <a:lnTo>
                  <a:pt x="224" y="205"/>
                </a:lnTo>
                <a:lnTo>
                  <a:pt x="222" y="205"/>
                </a:lnTo>
                <a:lnTo>
                  <a:pt x="222" y="207"/>
                </a:lnTo>
                <a:lnTo>
                  <a:pt x="221" y="207"/>
                </a:lnTo>
                <a:lnTo>
                  <a:pt x="221" y="205"/>
                </a:lnTo>
                <a:lnTo>
                  <a:pt x="221" y="207"/>
                </a:lnTo>
                <a:lnTo>
                  <a:pt x="219" y="207"/>
                </a:lnTo>
                <a:lnTo>
                  <a:pt x="221" y="205"/>
                </a:lnTo>
                <a:lnTo>
                  <a:pt x="219" y="205"/>
                </a:lnTo>
                <a:lnTo>
                  <a:pt x="219" y="205"/>
                </a:lnTo>
                <a:lnTo>
                  <a:pt x="221" y="205"/>
                </a:lnTo>
                <a:lnTo>
                  <a:pt x="221" y="205"/>
                </a:lnTo>
                <a:lnTo>
                  <a:pt x="221" y="205"/>
                </a:lnTo>
                <a:lnTo>
                  <a:pt x="221" y="205"/>
                </a:lnTo>
                <a:lnTo>
                  <a:pt x="221" y="205"/>
                </a:lnTo>
                <a:lnTo>
                  <a:pt x="221" y="205"/>
                </a:lnTo>
                <a:lnTo>
                  <a:pt x="221" y="205"/>
                </a:lnTo>
                <a:lnTo>
                  <a:pt x="221" y="204"/>
                </a:lnTo>
                <a:lnTo>
                  <a:pt x="221" y="204"/>
                </a:lnTo>
                <a:lnTo>
                  <a:pt x="219" y="204"/>
                </a:lnTo>
                <a:lnTo>
                  <a:pt x="219" y="202"/>
                </a:lnTo>
                <a:lnTo>
                  <a:pt x="218" y="202"/>
                </a:lnTo>
                <a:lnTo>
                  <a:pt x="218" y="201"/>
                </a:lnTo>
                <a:lnTo>
                  <a:pt x="218" y="201"/>
                </a:lnTo>
                <a:lnTo>
                  <a:pt x="218" y="201"/>
                </a:lnTo>
                <a:lnTo>
                  <a:pt x="218" y="202"/>
                </a:lnTo>
                <a:lnTo>
                  <a:pt x="218" y="204"/>
                </a:lnTo>
                <a:lnTo>
                  <a:pt x="218" y="204"/>
                </a:lnTo>
                <a:lnTo>
                  <a:pt x="216" y="202"/>
                </a:lnTo>
                <a:lnTo>
                  <a:pt x="216" y="202"/>
                </a:lnTo>
                <a:lnTo>
                  <a:pt x="216" y="202"/>
                </a:lnTo>
                <a:lnTo>
                  <a:pt x="216" y="202"/>
                </a:lnTo>
                <a:lnTo>
                  <a:pt x="216" y="202"/>
                </a:lnTo>
                <a:lnTo>
                  <a:pt x="216" y="204"/>
                </a:lnTo>
                <a:lnTo>
                  <a:pt x="216" y="204"/>
                </a:lnTo>
                <a:lnTo>
                  <a:pt x="216" y="204"/>
                </a:lnTo>
                <a:lnTo>
                  <a:pt x="216" y="205"/>
                </a:lnTo>
                <a:lnTo>
                  <a:pt x="216" y="205"/>
                </a:lnTo>
                <a:lnTo>
                  <a:pt x="216" y="207"/>
                </a:lnTo>
                <a:lnTo>
                  <a:pt x="218" y="207"/>
                </a:lnTo>
                <a:lnTo>
                  <a:pt x="218" y="207"/>
                </a:lnTo>
                <a:lnTo>
                  <a:pt x="218" y="207"/>
                </a:lnTo>
                <a:lnTo>
                  <a:pt x="218" y="207"/>
                </a:lnTo>
                <a:lnTo>
                  <a:pt x="218" y="207"/>
                </a:lnTo>
                <a:lnTo>
                  <a:pt x="219" y="207"/>
                </a:lnTo>
                <a:lnTo>
                  <a:pt x="219" y="205"/>
                </a:lnTo>
                <a:lnTo>
                  <a:pt x="219" y="205"/>
                </a:lnTo>
                <a:lnTo>
                  <a:pt x="219" y="207"/>
                </a:lnTo>
                <a:lnTo>
                  <a:pt x="218" y="207"/>
                </a:lnTo>
                <a:lnTo>
                  <a:pt x="219" y="207"/>
                </a:lnTo>
                <a:lnTo>
                  <a:pt x="219" y="207"/>
                </a:lnTo>
                <a:lnTo>
                  <a:pt x="218" y="208"/>
                </a:lnTo>
                <a:lnTo>
                  <a:pt x="218" y="208"/>
                </a:lnTo>
                <a:lnTo>
                  <a:pt x="218" y="208"/>
                </a:lnTo>
                <a:lnTo>
                  <a:pt x="218" y="207"/>
                </a:lnTo>
                <a:lnTo>
                  <a:pt x="216" y="207"/>
                </a:lnTo>
                <a:lnTo>
                  <a:pt x="216" y="207"/>
                </a:lnTo>
                <a:lnTo>
                  <a:pt x="216" y="207"/>
                </a:lnTo>
                <a:lnTo>
                  <a:pt x="216" y="207"/>
                </a:lnTo>
                <a:lnTo>
                  <a:pt x="216" y="207"/>
                </a:lnTo>
                <a:lnTo>
                  <a:pt x="216" y="207"/>
                </a:lnTo>
                <a:lnTo>
                  <a:pt x="216" y="207"/>
                </a:lnTo>
                <a:lnTo>
                  <a:pt x="215" y="205"/>
                </a:lnTo>
                <a:lnTo>
                  <a:pt x="215" y="205"/>
                </a:lnTo>
                <a:lnTo>
                  <a:pt x="215" y="205"/>
                </a:lnTo>
                <a:lnTo>
                  <a:pt x="214" y="205"/>
                </a:lnTo>
                <a:lnTo>
                  <a:pt x="214" y="205"/>
                </a:lnTo>
                <a:lnTo>
                  <a:pt x="214" y="205"/>
                </a:lnTo>
                <a:lnTo>
                  <a:pt x="214" y="205"/>
                </a:lnTo>
                <a:lnTo>
                  <a:pt x="212" y="205"/>
                </a:lnTo>
                <a:lnTo>
                  <a:pt x="212" y="205"/>
                </a:lnTo>
                <a:lnTo>
                  <a:pt x="212" y="205"/>
                </a:lnTo>
                <a:lnTo>
                  <a:pt x="211" y="205"/>
                </a:lnTo>
                <a:lnTo>
                  <a:pt x="211" y="205"/>
                </a:lnTo>
                <a:lnTo>
                  <a:pt x="209" y="205"/>
                </a:lnTo>
                <a:lnTo>
                  <a:pt x="209" y="207"/>
                </a:lnTo>
                <a:lnTo>
                  <a:pt x="209" y="207"/>
                </a:lnTo>
                <a:lnTo>
                  <a:pt x="209" y="207"/>
                </a:lnTo>
                <a:lnTo>
                  <a:pt x="209" y="207"/>
                </a:lnTo>
                <a:lnTo>
                  <a:pt x="209" y="207"/>
                </a:lnTo>
                <a:lnTo>
                  <a:pt x="208" y="208"/>
                </a:lnTo>
                <a:lnTo>
                  <a:pt x="208" y="208"/>
                </a:lnTo>
                <a:lnTo>
                  <a:pt x="208" y="208"/>
                </a:lnTo>
                <a:lnTo>
                  <a:pt x="209" y="208"/>
                </a:lnTo>
                <a:lnTo>
                  <a:pt x="209" y="208"/>
                </a:lnTo>
                <a:lnTo>
                  <a:pt x="209" y="210"/>
                </a:lnTo>
                <a:lnTo>
                  <a:pt x="209" y="210"/>
                </a:lnTo>
                <a:lnTo>
                  <a:pt x="209" y="210"/>
                </a:lnTo>
                <a:lnTo>
                  <a:pt x="208" y="210"/>
                </a:lnTo>
                <a:lnTo>
                  <a:pt x="207" y="208"/>
                </a:lnTo>
                <a:lnTo>
                  <a:pt x="207" y="208"/>
                </a:lnTo>
                <a:lnTo>
                  <a:pt x="207" y="208"/>
                </a:lnTo>
                <a:lnTo>
                  <a:pt x="207" y="208"/>
                </a:lnTo>
                <a:lnTo>
                  <a:pt x="207" y="207"/>
                </a:lnTo>
                <a:lnTo>
                  <a:pt x="207" y="207"/>
                </a:lnTo>
                <a:lnTo>
                  <a:pt x="207" y="207"/>
                </a:lnTo>
                <a:lnTo>
                  <a:pt x="207" y="207"/>
                </a:lnTo>
                <a:lnTo>
                  <a:pt x="207" y="207"/>
                </a:lnTo>
                <a:lnTo>
                  <a:pt x="205" y="207"/>
                </a:lnTo>
                <a:lnTo>
                  <a:pt x="205" y="207"/>
                </a:lnTo>
                <a:lnTo>
                  <a:pt x="205" y="207"/>
                </a:lnTo>
                <a:lnTo>
                  <a:pt x="205" y="207"/>
                </a:lnTo>
                <a:lnTo>
                  <a:pt x="205" y="205"/>
                </a:lnTo>
                <a:lnTo>
                  <a:pt x="205" y="205"/>
                </a:lnTo>
                <a:lnTo>
                  <a:pt x="207" y="205"/>
                </a:lnTo>
                <a:lnTo>
                  <a:pt x="207" y="205"/>
                </a:lnTo>
                <a:lnTo>
                  <a:pt x="207" y="204"/>
                </a:lnTo>
                <a:lnTo>
                  <a:pt x="207" y="204"/>
                </a:lnTo>
                <a:lnTo>
                  <a:pt x="205" y="204"/>
                </a:lnTo>
                <a:lnTo>
                  <a:pt x="205" y="204"/>
                </a:lnTo>
                <a:lnTo>
                  <a:pt x="205" y="204"/>
                </a:lnTo>
                <a:lnTo>
                  <a:pt x="204" y="204"/>
                </a:lnTo>
                <a:lnTo>
                  <a:pt x="202" y="205"/>
                </a:lnTo>
                <a:lnTo>
                  <a:pt x="202" y="205"/>
                </a:lnTo>
                <a:lnTo>
                  <a:pt x="202" y="205"/>
                </a:lnTo>
                <a:lnTo>
                  <a:pt x="202" y="205"/>
                </a:lnTo>
                <a:lnTo>
                  <a:pt x="202" y="207"/>
                </a:lnTo>
                <a:lnTo>
                  <a:pt x="204" y="207"/>
                </a:lnTo>
                <a:lnTo>
                  <a:pt x="204" y="207"/>
                </a:lnTo>
                <a:lnTo>
                  <a:pt x="202" y="207"/>
                </a:lnTo>
                <a:lnTo>
                  <a:pt x="202" y="207"/>
                </a:lnTo>
                <a:lnTo>
                  <a:pt x="202" y="207"/>
                </a:lnTo>
                <a:lnTo>
                  <a:pt x="202" y="208"/>
                </a:lnTo>
                <a:lnTo>
                  <a:pt x="202" y="210"/>
                </a:lnTo>
                <a:lnTo>
                  <a:pt x="201" y="211"/>
                </a:lnTo>
                <a:lnTo>
                  <a:pt x="202" y="211"/>
                </a:lnTo>
                <a:lnTo>
                  <a:pt x="202" y="211"/>
                </a:lnTo>
                <a:lnTo>
                  <a:pt x="202" y="211"/>
                </a:lnTo>
                <a:lnTo>
                  <a:pt x="201" y="211"/>
                </a:lnTo>
                <a:lnTo>
                  <a:pt x="201" y="211"/>
                </a:lnTo>
                <a:lnTo>
                  <a:pt x="201" y="211"/>
                </a:lnTo>
                <a:lnTo>
                  <a:pt x="201" y="212"/>
                </a:lnTo>
                <a:lnTo>
                  <a:pt x="201" y="212"/>
                </a:lnTo>
                <a:lnTo>
                  <a:pt x="202" y="212"/>
                </a:lnTo>
                <a:lnTo>
                  <a:pt x="202" y="212"/>
                </a:lnTo>
                <a:lnTo>
                  <a:pt x="202" y="214"/>
                </a:lnTo>
                <a:lnTo>
                  <a:pt x="202" y="214"/>
                </a:lnTo>
                <a:lnTo>
                  <a:pt x="201" y="212"/>
                </a:lnTo>
                <a:lnTo>
                  <a:pt x="199" y="212"/>
                </a:lnTo>
                <a:lnTo>
                  <a:pt x="199" y="211"/>
                </a:lnTo>
                <a:lnTo>
                  <a:pt x="199" y="211"/>
                </a:lnTo>
                <a:lnTo>
                  <a:pt x="199" y="211"/>
                </a:lnTo>
                <a:lnTo>
                  <a:pt x="199" y="210"/>
                </a:lnTo>
                <a:lnTo>
                  <a:pt x="199" y="210"/>
                </a:lnTo>
                <a:lnTo>
                  <a:pt x="199" y="210"/>
                </a:lnTo>
                <a:lnTo>
                  <a:pt x="199" y="210"/>
                </a:lnTo>
                <a:lnTo>
                  <a:pt x="199" y="210"/>
                </a:lnTo>
                <a:lnTo>
                  <a:pt x="198" y="210"/>
                </a:lnTo>
                <a:lnTo>
                  <a:pt x="199" y="208"/>
                </a:lnTo>
                <a:lnTo>
                  <a:pt x="199" y="208"/>
                </a:lnTo>
                <a:lnTo>
                  <a:pt x="199" y="208"/>
                </a:lnTo>
                <a:lnTo>
                  <a:pt x="198" y="208"/>
                </a:lnTo>
                <a:lnTo>
                  <a:pt x="198" y="208"/>
                </a:lnTo>
                <a:lnTo>
                  <a:pt x="197" y="208"/>
                </a:lnTo>
                <a:lnTo>
                  <a:pt x="197" y="208"/>
                </a:lnTo>
                <a:lnTo>
                  <a:pt x="197" y="208"/>
                </a:lnTo>
                <a:lnTo>
                  <a:pt x="197" y="208"/>
                </a:lnTo>
                <a:lnTo>
                  <a:pt x="197" y="208"/>
                </a:lnTo>
                <a:lnTo>
                  <a:pt x="197" y="208"/>
                </a:lnTo>
                <a:lnTo>
                  <a:pt x="197" y="208"/>
                </a:lnTo>
                <a:lnTo>
                  <a:pt x="197" y="208"/>
                </a:lnTo>
                <a:lnTo>
                  <a:pt x="197" y="210"/>
                </a:lnTo>
                <a:lnTo>
                  <a:pt x="197" y="210"/>
                </a:lnTo>
                <a:lnTo>
                  <a:pt x="197" y="210"/>
                </a:lnTo>
                <a:lnTo>
                  <a:pt x="197" y="210"/>
                </a:lnTo>
                <a:lnTo>
                  <a:pt x="197" y="210"/>
                </a:lnTo>
                <a:lnTo>
                  <a:pt x="197" y="210"/>
                </a:lnTo>
                <a:lnTo>
                  <a:pt x="195" y="210"/>
                </a:lnTo>
                <a:lnTo>
                  <a:pt x="195" y="208"/>
                </a:lnTo>
                <a:lnTo>
                  <a:pt x="195" y="210"/>
                </a:lnTo>
                <a:lnTo>
                  <a:pt x="195" y="210"/>
                </a:lnTo>
                <a:lnTo>
                  <a:pt x="195" y="210"/>
                </a:lnTo>
                <a:lnTo>
                  <a:pt x="195" y="210"/>
                </a:lnTo>
                <a:lnTo>
                  <a:pt x="195" y="211"/>
                </a:lnTo>
                <a:lnTo>
                  <a:pt x="195" y="211"/>
                </a:lnTo>
                <a:lnTo>
                  <a:pt x="195" y="211"/>
                </a:lnTo>
                <a:lnTo>
                  <a:pt x="195" y="211"/>
                </a:lnTo>
                <a:lnTo>
                  <a:pt x="195" y="212"/>
                </a:lnTo>
                <a:lnTo>
                  <a:pt x="194" y="212"/>
                </a:lnTo>
                <a:lnTo>
                  <a:pt x="194" y="212"/>
                </a:lnTo>
                <a:lnTo>
                  <a:pt x="194" y="214"/>
                </a:lnTo>
                <a:lnTo>
                  <a:pt x="194" y="214"/>
                </a:lnTo>
                <a:lnTo>
                  <a:pt x="194" y="214"/>
                </a:lnTo>
                <a:lnTo>
                  <a:pt x="194" y="214"/>
                </a:lnTo>
                <a:lnTo>
                  <a:pt x="194" y="214"/>
                </a:lnTo>
                <a:lnTo>
                  <a:pt x="194" y="214"/>
                </a:lnTo>
                <a:lnTo>
                  <a:pt x="194" y="214"/>
                </a:lnTo>
                <a:lnTo>
                  <a:pt x="194" y="214"/>
                </a:lnTo>
                <a:lnTo>
                  <a:pt x="194" y="214"/>
                </a:lnTo>
                <a:lnTo>
                  <a:pt x="194" y="212"/>
                </a:lnTo>
                <a:lnTo>
                  <a:pt x="192" y="212"/>
                </a:lnTo>
                <a:lnTo>
                  <a:pt x="192" y="212"/>
                </a:lnTo>
                <a:lnTo>
                  <a:pt x="192" y="215"/>
                </a:lnTo>
                <a:lnTo>
                  <a:pt x="192" y="215"/>
                </a:lnTo>
                <a:lnTo>
                  <a:pt x="192" y="214"/>
                </a:lnTo>
                <a:lnTo>
                  <a:pt x="191" y="214"/>
                </a:lnTo>
                <a:lnTo>
                  <a:pt x="191" y="214"/>
                </a:lnTo>
                <a:lnTo>
                  <a:pt x="189" y="214"/>
                </a:lnTo>
                <a:lnTo>
                  <a:pt x="189" y="214"/>
                </a:lnTo>
                <a:lnTo>
                  <a:pt x="189" y="214"/>
                </a:lnTo>
                <a:lnTo>
                  <a:pt x="189" y="214"/>
                </a:lnTo>
                <a:lnTo>
                  <a:pt x="189" y="214"/>
                </a:lnTo>
                <a:lnTo>
                  <a:pt x="188" y="214"/>
                </a:lnTo>
                <a:lnTo>
                  <a:pt x="187" y="215"/>
                </a:lnTo>
                <a:lnTo>
                  <a:pt x="187" y="214"/>
                </a:lnTo>
                <a:lnTo>
                  <a:pt x="187" y="214"/>
                </a:lnTo>
                <a:lnTo>
                  <a:pt x="185" y="215"/>
                </a:lnTo>
                <a:lnTo>
                  <a:pt x="185" y="215"/>
                </a:lnTo>
                <a:lnTo>
                  <a:pt x="185" y="217"/>
                </a:lnTo>
                <a:lnTo>
                  <a:pt x="185" y="217"/>
                </a:lnTo>
                <a:lnTo>
                  <a:pt x="184" y="217"/>
                </a:lnTo>
                <a:lnTo>
                  <a:pt x="184" y="217"/>
                </a:lnTo>
                <a:lnTo>
                  <a:pt x="184" y="217"/>
                </a:lnTo>
                <a:lnTo>
                  <a:pt x="184" y="217"/>
                </a:lnTo>
                <a:lnTo>
                  <a:pt x="182" y="217"/>
                </a:lnTo>
                <a:lnTo>
                  <a:pt x="182" y="217"/>
                </a:lnTo>
                <a:lnTo>
                  <a:pt x="182" y="217"/>
                </a:lnTo>
                <a:lnTo>
                  <a:pt x="182" y="217"/>
                </a:lnTo>
                <a:lnTo>
                  <a:pt x="182" y="218"/>
                </a:lnTo>
                <a:lnTo>
                  <a:pt x="182" y="218"/>
                </a:lnTo>
                <a:lnTo>
                  <a:pt x="182" y="218"/>
                </a:lnTo>
                <a:lnTo>
                  <a:pt x="182" y="218"/>
                </a:lnTo>
                <a:lnTo>
                  <a:pt x="181" y="218"/>
                </a:lnTo>
                <a:lnTo>
                  <a:pt x="181" y="217"/>
                </a:lnTo>
                <a:lnTo>
                  <a:pt x="181" y="217"/>
                </a:lnTo>
                <a:lnTo>
                  <a:pt x="181" y="217"/>
                </a:lnTo>
                <a:lnTo>
                  <a:pt x="181" y="217"/>
                </a:lnTo>
                <a:lnTo>
                  <a:pt x="181" y="217"/>
                </a:lnTo>
                <a:lnTo>
                  <a:pt x="181" y="215"/>
                </a:lnTo>
                <a:lnTo>
                  <a:pt x="181" y="215"/>
                </a:lnTo>
                <a:lnTo>
                  <a:pt x="179" y="217"/>
                </a:lnTo>
                <a:lnTo>
                  <a:pt x="179" y="217"/>
                </a:lnTo>
                <a:lnTo>
                  <a:pt x="179" y="217"/>
                </a:lnTo>
                <a:lnTo>
                  <a:pt x="179" y="217"/>
                </a:lnTo>
                <a:lnTo>
                  <a:pt x="179" y="217"/>
                </a:lnTo>
                <a:lnTo>
                  <a:pt x="179" y="217"/>
                </a:lnTo>
                <a:lnTo>
                  <a:pt x="179" y="218"/>
                </a:lnTo>
                <a:lnTo>
                  <a:pt x="179" y="218"/>
                </a:lnTo>
                <a:lnTo>
                  <a:pt x="179" y="218"/>
                </a:lnTo>
                <a:lnTo>
                  <a:pt x="179" y="218"/>
                </a:lnTo>
                <a:lnTo>
                  <a:pt x="179" y="218"/>
                </a:lnTo>
                <a:lnTo>
                  <a:pt x="179" y="218"/>
                </a:lnTo>
                <a:lnTo>
                  <a:pt x="179" y="218"/>
                </a:lnTo>
                <a:lnTo>
                  <a:pt x="179" y="217"/>
                </a:lnTo>
                <a:lnTo>
                  <a:pt x="179" y="217"/>
                </a:lnTo>
                <a:lnTo>
                  <a:pt x="179" y="217"/>
                </a:lnTo>
                <a:lnTo>
                  <a:pt x="178" y="217"/>
                </a:lnTo>
                <a:lnTo>
                  <a:pt x="178" y="217"/>
                </a:lnTo>
                <a:lnTo>
                  <a:pt x="178" y="218"/>
                </a:lnTo>
                <a:lnTo>
                  <a:pt x="177" y="218"/>
                </a:lnTo>
                <a:lnTo>
                  <a:pt x="177" y="218"/>
                </a:lnTo>
                <a:lnTo>
                  <a:pt x="177" y="218"/>
                </a:lnTo>
                <a:lnTo>
                  <a:pt x="177" y="218"/>
                </a:lnTo>
                <a:lnTo>
                  <a:pt x="177" y="218"/>
                </a:lnTo>
                <a:lnTo>
                  <a:pt x="175" y="218"/>
                </a:lnTo>
                <a:lnTo>
                  <a:pt x="175" y="219"/>
                </a:lnTo>
                <a:lnTo>
                  <a:pt x="174" y="219"/>
                </a:lnTo>
                <a:lnTo>
                  <a:pt x="174" y="219"/>
                </a:lnTo>
                <a:lnTo>
                  <a:pt x="174" y="218"/>
                </a:lnTo>
                <a:lnTo>
                  <a:pt x="174" y="218"/>
                </a:lnTo>
                <a:lnTo>
                  <a:pt x="174" y="218"/>
                </a:lnTo>
                <a:lnTo>
                  <a:pt x="174" y="218"/>
                </a:lnTo>
                <a:lnTo>
                  <a:pt x="174" y="219"/>
                </a:lnTo>
                <a:lnTo>
                  <a:pt x="174" y="219"/>
                </a:lnTo>
                <a:lnTo>
                  <a:pt x="174" y="219"/>
                </a:lnTo>
                <a:lnTo>
                  <a:pt x="174" y="219"/>
                </a:lnTo>
                <a:lnTo>
                  <a:pt x="174" y="219"/>
                </a:lnTo>
                <a:lnTo>
                  <a:pt x="174" y="219"/>
                </a:lnTo>
                <a:lnTo>
                  <a:pt x="172" y="218"/>
                </a:lnTo>
                <a:lnTo>
                  <a:pt x="172" y="218"/>
                </a:lnTo>
                <a:lnTo>
                  <a:pt x="171" y="219"/>
                </a:lnTo>
                <a:lnTo>
                  <a:pt x="171" y="219"/>
                </a:lnTo>
                <a:lnTo>
                  <a:pt x="171" y="218"/>
                </a:lnTo>
                <a:lnTo>
                  <a:pt x="171" y="218"/>
                </a:lnTo>
                <a:lnTo>
                  <a:pt x="169" y="218"/>
                </a:lnTo>
                <a:lnTo>
                  <a:pt x="169" y="218"/>
                </a:lnTo>
                <a:lnTo>
                  <a:pt x="168" y="218"/>
                </a:lnTo>
                <a:lnTo>
                  <a:pt x="168" y="219"/>
                </a:lnTo>
                <a:lnTo>
                  <a:pt x="167" y="219"/>
                </a:lnTo>
                <a:lnTo>
                  <a:pt x="167" y="219"/>
                </a:lnTo>
                <a:lnTo>
                  <a:pt x="167" y="219"/>
                </a:lnTo>
                <a:lnTo>
                  <a:pt x="167" y="219"/>
                </a:lnTo>
                <a:lnTo>
                  <a:pt x="165" y="221"/>
                </a:lnTo>
                <a:lnTo>
                  <a:pt x="165" y="221"/>
                </a:lnTo>
                <a:lnTo>
                  <a:pt x="164" y="219"/>
                </a:lnTo>
                <a:lnTo>
                  <a:pt x="164" y="219"/>
                </a:lnTo>
                <a:lnTo>
                  <a:pt x="162" y="219"/>
                </a:lnTo>
                <a:lnTo>
                  <a:pt x="162" y="221"/>
                </a:lnTo>
                <a:lnTo>
                  <a:pt x="162" y="221"/>
                </a:lnTo>
                <a:lnTo>
                  <a:pt x="162" y="221"/>
                </a:lnTo>
                <a:lnTo>
                  <a:pt x="162" y="221"/>
                </a:lnTo>
                <a:lnTo>
                  <a:pt x="161" y="221"/>
                </a:lnTo>
                <a:lnTo>
                  <a:pt x="161" y="222"/>
                </a:lnTo>
                <a:lnTo>
                  <a:pt x="161" y="222"/>
                </a:lnTo>
                <a:lnTo>
                  <a:pt x="161" y="221"/>
                </a:lnTo>
                <a:lnTo>
                  <a:pt x="160" y="221"/>
                </a:lnTo>
                <a:lnTo>
                  <a:pt x="160" y="221"/>
                </a:lnTo>
                <a:lnTo>
                  <a:pt x="160" y="221"/>
                </a:lnTo>
                <a:lnTo>
                  <a:pt x="160" y="221"/>
                </a:lnTo>
                <a:lnTo>
                  <a:pt x="160" y="221"/>
                </a:lnTo>
                <a:lnTo>
                  <a:pt x="158" y="221"/>
                </a:lnTo>
                <a:lnTo>
                  <a:pt x="158" y="221"/>
                </a:lnTo>
                <a:lnTo>
                  <a:pt x="158" y="221"/>
                </a:lnTo>
                <a:lnTo>
                  <a:pt x="158" y="222"/>
                </a:lnTo>
                <a:lnTo>
                  <a:pt x="157" y="222"/>
                </a:lnTo>
                <a:lnTo>
                  <a:pt x="157" y="222"/>
                </a:lnTo>
                <a:lnTo>
                  <a:pt x="157" y="222"/>
                </a:lnTo>
                <a:lnTo>
                  <a:pt x="155" y="222"/>
                </a:lnTo>
                <a:lnTo>
                  <a:pt x="155" y="222"/>
                </a:lnTo>
                <a:lnTo>
                  <a:pt x="154" y="222"/>
                </a:lnTo>
                <a:lnTo>
                  <a:pt x="154" y="222"/>
                </a:lnTo>
                <a:lnTo>
                  <a:pt x="154" y="222"/>
                </a:lnTo>
                <a:lnTo>
                  <a:pt x="152" y="222"/>
                </a:lnTo>
                <a:lnTo>
                  <a:pt x="152" y="222"/>
                </a:lnTo>
                <a:lnTo>
                  <a:pt x="152" y="222"/>
                </a:lnTo>
                <a:lnTo>
                  <a:pt x="151" y="224"/>
                </a:lnTo>
                <a:lnTo>
                  <a:pt x="151" y="224"/>
                </a:lnTo>
                <a:lnTo>
                  <a:pt x="150" y="222"/>
                </a:lnTo>
                <a:lnTo>
                  <a:pt x="150" y="222"/>
                </a:lnTo>
                <a:lnTo>
                  <a:pt x="150" y="222"/>
                </a:lnTo>
                <a:lnTo>
                  <a:pt x="150" y="222"/>
                </a:lnTo>
                <a:lnTo>
                  <a:pt x="148" y="224"/>
                </a:lnTo>
                <a:lnTo>
                  <a:pt x="147" y="224"/>
                </a:lnTo>
                <a:lnTo>
                  <a:pt x="145" y="224"/>
                </a:lnTo>
                <a:lnTo>
                  <a:pt x="145" y="224"/>
                </a:lnTo>
                <a:lnTo>
                  <a:pt x="145" y="224"/>
                </a:lnTo>
                <a:lnTo>
                  <a:pt x="145" y="224"/>
                </a:lnTo>
                <a:lnTo>
                  <a:pt x="145" y="224"/>
                </a:lnTo>
                <a:lnTo>
                  <a:pt x="145" y="224"/>
                </a:lnTo>
                <a:lnTo>
                  <a:pt x="145" y="224"/>
                </a:lnTo>
                <a:lnTo>
                  <a:pt x="144" y="224"/>
                </a:lnTo>
                <a:lnTo>
                  <a:pt x="144" y="224"/>
                </a:lnTo>
                <a:lnTo>
                  <a:pt x="142" y="224"/>
                </a:lnTo>
                <a:lnTo>
                  <a:pt x="142" y="224"/>
                </a:lnTo>
                <a:lnTo>
                  <a:pt x="141" y="224"/>
                </a:lnTo>
                <a:lnTo>
                  <a:pt x="141" y="224"/>
                </a:lnTo>
                <a:lnTo>
                  <a:pt x="141" y="224"/>
                </a:lnTo>
                <a:lnTo>
                  <a:pt x="140" y="225"/>
                </a:lnTo>
                <a:lnTo>
                  <a:pt x="140" y="225"/>
                </a:lnTo>
                <a:lnTo>
                  <a:pt x="140" y="225"/>
                </a:lnTo>
                <a:lnTo>
                  <a:pt x="140" y="225"/>
                </a:lnTo>
                <a:lnTo>
                  <a:pt x="138" y="225"/>
                </a:lnTo>
                <a:lnTo>
                  <a:pt x="137" y="227"/>
                </a:lnTo>
                <a:lnTo>
                  <a:pt x="137" y="225"/>
                </a:lnTo>
                <a:lnTo>
                  <a:pt x="137" y="225"/>
                </a:lnTo>
                <a:lnTo>
                  <a:pt x="137" y="225"/>
                </a:lnTo>
                <a:lnTo>
                  <a:pt x="135" y="225"/>
                </a:lnTo>
                <a:lnTo>
                  <a:pt x="135" y="225"/>
                </a:lnTo>
                <a:lnTo>
                  <a:pt x="135" y="225"/>
                </a:lnTo>
                <a:lnTo>
                  <a:pt x="135" y="225"/>
                </a:lnTo>
                <a:lnTo>
                  <a:pt x="134" y="225"/>
                </a:lnTo>
                <a:lnTo>
                  <a:pt x="134" y="227"/>
                </a:lnTo>
                <a:lnTo>
                  <a:pt x="134" y="227"/>
                </a:lnTo>
                <a:lnTo>
                  <a:pt x="134" y="227"/>
                </a:lnTo>
                <a:lnTo>
                  <a:pt x="134" y="227"/>
                </a:lnTo>
                <a:lnTo>
                  <a:pt x="134" y="225"/>
                </a:lnTo>
                <a:lnTo>
                  <a:pt x="134" y="225"/>
                </a:lnTo>
                <a:lnTo>
                  <a:pt x="132" y="225"/>
                </a:lnTo>
                <a:lnTo>
                  <a:pt x="132" y="225"/>
                </a:lnTo>
                <a:lnTo>
                  <a:pt x="132" y="227"/>
                </a:lnTo>
                <a:lnTo>
                  <a:pt x="131" y="227"/>
                </a:lnTo>
                <a:lnTo>
                  <a:pt x="131" y="227"/>
                </a:lnTo>
                <a:lnTo>
                  <a:pt x="131" y="227"/>
                </a:lnTo>
                <a:lnTo>
                  <a:pt x="131" y="227"/>
                </a:lnTo>
                <a:lnTo>
                  <a:pt x="131" y="228"/>
                </a:lnTo>
                <a:lnTo>
                  <a:pt x="131" y="228"/>
                </a:lnTo>
                <a:lnTo>
                  <a:pt x="131" y="227"/>
                </a:lnTo>
                <a:lnTo>
                  <a:pt x="131" y="227"/>
                </a:lnTo>
                <a:lnTo>
                  <a:pt x="131" y="227"/>
                </a:lnTo>
                <a:lnTo>
                  <a:pt x="130" y="227"/>
                </a:lnTo>
                <a:lnTo>
                  <a:pt x="130" y="227"/>
                </a:lnTo>
                <a:lnTo>
                  <a:pt x="130" y="227"/>
                </a:lnTo>
                <a:lnTo>
                  <a:pt x="128" y="227"/>
                </a:lnTo>
                <a:lnTo>
                  <a:pt x="128" y="227"/>
                </a:lnTo>
                <a:lnTo>
                  <a:pt x="127" y="227"/>
                </a:lnTo>
                <a:lnTo>
                  <a:pt x="127" y="227"/>
                </a:lnTo>
                <a:lnTo>
                  <a:pt x="127" y="227"/>
                </a:lnTo>
                <a:lnTo>
                  <a:pt x="127" y="227"/>
                </a:lnTo>
                <a:lnTo>
                  <a:pt x="127" y="227"/>
                </a:lnTo>
                <a:lnTo>
                  <a:pt x="127" y="225"/>
                </a:lnTo>
                <a:lnTo>
                  <a:pt x="127" y="225"/>
                </a:lnTo>
                <a:lnTo>
                  <a:pt x="125" y="227"/>
                </a:lnTo>
                <a:lnTo>
                  <a:pt x="125" y="227"/>
                </a:lnTo>
                <a:lnTo>
                  <a:pt x="124" y="228"/>
                </a:lnTo>
                <a:lnTo>
                  <a:pt x="122" y="228"/>
                </a:lnTo>
                <a:lnTo>
                  <a:pt x="122" y="228"/>
                </a:lnTo>
                <a:lnTo>
                  <a:pt x="122" y="227"/>
                </a:lnTo>
                <a:lnTo>
                  <a:pt x="122" y="225"/>
                </a:lnTo>
                <a:lnTo>
                  <a:pt x="122" y="225"/>
                </a:lnTo>
                <a:lnTo>
                  <a:pt x="122" y="225"/>
                </a:lnTo>
                <a:lnTo>
                  <a:pt x="121" y="225"/>
                </a:lnTo>
                <a:lnTo>
                  <a:pt x="121" y="225"/>
                </a:lnTo>
                <a:lnTo>
                  <a:pt x="121" y="225"/>
                </a:lnTo>
                <a:lnTo>
                  <a:pt x="121" y="225"/>
                </a:lnTo>
                <a:lnTo>
                  <a:pt x="121" y="227"/>
                </a:lnTo>
                <a:lnTo>
                  <a:pt x="121" y="227"/>
                </a:lnTo>
                <a:lnTo>
                  <a:pt x="121" y="227"/>
                </a:lnTo>
                <a:lnTo>
                  <a:pt x="122" y="228"/>
                </a:lnTo>
                <a:lnTo>
                  <a:pt x="122" y="228"/>
                </a:lnTo>
                <a:lnTo>
                  <a:pt x="121" y="228"/>
                </a:lnTo>
                <a:lnTo>
                  <a:pt x="121" y="228"/>
                </a:lnTo>
                <a:lnTo>
                  <a:pt x="120" y="227"/>
                </a:lnTo>
                <a:lnTo>
                  <a:pt x="118" y="227"/>
                </a:lnTo>
                <a:lnTo>
                  <a:pt x="118" y="227"/>
                </a:lnTo>
                <a:lnTo>
                  <a:pt x="117" y="227"/>
                </a:lnTo>
                <a:lnTo>
                  <a:pt x="117" y="227"/>
                </a:lnTo>
                <a:lnTo>
                  <a:pt x="117" y="227"/>
                </a:lnTo>
                <a:lnTo>
                  <a:pt x="117" y="227"/>
                </a:lnTo>
                <a:lnTo>
                  <a:pt x="117" y="227"/>
                </a:lnTo>
                <a:lnTo>
                  <a:pt x="115" y="227"/>
                </a:lnTo>
                <a:lnTo>
                  <a:pt x="115" y="227"/>
                </a:lnTo>
                <a:lnTo>
                  <a:pt x="114" y="227"/>
                </a:lnTo>
                <a:lnTo>
                  <a:pt x="114" y="228"/>
                </a:lnTo>
                <a:lnTo>
                  <a:pt x="114" y="228"/>
                </a:lnTo>
                <a:lnTo>
                  <a:pt x="114" y="227"/>
                </a:lnTo>
                <a:lnTo>
                  <a:pt x="115" y="227"/>
                </a:lnTo>
                <a:lnTo>
                  <a:pt x="115" y="227"/>
                </a:lnTo>
                <a:lnTo>
                  <a:pt x="114" y="227"/>
                </a:lnTo>
                <a:lnTo>
                  <a:pt x="114" y="227"/>
                </a:lnTo>
                <a:lnTo>
                  <a:pt x="112" y="227"/>
                </a:lnTo>
                <a:lnTo>
                  <a:pt x="111" y="228"/>
                </a:lnTo>
                <a:lnTo>
                  <a:pt x="111" y="228"/>
                </a:lnTo>
                <a:lnTo>
                  <a:pt x="111" y="228"/>
                </a:lnTo>
                <a:lnTo>
                  <a:pt x="111" y="227"/>
                </a:lnTo>
                <a:lnTo>
                  <a:pt x="111" y="227"/>
                </a:lnTo>
                <a:lnTo>
                  <a:pt x="111" y="225"/>
                </a:lnTo>
                <a:lnTo>
                  <a:pt x="110" y="224"/>
                </a:lnTo>
                <a:lnTo>
                  <a:pt x="110" y="224"/>
                </a:lnTo>
                <a:lnTo>
                  <a:pt x="110" y="224"/>
                </a:lnTo>
                <a:lnTo>
                  <a:pt x="110" y="225"/>
                </a:lnTo>
                <a:lnTo>
                  <a:pt x="108" y="225"/>
                </a:lnTo>
                <a:lnTo>
                  <a:pt x="107" y="227"/>
                </a:lnTo>
                <a:lnTo>
                  <a:pt x="107" y="228"/>
                </a:lnTo>
                <a:lnTo>
                  <a:pt x="107" y="228"/>
                </a:lnTo>
                <a:lnTo>
                  <a:pt x="107" y="228"/>
                </a:lnTo>
                <a:lnTo>
                  <a:pt x="105" y="228"/>
                </a:lnTo>
                <a:lnTo>
                  <a:pt x="105" y="227"/>
                </a:lnTo>
                <a:lnTo>
                  <a:pt x="105" y="227"/>
                </a:lnTo>
                <a:lnTo>
                  <a:pt x="104" y="227"/>
                </a:lnTo>
                <a:lnTo>
                  <a:pt x="104" y="227"/>
                </a:lnTo>
                <a:lnTo>
                  <a:pt x="104" y="228"/>
                </a:lnTo>
                <a:lnTo>
                  <a:pt x="104" y="228"/>
                </a:lnTo>
                <a:lnTo>
                  <a:pt x="104" y="228"/>
                </a:lnTo>
                <a:lnTo>
                  <a:pt x="104" y="227"/>
                </a:lnTo>
                <a:lnTo>
                  <a:pt x="104" y="227"/>
                </a:lnTo>
                <a:lnTo>
                  <a:pt x="104" y="227"/>
                </a:lnTo>
                <a:lnTo>
                  <a:pt x="104" y="227"/>
                </a:lnTo>
                <a:lnTo>
                  <a:pt x="104" y="227"/>
                </a:lnTo>
                <a:lnTo>
                  <a:pt x="104" y="227"/>
                </a:lnTo>
                <a:lnTo>
                  <a:pt x="104" y="227"/>
                </a:lnTo>
                <a:lnTo>
                  <a:pt x="104" y="225"/>
                </a:lnTo>
                <a:lnTo>
                  <a:pt x="104" y="225"/>
                </a:lnTo>
                <a:lnTo>
                  <a:pt x="103" y="225"/>
                </a:lnTo>
                <a:lnTo>
                  <a:pt x="103" y="225"/>
                </a:lnTo>
                <a:lnTo>
                  <a:pt x="103" y="227"/>
                </a:lnTo>
                <a:lnTo>
                  <a:pt x="103" y="227"/>
                </a:lnTo>
                <a:lnTo>
                  <a:pt x="103" y="228"/>
                </a:lnTo>
                <a:lnTo>
                  <a:pt x="101" y="228"/>
                </a:lnTo>
                <a:lnTo>
                  <a:pt x="100" y="228"/>
                </a:lnTo>
                <a:lnTo>
                  <a:pt x="98" y="228"/>
                </a:lnTo>
                <a:lnTo>
                  <a:pt x="98" y="228"/>
                </a:lnTo>
                <a:lnTo>
                  <a:pt x="98" y="227"/>
                </a:lnTo>
                <a:lnTo>
                  <a:pt x="98" y="227"/>
                </a:lnTo>
                <a:lnTo>
                  <a:pt x="98" y="227"/>
                </a:lnTo>
                <a:lnTo>
                  <a:pt x="100" y="227"/>
                </a:lnTo>
                <a:lnTo>
                  <a:pt x="100" y="227"/>
                </a:lnTo>
                <a:lnTo>
                  <a:pt x="100" y="227"/>
                </a:lnTo>
                <a:lnTo>
                  <a:pt x="100" y="227"/>
                </a:lnTo>
                <a:lnTo>
                  <a:pt x="100" y="227"/>
                </a:lnTo>
                <a:lnTo>
                  <a:pt x="100" y="227"/>
                </a:lnTo>
                <a:lnTo>
                  <a:pt x="100" y="227"/>
                </a:lnTo>
                <a:lnTo>
                  <a:pt x="100" y="227"/>
                </a:lnTo>
                <a:lnTo>
                  <a:pt x="100" y="227"/>
                </a:lnTo>
                <a:lnTo>
                  <a:pt x="101" y="227"/>
                </a:lnTo>
                <a:lnTo>
                  <a:pt x="101" y="227"/>
                </a:lnTo>
                <a:lnTo>
                  <a:pt x="101" y="225"/>
                </a:lnTo>
                <a:lnTo>
                  <a:pt x="103" y="227"/>
                </a:lnTo>
                <a:lnTo>
                  <a:pt x="103" y="227"/>
                </a:lnTo>
                <a:lnTo>
                  <a:pt x="103" y="225"/>
                </a:lnTo>
                <a:lnTo>
                  <a:pt x="103" y="224"/>
                </a:lnTo>
                <a:lnTo>
                  <a:pt x="103" y="224"/>
                </a:lnTo>
                <a:lnTo>
                  <a:pt x="103" y="224"/>
                </a:lnTo>
                <a:lnTo>
                  <a:pt x="103" y="222"/>
                </a:lnTo>
                <a:lnTo>
                  <a:pt x="101" y="222"/>
                </a:lnTo>
                <a:lnTo>
                  <a:pt x="100" y="222"/>
                </a:lnTo>
                <a:lnTo>
                  <a:pt x="100" y="222"/>
                </a:lnTo>
                <a:lnTo>
                  <a:pt x="100" y="222"/>
                </a:lnTo>
                <a:lnTo>
                  <a:pt x="100" y="222"/>
                </a:lnTo>
                <a:lnTo>
                  <a:pt x="100" y="222"/>
                </a:lnTo>
                <a:lnTo>
                  <a:pt x="100" y="222"/>
                </a:lnTo>
                <a:lnTo>
                  <a:pt x="100" y="222"/>
                </a:lnTo>
                <a:lnTo>
                  <a:pt x="101" y="224"/>
                </a:lnTo>
                <a:lnTo>
                  <a:pt x="101" y="224"/>
                </a:lnTo>
                <a:lnTo>
                  <a:pt x="101" y="224"/>
                </a:lnTo>
                <a:lnTo>
                  <a:pt x="101" y="224"/>
                </a:lnTo>
                <a:lnTo>
                  <a:pt x="100" y="224"/>
                </a:lnTo>
                <a:lnTo>
                  <a:pt x="100" y="225"/>
                </a:lnTo>
                <a:lnTo>
                  <a:pt x="100" y="225"/>
                </a:lnTo>
                <a:lnTo>
                  <a:pt x="97" y="224"/>
                </a:lnTo>
                <a:lnTo>
                  <a:pt x="97" y="224"/>
                </a:lnTo>
                <a:lnTo>
                  <a:pt x="97" y="224"/>
                </a:lnTo>
                <a:lnTo>
                  <a:pt x="95" y="225"/>
                </a:lnTo>
                <a:lnTo>
                  <a:pt x="95" y="225"/>
                </a:lnTo>
                <a:lnTo>
                  <a:pt x="95" y="224"/>
                </a:lnTo>
                <a:lnTo>
                  <a:pt x="95" y="224"/>
                </a:lnTo>
                <a:lnTo>
                  <a:pt x="95" y="224"/>
                </a:lnTo>
                <a:lnTo>
                  <a:pt x="95" y="224"/>
                </a:lnTo>
                <a:lnTo>
                  <a:pt x="95" y="225"/>
                </a:lnTo>
                <a:lnTo>
                  <a:pt x="94" y="225"/>
                </a:lnTo>
                <a:lnTo>
                  <a:pt x="94" y="227"/>
                </a:lnTo>
                <a:lnTo>
                  <a:pt x="94" y="227"/>
                </a:lnTo>
                <a:lnTo>
                  <a:pt x="94" y="227"/>
                </a:lnTo>
                <a:lnTo>
                  <a:pt x="93" y="225"/>
                </a:lnTo>
                <a:lnTo>
                  <a:pt x="93" y="224"/>
                </a:lnTo>
                <a:lnTo>
                  <a:pt x="93" y="224"/>
                </a:lnTo>
                <a:lnTo>
                  <a:pt x="93" y="224"/>
                </a:lnTo>
                <a:lnTo>
                  <a:pt x="93" y="224"/>
                </a:lnTo>
                <a:lnTo>
                  <a:pt x="94" y="224"/>
                </a:lnTo>
                <a:lnTo>
                  <a:pt x="94" y="224"/>
                </a:lnTo>
                <a:lnTo>
                  <a:pt x="94" y="224"/>
                </a:lnTo>
                <a:lnTo>
                  <a:pt x="94" y="224"/>
                </a:lnTo>
                <a:lnTo>
                  <a:pt x="94" y="224"/>
                </a:lnTo>
                <a:lnTo>
                  <a:pt x="94" y="224"/>
                </a:lnTo>
                <a:lnTo>
                  <a:pt x="94" y="222"/>
                </a:lnTo>
                <a:lnTo>
                  <a:pt x="94" y="222"/>
                </a:lnTo>
                <a:lnTo>
                  <a:pt x="93" y="222"/>
                </a:lnTo>
                <a:lnTo>
                  <a:pt x="93" y="222"/>
                </a:lnTo>
                <a:lnTo>
                  <a:pt x="91" y="221"/>
                </a:lnTo>
                <a:lnTo>
                  <a:pt x="91" y="221"/>
                </a:lnTo>
                <a:lnTo>
                  <a:pt x="91" y="221"/>
                </a:lnTo>
                <a:lnTo>
                  <a:pt x="91" y="219"/>
                </a:lnTo>
                <a:lnTo>
                  <a:pt x="90" y="219"/>
                </a:lnTo>
                <a:lnTo>
                  <a:pt x="90" y="219"/>
                </a:lnTo>
                <a:lnTo>
                  <a:pt x="90" y="219"/>
                </a:lnTo>
                <a:lnTo>
                  <a:pt x="90" y="219"/>
                </a:lnTo>
                <a:lnTo>
                  <a:pt x="90" y="221"/>
                </a:lnTo>
                <a:lnTo>
                  <a:pt x="90" y="222"/>
                </a:lnTo>
                <a:lnTo>
                  <a:pt x="90" y="222"/>
                </a:lnTo>
                <a:lnTo>
                  <a:pt x="91" y="224"/>
                </a:lnTo>
                <a:lnTo>
                  <a:pt x="91" y="224"/>
                </a:lnTo>
                <a:lnTo>
                  <a:pt x="91" y="224"/>
                </a:lnTo>
                <a:lnTo>
                  <a:pt x="91" y="224"/>
                </a:lnTo>
                <a:lnTo>
                  <a:pt x="91" y="224"/>
                </a:lnTo>
                <a:lnTo>
                  <a:pt x="91" y="225"/>
                </a:lnTo>
                <a:lnTo>
                  <a:pt x="91" y="225"/>
                </a:lnTo>
                <a:lnTo>
                  <a:pt x="91" y="227"/>
                </a:lnTo>
                <a:lnTo>
                  <a:pt x="91" y="227"/>
                </a:lnTo>
                <a:lnTo>
                  <a:pt x="91" y="227"/>
                </a:lnTo>
                <a:lnTo>
                  <a:pt x="90" y="227"/>
                </a:lnTo>
                <a:lnTo>
                  <a:pt x="90" y="227"/>
                </a:lnTo>
                <a:lnTo>
                  <a:pt x="88" y="225"/>
                </a:lnTo>
                <a:lnTo>
                  <a:pt x="88" y="225"/>
                </a:lnTo>
                <a:lnTo>
                  <a:pt x="90" y="225"/>
                </a:lnTo>
                <a:lnTo>
                  <a:pt x="90" y="225"/>
                </a:lnTo>
                <a:lnTo>
                  <a:pt x="90" y="225"/>
                </a:lnTo>
                <a:lnTo>
                  <a:pt x="90" y="225"/>
                </a:lnTo>
                <a:lnTo>
                  <a:pt x="90" y="224"/>
                </a:lnTo>
                <a:lnTo>
                  <a:pt x="88" y="224"/>
                </a:lnTo>
                <a:lnTo>
                  <a:pt x="88" y="222"/>
                </a:lnTo>
                <a:lnTo>
                  <a:pt x="88" y="222"/>
                </a:lnTo>
                <a:lnTo>
                  <a:pt x="87" y="224"/>
                </a:lnTo>
                <a:lnTo>
                  <a:pt x="87" y="224"/>
                </a:lnTo>
                <a:lnTo>
                  <a:pt x="87" y="224"/>
                </a:lnTo>
                <a:lnTo>
                  <a:pt x="87" y="224"/>
                </a:lnTo>
                <a:lnTo>
                  <a:pt x="87" y="224"/>
                </a:lnTo>
                <a:lnTo>
                  <a:pt x="87" y="224"/>
                </a:lnTo>
                <a:lnTo>
                  <a:pt x="85" y="224"/>
                </a:lnTo>
                <a:lnTo>
                  <a:pt x="85" y="224"/>
                </a:lnTo>
                <a:lnTo>
                  <a:pt x="85" y="224"/>
                </a:lnTo>
                <a:lnTo>
                  <a:pt x="85" y="224"/>
                </a:lnTo>
                <a:lnTo>
                  <a:pt x="84" y="224"/>
                </a:lnTo>
                <a:lnTo>
                  <a:pt x="84" y="224"/>
                </a:lnTo>
                <a:lnTo>
                  <a:pt x="84" y="222"/>
                </a:lnTo>
                <a:lnTo>
                  <a:pt x="84" y="222"/>
                </a:lnTo>
                <a:lnTo>
                  <a:pt x="85" y="222"/>
                </a:lnTo>
                <a:lnTo>
                  <a:pt x="85" y="221"/>
                </a:lnTo>
                <a:lnTo>
                  <a:pt x="85" y="221"/>
                </a:lnTo>
                <a:lnTo>
                  <a:pt x="85" y="221"/>
                </a:lnTo>
                <a:lnTo>
                  <a:pt x="85" y="221"/>
                </a:lnTo>
                <a:lnTo>
                  <a:pt x="85" y="221"/>
                </a:lnTo>
                <a:lnTo>
                  <a:pt x="85" y="222"/>
                </a:lnTo>
                <a:lnTo>
                  <a:pt x="85" y="222"/>
                </a:lnTo>
                <a:lnTo>
                  <a:pt x="85" y="222"/>
                </a:lnTo>
                <a:lnTo>
                  <a:pt x="87" y="222"/>
                </a:lnTo>
                <a:lnTo>
                  <a:pt x="87" y="221"/>
                </a:lnTo>
                <a:lnTo>
                  <a:pt x="87" y="221"/>
                </a:lnTo>
                <a:lnTo>
                  <a:pt x="87" y="221"/>
                </a:lnTo>
                <a:lnTo>
                  <a:pt x="87" y="219"/>
                </a:lnTo>
                <a:lnTo>
                  <a:pt x="87" y="219"/>
                </a:lnTo>
                <a:lnTo>
                  <a:pt x="87" y="219"/>
                </a:lnTo>
                <a:lnTo>
                  <a:pt x="88" y="219"/>
                </a:lnTo>
                <a:lnTo>
                  <a:pt x="88" y="218"/>
                </a:lnTo>
                <a:lnTo>
                  <a:pt x="88" y="218"/>
                </a:lnTo>
                <a:lnTo>
                  <a:pt x="87" y="218"/>
                </a:lnTo>
                <a:lnTo>
                  <a:pt x="87" y="218"/>
                </a:lnTo>
                <a:lnTo>
                  <a:pt x="87" y="217"/>
                </a:lnTo>
                <a:lnTo>
                  <a:pt x="87" y="217"/>
                </a:lnTo>
                <a:lnTo>
                  <a:pt x="87" y="217"/>
                </a:lnTo>
                <a:lnTo>
                  <a:pt x="87" y="217"/>
                </a:lnTo>
                <a:lnTo>
                  <a:pt x="87" y="215"/>
                </a:lnTo>
                <a:lnTo>
                  <a:pt x="87" y="215"/>
                </a:lnTo>
                <a:lnTo>
                  <a:pt x="87" y="215"/>
                </a:lnTo>
                <a:lnTo>
                  <a:pt x="87" y="214"/>
                </a:lnTo>
                <a:lnTo>
                  <a:pt x="85" y="214"/>
                </a:lnTo>
                <a:lnTo>
                  <a:pt x="84" y="214"/>
                </a:lnTo>
                <a:lnTo>
                  <a:pt x="84" y="214"/>
                </a:lnTo>
                <a:lnTo>
                  <a:pt x="84" y="214"/>
                </a:lnTo>
                <a:lnTo>
                  <a:pt x="84" y="214"/>
                </a:lnTo>
                <a:lnTo>
                  <a:pt x="83" y="214"/>
                </a:lnTo>
                <a:lnTo>
                  <a:pt x="83" y="214"/>
                </a:lnTo>
                <a:lnTo>
                  <a:pt x="83" y="214"/>
                </a:lnTo>
                <a:lnTo>
                  <a:pt x="83" y="214"/>
                </a:lnTo>
                <a:lnTo>
                  <a:pt x="81" y="214"/>
                </a:lnTo>
                <a:lnTo>
                  <a:pt x="81" y="214"/>
                </a:lnTo>
                <a:lnTo>
                  <a:pt x="81" y="215"/>
                </a:lnTo>
                <a:lnTo>
                  <a:pt x="81" y="215"/>
                </a:lnTo>
                <a:lnTo>
                  <a:pt x="81" y="215"/>
                </a:lnTo>
                <a:lnTo>
                  <a:pt x="81" y="215"/>
                </a:lnTo>
                <a:lnTo>
                  <a:pt x="83" y="215"/>
                </a:lnTo>
                <a:lnTo>
                  <a:pt x="83" y="217"/>
                </a:lnTo>
                <a:lnTo>
                  <a:pt x="83" y="217"/>
                </a:lnTo>
                <a:lnTo>
                  <a:pt x="83" y="217"/>
                </a:lnTo>
                <a:lnTo>
                  <a:pt x="83" y="218"/>
                </a:lnTo>
                <a:lnTo>
                  <a:pt x="83" y="218"/>
                </a:lnTo>
                <a:lnTo>
                  <a:pt x="83" y="218"/>
                </a:lnTo>
                <a:lnTo>
                  <a:pt x="83" y="218"/>
                </a:lnTo>
                <a:lnTo>
                  <a:pt x="83" y="218"/>
                </a:lnTo>
                <a:lnTo>
                  <a:pt x="83" y="219"/>
                </a:lnTo>
                <a:lnTo>
                  <a:pt x="83" y="219"/>
                </a:lnTo>
                <a:lnTo>
                  <a:pt x="81" y="218"/>
                </a:lnTo>
                <a:lnTo>
                  <a:pt x="81" y="218"/>
                </a:lnTo>
                <a:lnTo>
                  <a:pt x="81" y="218"/>
                </a:lnTo>
                <a:lnTo>
                  <a:pt x="81" y="218"/>
                </a:lnTo>
                <a:lnTo>
                  <a:pt x="81" y="218"/>
                </a:lnTo>
                <a:lnTo>
                  <a:pt x="80" y="218"/>
                </a:lnTo>
                <a:lnTo>
                  <a:pt x="80" y="218"/>
                </a:lnTo>
                <a:lnTo>
                  <a:pt x="80" y="218"/>
                </a:lnTo>
                <a:lnTo>
                  <a:pt x="78" y="218"/>
                </a:lnTo>
                <a:lnTo>
                  <a:pt x="78" y="218"/>
                </a:lnTo>
                <a:lnTo>
                  <a:pt x="78" y="219"/>
                </a:lnTo>
                <a:lnTo>
                  <a:pt x="78" y="219"/>
                </a:lnTo>
                <a:lnTo>
                  <a:pt x="78" y="219"/>
                </a:lnTo>
                <a:lnTo>
                  <a:pt x="78" y="219"/>
                </a:lnTo>
                <a:lnTo>
                  <a:pt x="77" y="219"/>
                </a:lnTo>
                <a:lnTo>
                  <a:pt x="77" y="221"/>
                </a:lnTo>
                <a:lnTo>
                  <a:pt x="77" y="221"/>
                </a:lnTo>
                <a:lnTo>
                  <a:pt x="78" y="221"/>
                </a:lnTo>
                <a:lnTo>
                  <a:pt x="78" y="221"/>
                </a:lnTo>
                <a:lnTo>
                  <a:pt x="78" y="222"/>
                </a:lnTo>
                <a:lnTo>
                  <a:pt x="78" y="222"/>
                </a:lnTo>
                <a:lnTo>
                  <a:pt x="77" y="221"/>
                </a:lnTo>
                <a:lnTo>
                  <a:pt x="75" y="221"/>
                </a:lnTo>
                <a:lnTo>
                  <a:pt x="75" y="221"/>
                </a:lnTo>
                <a:lnTo>
                  <a:pt x="75" y="222"/>
                </a:lnTo>
                <a:lnTo>
                  <a:pt x="75" y="222"/>
                </a:lnTo>
                <a:lnTo>
                  <a:pt x="74" y="222"/>
                </a:lnTo>
                <a:lnTo>
                  <a:pt x="74" y="222"/>
                </a:lnTo>
                <a:lnTo>
                  <a:pt x="74" y="222"/>
                </a:lnTo>
                <a:lnTo>
                  <a:pt x="74" y="221"/>
                </a:lnTo>
                <a:lnTo>
                  <a:pt x="73" y="221"/>
                </a:lnTo>
                <a:lnTo>
                  <a:pt x="73" y="219"/>
                </a:lnTo>
                <a:lnTo>
                  <a:pt x="71" y="219"/>
                </a:lnTo>
                <a:lnTo>
                  <a:pt x="71" y="219"/>
                </a:lnTo>
                <a:lnTo>
                  <a:pt x="71" y="219"/>
                </a:lnTo>
                <a:lnTo>
                  <a:pt x="70" y="219"/>
                </a:lnTo>
                <a:lnTo>
                  <a:pt x="70" y="219"/>
                </a:lnTo>
                <a:lnTo>
                  <a:pt x="70" y="218"/>
                </a:lnTo>
                <a:lnTo>
                  <a:pt x="70" y="218"/>
                </a:lnTo>
                <a:lnTo>
                  <a:pt x="70" y="218"/>
                </a:lnTo>
                <a:lnTo>
                  <a:pt x="71" y="218"/>
                </a:lnTo>
                <a:lnTo>
                  <a:pt x="73" y="218"/>
                </a:lnTo>
                <a:lnTo>
                  <a:pt x="73" y="218"/>
                </a:lnTo>
                <a:lnTo>
                  <a:pt x="74" y="218"/>
                </a:lnTo>
                <a:lnTo>
                  <a:pt x="74" y="218"/>
                </a:lnTo>
                <a:lnTo>
                  <a:pt x="74" y="218"/>
                </a:lnTo>
                <a:lnTo>
                  <a:pt x="74" y="218"/>
                </a:lnTo>
                <a:lnTo>
                  <a:pt x="75" y="218"/>
                </a:lnTo>
                <a:lnTo>
                  <a:pt x="75" y="218"/>
                </a:lnTo>
                <a:lnTo>
                  <a:pt x="77" y="218"/>
                </a:lnTo>
                <a:lnTo>
                  <a:pt x="77" y="218"/>
                </a:lnTo>
                <a:lnTo>
                  <a:pt x="77" y="218"/>
                </a:lnTo>
                <a:lnTo>
                  <a:pt x="77" y="217"/>
                </a:lnTo>
                <a:lnTo>
                  <a:pt x="77" y="217"/>
                </a:lnTo>
                <a:lnTo>
                  <a:pt x="78" y="217"/>
                </a:lnTo>
                <a:lnTo>
                  <a:pt x="78" y="215"/>
                </a:lnTo>
                <a:lnTo>
                  <a:pt x="78" y="215"/>
                </a:lnTo>
                <a:lnTo>
                  <a:pt x="78" y="215"/>
                </a:lnTo>
                <a:lnTo>
                  <a:pt x="77" y="215"/>
                </a:lnTo>
                <a:lnTo>
                  <a:pt x="77" y="215"/>
                </a:lnTo>
                <a:lnTo>
                  <a:pt x="77" y="214"/>
                </a:lnTo>
                <a:lnTo>
                  <a:pt x="77" y="214"/>
                </a:lnTo>
                <a:lnTo>
                  <a:pt x="75" y="214"/>
                </a:lnTo>
                <a:lnTo>
                  <a:pt x="75" y="214"/>
                </a:lnTo>
                <a:lnTo>
                  <a:pt x="75" y="214"/>
                </a:lnTo>
                <a:lnTo>
                  <a:pt x="74" y="212"/>
                </a:lnTo>
                <a:lnTo>
                  <a:pt x="74" y="212"/>
                </a:lnTo>
                <a:lnTo>
                  <a:pt x="74" y="212"/>
                </a:lnTo>
                <a:lnTo>
                  <a:pt x="74" y="212"/>
                </a:lnTo>
                <a:lnTo>
                  <a:pt x="74" y="212"/>
                </a:lnTo>
                <a:lnTo>
                  <a:pt x="73" y="212"/>
                </a:lnTo>
                <a:lnTo>
                  <a:pt x="73" y="212"/>
                </a:lnTo>
                <a:lnTo>
                  <a:pt x="73" y="212"/>
                </a:lnTo>
                <a:lnTo>
                  <a:pt x="71" y="212"/>
                </a:lnTo>
                <a:lnTo>
                  <a:pt x="73" y="212"/>
                </a:lnTo>
                <a:lnTo>
                  <a:pt x="73" y="212"/>
                </a:lnTo>
                <a:lnTo>
                  <a:pt x="71" y="211"/>
                </a:lnTo>
                <a:lnTo>
                  <a:pt x="71" y="211"/>
                </a:lnTo>
                <a:lnTo>
                  <a:pt x="71" y="211"/>
                </a:lnTo>
                <a:lnTo>
                  <a:pt x="71" y="211"/>
                </a:lnTo>
                <a:lnTo>
                  <a:pt x="70" y="211"/>
                </a:lnTo>
                <a:lnTo>
                  <a:pt x="70" y="211"/>
                </a:lnTo>
                <a:lnTo>
                  <a:pt x="68" y="211"/>
                </a:lnTo>
                <a:lnTo>
                  <a:pt x="65" y="211"/>
                </a:lnTo>
                <a:lnTo>
                  <a:pt x="67" y="212"/>
                </a:lnTo>
                <a:lnTo>
                  <a:pt x="67" y="212"/>
                </a:lnTo>
                <a:lnTo>
                  <a:pt x="67" y="212"/>
                </a:lnTo>
                <a:lnTo>
                  <a:pt x="65" y="214"/>
                </a:lnTo>
                <a:lnTo>
                  <a:pt x="65" y="214"/>
                </a:lnTo>
                <a:lnTo>
                  <a:pt x="65" y="215"/>
                </a:lnTo>
                <a:lnTo>
                  <a:pt x="65" y="215"/>
                </a:lnTo>
                <a:lnTo>
                  <a:pt x="65" y="215"/>
                </a:lnTo>
                <a:lnTo>
                  <a:pt x="64" y="215"/>
                </a:lnTo>
                <a:lnTo>
                  <a:pt x="63" y="215"/>
                </a:lnTo>
                <a:lnTo>
                  <a:pt x="60" y="214"/>
                </a:lnTo>
                <a:lnTo>
                  <a:pt x="58" y="214"/>
                </a:lnTo>
                <a:lnTo>
                  <a:pt x="58" y="214"/>
                </a:lnTo>
                <a:lnTo>
                  <a:pt x="58" y="214"/>
                </a:lnTo>
                <a:lnTo>
                  <a:pt x="58" y="214"/>
                </a:lnTo>
                <a:lnTo>
                  <a:pt x="58" y="214"/>
                </a:lnTo>
                <a:lnTo>
                  <a:pt x="58" y="214"/>
                </a:lnTo>
                <a:lnTo>
                  <a:pt x="58" y="212"/>
                </a:lnTo>
                <a:lnTo>
                  <a:pt x="58" y="212"/>
                </a:lnTo>
                <a:lnTo>
                  <a:pt x="58" y="212"/>
                </a:lnTo>
                <a:lnTo>
                  <a:pt x="58" y="212"/>
                </a:lnTo>
                <a:lnTo>
                  <a:pt x="58" y="214"/>
                </a:lnTo>
                <a:lnTo>
                  <a:pt x="60" y="214"/>
                </a:lnTo>
                <a:lnTo>
                  <a:pt x="60" y="214"/>
                </a:lnTo>
                <a:lnTo>
                  <a:pt x="61" y="214"/>
                </a:lnTo>
                <a:lnTo>
                  <a:pt x="61" y="214"/>
                </a:lnTo>
                <a:lnTo>
                  <a:pt x="61" y="214"/>
                </a:lnTo>
                <a:lnTo>
                  <a:pt x="61" y="212"/>
                </a:lnTo>
                <a:lnTo>
                  <a:pt x="63" y="212"/>
                </a:lnTo>
                <a:lnTo>
                  <a:pt x="63" y="212"/>
                </a:lnTo>
                <a:lnTo>
                  <a:pt x="63" y="211"/>
                </a:lnTo>
                <a:lnTo>
                  <a:pt x="63" y="211"/>
                </a:lnTo>
                <a:lnTo>
                  <a:pt x="61" y="211"/>
                </a:lnTo>
                <a:lnTo>
                  <a:pt x="61" y="211"/>
                </a:lnTo>
                <a:lnTo>
                  <a:pt x="61" y="211"/>
                </a:lnTo>
                <a:lnTo>
                  <a:pt x="61" y="211"/>
                </a:lnTo>
                <a:lnTo>
                  <a:pt x="60" y="212"/>
                </a:lnTo>
                <a:lnTo>
                  <a:pt x="60" y="212"/>
                </a:lnTo>
                <a:lnTo>
                  <a:pt x="60" y="212"/>
                </a:lnTo>
                <a:lnTo>
                  <a:pt x="60" y="212"/>
                </a:lnTo>
                <a:lnTo>
                  <a:pt x="60" y="211"/>
                </a:lnTo>
                <a:lnTo>
                  <a:pt x="60" y="211"/>
                </a:lnTo>
                <a:lnTo>
                  <a:pt x="60" y="210"/>
                </a:lnTo>
                <a:lnTo>
                  <a:pt x="60" y="210"/>
                </a:lnTo>
                <a:lnTo>
                  <a:pt x="60" y="208"/>
                </a:lnTo>
                <a:lnTo>
                  <a:pt x="60" y="208"/>
                </a:lnTo>
                <a:lnTo>
                  <a:pt x="58" y="208"/>
                </a:lnTo>
                <a:lnTo>
                  <a:pt x="58" y="208"/>
                </a:lnTo>
                <a:lnTo>
                  <a:pt x="58" y="208"/>
                </a:lnTo>
                <a:lnTo>
                  <a:pt x="58" y="210"/>
                </a:lnTo>
                <a:lnTo>
                  <a:pt x="58" y="211"/>
                </a:lnTo>
                <a:lnTo>
                  <a:pt x="58" y="211"/>
                </a:lnTo>
                <a:lnTo>
                  <a:pt x="58" y="212"/>
                </a:lnTo>
                <a:lnTo>
                  <a:pt x="58" y="212"/>
                </a:lnTo>
                <a:lnTo>
                  <a:pt x="57" y="211"/>
                </a:lnTo>
                <a:lnTo>
                  <a:pt x="56" y="211"/>
                </a:lnTo>
                <a:lnTo>
                  <a:pt x="56" y="211"/>
                </a:lnTo>
                <a:lnTo>
                  <a:pt x="56" y="211"/>
                </a:lnTo>
                <a:lnTo>
                  <a:pt x="56" y="212"/>
                </a:lnTo>
                <a:lnTo>
                  <a:pt x="56" y="212"/>
                </a:lnTo>
                <a:lnTo>
                  <a:pt x="56" y="212"/>
                </a:lnTo>
                <a:lnTo>
                  <a:pt x="56" y="214"/>
                </a:lnTo>
                <a:lnTo>
                  <a:pt x="56" y="214"/>
                </a:lnTo>
                <a:lnTo>
                  <a:pt x="54" y="214"/>
                </a:lnTo>
                <a:lnTo>
                  <a:pt x="54" y="214"/>
                </a:lnTo>
                <a:lnTo>
                  <a:pt x="56" y="215"/>
                </a:lnTo>
                <a:lnTo>
                  <a:pt x="56" y="215"/>
                </a:lnTo>
                <a:lnTo>
                  <a:pt x="57" y="215"/>
                </a:lnTo>
                <a:lnTo>
                  <a:pt x="57" y="215"/>
                </a:lnTo>
                <a:lnTo>
                  <a:pt x="56" y="215"/>
                </a:lnTo>
                <a:lnTo>
                  <a:pt x="57" y="217"/>
                </a:lnTo>
                <a:lnTo>
                  <a:pt x="57" y="217"/>
                </a:lnTo>
                <a:lnTo>
                  <a:pt x="57" y="217"/>
                </a:lnTo>
                <a:lnTo>
                  <a:pt x="56" y="217"/>
                </a:lnTo>
                <a:lnTo>
                  <a:pt x="56" y="217"/>
                </a:lnTo>
                <a:lnTo>
                  <a:pt x="56" y="217"/>
                </a:lnTo>
                <a:lnTo>
                  <a:pt x="54" y="217"/>
                </a:lnTo>
                <a:lnTo>
                  <a:pt x="54" y="217"/>
                </a:lnTo>
                <a:lnTo>
                  <a:pt x="54" y="215"/>
                </a:lnTo>
                <a:lnTo>
                  <a:pt x="54" y="215"/>
                </a:lnTo>
                <a:lnTo>
                  <a:pt x="54" y="214"/>
                </a:lnTo>
                <a:lnTo>
                  <a:pt x="53" y="212"/>
                </a:lnTo>
                <a:lnTo>
                  <a:pt x="53" y="212"/>
                </a:lnTo>
                <a:lnTo>
                  <a:pt x="53" y="211"/>
                </a:lnTo>
                <a:lnTo>
                  <a:pt x="51" y="211"/>
                </a:lnTo>
                <a:lnTo>
                  <a:pt x="51" y="211"/>
                </a:lnTo>
                <a:lnTo>
                  <a:pt x="51" y="211"/>
                </a:lnTo>
                <a:lnTo>
                  <a:pt x="50" y="211"/>
                </a:lnTo>
                <a:lnTo>
                  <a:pt x="50" y="210"/>
                </a:lnTo>
                <a:lnTo>
                  <a:pt x="50" y="210"/>
                </a:lnTo>
                <a:lnTo>
                  <a:pt x="50" y="210"/>
                </a:lnTo>
                <a:lnTo>
                  <a:pt x="50" y="210"/>
                </a:lnTo>
                <a:lnTo>
                  <a:pt x="50" y="210"/>
                </a:lnTo>
                <a:lnTo>
                  <a:pt x="51" y="210"/>
                </a:lnTo>
                <a:lnTo>
                  <a:pt x="51" y="210"/>
                </a:lnTo>
                <a:lnTo>
                  <a:pt x="53" y="208"/>
                </a:lnTo>
                <a:lnTo>
                  <a:pt x="53" y="208"/>
                </a:lnTo>
                <a:lnTo>
                  <a:pt x="53" y="208"/>
                </a:lnTo>
                <a:lnTo>
                  <a:pt x="53" y="208"/>
                </a:lnTo>
                <a:lnTo>
                  <a:pt x="53" y="208"/>
                </a:lnTo>
                <a:lnTo>
                  <a:pt x="51" y="208"/>
                </a:lnTo>
                <a:lnTo>
                  <a:pt x="51" y="208"/>
                </a:lnTo>
                <a:lnTo>
                  <a:pt x="51" y="208"/>
                </a:lnTo>
                <a:lnTo>
                  <a:pt x="51" y="208"/>
                </a:lnTo>
                <a:lnTo>
                  <a:pt x="50" y="208"/>
                </a:lnTo>
                <a:lnTo>
                  <a:pt x="50" y="207"/>
                </a:lnTo>
                <a:lnTo>
                  <a:pt x="48" y="207"/>
                </a:lnTo>
                <a:lnTo>
                  <a:pt x="48" y="205"/>
                </a:lnTo>
                <a:lnTo>
                  <a:pt x="48" y="205"/>
                </a:lnTo>
                <a:lnTo>
                  <a:pt x="47" y="205"/>
                </a:lnTo>
                <a:lnTo>
                  <a:pt x="47" y="205"/>
                </a:lnTo>
                <a:lnTo>
                  <a:pt x="47" y="207"/>
                </a:lnTo>
                <a:lnTo>
                  <a:pt x="47" y="207"/>
                </a:lnTo>
                <a:lnTo>
                  <a:pt x="46" y="207"/>
                </a:lnTo>
                <a:lnTo>
                  <a:pt x="44" y="207"/>
                </a:lnTo>
                <a:lnTo>
                  <a:pt x="44" y="207"/>
                </a:lnTo>
                <a:lnTo>
                  <a:pt x="43" y="205"/>
                </a:lnTo>
                <a:lnTo>
                  <a:pt x="43" y="205"/>
                </a:lnTo>
                <a:lnTo>
                  <a:pt x="41" y="207"/>
                </a:lnTo>
                <a:lnTo>
                  <a:pt x="41" y="207"/>
                </a:lnTo>
                <a:lnTo>
                  <a:pt x="41" y="208"/>
                </a:lnTo>
                <a:lnTo>
                  <a:pt x="41" y="208"/>
                </a:lnTo>
                <a:lnTo>
                  <a:pt x="40" y="207"/>
                </a:lnTo>
                <a:lnTo>
                  <a:pt x="40" y="207"/>
                </a:lnTo>
                <a:lnTo>
                  <a:pt x="40" y="207"/>
                </a:lnTo>
                <a:lnTo>
                  <a:pt x="40" y="207"/>
                </a:lnTo>
                <a:lnTo>
                  <a:pt x="40" y="207"/>
                </a:lnTo>
                <a:lnTo>
                  <a:pt x="40" y="207"/>
                </a:lnTo>
                <a:lnTo>
                  <a:pt x="40" y="207"/>
                </a:lnTo>
                <a:lnTo>
                  <a:pt x="40" y="207"/>
                </a:lnTo>
                <a:lnTo>
                  <a:pt x="38" y="207"/>
                </a:lnTo>
                <a:lnTo>
                  <a:pt x="38" y="205"/>
                </a:lnTo>
                <a:lnTo>
                  <a:pt x="38" y="205"/>
                </a:lnTo>
                <a:lnTo>
                  <a:pt x="37" y="207"/>
                </a:lnTo>
                <a:lnTo>
                  <a:pt x="37" y="207"/>
                </a:lnTo>
                <a:lnTo>
                  <a:pt x="37" y="208"/>
                </a:lnTo>
                <a:lnTo>
                  <a:pt x="37" y="208"/>
                </a:lnTo>
                <a:lnTo>
                  <a:pt x="37" y="208"/>
                </a:lnTo>
                <a:lnTo>
                  <a:pt x="37" y="208"/>
                </a:lnTo>
                <a:lnTo>
                  <a:pt x="36" y="208"/>
                </a:lnTo>
                <a:lnTo>
                  <a:pt x="36" y="208"/>
                </a:lnTo>
                <a:lnTo>
                  <a:pt x="36" y="208"/>
                </a:lnTo>
                <a:lnTo>
                  <a:pt x="34" y="208"/>
                </a:lnTo>
                <a:lnTo>
                  <a:pt x="34" y="207"/>
                </a:lnTo>
                <a:lnTo>
                  <a:pt x="33" y="207"/>
                </a:lnTo>
                <a:lnTo>
                  <a:pt x="33" y="207"/>
                </a:lnTo>
                <a:lnTo>
                  <a:pt x="34" y="207"/>
                </a:lnTo>
                <a:lnTo>
                  <a:pt x="34" y="205"/>
                </a:lnTo>
                <a:lnTo>
                  <a:pt x="33" y="205"/>
                </a:lnTo>
                <a:lnTo>
                  <a:pt x="31" y="204"/>
                </a:lnTo>
                <a:lnTo>
                  <a:pt x="31" y="204"/>
                </a:lnTo>
                <a:lnTo>
                  <a:pt x="30" y="204"/>
                </a:lnTo>
                <a:lnTo>
                  <a:pt x="28" y="204"/>
                </a:lnTo>
                <a:lnTo>
                  <a:pt x="26" y="204"/>
                </a:lnTo>
                <a:lnTo>
                  <a:pt x="26" y="204"/>
                </a:lnTo>
                <a:lnTo>
                  <a:pt x="26" y="204"/>
                </a:lnTo>
                <a:lnTo>
                  <a:pt x="26" y="204"/>
                </a:lnTo>
                <a:lnTo>
                  <a:pt x="24" y="204"/>
                </a:lnTo>
                <a:lnTo>
                  <a:pt x="24" y="204"/>
                </a:lnTo>
                <a:lnTo>
                  <a:pt x="23" y="204"/>
                </a:lnTo>
                <a:lnTo>
                  <a:pt x="23" y="202"/>
                </a:lnTo>
                <a:lnTo>
                  <a:pt x="23" y="202"/>
                </a:lnTo>
                <a:lnTo>
                  <a:pt x="21" y="202"/>
                </a:lnTo>
                <a:lnTo>
                  <a:pt x="21" y="202"/>
                </a:lnTo>
                <a:lnTo>
                  <a:pt x="20" y="202"/>
                </a:lnTo>
                <a:lnTo>
                  <a:pt x="20" y="202"/>
                </a:lnTo>
                <a:lnTo>
                  <a:pt x="20" y="202"/>
                </a:lnTo>
                <a:lnTo>
                  <a:pt x="20" y="202"/>
                </a:lnTo>
                <a:lnTo>
                  <a:pt x="20" y="202"/>
                </a:lnTo>
                <a:lnTo>
                  <a:pt x="20" y="202"/>
                </a:lnTo>
                <a:lnTo>
                  <a:pt x="20" y="202"/>
                </a:lnTo>
                <a:lnTo>
                  <a:pt x="20" y="201"/>
                </a:lnTo>
                <a:lnTo>
                  <a:pt x="18" y="201"/>
                </a:lnTo>
                <a:lnTo>
                  <a:pt x="18" y="201"/>
                </a:lnTo>
                <a:lnTo>
                  <a:pt x="18" y="200"/>
                </a:lnTo>
                <a:lnTo>
                  <a:pt x="18" y="200"/>
                </a:lnTo>
                <a:lnTo>
                  <a:pt x="17" y="198"/>
                </a:lnTo>
                <a:lnTo>
                  <a:pt x="17" y="198"/>
                </a:lnTo>
                <a:lnTo>
                  <a:pt x="18" y="198"/>
                </a:lnTo>
                <a:lnTo>
                  <a:pt x="18" y="197"/>
                </a:lnTo>
                <a:lnTo>
                  <a:pt x="18" y="197"/>
                </a:lnTo>
                <a:lnTo>
                  <a:pt x="18" y="197"/>
                </a:lnTo>
                <a:lnTo>
                  <a:pt x="18" y="198"/>
                </a:lnTo>
                <a:lnTo>
                  <a:pt x="18" y="198"/>
                </a:lnTo>
                <a:lnTo>
                  <a:pt x="20" y="200"/>
                </a:lnTo>
                <a:lnTo>
                  <a:pt x="20" y="201"/>
                </a:lnTo>
                <a:lnTo>
                  <a:pt x="20" y="201"/>
                </a:lnTo>
                <a:lnTo>
                  <a:pt x="23" y="200"/>
                </a:lnTo>
                <a:lnTo>
                  <a:pt x="23" y="200"/>
                </a:lnTo>
                <a:lnTo>
                  <a:pt x="24" y="198"/>
                </a:lnTo>
                <a:lnTo>
                  <a:pt x="24" y="198"/>
                </a:lnTo>
                <a:lnTo>
                  <a:pt x="24" y="198"/>
                </a:lnTo>
                <a:lnTo>
                  <a:pt x="24" y="198"/>
                </a:lnTo>
                <a:lnTo>
                  <a:pt x="23" y="197"/>
                </a:lnTo>
                <a:lnTo>
                  <a:pt x="23" y="195"/>
                </a:lnTo>
                <a:lnTo>
                  <a:pt x="23" y="195"/>
                </a:lnTo>
                <a:lnTo>
                  <a:pt x="23" y="195"/>
                </a:lnTo>
                <a:lnTo>
                  <a:pt x="24" y="194"/>
                </a:lnTo>
                <a:lnTo>
                  <a:pt x="24" y="194"/>
                </a:lnTo>
                <a:lnTo>
                  <a:pt x="24" y="195"/>
                </a:lnTo>
                <a:lnTo>
                  <a:pt x="26" y="195"/>
                </a:lnTo>
                <a:lnTo>
                  <a:pt x="26" y="195"/>
                </a:lnTo>
                <a:lnTo>
                  <a:pt x="26" y="197"/>
                </a:lnTo>
                <a:lnTo>
                  <a:pt x="27" y="197"/>
                </a:lnTo>
                <a:lnTo>
                  <a:pt x="27" y="197"/>
                </a:lnTo>
                <a:lnTo>
                  <a:pt x="27" y="197"/>
                </a:lnTo>
                <a:lnTo>
                  <a:pt x="27" y="197"/>
                </a:lnTo>
                <a:lnTo>
                  <a:pt x="27" y="195"/>
                </a:lnTo>
                <a:lnTo>
                  <a:pt x="27" y="195"/>
                </a:lnTo>
                <a:lnTo>
                  <a:pt x="27" y="195"/>
                </a:lnTo>
                <a:lnTo>
                  <a:pt x="27" y="194"/>
                </a:lnTo>
                <a:lnTo>
                  <a:pt x="27" y="194"/>
                </a:lnTo>
                <a:lnTo>
                  <a:pt x="28" y="194"/>
                </a:lnTo>
                <a:lnTo>
                  <a:pt x="27" y="195"/>
                </a:lnTo>
                <a:lnTo>
                  <a:pt x="28" y="197"/>
                </a:lnTo>
                <a:lnTo>
                  <a:pt x="28" y="197"/>
                </a:lnTo>
                <a:lnTo>
                  <a:pt x="28" y="197"/>
                </a:lnTo>
                <a:lnTo>
                  <a:pt x="28" y="197"/>
                </a:lnTo>
                <a:lnTo>
                  <a:pt x="28" y="198"/>
                </a:lnTo>
                <a:lnTo>
                  <a:pt x="28" y="198"/>
                </a:lnTo>
                <a:lnTo>
                  <a:pt x="30" y="198"/>
                </a:lnTo>
                <a:lnTo>
                  <a:pt x="31" y="200"/>
                </a:lnTo>
                <a:lnTo>
                  <a:pt x="31" y="200"/>
                </a:lnTo>
                <a:lnTo>
                  <a:pt x="31" y="200"/>
                </a:lnTo>
                <a:lnTo>
                  <a:pt x="31" y="200"/>
                </a:lnTo>
                <a:lnTo>
                  <a:pt x="31" y="200"/>
                </a:lnTo>
                <a:lnTo>
                  <a:pt x="33" y="200"/>
                </a:lnTo>
                <a:lnTo>
                  <a:pt x="33" y="200"/>
                </a:lnTo>
                <a:lnTo>
                  <a:pt x="33" y="200"/>
                </a:lnTo>
                <a:lnTo>
                  <a:pt x="34" y="200"/>
                </a:lnTo>
                <a:lnTo>
                  <a:pt x="36" y="200"/>
                </a:lnTo>
                <a:lnTo>
                  <a:pt x="36" y="200"/>
                </a:lnTo>
                <a:lnTo>
                  <a:pt x="36" y="200"/>
                </a:lnTo>
                <a:lnTo>
                  <a:pt x="36" y="200"/>
                </a:lnTo>
                <a:lnTo>
                  <a:pt x="36" y="201"/>
                </a:lnTo>
                <a:lnTo>
                  <a:pt x="36" y="202"/>
                </a:lnTo>
                <a:lnTo>
                  <a:pt x="36" y="202"/>
                </a:lnTo>
                <a:lnTo>
                  <a:pt x="37" y="202"/>
                </a:lnTo>
                <a:lnTo>
                  <a:pt x="37" y="202"/>
                </a:lnTo>
                <a:lnTo>
                  <a:pt x="38" y="201"/>
                </a:lnTo>
                <a:lnTo>
                  <a:pt x="38" y="201"/>
                </a:lnTo>
                <a:lnTo>
                  <a:pt x="38" y="201"/>
                </a:lnTo>
                <a:lnTo>
                  <a:pt x="38" y="201"/>
                </a:lnTo>
                <a:lnTo>
                  <a:pt x="38" y="201"/>
                </a:lnTo>
                <a:lnTo>
                  <a:pt x="37" y="201"/>
                </a:lnTo>
                <a:lnTo>
                  <a:pt x="37" y="201"/>
                </a:lnTo>
                <a:lnTo>
                  <a:pt x="38" y="200"/>
                </a:lnTo>
                <a:lnTo>
                  <a:pt x="40" y="200"/>
                </a:lnTo>
                <a:lnTo>
                  <a:pt x="41" y="200"/>
                </a:lnTo>
                <a:lnTo>
                  <a:pt x="43" y="201"/>
                </a:lnTo>
                <a:lnTo>
                  <a:pt x="43" y="201"/>
                </a:lnTo>
                <a:lnTo>
                  <a:pt x="44" y="201"/>
                </a:lnTo>
                <a:lnTo>
                  <a:pt x="44" y="201"/>
                </a:lnTo>
                <a:lnTo>
                  <a:pt x="44" y="202"/>
                </a:lnTo>
                <a:lnTo>
                  <a:pt x="46" y="202"/>
                </a:lnTo>
                <a:lnTo>
                  <a:pt x="46" y="202"/>
                </a:lnTo>
                <a:lnTo>
                  <a:pt x="46" y="202"/>
                </a:lnTo>
                <a:lnTo>
                  <a:pt x="44" y="201"/>
                </a:lnTo>
                <a:lnTo>
                  <a:pt x="44" y="201"/>
                </a:lnTo>
                <a:lnTo>
                  <a:pt x="44" y="201"/>
                </a:lnTo>
                <a:lnTo>
                  <a:pt x="44" y="201"/>
                </a:lnTo>
                <a:lnTo>
                  <a:pt x="46" y="201"/>
                </a:lnTo>
                <a:lnTo>
                  <a:pt x="46" y="200"/>
                </a:lnTo>
                <a:lnTo>
                  <a:pt x="47" y="200"/>
                </a:lnTo>
                <a:lnTo>
                  <a:pt x="47" y="200"/>
                </a:lnTo>
                <a:lnTo>
                  <a:pt x="46" y="200"/>
                </a:lnTo>
                <a:lnTo>
                  <a:pt x="46" y="200"/>
                </a:lnTo>
                <a:lnTo>
                  <a:pt x="46" y="200"/>
                </a:lnTo>
                <a:lnTo>
                  <a:pt x="46" y="200"/>
                </a:lnTo>
                <a:lnTo>
                  <a:pt x="46" y="200"/>
                </a:lnTo>
                <a:lnTo>
                  <a:pt x="44" y="200"/>
                </a:lnTo>
                <a:lnTo>
                  <a:pt x="44" y="200"/>
                </a:lnTo>
                <a:lnTo>
                  <a:pt x="44" y="200"/>
                </a:lnTo>
                <a:lnTo>
                  <a:pt x="44" y="200"/>
                </a:lnTo>
                <a:lnTo>
                  <a:pt x="43" y="200"/>
                </a:lnTo>
                <a:lnTo>
                  <a:pt x="41" y="200"/>
                </a:lnTo>
                <a:lnTo>
                  <a:pt x="41" y="198"/>
                </a:lnTo>
                <a:lnTo>
                  <a:pt x="40" y="198"/>
                </a:lnTo>
                <a:lnTo>
                  <a:pt x="40" y="197"/>
                </a:lnTo>
                <a:lnTo>
                  <a:pt x="40" y="197"/>
                </a:lnTo>
                <a:lnTo>
                  <a:pt x="38" y="197"/>
                </a:lnTo>
                <a:lnTo>
                  <a:pt x="37" y="197"/>
                </a:lnTo>
                <a:lnTo>
                  <a:pt x="36" y="197"/>
                </a:lnTo>
                <a:lnTo>
                  <a:pt x="34" y="197"/>
                </a:lnTo>
                <a:lnTo>
                  <a:pt x="34" y="197"/>
                </a:lnTo>
                <a:lnTo>
                  <a:pt x="34" y="194"/>
                </a:lnTo>
                <a:lnTo>
                  <a:pt x="33" y="192"/>
                </a:lnTo>
                <a:lnTo>
                  <a:pt x="33" y="192"/>
                </a:lnTo>
                <a:lnTo>
                  <a:pt x="34" y="192"/>
                </a:lnTo>
                <a:lnTo>
                  <a:pt x="36" y="194"/>
                </a:lnTo>
                <a:lnTo>
                  <a:pt x="36" y="194"/>
                </a:lnTo>
                <a:lnTo>
                  <a:pt x="36" y="194"/>
                </a:lnTo>
                <a:lnTo>
                  <a:pt x="36" y="194"/>
                </a:lnTo>
                <a:lnTo>
                  <a:pt x="36" y="194"/>
                </a:lnTo>
                <a:lnTo>
                  <a:pt x="36" y="194"/>
                </a:lnTo>
                <a:lnTo>
                  <a:pt x="36" y="194"/>
                </a:lnTo>
                <a:lnTo>
                  <a:pt x="36" y="194"/>
                </a:lnTo>
                <a:lnTo>
                  <a:pt x="36" y="195"/>
                </a:lnTo>
                <a:lnTo>
                  <a:pt x="36" y="195"/>
                </a:lnTo>
                <a:lnTo>
                  <a:pt x="37" y="195"/>
                </a:lnTo>
                <a:lnTo>
                  <a:pt x="37" y="197"/>
                </a:lnTo>
                <a:lnTo>
                  <a:pt x="37" y="197"/>
                </a:lnTo>
                <a:lnTo>
                  <a:pt x="38" y="197"/>
                </a:lnTo>
                <a:lnTo>
                  <a:pt x="40" y="197"/>
                </a:lnTo>
                <a:lnTo>
                  <a:pt x="41" y="197"/>
                </a:lnTo>
                <a:lnTo>
                  <a:pt x="41" y="197"/>
                </a:lnTo>
                <a:lnTo>
                  <a:pt x="43" y="195"/>
                </a:lnTo>
                <a:lnTo>
                  <a:pt x="43" y="195"/>
                </a:lnTo>
                <a:lnTo>
                  <a:pt x="41" y="195"/>
                </a:lnTo>
                <a:lnTo>
                  <a:pt x="41" y="195"/>
                </a:lnTo>
                <a:lnTo>
                  <a:pt x="40" y="195"/>
                </a:lnTo>
                <a:lnTo>
                  <a:pt x="40" y="195"/>
                </a:lnTo>
                <a:lnTo>
                  <a:pt x="40" y="195"/>
                </a:lnTo>
                <a:lnTo>
                  <a:pt x="40" y="195"/>
                </a:lnTo>
                <a:lnTo>
                  <a:pt x="40" y="195"/>
                </a:lnTo>
                <a:lnTo>
                  <a:pt x="41" y="195"/>
                </a:lnTo>
                <a:lnTo>
                  <a:pt x="41" y="195"/>
                </a:lnTo>
                <a:lnTo>
                  <a:pt x="41" y="195"/>
                </a:lnTo>
                <a:lnTo>
                  <a:pt x="41" y="195"/>
                </a:lnTo>
                <a:lnTo>
                  <a:pt x="43" y="194"/>
                </a:lnTo>
                <a:lnTo>
                  <a:pt x="43" y="194"/>
                </a:lnTo>
                <a:lnTo>
                  <a:pt x="41" y="194"/>
                </a:lnTo>
                <a:lnTo>
                  <a:pt x="41" y="192"/>
                </a:lnTo>
                <a:lnTo>
                  <a:pt x="40" y="192"/>
                </a:lnTo>
                <a:lnTo>
                  <a:pt x="40" y="194"/>
                </a:lnTo>
                <a:lnTo>
                  <a:pt x="40" y="194"/>
                </a:lnTo>
                <a:lnTo>
                  <a:pt x="40" y="194"/>
                </a:lnTo>
                <a:lnTo>
                  <a:pt x="38" y="192"/>
                </a:lnTo>
                <a:lnTo>
                  <a:pt x="38" y="192"/>
                </a:lnTo>
                <a:lnTo>
                  <a:pt x="36" y="192"/>
                </a:lnTo>
                <a:lnTo>
                  <a:pt x="36" y="191"/>
                </a:lnTo>
                <a:lnTo>
                  <a:pt x="36" y="191"/>
                </a:lnTo>
                <a:lnTo>
                  <a:pt x="37" y="191"/>
                </a:lnTo>
                <a:lnTo>
                  <a:pt x="38" y="191"/>
                </a:lnTo>
                <a:lnTo>
                  <a:pt x="38" y="191"/>
                </a:lnTo>
                <a:lnTo>
                  <a:pt x="38" y="191"/>
                </a:lnTo>
                <a:lnTo>
                  <a:pt x="38" y="191"/>
                </a:lnTo>
                <a:lnTo>
                  <a:pt x="38" y="190"/>
                </a:lnTo>
                <a:lnTo>
                  <a:pt x="38" y="190"/>
                </a:lnTo>
                <a:lnTo>
                  <a:pt x="38" y="190"/>
                </a:lnTo>
                <a:lnTo>
                  <a:pt x="40" y="190"/>
                </a:lnTo>
                <a:lnTo>
                  <a:pt x="40" y="190"/>
                </a:lnTo>
                <a:lnTo>
                  <a:pt x="41" y="190"/>
                </a:lnTo>
                <a:lnTo>
                  <a:pt x="41" y="190"/>
                </a:lnTo>
                <a:lnTo>
                  <a:pt x="41" y="191"/>
                </a:lnTo>
                <a:lnTo>
                  <a:pt x="43" y="191"/>
                </a:lnTo>
                <a:lnTo>
                  <a:pt x="44" y="192"/>
                </a:lnTo>
                <a:lnTo>
                  <a:pt x="44" y="192"/>
                </a:lnTo>
                <a:lnTo>
                  <a:pt x="44" y="191"/>
                </a:lnTo>
                <a:lnTo>
                  <a:pt x="44" y="191"/>
                </a:lnTo>
                <a:lnTo>
                  <a:pt x="46" y="192"/>
                </a:lnTo>
                <a:lnTo>
                  <a:pt x="46" y="192"/>
                </a:lnTo>
                <a:lnTo>
                  <a:pt x="47" y="192"/>
                </a:lnTo>
                <a:lnTo>
                  <a:pt x="47" y="192"/>
                </a:lnTo>
                <a:lnTo>
                  <a:pt x="47" y="192"/>
                </a:lnTo>
                <a:lnTo>
                  <a:pt x="48" y="192"/>
                </a:lnTo>
                <a:lnTo>
                  <a:pt x="48" y="192"/>
                </a:lnTo>
                <a:lnTo>
                  <a:pt x="50" y="192"/>
                </a:lnTo>
                <a:lnTo>
                  <a:pt x="50" y="192"/>
                </a:lnTo>
                <a:lnTo>
                  <a:pt x="50" y="194"/>
                </a:lnTo>
                <a:lnTo>
                  <a:pt x="50" y="194"/>
                </a:lnTo>
                <a:lnTo>
                  <a:pt x="51" y="194"/>
                </a:lnTo>
                <a:lnTo>
                  <a:pt x="51" y="194"/>
                </a:lnTo>
                <a:lnTo>
                  <a:pt x="51" y="192"/>
                </a:lnTo>
                <a:lnTo>
                  <a:pt x="51" y="192"/>
                </a:lnTo>
                <a:lnTo>
                  <a:pt x="53" y="192"/>
                </a:lnTo>
                <a:lnTo>
                  <a:pt x="53" y="192"/>
                </a:lnTo>
                <a:lnTo>
                  <a:pt x="54" y="192"/>
                </a:lnTo>
                <a:lnTo>
                  <a:pt x="56" y="192"/>
                </a:lnTo>
                <a:lnTo>
                  <a:pt x="56" y="192"/>
                </a:lnTo>
                <a:lnTo>
                  <a:pt x="57" y="192"/>
                </a:lnTo>
                <a:lnTo>
                  <a:pt x="57" y="194"/>
                </a:lnTo>
                <a:lnTo>
                  <a:pt x="57" y="194"/>
                </a:lnTo>
                <a:lnTo>
                  <a:pt x="58" y="194"/>
                </a:lnTo>
                <a:lnTo>
                  <a:pt x="58" y="194"/>
                </a:lnTo>
                <a:lnTo>
                  <a:pt x="58" y="194"/>
                </a:lnTo>
                <a:lnTo>
                  <a:pt x="60" y="194"/>
                </a:lnTo>
                <a:lnTo>
                  <a:pt x="60" y="194"/>
                </a:lnTo>
                <a:lnTo>
                  <a:pt x="60" y="194"/>
                </a:lnTo>
                <a:lnTo>
                  <a:pt x="60" y="194"/>
                </a:lnTo>
                <a:lnTo>
                  <a:pt x="60" y="194"/>
                </a:lnTo>
                <a:lnTo>
                  <a:pt x="60" y="194"/>
                </a:lnTo>
                <a:lnTo>
                  <a:pt x="61" y="194"/>
                </a:lnTo>
                <a:lnTo>
                  <a:pt x="61" y="192"/>
                </a:lnTo>
                <a:lnTo>
                  <a:pt x="61" y="192"/>
                </a:lnTo>
                <a:lnTo>
                  <a:pt x="61" y="192"/>
                </a:lnTo>
                <a:lnTo>
                  <a:pt x="61" y="192"/>
                </a:lnTo>
                <a:lnTo>
                  <a:pt x="61" y="191"/>
                </a:lnTo>
                <a:lnTo>
                  <a:pt x="61" y="191"/>
                </a:lnTo>
                <a:lnTo>
                  <a:pt x="63" y="192"/>
                </a:lnTo>
                <a:lnTo>
                  <a:pt x="63" y="192"/>
                </a:lnTo>
                <a:lnTo>
                  <a:pt x="63" y="192"/>
                </a:lnTo>
                <a:lnTo>
                  <a:pt x="63" y="192"/>
                </a:lnTo>
                <a:lnTo>
                  <a:pt x="64" y="192"/>
                </a:lnTo>
                <a:lnTo>
                  <a:pt x="64" y="192"/>
                </a:lnTo>
                <a:lnTo>
                  <a:pt x="65" y="192"/>
                </a:lnTo>
                <a:lnTo>
                  <a:pt x="65" y="192"/>
                </a:lnTo>
                <a:lnTo>
                  <a:pt x="65" y="192"/>
                </a:lnTo>
                <a:lnTo>
                  <a:pt x="67" y="194"/>
                </a:lnTo>
                <a:lnTo>
                  <a:pt x="67" y="194"/>
                </a:lnTo>
                <a:lnTo>
                  <a:pt x="67" y="194"/>
                </a:lnTo>
                <a:lnTo>
                  <a:pt x="68" y="194"/>
                </a:lnTo>
                <a:lnTo>
                  <a:pt x="68" y="192"/>
                </a:lnTo>
                <a:lnTo>
                  <a:pt x="68" y="192"/>
                </a:lnTo>
                <a:lnTo>
                  <a:pt x="68" y="192"/>
                </a:lnTo>
                <a:lnTo>
                  <a:pt x="68" y="192"/>
                </a:lnTo>
                <a:lnTo>
                  <a:pt x="68" y="191"/>
                </a:lnTo>
                <a:lnTo>
                  <a:pt x="68" y="191"/>
                </a:lnTo>
                <a:lnTo>
                  <a:pt x="67" y="191"/>
                </a:lnTo>
                <a:lnTo>
                  <a:pt x="67" y="191"/>
                </a:lnTo>
                <a:lnTo>
                  <a:pt x="67" y="191"/>
                </a:lnTo>
                <a:lnTo>
                  <a:pt x="67" y="191"/>
                </a:lnTo>
                <a:lnTo>
                  <a:pt x="67" y="190"/>
                </a:lnTo>
                <a:lnTo>
                  <a:pt x="67" y="190"/>
                </a:lnTo>
                <a:lnTo>
                  <a:pt x="67" y="191"/>
                </a:lnTo>
                <a:lnTo>
                  <a:pt x="68" y="191"/>
                </a:lnTo>
                <a:lnTo>
                  <a:pt x="70" y="191"/>
                </a:lnTo>
                <a:lnTo>
                  <a:pt x="70" y="192"/>
                </a:lnTo>
                <a:lnTo>
                  <a:pt x="70" y="192"/>
                </a:lnTo>
                <a:lnTo>
                  <a:pt x="71" y="192"/>
                </a:lnTo>
                <a:lnTo>
                  <a:pt x="71" y="191"/>
                </a:lnTo>
                <a:lnTo>
                  <a:pt x="71" y="191"/>
                </a:lnTo>
                <a:lnTo>
                  <a:pt x="71" y="191"/>
                </a:lnTo>
                <a:lnTo>
                  <a:pt x="73" y="191"/>
                </a:lnTo>
                <a:lnTo>
                  <a:pt x="71" y="191"/>
                </a:lnTo>
                <a:lnTo>
                  <a:pt x="73" y="192"/>
                </a:lnTo>
                <a:lnTo>
                  <a:pt x="73" y="192"/>
                </a:lnTo>
                <a:lnTo>
                  <a:pt x="73" y="192"/>
                </a:lnTo>
                <a:lnTo>
                  <a:pt x="73" y="192"/>
                </a:lnTo>
                <a:lnTo>
                  <a:pt x="74" y="192"/>
                </a:lnTo>
                <a:lnTo>
                  <a:pt x="74" y="192"/>
                </a:lnTo>
                <a:lnTo>
                  <a:pt x="74" y="192"/>
                </a:lnTo>
                <a:lnTo>
                  <a:pt x="75" y="192"/>
                </a:lnTo>
                <a:lnTo>
                  <a:pt x="75" y="192"/>
                </a:lnTo>
                <a:lnTo>
                  <a:pt x="75" y="192"/>
                </a:lnTo>
                <a:lnTo>
                  <a:pt x="78" y="192"/>
                </a:lnTo>
                <a:lnTo>
                  <a:pt x="81" y="192"/>
                </a:lnTo>
                <a:lnTo>
                  <a:pt x="83" y="191"/>
                </a:lnTo>
                <a:lnTo>
                  <a:pt x="83" y="190"/>
                </a:lnTo>
                <a:lnTo>
                  <a:pt x="83" y="190"/>
                </a:lnTo>
                <a:lnTo>
                  <a:pt x="84" y="190"/>
                </a:lnTo>
                <a:lnTo>
                  <a:pt x="84" y="190"/>
                </a:lnTo>
                <a:lnTo>
                  <a:pt x="84" y="190"/>
                </a:lnTo>
                <a:lnTo>
                  <a:pt x="85" y="191"/>
                </a:lnTo>
                <a:lnTo>
                  <a:pt x="85" y="191"/>
                </a:lnTo>
                <a:lnTo>
                  <a:pt x="85" y="191"/>
                </a:lnTo>
                <a:lnTo>
                  <a:pt x="87" y="191"/>
                </a:lnTo>
                <a:lnTo>
                  <a:pt x="87" y="190"/>
                </a:lnTo>
                <a:lnTo>
                  <a:pt x="87" y="190"/>
                </a:lnTo>
                <a:lnTo>
                  <a:pt x="90" y="190"/>
                </a:lnTo>
                <a:lnTo>
                  <a:pt x="91" y="190"/>
                </a:lnTo>
                <a:lnTo>
                  <a:pt x="91" y="190"/>
                </a:lnTo>
                <a:lnTo>
                  <a:pt x="91" y="190"/>
                </a:lnTo>
                <a:lnTo>
                  <a:pt x="93" y="190"/>
                </a:lnTo>
                <a:lnTo>
                  <a:pt x="93" y="190"/>
                </a:lnTo>
                <a:lnTo>
                  <a:pt x="93" y="188"/>
                </a:lnTo>
                <a:lnTo>
                  <a:pt x="93" y="188"/>
                </a:lnTo>
                <a:lnTo>
                  <a:pt x="93" y="187"/>
                </a:lnTo>
                <a:lnTo>
                  <a:pt x="93" y="185"/>
                </a:lnTo>
                <a:lnTo>
                  <a:pt x="93" y="185"/>
                </a:lnTo>
                <a:lnTo>
                  <a:pt x="93" y="185"/>
                </a:lnTo>
                <a:lnTo>
                  <a:pt x="94" y="185"/>
                </a:lnTo>
                <a:lnTo>
                  <a:pt x="94" y="185"/>
                </a:lnTo>
                <a:lnTo>
                  <a:pt x="94" y="184"/>
                </a:lnTo>
                <a:lnTo>
                  <a:pt x="93" y="184"/>
                </a:lnTo>
                <a:lnTo>
                  <a:pt x="91" y="182"/>
                </a:lnTo>
                <a:lnTo>
                  <a:pt x="91" y="182"/>
                </a:lnTo>
                <a:lnTo>
                  <a:pt x="91" y="182"/>
                </a:lnTo>
                <a:lnTo>
                  <a:pt x="90" y="182"/>
                </a:lnTo>
                <a:lnTo>
                  <a:pt x="90" y="182"/>
                </a:lnTo>
                <a:lnTo>
                  <a:pt x="88" y="182"/>
                </a:lnTo>
                <a:lnTo>
                  <a:pt x="90" y="184"/>
                </a:lnTo>
                <a:lnTo>
                  <a:pt x="90" y="184"/>
                </a:lnTo>
                <a:lnTo>
                  <a:pt x="90" y="184"/>
                </a:lnTo>
                <a:lnTo>
                  <a:pt x="90" y="185"/>
                </a:lnTo>
                <a:lnTo>
                  <a:pt x="90" y="185"/>
                </a:lnTo>
                <a:lnTo>
                  <a:pt x="90" y="185"/>
                </a:lnTo>
                <a:lnTo>
                  <a:pt x="90" y="185"/>
                </a:lnTo>
                <a:lnTo>
                  <a:pt x="90" y="187"/>
                </a:lnTo>
                <a:lnTo>
                  <a:pt x="91" y="187"/>
                </a:lnTo>
                <a:lnTo>
                  <a:pt x="91" y="187"/>
                </a:lnTo>
                <a:lnTo>
                  <a:pt x="90" y="187"/>
                </a:lnTo>
                <a:lnTo>
                  <a:pt x="90" y="187"/>
                </a:lnTo>
                <a:lnTo>
                  <a:pt x="88" y="188"/>
                </a:lnTo>
                <a:lnTo>
                  <a:pt x="88" y="187"/>
                </a:lnTo>
                <a:lnTo>
                  <a:pt x="87" y="188"/>
                </a:lnTo>
                <a:lnTo>
                  <a:pt x="87" y="188"/>
                </a:lnTo>
                <a:lnTo>
                  <a:pt x="87" y="187"/>
                </a:lnTo>
                <a:lnTo>
                  <a:pt x="87" y="187"/>
                </a:lnTo>
                <a:lnTo>
                  <a:pt x="85" y="187"/>
                </a:lnTo>
                <a:lnTo>
                  <a:pt x="85" y="187"/>
                </a:lnTo>
                <a:lnTo>
                  <a:pt x="85" y="187"/>
                </a:lnTo>
                <a:lnTo>
                  <a:pt x="85" y="185"/>
                </a:lnTo>
                <a:lnTo>
                  <a:pt x="85" y="184"/>
                </a:lnTo>
                <a:lnTo>
                  <a:pt x="84" y="184"/>
                </a:lnTo>
                <a:lnTo>
                  <a:pt x="84" y="184"/>
                </a:lnTo>
                <a:lnTo>
                  <a:pt x="84" y="184"/>
                </a:lnTo>
                <a:lnTo>
                  <a:pt x="84" y="185"/>
                </a:lnTo>
                <a:lnTo>
                  <a:pt x="84" y="185"/>
                </a:lnTo>
                <a:lnTo>
                  <a:pt x="84" y="185"/>
                </a:lnTo>
                <a:lnTo>
                  <a:pt x="83" y="184"/>
                </a:lnTo>
                <a:lnTo>
                  <a:pt x="81" y="185"/>
                </a:lnTo>
                <a:lnTo>
                  <a:pt x="81" y="185"/>
                </a:lnTo>
                <a:lnTo>
                  <a:pt x="81" y="185"/>
                </a:lnTo>
                <a:lnTo>
                  <a:pt x="81" y="185"/>
                </a:lnTo>
                <a:lnTo>
                  <a:pt x="81" y="184"/>
                </a:lnTo>
                <a:lnTo>
                  <a:pt x="81" y="184"/>
                </a:lnTo>
                <a:lnTo>
                  <a:pt x="81" y="184"/>
                </a:lnTo>
                <a:lnTo>
                  <a:pt x="81" y="184"/>
                </a:lnTo>
                <a:lnTo>
                  <a:pt x="81" y="184"/>
                </a:lnTo>
                <a:lnTo>
                  <a:pt x="81" y="182"/>
                </a:lnTo>
                <a:lnTo>
                  <a:pt x="81" y="182"/>
                </a:lnTo>
                <a:lnTo>
                  <a:pt x="81" y="181"/>
                </a:lnTo>
                <a:lnTo>
                  <a:pt x="81" y="181"/>
                </a:lnTo>
                <a:lnTo>
                  <a:pt x="81" y="181"/>
                </a:lnTo>
                <a:lnTo>
                  <a:pt x="81" y="181"/>
                </a:lnTo>
                <a:lnTo>
                  <a:pt x="83" y="180"/>
                </a:lnTo>
                <a:lnTo>
                  <a:pt x="84" y="180"/>
                </a:lnTo>
                <a:lnTo>
                  <a:pt x="85" y="178"/>
                </a:lnTo>
                <a:lnTo>
                  <a:pt x="85" y="178"/>
                </a:lnTo>
                <a:lnTo>
                  <a:pt x="85" y="178"/>
                </a:lnTo>
                <a:lnTo>
                  <a:pt x="85" y="178"/>
                </a:lnTo>
                <a:lnTo>
                  <a:pt x="85" y="178"/>
                </a:lnTo>
                <a:lnTo>
                  <a:pt x="85" y="177"/>
                </a:lnTo>
                <a:lnTo>
                  <a:pt x="84" y="177"/>
                </a:lnTo>
                <a:lnTo>
                  <a:pt x="84" y="177"/>
                </a:lnTo>
                <a:lnTo>
                  <a:pt x="84" y="177"/>
                </a:lnTo>
                <a:lnTo>
                  <a:pt x="84" y="177"/>
                </a:lnTo>
                <a:lnTo>
                  <a:pt x="84" y="178"/>
                </a:lnTo>
                <a:lnTo>
                  <a:pt x="84" y="178"/>
                </a:lnTo>
                <a:lnTo>
                  <a:pt x="83" y="180"/>
                </a:lnTo>
                <a:lnTo>
                  <a:pt x="83" y="180"/>
                </a:lnTo>
                <a:lnTo>
                  <a:pt x="83" y="178"/>
                </a:lnTo>
                <a:lnTo>
                  <a:pt x="83" y="178"/>
                </a:lnTo>
                <a:lnTo>
                  <a:pt x="81" y="177"/>
                </a:lnTo>
                <a:lnTo>
                  <a:pt x="81" y="177"/>
                </a:lnTo>
                <a:lnTo>
                  <a:pt x="81" y="177"/>
                </a:lnTo>
                <a:lnTo>
                  <a:pt x="81" y="177"/>
                </a:lnTo>
                <a:lnTo>
                  <a:pt x="80" y="177"/>
                </a:lnTo>
                <a:lnTo>
                  <a:pt x="80" y="177"/>
                </a:lnTo>
                <a:lnTo>
                  <a:pt x="81" y="178"/>
                </a:lnTo>
                <a:lnTo>
                  <a:pt x="81" y="178"/>
                </a:lnTo>
                <a:lnTo>
                  <a:pt x="81" y="180"/>
                </a:lnTo>
                <a:lnTo>
                  <a:pt x="80" y="180"/>
                </a:lnTo>
                <a:lnTo>
                  <a:pt x="80" y="180"/>
                </a:lnTo>
                <a:lnTo>
                  <a:pt x="80" y="180"/>
                </a:lnTo>
                <a:lnTo>
                  <a:pt x="80" y="178"/>
                </a:lnTo>
                <a:lnTo>
                  <a:pt x="80" y="178"/>
                </a:lnTo>
                <a:lnTo>
                  <a:pt x="80" y="178"/>
                </a:lnTo>
                <a:lnTo>
                  <a:pt x="78" y="178"/>
                </a:lnTo>
                <a:lnTo>
                  <a:pt x="80" y="177"/>
                </a:lnTo>
                <a:lnTo>
                  <a:pt x="80" y="177"/>
                </a:lnTo>
                <a:lnTo>
                  <a:pt x="78" y="177"/>
                </a:lnTo>
                <a:lnTo>
                  <a:pt x="78" y="177"/>
                </a:lnTo>
                <a:lnTo>
                  <a:pt x="77" y="177"/>
                </a:lnTo>
                <a:lnTo>
                  <a:pt x="75" y="178"/>
                </a:lnTo>
                <a:lnTo>
                  <a:pt x="77" y="178"/>
                </a:lnTo>
                <a:lnTo>
                  <a:pt x="77" y="178"/>
                </a:lnTo>
                <a:lnTo>
                  <a:pt x="75" y="178"/>
                </a:lnTo>
                <a:lnTo>
                  <a:pt x="75" y="178"/>
                </a:lnTo>
                <a:lnTo>
                  <a:pt x="75" y="178"/>
                </a:lnTo>
                <a:lnTo>
                  <a:pt x="75" y="180"/>
                </a:lnTo>
                <a:lnTo>
                  <a:pt x="75" y="180"/>
                </a:lnTo>
                <a:lnTo>
                  <a:pt x="75" y="178"/>
                </a:lnTo>
                <a:lnTo>
                  <a:pt x="74" y="178"/>
                </a:lnTo>
                <a:lnTo>
                  <a:pt x="73" y="178"/>
                </a:lnTo>
                <a:lnTo>
                  <a:pt x="73" y="178"/>
                </a:lnTo>
                <a:lnTo>
                  <a:pt x="73" y="178"/>
                </a:lnTo>
                <a:lnTo>
                  <a:pt x="73" y="178"/>
                </a:lnTo>
                <a:lnTo>
                  <a:pt x="73" y="178"/>
                </a:lnTo>
                <a:lnTo>
                  <a:pt x="73" y="180"/>
                </a:lnTo>
                <a:lnTo>
                  <a:pt x="73" y="180"/>
                </a:lnTo>
                <a:lnTo>
                  <a:pt x="71" y="178"/>
                </a:lnTo>
                <a:lnTo>
                  <a:pt x="71" y="178"/>
                </a:lnTo>
                <a:lnTo>
                  <a:pt x="70" y="178"/>
                </a:lnTo>
                <a:lnTo>
                  <a:pt x="70" y="178"/>
                </a:lnTo>
                <a:lnTo>
                  <a:pt x="70" y="180"/>
                </a:lnTo>
                <a:lnTo>
                  <a:pt x="68" y="180"/>
                </a:lnTo>
                <a:lnTo>
                  <a:pt x="67" y="180"/>
                </a:lnTo>
                <a:lnTo>
                  <a:pt x="67" y="180"/>
                </a:lnTo>
                <a:lnTo>
                  <a:pt x="67" y="180"/>
                </a:lnTo>
                <a:lnTo>
                  <a:pt x="67" y="180"/>
                </a:lnTo>
                <a:lnTo>
                  <a:pt x="67" y="180"/>
                </a:lnTo>
                <a:lnTo>
                  <a:pt x="67" y="178"/>
                </a:lnTo>
                <a:lnTo>
                  <a:pt x="67" y="178"/>
                </a:lnTo>
                <a:lnTo>
                  <a:pt x="67" y="178"/>
                </a:lnTo>
                <a:lnTo>
                  <a:pt x="67" y="178"/>
                </a:lnTo>
                <a:lnTo>
                  <a:pt x="67" y="178"/>
                </a:lnTo>
                <a:lnTo>
                  <a:pt x="65" y="178"/>
                </a:lnTo>
                <a:lnTo>
                  <a:pt x="67" y="178"/>
                </a:lnTo>
                <a:lnTo>
                  <a:pt x="67" y="178"/>
                </a:lnTo>
                <a:lnTo>
                  <a:pt x="67" y="177"/>
                </a:lnTo>
                <a:lnTo>
                  <a:pt x="67" y="177"/>
                </a:lnTo>
                <a:lnTo>
                  <a:pt x="65" y="177"/>
                </a:lnTo>
                <a:lnTo>
                  <a:pt x="65" y="177"/>
                </a:lnTo>
                <a:lnTo>
                  <a:pt x="64" y="175"/>
                </a:lnTo>
                <a:lnTo>
                  <a:pt x="64" y="175"/>
                </a:lnTo>
                <a:lnTo>
                  <a:pt x="64" y="175"/>
                </a:lnTo>
                <a:lnTo>
                  <a:pt x="64" y="177"/>
                </a:lnTo>
                <a:lnTo>
                  <a:pt x="63" y="177"/>
                </a:lnTo>
                <a:lnTo>
                  <a:pt x="64" y="178"/>
                </a:lnTo>
                <a:lnTo>
                  <a:pt x="64" y="178"/>
                </a:lnTo>
                <a:lnTo>
                  <a:pt x="64" y="178"/>
                </a:lnTo>
                <a:lnTo>
                  <a:pt x="63" y="178"/>
                </a:lnTo>
                <a:lnTo>
                  <a:pt x="63" y="178"/>
                </a:lnTo>
                <a:lnTo>
                  <a:pt x="63" y="177"/>
                </a:lnTo>
                <a:lnTo>
                  <a:pt x="63" y="177"/>
                </a:lnTo>
                <a:lnTo>
                  <a:pt x="61" y="177"/>
                </a:lnTo>
                <a:lnTo>
                  <a:pt x="61" y="177"/>
                </a:lnTo>
                <a:lnTo>
                  <a:pt x="61" y="177"/>
                </a:lnTo>
                <a:lnTo>
                  <a:pt x="61" y="177"/>
                </a:lnTo>
                <a:lnTo>
                  <a:pt x="60" y="175"/>
                </a:lnTo>
                <a:lnTo>
                  <a:pt x="60" y="175"/>
                </a:lnTo>
                <a:lnTo>
                  <a:pt x="60" y="177"/>
                </a:lnTo>
                <a:lnTo>
                  <a:pt x="60" y="177"/>
                </a:lnTo>
                <a:lnTo>
                  <a:pt x="60" y="177"/>
                </a:lnTo>
                <a:lnTo>
                  <a:pt x="60" y="177"/>
                </a:lnTo>
                <a:lnTo>
                  <a:pt x="58" y="177"/>
                </a:lnTo>
                <a:lnTo>
                  <a:pt x="58" y="175"/>
                </a:lnTo>
                <a:lnTo>
                  <a:pt x="57" y="175"/>
                </a:lnTo>
                <a:lnTo>
                  <a:pt x="57" y="177"/>
                </a:lnTo>
                <a:lnTo>
                  <a:pt x="57" y="175"/>
                </a:lnTo>
                <a:lnTo>
                  <a:pt x="57" y="175"/>
                </a:lnTo>
                <a:lnTo>
                  <a:pt x="57" y="175"/>
                </a:lnTo>
                <a:lnTo>
                  <a:pt x="56" y="175"/>
                </a:lnTo>
                <a:lnTo>
                  <a:pt x="56" y="175"/>
                </a:lnTo>
                <a:lnTo>
                  <a:pt x="54" y="175"/>
                </a:lnTo>
                <a:lnTo>
                  <a:pt x="54" y="175"/>
                </a:lnTo>
                <a:lnTo>
                  <a:pt x="53" y="175"/>
                </a:lnTo>
                <a:lnTo>
                  <a:pt x="53" y="175"/>
                </a:lnTo>
                <a:lnTo>
                  <a:pt x="53" y="174"/>
                </a:lnTo>
                <a:lnTo>
                  <a:pt x="53" y="174"/>
                </a:lnTo>
                <a:lnTo>
                  <a:pt x="51" y="174"/>
                </a:lnTo>
                <a:lnTo>
                  <a:pt x="50" y="174"/>
                </a:lnTo>
                <a:lnTo>
                  <a:pt x="50" y="174"/>
                </a:lnTo>
                <a:lnTo>
                  <a:pt x="50" y="174"/>
                </a:lnTo>
                <a:lnTo>
                  <a:pt x="48" y="175"/>
                </a:lnTo>
                <a:lnTo>
                  <a:pt x="47" y="175"/>
                </a:lnTo>
                <a:lnTo>
                  <a:pt x="47" y="175"/>
                </a:lnTo>
                <a:lnTo>
                  <a:pt x="47" y="175"/>
                </a:lnTo>
                <a:lnTo>
                  <a:pt x="47" y="175"/>
                </a:lnTo>
                <a:lnTo>
                  <a:pt x="47" y="175"/>
                </a:lnTo>
                <a:lnTo>
                  <a:pt x="47" y="175"/>
                </a:lnTo>
                <a:lnTo>
                  <a:pt x="46" y="175"/>
                </a:lnTo>
                <a:lnTo>
                  <a:pt x="46" y="175"/>
                </a:lnTo>
                <a:lnTo>
                  <a:pt x="46" y="175"/>
                </a:lnTo>
                <a:lnTo>
                  <a:pt x="46" y="175"/>
                </a:lnTo>
                <a:lnTo>
                  <a:pt x="46" y="175"/>
                </a:lnTo>
                <a:lnTo>
                  <a:pt x="44" y="174"/>
                </a:lnTo>
                <a:lnTo>
                  <a:pt x="44" y="174"/>
                </a:lnTo>
                <a:lnTo>
                  <a:pt x="43" y="175"/>
                </a:lnTo>
                <a:lnTo>
                  <a:pt x="43" y="175"/>
                </a:lnTo>
                <a:lnTo>
                  <a:pt x="41" y="175"/>
                </a:lnTo>
                <a:lnTo>
                  <a:pt x="41" y="175"/>
                </a:lnTo>
                <a:lnTo>
                  <a:pt x="41" y="175"/>
                </a:lnTo>
                <a:lnTo>
                  <a:pt x="41" y="175"/>
                </a:lnTo>
                <a:lnTo>
                  <a:pt x="40" y="175"/>
                </a:lnTo>
                <a:lnTo>
                  <a:pt x="40" y="177"/>
                </a:lnTo>
                <a:lnTo>
                  <a:pt x="38" y="178"/>
                </a:lnTo>
                <a:lnTo>
                  <a:pt x="38" y="178"/>
                </a:lnTo>
                <a:lnTo>
                  <a:pt x="38" y="178"/>
                </a:lnTo>
                <a:lnTo>
                  <a:pt x="37" y="178"/>
                </a:lnTo>
                <a:lnTo>
                  <a:pt x="37" y="178"/>
                </a:lnTo>
                <a:lnTo>
                  <a:pt x="36" y="178"/>
                </a:lnTo>
                <a:lnTo>
                  <a:pt x="36" y="178"/>
                </a:lnTo>
                <a:lnTo>
                  <a:pt x="36" y="178"/>
                </a:lnTo>
                <a:lnTo>
                  <a:pt x="36" y="178"/>
                </a:lnTo>
                <a:lnTo>
                  <a:pt x="36" y="178"/>
                </a:lnTo>
                <a:lnTo>
                  <a:pt x="34" y="178"/>
                </a:lnTo>
                <a:lnTo>
                  <a:pt x="34" y="177"/>
                </a:lnTo>
                <a:lnTo>
                  <a:pt x="31" y="177"/>
                </a:lnTo>
                <a:lnTo>
                  <a:pt x="31" y="177"/>
                </a:lnTo>
                <a:lnTo>
                  <a:pt x="31" y="177"/>
                </a:lnTo>
                <a:lnTo>
                  <a:pt x="31" y="177"/>
                </a:lnTo>
                <a:lnTo>
                  <a:pt x="30" y="177"/>
                </a:lnTo>
                <a:lnTo>
                  <a:pt x="30" y="177"/>
                </a:lnTo>
                <a:lnTo>
                  <a:pt x="28" y="175"/>
                </a:lnTo>
                <a:lnTo>
                  <a:pt x="28" y="175"/>
                </a:lnTo>
                <a:lnTo>
                  <a:pt x="28" y="175"/>
                </a:lnTo>
                <a:lnTo>
                  <a:pt x="28" y="175"/>
                </a:lnTo>
                <a:lnTo>
                  <a:pt x="27" y="175"/>
                </a:lnTo>
                <a:lnTo>
                  <a:pt x="26" y="175"/>
                </a:lnTo>
                <a:lnTo>
                  <a:pt x="26" y="175"/>
                </a:lnTo>
                <a:lnTo>
                  <a:pt x="26" y="175"/>
                </a:lnTo>
                <a:lnTo>
                  <a:pt x="26" y="174"/>
                </a:lnTo>
                <a:lnTo>
                  <a:pt x="26" y="174"/>
                </a:lnTo>
                <a:lnTo>
                  <a:pt x="24" y="174"/>
                </a:lnTo>
                <a:lnTo>
                  <a:pt x="26" y="174"/>
                </a:lnTo>
                <a:lnTo>
                  <a:pt x="26" y="174"/>
                </a:lnTo>
                <a:lnTo>
                  <a:pt x="26" y="174"/>
                </a:lnTo>
                <a:lnTo>
                  <a:pt x="26" y="174"/>
                </a:lnTo>
                <a:lnTo>
                  <a:pt x="26" y="172"/>
                </a:lnTo>
                <a:lnTo>
                  <a:pt x="26" y="172"/>
                </a:lnTo>
                <a:lnTo>
                  <a:pt x="26" y="172"/>
                </a:lnTo>
                <a:lnTo>
                  <a:pt x="26" y="172"/>
                </a:lnTo>
                <a:lnTo>
                  <a:pt x="24" y="171"/>
                </a:lnTo>
                <a:lnTo>
                  <a:pt x="23" y="171"/>
                </a:lnTo>
                <a:lnTo>
                  <a:pt x="23" y="171"/>
                </a:lnTo>
                <a:lnTo>
                  <a:pt x="23" y="171"/>
                </a:lnTo>
                <a:lnTo>
                  <a:pt x="23" y="171"/>
                </a:lnTo>
                <a:lnTo>
                  <a:pt x="23" y="171"/>
                </a:lnTo>
                <a:lnTo>
                  <a:pt x="23" y="171"/>
                </a:lnTo>
                <a:lnTo>
                  <a:pt x="23" y="171"/>
                </a:lnTo>
                <a:lnTo>
                  <a:pt x="23" y="171"/>
                </a:lnTo>
                <a:lnTo>
                  <a:pt x="23" y="171"/>
                </a:lnTo>
                <a:lnTo>
                  <a:pt x="23" y="170"/>
                </a:lnTo>
                <a:lnTo>
                  <a:pt x="23" y="170"/>
                </a:lnTo>
                <a:lnTo>
                  <a:pt x="23" y="170"/>
                </a:lnTo>
                <a:lnTo>
                  <a:pt x="23" y="171"/>
                </a:lnTo>
                <a:lnTo>
                  <a:pt x="24" y="171"/>
                </a:lnTo>
                <a:lnTo>
                  <a:pt x="24" y="171"/>
                </a:lnTo>
                <a:lnTo>
                  <a:pt x="24" y="171"/>
                </a:lnTo>
                <a:lnTo>
                  <a:pt x="24" y="171"/>
                </a:lnTo>
                <a:lnTo>
                  <a:pt x="24" y="170"/>
                </a:lnTo>
                <a:lnTo>
                  <a:pt x="24" y="170"/>
                </a:lnTo>
                <a:lnTo>
                  <a:pt x="26" y="170"/>
                </a:lnTo>
                <a:lnTo>
                  <a:pt x="24" y="168"/>
                </a:lnTo>
                <a:lnTo>
                  <a:pt x="24" y="168"/>
                </a:lnTo>
                <a:lnTo>
                  <a:pt x="24" y="168"/>
                </a:lnTo>
                <a:lnTo>
                  <a:pt x="23" y="168"/>
                </a:lnTo>
                <a:lnTo>
                  <a:pt x="23" y="168"/>
                </a:lnTo>
                <a:lnTo>
                  <a:pt x="23" y="168"/>
                </a:lnTo>
                <a:lnTo>
                  <a:pt x="23" y="168"/>
                </a:lnTo>
                <a:lnTo>
                  <a:pt x="23" y="168"/>
                </a:lnTo>
                <a:lnTo>
                  <a:pt x="23" y="168"/>
                </a:lnTo>
                <a:lnTo>
                  <a:pt x="23" y="167"/>
                </a:lnTo>
                <a:lnTo>
                  <a:pt x="24" y="168"/>
                </a:lnTo>
                <a:lnTo>
                  <a:pt x="24" y="168"/>
                </a:lnTo>
                <a:lnTo>
                  <a:pt x="24" y="168"/>
                </a:lnTo>
                <a:lnTo>
                  <a:pt x="24" y="167"/>
                </a:lnTo>
                <a:lnTo>
                  <a:pt x="26" y="167"/>
                </a:lnTo>
                <a:lnTo>
                  <a:pt x="26" y="167"/>
                </a:lnTo>
                <a:lnTo>
                  <a:pt x="26" y="168"/>
                </a:lnTo>
                <a:lnTo>
                  <a:pt x="27" y="170"/>
                </a:lnTo>
                <a:lnTo>
                  <a:pt x="27" y="170"/>
                </a:lnTo>
                <a:lnTo>
                  <a:pt x="28" y="170"/>
                </a:lnTo>
                <a:lnTo>
                  <a:pt x="28" y="170"/>
                </a:lnTo>
                <a:lnTo>
                  <a:pt x="30" y="170"/>
                </a:lnTo>
                <a:lnTo>
                  <a:pt x="30" y="170"/>
                </a:lnTo>
                <a:lnTo>
                  <a:pt x="30" y="170"/>
                </a:lnTo>
                <a:lnTo>
                  <a:pt x="31" y="170"/>
                </a:lnTo>
                <a:lnTo>
                  <a:pt x="31" y="168"/>
                </a:lnTo>
                <a:lnTo>
                  <a:pt x="28" y="167"/>
                </a:lnTo>
                <a:lnTo>
                  <a:pt x="28" y="167"/>
                </a:lnTo>
                <a:lnTo>
                  <a:pt x="30" y="167"/>
                </a:lnTo>
                <a:lnTo>
                  <a:pt x="30" y="167"/>
                </a:lnTo>
                <a:lnTo>
                  <a:pt x="30" y="167"/>
                </a:lnTo>
                <a:lnTo>
                  <a:pt x="31" y="167"/>
                </a:lnTo>
                <a:lnTo>
                  <a:pt x="31" y="167"/>
                </a:lnTo>
                <a:lnTo>
                  <a:pt x="31" y="167"/>
                </a:lnTo>
                <a:lnTo>
                  <a:pt x="33" y="167"/>
                </a:lnTo>
                <a:lnTo>
                  <a:pt x="33" y="167"/>
                </a:lnTo>
                <a:lnTo>
                  <a:pt x="33" y="167"/>
                </a:lnTo>
                <a:lnTo>
                  <a:pt x="33" y="167"/>
                </a:lnTo>
                <a:lnTo>
                  <a:pt x="33" y="167"/>
                </a:lnTo>
                <a:lnTo>
                  <a:pt x="34" y="168"/>
                </a:lnTo>
                <a:lnTo>
                  <a:pt x="34" y="168"/>
                </a:lnTo>
                <a:lnTo>
                  <a:pt x="36" y="168"/>
                </a:lnTo>
                <a:lnTo>
                  <a:pt x="36" y="168"/>
                </a:lnTo>
                <a:lnTo>
                  <a:pt x="37" y="168"/>
                </a:lnTo>
                <a:lnTo>
                  <a:pt x="37" y="168"/>
                </a:lnTo>
                <a:lnTo>
                  <a:pt x="37" y="168"/>
                </a:lnTo>
                <a:lnTo>
                  <a:pt x="37" y="168"/>
                </a:lnTo>
                <a:lnTo>
                  <a:pt x="38" y="168"/>
                </a:lnTo>
                <a:lnTo>
                  <a:pt x="38" y="168"/>
                </a:lnTo>
                <a:lnTo>
                  <a:pt x="38" y="168"/>
                </a:lnTo>
                <a:lnTo>
                  <a:pt x="38" y="170"/>
                </a:lnTo>
                <a:lnTo>
                  <a:pt x="38" y="170"/>
                </a:lnTo>
                <a:lnTo>
                  <a:pt x="40" y="170"/>
                </a:lnTo>
                <a:lnTo>
                  <a:pt x="40" y="170"/>
                </a:lnTo>
                <a:lnTo>
                  <a:pt x="41" y="170"/>
                </a:lnTo>
                <a:lnTo>
                  <a:pt x="41" y="170"/>
                </a:lnTo>
                <a:lnTo>
                  <a:pt x="40" y="168"/>
                </a:lnTo>
                <a:lnTo>
                  <a:pt x="40" y="168"/>
                </a:lnTo>
                <a:lnTo>
                  <a:pt x="40" y="168"/>
                </a:lnTo>
                <a:lnTo>
                  <a:pt x="41" y="168"/>
                </a:lnTo>
                <a:lnTo>
                  <a:pt x="41" y="168"/>
                </a:lnTo>
                <a:lnTo>
                  <a:pt x="41" y="167"/>
                </a:lnTo>
                <a:lnTo>
                  <a:pt x="41" y="167"/>
                </a:lnTo>
                <a:lnTo>
                  <a:pt x="41" y="167"/>
                </a:lnTo>
                <a:lnTo>
                  <a:pt x="41" y="167"/>
                </a:lnTo>
                <a:lnTo>
                  <a:pt x="41" y="167"/>
                </a:lnTo>
                <a:lnTo>
                  <a:pt x="41" y="167"/>
                </a:lnTo>
                <a:lnTo>
                  <a:pt x="43" y="167"/>
                </a:lnTo>
                <a:lnTo>
                  <a:pt x="43" y="167"/>
                </a:lnTo>
                <a:lnTo>
                  <a:pt x="43" y="167"/>
                </a:lnTo>
                <a:lnTo>
                  <a:pt x="44" y="168"/>
                </a:lnTo>
                <a:lnTo>
                  <a:pt x="44" y="168"/>
                </a:lnTo>
                <a:lnTo>
                  <a:pt x="44" y="167"/>
                </a:lnTo>
                <a:lnTo>
                  <a:pt x="46" y="167"/>
                </a:lnTo>
                <a:lnTo>
                  <a:pt x="47" y="167"/>
                </a:lnTo>
                <a:lnTo>
                  <a:pt x="47" y="167"/>
                </a:lnTo>
                <a:lnTo>
                  <a:pt x="47" y="167"/>
                </a:lnTo>
                <a:lnTo>
                  <a:pt x="47" y="165"/>
                </a:lnTo>
                <a:lnTo>
                  <a:pt x="47" y="165"/>
                </a:lnTo>
                <a:lnTo>
                  <a:pt x="47" y="165"/>
                </a:lnTo>
                <a:lnTo>
                  <a:pt x="47" y="165"/>
                </a:lnTo>
                <a:lnTo>
                  <a:pt x="48" y="164"/>
                </a:lnTo>
                <a:lnTo>
                  <a:pt x="50" y="164"/>
                </a:lnTo>
                <a:lnTo>
                  <a:pt x="51" y="164"/>
                </a:lnTo>
                <a:lnTo>
                  <a:pt x="53" y="164"/>
                </a:lnTo>
                <a:lnTo>
                  <a:pt x="53" y="164"/>
                </a:lnTo>
                <a:lnTo>
                  <a:pt x="54" y="164"/>
                </a:lnTo>
                <a:lnTo>
                  <a:pt x="54" y="164"/>
                </a:lnTo>
                <a:lnTo>
                  <a:pt x="54" y="164"/>
                </a:lnTo>
                <a:lnTo>
                  <a:pt x="56" y="163"/>
                </a:lnTo>
                <a:lnTo>
                  <a:pt x="56" y="163"/>
                </a:lnTo>
                <a:lnTo>
                  <a:pt x="56" y="163"/>
                </a:lnTo>
                <a:lnTo>
                  <a:pt x="56" y="163"/>
                </a:lnTo>
                <a:lnTo>
                  <a:pt x="56" y="163"/>
                </a:lnTo>
                <a:lnTo>
                  <a:pt x="54" y="163"/>
                </a:lnTo>
                <a:lnTo>
                  <a:pt x="54" y="163"/>
                </a:lnTo>
                <a:lnTo>
                  <a:pt x="53" y="163"/>
                </a:lnTo>
                <a:lnTo>
                  <a:pt x="53" y="163"/>
                </a:lnTo>
                <a:lnTo>
                  <a:pt x="53" y="163"/>
                </a:lnTo>
                <a:lnTo>
                  <a:pt x="51" y="163"/>
                </a:lnTo>
                <a:lnTo>
                  <a:pt x="48" y="163"/>
                </a:lnTo>
                <a:lnTo>
                  <a:pt x="47" y="161"/>
                </a:lnTo>
                <a:lnTo>
                  <a:pt x="46" y="161"/>
                </a:lnTo>
                <a:lnTo>
                  <a:pt x="46" y="161"/>
                </a:lnTo>
                <a:lnTo>
                  <a:pt x="46" y="161"/>
                </a:lnTo>
                <a:lnTo>
                  <a:pt x="44" y="161"/>
                </a:lnTo>
                <a:lnTo>
                  <a:pt x="44" y="161"/>
                </a:lnTo>
                <a:lnTo>
                  <a:pt x="43" y="161"/>
                </a:lnTo>
                <a:lnTo>
                  <a:pt x="43" y="161"/>
                </a:lnTo>
                <a:lnTo>
                  <a:pt x="43" y="163"/>
                </a:lnTo>
                <a:lnTo>
                  <a:pt x="43" y="163"/>
                </a:lnTo>
                <a:lnTo>
                  <a:pt x="41" y="163"/>
                </a:lnTo>
                <a:lnTo>
                  <a:pt x="40" y="163"/>
                </a:lnTo>
                <a:lnTo>
                  <a:pt x="38" y="163"/>
                </a:lnTo>
                <a:lnTo>
                  <a:pt x="38" y="163"/>
                </a:lnTo>
                <a:lnTo>
                  <a:pt x="38" y="161"/>
                </a:lnTo>
                <a:lnTo>
                  <a:pt x="38" y="161"/>
                </a:lnTo>
                <a:lnTo>
                  <a:pt x="38" y="161"/>
                </a:lnTo>
                <a:lnTo>
                  <a:pt x="38" y="160"/>
                </a:lnTo>
                <a:lnTo>
                  <a:pt x="38" y="160"/>
                </a:lnTo>
                <a:lnTo>
                  <a:pt x="38" y="160"/>
                </a:lnTo>
                <a:lnTo>
                  <a:pt x="38" y="160"/>
                </a:lnTo>
                <a:lnTo>
                  <a:pt x="37" y="161"/>
                </a:lnTo>
                <a:lnTo>
                  <a:pt x="37" y="161"/>
                </a:lnTo>
                <a:lnTo>
                  <a:pt x="36" y="161"/>
                </a:lnTo>
                <a:lnTo>
                  <a:pt x="34" y="161"/>
                </a:lnTo>
                <a:lnTo>
                  <a:pt x="34" y="161"/>
                </a:lnTo>
                <a:lnTo>
                  <a:pt x="34" y="161"/>
                </a:lnTo>
                <a:lnTo>
                  <a:pt x="34" y="161"/>
                </a:lnTo>
                <a:lnTo>
                  <a:pt x="34" y="161"/>
                </a:lnTo>
                <a:lnTo>
                  <a:pt x="34" y="160"/>
                </a:lnTo>
                <a:lnTo>
                  <a:pt x="34" y="160"/>
                </a:lnTo>
                <a:lnTo>
                  <a:pt x="34" y="160"/>
                </a:lnTo>
                <a:lnTo>
                  <a:pt x="33" y="161"/>
                </a:lnTo>
                <a:lnTo>
                  <a:pt x="33" y="161"/>
                </a:lnTo>
                <a:lnTo>
                  <a:pt x="33" y="161"/>
                </a:lnTo>
                <a:lnTo>
                  <a:pt x="33" y="161"/>
                </a:lnTo>
                <a:lnTo>
                  <a:pt x="33" y="161"/>
                </a:lnTo>
                <a:lnTo>
                  <a:pt x="33" y="160"/>
                </a:lnTo>
                <a:lnTo>
                  <a:pt x="33" y="160"/>
                </a:lnTo>
                <a:lnTo>
                  <a:pt x="33" y="160"/>
                </a:lnTo>
                <a:lnTo>
                  <a:pt x="31" y="160"/>
                </a:lnTo>
                <a:lnTo>
                  <a:pt x="31" y="160"/>
                </a:lnTo>
                <a:lnTo>
                  <a:pt x="31" y="161"/>
                </a:lnTo>
                <a:lnTo>
                  <a:pt x="31" y="161"/>
                </a:lnTo>
                <a:lnTo>
                  <a:pt x="31" y="163"/>
                </a:lnTo>
                <a:lnTo>
                  <a:pt x="31" y="163"/>
                </a:lnTo>
                <a:lnTo>
                  <a:pt x="31" y="163"/>
                </a:lnTo>
                <a:lnTo>
                  <a:pt x="30" y="163"/>
                </a:lnTo>
                <a:lnTo>
                  <a:pt x="28" y="163"/>
                </a:lnTo>
                <a:lnTo>
                  <a:pt x="28" y="163"/>
                </a:lnTo>
                <a:lnTo>
                  <a:pt x="28" y="163"/>
                </a:lnTo>
                <a:lnTo>
                  <a:pt x="28" y="163"/>
                </a:lnTo>
                <a:lnTo>
                  <a:pt x="27" y="163"/>
                </a:lnTo>
                <a:lnTo>
                  <a:pt x="26" y="163"/>
                </a:lnTo>
                <a:lnTo>
                  <a:pt x="26" y="163"/>
                </a:lnTo>
                <a:lnTo>
                  <a:pt x="24" y="163"/>
                </a:lnTo>
                <a:lnTo>
                  <a:pt x="24" y="163"/>
                </a:lnTo>
                <a:lnTo>
                  <a:pt x="24" y="163"/>
                </a:lnTo>
                <a:lnTo>
                  <a:pt x="24" y="163"/>
                </a:lnTo>
                <a:lnTo>
                  <a:pt x="24" y="163"/>
                </a:lnTo>
                <a:lnTo>
                  <a:pt x="23" y="163"/>
                </a:lnTo>
                <a:lnTo>
                  <a:pt x="21" y="161"/>
                </a:lnTo>
                <a:lnTo>
                  <a:pt x="21" y="161"/>
                </a:lnTo>
                <a:lnTo>
                  <a:pt x="18" y="161"/>
                </a:lnTo>
                <a:lnTo>
                  <a:pt x="18" y="161"/>
                </a:lnTo>
                <a:lnTo>
                  <a:pt x="18" y="160"/>
                </a:lnTo>
                <a:lnTo>
                  <a:pt x="18" y="160"/>
                </a:lnTo>
                <a:lnTo>
                  <a:pt x="18" y="160"/>
                </a:lnTo>
                <a:lnTo>
                  <a:pt x="18" y="160"/>
                </a:lnTo>
                <a:lnTo>
                  <a:pt x="18" y="160"/>
                </a:lnTo>
                <a:lnTo>
                  <a:pt x="18" y="160"/>
                </a:lnTo>
                <a:lnTo>
                  <a:pt x="18" y="160"/>
                </a:lnTo>
                <a:lnTo>
                  <a:pt x="17" y="160"/>
                </a:lnTo>
                <a:lnTo>
                  <a:pt x="17" y="161"/>
                </a:lnTo>
                <a:lnTo>
                  <a:pt x="16" y="161"/>
                </a:lnTo>
                <a:lnTo>
                  <a:pt x="16" y="161"/>
                </a:lnTo>
                <a:lnTo>
                  <a:pt x="13" y="160"/>
                </a:lnTo>
                <a:lnTo>
                  <a:pt x="13" y="160"/>
                </a:lnTo>
                <a:lnTo>
                  <a:pt x="13" y="160"/>
                </a:lnTo>
                <a:lnTo>
                  <a:pt x="13" y="158"/>
                </a:lnTo>
                <a:lnTo>
                  <a:pt x="13" y="158"/>
                </a:lnTo>
                <a:lnTo>
                  <a:pt x="14" y="158"/>
                </a:lnTo>
                <a:lnTo>
                  <a:pt x="14" y="158"/>
                </a:lnTo>
                <a:lnTo>
                  <a:pt x="14" y="158"/>
                </a:lnTo>
                <a:lnTo>
                  <a:pt x="16" y="158"/>
                </a:lnTo>
                <a:lnTo>
                  <a:pt x="16" y="158"/>
                </a:lnTo>
                <a:lnTo>
                  <a:pt x="16" y="157"/>
                </a:lnTo>
                <a:lnTo>
                  <a:pt x="16" y="158"/>
                </a:lnTo>
                <a:lnTo>
                  <a:pt x="16" y="158"/>
                </a:lnTo>
                <a:lnTo>
                  <a:pt x="17" y="158"/>
                </a:lnTo>
                <a:lnTo>
                  <a:pt x="17" y="158"/>
                </a:lnTo>
                <a:lnTo>
                  <a:pt x="17" y="158"/>
                </a:lnTo>
                <a:lnTo>
                  <a:pt x="17" y="157"/>
                </a:lnTo>
                <a:lnTo>
                  <a:pt x="20" y="157"/>
                </a:lnTo>
                <a:lnTo>
                  <a:pt x="20" y="157"/>
                </a:lnTo>
                <a:lnTo>
                  <a:pt x="20" y="158"/>
                </a:lnTo>
                <a:lnTo>
                  <a:pt x="20" y="158"/>
                </a:lnTo>
                <a:lnTo>
                  <a:pt x="20" y="158"/>
                </a:lnTo>
                <a:lnTo>
                  <a:pt x="20" y="160"/>
                </a:lnTo>
                <a:lnTo>
                  <a:pt x="20" y="160"/>
                </a:lnTo>
                <a:lnTo>
                  <a:pt x="20" y="160"/>
                </a:lnTo>
                <a:lnTo>
                  <a:pt x="20" y="160"/>
                </a:lnTo>
                <a:lnTo>
                  <a:pt x="20" y="160"/>
                </a:lnTo>
                <a:lnTo>
                  <a:pt x="20" y="158"/>
                </a:lnTo>
                <a:lnTo>
                  <a:pt x="21" y="158"/>
                </a:lnTo>
                <a:lnTo>
                  <a:pt x="21" y="158"/>
                </a:lnTo>
                <a:lnTo>
                  <a:pt x="23" y="158"/>
                </a:lnTo>
                <a:lnTo>
                  <a:pt x="23" y="158"/>
                </a:lnTo>
                <a:lnTo>
                  <a:pt x="23" y="158"/>
                </a:lnTo>
                <a:lnTo>
                  <a:pt x="23" y="160"/>
                </a:lnTo>
                <a:lnTo>
                  <a:pt x="23" y="160"/>
                </a:lnTo>
                <a:lnTo>
                  <a:pt x="24" y="160"/>
                </a:lnTo>
                <a:lnTo>
                  <a:pt x="24" y="160"/>
                </a:lnTo>
                <a:lnTo>
                  <a:pt x="24" y="160"/>
                </a:lnTo>
                <a:lnTo>
                  <a:pt x="24" y="160"/>
                </a:lnTo>
                <a:lnTo>
                  <a:pt x="26" y="158"/>
                </a:lnTo>
                <a:lnTo>
                  <a:pt x="26" y="158"/>
                </a:lnTo>
                <a:lnTo>
                  <a:pt x="26" y="157"/>
                </a:lnTo>
                <a:lnTo>
                  <a:pt x="26" y="157"/>
                </a:lnTo>
                <a:lnTo>
                  <a:pt x="27" y="157"/>
                </a:lnTo>
                <a:lnTo>
                  <a:pt x="27" y="157"/>
                </a:lnTo>
                <a:lnTo>
                  <a:pt x="28" y="157"/>
                </a:lnTo>
                <a:lnTo>
                  <a:pt x="30" y="157"/>
                </a:lnTo>
                <a:lnTo>
                  <a:pt x="30" y="157"/>
                </a:lnTo>
                <a:lnTo>
                  <a:pt x="31" y="157"/>
                </a:lnTo>
                <a:lnTo>
                  <a:pt x="31" y="157"/>
                </a:lnTo>
                <a:lnTo>
                  <a:pt x="31" y="157"/>
                </a:lnTo>
                <a:lnTo>
                  <a:pt x="31" y="157"/>
                </a:lnTo>
                <a:lnTo>
                  <a:pt x="33" y="158"/>
                </a:lnTo>
                <a:lnTo>
                  <a:pt x="34" y="158"/>
                </a:lnTo>
                <a:lnTo>
                  <a:pt x="36" y="158"/>
                </a:lnTo>
                <a:lnTo>
                  <a:pt x="36" y="158"/>
                </a:lnTo>
                <a:lnTo>
                  <a:pt x="37" y="158"/>
                </a:lnTo>
                <a:lnTo>
                  <a:pt x="37" y="158"/>
                </a:lnTo>
                <a:lnTo>
                  <a:pt x="43" y="157"/>
                </a:lnTo>
                <a:lnTo>
                  <a:pt x="47" y="157"/>
                </a:lnTo>
                <a:lnTo>
                  <a:pt x="50" y="157"/>
                </a:lnTo>
                <a:lnTo>
                  <a:pt x="51" y="155"/>
                </a:lnTo>
                <a:lnTo>
                  <a:pt x="50" y="155"/>
                </a:lnTo>
                <a:lnTo>
                  <a:pt x="50" y="155"/>
                </a:lnTo>
                <a:lnTo>
                  <a:pt x="51" y="155"/>
                </a:lnTo>
                <a:lnTo>
                  <a:pt x="51" y="154"/>
                </a:lnTo>
                <a:lnTo>
                  <a:pt x="51" y="154"/>
                </a:lnTo>
                <a:lnTo>
                  <a:pt x="51" y="154"/>
                </a:lnTo>
                <a:lnTo>
                  <a:pt x="51" y="154"/>
                </a:lnTo>
                <a:lnTo>
                  <a:pt x="50" y="153"/>
                </a:lnTo>
                <a:lnTo>
                  <a:pt x="48" y="154"/>
                </a:lnTo>
                <a:lnTo>
                  <a:pt x="50" y="154"/>
                </a:lnTo>
                <a:lnTo>
                  <a:pt x="50" y="154"/>
                </a:lnTo>
                <a:lnTo>
                  <a:pt x="48" y="154"/>
                </a:lnTo>
                <a:lnTo>
                  <a:pt x="47" y="155"/>
                </a:lnTo>
                <a:lnTo>
                  <a:pt x="47" y="155"/>
                </a:lnTo>
                <a:lnTo>
                  <a:pt x="47" y="155"/>
                </a:lnTo>
                <a:lnTo>
                  <a:pt x="47" y="155"/>
                </a:lnTo>
                <a:lnTo>
                  <a:pt x="47" y="155"/>
                </a:lnTo>
                <a:lnTo>
                  <a:pt x="47" y="155"/>
                </a:lnTo>
                <a:lnTo>
                  <a:pt x="47" y="155"/>
                </a:lnTo>
                <a:lnTo>
                  <a:pt x="47" y="155"/>
                </a:lnTo>
                <a:lnTo>
                  <a:pt x="47" y="155"/>
                </a:lnTo>
                <a:lnTo>
                  <a:pt x="46" y="155"/>
                </a:lnTo>
                <a:lnTo>
                  <a:pt x="46" y="154"/>
                </a:lnTo>
                <a:lnTo>
                  <a:pt x="44" y="154"/>
                </a:lnTo>
                <a:lnTo>
                  <a:pt x="44" y="154"/>
                </a:lnTo>
                <a:lnTo>
                  <a:pt x="44" y="154"/>
                </a:lnTo>
                <a:lnTo>
                  <a:pt x="43" y="154"/>
                </a:lnTo>
                <a:lnTo>
                  <a:pt x="41" y="154"/>
                </a:lnTo>
                <a:lnTo>
                  <a:pt x="41" y="154"/>
                </a:lnTo>
                <a:lnTo>
                  <a:pt x="40" y="154"/>
                </a:lnTo>
                <a:lnTo>
                  <a:pt x="40" y="154"/>
                </a:lnTo>
                <a:lnTo>
                  <a:pt x="40" y="154"/>
                </a:lnTo>
                <a:lnTo>
                  <a:pt x="38" y="154"/>
                </a:lnTo>
                <a:lnTo>
                  <a:pt x="38" y="154"/>
                </a:lnTo>
                <a:lnTo>
                  <a:pt x="38" y="154"/>
                </a:lnTo>
                <a:lnTo>
                  <a:pt x="38" y="154"/>
                </a:lnTo>
                <a:lnTo>
                  <a:pt x="37" y="154"/>
                </a:lnTo>
                <a:lnTo>
                  <a:pt x="37" y="154"/>
                </a:lnTo>
                <a:lnTo>
                  <a:pt x="37" y="154"/>
                </a:lnTo>
                <a:lnTo>
                  <a:pt x="36" y="154"/>
                </a:lnTo>
                <a:lnTo>
                  <a:pt x="36" y="155"/>
                </a:lnTo>
                <a:lnTo>
                  <a:pt x="36" y="155"/>
                </a:lnTo>
                <a:lnTo>
                  <a:pt x="36" y="155"/>
                </a:lnTo>
                <a:lnTo>
                  <a:pt x="34" y="155"/>
                </a:lnTo>
                <a:lnTo>
                  <a:pt x="33" y="155"/>
                </a:lnTo>
                <a:lnTo>
                  <a:pt x="33" y="155"/>
                </a:lnTo>
                <a:lnTo>
                  <a:pt x="31" y="155"/>
                </a:lnTo>
                <a:lnTo>
                  <a:pt x="31" y="155"/>
                </a:lnTo>
                <a:lnTo>
                  <a:pt x="30" y="155"/>
                </a:lnTo>
                <a:lnTo>
                  <a:pt x="28" y="154"/>
                </a:lnTo>
                <a:lnTo>
                  <a:pt x="28" y="154"/>
                </a:lnTo>
                <a:lnTo>
                  <a:pt x="28" y="154"/>
                </a:lnTo>
                <a:lnTo>
                  <a:pt x="28" y="154"/>
                </a:lnTo>
                <a:lnTo>
                  <a:pt x="28" y="154"/>
                </a:lnTo>
                <a:lnTo>
                  <a:pt x="27" y="154"/>
                </a:lnTo>
                <a:lnTo>
                  <a:pt x="27" y="154"/>
                </a:lnTo>
                <a:lnTo>
                  <a:pt x="26" y="154"/>
                </a:lnTo>
                <a:lnTo>
                  <a:pt x="26" y="154"/>
                </a:lnTo>
                <a:lnTo>
                  <a:pt x="27" y="155"/>
                </a:lnTo>
                <a:lnTo>
                  <a:pt x="27" y="155"/>
                </a:lnTo>
                <a:lnTo>
                  <a:pt x="26" y="155"/>
                </a:lnTo>
                <a:lnTo>
                  <a:pt x="26" y="155"/>
                </a:lnTo>
                <a:lnTo>
                  <a:pt x="24" y="154"/>
                </a:lnTo>
                <a:lnTo>
                  <a:pt x="24" y="154"/>
                </a:lnTo>
                <a:lnTo>
                  <a:pt x="23" y="154"/>
                </a:lnTo>
                <a:lnTo>
                  <a:pt x="23" y="154"/>
                </a:lnTo>
                <a:lnTo>
                  <a:pt x="23" y="155"/>
                </a:lnTo>
                <a:lnTo>
                  <a:pt x="23" y="155"/>
                </a:lnTo>
                <a:lnTo>
                  <a:pt x="23" y="155"/>
                </a:lnTo>
                <a:lnTo>
                  <a:pt x="23" y="155"/>
                </a:lnTo>
                <a:lnTo>
                  <a:pt x="23" y="155"/>
                </a:lnTo>
                <a:lnTo>
                  <a:pt x="23" y="155"/>
                </a:lnTo>
                <a:lnTo>
                  <a:pt x="21" y="155"/>
                </a:lnTo>
                <a:lnTo>
                  <a:pt x="21" y="154"/>
                </a:lnTo>
                <a:lnTo>
                  <a:pt x="23" y="154"/>
                </a:lnTo>
                <a:lnTo>
                  <a:pt x="23" y="153"/>
                </a:lnTo>
                <a:lnTo>
                  <a:pt x="21" y="153"/>
                </a:lnTo>
                <a:lnTo>
                  <a:pt x="21" y="153"/>
                </a:lnTo>
                <a:lnTo>
                  <a:pt x="21" y="153"/>
                </a:lnTo>
                <a:lnTo>
                  <a:pt x="21" y="153"/>
                </a:lnTo>
                <a:lnTo>
                  <a:pt x="20" y="153"/>
                </a:lnTo>
                <a:lnTo>
                  <a:pt x="20" y="153"/>
                </a:lnTo>
                <a:lnTo>
                  <a:pt x="20" y="153"/>
                </a:lnTo>
                <a:lnTo>
                  <a:pt x="18" y="153"/>
                </a:lnTo>
                <a:lnTo>
                  <a:pt x="18" y="153"/>
                </a:lnTo>
                <a:lnTo>
                  <a:pt x="18" y="153"/>
                </a:lnTo>
                <a:lnTo>
                  <a:pt x="18" y="153"/>
                </a:lnTo>
                <a:lnTo>
                  <a:pt x="18" y="153"/>
                </a:lnTo>
                <a:lnTo>
                  <a:pt x="18" y="154"/>
                </a:lnTo>
                <a:lnTo>
                  <a:pt x="18" y="154"/>
                </a:lnTo>
                <a:lnTo>
                  <a:pt x="17" y="154"/>
                </a:lnTo>
                <a:lnTo>
                  <a:pt x="17" y="154"/>
                </a:lnTo>
                <a:lnTo>
                  <a:pt x="17" y="154"/>
                </a:lnTo>
                <a:lnTo>
                  <a:pt x="17" y="154"/>
                </a:lnTo>
                <a:lnTo>
                  <a:pt x="17" y="153"/>
                </a:lnTo>
                <a:lnTo>
                  <a:pt x="17" y="153"/>
                </a:lnTo>
                <a:lnTo>
                  <a:pt x="17" y="153"/>
                </a:lnTo>
                <a:lnTo>
                  <a:pt x="17" y="153"/>
                </a:lnTo>
                <a:lnTo>
                  <a:pt x="17" y="153"/>
                </a:lnTo>
                <a:lnTo>
                  <a:pt x="17" y="153"/>
                </a:lnTo>
                <a:lnTo>
                  <a:pt x="16" y="154"/>
                </a:lnTo>
                <a:lnTo>
                  <a:pt x="17" y="154"/>
                </a:lnTo>
                <a:lnTo>
                  <a:pt x="17" y="154"/>
                </a:lnTo>
                <a:lnTo>
                  <a:pt x="16" y="154"/>
                </a:lnTo>
                <a:lnTo>
                  <a:pt x="16" y="154"/>
                </a:lnTo>
                <a:lnTo>
                  <a:pt x="16" y="154"/>
                </a:lnTo>
                <a:lnTo>
                  <a:pt x="16" y="153"/>
                </a:lnTo>
                <a:lnTo>
                  <a:pt x="14" y="153"/>
                </a:lnTo>
                <a:lnTo>
                  <a:pt x="13" y="151"/>
                </a:lnTo>
                <a:lnTo>
                  <a:pt x="13" y="151"/>
                </a:lnTo>
                <a:lnTo>
                  <a:pt x="14" y="151"/>
                </a:lnTo>
                <a:lnTo>
                  <a:pt x="14" y="150"/>
                </a:lnTo>
                <a:lnTo>
                  <a:pt x="14" y="150"/>
                </a:lnTo>
                <a:lnTo>
                  <a:pt x="14" y="150"/>
                </a:lnTo>
                <a:lnTo>
                  <a:pt x="14" y="150"/>
                </a:lnTo>
                <a:lnTo>
                  <a:pt x="14" y="150"/>
                </a:lnTo>
                <a:lnTo>
                  <a:pt x="13" y="150"/>
                </a:lnTo>
                <a:lnTo>
                  <a:pt x="13" y="150"/>
                </a:lnTo>
                <a:lnTo>
                  <a:pt x="13" y="148"/>
                </a:lnTo>
                <a:lnTo>
                  <a:pt x="13" y="148"/>
                </a:lnTo>
                <a:lnTo>
                  <a:pt x="13" y="148"/>
                </a:lnTo>
                <a:lnTo>
                  <a:pt x="13" y="148"/>
                </a:lnTo>
                <a:lnTo>
                  <a:pt x="13" y="148"/>
                </a:lnTo>
                <a:lnTo>
                  <a:pt x="14" y="148"/>
                </a:lnTo>
                <a:lnTo>
                  <a:pt x="14" y="148"/>
                </a:lnTo>
                <a:lnTo>
                  <a:pt x="16" y="148"/>
                </a:lnTo>
                <a:lnTo>
                  <a:pt x="16" y="148"/>
                </a:lnTo>
                <a:lnTo>
                  <a:pt x="16" y="148"/>
                </a:lnTo>
                <a:lnTo>
                  <a:pt x="16" y="148"/>
                </a:lnTo>
                <a:lnTo>
                  <a:pt x="16" y="148"/>
                </a:lnTo>
                <a:lnTo>
                  <a:pt x="16" y="148"/>
                </a:lnTo>
                <a:lnTo>
                  <a:pt x="16" y="150"/>
                </a:lnTo>
                <a:lnTo>
                  <a:pt x="17" y="150"/>
                </a:lnTo>
                <a:lnTo>
                  <a:pt x="17" y="150"/>
                </a:lnTo>
                <a:lnTo>
                  <a:pt x="18" y="150"/>
                </a:lnTo>
                <a:lnTo>
                  <a:pt x="18" y="150"/>
                </a:lnTo>
                <a:lnTo>
                  <a:pt x="18" y="148"/>
                </a:lnTo>
                <a:lnTo>
                  <a:pt x="18" y="148"/>
                </a:lnTo>
                <a:lnTo>
                  <a:pt x="18" y="150"/>
                </a:lnTo>
                <a:lnTo>
                  <a:pt x="20" y="150"/>
                </a:lnTo>
                <a:lnTo>
                  <a:pt x="20" y="150"/>
                </a:lnTo>
                <a:lnTo>
                  <a:pt x="20" y="148"/>
                </a:lnTo>
                <a:lnTo>
                  <a:pt x="20" y="148"/>
                </a:lnTo>
                <a:lnTo>
                  <a:pt x="20" y="148"/>
                </a:lnTo>
                <a:lnTo>
                  <a:pt x="20" y="147"/>
                </a:lnTo>
                <a:lnTo>
                  <a:pt x="20" y="147"/>
                </a:lnTo>
                <a:lnTo>
                  <a:pt x="20" y="147"/>
                </a:lnTo>
                <a:lnTo>
                  <a:pt x="20" y="145"/>
                </a:lnTo>
                <a:lnTo>
                  <a:pt x="18" y="145"/>
                </a:lnTo>
                <a:lnTo>
                  <a:pt x="18" y="147"/>
                </a:lnTo>
                <a:lnTo>
                  <a:pt x="18" y="147"/>
                </a:lnTo>
                <a:lnTo>
                  <a:pt x="18" y="147"/>
                </a:lnTo>
                <a:lnTo>
                  <a:pt x="18" y="147"/>
                </a:lnTo>
                <a:lnTo>
                  <a:pt x="18" y="147"/>
                </a:lnTo>
                <a:lnTo>
                  <a:pt x="18" y="147"/>
                </a:lnTo>
                <a:lnTo>
                  <a:pt x="18" y="147"/>
                </a:lnTo>
                <a:lnTo>
                  <a:pt x="17" y="147"/>
                </a:lnTo>
                <a:lnTo>
                  <a:pt x="17" y="147"/>
                </a:lnTo>
                <a:lnTo>
                  <a:pt x="16" y="147"/>
                </a:lnTo>
                <a:lnTo>
                  <a:pt x="16" y="145"/>
                </a:lnTo>
                <a:lnTo>
                  <a:pt x="16" y="147"/>
                </a:lnTo>
                <a:lnTo>
                  <a:pt x="14" y="147"/>
                </a:lnTo>
                <a:lnTo>
                  <a:pt x="14" y="147"/>
                </a:lnTo>
                <a:lnTo>
                  <a:pt x="14" y="145"/>
                </a:lnTo>
                <a:lnTo>
                  <a:pt x="14" y="145"/>
                </a:lnTo>
                <a:lnTo>
                  <a:pt x="14" y="145"/>
                </a:lnTo>
                <a:lnTo>
                  <a:pt x="13" y="145"/>
                </a:lnTo>
                <a:lnTo>
                  <a:pt x="11" y="145"/>
                </a:lnTo>
                <a:lnTo>
                  <a:pt x="10" y="145"/>
                </a:lnTo>
                <a:lnTo>
                  <a:pt x="8" y="145"/>
                </a:lnTo>
                <a:lnTo>
                  <a:pt x="10" y="144"/>
                </a:lnTo>
                <a:lnTo>
                  <a:pt x="10" y="144"/>
                </a:lnTo>
                <a:lnTo>
                  <a:pt x="8" y="144"/>
                </a:lnTo>
                <a:lnTo>
                  <a:pt x="8" y="144"/>
                </a:lnTo>
                <a:lnTo>
                  <a:pt x="8" y="144"/>
                </a:lnTo>
                <a:lnTo>
                  <a:pt x="10" y="144"/>
                </a:lnTo>
                <a:lnTo>
                  <a:pt x="10" y="144"/>
                </a:lnTo>
                <a:lnTo>
                  <a:pt x="10" y="144"/>
                </a:lnTo>
                <a:lnTo>
                  <a:pt x="10" y="144"/>
                </a:lnTo>
                <a:lnTo>
                  <a:pt x="10" y="144"/>
                </a:lnTo>
                <a:lnTo>
                  <a:pt x="10" y="144"/>
                </a:lnTo>
                <a:lnTo>
                  <a:pt x="10" y="144"/>
                </a:lnTo>
                <a:lnTo>
                  <a:pt x="11" y="144"/>
                </a:lnTo>
                <a:lnTo>
                  <a:pt x="11" y="144"/>
                </a:lnTo>
                <a:lnTo>
                  <a:pt x="13" y="144"/>
                </a:lnTo>
                <a:lnTo>
                  <a:pt x="13" y="144"/>
                </a:lnTo>
                <a:lnTo>
                  <a:pt x="13" y="144"/>
                </a:lnTo>
                <a:lnTo>
                  <a:pt x="13" y="145"/>
                </a:lnTo>
                <a:lnTo>
                  <a:pt x="13" y="145"/>
                </a:lnTo>
                <a:lnTo>
                  <a:pt x="13" y="144"/>
                </a:lnTo>
                <a:lnTo>
                  <a:pt x="13" y="144"/>
                </a:lnTo>
                <a:lnTo>
                  <a:pt x="13" y="144"/>
                </a:lnTo>
                <a:lnTo>
                  <a:pt x="14" y="144"/>
                </a:lnTo>
                <a:lnTo>
                  <a:pt x="14" y="144"/>
                </a:lnTo>
                <a:lnTo>
                  <a:pt x="13" y="143"/>
                </a:lnTo>
                <a:lnTo>
                  <a:pt x="13" y="143"/>
                </a:lnTo>
                <a:lnTo>
                  <a:pt x="13" y="141"/>
                </a:lnTo>
                <a:lnTo>
                  <a:pt x="11" y="141"/>
                </a:lnTo>
                <a:lnTo>
                  <a:pt x="11" y="141"/>
                </a:lnTo>
                <a:lnTo>
                  <a:pt x="11" y="141"/>
                </a:lnTo>
                <a:lnTo>
                  <a:pt x="11" y="143"/>
                </a:lnTo>
                <a:lnTo>
                  <a:pt x="11" y="143"/>
                </a:lnTo>
                <a:lnTo>
                  <a:pt x="11" y="143"/>
                </a:lnTo>
                <a:lnTo>
                  <a:pt x="11" y="143"/>
                </a:lnTo>
                <a:lnTo>
                  <a:pt x="10" y="143"/>
                </a:lnTo>
                <a:lnTo>
                  <a:pt x="10" y="143"/>
                </a:lnTo>
                <a:lnTo>
                  <a:pt x="8" y="143"/>
                </a:lnTo>
                <a:lnTo>
                  <a:pt x="8" y="143"/>
                </a:lnTo>
                <a:lnTo>
                  <a:pt x="7" y="143"/>
                </a:lnTo>
                <a:lnTo>
                  <a:pt x="7" y="141"/>
                </a:lnTo>
                <a:lnTo>
                  <a:pt x="7" y="141"/>
                </a:lnTo>
                <a:lnTo>
                  <a:pt x="7" y="141"/>
                </a:lnTo>
                <a:lnTo>
                  <a:pt x="7" y="141"/>
                </a:lnTo>
                <a:lnTo>
                  <a:pt x="7" y="141"/>
                </a:lnTo>
                <a:lnTo>
                  <a:pt x="7" y="141"/>
                </a:lnTo>
                <a:lnTo>
                  <a:pt x="6" y="141"/>
                </a:lnTo>
                <a:lnTo>
                  <a:pt x="6" y="141"/>
                </a:lnTo>
                <a:lnTo>
                  <a:pt x="7" y="140"/>
                </a:lnTo>
                <a:lnTo>
                  <a:pt x="7" y="140"/>
                </a:lnTo>
                <a:lnTo>
                  <a:pt x="6" y="140"/>
                </a:lnTo>
                <a:lnTo>
                  <a:pt x="6" y="140"/>
                </a:lnTo>
                <a:lnTo>
                  <a:pt x="6" y="140"/>
                </a:lnTo>
                <a:lnTo>
                  <a:pt x="3" y="140"/>
                </a:lnTo>
                <a:lnTo>
                  <a:pt x="3" y="140"/>
                </a:lnTo>
                <a:lnTo>
                  <a:pt x="3" y="140"/>
                </a:lnTo>
                <a:lnTo>
                  <a:pt x="3" y="140"/>
                </a:lnTo>
                <a:lnTo>
                  <a:pt x="1" y="138"/>
                </a:lnTo>
                <a:lnTo>
                  <a:pt x="0" y="137"/>
                </a:lnTo>
                <a:lnTo>
                  <a:pt x="0" y="137"/>
                </a:lnTo>
                <a:lnTo>
                  <a:pt x="1" y="137"/>
                </a:lnTo>
                <a:lnTo>
                  <a:pt x="1" y="137"/>
                </a:lnTo>
                <a:lnTo>
                  <a:pt x="1" y="137"/>
                </a:lnTo>
                <a:lnTo>
                  <a:pt x="1" y="137"/>
                </a:lnTo>
                <a:lnTo>
                  <a:pt x="1" y="137"/>
                </a:lnTo>
                <a:lnTo>
                  <a:pt x="1" y="137"/>
                </a:lnTo>
                <a:lnTo>
                  <a:pt x="0" y="135"/>
                </a:lnTo>
                <a:lnTo>
                  <a:pt x="0" y="135"/>
                </a:lnTo>
                <a:lnTo>
                  <a:pt x="1" y="135"/>
                </a:lnTo>
                <a:lnTo>
                  <a:pt x="1" y="135"/>
                </a:lnTo>
                <a:lnTo>
                  <a:pt x="1" y="135"/>
                </a:lnTo>
                <a:lnTo>
                  <a:pt x="1" y="135"/>
                </a:lnTo>
                <a:lnTo>
                  <a:pt x="1" y="135"/>
                </a:lnTo>
                <a:lnTo>
                  <a:pt x="1" y="135"/>
                </a:lnTo>
                <a:lnTo>
                  <a:pt x="1" y="135"/>
                </a:lnTo>
                <a:lnTo>
                  <a:pt x="3" y="135"/>
                </a:lnTo>
                <a:lnTo>
                  <a:pt x="4" y="135"/>
                </a:lnTo>
                <a:lnTo>
                  <a:pt x="6" y="134"/>
                </a:lnTo>
                <a:lnTo>
                  <a:pt x="6" y="134"/>
                </a:lnTo>
                <a:lnTo>
                  <a:pt x="7" y="134"/>
                </a:lnTo>
                <a:lnTo>
                  <a:pt x="7" y="134"/>
                </a:lnTo>
                <a:lnTo>
                  <a:pt x="7" y="133"/>
                </a:lnTo>
                <a:lnTo>
                  <a:pt x="7" y="133"/>
                </a:lnTo>
                <a:lnTo>
                  <a:pt x="8" y="134"/>
                </a:lnTo>
                <a:lnTo>
                  <a:pt x="8" y="134"/>
                </a:lnTo>
                <a:lnTo>
                  <a:pt x="8" y="134"/>
                </a:lnTo>
                <a:lnTo>
                  <a:pt x="8" y="134"/>
                </a:lnTo>
                <a:lnTo>
                  <a:pt x="8" y="133"/>
                </a:lnTo>
                <a:lnTo>
                  <a:pt x="8" y="133"/>
                </a:lnTo>
                <a:lnTo>
                  <a:pt x="8" y="133"/>
                </a:lnTo>
                <a:lnTo>
                  <a:pt x="8" y="131"/>
                </a:lnTo>
                <a:lnTo>
                  <a:pt x="8" y="131"/>
                </a:lnTo>
                <a:lnTo>
                  <a:pt x="8" y="131"/>
                </a:lnTo>
                <a:lnTo>
                  <a:pt x="10" y="131"/>
                </a:lnTo>
                <a:lnTo>
                  <a:pt x="11" y="131"/>
                </a:lnTo>
                <a:lnTo>
                  <a:pt x="11" y="131"/>
                </a:lnTo>
                <a:lnTo>
                  <a:pt x="11" y="131"/>
                </a:lnTo>
                <a:lnTo>
                  <a:pt x="11" y="131"/>
                </a:lnTo>
                <a:lnTo>
                  <a:pt x="13" y="131"/>
                </a:lnTo>
                <a:lnTo>
                  <a:pt x="13" y="133"/>
                </a:lnTo>
                <a:lnTo>
                  <a:pt x="14" y="133"/>
                </a:lnTo>
                <a:lnTo>
                  <a:pt x="14" y="133"/>
                </a:lnTo>
                <a:lnTo>
                  <a:pt x="14" y="133"/>
                </a:lnTo>
                <a:lnTo>
                  <a:pt x="16" y="133"/>
                </a:lnTo>
                <a:lnTo>
                  <a:pt x="16" y="133"/>
                </a:lnTo>
                <a:lnTo>
                  <a:pt x="16" y="133"/>
                </a:lnTo>
                <a:lnTo>
                  <a:pt x="16" y="133"/>
                </a:lnTo>
                <a:lnTo>
                  <a:pt x="16" y="133"/>
                </a:lnTo>
                <a:lnTo>
                  <a:pt x="16" y="133"/>
                </a:lnTo>
                <a:lnTo>
                  <a:pt x="16" y="133"/>
                </a:lnTo>
                <a:lnTo>
                  <a:pt x="16" y="133"/>
                </a:lnTo>
                <a:lnTo>
                  <a:pt x="16" y="133"/>
                </a:lnTo>
                <a:lnTo>
                  <a:pt x="17" y="133"/>
                </a:lnTo>
                <a:lnTo>
                  <a:pt x="17" y="131"/>
                </a:lnTo>
                <a:lnTo>
                  <a:pt x="18" y="131"/>
                </a:lnTo>
                <a:lnTo>
                  <a:pt x="18" y="131"/>
                </a:lnTo>
                <a:lnTo>
                  <a:pt x="20" y="133"/>
                </a:lnTo>
                <a:lnTo>
                  <a:pt x="20" y="133"/>
                </a:lnTo>
                <a:lnTo>
                  <a:pt x="20" y="133"/>
                </a:lnTo>
                <a:lnTo>
                  <a:pt x="20" y="133"/>
                </a:lnTo>
                <a:lnTo>
                  <a:pt x="21" y="131"/>
                </a:lnTo>
                <a:lnTo>
                  <a:pt x="23" y="131"/>
                </a:lnTo>
                <a:lnTo>
                  <a:pt x="23" y="131"/>
                </a:lnTo>
                <a:lnTo>
                  <a:pt x="23" y="133"/>
                </a:lnTo>
                <a:lnTo>
                  <a:pt x="23" y="133"/>
                </a:lnTo>
                <a:lnTo>
                  <a:pt x="23" y="134"/>
                </a:lnTo>
                <a:lnTo>
                  <a:pt x="23" y="134"/>
                </a:lnTo>
                <a:lnTo>
                  <a:pt x="23" y="134"/>
                </a:lnTo>
                <a:lnTo>
                  <a:pt x="23" y="134"/>
                </a:lnTo>
                <a:lnTo>
                  <a:pt x="21" y="134"/>
                </a:lnTo>
                <a:lnTo>
                  <a:pt x="21" y="135"/>
                </a:lnTo>
                <a:lnTo>
                  <a:pt x="21" y="135"/>
                </a:lnTo>
                <a:lnTo>
                  <a:pt x="20" y="134"/>
                </a:lnTo>
                <a:lnTo>
                  <a:pt x="18" y="134"/>
                </a:lnTo>
                <a:lnTo>
                  <a:pt x="18" y="134"/>
                </a:lnTo>
                <a:lnTo>
                  <a:pt x="18" y="134"/>
                </a:lnTo>
                <a:lnTo>
                  <a:pt x="17" y="134"/>
                </a:lnTo>
                <a:lnTo>
                  <a:pt x="16" y="134"/>
                </a:lnTo>
                <a:lnTo>
                  <a:pt x="16" y="133"/>
                </a:lnTo>
                <a:lnTo>
                  <a:pt x="16" y="133"/>
                </a:lnTo>
                <a:lnTo>
                  <a:pt x="16" y="133"/>
                </a:lnTo>
                <a:lnTo>
                  <a:pt x="16" y="133"/>
                </a:lnTo>
                <a:lnTo>
                  <a:pt x="16" y="134"/>
                </a:lnTo>
                <a:lnTo>
                  <a:pt x="16" y="134"/>
                </a:lnTo>
                <a:lnTo>
                  <a:pt x="16" y="133"/>
                </a:lnTo>
                <a:lnTo>
                  <a:pt x="14" y="133"/>
                </a:lnTo>
                <a:lnTo>
                  <a:pt x="14" y="133"/>
                </a:lnTo>
                <a:lnTo>
                  <a:pt x="11" y="133"/>
                </a:lnTo>
                <a:lnTo>
                  <a:pt x="11" y="134"/>
                </a:lnTo>
                <a:lnTo>
                  <a:pt x="11" y="134"/>
                </a:lnTo>
                <a:lnTo>
                  <a:pt x="11" y="134"/>
                </a:lnTo>
                <a:lnTo>
                  <a:pt x="10" y="134"/>
                </a:lnTo>
                <a:lnTo>
                  <a:pt x="10" y="134"/>
                </a:lnTo>
                <a:lnTo>
                  <a:pt x="8" y="134"/>
                </a:lnTo>
                <a:lnTo>
                  <a:pt x="7" y="134"/>
                </a:lnTo>
                <a:lnTo>
                  <a:pt x="6" y="135"/>
                </a:lnTo>
                <a:lnTo>
                  <a:pt x="6" y="135"/>
                </a:lnTo>
                <a:lnTo>
                  <a:pt x="7" y="135"/>
                </a:lnTo>
                <a:lnTo>
                  <a:pt x="7" y="137"/>
                </a:lnTo>
                <a:lnTo>
                  <a:pt x="8" y="137"/>
                </a:lnTo>
                <a:lnTo>
                  <a:pt x="10" y="137"/>
                </a:lnTo>
                <a:lnTo>
                  <a:pt x="10" y="137"/>
                </a:lnTo>
                <a:lnTo>
                  <a:pt x="10" y="137"/>
                </a:lnTo>
                <a:lnTo>
                  <a:pt x="10" y="137"/>
                </a:lnTo>
                <a:lnTo>
                  <a:pt x="11" y="137"/>
                </a:lnTo>
                <a:lnTo>
                  <a:pt x="11" y="137"/>
                </a:lnTo>
                <a:lnTo>
                  <a:pt x="13" y="137"/>
                </a:lnTo>
                <a:lnTo>
                  <a:pt x="14" y="137"/>
                </a:lnTo>
                <a:lnTo>
                  <a:pt x="14" y="137"/>
                </a:lnTo>
                <a:lnTo>
                  <a:pt x="14" y="137"/>
                </a:lnTo>
                <a:lnTo>
                  <a:pt x="14" y="137"/>
                </a:lnTo>
                <a:lnTo>
                  <a:pt x="16" y="137"/>
                </a:lnTo>
                <a:lnTo>
                  <a:pt x="17" y="137"/>
                </a:lnTo>
                <a:lnTo>
                  <a:pt x="17" y="137"/>
                </a:lnTo>
                <a:lnTo>
                  <a:pt x="17" y="137"/>
                </a:lnTo>
                <a:lnTo>
                  <a:pt x="17" y="137"/>
                </a:lnTo>
                <a:lnTo>
                  <a:pt x="17" y="137"/>
                </a:lnTo>
                <a:lnTo>
                  <a:pt x="17" y="137"/>
                </a:lnTo>
                <a:lnTo>
                  <a:pt x="17" y="138"/>
                </a:lnTo>
                <a:lnTo>
                  <a:pt x="18" y="138"/>
                </a:lnTo>
                <a:lnTo>
                  <a:pt x="18" y="138"/>
                </a:lnTo>
                <a:lnTo>
                  <a:pt x="18" y="138"/>
                </a:lnTo>
                <a:lnTo>
                  <a:pt x="18" y="137"/>
                </a:lnTo>
                <a:lnTo>
                  <a:pt x="18" y="137"/>
                </a:lnTo>
                <a:lnTo>
                  <a:pt x="18" y="137"/>
                </a:lnTo>
                <a:lnTo>
                  <a:pt x="18" y="137"/>
                </a:lnTo>
                <a:lnTo>
                  <a:pt x="20" y="137"/>
                </a:lnTo>
                <a:lnTo>
                  <a:pt x="20" y="137"/>
                </a:lnTo>
                <a:lnTo>
                  <a:pt x="20" y="137"/>
                </a:lnTo>
                <a:lnTo>
                  <a:pt x="21" y="137"/>
                </a:lnTo>
                <a:lnTo>
                  <a:pt x="23" y="137"/>
                </a:lnTo>
                <a:lnTo>
                  <a:pt x="23" y="135"/>
                </a:lnTo>
                <a:lnTo>
                  <a:pt x="23" y="135"/>
                </a:lnTo>
                <a:lnTo>
                  <a:pt x="23" y="135"/>
                </a:lnTo>
                <a:lnTo>
                  <a:pt x="24" y="135"/>
                </a:lnTo>
                <a:lnTo>
                  <a:pt x="26" y="135"/>
                </a:lnTo>
                <a:lnTo>
                  <a:pt x="28" y="135"/>
                </a:lnTo>
                <a:lnTo>
                  <a:pt x="31" y="135"/>
                </a:lnTo>
                <a:lnTo>
                  <a:pt x="33" y="134"/>
                </a:lnTo>
                <a:lnTo>
                  <a:pt x="33" y="134"/>
                </a:lnTo>
                <a:lnTo>
                  <a:pt x="34" y="134"/>
                </a:lnTo>
                <a:lnTo>
                  <a:pt x="33" y="134"/>
                </a:lnTo>
                <a:lnTo>
                  <a:pt x="33" y="134"/>
                </a:lnTo>
                <a:lnTo>
                  <a:pt x="33" y="134"/>
                </a:lnTo>
                <a:lnTo>
                  <a:pt x="34" y="134"/>
                </a:lnTo>
                <a:lnTo>
                  <a:pt x="34" y="133"/>
                </a:lnTo>
                <a:lnTo>
                  <a:pt x="36" y="134"/>
                </a:lnTo>
                <a:lnTo>
                  <a:pt x="34" y="134"/>
                </a:lnTo>
                <a:lnTo>
                  <a:pt x="34" y="134"/>
                </a:lnTo>
                <a:lnTo>
                  <a:pt x="36" y="134"/>
                </a:lnTo>
                <a:lnTo>
                  <a:pt x="36" y="135"/>
                </a:lnTo>
                <a:lnTo>
                  <a:pt x="36" y="135"/>
                </a:lnTo>
                <a:lnTo>
                  <a:pt x="36" y="134"/>
                </a:lnTo>
                <a:lnTo>
                  <a:pt x="36" y="134"/>
                </a:lnTo>
                <a:lnTo>
                  <a:pt x="37" y="134"/>
                </a:lnTo>
                <a:lnTo>
                  <a:pt x="37" y="134"/>
                </a:lnTo>
                <a:lnTo>
                  <a:pt x="38" y="134"/>
                </a:lnTo>
                <a:lnTo>
                  <a:pt x="38" y="134"/>
                </a:lnTo>
                <a:lnTo>
                  <a:pt x="38" y="134"/>
                </a:lnTo>
                <a:lnTo>
                  <a:pt x="38" y="133"/>
                </a:lnTo>
                <a:lnTo>
                  <a:pt x="38" y="133"/>
                </a:lnTo>
                <a:lnTo>
                  <a:pt x="38" y="133"/>
                </a:lnTo>
                <a:lnTo>
                  <a:pt x="40" y="134"/>
                </a:lnTo>
                <a:lnTo>
                  <a:pt x="40" y="134"/>
                </a:lnTo>
                <a:lnTo>
                  <a:pt x="40" y="134"/>
                </a:lnTo>
                <a:lnTo>
                  <a:pt x="41" y="134"/>
                </a:lnTo>
                <a:lnTo>
                  <a:pt x="41" y="133"/>
                </a:lnTo>
                <a:lnTo>
                  <a:pt x="41" y="133"/>
                </a:lnTo>
                <a:lnTo>
                  <a:pt x="41" y="133"/>
                </a:lnTo>
                <a:lnTo>
                  <a:pt x="43" y="131"/>
                </a:lnTo>
                <a:lnTo>
                  <a:pt x="44" y="131"/>
                </a:lnTo>
                <a:lnTo>
                  <a:pt x="44" y="131"/>
                </a:lnTo>
                <a:lnTo>
                  <a:pt x="44" y="131"/>
                </a:lnTo>
                <a:lnTo>
                  <a:pt x="43" y="131"/>
                </a:lnTo>
                <a:lnTo>
                  <a:pt x="43" y="131"/>
                </a:lnTo>
                <a:lnTo>
                  <a:pt x="41" y="131"/>
                </a:lnTo>
                <a:lnTo>
                  <a:pt x="41" y="131"/>
                </a:lnTo>
                <a:lnTo>
                  <a:pt x="40" y="131"/>
                </a:lnTo>
                <a:lnTo>
                  <a:pt x="40" y="131"/>
                </a:lnTo>
                <a:lnTo>
                  <a:pt x="40" y="130"/>
                </a:lnTo>
                <a:lnTo>
                  <a:pt x="40" y="130"/>
                </a:lnTo>
                <a:lnTo>
                  <a:pt x="38" y="130"/>
                </a:lnTo>
                <a:lnTo>
                  <a:pt x="38" y="130"/>
                </a:lnTo>
                <a:lnTo>
                  <a:pt x="38" y="131"/>
                </a:lnTo>
                <a:lnTo>
                  <a:pt x="38" y="131"/>
                </a:lnTo>
                <a:lnTo>
                  <a:pt x="38" y="131"/>
                </a:lnTo>
                <a:lnTo>
                  <a:pt x="37" y="131"/>
                </a:lnTo>
                <a:lnTo>
                  <a:pt x="37" y="131"/>
                </a:lnTo>
                <a:lnTo>
                  <a:pt x="37" y="131"/>
                </a:lnTo>
                <a:lnTo>
                  <a:pt x="36" y="131"/>
                </a:lnTo>
                <a:lnTo>
                  <a:pt x="36" y="133"/>
                </a:lnTo>
                <a:lnTo>
                  <a:pt x="36" y="133"/>
                </a:lnTo>
                <a:lnTo>
                  <a:pt x="34" y="133"/>
                </a:lnTo>
                <a:lnTo>
                  <a:pt x="33" y="131"/>
                </a:lnTo>
                <a:lnTo>
                  <a:pt x="33" y="131"/>
                </a:lnTo>
                <a:lnTo>
                  <a:pt x="33" y="131"/>
                </a:lnTo>
                <a:lnTo>
                  <a:pt x="33" y="131"/>
                </a:lnTo>
                <a:lnTo>
                  <a:pt x="31" y="133"/>
                </a:lnTo>
                <a:lnTo>
                  <a:pt x="31" y="131"/>
                </a:lnTo>
                <a:lnTo>
                  <a:pt x="31" y="131"/>
                </a:lnTo>
                <a:lnTo>
                  <a:pt x="30" y="133"/>
                </a:lnTo>
                <a:lnTo>
                  <a:pt x="30" y="133"/>
                </a:lnTo>
                <a:lnTo>
                  <a:pt x="28" y="133"/>
                </a:lnTo>
                <a:lnTo>
                  <a:pt x="28" y="133"/>
                </a:lnTo>
                <a:lnTo>
                  <a:pt x="28" y="133"/>
                </a:lnTo>
                <a:lnTo>
                  <a:pt x="27" y="134"/>
                </a:lnTo>
                <a:lnTo>
                  <a:pt x="26" y="134"/>
                </a:lnTo>
                <a:lnTo>
                  <a:pt x="26" y="134"/>
                </a:lnTo>
                <a:lnTo>
                  <a:pt x="26" y="134"/>
                </a:lnTo>
                <a:lnTo>
                  <a:pt x="24" y="134"/>
                </a:lnTo>
                <a:lnTo>
                  <a:pt x="24" y="133"/>
                </a:lnTo>
                <a:lnTo>
                  <a:pt x="24" y="133"/>
                </a:lnTo>
                <a:lnTo>
                  <a:pt x="24" y="133"/>
                </a:lnTo>
                <a:lnTo>
                  <a:pt x="24" y="133"/>
                </a:lnTo>
                <a:lnTo>
                  <a:pt x="24" y="131"/>
                </a:lnTo>
                <a:lnTo>
                  <a:pt x="24" y="131"/>
                </a:lnTo>
                <a:lnTo>
                  <a:pt x="24" y="131"/>
                </a:lnTo>
                <a:lnTo>
                  <a:pt x="26" y="131"/>
                </a:lnTo>
                <a:lnTo>
                  <a:pt x="26" y="131"/>
                </a:lnTo>
                <a:lnTo>
                  <a:pt x="26" y="131"/>
                </a:lnTo>
                <a:lnTo>
                  <a:pt x="26" y="131"/>
                </a:lnTo>
                <a:lnTo>
                  <a:pt x="26" y="133"/>
                </a:lnTo>
                <a:lnTo>
                  <a:pt x="26" y="133"/>
                </a:lnTo>
                <a:lnTo>
                  <a:pt x="26" y="133"/>
                </a:lnTo>
                <a:lnTo>
                  <a:pt x="27" y="131"/>
                </a:lnTo>
                <a:lnTo>
                  <a:pt x="27" y="131"/>
                </a:lnTo>
                <a:lnTo>
                  <a:pt x="27" y="131"/>
                </a:lnTo>
                <a:lnTo>
                  <a:pt x="28" y="131"/>
                </a:lnTo>
                <a:lnTo>
                  <a:pt x="31" y="131"/>
                </a:lnTo>
                <a:lnTo>
                  <a:pt x="33" y="131"/>
                </a:lnTo>
                <a:lnTo>
                  <a:pt x="34" y="131"/>
                </a:lnTo>
                <a:lnTo>
                  <a:pt x="34" y="130"/>
                </a:lnTo>
                <a:lnTo>
                  <a:pt x="36" y="130"/>
                </a:lnTo>
                <a:lnTo>
                  <a:pt x="36" y="128"/>
                </a:lnTo>
                <a:lnTo>
                  <a:pt x="36" y="128"/>
                </a:lnTo>
                <a:lnTo>
                  <a:pt x="34" y="128"/>
                </a:lnTo>
                <a:lnTo>
                  <a:pt x="34" y="130"/>
                </a:lnTo>
                <a:lnTo>
                  <a:pt x="33" y="130"/>
                </a:lnTo>
                <a:lnTo>
                  <a:pt x="33" y="130"/>
                </a:lnTo>
                <a:lnTo>
                  <a:pt x="31" y="128"/>
                </a:lnTo>
                <a:lnTo>
                  <a:pt x="31" y="128"/>
                </a:lnTo>
                <a:lnTo>
                  <a:pt x="31" y="130"/>
                </a:lnTo>
                <a:lnTo>
                  <a:pt x="31" y="130"/>
                </a:lnTo>
                <a:lnTo>
                  <a:pt x="31" y="130"/>
                </a:lnTo>
                <a:lnTo>
                  <a:pt x="31" y="130"/>
                </a:lnTo>
                <a:lnTo>
                  <a:pt x="31" y="130"/>
                </a:lnTo>
                <a:lnTo>
                  <a:pt x="31" y="130"/>
                </a:lnTo>
                <a:lnTo>
                  <a:pt x="31" y="130"/>
                </a:lnTo>
                <a:lnTo>
                  <a:pt x="31" y="130"/>
                </a:lnTo>
                <a:lnTo>
                  <a:pt x="30" y="130"/>
                </a:lnTo>
                <a:lnTo>
                  <a:pt x="28" y="130"/>
                </a:lnTo>
                <a:lnTo>
                  <a:pt x="27" y="130"/>
                </a:lnTo>
                <a:lnTo>
                  <a:pt x="26" y="130"/>
                </a:lnTo>
                <a:lnTo>
                  <a:pt x="24" y="130"/>
                </a:lnTo>
                <a:lnTo>
                  <a:pt x="23" y="130"/>
                </a:lnTo>
                <a:lnTo>
                  <a:pt x="23" y="130"/>
                </a:lnTo>
                <a:lnTo>
                  <a:pt x="23" y="128"/>
                </a:lnTo>
                <a:lnTo>
                  <a:pt x="23" y="128"/>
                </a:lnTo>
                <a:lnTo>
                  <a:pt x="21" y="128"/>
                </a:lnTo>
                <a:lnTo>
                  <a:pt x="21" y="128"/>
                </a:lnTo>
                <a:lnTo>
                  <a:pt x="21" y="130"/>
                </a:lnTo>
                <a:lnTo>
                  <a:pt x="21" y="130"/>
                </a:lnTo>
                <a:lnTo>
                  <a:pt x="21" y="130"/>
                </a:lnTo>
                <a:lnTo>
                  <a:pt x="21" y="130"/>
                </a:lnTo>
                <a:lnTo>
                  <a:pt x="21" y="130"/>
                </a:lnTo>
                <a:lnTo>
                  <a:pt x="20" y="128"/>
                </a:lnTo>
                <a:lnTo>
                  <a:pt x="20" y="128"/>
                </a:lnTo>
                <a:lnTo>
                  <a:pt x="20" y="128"/>
                </a:lnTo>
                <a:lnTo>
                  <a:pt x="20" y="128"/>
                </a:lnTo>
                <a:lnTo>
                  <a:pt x="18" y="128"/>
                </a:lnTo>
                <a:lnTo>
                  <a:pt x="17" y="128"/>
                </a:lnTo>
                <a:lnTo>
                  <a:pt x="16" y="128"/>
                </a:lnTo>
                <a:lnTo>
                  <a:pt x="16" y="130"/>
                </a:lnTo>
                <a:lnTo>
                  <a:pt x="16" y="130"/>
                </a:lnTo>
                <a:lnTo>
                  <a:pt x="16" y="128"/>
                </a:lnTo>
                <a:lnTo>
                  <a:pt x="14" y="128"/>
                </a:lnTo>
                <a:lnTo>
                  <a:pt x="14" y="128"/>
                </a:lnTo>
                <a:lnTo>
                  <a:pt x="14" y="128"/>
                </a:lnTo>
                <a:lnTo>
                  <a:pt x="14" y="128"/>
                </a:lnTo>
                <a:lnTo>
                  <a:pt x="14" y="128"/>
                </a:lnTo>
                <a:lnTo>
                  <a:pt x="14" y="130"/>
                </a:lnTo>
                <a:lnTo>
                  <a:pt x="14" y="130"/>
                </a:lnTo>
                <a:lnTo>
                  <a:pt x="14" y="130"/>
                </a:lnTo>
                <a:lnTo>
                  <a:pt x="13" y="128"/>
                </a:lnTo>
                <a:lnTo>
                  <a:pt x="11" y="128"/>
                </a:lnTo>
                <a:lnTo>
                  <a:pt x="10" y="128"/>
                </a:lnTo>
                <a:lnTo>
                  <a:pt x="10" y="127"/>
                </a:lnTo>
                <a:lnTo>
                  <a:pt x="10" y="127"/>
                </a:lnTo>
                <a:lnTo>
                  <a:pt x="13" y="127"/>
                </a:lnTo>
                <a:lnTo>
                  <a:pt x="14" y="125"/>
                </a:lnTo>
                <a:lnTo>
                  <a:pt x="14" y="125"/>
                </a:lnTo>
                <a:lnTo>
                  <a:pt x="16" y="125"/>
                </a:lnTo>
                <a:lnTo>
                  <a:pt x="16" y="127"/>
                </a:lnTo>
                <a:lnTo>
                  <a:pt x="17" y="127"/>
                </a:lnTo>
                <a:lnTo>
                  <a:pt x="17" y="127"/>
                </a:lnTo>
                <a:lnTo>
                  <a:pt x="17" y="127"/>
                </a:lnTo>
                <a:lnTo>
                  <a:pt x="18" y="127"/>
                </a:lnTo>
                <a:lnTo>
                  <a:pt x="20" y="128"/>
                </a:lnTo>
                <a:lnTo>
                  <a:pt x="20" y="128"/>
                </a:lnTo>
                <a:lnTo>
                  <a:pt x="20" y="128"/>
                </a:lnTo>
                <a:lnTo>
                  <a:pt x="20" y="128"/>
                </a:lnTo>
                <a:lnTo>
                  <a:pt x="21" y="127"/>
                </a:lnTo>
                <a:lnTo>
                  <a:pt x="21" y="127"/>
                </a:lnTo>
                <a:lnTo>
                  <a:pt x="21" y="127"/>
                </a:lnTo>
                <a:lnTo>
                  <a:pt x="23" y="127"/>
                </a:lnTo>
                <a:lnTo>
                  <a:pt x="23" y="127"/>
                </a:lnTo>
                <a:lnTo>
                  <a:pt x="23" y="127"/>
                </a:lnTo>
                <a:lnTo>
                  <a:pt x="21" y="127"/>
                </a:lnTo>
                <a:lnTo>
                  <a:pt x="21" y="127"/>
                </a:lnTo>
                <a:lnTo>
                  <a:pt x="20" y="127"/>
                </a:lnTo>
                <a:lnTo>
                  <a:pt x="20" y="125"/>
                </a:lnTo>
                <a:lnTo>
                  <a:pt x="20" y="125"/>
                </a:lnTo>
                <a:lnTo>
                  <a:pt x="20" y="125"/>
                </a:lnTo>
                <a:lnTo>
                  <a:pt x="20" y="125"/>
                </a:lnTo>
                <a:lnTo>
                  <a:pt x="21" y="125"/>
                </a:lnTo>
                <a:lnTo>
                  <a:pt x="21" y="125"/>
                </a:lnTo>
                <a:lnTo>
                  <a:pt x="21" y="125"/>
                </a:lnTo>
                <a:lnTo>
                  <a:pt x="23" y="125"/>
                </a:lnTo>
                <a:lnTo>
                  <a:pt x="23" y="125"/>
                </a:lnTo>
                <a:lnTo>
                  <a:pt x="24" y="125"/>
                </a:lnTo>
                <a:lnTo>
                  <a:pt x="24" y="125"/>
                </a:lnTo>
                <a:lnTo>
                  <a:pt x="24" y="125"/>
                </a:lnTo>
                <a:lnTo>
                  <a:pt x="23" y="125"/>
                </a:lnTo>
                <a:lnTo>
                  <a:pt x="23" y="125"/>
                </a:lnTo>
                <a:lnTo>
                  <a:pt x="23" y="125"/>
                </a:lnTo>
                <a:lnTo>
                  <a:pt x="21" y="125"/>
                </a:lnTo>
                <a:lnTo>
                  <a:pt x="21" y="125"/>
                </a:lnTo>
                <a:lnTo>
                  <a:pt x="21" y="125"/>
                </a:lnTo>
                <a:lnTo>
                  <a:pt x="21" y="125"/>
                </a:lnTo>
                <a:lnTo>
                  <a:pt x="23" y="127"/>
                </a:lnTo>
                <a:lnTo>
                  <a:pt x="23" y="127"/>
                </a:lnTo>
                <a:lnTo>
                  <a:pt x="23" y="127"/>
                </a:lnTo>
                <a:lnTo>
                  <a:pt x="23" y="127"/>
                </a:lnTo>
                <a:lnTo>
                  <a:pt x="24" y="127"/>
                </a:lnTo>
                <a:lnTo>
                  <a:pt x="24" y="127"/>
                </a:lnTo>
                <a:lnTo>
                  <a:pt x="26" y="125"/>
                </a:lnTo>
                <a:lnTo>
                  <a:pt x="27" y="125"/>
                </a:lnTo>
                <a:lnTo>
                  <a:pt x="27" y="125"/>
                </a:lnTo>
                <a:lnTo>
                  <a:pt x="27" y="125"/>
                </a:lnTo>
                <a:lnTo>
                  <a:pt x="27" y="125"/>
                </a:lnTo>
                <a:lnTo>
                  <a:pt x="28" y="125"/>
                </a:lnTo>
                <a:lnTo>
                  <a:pt x="28" y="127"/>
                </a:lnTo>
                <a:lnTo>
                  <a:pt x="30" y="127"/>
                </a:lnTo>
                <a:lnTo>
                  <a:pt x="30" y="127"/>
                </a:lnTo>
                <a:lnTo>
                  <a:pt x="31" y="127"/>
                </a:lnTo>
                <a:lnTo>
                  <a:pt x="31" y="128"/>
                </a:lnTo>
                <a:lnTo>
                  <a:pt x="33" y="128"/>
                </a:lnTo>
                <a:lnTo>
                  <a:pt x="33" y="128"/>
                </a:lnTo>
                <a:lnTo>
                  <a:pt x="33" y="128"/>
                </a:lnTo>
                <a:lnTo>
                  <a:pt x="33" y="128"/>
                </a:lnTo>
                <a:lnTo>
                  <a:pt x="33" y="127"/>
                </a:lnTo>
                <a:lnTo>
                  <a:pt x="33" y="127"/>
                </a:lnTo>
                <a:lnTo>
                  <a:pt x="33" y="125"/>
                </a:lnTo>
                <a:lnTo>
                  <a:pt x="33" y="125"/>
                </a:lnTo>
                <a:lnTo>
                  <a:pt x="33" y="125"/>
                </a:lnTo>
                <a:lnTo>
                  <a:pt x="33" y="125"/>
                </a:lnTo>
                <a:lnTo>
                  <a:pt x="33" y="125"/>
                </a:lnTo>
                <a:lnTo>
                  <a:pt x="33" y="125"/>
                </a:lnTo>
                <a:lnTo>
                  <a:pt x="34" y="125"/>
                </a:lnTo>
                <a:lnTo>
                  <a:pt x="34" y="125"/>
                </a:lnTo>
                <a:lnTo>
                  <a:pt x="34" y="125"/>
                </a:lnTo>
                <a:lnTo>
                  <a:pt x="34" y="125"/>
                </a:lnTo>
                <a:lnTo>
                  <a:pt x="34" y="127"/>
                </a:lnTo>
                <a:lnTo>
                  <a:pt x="36" y="127"/>
                </a:lnTo>
                <a:lnTo>
                  <a:pt x="36" y="127"/>
                </a:lnTo>
                <a:lnTo>
                  <a:pt x="36" y="125"/>
                </a:lnTo>
                <a:lnTo>
                  <a:pt x="36" y="125"/>
                </a:lnTo>
                <a:lnTo>
                  <a:pt x="37" y="125"/>
                </a:lnTo>
                <a:lnTo>
                  <a:pt x="37" y="125"/>
                </a:lnTo>
                <a:lnTo>
                  <a:pt x="38" y="125"/>
                </a:lnTo>
                <a:lnTo>
                  <a:pt x="40" y="125"/>
                </a:lnTo>
                <a:lnTo>
                  <a:pt x="40" y="125"/>
                </a:lnTo>
                <a:lnTo>
                  <a:pt x="41" y="125"/>
                </a:lnTo>
                <a:lnTo>
                  <a:pt x="41" y="125"/>
                </a:lnTo>
                <a:lnTo>
                  <a:pt x="41" y="125"/>
                </a:lnTo>
                <a:lnTo>
                  <a:pt x="41" y="125"/>
                </a:lnTo>
                <a:lnTo>
                  <a:pt x="41" y="125"/>
                </a:lnTo>
                <a:lnTo>
                  <a:pt x="41" y="124"/>
                </a:lnTo>
                <a:lnTo>
                  <a:pt x="41" y="124"/>
                </a:lnTo>
                <a:lnTo>
                  <a:pt x="43" y="124"/>
                </a:lnTo>
                <a:lnTo>
                  <a:pt x="43" y="124"/>
                </a:lnTo>
                <a:lnTo>
                  <a:pt x="43" y="124"/>
                </a:lnTo>
                <a:lnTo>
                  <a:pt x="43" y="124"/>
                </a:lnTo>
                <a:lnTo>
                  <a:pt x="43" y="124"/>
                </a:lnTo>
                <a:lnTo>
                  <a:pt x="43" y="125"/>
                </a:lnTo>
                <a:lnTo>
                  <a:pt x="43" y="125"/>
                </a:lnTo>
                <a:lnTo>
                  <a:pt x="43" y="125"/>
                </a:lnTo>
                <a:lnTo>
                  <a:pt x="43" y="125"/>
                </a:lnTo>
                <a:lnTo>
                  <a:pt x="44" y="125"/>
                </a:lnTo>
                <a:lnTo>
                  <a:pt x="44" y="124"/>
                </a:lnTo>
                <a:lnTo>
                  <a:pt x="46" y="124"/>
                </a:lnTo>
                <a:lnTo>
                  <a:pt x="47" y="124"/>
                </a:lnTo>
                <a:lnTo>
                  <a:pt x="48" y="124"/>
                </a:lnTo>
                <a:lnTo>
                  <a:pt x="48" y="124"/>
                </a:lnTo>
                <a:lnTo>
                  <a:pt x="50" y="123"/>
                </a:lnTo>
                <a:lnTo>
                  <a:pt x="50" y="123"/>
                </a:lnTo>
                <a:lnTo>
                  <a:pt x="48" y="123"/>
                </a:lnTo>
                <a:lnTo>
                  <a:pt x="48" y="123"/>
                </a:lnTo>
                <a:lnTo>
                  <a:pt x="48" y="121"/>
                </a:lnTo>
                <a:lnTo>
                  <a:pt x="47" y="120"/>
                </a:lnTo>
                <a:lnTo>
                  <a:pt x="47" y="120"/>
                </a:lnTo>
                <a:lnTo>
                  <a:pt x="47" y="120"/>
                </a:lnTo>
                <a:lnTo>
                  <a:pt x="47" y="120"/>
                </a:lnTo>
                <a:lnTo>
                  <a:pt x="47" y="120"/>
                </a:lnTo>
                <a:lnTo>
                  <a:pt x="46" y="120"/>
                </a:lnTo>
                <a:lnTo>
                  <a:pt x="46" y="120"/>
                </a:lnTo>
                <a:lnTo>
                  <a:pt x="44" y="120"/>
                </a:lnTo>
                <a:lnTo>
                  <a:pt x="44" y="120"/>
                </a:lnTo>
                <a:lnTo>
                  <a:pt x="44" y="120"/>
                </a:lnTo>
                <a:lnTo>
                  <a:pt x="43" y="120"/>
                </a:lnTo>
                <a:lnTo>
                  <a:pt x="43" y="120"/>
                </a:lnTo>
                <a:lnTo>
                  <a:pt x="43" y="120"/>
                </a:lnTo>
                <a:lnTo>
                  <a:pt x="43" y="120"/>
                </a:lnTo>
                <a:lnTo>
                  <a:pt x="43" y="120"/>
                </a:lnTo>
                <a:lnTo>
                  <a:pt x="43" y="120"/>
                </a:lnTo>
                <a:lnTo>
                  <a:pt x="41" y="118"/>
                </a:lnTo>
                <a:lnTo>
                  <a:pt x="41" y="118"/>
                </a:lnTo>
                <a:lnTo>
                  <a:pt x="41" y="118"/>
                </a:lnTo>
                <a:lnTo>
                  <a:pt x="41" y="118"/>
                </a:lnTo>
                <a:lnTo>
                  <a:pt x="41" y="120"/>
                </a:lnTo>
                <a:lnTo>
                  <a:pt x="41" y="120"/>
                </a:lnTo>
                <a:lnTo>
                  <a:pt x="41" y="118"/>
                </a:lnTo>
                <a:lnTo>
                  <a:pt x="40" y="120"/>
                </a:lnTo>
                <a:lnTo>
                  <a:pt x="40" y="120"/>
                </a:lnTo>
                <a:lnTo>
                  <a:pt x="38" y="120"/>
                </a:lnTo>
                <a:lnTo>
                  <a:pt x="38" y="120"/>
                </a:lnTo>
                <a:lnTo>
                  <a:pt x="38" y="118"/>
                </a:lnTo>
                <a:lnTo>
                  <a:pt x="38" y="118"/>
                </a:lnTo>
                <a:lnTo>
                  <a:pt x="38" y="118"/>
                </a:lnTo>
                <a:lnTo>
                  <a:pt x="38" y="118"/>
                </a:lnTo>
                <a:lnTo>
                  <a:pt x="37" y="117"/>
                </a:lnTo>
                <a:lnTo>
                  <a:pt x="36" y="117"/>
                </a:lnTo>
                <a:lnTo>
                  <a:pt x="36" y="116"/>
                </a:lnTo>
                <a:lnTo>
                  <a:pt x="36" y="116"/>
                </a:lnTo>
                <a:lnTo>
                  <a:pt x="36" y="116"/>
                </a:lnTo>
                <a:lnTo>
                  <a:pt x="36" y="116"/>
                </a:lnTo>
                <a:lnTo>
                  <a:pt x="37" y="116"/>
                </a:lnTo>
                <a:lnTo>
                  <a:pt x="36" y="114"/>
                </a:lnTo>
                <a:lnTo>
                  <a:pt x="36" y="114"/>
                </a:lnTo>
                <a:lnTo>
                  <a:pt x="36" y="116"/>
                </a:lnTo>
                <a:lnTo>
                  <a:pt x="34" y="116"/>
                </a:lnTo>
                <a:lnTo>
                  <a:pt x="34" y="114"/>
                </a:lnTo>
                <a:lnTo>
                  <a:pt x="34" y="114"/>
                </a:lnTo>
                <a:lnTo>
                  <a:pt x="34" y="114"/>
                </a:lnTo>
                <a:lnTo>
                  <a:pt x="33" y="114"/>
                </a:lnTo>
                <a:lnTo>
                  <a:pt x="33" y="114"/>
                </a:lnTo>
                <a:lnTo>
                  <a:pt x="33" y="114"/>
                </a:lnTo>
                <a:lnTo>
                  <a:pt x="33" y="114"/>
                </a:lnTo>
                <a:lnTo>
                  <a:pt x="33" y="113"/>
                </a:lnTo>
                <a:lnTo>
                  <a:pt x="33" y="113"/>
                </a:lnTo>
                <a:lnTo>
                  <a:pt x="31" y="113"/>
                </a:lnTo>
                <a:lnTo>
                  <a:pt x="31" y="113"/>
                </a:lnTo>
                <a:lnTo>
                  <a:pt x="30" y="113"/>
                </a:lnTo>
                <a:lnTo>
                  <a:pt x="30" y="113"/>
                </a:lnTo>
                <a:lnTo>
                  <a:pt x="30" y="114"/>
                </a:lnTo>
                <a:lnTo>
                  <a:pt x="30" y="116"/>
                </a:lnTo>
                <a:lnTo>
                  <a:pt x="30" y="116"/>
                </a:lnTo>
                <a:lnTo>
                  <a:pt x="28" y="117"/>
                </a:lnTo>
                <a:lnTo>
                  <a:pt x="28" y="117"/>
                </a:lnTo>
                <a:lnTo>
                  <a:pt x="28" y="117"/>
                </a:lnTo>
                <a:lnTo>
                  <a:pt x="28" y="117"/>
                </a:lnTo>
                <a:lnTo>
                  <a:pt x="28" y="117"/>
                </a:lnTo>
                <a:lnTo>
                  <a:pt x="28" y="117"/>
                </a:lnTo>
                <a:lnTo>
                  <a:pt x="27" y="118"/>
                </a:lnTo>
                <a:lnTo>
                  <a:pt x="27" y="118"/>
                </a:lnTo>
                <a:lnTo>
                  <a:pt x="24" y="118"/>
                </a:lnTo>
                <a:lnTo>
                  <a:pt x="24" y="118"/>
                </a:lnTo>
                <a:lnTo>
                  <a:pt x="26" y="118"/>
                </a:lnTo>
                <a:lnTo>
                  <a:pt x="26" y="117"/>
                </a:lnTo>
                <a:lnTo>
                  <a:pt x="26" y="117"/>
                </a:lnTo>
                <a:lnTo>
                  <a:pt x="26" y="117"/>
                </a:lnTo>
                <a:lnTo>
                  <a:pt x="26" y="116"/>
                </a:lnTo>
                <a:lnTo>
                  <a:pt x="26" y="116"/>
                </a:lnTo>
                <a:lnTo>
                  <a:pt x="27" y="116"/>
                </a:lnTo>
                <a:lnTo>
                  <a:pt x="27" y="114"/>
                </a:lnTo>
                <a:lnTo>
                  <a:pt x="27" y="114"/>
                </a:lnTo>
                <a:lnTo>
                  <a:pt x="27" y="114"/>
                </a:lnTo>
                <a:lnTo>
                  <a:pt x="26" y="114"/>
                </a:lnTo>
                <a:lnTo>
                  <a:pt x="26" y="114"/>
                </a:lnTo>
                <a:lnTo>
                  <a:pt x="26" y="114"/>
                </a:lnTo>
                <a:lnTo>
                  <a:pt x="24" y="114"/>
                </a:lnTo>
                <a:lnTo>
                  <a:pt x="24" y="116"/>
                </a:lnTo>
                <a:lnTo>
                  <a:pt x="24" y="116"/>
                </a:lnTo>
                <a:lnTo>
                  <a:pt x="24" y="116"/>
                </a:lnTo>
                <a:lnTo>
                  <a:pt x="24" y="116"/>
                </a:lnTo>
                <a:lnTo>
                  <a:pt x="24" y="117"/>
                </a:lnTo>
                <a:lnTo>
                  <a:pt x="24" y="117"/>
                </a:lnTo>
                <a:lnTo>
                  <a:pt x="23" y="117"/>
                </a:lnTo>
                <a:lnTo>
                  <a:pt x="23" y="117"/>
                </a:lnTo>
                <a:lnTo>
                  <a:pt x="23" y="118"/>
                </a:lnTo>
                <a:lnTo>
                  <a:pt x="23" y="118"/>
                </a:lnTo>
                <a:lnTo>
                  <a:pt x="24" y="118"/>
                </a:lnTo>
                <a:lnTo>
                  <a:pt x="24" y="118"/>
                </a:lnTo>
                <a:lnTo>
                  <a:pt x="23" y="118"/>
                </a:lnTo>
                <a:lnTo>
                  <a:pt x="23" y="118"/>
                </a:lnTo>
                <a:lnTo>
                  <a:pt x="23" y="118"/>
                </a:lnTo>
                <a:lnTo>
                  <a:pt x="23" y="118"/>
                </a:lnTo>
                <a:lnTo>
                  <a:pt x="23" y="117"/>
                </a:lnTo>
                <a:lnTo>
                  <a:pt x="23" y="117"/>
                </a:lnTo>
                <a:lnTo>
                  <a:pt x="21" y="117"/>
                </a:lnTo>
                <a:lnTo>
                  <a:pt x="21" y="118"/>
                </a:lnTo>
                <a:lnTo>
                  <a:pt x="21" y="118"/>
                </a:lnTo>
                <a:lnTo>
                  <a:pt x="21" y="118"/>
                </a:lnTo>
                <a:lnTo>
                  <a:pt x="21" y="118"/>
                </a:lnTo>
                <a:lnTo>
                  <a:pt x="20" y="118"/>
                </a:lnTo>
                <a:lnTo>
                  <a:pt x="20" y="118"/>
                </a:lnTo>
                <a:lnTo>
                  <a:pt x="18" y="118"/>
                </a:lnTo>
                <a:lnTo>
                  <a:pt x="18" y="118"/>
                </a:lnTo>
                <a:lnTo>
                  <a:pt x="18" y="118"/>
                </a:lnTo>
                <a:lnTo>
                  <a:pt x="18" y="118"/>
                </a:lnTo>
                <a:lnTo>
                  <a:pt x="18" y="120"/>
                </a:lnTo>
                <a:lnTo>
                  <a:pt x="18" y="120"/>
                </a:lnTo>
                <a:lnTo>
                  <a:pt x="18" y="120"/>
                </a:lnTo>
                <a:lnTo>
                  <a:pt x="18" y="120"/>
                </a:lnTo>
                <a:lnTo>
                  <a:pt x="18" y="120"/>
                </a:lnTo>
                <a:lnTo>
                  <a:pt x="17" y="120"/>
                </a:lnTo>
                <a:lnTo>
                  <a:pt x="17" y="118"/>
                </a:lnTo>
                <a:lnTo>
                  <a:pt x="17" y="118"/>
                </a:lnTo>
                <a:lnTo>
                  <a:pt x="16" y="118"/>
                </a:lnTo>
                <a:lnTo>
                  <a:pt x="16" y="118"/>
                </a:lnTo>
                <a:lnTo>
                  <a:pt x="16" y="118"/>
                </a:lnTo>
                <a:lnTo>
                  <a:pt x="16" y="118"/>
                </a:lnTo>
                <a:lnTo>
                  <a:pt x="16" y="117"/>
                </a:lnTo>
                <a:lnTo>
                  <a:pt x="16" y="117"/>
                </a:lnTo>
                <a:lnTo>
                  <a:pt x="16" y="116"/>
                </a:lnTo>
                <a:lnTo>
                  <a:pt x="16" y="116"/>
                </a:lnTo>
                <a:lnTo>
                  <a:pt x="16" y="116"/>
                </a:lnTo>
                <a:lnTo>
                  <a:pt x="16" y="116"/>
                </a:lnTo>
                <a:lnTo>
                  <a:pt x="14" y="116"/>
                </a:lnTo>
                <a:lnTo>
                  <a:pt x="14" y="116"/>
                </a:lnTo>
                <a:lnTo>
                  <a:pt x="14" y="117"/>
                </a:lnTo>
                <a:lnTo>
                  <a:pt x="13" y="117"/>
                </a:lnTo>
                <a:lnTo>
                  <a:pt x="13" y="117"/>
                </a:lnTo>
                <a:lnTo>
                  <a:pt x="13" y="117"/>
                </a:lnTo>
                <a:lnTo>
                  <a:pt x="13" y="117"/>
                </a:lnTo>
                <a:lnTo>
                  <a:pt x="13" y="117"/>
                </a:lnTo>
                <a:lnTo>
                  <a:pt x="11" y="117"/>
                </a:lnTo>
                <a:lnTo>
                  <a:pt x="10" y="116"/>
                </a:lnTo>
                <a:lnTo>
                  <a:pt x="10" y="116"/>
                </a:lnTo>
                <a:lnTo>
                  <a:pt x="10" y="116"/>
                </a:lnTo>
                <a:lnTo>
                  <a:pt x="8" y="117"/>
                </a:lnTo>
                <a:lnTo>
                  <a:pt x="8" y="117"/>
                </a:lnTo>
                <a:lnTo>
                  <a:pt x="8" y="117"/>
                </a:lnTo>
                <a:lnTo>
                  <a:pt x="10" y="117"/>
                </a:lnTo>
                <a:lnTo>
                  <a:pt x="10" y="117"/>
                </a:lnTo>
                <a:lnTo>
                  <a:pt x="10" y="118"/>
                </a:lnTo>
                <a:lnTo>
                  <a:pt x="8" y="118"/>
                </a:lnTo>
                <a:lnTo>
                  <a:pt x="8" y="118"/>
                </a:lnTo>
                <a:lnTo>
                  <a:pt x="8" y="117"/>
                </a:lnTo>
                <a:lnTo>
                  <a:pt x="8" y="117"/>
                </a:lnTo>
                <a:lnTo>
                  <a:pt x="8" y="117"/>
                </a:lnTo>
                <a:lnTo>
                  <a:pt x="8" y="117"/>
                </a:lnTo>
                <a:lnTo>
                  <a:pt x="7" y="117"/>
                </a:lnTo>
                <a:lnTo>
                  <a:pt x="7" y="116"/>
                </a:lnTo>
                <a:lnTo>
                  <a:pt x="6" y="116"/>
                </a:lnTo>
                <a:lnTo>
                  <a:pt x="6" y="114"/>
                </a:lnTo>
                <a:lnTo>
                  <a:pt x="6" y="114"/>
                </a:lnTo>
                <a:lnTo>
                  <a:pt x="6" y="114"/>
                </a:lnTo>
                <a:lnTo>
                  <a:pt x="7" y="114"/>
                </a:lnTo>
                <a:lnTo>
                  <a:pt x="7" y="114"/>
                </a:lnTo>
                <a:lnTo>
                  <a:pt x="7" y="114"/>
                </a:lnTo>
                <a:lnTo>
                  <a:pt x="7" y="114"/>
                </a:lnTo>
                <a:lnTo>
                  <a:pt x="7" y="114"/>
                </a:lnTo>
                <a:lnTo>
                  <a:pt x="7" y="114"/>
                </a:lnTo>
                <a:lnTo>
                  <a:pt x="7" y="111"/>
                </a:lnTo>
                <a:lnTo>
                  <a:pt x="6" y="111"/>
                </a:lnTo>
                <a:lnTo>
                  <a:pt x="6" y="111"/>
                </a:lnTo>
                <a:lnTo>
                  <a:pt x="6" y="110"/>
                </a:lnTo>
                <a:lnTo>
                  <a:pt x="6" y="108"/>
                </a:lnTo>
                <a:lnTo>
                  <a:pt x="8" y="110"/>
                </a:lnTo>
                <a:lnTo>
                  <a:pt x="8" y="110"/>
                </a:lnTo>
                <a:lnTo>
                  <a:pt x="8" y="108"/>
                </a:lnTo>
                <a:lnTo>
                  <a:pt x="8" y="108"/>
                </a:lnTo>
                <a:lnTo>
                  <a:pt x="8" y="108"/>
                </a:lnTo>
                <a:lnTo>
                  <a:pt x="8" y="108"/>
                </a:lnTo>
                <a:lnTo>
                  <a:pt x="8" y="107"/>
                </a:lnTo>
                <a:lnTo>
                  <a:pt x="8" y="107"/>
                </a:lnTo>
                <a:lnTo>
                  <a:pt x="8" y="107"/>
                </a:lnTo>
                <a:lnTo>
                  <a:pt x="10" y="108"/>
                </a:lnTo>
                <a:lnTo>
                  <a:pt x="10" y="108"/>
                </a:lnTo>
                <a:lnTo>
                  <a:pt x="11" y="108"/>
                </a:lnTo>
                <a:lnTo>
                  <a:pt x="13" y="110"/>
                </a:lnTo>
                <a:lnTo>
                  <a:pt x="13" y="110"/>
                </a:lnTo>
                <a:lnTo>
                  <a:pt x="13" y="110"/>
                </a:lnTo>
                <a:lnTo>
                  <a:pt x="13" y="110"/>
                </a:lnTo>
                <a:lnTo>
                  <a:pt x="14" y="110"/>
                </a:lnTo>
                <a:lnTo>
                  <a:pt x="14" y="110"/>
                </a:lnTo>
                <a:lnTo>
                  <a:pt x="17" y="110"/>
                </a:lnTo>
                <a:lnTo>
                  <a:pt x="18" y="110"/>
                </a:lnTo>
                <a:lnTo>
                  <a:pt x="18" y="110"/>
                </a:lnTo>
                <a:lnTo>
                  <a:pt x="20" y="110"/>
                </a:lnTo>
                <a:lnTo>
                  <a:pt x="20" y="110"/>
                </a:lnTo>
                <a:lnTo>
                  <a:pt x="20" y="108"/>
                </a:lnTo>
                <a:lnTo>
                  <a:pt x="20" y="108"/>
                </a:lnTo>
                <a:lnTo>
                  <a:pt x="21" y="108"/>
                </a:lnTo>
                <a:lnTo>
                  <a:pt x="21" y="108"/>
                </a:lnTo>
                <a:lnTo>
                  <a:pt x="21" y="108"/>
                </a:lnTo>
                <a:lnTo>
                  <a:pt x="21" y="108"/>
                </a:lnTo>
                <a:lnTo>
                  <a:pt x="21" y="108"/>
                </a:lnTo>
                <a:lnTo>
                  <a:pt x="21" y="108"/>
                </a:lnTo>
                <a:lnTo>
                  <a:pt x="21" y="110"/>
                </a:lnTo>
                <a:lnTo>
                  <a:pt x="23" y="110"/>
                </a:lnTo>
                <a:lnTo>
                  <a:pt x="23" y="110"/>
                </a:lnTo>
                <a:lnTo>
                  <a:pt x="24" y="108"/>
                </a:lnTo>
                <a:lnTo>
                  <a:pt x="24" y="108"/>
                </a:lnTo>
                <a:lnTo>
                  <a:pt x="26" y="108"/>
                </a:lnTo>
                <a:lnTo>
                  <a:pt x="26" y="108"/>
                </a:lnTo>
                <a:lnTo>
                  <a:pt x="26" y="108"/>
                </a:lnTo>
                <a:lnTo>
                  <a:pt x="27" y="108"/>
                </a:lnTo>
                <a:lnTo>
                  <a:pt x="27" y="108"/>
                </a:lnTo>
                <a:lnTo>
                  <a:pt x="27" y="108"/>
                </a:lnTo>
                <a:lnTo>
                  <a:pt x="27" y="108"/>
                </a:lnTo>
                <a:lnTo>
                  <a:pt x="28" y="108"/>
                </a:lnTo>
                <a:lnTo>
                  <a:pt x="28" y="108"/>
                </a:lnTo>
                <a:lnTo>
                  <a:pt x="28" y="108"/>
                </a:lnTo>
                <a:lnTo>
                  <a:pt x="28" y="108"/>
                </a:lnTo>
                <a:lnTo>
                  <a:pt x="28" y="108"/>
                </a:lnTo>
                <a:lnTo>
                  <a:pt x="28" y="107"/>
                </a:lnTo>
                <a:lnTo>
                  <a:pt x="30" y="108"/>
                </a:lnTo>
                <a:lnTo>
                  <a:pt x="30" y="108"/>
                </a:lnTo>
                <a:lnTo>
                  <a:pt x="30" y="107"/>
                </a:lnTo>
                <a:lnTo>
                  <a:pt x="30" y="107"/>
                </a:lnTo>
                <a:lnTo>
                  <a:pt x="30" y="107"/>
                </a:lnTo>
                <a:lnTo>
                  <a:pt x="31" y="107"/>
                </a:lnTo>
                <a:lnTo>
                  <a:pt x="31" y="107"/>
                </a:lnTo>
                <a:lnTo>
                  <a:pt x="31" y="107"/>
                </a:lnTo>
                <a:lnTo>
                  <a:pt x="31" y="107"/>
                </a:lnTo>
                <a:lnTo>
                  <a:pt x="31" y="107"/>
                </a:lnTo>
                <a:lnTo>
                  <a:pt x="31" y="107"/>
                </a:lnTo>
                <a:lnTo>
                  <a:pt x="31" y="107"/>
                </a:lnTo>
                <a:lnTo>
                  <a:pt x="33" y="107"/>
                </a:lnTo>
                <a:lnTo>
                  <a:pt x="33" y="106"/>
                </a:lnTo>
                <a:lnTo>
                  <a:pt x="33" y="106"/>
                </a:lnTo>
                <a:lnTo>
                  <a:pt x="33" y="106"/>
                </a:lnTo>
                <a:lnTo>
                  <a:pt x="34" y="106"/>
                </a:lnTo>
                <a:lnTo>
                  <a:pt x="34" y="107"/>
                </a:lnTo>
                <a:lnTo>
                  <a:pt x="34" y="107"/>
                </a:lnTo>
                <a:lnTo>
                  <a:pt x="36" y="106"/>
                </a:lnTo>
                <a:lnTo>
                  <a:pt x="36" y="106"/>
                </a:lnTo>
                <a:lnTo>
                  <a:pt x="37" y="106"/>
                </a:lnTo>
                <a:lnTo>
                  <a:pt x="37" y="106"/>
                </a:lnTo>
                <a:lnTo>
                  <a:pt x="37" y="107"/>
                </a:lnTo>
                <a:lnTo>
                  <a:pt x="37" y="107"/>
                </a:lnTo>
                <a:lnTo>
                  <a:pt x="37" y="107"/>
                </a:lnTo>
                <a:lnTo>
                  <a:pt x="37" y="107"/>
                </a:lnTo>
                <a:lnTo>
                  <a:pt x="37" y="108"/>
                </a:lnTo>
                <a:lnTo>
                  <a:pt x="36" y="108"/>
                </a:lnTo>
                <a:lnTo>
                  <a:pt x="34" y="108"/>
                </a:lnTo>
                <a:lnTo>
                  <a:pt x="34" y="107"/>
                </a:lnTo>
                <a:lnTo>
                  <a:pt x="34" y="107"/>
                </a:lnTo>
                <a:lnTo>
                  <a:pt x="33" y="108"/>
                </a:lnTo>
                <a:lnTo>
                  <a:pt x="33" y="108"/>
                </a:lnTo>
                <a:lnTo>
                  <a:pt x="33" y="108"/>
                </a:lnTo>
                <a:lnTo>
                  <a:pt x="33" y="108"/>
                </a:lnTo>
                <a:lnTo>
                  <a:pt x="33" y="108"/>
                </a:lnTo>
                <a:lnTo>
                  <a:pt x="31" y="108"/>
                </a:lnTo>
                <a:lnTo>
                  <a:pt x="31" y="108"/>
                </a:lnTo>
                <a:lnTo>
                  <a:pt x="31" y="108"/>
                </a:lnTo>
                <a:lnTo>
                  <a:pt x="31" y="108"/>
                </a:lnTo>
                <a:lnTo>
                  <a:pt x="31" y="110"/>
                </a:lnTo>
                <a:lnTo>
                  <a:pt x="31" y="110"/>
                </a:lnTo>
                <a:lnTo>
                  <a:pt x="31" y="110"/>
                </a:lnTo>
                <a:lnTo>
                  <a:pt x="31" y="110"/>
                </a:lnTo>
                <a:lnTo>
                  <a:pt x="31" y="110"/>
                </a:lnTo>
                <a:lnTo>
                  <a:pt x="30" y="111"/>
                </a:lnTo>
                <a:lnTo>
                  <a:pt x="30" y="111"/>
                </a:lnTo>
                <a:lnTo>
                  <a:pt x="30" y="111"/>
                </a:lnTo>
                <a:lnTo>
                  <a:pt x="30" y="111"/>
                </a:lnTo>
                <a:lnTo>
                  <a:pt x="28" y="110"/>
                </a:lnTo>
                <a:lnTo>
                  <a:pt x="28" y="110"/>
                </a:lnTo>
                <a:lnTo>
                  <a:pt x="28" y="111"/>
                </a:lnTo>
                <a:lnTo>
                  <a:pt x="28" y="111"/>
                </a:lnTo>
                <a:lnTo>
                  <a:pt x="27" y="111"/>
                </a:lnTo>
                <a:lnTo>
                  <a:pt x="27" y="111"/>
                </a:lnTo>
                <a:lnTo>
                  <a:pt x="27" y="111"/>
                </a:lnTo>
                <a:lnTo>
                  <a:pt x="27" y="113"/>
                </a:lnTo>
                <a:lnTo>
                  <a:pt x="28" y="113"/>
                </a:lnTo>
                <a:lnTo>
                  <a:pt x="28" y="113"/>
                </a:lnTo>
                <a:lnTo>
                  <a:pt x="30" y="113"/>
                </a:lnTo>
                <a:lnTo>
                  <a:pt x="30" y="113"/>
                </a:lnTo>
                <a:lnTo>
                  <a:pt x="31" y="113"/>
                </a:lnTo>
                <a:lnTo>
                  <a:pt x="31" y="113"/>
                </a:lnTo>
                <a:lnTo>
                  <a:pt x="31" y="113"/>
                </a:lnTo>
                <a:lnTo>
                  <a:pt x="33" y="113"/>
                </a:lnTo>
                <a:lnTo>
                  <a:pt x="33" y="113"/>
                </a:lnTo>
                <a:lnTo>
                  <a:pt x="33" y="113"/>
                </a:lnTo>
                <a:lnTo>
                  <a:pt x="33" y="113"/>
                </a:lnTo>
                <a:lnTo>
                  <a:pt x="34" y="113"/>
                </a:lnTo>
                <a:lnTo>
                  <a:pt x="34" y="113"/>
                </a:lnTo>
                <a:lnTo>
                  <a:pt x="36" y="113"/>
                </a:lnTo>
                <a:lnTo>
                  <a:pt x="36" y="111"/>
                </a:lnTo>
                <a:lnTo>
                  <a:pt x="37" y="111"/>
                </a:lnTo>
                <a:lnTo>
                  <a:pt x="38" y="111"/>
                </a:lnTo>
                <a:lnTo>
                  <a:pt x="38" y="113"/>
                </a:lnTo>
                <a:lnTo>
                  <a:pt x="40" y="111"/>
                </a:lnTo>
                <a:lnTo>
                  <a:pt x="40" y="110"/>
                </a:lnTo>
                <a:lnTo>
                  <a:pt x="40" y="110"/>
                </a:lnTo>
                <a:lnTo>
                  <a:pt x="40" y="110"/>
                </a:lnTo>
                <a:lnTo>
                  <a:pt x="41" y="111"/>
                </a:lnTo>
                <a:lnTo>
                  <a:pt x="41" y="111"/>
                </a:lnTo>
                <a:lnTo>
                  <a:pt x="41" y="111"/>
                </a:lnTo>
                <a:lnTo>
                  <a:pt x="41" y="113"/>
                </a:lnTo>
                <a:lnTo>
                  <a:pt x="41" y="113"/>
                </a:lnTo>
                <a:lnTo>
                  <a:pt x="41" y="113"/>
                </a:lnTo>
                <a:lnTo>
                  <a:pt x="43" y="113"/>
                </a:lnTo>
                <a:lnTo>
                  <a:pt x="43" y="113"/>
                </a:lnTo>
                <a:lnTo>
                  <a:pt x="43" y="113"/>
                </a:lnTo>
                <a:lnTo>
                  <a:pt x="43" y="111"/>
                </a:lnTo>
                <a:lnTo>
                  <a:pt x="43" y="111"/>
                </a:lnTo>
                <a:lnTo>
                  <a:pt x="43" y="110"/>
                </a:lnTo>
                <a:lnTo>
                  <a:pt x="43" y="110"/>
                </a:lnTo>
                <a:lnTo>
                  <a:pt x="43" y="110"/>
                </a:lnTo>
                <a:lnTo>
                  <a:pt x="43" y="110"/>
                </a:lnTo>
                <a:lnTo>
                  <a:pt x="43" y="110"/>
                </a:lnTo>
                <a:lnTo>
                  <a:pt x="43" y="108"/>
                </a:lnTo>
                <a:lnTo>
                  <a:pt x="43" y="108"/>
                </a:lnTo>
                <a:lnTo>
                  <a:pt x="44" y="110"/>
                </a:lnTo>
                <a:lnTo>
                  <a:pt x="46" y="110"/>
                </a:lnTo>
                <a:lnTo>
                  <a:pt x="46" y="110"/>
                </a:lnTo>
                <a:lnTo>
                  <a:pt x="44" y="110"/>
                </a:lnTo>
                <a:lnTo>
                  <a:pt x="44" y="110"/>
                </a:lnTo>
                <a:lnTo>
                  <a:pt x="44" y="111"/>
                </a:lnTo>
                <a:lnTo>
                  <a:pt x="44" y="111"/>
                </a:lnTo>
                <a:lnTo>
                  <a:pt x="44" y="111"/>
                </a:lnTo>
                <a:lnTo>
                  <a:pt x="44" y="111"/>
                </a:lnTo>
                <a:lnTo>
                  <a:pt x="44" y="113"/>
                </a:lnTo>
                <a:lnTo>
                  <a:pt x="44" y="113"/>
                </a:lnTo>
                <a:lnTo>
                  <a:pt x="46" y="113"/>
                </a:lnTo>
                <a:lnTo>
                  <a:pt x="47" y="113"/>
                </a:lnTo>
                <a:lnTo>
                  <a:pt x="47" y="113"/>
                </a:lnTo>
                <a:lnTo>
                  <a:pt x="47" y="113"/>
                </a:lnTo>
                <a:lnTo>
                  <a:pt x="47" y="111"/>
                </a:lnTo>
                <a:lnTo>
                  <a:pt x="47" y="111"/>
                </a:lnTo>
                <a:lnTo>
                  <a:pt x="48" y="111"/>
                </a:lnTo>
                <a:lnTo>
                  <a:pt x="48" y="111"/>
                </a:lnTo>
                <a:lnTo>
                  <a:pt x="48" y="111"/>
                </a:lnTo>
                <a:lnTo>
                  <a:pt x="50" y="111"/>
                </a:lnTo>
                <a:lnTo>
                  <a:pt x="50" y="110"/>
                </a:lnTo>
                <a:lnTo>
                  <a:pt x="50" y="110"/>
                </a:lnTo>
                <a:lnTo>
                  <a:pt x="48" y="110"/>
                </a:lnTo>
                <a:lnTo>
                  <a:pt x="48" y="110"/>
                </a:lnTo>
                <a:lnTo>
                  <a:pt x="48" y="107"/>
                </a:lnTo>
                <a:lnTo>
                  <a:pt x="48" y="107"/>
                </a:lnTo>
                <a:lnTo>
                  <a:pt x="47" y="108"/>
                </a:lnTo>
                <a:lnTo>
                  <a:pt x="47" y="108"/>
                </a:lnTo>
                <a:lnTo>
                  <a:pt x="47" y="108"/>
                </a:lnTo>
                <a:lnTo>
                  <a:pt x="47" y="108"/>
                </a:lnTo>
                <a:lnTo>
                  <a:pt x="47" y="107"/>
                </a:lnTo>
                <a:lnTo>
                  <a:pt x="47" y="107"/>
                </a:lnTo>
                <a:lnTo>
                  <a:pt x="47" y="107"/>
                </a:lnTo>
                <a:lnTo>
                  <a:pt x="47" y="107"/>
                </a:lnTo>
                <a:lnTo>
                  <a:pt x="46" y="107"/>
                </a:lnTo>
                <a:lnTo>
                  <a:pt x="44" y="107"/>
                </a:lnTo>
                <a:lnTo>
                  <a:pt x="43" y="108"/>
                </a:lnTo>
                <a:lnTo>
                  <a:pt x="43" y="108"/>
                </a:lnTo>
                <a:lnTo>
                  <a:pt x="41" y="108"/>
                </a:lnTo>
                <a:lnTo>
                  <a:pt x="41" y="108"/>
                </a:lnTo>
                <a:lnTo>
                  <a:pt x="40" y="108"/>
                </a:lnTo>
                <a:lnTo>
                  <a:pt x="38" y="107"/>
                </a:lnTo>
                <a:lnTo>
                  <a:pt x="38" y="107"/>
                </a:lnTo>
                <a:lnTo>
                  <a:pt x="38" y="107"/>
                </a:lnTo>
                <a:lnTo>
                  <a:pt x="38" y="107"/>
                </a:lnTo>
                <a:lnTo>
                  <a:pt x="38" y="106"/>
                </a:lnTo>
                <a:lnTo>
                  <a:pt x="40" y="106"/>
                </a:lnTo>
                <a:lnTo>
                  <a:pt x="40" y="107"/>
                </a:lnTo>
                <a:lnTo>
                  <a:pt x="40" y="107"/>
                </a:lnTo>
                <a:lnTo>
                  <a:pt x="40" y="107"/>
                </a:lnTo>
                <a:lnTo>
                  <a:pt x="41" y="106"/>
                </a:lnTo>
                <a:lnTo>
                  <a:pt x="41" y="106"/>
                </a:lnTo>
                <a:lnTo>
                  <a:pt x="41" y="106"/>
                </a:lnTo>
                <a:lnTo>
                  <a:pt x="41" y="106"/>
                </a:lnTo>
                <a:lnTo>
                  <a:pt x="41" y="107"/>
                </a:lnTo>
                <a:lnTo>
                  <a:pt x="43" y="107"/>
                </a:lnTo>
                <a:lnTo>
                  <a:pt x="43" y="107"/>
                </a:lnTo>
                <a:lnTo>
                  <a:pt x="43" y="107"/>
                </a:lnTo>
                <a:lnTo>
                  <a:pt x="43" y="104"/>
                </a:lnTo>
                <a:lnTo>
                  <a:pt x="43" y="104"/>
                </a:lnTo>
                <a:lnTo>
                  <a:pt x="43" y="104"/>
                </a:lnTo>
                <a:lnTo>
                  <a:pt x="41" y="104"/>
                </a:lnTo>
                <a:lnTo>
                  <a:pt x="41" y="104"/>
                </a:lnTo>
                <a:lnTo>
                  <a:pt x="41" y="104"/>
                </a:lnTo>
                <a:lnTo>
                  <a:pt x="38" y="104"/>
                </a:lnTo>
                <a:lnTo>
                  <a:pt x="37" y="104"/>
                </a:lnTo>
                <a:lnTo>
                  <a:pt x="36" y="104"/>
                </a:lnTo>
                <a:lnTo>
                  <a:pt x="34" y="104"/>
                </a:lnTo>
                <a:lnTo>
                  <a:pt x="33" y="104"/>
                </a:lnTo>
                <a:lnTo>
                  <a:pt x="30" y="104"/>
                </a:lnTo>
                <a:lnTo>
                  <a:pt x="30" y="103"/>
                </a:lnTo>
                <a:lnTo>
                  <a:pt x="30" y="103"/>
                </a:lnTo>
                <a:lnTo>
                  <a:pt x="31" y="103"/>
                </a:lnTo>
                <a:lnTo>
                  <a:pt x="31" y="103"/>
                </a:lnTo>
                <a:lnTo>
                  <a:pt x="31" y="103"/>
                </a:lnTo>
                <a:lnTo>
                  <a:pt x="33" y="101"/>
                </a:lnTo>
                <a:lnTo>
                  <a:pt x="33" y="101"/>
                </a:lnTo>
                <a:lnTo>
                  <a:pt x="33" y="103"/>
                </a:lnTo>
                <a:lnTo>
                  <a:pt x="33" y="103"/>
                </a:lnTo>
                <a:lnTo>
                  <a:pt x="33" y="103"/>
                </a:lnTo>
                <a:lnTo>
                  <a:pt x="33" y="103"/>
                </a:lnTo>
                <a:lnTo>
                  <a:pt x="33" y="103"/>
                </a:lnTo>
                <a:lnTo>
                  <a:pt x="34" y="103"/>
                </a:lnTo>
                <a:lnTo>
                  <a:pt x="34" y="103"/>
                </a:lnTo>
                <a:lnTo>
                  <a:pt x="34" y="103"/>
                </a:lnTo>
                <a:lnTo>
                  <a:pt x="34" y="103"/>
                </a:lnTo>
                <a:lnTo>
                  <a:pt x="33" y="101"/>
                </a:lnTo>
                <a:lnTo>
                  <a:pt x="33" y="101"/>
                </a:lnTo>
                <a:lnTo>
                  <a:pt x="33" y="101"/>
                </a:lnTo>
                <a:lnTo>
                  <a:pt x="31" y="100"/>
                </a:lnTo>
                <a:lnTo>
                  <a:pt x="31" y="100"/>
                </a:lnTo>
                <a:lnTo>
                  <a:pt x="31" y="101"/>
                </a:lnTo>
                <a:lnTo>
                  <a:pt x="30" y="103"/>
                </a:lnTo>
                <a:lnTo>
                  <a:pt x="28" y="101"/>
                </a:lnTo>
                <a:lnTo>
                  <a:pt x="28" y="101"/>
                </a:lnTo>
                <a:lnTo>
                  <a:pt x="28" y="103"/>
                </a:lnTo>
                <a:lnTo>
                  <a:pt x="28" y="103"/>
                </a:lnTo>
                <a:lnTo>
                  <a:pt x="27" y="103"/>
                </a:lnTo>
                <a:lnTo>
                  <a:pt x="27" y="104"/>
                </a:lnTo>
                <a:lnTo>
                  <a:pt x="27" y="104"/>
                </a:lnTo>
                <a:lnTo>
                  <a:pt x="27" y="104"/>
                </a:lnTo>
                <a:lnTo>
                  <a:pt x="26" y="104"/>
                </a:lnTo>
                <a:lnTo>
                  <a:pt x="26" y="104"/>
                </a:lnTo>
                <a:lnTo>
                  <a:pt x="26" y="104"/>
                </a:lnTo>
                <a:lnTo>
                  <a:pt x="26" y="104"/>
                </a:lnTo>
                <a:lnTo>
                  <a:pt x="26" y="103"/>
                </a:lnTo>
                <a:lnTo>
                  <a:pt x="24" y="103"/>
                </a:lnTo>
                <a:lnTo>
                  <a:pt x="24" y="103"/>
                </a:lnTo>
                <a:lnTo>
                  <a:pt x="24" y="103"/>
                </a:lnTo>
                <a:lnTo>
                  <a:pt x="23" y="103"/>
                </a:lnTo>
                <a:lnTo>
                  <a:pt x="23" y="103"/>
                </a:lnTo>
                <a:lnTo>
                  <a:pt x="21" y="103"/>
                </a:lnTo>
                <a:lnTo>
                  <a:pt x="21" y="103"/>
                </a:lnTo>
                <a:lnTo>
                  <a:pt x="20" y="103"/>
                </a:lnTo>
                <a:lnTo>
                  <a:pt x="20" y="104"/>
                </a:lnTo>
                <a:lnTo>
                  <a:pt x="20" y="104"/>
                </a:lnTo>
                <a:lnTo>
                  <a:pt x="20" y="104"/>
                </a:lnTo>
                <a:lnTo>
                  <a:pt x="20" y="104"/>
                </a:lnTo>
                <a:lnTo>
                  <a:pt x="20" y="104"/>
                </a:lnTo>
                <a:lnTo>
                  <a:pt x="20" y="103"/>
                </a:lnTo>
                <a:lnTo>
                  <a:pt x="20" y="103"/>
                </a:lnTo>
                <a:lnTo>
                  <a:pt x="20" y="103"/>
                </a:lnTo>
                <a:lnTo>
                  <a:pt x="18" y="103"/>
                </a:lnTo>
                <a:lnTo>
                  <a:pt x="18" y="104"/>
                </a:lnTo>
                <a:lnTo>
                  <a:pt x="17" y="104"/>
                </a:lnTo>
                <a:lnTo>
                  <a:pt x="17" y="103"/>
                </a:lnTo>
                <a:lnTo>
                  <a:pt x="16" y="104"/>
                </a:lnTo>
                <a:lnTo>
                  <a:pt x="16" y="104"/>
                </a:lnTo>
                <a:lnTo>
                  <a:pt x="16" y="104"/>
                </a:lnTo>
                <a:lnTo>
                  <a:pt x="16" y="104"/>
                </a:lnTo>
                <a:lnTo>
                  <a:pt x="16" y="104"/>
                </a:lnTo>
                <a:lnTo>
                  <a:pt x="16" y="104"/>
                </a:lnTo>
                <a:lnTo>
                  <a:pt x="16" y="104"/>
                </a:lnTo>
                <a:lnTo>
                  <a:pt x="14" y="104"/>
                </a:lnTo>
                <a:lnTo>
                  <a:pt x="14" y="104"/>
                </a:lnTo>
                <a:lnTo>
                  <a:pt x="13" y="104"/>
                </a:lnTo>
                <a:lnTo>
                  <a:pt x="13" y="104"/>
                </a:lnTo>
                <a:lnTo>
                  <a:pt x="13" y="104"/>
                </a:lnTo>
                <a:lnTo>
                  <a:pt x="13" y="104"/>
                </a:lnTo>
                <a:lnTo>
                  <a:pt x="13" y="106"/>
                </a:lnTo>
                <a:lnTo>
                  <a:pt x="13" y="106"/>
                </a:lnTo>
                <a:lnTo>
                  <a:pt x="13" y="106"/>
                </a:lnTo>
                <a:lnTo>
                  <a:pt x="10" y="106"/>
                </a:lnTo>
                <a:lnTo>
                  <a:pt x="8" y="104"/>
                </a:lnTo>
                <a:lnTo>
                  <a:pt x="7" y="104"/>
                </a:lnTo>
                <a:lnTo>
                  <a:pt x="7" y="104"/>
                </a:lnTo>
                <a:lnTo>
                  <a:pt x="6" y="104"/>
                </a:lnTo>
                <a:lnTo>
                  <a:pt x="6" y="104"/>
                </a:lnTo>
                <a:lnTo>
                  <a:pt x="6" y="106"/>
                </a:lnTo>
                <a:lnTo>
                  <a:pt x="6" y="106"/>
                </a:lnTo>
                <a:lnTo>
                  <a:pt x="6" y="107"/>
                </a:lnTo>
                <a:lnTo>
                  <a:pt x="6" y="107"/>
                </a:lnTo>
                <a:lnTo>
                  <a:pt x="6" y="106"/>
                </a:lnTo>
                <a:lnTo>
                  <a:pt x="4" y="106"/>
                </a:lnTo>
                <a:lnTo>
                  <a:pt x="4" y="106"/>
                </a:lnTo>
                <a:lnTo>
                  <a:pt x="3" y="106"/>
                </a:lnTo>
                <a:lnTo>
                  <a:pt x="3" y="106"/>
                </a:lnTo>
                <a:lnTo>
                  <a:pt x="3" y="104"/>
                </a:lnTo>
                <a:lnTo>
                  <a:pt x="1" y="104"/>
                </a:lnTo>
                <a:lnTo>
                  <a:pt x="1" y="104"/>
                </a:lnTo>
                <a:lnTo>
                  <a:pt x="1" y="104"/>
                </a:lnTo>
                <a:lnTo>
                  <a:pt x="3" y="104"/>
                </a:lnTo>
                <a:lnTo>
                  <a:pt x="3" y="104"/>
                </a:lnTo>
                <a:lnTo>
                  <a:pt x="3" y="103"/>
                </a:lnTo>
                <a:lnTo>
                  <a:pt x="3" y="103"/>
                </a:lnTo>
                <a:lnTo>
                  <a:pt x="3" y="103"/>
                </a:lnTo>
                <a:lnTo>
                  <a:pt x="3" y="103"/>
                </a:lnTo>
                <a:lnTo>
                  <a:pt x="3" y="103"/>
                </a:lnTo>
                <a:lnTo>
                  <a:pt x="4" y="103"/>
                </a:lnTo>
                <a:lnTo>
                  <a:pt x="4" y="103"/>
                </a:lnTo>
                <a:lnTo>
                  <a:pt x="6" y="103"/>
                </a:lnTo>
                <a:lnTo>
                  <a:pt x="6" y="103"/>
                </a:lnTo>
                <a:lnTo>
                  <a:pt x="6" y="103"/>
                </a:lnTo>
                <a:lnTo>
                  <a:pt x="4" y="103"/>
                </a:lnTo>
                <a:lnTo>
                  <a:pt x="4" y="104"/>
                </a:lnTo>
                <a:lnTo>
                  <a:pt x="6" y="104"/>
                </a:lnTo>
                <a:lnTo>
                  <a:pt x="6" y="104"/>
                </a:lnTo>
                <a:lnTo>
                  <a:pt x="6" y="103"/>
                </a:lnTo>
                <a:lnTo>
                  <a:pt x="7" y="103"/>
                </a:lnTo>
                <a:lnTo>
                  <a:pt x="7" y="101"/>
                </a:lnTo>
                <a:lnTo>
                  <a:pt x="7" y="101"/>
                </a:lnTo>
                <a:lnTo>
                  <a:pt x="7" y="101"/>
                </a:lnTo>
                <a:lnTo>
                  <a:pt x="6" y="101"/>
                </a:lnTo>
                <a:lnTo>
                  <a:pt x="4" y="101"/>
                </a:lnTo>
                <a:lnTo>
                  <a:pt x="3" y="101"/>
                </a:lnTo>
                <a:lnTo>
                  <a:pt x="1" y="101"/>
                </a:lnTo>
                <a:lnTo>
                  <a:pt x="1" y="101"/>
                </a:lnTo>
                <a:lnTo>
                  <a:pt x="1" y="103"/>
                </a:lnTo>
                <a:lnTo>
                  <a:pt x="0" y="103"/>
                </a:lnTo>
                <a:lnTo>
                  <a:pt x="0" y="103"/>
                </a:lnTo>
                <a:lnTo>
                  <a:pt x="1" y="101"/>
                </a:lnTo>
                <a:lnTo>
                  <a:pt x="1" y="100"/>
                </a:lnTo>
                <a:lnTo>
                  <a:pt x="1" y="100"/>
                </a:lnTo>
                <a:lnTo>
                  <a:pt x="1" y="100"/>
                </a:lnTo>
                <a:lnTo>
                  <a:pt x="1" y="100"/>
                </a:lnTo>
                <a:lnTo>
                  <a:pt x="3" y="100"/>
                </a:lnTo>
                <a:lnTo>
                  <a:pt x="3" y="100"/>
                </a:lnTo>
                <a:lnTo>
                  <a:pt x="3" y="98"/>
                </a:lnTo>
                <a:lnTo>
                  <a:pt x="3" y="98"/>
                </a:lnTo>
                <a:lnTo>
                  <a:pt x="3" y="98"/>
                </a:lnTo>
                <a:lnTo>
                  <a:pt x="3" y="100"/>
                </a:lnTo>
                <a:lnTo>
                  <a:pt x="3" y="100"/>
                </a:lnTo>
                <a:lnTo>
                  <a:pt x="3" y="100"/>
                </a:lnTo>
                <a:lnTo>
                  <a:pt x="4" y="100"/>
                </a:lnTo>
                <a:lnTo>
                  <a:pt x="4" y="101"/>
                </a:lnTo>
                <a:lnTo>
                  <a:pt x="6" y="100"/>
                </a:lnTo>
                <a:lnTo>
                  <a:pt x="6" y="100"/>
                </a:lnTo>
                <a:lnTo>
                  <a:pt x="6" y="100"/>
                </a:lnTo>
                <a:lnTo>
                  <a:pt x="6" y="100"/>
                </a:lnTo>
                <a:lnTo>
                  <a:pt x="6" y="100"/>
                </a:lnTo>
                <a:lnTo>
                  <a:pt x="6" y="98"/>
                </a:lnTo>
                <a:lnTo>
                  <a:pt x="6" y="98"/>
                </a:lnTo>
                <a:lnTo>
                  <a:pt x="6" y="98"/>
                </a:lnTo>
                <a:lnTo>
                  <a:pt x="6" y="98"/>
                </a:lnTo>
                <a:lnTo>
                  <a:pt x="4" y="98"/>
                </a:lnTo>
                <a:lnTo>
                  <a:pt x="4" y="98"/>
                </a:lnTo>
                <a:lnTo>
                  <a:pt x="6" y="98"/>
                </a:lnTo>
                <a:lnTo>
                  <a:pt x="7" y="97"/>
                </a:lnTo>
                <a:lnTo>
                  <a:pt x="7" y="97"/>
                </a:lnTo>
                <a:lnTo>
                  <a:pt x="8" y="97"/>
                </a:lnTo>
                <a:lnTo>
                  <a:pt x="8" y="97"/>
                </a:lnTo>
                <a:lnTo>
                  <a:pt x="10" y="97"/>
                </a:lnTo>
                <a:lnTo>
                  <a:pt x="10" y="97"/>
                </a:lnTo>
                <a:lnTo>
                  <a:pt x="10" y="97"/>
                </a:lnTo>
                <a:lnTo>
                  <a:pt x="10" y="97"/>
                </a:lnTo>
                <a:lnTo>
                  <a:pt x="10" y="97"/>
                </a:lnTo>
                <a:lnTo>
                  <a:pt x="10" y="97"/>
                </a:lnTo>
                <a:lnTo>
                  <a:pt x="10" y="97"/>
                </a:lnTo>
                <a:lnTo>
                  <a:pt x="10" y="97"/>
                </a:lnTo>
                <a:lnTo>
                  <a:pt x="11" y="97"/>
                </a:lnTo>
                <a:lnTo>
                  <a:pt x="11" y="97"/>
                </a:lnTo>
                <a:lnTo>
                  <a:pt x="13" y="97"/>
                </a:lnTo>
                <a:lnTo>
                  <a:pt x="13" y="97"/>
                </a:lnTo>
                <a:lnTo>
                  <a:pt x="13" y="97"/>
                </a:lnTo>
                <a:lnTo>
                  <a:pt x="13" y="97"/>
                </a:lnTo>
                <a:lnTo>
                  <a:pt x="13" y="97"/>
                </a:lnTo>
                <a:lnTo>
                  <a:pt x="14" y="96"/>
                </a:lnTo>
                <a:lnTo>
                  <a:pt x="14" y="96"/>
                </a:lnTo>
                <a:lnTo>
                  <a:pt x="14" y="97"/>
                </a:lnTo>
                <a:lnTo>
                  <a:pt x="14" y="97"/>
                </a:lnTo>
                <a:lnTo>
                  <a:pt x="16" y="98"/>
                </a:lnTo>
                <a:lnTo>
                  <a:pt x="16" y="98"/>
                </a:lnTo>
                <a:lnTo>
                  <a:pt x="16" y="100"/>
                </a:lnTo>
                <a:lnTo>
                  <a:pt x="16" y="100"/>
                </a:lnTo>
                <a:lnTo>
                  <a:pt x="17" y="100"/>
                </a:lnTo>
                <a:lnTo>
                  <a:pt x="17" y="100"/>
                </a:lnTo>
                <a:lnTo>
                  <a:pt x="17" y="100"/>
                </a:lnTo>
                <a:lnTo>
                  <a:pt x="17" y="98"/>
                </a:lnTo>
                <a:lnTo>
                  <a:pt x="17" y="98"/>
                </a:lnTo>
                <a:lnTo>
                  <a:pt x="17" y="98"/>
                </a:lnTo>
                <a:lnTo>
                  <a:pt x="17" y="98"/>
                </a:lnTo>
                <a:lnTo>
                  <a:pt x="18" y="98"/>
                </a:lnTo>
                <a:lnTo>
                  <a:pt x="18" y="98"/>
                </a:lnTo>
                <a:lnTo>
                  <a:pt x="20" y="98"/>
                </a:lnTo>
                <a:lnTo>
                  <a:pt x="20" y="98"/>
                </a:lnTo>
                <a:lnTo>
                  <a:pt x="20" y="98"/>
                </a:lnTo>
                <a:lnTo>
                  <a:pt x="20" y="98"/>
                </a:lnTo>
                <a:lnTo>
                  <a:pt x="21" y="98"/>
                </a:lnTo>
                <a:lnTo>
                  <a:pt x="21" y="97"/>
                </a:lnTo>
                <a:lnTo>
                  <a:pt x="21" y="97"/>
                </a:lnTo>
                <a:lnTo>
                  <a:pt x="21" y="97"/>
                </a:lnTo>
                <a:lnTo>
                  <a:pt x="20" y="97"/>
                </a:lnTo>
                <a:lnTo>
                  <a:pt x="20" y="97"/>
                </a:lnTo>
                <a:lnTo>
                  <a:pt x="20" y="97"/>
                </a:lnTo>
                <a:lnTo>
                  <a:pt x="18" y="97"/>
                </a:lnTo>
                <a:lnTo>
                  <a:pt x="18" y="97"/>
                </a:lnTo>
                <a:lnTo>
                  <a:pt x="18" y="97"/>
                </a:lnTo>
                <a:lnTo>
                  <a:pt x="18" y="96"/>
                </a:lnTo>
                <a:lnTo>
                  <a:pt x="20" y="96"/>
                </a:lnTo>
                <a:lnTo>
                  <a:pt x="20" y="94"/>
                </a:lnTo>
                <a:lnTo>
                  <a:pt x="20" y="94"/>
                </a:lnTo>
                <a:lnTo>
                  <a:pt x="20" y="94"/>
                </a:lnTo>
                <a:lnTo>
                  <a:pt x="21" y="94"/>
                </a:lnTo>
                <a:lnTo>
                  <a:pt x="21" y="94"/>
                </a:lnTo>
                <a:lnTo>
                  <a:pt x="21" y="96"/>
                </a:lnTo>
                <a:lnTo>
                  <a:pt x="21" y="96"/>
                </a:lnTo>
                <a:lnTo>
                  <a:pt x="23" y="96"/>
                </a:lnTo>
                <a:lnTo>
                  <a:pt x="23" y="96"/>
                </a:lnTo>
                <a:lnTo>
                  <a:pt x="23" y="94"/>
                </a:lnTo>
                <a:lnTo>
                  <a:pt x="23" y="94"/>
                </a:lnTo>
                <a:lnTo>
                  <a:pt x="24" y="94"/>
                </a:lnTo>
                <a:lnTo>
                  <a:pt x="26" y="94"/>
                </a:lnTo>
                <a:lnTo>
                  <a:pt x="26" y="94"/>
                </a:lnTo>
                <a:lnTo>
                  <a:pt x="26" y="93"/>
                </a:lnTo>
                <a:lnTo>
                  <a:pt x="26" y="93"/>
                </a:lnTo>
                <a:lnTo>
                  <a:pt x="27" y="94"/>
                </a:lnTo>
                <a:lnTo>
                  <a:pt x="28" y="94"/>
                </a:lnTo>
                <a:lnTo>
                  <a:pt x="28" y="94"/>
                </a:lnTo>
                <a:lnTo>
                  <a:pt x="28" y="94"/>
                </a:lnTo>
                <a:lnTo>
                  <a:pt x="28" y="94"/>
                </a:lnTo>
                <a:lnTo>
                  <a:pt x="28" y="93"/>
                </a:lnTo>
                <a:lnTo>
                  <a:pt x="28" y="93"/>
                </a:lnTo>
                <a:lnTo>
                  <a:pt x="30" y="91"/>
                </a:lnTo>
                <a:lnTo>
                  <a:pt x="30" y="91"/>
                </a:lnTo>
                <a:lnTo>
                  <a:pt x="30" y="93"/>
                </a:lnTo>
                <a:lnTo>
                  <a:pt x="30" y="93"/>
                </a:lnTo>
                <a:lnTo>
                  <a:pt x="31" y="93"/>
                </a:lnTo>
                <a:lnTo>
                  <a:pt x="31" y="93"/>
                </a:lnTo>
                <a:lnTo>
                  <a:pt x="33" y="93"/>
                </a:lnTo>
                <a:lnTo>
                  <a:pt x="33" y="93"/>
                </a:lnTo>
                <a:lnTo>
                  <a:pt x="33" y="93"/>
                </a:lnTo>
                <a:lnTo>
                  <a:pt x="34" y="93"/>
                </a:lnTo>
                <a:lnTo>
                  <a:pt x="36" y="93"/>
                </a:lnTo>
                <a:lnTo>
                  <a:pt x="36" y="93"/>
                </a:lnTo>
                <a:lnTo>
                  <a:pt x="36" y="93"/>
                </a:lnTo>
                <a:lnTo>
                  <a:pt x="36" y="94"/>
                </a:lnTo>
                <a:lnTo>
                  <a:pt x="36" y="94"/>
                </a:lnTo>
                <a:lnTo>
                  <a:pt x="37" y="94"/>
                </a:lnTo>
                <a:lnTo>
                  <a:pt x="37" y="94"/>
                </a:lnTo>
                <a:lnTo>
                  <a:pt x="38" y="94"/>
                </a:lnTo>
                <a:lnTo>
                  <a:pt x="38" y="93"/>
                </a:lnTo>
                <a:lnTo>
                  <a:pt x="40" y="93"/>
                </a:lnTo>
                <a:lnTo>
                  <a:pt x="40" y="93"/>
                </a:lnTo>
                <a:lnTo>
                  <a:pt x="38" y="93"/>
                </a:lnTo>
                <a:lnTo>
                  <a:pt x="38" y="93"/>
                </a:lnTo>
                <a:lnTo>
                  <a:pt x="38" y="93"/>
                </a:lnTo>
                <a:lnTo>
                  <a:pt x="37" y="91"/>
                </a:lnTo>
                <a:lnTo>
                  <a:pt x="37" y="91"/>
                </a:lnTo>
                <a:lnTo>
                  <a:pt x="37" y="91"/>
                </a:lnTo>
                <a:lnTo>
                  <a:pt x="37" y="91"/>
                </a:lnTo>
                <a:lnTo>
                  <a:pt x="37" y="91"/>
                </a:lnTo>
                <a:lnTo>
                  <a:pt x="38" y="91"/>
                </a:lnTo>
                <a:lnTo>
                  <a:pt x="40" y="91"/>
                </a:lnTo>
                <a:lnTo>
                  <a:pt x="41" y="91"/>
                </a:lnTo>
                <a:lnTo>
                  <a:pt x="41" y="90"/>
                </a:lnTo>
                <a:lnTo>
                  <a:pt x="43" y="90"/>
                </a:lnTo>
                <a:lnTo>
                  <a:pt x="43" y="88"/>
                </a:lnTo>
                <a:lnTo>
                  <a:pt x="41" y="88"/>
                </a:lnTo>
                <a:lnTo>
                  <a:pt x="41" y="87"/>
                </a:lnTo>
                <a:lnTo>
                  <a:pt x="41" y="87"/>
                </a:lnTo>
                <a:lnTo>
                  <a:pt x="41" y="87"/>
                </a:lnTo>
                <a:lnTo>
                  <a:pt x="40" y="87"/>
                </a:lnTo>
                <a:lnTo>
                  <a:pt x="40" y="87"/>
                </a:lnTo>
                <a:lnTo>
                  <a:pt x="40" y="87"/>
                </a:lnTo>
                <a:lnTo>
                  <a:pt x="40" y="87"/>
                </a:lnTo>
                <a:lnTo>
                  <a:pt x="40" y="87"/>
                </a:lnTo>
                <a:lnTo>
                  <a:pt x="40" y="87"/>
                </a:lnTo>
                <a:lnTo>
                  <a:pt x="38" y="87"/>
                </a:lnTo>
                <a:lnTo>
                  <a:pt x="38" y="87"/>
                </a:lnTo>
                <a:lnTo>
                  <a:pt x="38" y="87"/>
                </a:lnTo>
                <a:lnTo>
                  <a:pt x="38" y="87"/>
                </a:lnTo>
                <a:lnTo>
                  <a:pt x="38" y="87"/>
                </a:lnTo>
                <a:lnTo>
                  <a:pt x="38" y="87"/>
                </a:lnTo>
                <a:lnTo>
                  <a:pt x="37" y="87"/>
                </a:lnTo>
                <a:lnTo>
                  <a:pt x="37" y="88"/>
                </a:lnTo>
                <a:lnTo>
                  <a:pt x="36" y="88"/>
                </a:lnTo>
                <a:lnTo>
                  <a:pt x="36" y="88"/>
                </a:lnTo>
                <a:lnTo>
                  <a:pt x="34" y="88"/>
                </a:lnTo>
                <a:lnTo>
                  <a:pt x="34" y="88"/>
                </a:lnTo>
                <a:lnTo>
                  <a:pt x="34" y="88"/>
                </a:lnTo>
                <a:lnTo>
                  <a:pt x="34" y="88"/>
                </a:lnTo>
                <a:lnTo>
                  <a:pt x="34" y="87"/>
                </a:lnTo>
                <a:lnTo>
                  <a:pt x="34" y="87"/>
                </a:lnTo>
                <a:lnTo>
                  <a:pt x="33" y="87"/>
                </a:lnTo>
                <a:lnTo>
                  <a:pt x="33" y="87"/>
                </a:lnTo>
                <a:lnTo>
                  <a:pt x="33" y="88"/>
                </a:lnTo>
                <a:lnTo>
                  <a:pt x="33" y="88"/>
                </a:lnTo>
                <a:lnTo>
                  <a:pt x="33" y="88"/>
                </a:lnTo>
                <a:lnTo>
                  <a:pt x="31" y="88"/>
                </a:lnTo>
                <a:lnTo>
                  <a:pt x="31" y="87"/>
                </a:lnTo>
                <a:lnTo>
                  <a:pt x="31" y="88"/>
                </a:lnTo>
                <a:lnTo>
                  <a:pt x="30" y="88"/>
                </a:lnTo>
                <a:lnTo>
                  <a:pt x="30" y="88"/>
                </a:lnTo>
                <a:lnTo>
                  <a:pt x="28" y="88"/>
                </a:lnTo>
                <a:lnTo>
                  <a:pt x="28" y="88"/>
                </a:lnTo>
                <a:lnTo>
                  <a:pt x="28" y="88"/>
                </a:lnTo>
                <a:lnTo>
                  <a:pt x="28" y="88"/>
                </a:lnTo>
                <a:lnTo>
                  <a:pt x="28" y="88"/>
                </a:lnTo>
                <a:lnTo>
                  <a:pt x="27" y="88"/>
                </a:lnTo>
                <a:lnTo>
                  <a:pt x="27" y="88"/>
                </a:lnTo>
                <a:lnTo>
                  <a:pt x="26" y="88"/>
                </a:lnTo>
                <a:lnTo>
                  <a:pt x="26" y="88"/>
                </a:lnTo>
                <a:lnTo>
                  <a:pt x="26" y="88"/>
                </a:lnTo>
                <a:lnTo>
                  <a:pt x="26" y="88"/>
                </a:lnTo>
                <a:lnTo>
                  <a:pt x="24" y="88"/>
                </a:lnTo>
                <a:lnTo>
                  <a:pt x="24" y="88"/>
                </a:lnTo>
                <a:lnTo>
                  <a:pt x="24" y="88"/>
                </a:lnTo>
                <a:lnTo>
                  <a:pt x="24" y="88"/>
                </a:lnTo>
                <a:lnTo>
                  <a:pt x="24" y="88"/>
                </a:lnTo>
                <a:lnTo>
                  <a:pt x="24" y="88"/>
                </a:lnTo>
                <a:lnTo>
                  <a:pt x="24" y="88"/>
                </a:lnTo>
                <a:lnTo>
                  <a:pt x="23" y="90"/>
                </a:lnTo>
                <a:lnTo>
                  <a:pt x="21" y="90"/>
                </a:lnTo>
                <a:lnTo>
                  <a:pt x="21" y="91"/>
                </a:lnTo>
                <a:lnTo>
                  <a:pt x="20" y="91"/>
                </a:lnTo>
                <a:lnTo>
                  <a:pt x="20" y="91"/>
                </a:lnTo>
                <a:lnTo>
                  <a:pt x="18" y="91"/>
                </a:lnTo>
                <a:lnTo>
                  <a:pt x="18" y="91"/>
                </a:lnTo>
                <a:lnTo>
                  <a:pt x="18" y="91"/>
                </a:lnTo>
                <a:lnTo>
                  <a:pt x="20" y="90"/>
                </a:lnTo>
                <a:lnTo>
                  <a:pt x="20" y="90"/>
                </a:lnTo>
                <a:lnTo>
                  <a:pt x="21" y="90"/>
                </a:lnTo>
                <a:lnTo>
                  <a:pt x="21" y="90"/>
                </a:lnTo>
                <a:lnTo>
                  <a:pt x="21" y="90"/>
                </a:lnTo>
                <a:lnTo>
                  <a:pt x="21" y="88"/>
                </a:lnTo>
                <a:lnTo>
                  <a:pt x="21" y="88"/>
                </a:lnTo>
                <a:lnTo>
                  <a:pt x="20" y="88"/>
                </a:lnTo>
                <a:lnTo>
                  <a:pt x="20" y="88"/>
                </a:lnTo>
                <a:lnTo>
                  <a:pt x="20" y="88"/>
                </a:lnTo>
                <a:lnTo>
                  <a:pt x="18" y="88"/>
                </a:lnTo>
                <a:lnTo>
                  <a:pt x="18" y="90"/>
                </a:lnTo>
                <a:lnTo>
                  <a:pt x="18" y="90"/>
                </a:lnTo>
                <a:lnTo>
                  <a:pt x="18" y="90"/>
                </a:lnTo>
                <a:lnTo>
                  <a:pt x="18" y="90"/>
                </a:lnTo>
                <a:lnTo>
                  <a:pt x="17" y="90"/>
                </a:lnTo>
                <a:lnTo>
                  <a:pt x="17" y="90"/>
                </a:lnTo>
                <a:lnTo>
                  <a:pt x="17" y="88"/>
                </a:lnTo>
                <a:lnTo>
                  <a:pt x="16" y="88"/>
                </a:lnTo>
                <a:lnTo>
                  <a:pt x="16" y="88"/>
                </a:lnTo>
                <a:lnTo>
                  <a:pt x="16" y="90"/>
                </a:lnTo>
                <a:lnTo>
                  <a:pt x="16" y="90"/>
                </a:lnTo>
                <a:lnTo>
                  <a:pt x="16" y="90"/>
                </a:lnTo>
                <a:lnTo>
                  <a:pt x="14" y="90"/>
                </a:lnTo>
                <a:lnTo>
                  <a:pt x="13" y="90"/>
                </a:lnTo>
                <a:lnTo>
                  <a:pt x="13" y="90"/>
                </a:lnTo>
                <a:lnTo>
                  <a:pt x="11" y="90"/>
                </a:lnTo>
                <a:lnTo>
                  <a:pt x="11" y="90"/>
                </a:lnTo>
                <a:lnTo>
                  <a:pt x="11" y="90"/>
                </a:lnTo>
                <a:lnTo>
                  <a:pt x="11" y="90"/>
                </a:lnTo>
                <a:lnTo>
                  <a:pt x="10" y="90"/>
                </a:lnTo>
                <a:lnTo>
                  <a:pt x="10" y="90"/>
                </a:lnTo>
                <a:lnTo>
                  <a:pt x="10" y="90"/>
                </a:lnTo>
                <a:lnTo>
                  <a:pt x="10" y="90"/>
                </a:lnTo>
                <a:lnTo>
                  <a:pt x="8" y="90"/>
                </a:lnTo>
                <a:lnTo>
                  <a:pt x="8" y="88"/>
                </a:lnTo>
                <a:lnTo>
                  <a:pt x="8" y="88"/>
                </a:lnTo>
                <a:lnTo>
                  <a:pt x="10" y="88"/>
                </a:lnTo>
                <a:lnTo>
                  <a:pt x="10" y="88"/>
                </a:lnTo>
                <a:lnTo>
                  <a:pt x="11" y="88"/>
                </a:lnTo>
                <a:lnTo>
                  <a:pt x="11" y="88"/>
                </a:lnTo>
                <a:lnTo>
                  <a:pt x="13" y="88"/>
                </a:lnTo>
                <a:lnTo>
                  <a:pt x="13" y="88"/>
                </a:lnTo>
                <a:lnTo>
                  <a:pt x="13" y="88"/>
                </a:lnTo>
                <a:lnTo>
                  <a:pt x="13" y="88"/>
                </a:lnTo>
                <a:lnTo>
                  <a:pt x="14" y="88"/>
                </a:lnTo>
                <a:lnTo>
                  <a:pt x="14" y="88"/>
                </a:lnTo>
                <a:lnTo>
                  <a:pt x="14" y="88"/>
                </a:lnTo>
                <a:lnTo>
                  <a:pt x="16" y="88"/>
                </a:lnTo>
                <a:lnTo>
                  <a:pt x="16" y="88"/>
                </a:lnTo>
                <a:lnTo>
                  <a:pt x="16" y="88"/>
                </a:lnTo>
                <a:lnTo>
                  <a:pt x="16" y="88"/>
                </a:lnTo>
                <a:lnTo>
                  <a:pt x="17" y="88"/>
                </a:lnTo>
                <a:lnTo>
                  <a:pt x="18" y="88"/>
                </a:lnTo>
                <a:lnTo>
                  <a:pt x="18" y="87"/>
                </a:lnTo>
                <a:lnTo>
                  <a:pt x="20" y="86"/>
                </a:lnTo>
                <a:lnTo>
                  <a:pt x="20" y="86"/>
                </a:lnTo>
                <a:lnTo>
                  <a:pt x="18" y="86"/>
                </a:lnTo>
                <a:lnTo>
                  <a:pt x="18" y="86"/>
                </a:lnTo>
                <a:lnTo>
                  <a:pt x="18" y="86"/>
                </a:lnTo>
                <a:lnTo>
                  <a:pt x="17" y="86"/>
                </a:lnTo>
                <a:lnTo>
                  <a:pt x="17" y="86"/>
                </a:lnTo>
                <a:lnTo>
                  <a:pt x="16" y="87"/>
                </a:lnTo>
                <a:lnTo>
                  <a:pt x="14" y="87"/>
                </a:lnTo>
                <a:lnTo>
                  <a:pt x="14" y="87"/>
                </a:lnTo>
                <a:lnTo>
                  <a:pt x="14" y="87"/>
                </a:lnTo>
                <a:lnTo>
                  <a:pt x="14" y="86"/>
                </a:lnTo>
                <a:lnTo>
                  <a:pt x="13" y="86"/>
                </a:lnTo>
                <a:lnTo>
                  <a:pt x="13" y="86"/>
                </a:lnTo>
                <a:lnTo>
                  <a:pt x="13" y="86"/>
                </a:lnTo>
                <a:lnTo>
                  <a:pt x="13" y="87"/>
                </a:lnTo>
                <a:lnTo>
                  <a:pt x="11" y="87"/>
                </a:lnTo>
                <a:lnTo>
                  <a:pt x="11" y="87"/>
                </a:lnTo>
                <a:lnTo>
                  <a:pt x="13" y="86"/>
                </a:lnTo>
                <a:lnTo>
                  <a:pt x="13" y="86"/>
                </a:lnTo>
                <a:lnTo>
                  <a:pt x="14" y="86"/>
                </a:lnTo>
                <a:lnTo>
                  <a:pt x="16" y="84"/>
                </a:lnTo>
                <a:lnTo>
                  <a:pt x="16" y="84"/>
                </a:lnTo>
                <a:lnTo>
                  <a:pt x="16" y="84"/>
                </a:lnTo>
                <a:lnTo>
                  <a:pt x="17" y="84"/>
                </a:lnTo>
                <a:lnTo>
                  <a:pt x="17" y="86"/>
                </a:lnTo>
                <a:lnTo>
                  <a:pt x="18" y="86"/>
                </a:lnTo>
                <a:lnTo>
                  <a:pt x="18" y="86"/>
                </a:lnTo>
                <a:lnTo>
                  <a:pt x="18" y="84"/>
                </a:lnTo>
                <a:lnTo>
                  <a:pt x="18" y="84"/>
                </a:lnTo>
                <a:lnTo>
                  <a:pt x="18" y="84"/>
                </a:lnTo>
                <a:lnTo>
                  <a:pt x="18" y="84"/>
                </a:lnTo>
                <a:lnTo>
                  <a:pt x="18" y="84"/>
                </a:lnTo>
                <a:lnTo>
                  <a:pt x="18" y="84"/>
                </a:lnTo>
                <a:lnTo>
                  <a:pt x="20" y="86"/>
                </a:lnTo>
                <a:lnTo>
                  <a:pt x="20" y="86"/>
                </a:lnTo>
                <a:lnTo>
                  <a:pt x="20" y="84"/>
                </a:lnTo>
                <a:lnTo>
                  <a:pt x="20" y="84"/>
                </a:lnTo>
                <a:lnTo>
                  <a:pt x="20" y="84"/>
                </a:lnTo>
                <a:lnTo>
                  <a:pt x="21" y="84"/>
                </a:lnTo>
                <a:lnTo>
                  <a:pt x="21" y="84"/>
                </a:lnTo>
                <a:lnTo>
                  <a:pt x="21" y="84"/>
                </a:lnTo>
                <a:lnTo>
                  <a:pt x="21" y="84"/>
                </a:lnTo>
                <a:lnTo>
                  <a:pt x="21" y="83"/>
                </a:lnTo>
                <a:lnTo>
                  <a:pt x="21" y="83"/>
                </a:lnTo>
                <a:lnTo>
                  <a:pt x="23" y="83"/>
                </a:lnTo>
                <a:lnTo>
                  <a:pt x="24" y="83"/>
                </a:lnTo>
                <a:lnTo>
                  <a:pt x="24" y="81"/>
                </a:lnTo>
                <a:lnTo>
                  <a:pt x="26" y="81"/>
                </a:lnTo>
                <a:lnTo>
                  <a:pt x="26" y="81"/>
                </a:lnTo>
                <a:lnTo>
                  <a:pt x="26" y="81"/>
                </a:lnTo>
                <a:lnTo>
                  <a:pt x="27" y="83"/>
                </a:lnTo>
                <a:lnTo>
                  <a:pt x="27" y="83"/>
                </a:lnTo>
                <a:lnTo>
                  <a:pt x="27" y="84"/>
                </a:lnTo>
                <a:lnTo>
                  <a:pt x="27" y="84"/>
                </a:lnTo>
                <a:lnTo>
                  <a:pt x="28" y="83"/>
                </a:lnTo>
                <a:lnTo>
                  <a:pt x="28" y="83"/>
                </a:lnTo>
                <a:lnTo>
                  <a:pt x="28" y="84"/>
                </a:lnTo>
                <a:lnTo>
                  <a:pt x="30" y="84"/>
                </a:lnTo>
                <a:lnTo>
                  <a:pt x="30" y="83"/>
                </a:lnTo>
                <a:lnTo>
                  <a:pt x="31" y="83"/>
                </a:lnTo>
                <a:lnTo>
                  <a:pt x="31" y="83"/>
                </a:lnTo>
                <a:lnTo>
                  <a:pt x="31" y="83"/>
                </a:lnTo>
                <a:lnTo>
                  <a:pt x="30" y="83"/>
                </a:lnTo>
                <a:lnTo>
                  <a:pt x="30" y="83"/>
                </a:lnTo>
                <a:lnTo>
                  <a:pt x="30" y="83"/>
                </a:lnTo>
                <a:lnTo>
                  <a:pt x="31" y="81"/>
                </a:lnTo>
                <a:lnTo>
                  <a:pt x="31" y="81"/>
                </a:lnTo>
                <a:lnTo>
                  <a:pt x="31" y="81"/>
                </a:lnTo>
                <a:lnTo>
                  <a:pt x="31" y="81"/>
                </a:lnTo>
                <a:lnTo>
                  <a:pt x="31" y="81"/>
                </a:lnTo>
                <a:lnTo>
                  <a:pt x="31" y="81"/>
                </a:lnTo>
                <a:lnTo>
                  <a:pt x="31" y="81"/>
                </a:lnTo>
                <a:lnTo>
                  <a:pt x="30" y="80"/>
                </a:lnTo>
                <a:lnTo>
                  <a:pt x="30" y="78"/>
                </a:lnTo>
                <a:lnTo>
                  <a:pt x="30" y="78"/>
                </a:lnTo>
                <a:lnTo>
                  <a:pt x="31" y="78"/>
                </a:lnTo>
                <a:lnTo>
                  <a:pt x="31" y="78"/>
                </a:lnTo>
                <a:lnTo>
                  <a:pt x="33" y="78"/>
                </a:lnTo>
                <a:lnTo>
                  <a:pt x="33" y="78"/>
                </a:lnTo>
                <a:lnTo>
                  <a:pt x="33" y="80"/>
                </a:lnTo>
                <a:lnTo>
                  <a:pt x="33" y="80"/>
                </a:lnTo>
                <a:lnTo>
                  <a:pt x="31" y="80"/>
                </a:lnTo>
                <a:lnTo>
                  <a:pt x="31" y="80"/>
                </a:lnTo>
                <a:lnTo>
                  <a:pt x="31" y="80"/>
                </a:lnTo>
                <a:lnTo>
                  <a:pt x="31" y="80"/>
                </a:lnTo>
                <a:lnTo>
                  <a:pt x="31" y="81"/>
                </a:lnTo>
                <a:lnTo>
                  <a:pt x="31" y="81"/>
                </a:lnTo>
                <a:lnTo>
                  <a:pt x="31" y="81"/>
                </a:lnTo>
                <a:lnTo>
                  <a:pt x="31" y="81"/>
                </a:lnTo>
                <a:lnTo>
                  <a:pt x="33" y="83"/>
                </a:lnTo>
                <a:lnTo>
                  <a:pt x="33" y="83"/>
                </a:lnTo>
                <a:lnTo>
                  <a:pt x="33" y="83"/>
                </a:lnTo>
                <a:lnTo>
                  <a:pt x="34" y="83"/>
                </a:lnTo>
                <a:lnTo>
                  <a:pt x="34" y="83"/>
                </a:lnTo>
                <a:lnTo>
                  <a:pt x="34" y="83"/>
                </a:lnTo>
                <a:lnTo>
                  <a:pt x="34" y="83"/>
                </a:lnTo>
                <a:lnTo>
                  <a:pt x="36" y="81"/>
                </a:lnTo>
                <a:lnTo>
                  <a:pt x="36" y="81"/>
                </a:lnTo>
                <a:lnTo>
                  <a:pt x="37" y="83"/>
                </a:lnTo>
                <a:lnTo>
                  <a:pt x="37" y="83"/>
                </a:lnTo>
                <a:lnTo>
                  <a:pt x="38" y="83"/>
                </a:lnTo>
                <a:lnTo>
                  <a:pt x="38" y="81"/>
                </a:lnTo>
                <a:lnTo>
                  <a:pt x="40" y="81"/>
                </a:lnTo>
                <a:lnTo>
                  <a:pt x="41" y="81"/>
                </a:lnTo>
                <a:lnTo>
                  <a:pt x="41" y="81"/>
                </a:lnTo>
                <a:lnTo>
                  <a:pt x="41" y="80"/>
                </a:lnTo>
                <a:lnTo>
                  <a:pt x="41" y="80"/>
                </a:lnTo>
                <a:lnTo>
                  <a:pt x="41" y="80"/>
                </a:lnTo>
                <a:lnTo>
                  <a:pt x="41" y="80"/>
                </a:lnTo>
                <a:lnTo>
                  <a:pt x="41" y="80"/>
                </a:lnTo>
                <a:lnTo>
                  <a:pt x="43" y="81"/>
                </a:lnTo>
                <a:lnTo>
                  <a:pt x="43" y="81"/>
                </a:lnTo>
                <a:lnTo>
                  <a:pt x="43" y="81"/>
                </a:lnTo>
                <a:lnTo>
                  <a:pt x="44" y="80"/>
                </a:lnTo>
                <a:lnTo>
                  <a:pt x="44" y="80"/>
                </a:lnTo>
                <a:lnTo>
                  <a:pt x="44" y="80"/>
                </a:lnTo>
                <a:lnTo>
                  <a:pt x="44" y="80"/>
                </a:lnTo>
                <a:lnTo>
                  <a:pt x="44" y="80"/>
                </a:lnTo>
                <a:lnTo>
                  <a:pt x="44" y="78"/>
                </a:lnTo>
                <a:lnTo>
                  <a:pt x="44" y="78"/>
                </a:lnTo>
                <a:lnTo>
                  <a:pt x="44" y="78"/>
                </a:lnTo>
                <a:lnTo>
                  <a:pt x="46" y="77"/>
                </a:lnTo>
                <a:lnTo>
                  <a:pt x="46" y="77"/>
                </a:lnTo>
                <a:lnTo>
                  <a:pt x="44" y="77"/>
                </a:lnTo>
                <a:lnTo>
                  <a:pt x="44" y="77"/>
                </a:lnTo>
                <a:lnTo>
                  <a:pt x="44" y="77"/>
                </a:lnTo>
                <a:lnTo>
                  <a:pt x="44" y="77"/>
                </a:lnTo>
                <a:lnTo>
                  <a:pt x="44" y="77"/>
                </a:lnTo>
                <a:lnTo>
                  <a:pt x="44" y="77"/>
                </a:lnTo>
                <a:lnTo>
                  <a:pt x="44" y="77"/>
                </a:lnTo>
                <a:lnTo>
                  <a:pt x="44" y="78"/>
                </a:lnTo>
                <a:lnTo>
                  <a:pt x="43" y="77"/>
                </a:lnTo>
                <a:lnTo>
                  <a:pt x="43" y="77"/>
                </a:lnTo>
                <a:lnTo>
                  <a:pt x="44" y="77"/>
                </a:lnTo>
                <a:lnTo>
                  <a:pt x="44" y="76"/>
                </a:lnTo>
                <a:lnTo>
                  <a:pt x="44" y="76"/>
                </a:lnTo>
                <a:lnTo>
                  <a:pt x="44" y="76"/>
                </a:lnTo>
                <a:lnTo>
                  <a:pt x="43" y="76"/>
                </a:lnTo>
                <a:lnTo>
                  <a:pt x="41" y="76"/>
                </a:lnTo>
                <a:lnTo>
                  <a:pt x="41" y="76"/>
                </a:lnTo>
                <a:lnTo>
                  <a:pt x="41" y="76"/>
                </a:lnTo>
                <a:lnTo>
                  <a:pt x="41" y="76"/>
                </a:lnTo>
                <a:lnTo>
                  <a:pt x="40" y="76"/>
                </a:lnTo>
                <a:lnTo>
                  <a:pt x="40" y="76"/>
                </a:lnTo>
                <a:lnTo>
                  <a:pt x="40" y="76"/>
                </a:lnTo>
                <a:lnTo>
                  <a:pt x="38" y="76"/>
                </a:lnTo>
                <a:lnTo>
                  <a:pt x="38" y="76"/>
                </a:lnTo>
                <a:lnTo>
                  <a:pt x="37" y="78"/>
                </a:lnTo>
                <a:lnTo>
                  <a:pt x="37" y="78"/>
                </a:lnTo>
                <a:lnTo>
                  <a:pt x="37" y="78"/>
                </a:lnTo>
                <a:lnTo>
                  <a:pt x="37" y="78"/>
                </a:lnTo>
                <a:lnTo>
                  <a:pt x="37" y="78"/>
                </a:lnTo>
                <a:lnTo>
                  <a:pt x="36" y="78"/>
                </a:lnTo>
                <a:lnTo>
                  <a:pt x="36" y="78"/>
                </a:lnTo>
                <a:lnTo>
                  <a:pt x="37" y="78"/>
                </a:lnTo>
                <a:lnTo>
                  <a:pt x="37" y="78"/>
                </a:lnTo>
                <a:lnTo>
                  <a:pt x="37" y="77"/>
                </a:lnTo>
                <a:lnTo>
                  <a:pt x="36" y="77"/>
                </a:lnTo>
                <a:lnTo>
                  <a:pt x="36" y="77"/>
                </a:lnTo>
                <a:lnTo>
                  <a:pt x="37" y="77"/>
                </a:lnTo>
                <a:lnTo>
                  <a:pt x="37" y="77"/>
                </a:lnTo>
                <a:lnTo>
                  <a:pt x="37" y="77"/>
                </a:lnTo>
                <a:lnTo>
                  <a:pt x="37" y="76"/>
                </a:lnTo>
                <a:lnTo>
                  <a:pt x="37" y="76"/>
                </a:lnTo>
                <a:lnTo>
                  <a:pt x="36" y="76"/>
                </a:lnTo>
                <a:lnTo>
                  <a:pt x="36" y="76"/>
                </a:lnTo>
                <a:lnTo>
                  <a:pt x="36" y="76"/>
                </a:lnTo>
                <a:lnTo>
                  <a:pt x="34" y="76"/>
                </a:lnTo>
                <a:lnTo>
                  <a:pt x="33" y="76"/>
                </a:lnTo>
                <a:lnTo>
                  <a:pt x="33" y="76"/>
                </a:lnTo>
                <a:lnTo>
                  <a:pt x="34" y="76"/>
                </a:lnTo>
                <a:lnTo>
                  <a:pt x="33" y="76"/>
                </a:lnTo>
                <a:lnTo>
                  <a:pt x="33" y="76"/>
                </a:lnTo>
                <a:lnTo>
                  <a:pt x="33" y="76"/>
                </a:lnTo>
                <a:lnTo>
                  <a:pt x="33" y="76"/>
                </a:lnTo>
                <a:lnTo>
                  <a:pt x="33" y="76"/>
                </a:lnTo>
                <a:lnTo>
                  <a:pt x="31" y="77"/>
                </a:lnTo>
                <a:lnTo>
                  <a:pt x="31" y="77"/>
                </a:lnTo>
                <a:lnTo>
                  <a:pt x="31" y="77"/>
                </a:lnTo>
                <a:lnTo>
                  <a:pt x="31" y="76"/>
                </a:lnTo>
                <a:lnTo>
                  <a:pt x="31" y="74"/>
                </a:lnTo>
                <a:lnTo>
                  <a:pt x="31" y="74"/>
                </a:lnTo>
                <a:lnTo>
                  <a:pt x="30" y="73"/>
                </a:lnTo>
                <a:lnTo>
                  <a:pt x="30" y="74"/>
                </a:lnTo>
                <a:lnTo>
                  <a:pt x="30" y="74"/>
                </a:lnTo>
                <a:lnTo>
                  <a:pt x="30" y="73"/>
                </a:lnTo>
                <a:lnTo>
                  <a:pt x="30" y="73"/>
                </a:lnTo>
                <a:lnTo>
                  <a:pt x="30" y="73"/>
                </a:lnTo>
                <a:lnTo>
                  <a:pt x="30" y="73"/>
                </a:lnTo>
                <a:lnTo>
                  <a:pt x="30" y="73"/>
                </a:lnTo>
                <a:lnTo>
                  <a:pt x="28" y="71"/>
                </a:lnTo>
                <a:lnTo>
                  <a:pt x="28" y="71"/>
                </a:lnTo>
                <a:lnTo>
                  <a:pt x="28" y="71"/>
                </a:lnTo>
                <a:lnTo>
                  <a:pt x="30" y="71"/>
                </a:lnTo>
                <a:lnTo>
                  <a:pt x="30" y="73"/>
                </a:lnTo>
                <a:lnTo>
                  <a:pt x="30" y="71"/>
                </a:lnTo>
                <a:lnTo>
                  <a:pt x="30" y="71"/>
                </a:lnTo>
                <a:lnTo>
                  <a:pt x="30" y="71"/>
                </a:lnTo>
                <a:lnTo>
                  <a:pt x="30" y="71"/>
                </a:lnTo>
                <a:lnTo>
                  <a:pt x="28" y="70"/>
                </a:lnTo>
                <a:lnTo>
                  <a:pt x="30" y="70"/>
                </a:lnTo>
                <a:lnTo>
                  <a:pt x="30" y="70"/>
                </a:lnTo>
                <a:lnTo>
                  <a:pt x="30" y="70"/>
                </a:lnTo>
                <a:lnTo>
                  <a:pt x="28" y="70"/>
                </a:lnTo>
                <a:lnTo>
                  <a:pt x="28" y="70"/>
                </a:lnTo>
                <a:lnTo>
                  <a:pt x="28" y="70"/>
                </a:lnTo>
                <a:lnTo>
                  <a:pt x="28" y="70"/>
                </a:lnTo>
                <a:lnTo>
                  <a:pt x="28" y="70"/>
                </a:lnTo>
                <a:lnTo>
                  <a:pt x="28" y="70"/>
                </a:lnTo>
                <a:lnTo>
                  <a:pt x="27" y="70"/>
                </a:lnTo>
                <a:lnTo>
                  <a:pt x="27" y="70"/>
                </a:lnTo>
                <a:lnTo>
                  <a:pt x="26" y="70"/>
                </a:lnTo>
                <a:lnTo>
                  <a:pt x="26" y="70"/>
                </a:lnTo>
                <a:lnTo>
                  <a:pt x="26" y="70"/>
                </a:lnTo>
                <a:lnTo>
                  <a:pt x="26" y="70"/>
                </a:lnTo>
                <a:lnTo>
                  <a:pt x="26" y="70"/>
                </a:lnTo>
                <a:lnTo>
                  <a:pt x="26" y="71"/>
                </a:lnTo>
                <a:lnTo>
                  <a:pt x="26" y="73"/>
                </a:lnTo>
                <a:lnTo>
                  <a:pt x="26" y="73"/>
                </a:lnTo>
                <a:lnTo>
                  <a:pt x="26" y="73"/>
                </a:lnTo>
                <a:lnTo>
                  <a:pt x="26" y="71"/>
                </a:lnTo>
                <a:lnTo>
                  <a:pt x="26" y="71"/>
                </a:lnTo>
                <a:lnTo>
                  <a:pt x="26" y="73"/>
                </a:lnTo>
                <a:lnTo>
                  <a:pt x="24" y="73"/>
                </a:lnTo>
                <a:lnTo>
                  <a:pt x="23" y="70"/>
                </a:lnTo>
                <a:lnTo>
                  <a:pt x="23" y="70"/>
                </a:lnTo>
                <a:lnTo>
                  <a:pt x="23" y="71"/>
                </a:lnTo>
                <a:lnTo>
                  <a:pt x="23" y="71"/>
                </a:lnTo>
                <a:lnTo>
                  <a:pt x="23" y="73"/>
                </a:lnTo>
                <a:lnTo>
                  <a:pt x="23" y="73"/>
                </a:lnTo>
                <a:lnTo>
                  <a:pt x="23" y="71"/>
                </a:lnTo>
                <a:lnTo>
                  <a:pt x="21" y="71"/>
                </a:lnTo>
                <a:lnTo>
                  <a:pt x="21" y="71"/>
                </a:lnTo>
                <a:lnTo>
                  <a:pt x="20" y="71"/>
                </a:lnTo>
                <a:lnTo>
                  <a:pt x="20" y="71"/>
                </a:lnTo>
                <a:lnTo>
                  <a:pt x="20" y="71"/>
                </a:lnTo>
                <a:lnTo>
                  <a:pt x="20" y="71"/>
                </a:lnTo>
                <a:lnTo>
                  <a:pt x="20" y="71"/>
                </a:lnTo>
                <a:lnTo>
                  <a:pt x="18" y="71"/>
                </a:lnTo>
                <a:lnTo>
                  <a:pt x="18" y="71"/>
                </a:lnTo>
                <a:lnTo>
                  <a:pt x="17" y="73"/>
                </a:lnTo>
                <a:lnTo>
                  <a:pt x="17" y="73"/>
                </a:lnTo>
                <a:lnTo>
                  <a:pt x="17" y="73"/>
                </a:lnTo>
                <a:lnTo>
                  <a:pt x="16" y="73"/>
                </a:lnTo>
                <a:lnTo>
                  <a:pt x="16" y="73"/>
                </a:lnTo>
                <a:lnTo>
                  <a:pt x="14" y="73"/>
                </a:lnTo>
                <a:lnTo>
                  <a:pt x="14" y="73"/>
                </a:lnTo>
                <a:lnTo>
                  <a:pt x="14" y="73"/>
                </a:lnTo>
                <a:lnTo>
                  <a:pt x="13" y="74"/>
                </a:lnTo>
                <a:lnTo>
                  <a:pt x="13" y="74"/>
                </a:lnTo>
                <a:lnTo>
                  <a:pt x="13" y="74"/>
                </a:lnTo>
                <a:lnTo>
                  <a:pt x="11" y="74"/>
                </a:lnTo>
                <a:lnTo>
                  <a:pt x="11" y="76"/>
                </a:lnTo>
                <a:lnTo>
                  <a:pt x="11" y="76"/>
                </a:lnTo>
                <a:lnTo>
                  <a:pt x="11" y="76"/>
                </a:lnTo>
                <a:lnTo>
                  <a:pt x="10" y="76"/>
                </a:lnTo>
                <a:lnTo>
                  <a:pt x="10" y="76"/>
                </a:lnTo>
                <a:lnTo>
                  <a:pt x="8" y="76"/>
                </a:lnTo>
                <a:lnTo>
                  <a:pt x="8" y="76"/>
                </a:lnTo>
                <a:lnTo>
                  <a:pt x="10" y="76"/>
                </a:lnTo>
                <a:lnTo>
                  <a:pt x="10" y="74"/>
                </a:lnTo>
                <a:lnTo>
                  <a:pt x="10" y="74"/>
                </a:lnTo>
                <a:lnTo>
                  <a:pt x="8" y="73"/>
                </a:lnTo>
                <a:lnTo>
                  <a:pt x="10" y="73"/>
                </a:lnTo>
                <a:lnTo>
                  <a:pt x="10" y="73"/>
                </a:lnTo>
                <a:lnTo>
                  <a:pt x="10" y="73"/>
                </a:lnTo>
                <a:lnTo>
                  <a:pt x="10" y="71"/>
                </a:lnTo>
                <a:lnTo>
                  <a:pt x="10" y="71"/>
                </a:lnTo>
                <a:lnTo>
                  <a:pt x="10" y="71"/>
                </a:lnTo>
                <a:lnTo>
                  <a:pt x="10" y="71"/>
                </a:lnTo>
                <a:lnTo>
                  <a:pt x="10" y="71"/>
                </a:lnTo>
                <a:lnTo>
                  <a:pt x="10" y="70"/>
                </a:lnTo>
                <a:lnTo>
                  <a:pt x="13" y="70"/>
                </a:lnTo>
                <a:lnTo>
                  <a:pt x="13" y="69"/>
                </a:lnTo>
                <a:lnTo>
                  <a:pt x="13" y="69"/>
                </a:lnTo>
                <a:lnTo>
                  <a:pt x="13" y="69"/>
                </a:lnTo>
                <a:lnTo>
                  <a:pt x="13" y="67"/>
                </a:lnTo>
                <a:lnTo>
                  <a:pt x="13" y="67"/>
                </a:lnTo>
                <a:lnTo>
                  <a:pt x="13" y="67"/>
                </a:lnTo>
                <a:lnTo>
                  <a:pt x="14" y="69"/>
                </a:lnTo>
                <a:lnTo>
                  <a:pt x="14" y="69"/>
                </a:lnTo>
                <a:lnTo>
                  <a:pt x="16" y="69"/>
                </a:lnTo>
                <a:lnTo>
                  <a:pt x="16" y="69"/>
                </a:lnTo>
                <a:lnTo>
                  <a:pt x="17" y="69"/>
                </a:lnTo>
                <a:lnTo>
                  <a:pt x="18" y="69"/>
                </a:lnTo>
                <a:lnTo>
                  <a:pt x="20" y="67"/>
                </a:lnTo>
                <a:lnTo>
                  <a:pt x="20" y="67"/>
                </a:lnTo>
                <a:lnTo>
                  <a:pt x="21" y="67"/>
                </a:lnTo>
                <a:lnTo>
                  <a:pt x="21" y="67"/>
                </a:lnTo>
                <a:lnTo>
                  <a:pt x="21" y="67"/>
                </a:lnTo>
                <a:lnTo>
                  <a:pt x="23" y="67"/>
                </a:lnTo>
                <a:lnTo>
                  <a:pt x="24" y="67"/>
                </a:lnTo>
                <a:lnTo>
                  <a:pt x="24" y="67"/>
                </a:lnTo>
                <a:lnTo>
                  <a:pt x="24" y="67"/>
                </a:lnTo>
                <a:lnTo>
                  <a:pt x="24" y="67"/>
                </a:lnTo>
                <a:lnTo>
                  <a:pt x="24" y="66"/>
                </a:lnTo>
                <a:lnTo>
                  <a:pt x="24" y="66"/>
                </a:lnTo>
                <a:lnTo>
                  <a:pt x="24" y="66"/>
                </a:lnTo>
                <a:lnTo>
                  <a:pt x="26" y="66"/>
                </a:lnTo>
                <a:lnTo>
                  <a:pt x="26" y="66"/>
                </a:lnTo>
                <a:lnTo>
                  <a:pt x="27" y="66"/>
                </a:lnTo>
                <a:lnTo>
                  <a:pt x="27" y="64"/>
                </a:lnTo>
                <a:lnTo>
                  <a:pt x="27" y="66"/>
                </a:lnTo>
                <a:lnTo>
                  <a:pt x="27" y="66"/>
                </a:lnTo>
                <a:lnTo>
                  <a:pt x="28" y="66"/>
                </a:lnTo>
                <a:lnTo>
                  <a:pt x="28" y="66"/>
                </a:lnTo>
                <a:lnTo>
                  <a:pt x="30" y="66"/>
                </a:lnTo>
                <a:lnTo>
                  <a:pt x="31" y="66"/>
                </a:lnTo>
                <a:lnTo>
                  <a:pt x="33" y="64"/>
                </a:lnTo>
                <a:lnTo>
                  <a:pt x="33" y="64"/>
                </a:lnTo>
                <a:lnTo>
                  <a:pt x="33" y="64"/>
                </a:lnTo>
                <a:lnTo>
                  <a:pt x="33" y="64"/>
                </a:lnTo>
                <a:lnTo>
                  <a:pt x="34" y="64"/>
                </a:lnTo>
                <a:lnTo>
                  <a:pt x="36" y="64"/>
                </a:lnTo>
                <a:lnTo>
                  <a:pt x="36" y="64"/>
                </a:lnTo>
                <a:lnTo>
                  <a:pt x="37" y="63"/>
                </a:lnTo>
                <a:lnTo>
                  <a:pt x="37" y="63"/>
                </a:lnTo>
                <a:lnTo>
                  <a:pt x="37" y="63"/>
                </a:lnTo>
                <a:lnTo>
                  <a:pt x="37" y="63"/>
                </a:lnTo>
                <a:lnTo>
                  <a:pt x="37" y="63"/>
                </a:lnTo>
                <a:lnTo>
                  <a:pt x="37" y="61"/>
                </a:lnTo>
                <a:lnTo>
                  <a:pt x="38" y="61"/>
                </a:lnTo>
                <a:lnTo>
                  <a:pt x="38" y="61"/>
                </a:lnTo>
                <a:lnTo>
                  <a:pt x="38" y="61"/>
                </a:lnTo>
                <a:lnTo>
                  <a:pt x="38" y="61"/>
                </a:lnTo>
                <a:lnTo>
                  <a:pt x="40" y="61"/>
                </a:lnTo>
                <a:lnTo>
                  <a:pt x="40" y="61"/>
                </a:lnTo>
                <a:lnTo>
                  <a:pt x="40" y="60"/>
                </a:lnTo>
                <a:lnTo>
                  <a:pt x="40" y="60"/>
                </a:lnTo>
                <a:lnTo>
                  <a:pt x="40" y="60"/>
                </a:lnTo>
                <a:lnTo>
                  <a:pt x="40" y="59"/>
                </a:lnTo>
                <a:lnTo>
                  <a:pt x="40" y="59"/>
                </a:lnTo>
                <a:lnTo>
                  <a:pt x="40" y="59"/>
                </a:lnTo>
                <a:lnTo>
                  <a:pt x="40" y="56"/>
                </a:lnTo>
                <a:lnTo>
                  <a:pt x="40" y="56"/>
                </a:lnTo>
                <a:lnTo>
                  <a:pt x="38" y="56"/>
                </a:lnTo>
                <a:lnTo>
                  <a:pt x="38" y="57"/>
                </a:lnTo>
                <a:lnTo>
                  <a:pt x="38" y="57"/>
                </a:lnTo>
                <a:lnTo>
                  <a:pt x="38" y="57"/>
                </a:lnTo>
                <a:lnTo>
                  <a:pt x="37" y="57"/>
                </a:lnTo>
                <a:lnTo>
                  <a:pt x="37" y="57"/>
                </a:lnTo>
                <a:lnTo>
                  <a:pt x="37" y="57"/>
                </a:lnTo>
                <a:lnTo>
                  <a:pt x="37" y="56"/>
                </a:lnTo>
                <a:lnTo>
                  <a:pt x="37" y="54"/>
                </a:lnTo>
                <a:lnTo>
                  <a:pt x="37" y="54"/>
                </a:lnTo>
                <a:lnTo>
                  <a:pt x="38" y="54"/>
                </a:lnTo>
                <a:lnTo>
                  <a:pt x="38" y="54"/>
                </a:lnTo>
                <a:lnTo>
                  <a:pt x="38" y="54"/>
                </a:lnTo>
                <a:lnTo>
                  <a:pt x="38" y="53"/>
                </a:lnTo>
                <a:lnTo>
                  <a:pt x="38" y="53"/>
                </a:lnTo>
                <a:lnTo>
                  <a:pt x="38" y="53"/>
                </a:lnTo>
                <a:lnTo>
                  <a:pt x="40" y="54"/>
                </a:lnTo>
                <a:lnTo>
                  <a:pt x="40" y="54"/>
                </a:lnTo>
                <a:lnTo>
                  <a:pt x="40" y="54"/>
                </a:lnTo>
                <a:lnTo>
                  <a:pt x="40" y="54"/>
                </a:lnTo>
                <a:lnTo>
                  <a:pt x="40" y="56"/>
                </a:lnTo>
                <a:lnTo>
                  <a:pt x="41" y="56"/>
                </a:lnTo>
                <a:lnTo>
                  <a:pt x="41" y="56"/>
                </a:lnTo>
                <a:lnTo>
                  <a:pt x="41" y="56"/>
                </a:lnTo>
                <a:lnTo>
                  <a:pt x="41" y="56"/>
                </a:lnTo>
                <a:lnTo>
                  <a:pt x="43" y="56"/>
                </a:lnTo>
                <a:lnTo>
                  <a:pt x="43" y="56"/>
                </a:lnTo>
                <a:lnTo>
                  <a:pt x="43" y="57"/>
                </a:lnTo>
                <a:lnTo>
                  <a:pt x="43" y="56"/>
                </a:lnTo>
                <a:lnTo>
                  <a:pt x="43" y="56"/>
                </a:lnTo>
                <a:lnTo>
                  <a:pt x="44" y="56"/>
                </a:lnTo>
                <a:lnTo>
                  <a:pt x="44" y="57"/>
                </a:lnTo>
                <a:lnTo>
                  <a:pt x="43" y="57"/>
                </a:lnTo>
                <a:lnTo>
                  <a:pt x="43" y="57"/>
                </a:lnTo>
                <a:lnTo>
                  <a:pt x="43" y="57"/>
                </a:lnTo>
                <a:lnTo>
                  <a:pt x="43" y="59"/>
                </a:lnTo>
                <a:lnTo>
                  <a:pt x="43" y="59"/>
                </a:lnTo>
                <a:lnTo>
                  <a:pt x="41" y="60"/>
                </a:lnTo>
                <a:lnTo>
                  <a:pt x="41" y="60"/>
                </a:lnTo>
                <a:lnTo>
                  <a:pt x="41" y="60"/>
                </a:lnTo>
                <a:lnTo>
                  <a:pt x="41" y="60"/>
                </a:lnTo>
                <a:lnTo>
                  <a:pt x="41" y="60"/>
                </a:lnTo>
                <a:lnTo>
                  <a:pt x="43" y="61"/>
                </a:lnTo>
                <a:lnTo>
                  <a:pt x="44" y="61"/>
                </a:lnTo>
                <a:lnTo>
                  <a:pt x="44" y="61"/>
                </a:lnTo>
                <a:lnTo>
                  <a:pt x="44" y="61"/>
                </a:lnTo>
                <a:lnTo>
                  <a:pt x="44" y="61"/>
                </a:lnTo>
                <a:lnTo>
                  <a:pt x="46" y="61"/>
                </a:lnTo>
                <a:lnTo>
                  <a:pt x="46" y="61"/>
                </a:lnTo>
                <a:lnTo>
                  <a:pt x="46" y="60"/>
                </a:lnTo>
                <a:lnTo>
                  <a:pt x="46" y="61"/>
                </a:lnTo>
                <a:lnTo>
                  <a:pt x="47" y="60"/>
                </a:lnTo>
                <a:lnTo>
                  <a:pt x="47" y="60"/>
                </a:lnTo>
                <a:lnTo>
                  <a:pt x="46" y="60"/>
                </a:lnTo>
                <a:lnTo>
                  <a:pt x="46" y="59"/>
                </a:lnTo>
                <a:lnTo>
                  <a:pt x="46" y="59"/>
                </a:lnTo>
                <a:lnTo>
                  <a:pt x="46" y="57"/>
                </a:lnTo>
                <a:lnTo>
                  <a:pt x="46" y="57"/>
                </a:lnTo>
                <a:lnTo>
                  <a:pt x="46" y="57"/>
                </a:lnTo>
                <a:lnTo>
                  <a:pt x="47" y="57"/>
                </a:lnTo>
                <a:lnTo>
                  <a:pt x="47" y="57"/>
                </a:lnTo>
                <a:lnTo>
                  <a:pt x="46" y="57"/>
                </a:lnTo>
                <a:lnTo>
                  <a:pt x="46" y="59"/>
                </a:lnTo>
                <a:lnTo>
                  <a:pt x="46" y="60"/>
                </a:lnTo>
                <a:lnTo>
                  <a:pt x="46" y="60"/>
                </a:lnTo>
                <a:lnTo>
                  <a:pt x="47" y="60"/>
                </a:lnTo>
                <a:lnTo>
                  <a:pt x="48" y="59"/>
                </a:lnTo>
                <a:lnTo>
                  <a:pt x="48" y="59"/>
                </a:lnTo>
                <a:lnTo>
                  <a:pt x="48" y="59"/>
                </a:lnTo>
                <a:lnTo>
                  <a:pt x="48" y="57"/>
                </a:lnTo>
                <a:lnTo>
                  <a:pt x="48" y="57"/>
                </a:lnTo>
                <a:lnTo>
                  <a:pt x="48" y="56"/>
                </a:lnTo>
                <a:lnTo>
                  <a:pt x="48" y="56"/>
                </a:lnTo>
                <a:lnTo>
                  <a:pt x="48" y="56"/>
                </a:lnTo>
                <a:lnTo>
                  <a:pt x="48" y="54"/>
                </a:lnTo>
                <a:lnTo>
                  <a:pt x="48" y="54"/>
                </a:lnTo>
                <a:lnTo>
                  <a:pt x="48" y="54"/>
                </a:lnTo>
                <a:lnTo>
                  <a:pt x="48" y="54"/>
                </a:lnTo>
                <a:lnTo>
                  <a:pt x="48" y="54"/>
                </a:lnTo>
                <a:lnTo>
                  <a:pt x="48" y="53"/>
                </a:lnTo>
                <a:lnTo>
                  <a:pt x="48" y="53"/>
                </a:lnTo>
                <a:lnTo>
                  <a:pt x="50" y="51"/>
                </a:lnTo>
                <a:lnTo>
                  <a:pt x="50" y="51"/>
                </a:lnTo>
                <a:lnTo>
                  <a:pt x="51" y="51"/>
                </a:lnTo>
                <a:lnTo>
                  <a:pt x="51" y="50"/>
                </a:lnTo>
                <a:lnTo>
                  <a:pt x="51" y="50"/>
                </a:lnTo>
                <a:lnTo>
                  <a:pt x="50" y="50"/>
                </a:lnTo>
                <a:lnTo>
                  <a:pt x="50" y="50"/>
                </a:lnTo>
                <a:lnTo>
                  <a:pt x="50" y="49"/>
                </a:lnTo>
                <a:lnTo>
                  <a:pt x="50" y="49"/>
                </a:lnTo>
                <a:lnTo>
                  <a:pt x="50" y="49"/>
                </a:lnTo>
                <a:lnTo>
                  <a:pt x="48" y="49"/>
                </a:lnTo>
                <a:lnTo>
                  <a:pt x="48" y="49"/>
                </a:lnTo>
                <a:lnTo>
                  <a:pt x="48" y="50"/>
                </a:lnTo>
                <a:lnTo>
                  <a:pt x="48" y="50"/>
                </a:lnTo>
                <a:lnTo>
                  <a:pt x="48" y="50"/>
                </a:lnTo>
                <a:lnTo>
                  <a:pt x="47" y="50"/>
                </a:lnTo>
                <a:lnTo>
                  <a:pt x="47" y="50"/>
                </a:lnTo>
                <a:lnTo>
                  <a:pt x="47" y="50"/>
                </a:lnTo>
                <a:lnTo>
                  <a:pt x="47" y="50"/>
                </a:lnTo>
                <a:lnTo>
                  <a:pt x="47" y="50"/>
                </a:lnTo>
                <a:lnTo>
                  <a:pt x="47" y="50"/>
                </a:lnTo>
                <a:lnTo>
                  <a:pt x="47" y="49"/>
                </a:lnTo>
                <a:lnTo>
                  <a:pt x="47" y="47"/>
                </a:lnTo>
                <a:lnTo>
                  <a:pt x="47" y="47"/>
                </a:lnTo>
                <a:lnTo>
                  <a:pt x="47" y="47"/>
                </a:lnTo>
                <a:lnTo>
                  <a:pt x="47" y="47"/>
                </a:lnTo>
                <a:lnTo>
                  <a:pt x="48" y="47"/>
                </a:lnTo>
                <a:lnTo>
                  <a:pt x="51" y="47"/>
                </a:lnTo>
                <a:lnTo>
                  <a:pt x="51" y="47"/>
                </a:lnTo>
                <a:lnTo>
                  <a:pt x="50" y="47"/>
                </a:lnTo>
                <a:lnTo>
                  <a:pt x="50" y="47"/>
                </a:lnTo>
                <a:lnTo>
                  <a:pt x="50" y="47"/>
                </a:lnTo>
                <a:lnTo>
                  <a:pt x="51" y="49"/>
                </a:lnTo>
                <a:lnTo>
                  <a:pt x="51" y="49"/>
                </a:lnTo>
                <a:lnTo>
                  <a:pt x="53" y="49"/>
                </a:lnTo>
                <a:lnTo>
                  <a:pt x="53" y="50"/>
                </a:lnTo>
                <a:lnTo>
                  <a:pt x="53" y="50"/>
                </a:lnTo>
                <a:lnTo>
                  <a:pt x="53" y="50"/>
                </a:lnTo>
                <a:lnTo>
                  <a:pt x="53" y="50"/>
                </a:lnTo>
                <a:lnTo>
                  <a:pt x="53" y="50"/>
                </a:lnTo>
                <a:lnTo>
                  <a:pt x="53" y="50"/>
                </a:lnTo>
                <a:lnTo>
                  <a:pt x="53" y="50"/>
                </a:lnTo>
                <a:lnTo>
                  <a:pt x="53" y="50"/>
                </a:lnTo>
                <a:lnTo>
                  <a:pt x="53" y="50"/>
                </a:lnTo>
                <a:lnTo>
                  <a:pt x="53" y="50"/>
                </a:lnTo>
                <a:lnTo>
                  <a:pt x="51" y="50"/>
                </a:lnTo>
                <a:lnTo>
                  <a:pt x="51" y="51"/>
                </a:lnTo>
                <a:lnTo>
                  <a:pt x="51" y="51"/>
                </a:lnTo>
                <a:lnTo>
                  <a:pt x="53" y="51"/>
                </a:lnTo>
                <a:lnTo>
                  <a:pt x="54" y="51"/>
                </a:lnTo>
                <a:lnTo>
                  <a:pt x="54" y="50"/>
                </a:lnTo>
                <a:lnTo>
                  <a:pt x="54" y="50"/>
                </a:lnTo>
                <a:lnTo>
                  <a:pt x="54" y="50"/>
                </a:lnTo>
                <a:lnTo>
                  <a:pt x="54" y="49"/>
                </a:lnTo>
                <a:lnTo>
                  <a:pt x="54" y="47"/>
                </a:lnTo>
                <a:lnTo>
                  <a:pt x="54" y="47"/>
                </a:lnTo>
                <a:lnTo>
                  <a:pt x="54" y="46"/>
                </a:lnTo>
                <a:lnTo>
                  <a:pt x="54" y="46"/>
                </a:lnTo>
                <a:lnTo>
                  <a:pt x="56" y="46"/>
                </a:lnTo>
                <a:lnTo>
                  <a:pt x="56" y="46"/>
                </a:lnTo>
                <a:lnTo>
                  <a:pt x="56" y="46"/>
                </a:lnTo>
                <a:lnTo>
                  <a:pt x="56" y="44"/>
                </a:lnTo>
                <a:lnTo>
                  <a:pt x="57" y="44"/>
                </a:lnTo>
                <a:lnTo>
                  <a:pt x="57" y="43"/>
                </a:lnTo>
                <a:lnTo>
                  <a:pt x="57" y="43"/>
                </a:lnTo>
                <a:lnTo>
                  <a:pt x="57" y="43"/>
                </a:lnTo>
                <a:lnTo>
                  <a:pt x="56" y="43"/>
                </a:lnTo>
                <a:lnTo>
                  <a:pt x="56" y="41"/>
                </a:lnTo>
                <a:lnTo>
                  <a:pt x="56" y="43"/>
                </a:lnTo>
                <a:lnTo>
                  <a:pt x="54" y="43"/>
                </a:lnTo>
                <a:lnTo>
                  <a:pt x="54" y="43"/>
                </a:lnTo>
                <a:lnTo>
                  <a:pt x="54" y="43"/>
                </a:lnTo>
                <a:lnTo>
                  <a:pt x="54" y="43"/>
                </a:lnTo>
                <a:lnTo>
                  <a:pt x="54" y="43"/>
                </a:lnTo>
                <a:lnTo>
                  <a:pt x="54" y="41"/>
                </a:lnTo>
                <a:lnTo>
                  <a:pt x="54" y="41"/>
                </a:lnTo>
                <a:lnTo>
                  <a:pt x="54" y="41"/>
                </a:lnTo>
                <a:lnTo>
                  <a:pt x="54" y="40"/>
                </a:lnTo>
                <a:lnTo>
                  <a:pt x="54" y="40"/>
                </a:lnTo>
                <a:lnTo>
                  <a:pt x="54" y="40"/>
                </a:lnTo>
                <a:lnTo>
                  <a:pt x="54" y="40"/>
                </a:lnTo>
                <a:lnTo>
                  <a:pt x="54" y="39"/>
                </a:lnTo>
                <a:lnTo>
                  <a:pt x="54" y="39"/>
                </a:lnTo>
                <a:lnTo>
                  <a:pt x="54" y="39"/>
                </a:lnTo>
                <a:lnTo>
                  <a:pt x="54" y="37"/>
                </a:lnTo>
                <a:lnTo>
                  <a:pt x="56" y="39"/>
                </a:lnTo>
                <a:lnTo>
                  <a:pt x="56" y="39"/>
                </a:lnTo>
                <a:lnTo>
                  <a:pt x="56" y="39"/>
                </a:lnTo>
                <a:lnTo>
                  <a:pt x="56" y="37"/>
                </a:lnTo>
                <a:lnTo>
                  <a:pt x="56" y="37"/>
                </a:lnTo>
                <a:lnTo>
                  <a:pt x="57" y="37"/>
                </a:lnTo>
                <a:lnTo>
                  <a:pt x="57" y="37"/>
                </a:lnTo>
                <a:lnTo>
                  <a:pt x="57" y="37"/>
                </a:lnTo>
                <a:lnTo>
                  <a:pt x="58" y="37"/>
                </a:lnTo>
                <a:lnTo>
                  <a:pt x="60" y="36"/>
                </a:lnTo>
                <a:lnTo>
                  <a:pt x="60" y="36"/>
                </a:lnTo>
                <a:lnTo>
                  <a:pt x="61" y="36"/>
                </a:lnTo>
                <a:lnTo>
                  <a:pt x="61" y="36"/>
                </a:lnTo>
                <a:lnTo>
                  <a:pt x="61" y="34"/>
                </a:lnTo>
                <a:lnTo>
                  <a:pt x="61" y="34"/>
                </a:lnTo>
                <a:lnTo>
                  <a:pt x="63" y="34"/>
                </a:lnTo>
                <a:lnTo>
                  <a:pt x="63" y="34"/>
                </a:lnTo>
                <a:lnTo>
                  <a:pt x="64" y="34"/>
                </a:lnTo>
                <a:lnTo>
                  <a:pt x="64" y="33"/>
                </a:lnTo>
                <a:lnTo>
                  <a:pt x="65" y="33"/>
                </a:lnTo>
                <a:lnTo>
                  <a:pt x="67" y="31"/>
                </a:lnTo>
                <a:lnTo>
                  <a:pt x="67" y="31"/>
                </a:lnTo>
                <a:lnTo>
                  <a:pt x="67" y="31"/>
                </a:lnTo>
                <a:lnTo>
                  <a:pt x="65" y="30"/>
                </a:lnTo>
                <a:lnTo>
                  <a:pt x="65" y="30"/>
                </a:lnTo>
                <a:lnTo>
                  <a:pt x="65" y="31"/>
                </a:lnTo>
                <a:lnTo>
                  <a:pt x="64" y="31"/>
                </a:lnTo>
                <a:lnTo>
                  <a:pt x="64" y="31"/>
                </a:lnTo>
                <a:lnTo>
                  <a:pt x="64" y="30"/>
                </a:lnTo>
                <a:lnTo>
                  <a:pt x="64" y="30"/>
                </a:lnTo>
                <a:lnTo>
                  <a:pt x="64" y="30"/>
                </a:lnTo>
                <a:lnTo>
                  <a:pt x="64" y="30"/>
                </a:lnTo>
                <a:lnTo>
                  <a:pt x="65" y="30"/>
                </a:lnTo>
                <a:lnTo>
                  <a:pt x="65" y="30"/>
                </a:lnTo>
                <a:lnTo>
                  <a:pt x="67" y="30"/>
                </a:lnTo>
                <a:lnTo>
                  <a:pt x="67" y="29"/>
                </a:lnTo>
                <a:lnTo>
                  <a:pt x="67" y="29"/>
                </a:lnTo>
                <a:lnTo>
                  <a:pt x="67" y="29"/>
                </a:lnTo>
                <a:lnTo>
                  <a:pt x="67" y="29"/>
                </a:lnTo>
                <a:lnTo>
                  <a:pt x="68" y="27"/>
                </a:lnTo>
                <a:lnTo>
                  <a:pt x="68" y="27"/>
                </a:lnTo>
                <a:lnTo>
                  <a:pt x="70" y="26"/>
                </a:lnTo>
                <a:lnTo>
                  <a:pt x="70" y="26"/>
                </a:lnTo>
                <a:lnTo>
                  <a:pt x="70" y="26"/>
                </a:lnTo>
                <a:lnTo>
                  <a:pt x="70" y="24"/>
                </a:lnTo>
                <a:lnTo>
                  <a:pt x="70" y="24"/>
                </a:lnTo>
                <a:lnTo>
                  <a:pt x="70" y="23"/>
                </a:lnTo>
                <a:lnTo>
                  <a:pt x="71" y="23"/>
                </a:lnTo>
                <a:lnTo>
                  <a:pt x="71" y="24"/>
                </a:lnTo>
                <a:lnTo>
                  <a:pt x="71" y="24"/>
                </a:lnTo>
                <a:lnTo>
                  <a:pt x="71" y="24"/>
                </a:lnTo>
                <a:lnTo>
                  <a:pt x="71" y="24"/>
                </a:lnTo>
                <a:lnTo>
                  <a:pt x="73" y="23"/>
                </a:lnTo>
                <a:lnTo>
                  <a:pt x="73" y="23"/>
                </a:lnTo>
                <a:lnTo>
                  <a:pt x="73" y="23"/>
                </a:lnTo>
                <a:lnTo>
                  <a:pt x="74" y="23"/>
                </a:lnTo>
                <a:lnTo>
                  <a:pt x="74" y="23"/>
                </a:lnTo>
                <a:lnTo>
                  <a:pt x="74" y="23"/>
                </a:lnTo>
                <a:lnTo>
                  <a:pt x="74" y="23"/>
                </a:lnTo>
                <a:lnTo>
                  <a:pt x="75" y="22"/>
                </a:lnTo>
                <a:lnTo>
                  <a:pt x="75" y="22"/>
                </a:lnTo>
                <a:lnTo>
                  <a:pt x="77" y="22"/>
                </a:lnTo>
                <a:lnTo>
                  <a:pt x="78" y="22"/>
                </a:lnTo>
                <a:lnTo>
                  <a:pt x="78" y="22"/>
                </a:lnTo>
                <a:lnTo>
                  <a:pt x="80" y="20"/>
                </a:lnTo>
                <a:lnTo>
                  <a:pt x="80" y="20"/>
                </a:lnTo>
                <a:lnTo>
                  <a:pt x="80" y="22"/>
                </a:lnTo>
                <a:lnTo>
                  <a:pt x="80" y="22"/>
                </a:lnTo>
                <a:lnTo>
                  <a:pt x="81" y="22"/>
                </a:lnTo>
                <a:lnTo>
                  <a:pt x="81" y="22"/>
                </a:lnTo>
                <a:lnTo>
                  <a:pt x="81" y="20"/>
                </a:lnTo>
                <a:lnTo>
                  <a:pt x="83" y="20"/>
                </a:lnTo>
                <a:lnTo>
                  <a:pt x="83" y="20"/>
                </a:lnTo>
                <a:lnTo>
                  <a:pt x="84" y="20"/>
                </a:lnTo>
                <a:lnTo>
                  <a:pt x="84" y="20"/>
                </a:lnTo>
                <a:lnTo>
                  <a:pt x="84" y="20"/>
                </a:lnTo>
                <a:lnTo>
                  <a:pt x="85" y="20"/>
                </a:lnTo>
                <a:lnTo>
                  <a:pt x="85" y="19"/>
                </a:lnTo>
                <a:lnTo>
                  <a:pt x="85" y="19"/>
                </a:lnTo>
                <a:lnTo>
                  <a:pt x="85" y="20"/>
                </a:lnTo>
                <a:lnTo>
                  <a:pt x="87" y="20"/>
                </a:lnTo>
                <a:lnTo>
                  <a:pt x="87" y="19"/>
                </a:lnTo>
                <a:lnTo>
                  <a:pt x="88" y="19"/>
                </a:lnTo>
                <a:lnTo>
                  <a:pt x="88" y="19"/>
                </a:lnTo>
                <a:lnTo>
                  <a:pt x="88" y="19"/>
                </a:lnTo>
                <a:lnTo>
                  <a:pt x="88" y="19"/>
                </a:lnTo>
                <a:lnTo>
                  <a:pt x="88" y="19"/>
                </a:lnTo>
                <a:lnTo>
                  <a:pt x="88" y="19"/>
                </a:lnTo>
                <a:lnTo>
                  <a:pt x="88" y="19"/>
                </a:lnTo>
                <a:lnTo>
                  <a:pt x="88" y="19"/>
                </a:lnTo>
                <a:lnTo>
                  <a:pt x="90" y="19"/>
                </a:lnTo>
                <a:lnTo>
                  <a:pt x="90" y="19"/>
                </a:lnTo>
                <a:lnTo>
                  <a:pt x="90" y="19"/>
                </a:lnTo>
                <a:lnTo>
                  <a:pt x="91" y="19"/>
                </a:lnTo>
                <a:lnTo>
                  <a:pt x="91" y="19"/>
                </a:lnTo>
                <a:lnTo>
                  <a:pt x="91" y="19"/>
                </a:lnTo>
                <a:lnTo>
                  <a:pt x="91" y="19"/>
                </a:lnTo>
                <a:lnTo>
                  <a:pt x="91" y="17"/>
                </a:lnTo>
                <a:lnTo>
                  <a:pt x="91" y="17"/>
                </a:lnTo>
                <a:lnTo>
                  <a:pt x="91" y="17"/>
                </a:lnTo>
                <a:lnTo>
                  <a:pt x="93" y="17"/>
                </a:lnTo>
                <a:lnTo>
                  <a:pt x="93" y="17"/>
                </a:lnTo>
                <a:lnTo>
                  <a:pt x="93" y="17"/>
                </a:lnTo>
                <a:lnTo>
                  <a:pt x="93" y="17"/>
                </a:lnTo>
                <a:lnTo>
                  <a:pt x="94" y="19"/>
                </a:lnTo>
                <a:lnTo>
                  <a:pt x="94" y="19"/>
                </a:lnTo>
                <a:lnTo>
                  <a:pt x="94" y="17"/>
                </a:lnTo>
                <a:lnTo>
                  <a:pt x="94" y="17"/>
                </a:lnTo>
                <a:lnTo>
                  <a:pt x="94" y="19"/>
                </a:lnTo>
                <a:lnTo>
                  <a:pt x="95" y="19"/>
                </a:lnTo>
                <a:lnTo>
                  <a:pt x="95" y="19"/>
                </a:lnTo>
                <a:lnTo>
                  <a:pt x="97" y="17"/>
                </a:lnTo>
                <a:lnTo>
                  <a:pt x="98" y="17"/>
                </a:lnTo>
                <a:lnTo>
                  <a:pt x="98" y="17"/>
                </a:lnTo>
                <a:lnTo>
                  <a:pt x="98" y="17"/>
                </a:lnTo>
                <a:lnTo>
                  <a:pt x="98" y="17"/>
                </a:lnTo>
                <a:lnTo>
                  <a:pt x="98" y="17"/>
                </a:lnTo>
                <a:lnTo>
                  <a:pt x="98" y="17"/>
                </a:lnTo>
                <a:lnTo>
                  <a:pt x="100" y="17"/>
                </a:lnTo>
                <a:lnTo>
                  <a:pt x="101" y="17"/>
                </a:lnTo>
                <a:lnTo>
                  <a:pt x="101" y="17"/>
                </a:lnTo>
                <a:lnTo>
                  <a:pt x="103" y="17"/>
                </a:lnTo>
                <a:lnTo>
                  <a:pt x="103" y="17"/>
                </a:lnTo>
                <a:lnTo>
                  <a:pt x="103" y="17"/>
                </a:lnTo>
                <a:lnTo>
                  <a:pt x="103" y="17"/>
                </a:lnTo>
                <a:lnTo>
                  <a:pt x="104" y="17"/>
                </a:lnTo>
                <a:lnTo>
                  <a:pt x="104" y="17"/>
                </a:lnTo>
                <a:lnTo>
                  <a:pt x="104" y="17"/>
                </a:lnTo>
                <a:lnTo>
                  <a:pt x="104" y="17"/>
                </a:lnTo>
                <a:lnTo>
                  <a:pt x="104" y="17"/>
                </a:lnTo>
                <a:lnTo>
                  <a:pt x="104" y="17"/>
                </a:lnTo>
                <a:lnTo>
                  <a:pt x="104" y="17"/>
                </a:lnTo>
                <a:lnTo>
                  <a:pt x="105" y="17"/>
                </a:lnTo>
                <a:lnTo>
                  <a:pt x="105" y="17"/>
                </a:lnTo>
                <a:lnTo>
                  <a:pt x="105" y="17"/>
                </a:lnTo>
                <a:lnTo>
                  <a:pt x="105" y="17"/>
                </a:lnTo>
                <a:lnTo>
                  <a:pt x="105" y="17"/>
                </a:lnTo>
                <a:lnTo>
                  <a:pt x="105" y="16"/>
                </a:lnTo>
                <a:lnTo>
                  <a:pt x="105" y="16"/>
                </a:lnTo>
                <a:lnTo>
                  <a:pt x="105" y="14"/>
                </a:lnTo>
                <a:lnTo>
                  <a:pt x="105" y="14"/>
                </a:lnTo>
                <a:lnTo>
                  <a:pt x="107" y="14"/>
                </a:lnTo>
                <a:lnTo>
                  <a:pt x="107" y="14"/>
                </a:lnTo>
                <a:lnTo>
                  <a:pt x="107" y="14"/>
                </a:lnTo>
                <a:lnTo>
                  <a:pt x="108" y="14"/>
                </a:lnTo>
                <a:lnTo>
                  <a:pt x="108" y="14"/>
                </a:lnTo>
                <a:lnTo>
                  <a:pt x="108" y="14"/>
                </a:lnTo>
                <a:lnTo>
                  <a:pt x="110" y="14"/>
                </a:lnTo>
                <a:lnTo>
                  <a:pt x="110" y="14"/>
                </a:lnTo>
                <a:lnTo>
                  <a:pt x="110" y="14"/>
                </a:lnTo>
                <a:lnTo>
                  <a:pt x="110" y="16"/>
                </a:lnTo>
                <a:lnTo>
                  <a:pt x="110" y="17"/>
                </a:lnTo>
                <a:lnTo>
                  <a:pt x="110" y="17"/>
                </a:lnTo>
                <a:lnTo>
                  <a:pt x="110" y="17"/>
                </a:lnTo>
                <a:lnTo>
                  <a:pt x="110" y="17"/>
                </a:lnTo>
                <a:lnTo>
                  <a:pt x="110" y="16"/>
                </a:lnTo>
                <a:lnTo>
                  <a:pt x="111" y="14"/>
                </a:lnTo>
                <a:lnTo>
                  <a:pt x="111" y="14"/>
                </a:lnTo>
                <a:lnTo>
                  <a:pt x="111" y="14"/>
                </a:lnTo>
                <a:lnTo>
                  <a:pt x="111" y="13"/>
                </a:lnTo>
                <a:lnTo>
                  <a:pt x="112" y="14"/>
                </a:lnTo>
                <a:lnTo>
                  <a:pt x="112" y="16"/>
                </a:lnTo>
                <a:lnTo>
                  <a:pt x="112" y="16"/>
                </a:lnTo>
                <a:lnTo>
                  <a:pt x="114" y="16"/>
                </a:lnTo>
                <a:lnTo>
                  <a:pt x="114" y="14"/>
                </a:lnTo>
                <a:lnTo>
                  <a:pt x="114" y="14"/>
                </a:lnTo>
                <a:lnTo>
                  <a:pt x="115" y="13"/>
                </a:lnTo>
                <a:lnTo>
                  <a:pt x="115" y="13"/>
                </a:lnTo>
                <a:lnTo>
                  <a:pt x="115" y="13"/>
                </a:lnTo>
                <a:lnTo>
                  <a:pt x="115" y="13"/>
                </a:lnTo>
                <a:lnTo>
                  <a:pt x="118" y="13"/>
                </a:lnTo>
                <a:lnTo>
                  <a:pt x="120" y="13"/>
                </a:lnTo>
                <a:lnTo>
                  <a:pt x="121" y="13"/>
                </a:lnTo>
                <a:lnTo>
                  <a:pt x="121" y="13"/>
                </a:lnTo>
                <a:lnTo>
                  <a:pt x="122" y="13"/>
                </a:lnTo>
                <a:lnTo>
                  <a:pt x="122" y="14"/>
                </a:lnTo>
                <a:lnTo>
                  <a:pt x="122" y="14"/>
                </a:lnTo>
                <a:lnTo>
                  <a:pt x="122" y="14"/>
                </a:lnTo>
                <a:lnTo>
                  <a:pt x="124" y="13"/>
                </a:lnTo>
                <a:lnTo>
                  <a:pt x="124" y="13"/>
                </a:lnTo>
                <a:lnTo>
                  <a:pt x="124" y="13"/>
                </a:lnTo>
                <a:lnTo>
                  <a:pt x="124" y="13"/>
                </a:lnTo>
                <a:lnTo>
                  <a:pt x="124" y="13"/>
                </a:lnTo>
                <a:lnTo>
                  <a:pt x="125" y="13"/>
                </a:lnTo>
                <a:lnTo>
                  <a:pt x="125" y="13"/>
                </a:lnTo>
                <a:lnTo>
                  <a:pt x="125" y="14"/>
                </a:lnTo>
                <a:lnTo>
                  <a:pt x="125" y="14"/>
                </a:lnTo>
                <a:lnTo>
                  <a:pt x="125" y="13"/>
                </a:lnTo>
                <a:lnTo>
                  <a:pt x="127" y="13"/>
                </a:lnTo>
                <a:lnTo>
                  <a:pt x="128" y="13"/>
                </a:lnTo>
                <a:lnTo>
                  <a:pt x="128" y="13"/>
                </a:lnTo>
                <a:lnTo>
                  <a:pt x="130" y="13"/>
                </a:lnTo>
                <a:lnTo>
                  <a:pt x="130" y="13"/>
                </a:lnTo>
                <a:lnTo>
                  <a:pt x="130" y="13"/>
                </a:lnTo>
                <a:lnTo>
                  <a:pt x="130" y="13"/>
                </a:lnTo>
                <a:lnTo>
                  <a:pt x="130" y="12"/>
                </a:lnTo>
                <a:lnTo>
                  <a:pt x="130" y="12"/>
                </a:lnTo>
                <a:lnTo>
                  <a:pt x="131" y="12"/>
                </a:lnTo>
                <a:lnTo>
                  <a:pt x="131" y="12"/>
                </a:lnTo>
                <a:lnTo>
                  <a:pt x="131" y="12"/>
                </a:lnTo>
                <a:lnTo>
                  <a:pt x="131" y="12"/>
                </a:lnTo>
                <a:lnTo>
                  <a:pt x="131" y="13"/>
                </a:lnTo>
                <a:lnTo>
                  <a:pt x="131" y="13"/>
                </a:lnTo>
                <a:lnTo>
                  <a:pt x="131" y="12"/>
                </a:lnTo>
                <a:lnTo>
                  <a:pt x="131" y="12"/>
                </a:lnTo>
                <a:lnTo>
                  <a:pt x="131" y="12"/>
                </a:lnTo>
                <a:lnTo>
                  <a:pt x="131" y="13"/>
                </a:lnTo>
                <a:lnTo>
                  <a:pt x="131" y="13"/>
                </a:lnTo>
                <a:lnTo>
                  <a:pt x="132" y="13"/>
                </a:lnTo>
                <a:lnTo>
                  <a:pt x="134" y="13"/>
                </a:lnTo>
                <a:lnTo>
                  <a:pt x="135" y="13"/>
                </a:lnTo>
                <a:lnTo>
                  <a:pt x="135" y="13"/>
                </a:lnTo>
                <a:lnTo>
                  <a:pt x="135" y="13"/>
                </a:lnTo>
                <a:lnTo>
                  <a:pt x="135" y="13"/>
                </a:lnTo>
                <a:lnTo>
                  <a:pt x="135" y="13"/>
                </a:lnTo>
                <a:lnTo>
                  <a:pt x="135" y="14"/>
                </a:lnTo>
                <a:lnTo>
                  <a:pt x="135" y="14"/>
                </a:lnTo>
                <a:lnTo>
                  <a:pt x="135" y="14"/>
                </a:lnTo>
                <a:lnTo>
                  <a:pt x="135" y="14"/>
                </a:lnTo>
                <a:lnTo>
                  <a:pt x="135" y="13"/>
                </a:lnTo>
                <a:lnTo>
                  <a:pt x="137" y="13"/>
                </a:lnTo>
                <a:lnTo>
                  <a:pt x="137" y="13"/>
                </a:lnTo>
                <a:lnTo>
                  <a:pt x="137" y="14"/>
                </a:lnTo>
                <a:lnTo>
                  <a:pt x="138" y="14"/>
                </a:lnTo>
                <a:lnTo>
                  <a:pt x="138" y="14"/>
                </a:lnTo>
                <a:lnTo>
                  <a:pt x="140" y="14"/>
                </a:lnTo>
                <a:lnTo>
                  <a:pt x="140" y="14"/>
                </a:lnTo>
                <a:lnTo>
                  <a:pt x="141" y="14"/>
                </a:lnTo>
                <a:lnTo>
                  <a:pt x="142" y="14"/>
                </a:lnTo>
                <a:lnTo>
                  <a:pt x="142" y="13"/>
                </a:lnTo>
                <a:lnTo>
                  <a:pt x="144" y="13"/>
                </a:lnTo>
                <a:lnTo>
                  <a:pt x="144" y="13"/>
                </a:lnTo>
                <a:lnTo>
                  <a:pt x="144" y="13"/>
                </a:lnTo>
                <a:lnTo>
                  <a:pt x="145" y="13"/>
                </a:lnTo>
                <a:lnTo>
                  <a:pt x="145" y="13"/>
                </a:lnTo>
                <a:lnTo>
                  <a:pt x="144" y="14"/>
                </a:lnTo>
                <a:lnTo>
                  <a:pt x="144" y="14"/>
                </a:lnTo>
                <a:lnTo>
                  <a:pt x="145" y="14"/>
                </a:lnTo>
                <a:lnTo>
                  <a:pt x="145" y="14"/>
                </a:lnTo>
                <a:lnTo>
                  <a:pt x="145" y="14"/>
                </a:lnTo>
                <a:lnTo>
                  <a:pt x="145" y="14"/>
                </a:lnTo>
                <a:lnTo>
                  <a:pt x="147" y="14"/>
                </a:lnTo>
                <a:lnTo>
                  <a:pt x="147" y="14"/>
                </a:lnTo>
                <a:lnTo>
                  <a:pt x="147" y="13"/>
                </a:lnTo>
                <a:lnTo>
                  <a:pt x="147" y="13"/>
                </a:lnTo>
                <a:lnTo>
                  <a:pt x="147" y="14"/>
                </a:lnTo>
                <a:lnTo>
                  <a:pt x="148" y="14"/>
                </a:lnTo>
                <a:lnTo>
                  <a:pt x="150" y="13"/>
                </a:lnTo>
                <a:lnTo>
                  <a:pt x="150" y="13"/>
                </a:lnTo>
                <a:lnTo>
                  <a:pt x="150" y="13"/>
                </a:lnTo>
                <a:lnTo>
                  <a:pt x="150" y="13"/>
                </a:lnTo>
                <a:lnTo>
                  <a:pt x="150" y="13"/>
                </a:lnTo>
                <a:lnTo>
                  <a:pt x="150" y="14"/>
                </a:lnTo>
                <a:lnTo>
                  <a:pt x="150" y="14"/>
                </a:lnTo>
                <a:lnTo>
                  <a:pt x="151" y="13"/>
                </a:lnTo>
                <a:lnTo>
                  <a:pt x="151" y="13"/>
                </a:lnTo>
                <a:lnTo>
                  <a:pt x="151" y="13"/>
                </a:lnTo>
                <a:lnTo>
                  <a:pt x="151" y="13"/>
                </a:lnTo>
                <a:lnTo>
                  <a:pt x="151" y="13"/>
                </a:lnTo>
                <a:lnTo>
                  <a:pt x="152" y="14"/>
                </a:lnTo>
                <a:lnTo>
                  <a:pt x="152" y="14"/>
                </a:lnTo>
                <a:lnTo>
                  <a:pt x="152" y="14"/>
                </a:lnTo>
                <a:lnTo>
                  <a:pt x="154" y="14"/>
                </a:lnTo>
                <a:lnTo>
                  <a:pt x="154" y="14"/>
                </a:lnTo>
                <a:lnTo>
                  <a:pt x="154" y="14"/>
                </a:lnTo>
                <a:lnTo>
                  <a:pt x="154" y="13"/>
                </a:lnTo>
                <a:lnTo>
                  <a:pt x="154" y="13"/>
                </a:lnTo>
                <a:lnTo>
                  <a:pt x="155" y="14"/>
                </a:lnTo>
                <a:lnTo>
                  <a:pt x="155" y="14"/>
                </a:lnTo>
                <a:lnTo>
                  <a:pt x="155" y="14"/>
                </a:lnTo>
                <a:lnTo>
                  <a:pt x="155" y="14"/>
                </a:lnTo>
                <a:lnTo>
                  <a:pt x="155" y="13"/>
                </a:lnTo>
                <a:lnTo>
                  <a:pt x="158" y="14"/>
                </a:lnTo>
                <a:lnTo>
                  <a:pt x="157" y="14"/>
                </a:lnTo>
                <a:lnTo>
                  <a:pt x="157" y="14"/>
                </a:lnTo>
                <a:lnTo>
                  <a:pt x="157" y="14"/>
                </a:lnTo>
                <a:lnTo>
                  <a:pt x="157" y="16"/>
                </a:lnTo>
                <a:lnTo>
                  <a:pt x="155" y="16"/>
                </a:lnTo>
                <a:lnTo>
                  <a:pt x="155" y="16"/>
                </a:lnTo>
                <a:lnTo>
                  <a:pt x="155" y="16"/>
                </a:lnTo>
                <a:lnTo>
                  <a:pt x="155" y="17"/>
                </a:lnTo>
                <a:lnTo>
                  <a:pt x="155" y="17"/>
                </a:lnTo>
                <a:lnTo>
                  <a:pt x="155" y="17"/>
                </a:lnTo>
                <a:lnTo>
                  <a:pt x="157" y="17"/>
                </a:lnTo>
                <a:lnTo>
                  <a:pt x="157" y="17"/>
                </a:lnTo>
                <a:lnTo>
                  <a:pt x="158" y="19"/>
                </a:lnTo>
                <a:lnTo>
                  <a:pt x="158" y="19"/>
                </a:lnTo>
                <a:lnTo>
                  <a:pt x="158" y="19"/>
                </a:lnTo>
                <a:lnTo>
                  <a:pt x="158" y="19"/>
                </a:lnTo>
                <a:lnTo>
                  <a:pt x="160" y="19"/>
                </a:lnTo>
                <a:lnTo>
                  <a:pt x="160" y="19"/>
                </a:lnTo>
                <a:lnTo>
                  <a:pt x="161" y="20"/>
                </a:lnTo>
                <a:lnTo>
                  <a:pt x="161" y="20"/>
                </a:lnTo>
                <a:lnTo>
                  <a:pt x="162" y="19"/>
                </a:lnTo>
                <a:lnTo>
                  <a:pt x="162" y="19"/>
                </a:lnTo>
                <a:lnTo>
                  <a:pt x="162" y="19"/>
                </a:lnTo>
                <a:lnTo>
                  <a:pt x="162" y="17"/>
                </a:lnTo>
                <a:lnTo>
                  <a:pt x="162" y="17"/>
                </a:lnTo>
                <a:lnTo>
                  <a:pt x="162" y="16"/>
                </a:lnTo>
                <a:lnTo>
                  <a:pt x="162" y="16"/>
                </a:lnTo>
                <a:lnTo>
                  <a:pt x="162" y="14"/>
                </a:lnTo>
                <a:lnTo>
                  <a:pt x="162" y="14"/>
                </a:lnTo>
                <a:lnTo>
                  <a:pt x="162" y="14"/>
                </a:lnTo>
                <a:lnTo>
                  <a:pt x="162" y="14"/>
                </a:lnTo>
                <a:lnTo>
                  <a:pt x="162" y="13"/>
                </a:lnTo>
                <a:lnTo>
                  <a:pt x="164" y="13"/>
                </a:lnTo>
                <a:lnTo>
                  <a:pt x="164" y="13"/>
                </a:lnTo>
                <a:lnTo>
                  <a:pt x="164" y="13"/>
                </a:lnTo>
                <a:lnTo>
                  <a:pt x="165" y="14"/>
                </a:lnTo>
                <a:lnTo>
                  <a:pt x="165" y="14"/>
                </a:lnTo>
                <a:lnTo>
                  <a:pt x="167" y="14"/>
                </a:lnTo>
                <a:lnTo>
                  <a:pt x="167" y="14"/>
                </a:lnTo>
                <a:lnTo>
                  <a:pt x="167" y="16"/>
                </a:lnTo>
                <a:lnTo>
                  <a:pt x="167" y="16"/>
                </a:lnTo>
                <a:lnTo>
                  <a:pt x="165" y="16"/>
                </a:lnTo>
                <a:lnTo>
                  <a:pt x="165" y="16"/>
                </a:lnTo>
                <a:lnTo>
                  <a:pt x="165" y="16"/>
                </a:lnTo>
                <a:lnTo>
                  <a:pt x="167" y="16"/>
                </a:lnTo>
                <a:lnTo>
                  <a:pt x="168" y="17"/>
                </a:lnTo>
                <a:lnTo>
                  <a:pt x="168" y="17"/>
                </a:lnTo>
                <a:lnTo>
                  <a:pt x="169" y="17"/>
                </a:lnTo>
                <a:lnTo>
                  <a:pt x="169" y="17"/>
                </a:lnTo>
                <a:lnTo>
                  <a:pt x="169" y="17"/>
                </a:lnTo>
                <a:lnTo>
                  <a:pt x="171" y="17"/>
                </a:lnTo>
                <a:lnTo>
                  <a:pt x="171" y="17"/>
                </a:lnTo>
                <a:lnTo>
                  <a:pt x="172" y="17"/>
                </a:lnTo>
                <a:lnTo>
                  <a:pt x="174" y="17"/>
                </a:lnTo>
                <a:lnTo>
                  <a:pt x="174" y="17"/>
                </a:lnTo>
                <a:lnTo>
                  <a:pt x="174" y="17"/>
                </a:lnTo>
                <a:lnTo>
                  <a:pt x="174" y="17"/>
                </a:lnTo>
                <a:lnTo>
                  <a:pt x="174" y="17"/>
                </a:lnTo>
                <a:lnTo>
                  <a:pt x="174" y="17"/>
                </a:lnTo>
                <a:lnTo>
                  <a:pt x="174" y="16"/>
                </a:lnTo>
                <a:lnTo>
                  <a:pt x="174" y="16"/>
                </a:lnTo>
                <a:lnTo>
                  <a:pt x="174" y="16"/>
                </a:lnTo>
                <a:lnTo>
                  <a:pt x="175" y="17"/>
                </a:lnTo>
                <a:lnTo>
                  <a:pt x="175" y="17"/>
                </a:lnTo>
                <a:lnTo>
                  <a:pt x="175" y="16"/>
                </a:lnTo>
                <a:lnTo>
                  <a:pt x="175" y="16"/>
                </a:lnTo>
                <a:lnTo>
                  <a:pt x="175" y="16"/>
                </a:lnTo>
                <a:lnTo>
                  <a:pt x="175" y="16"/>
                </a:lnTo>
                <a:lnTo>
                  <a:pt x="175" y="14"/>
                </a:lnTo>
                <a:lnTo>
                  <a:pt x="174" y="14"/>
                </a:lnTo>
                <a:lnTo>
                  <a:pt x="174" y="14"/>
                </a:lnTo>
                <a:lnTo>
                  <a:pt x="174" y="14"/>
                </a:lnTo>
                <a:lnTo>
                  <a:pt x="174" y="14"/>
                </a:lnTo>
                <a:lnTo>
                  <a:pt x="175" y="14"/>
                </a:lnTo>
                <a:lnTo>
                  <a:pt x="175" y="14"/>
                </a:lnTo>
                <a:lnTo>
                  <a:pt x="175" y="14"/>
                </a:lnTo>
                <a:lnTo>
                  <a:pt x="175" y="14"/>
                </a:lnTo>
                <a:lnTo>
                  <a:pt x="177" y="16"/>
                </a:lnTo>
                <a:lnTo>
                  <a:pt x="177" y="16"/>
                </a:lnTo>
                <a:lnTo>
                  <a:pt x="175" y="16"/>
                </a:lnTo>
                <a:lnTo>
                  <a:pt x="175" y="17"/>
                </a:lnTo>
                <a:lnTo>
                  <a:pt x="175" y="17"/>
                </a:lnTo>
                <a:lnTo>
                  <a:pt x="177" y="17"/>
                </a:lnTo>
                <a:lnTo>
                  <a:pt x="177" y="17"/>
                </a:lnTo>
                <a:lnTo>
                  <a:pt x="177" y="17"/>
                </a:lnTo>
                <a:lnTo>
                  <a:pt x="177" y="17"/>
                </a:lnTo>
                <a:lnTo>
                  <a:pt x="177" y="17"/>
                </a:lnTo>
                <a:lnTo>
                  <a:pt x="177" y="17"/>
                </a:lnTo>
                <a:lnTo>
                  <a:pt x="178" y="16"/>
                </a:lnTo>
                <a:lnTo>
                  <a:pt x="178" y="16"/>
                </a:lnTo>
                <a:lnTo>
                  <a:pt x="178" y="17"/>
                </a:lnTo>
                <a:lnTo>
                  <a:pt x="179" y="17"/>
                </a:lnTo>
                <a:lnTo>
                  <a:pt x="179" y="17"/>
                </a:lnTo>
                <a:lnTo>
                  <a:pt x="179" y="16"/>
                </a:lnTo>
                <a:lnTo>
                  <a:pt x="179" y="16"/>
                </a:lnTo>
                <a:lnTo>
                  <a:pt x="181" y="17"/>
                </a:lnTo>
                <a:lnTo>
                  <a:pt x="181" y="17"/>
                </a:lnTo>
                <a:lnTo>
                  <a:pt x="182" y="17"/>
                </a:lnTo>
                <a:lnTo>
                  <a:pt x="184" y="17"/>
                </a:lnTo>
                <a:lnTo>
                  <a:pt x="184" y="17"/>
                </a:lnTo>
                <a:lnTo>
                  <a:pt x="184" y="16"/>
                </a:lnTo>
                <a:lnTo>
                  <a:pt x="185" y="16"/>
                </a:lnTo>
                <a:lnTo>
                  <a:pt x="185" y="16"/>
                </a:lnTo>
                <a:lnTo>
                  <a:pt x="187" y="16"/>
                </a:lnTo>
                <a:lnTo>
                  <a:pt x="188" y="16"/>
                </a:lnTo>
                <a:lnTo>
                  <a:pt x="188" y="16"/>
                </a:lnTo>
                <a:lnTo>
                  <a:pt x="188" y="14"/>
                </a:lnTo>
                <a:lnTo>
                  <a:pt x="188" y="14"/>
                </a:lnTo>
                <a:lnTo>
                  <a:pt x="188" y="13"/>
                </a:lnTo>
                <a:lnTo>
                  <a:pt x="188" y="13"/>
                </a:lnTo>
                <a:lnTo>
                  <a:pt x="188" y="13"/>
                </a:lnTo>
                <a:lnTo>
                  <a:pt x="189" y="13"/>
                </a:lnTo>
                <a:lnTo>
                  <a:pt x="189" y="13"/>
                </a:lnTo>
                <a:lnTo>
                  <a:pt x="191" y="13"/>
                </a:lnTo>
                <a:lnTo>
                  <a:pt x="191" y="13"/>
                </a:lnTo>
                <a:lnTo>
                  <a:pt x="191" y="13"/>
                </a:lnTo>
                <a:lnTo>
                  <a:pt x="191" y="13"/>
                </a:lnTo>
                <a:lnTo>
                  <a:pt x="189" y="13"/>
                </a:lnTo>
                <a:lnTo>
                  <a:pt x="188" y="13"/>
                </a:lnTo>
                <a:lnTo>
                  <a:pt x="188" y="14"/>
                </a:lnTo>
                <a:lnTo>
                  <a:pt x="188" y="14"/>
                </a:lnTo>
                <a:lnTo>
                  <a:pt x="188" y="14"/>
                </a:lnTo>
                <a:lnTo>
                  <a:pt x="188" y="14"/>
                </a:lnTo>
                <a:lnTo>
                  <a:pt x="189" y="16"/>
                </a:lnTo>
                <a:lnTo>
                  <a:pt x="189" y="16"/>
                </a:lnTo>
                <a:lnTo>
                  <a:pt x="191" y="16"/>
                </a:lnTo>
                <a:lnTo>
                  <a:pt x="192" y="16"/>
                </a:lnTo>
                <a:lnTo>
                  <a:pt x="195" y="16"/>
                </a:lnTo>
                <a:lnTo>
                  <a:pt x="195" y="16"/>
                </a:lnTo>
                <a:lnTo>
                  <a:pt x="195" y="14"/>
                </a:lnTo>
                <a:lnTo>
                  <a:pt x="195" y="14"/>
                </a:lnTo>
                <a:lnTo>
                  <a:pt x="197" y="14"/>
                </a:lnTo>
                <a:lnTo>
                  <a:pt x="197" y="14"/>
                </a:lnTo>
                <a:lnTo>
                  <a:pt x="198" y="14"/>
                </a:lnTo>
                <a:lnTo>
                  <a:pt x="198" y="14"/>
                </a:lnTo>
                <a:lnTo>
                  <a:pt x="198" y="14"/>
                </a:lnTo>
                <a:lnTo>
                  <a:pt x="198" y="14"/>
                </a:lnTo>
                <a:lnTo>
                  <a:pt x="199" y="14"/>
                </a:lnTo>
                <a:lnTo>
                  <a:pt x="199" y="14"/>
                </a:lnTo>
                <a:lnTo>
                  <a:pt x="201" y="14"/>
                </a:lnTo>
                <a:lnTo>
                  <a:pt x="202" y="14"/>
                </a:lnTo>
                <a:lnTo>
                  <a:pt x="202" y="14"/>
                </a:lnTo>
                <a:lnTo>
                  <a:pt x="204" y="14"/>
                </a:lnTo>
                <a:lnTo>
                  <a:pt x="205" y="13"/>
                </a:lnTo>
                <a:lnTo>
                  <a:pt x="205" y="13"/>
                </a:lnTo>
                <a:lnTo>
                  <a:pt x="205" y="13"/>
                </a:lnTo>
                <a:lnTo>
                  <a:pt x="205" y="13"/>
                </a:lnTo>
                <a:lnTo>
                  <a:pt x="205" y="13"/>
                </a:lnTo>
                <a:lnTo>
                  <a:pt x="207" y="13"/>
                </a:lnTo>
                <a:lnTo>
                  <a:pt x="207" y="13"/>
                </a:lnTo>
                <a:lnTo>
                  <a:pt x="207" y="13"/>
                </a:lnTo>
                <a:lnTo>
                  <a:pt x="208" y="13"/>
                </a:lnTo>
                <a:lnTo>
                  <a:pt x="208" y="13"/>
                </a:lnTo>
                <a:lnTo>
                  <a:pt x="208" y="13"/>
                </a:lnTo>
                <a:lnTo>
                  <a:pt x="208" y="13"/>
                </a:lnTo>
                <a:lnTo>
                  <a:pt x="209" y="13"/>
                </a:lnTo>
                <a:lnTo>
                  <a:pt x="209" y="13"/>
                </a:lnTo>
                <a:lnTo>
                  <a:pt x="209" y="13"/>
                </a:lnTo>
                <a:lnTo>
                  <a:pt x="211" y="13"/>
                </a:lnTo>
                <a:lnTo>
                  <a:pt x="212" y="13"/>
                </a:lnTo>
                <a:lnTo>
                  <a:pt x="214" y="13"/>
                </a:lnTo>
                <a:lnTo>
                  <a:pt x="215" y="12"/>
                </a:lnTo>
                <a:lnTo>
                  <a:pt x="215" y="12"/>
                </a:lnTo>
                <a:lnTo>
                  <a:pt x="215" y="12"/>
                </a:lnTo>
                <a:lnTo>
                  <a:pt x="215" y="12"/>
                </a:lnTo>
                <a:lnTo>
                  <a:pt x="215" y="12"/>
                </a:lnTo>
                <a:lnTo>
                  <a:pt x="215" y="12"/>
                </a:lnTo>
                <a:lnTo>
                  <a:pt x="216" y="12"/>
                </a:lnTo>
                <a:lnTo>
                  <a:pt x="216" y="12"/>
                </a:lnTo>
                <a:lnTo>
                  <a:pt x="216" y="12"/>
                </a:lnTo>
                <a:lnTo>
                  <a:pt x="216" y="13"/>
                </a:lnTo>
                <a:lnTo>
                  <a:pt x="216" y="13"/>
                </a:lnTo>
                <a:lnTo>
                  <a:pt x="216" y="13"/>
                </a:lnTo>
                <a:lnTo>
                  <a:pt x="218" y="14"/>
                </a:lnTo>
                <a:lnTo>
                  <a:pt x="218" y="14"/>
                </a:lnTo>
                <a:lnTo>
                  <a:pt x="218" y="13"/>
                </a:lnTo>
                <a:lnTo>
                  <a:pt x="219" y="13"/>
                </a:lnTo>
                <a:lnTo>
                  <a:pt x="221" y="13"/>
                </a:lnTo>
                <a:lnTo>
                  <a:pt x="221" y="13"/>
                </a:lnTo>
                <a:lnTo>
                  <a:pt x="221" y="13"/>
                </a:lnTo>
                <a:lnTo>
                  <a:pt x="222" y="13"/>
                </a:lnTo>
                <a:lnTo>
                  <a:pt x="222" y="13"/>
                </a:lnTo>
                <a:lnTo>
                  <a:pt x="222" y="13"/>
                </a:lnTo>
                <a:lnTo>
                  <a:pt x="224" y="13"/>
                </a:lnTo>
                <a:lnTo>
                  <a:pt x="224" y="13"/>
                </a:lnTo>
                <a:lnTo>
                  <a:pt x="224" y="13"/>
                </a:lnTo>
                <a:lnTo>
                  <a:pt x="224" y="13"/>
                </a:lnTo>
                <a:lnTo>
                  <a:pt x="224" y="13"/>
                </a:lnTo>
                <a:lnTo>
                  <a:pt x="225" y="12"/>
                </a:lnTo>
                <a:lnTo>
                  <a:pt x="225" y="12"/>
                </a:lnTo>
                <a:lnTo>
                  <a:pt x="225" y="12"/>
                </a:lnTo>
                <a:lnTo>
                  <a:pt x="225" y="12"/>
                </a:lnTo>
                <a:lnTo>
                  <a:pt x="225" y="12"/>
                </a:lnTo>
                <a:lnTo>
                  <a:pt x="226" y="12"/>
                </a:lnTo>
                <a:lnTo>
                  <a:pt x="226" y="12"/>
                </a:lnTo>
                <a:lnTo>
                  <a:pt x="226" y="12"/>
                </a:lnTo>
                <a:lnTo>
                  <a:pt x="226" y="12"/>
                </a:lnTo>
                <a:lnTo>
                  <a:pt x="228" y="12"/>
                </a:lnTo>
                <a:lnTo>
                  <a:pt x="228" y="12"/>
                </a:lnTo>
                <a:lnTo>
                  <a:pt x="228" y="12"/>
                </a:lnTo>
                <a:lnTo>
                  <a:pt x="228" y="10"/>
                </a:lnTo>
                <a:lnTo>
                  <a:pt x="228" y="10"/>
                </a:lnTo>
                <a:lnTo>
                  <a:pt x="228" y="10"/>
                </a:lnTo>
                <a:lnTo>
                  <a:pt x="228" y="10"/>
                </a:lnTo>
                <a:lnTo>
                  <a:pt x="228" y="10"/>
                </a:lnTo>
                <a:lnTo>
                  <a:pt x="229" y="10"/>
                </a:lnTo>
                <a:lnTo>
                  <a:pt x="229" y="10"/>
                </a:lnTo>
                <a:lnTo>
                  <a:pt x="228" y="10"/>
                </a:lnTo>
                <a:lnTo>
                  <a:pt x="228" y="10"/>
                </a:lnTo>
                <a:lnTo>
                  <a:pt x="226" y="10"/>
                </a:lnTo>
                <a:lnTo>
                  <a:pt x="226" y="10"/>
                </a:lnTo>
                <a:lnTo>
                  <a:pt x="228" y="10"/>
                </a:lnTo>
                <a:lnTo>
                  <a:pt x="228" y="9"/>
                </a:lnTo>
                <a:lnTo>
                  <a:pt x="229" y="9"/>
                </a:lnTo>
                <a:lnTo>
                  <a:pt x="229" y="10"/>
                </a:lnTo>
                <a:lnTo>
                  <a:pt x="229" y="10"/>
                </a:lnTo>
                <a:lnTo>
                  <a:pt x="231" y="10"/>
                </a:lnTo>
                <a:lnTo>
                  <a:pt x="231" y="10"/>
                </a:lnTo>
                <a:lnTo>
                  <a:pt x="232" y="10"/>
                </a:lnTo>
                <a:lnTo>
                  <a:pt x="232" y="10"/>
                </a:lnTo>
                <a:lnTo>
                  <a:pt x="234" y="9"/>
                </a:lnTo>
                <a:lnTo>
                  <a:pt x="234" y="9"/>
                </a:lnTo>
                <a:lnTo>
                  <a:pt x="234" y="9"/>
                </a:lnTo>
                <a:lnTo>
                  <a:pt x="234" y="9"/>
                </a:lnTo>
                <a:lnTo>
                  <a:pt x="234" y="9"/>
                </a:lnTo>
                <a:lnTo>
                  <a:pt x="232" y="9"/>
                </a:lnTo>
                <a:lnTo>
                  <a:pt x="232" y="9"/>
                </a:lnTo>
                <a:lnTo>
                  <a:pt x="232" y="7"/>
                </a:lnTo>
                <a:lnTo>
                  <a:pt x="232" y="7"/>
                </a:lnTo>
                <a:lnTo>
                  <a:pt x="234" y="7"/>
                </a:lnTo>
                <a:lnTo>
                  <a:pt x="234" y="7"/>
                </a:lnTo>
                <a:lnTo>
                  <a:pt x="234" y="9"/>
                </a:lnTo>
                <a:lnTo>
                  <a:pt x="234" y="9"/>
                </a:lnTo>
                <a:lnTo>
                  <a:pt x="235" y="9"/>
                </a:lnTo>
                <a:lnTo>
                  <a:pt x="235" y="9"/>
                </a:lnTo>
                <a:lnTo>
                  <a:pt x="236" y="9"/>
                </a:lnTo>
                <a:lnTo>
                  <a:pt x="238" y="9"/>
                </a:lnTo>
                <a:lnTo>
                  <a:pt x="238" y="9"/>
                </a:lnTo>
                <a:lnTo>
                  <a:pt x="238" y="7"/>
                </a:lnTo>
                <a:lnTo>
                  <a:pt x="238" y="7"/>
                </a:lnTo>
                <a:lnTo>
                  <a:pt x="238" y="6"/>
                </a:lnTo>
                <a:lnTo>
                  <a:pt x="238" y="6"/>
                </a:lnTo>
                <a:lnTo>
                  <a:pt x="238" y="6"/>
                </a:lnTo>
                <a:lnTo>
                  <a:pt x="238" y="7"/>
                </a:lnTo>
                <a:lnTo>
                  <a:pt x="238" y="7"/>
                </a:lnTo>
                <a:lnTo>
                  <a:pt x="238" y="7"/>
                </a:lnTo>
                <a:lnTo>
                  <a:pt x="238" y="7"/>
                </a:lnTo>
                <a:lnTo>
                  <a:pt x="239" y="7"/>
                </a:lnTo>
                <a:lnTo>
                  <a:pt x="239" y="9"/>
                </a:lnTo>
                <a:lnTo>
                  <a:pt x="239" y="9"/>
                </a:lnTo>
                <a:lnTo>
                  <a:pt x="241" y="9"/>
                </a:lnTo>
                <a:lnTo>
                  <a:pt x="242" y="9"/>
                </a:lnTo>
                <a:lnTo>
                  <a:pt x="244" y="7"/>
                </a:lnTo>
                <a:lnTo>
                  <a:pt x="244" y="7"/>
                </a:lnTo>
                <a:lnTo>
                  <a:pt x="244" y="7"/>
                </a:lnTo>
                <a:lnTo>
                  <a:pt x="244" y="7"/>
                </a:lnTo>
                <a:lnTo>
                  <a:pt x="244" y="7"/>
                </a:lnTo>
                <a:lnTo>
                  <a:pt x="244" y="7"/>
                </a:lnTo>
                <a:lnTo>
                  <a:pt x="245" y="6"/>
                </a:lnTo>
                <a:lnTo>
                  <a:pt x="246" y="6"/>
                </a:lnTo>
                <a:lnTo>
                  <a:pt x="246" y="6"/>
                </a:lnTo>
                <a:lnTo>
                  <a:pt x="246" y="7"/>
                </a:lnTo>
                <a:lnTo>
                  <a:pt x="246" y="7"/>
                </a:lnTo>
                <a:lnTo>
                  <a:pt x="246" y="7"/>
                </a:lnTo>
                <a:lnTo>
                  <a:pt x="246" y="7"/>
                </a:lnTo>
                <a:lnTo>
                  <a:pt x="246" y="7"/>
                </a:lnTo>
                <a:lnTo>
                  <a:pt x="248" y="7"/>
                </a:lnTo>
                <a:lnTo>
                  <a:pt x="248" y="6"/>
                </a:lnTo>
                <a:lnTo>
                  <a:pt x="248" y="6"/>
                </a:lnTo>
                <a:lnTo>
                  <a:pt x="248" y="6"/>
                </a:lnTo>
                <a:lnTo>
                  <a:pt x="248" y="4"/>
                </a:lnTo>
                <a:lnTo>
                  <a:pt x="248" y="4"/>
                </a:lnTo>
                <a:lnTo>
                  <a:pt x="248" y="4"/>
                </a:lnTo>
                <a:lnTo>
                  <a:pt x="248" y="4"/>
                </a:lnTo>
                <a:lnTo>
                  <a:pt x="248" y="4"/>
                </a:lnTo>
                <a:lnTo>
                  <a:pt x="248" y="4"/>
                </a:lnTo>
                <a:lnTo>
                  <a:pt x="248" y="4"/>
                </a:lnTo>
                <a:lnTo>
                  <a:pt x="248" y="3"/>
                </a:lnTo>
                <a:lnTo>
                  <a:pt x="248" y="3"/>
                </a:lnTo>
                <a:lnTo>
                  <a:pt x="248" y="4"/>
                </a:lnTo>
                <a:lnTo>
                  <a:pt x="248" y="4"/>
                </a:lnTo>
                <a:lnTo>
                  <a:pt x="249" y="3"/>
                </a:lnTo>
                <a:lnTo>
                  <a:pt x="249" y="3"/>
                </a:lnTo>
                <a:lnTo>
                  <a:pt x="251" y="3"/>
                </a:lnTo>
                <a:lnTo>
                  <a:pt x="251" y="3"/>
                </a:lnTo>
                <a:lnTo>
                  <a:pt x="252" y="4"/>
                </a:lnTo>
                <a:lnTo>
                  <a:pt x="249" y="6"/>
                </a:lnTo>
                <a:lnTo>
                  <a:pt x="249" y="6"/>
                </a:lnTo>
                <a:lnTo>
                  <a:pt x="251" y="6"/>
                </a:lnTo>
                <a:lnTo>
                  <a:pt x="251" y="6"/>
                </a:lnTo>
                <a:lnTo>
                  <a:pt x="252" y="6"/>
                </a:lnTo>
                <a:lnTo>
                  <a:pt x="252" y="6"/>
                </a:lnTo>
                <a:lnTo>
                  <a:pt x="252" y="6"/>
                </a:lnTo>
                <a:lnTo>
                  <a:pt x="254" y="6"/>
                </a:lnTo>
                <a:lnTo>
                  <a:pt x="255" y="6"/>
                </a:lnTo>
                <a:lnTo>
                  <a:pt x="256" y="4"/>
                </a:lnTo>
                <a:lnTo>
                  <a:pt x="258" y="4"/>
                </a:lnTo>
                <a:lnTo>
                  <a:pt x="258" y="4"/>
                </a:lnTo>
                <a:lnTo>
                  <a:pt x="259" y="4"/>
                </a:lnTo>
                <a:lnTo>
                  <a:pt x="259" y="4"/>
                </a:lnTo>
                <a:lnTo>
                  <a:pt x="259" y="4"/>
                </a:lnTo>
                <a:lnTo>
                  <a:pt x="259" y="4"/>
                </a:lnTo>
                <a:lnTo>
                  <a:pt x="261" y="4"/>
                </a:lnTo>
                <a:lnTo>
                  <a:pt x="262" y="4"/>
                </a:lnTo>
                <a:lnTo>
                  <a:pt x="264" y="4"/>
                </a:lnTo>
                <a:lnTo>
                  <a:pt x="265" y="3"/>
                </a:lnTo>
                <a:lnTo>
                  <a:pt x="265" y="3"/>
                </a:lnTo>
                <a:lnTo>
                  <a:pt x="265" y="4"/>
                </a:lnTo>
                <a:lnTo>
                  <a:pt x="264" y="4"/>
                </a:lnTo>
                <a:lnTo>
                  <a:pt x="262" y="4"/>
                </a:lnTo>
                <a:lnTo>
                  <a:pt x="261" y="6"/>
                </a:lnTo>
                <a:lnTo>
                  <a:pt x="261" y="6"/>
                </a:lnTo>
                <a:lnTo>
                  <a:pt x="261" y="6"/>
                </a:lnTo>
                <a:lnTo>
                  <a:pt x="259" y="6"/>
                </a:lnTo>
                <a:lnTo>
                  <a:pt x="258" y="6"/>
                </a:lnTo>
                <a:lnTo>
                  <a:pt x="258" y="6"/>
                </a:lnTo>
                <a:lnTo>
                  <a:pt x="256" y="6"/>
                </a:lnTo>
                <a:lnTo>
                  <a:pt x="256" y="7"/>
                </a:lnTo>
                <a:lnTo>
                  <a:pt x="256" y="7"/>
                </a:lnTo>
                <a:lnTo>
                  <a:pt x="258" y="7"/>
                </a:lnTo>
                <a:lnTo>
                  <a:pt x="258" y="7"/>
                </a:lnTo>
                <a:lnTo>
                  <a:pt x="259" y="7"/>
                </a:lnTo>
                <a:lnTo>
                  <a:pt x="261" y="7"/>
                </a:lnTo>
                <a:lnTo>
                  <a:pt x="262" y="9"/>
                </a:lnTo>
                <a:lnTo>
                  <a:pt x="262" y="9"/>
                </a:lnTo>
                <a:lnTo>
                  <a:pt x="264" y="9"/>
                </a:lnTo>
                <a:lnTo>
                  <a:pt x="264" y="9"/>
                </a:lnTo>
                <a:lnTo>
                  <a:pt x="264" y="9"/>
                </a:lnTo>
                <a:lnTo>
                  <a:pt x="264" y="9"/>
                </a:lnTo>
                <a:lnTo>
                  <a:pt x="264" y="9"/>
                </a:lnTo>
                <a:lnTo>
                  <a:pt x="264" y="7"/>
                </a:lnTo>
                <a:lnTo>
                  <a:pt x="264" y="7"/>
                </a:lnTo>
                <a:lnTo>
                  <a:pt x="264" y="7"/>
                </a:lnTo>
                <a:lnTo>
                  <a:pt x="264" y="6"/>
                </a:lnTo>
                <a:lnTo>
                  <a:pt x="265" y="6"/>
                </a:lnTo>
                <a:lnTo>
                  <a:pt x="265" y="6"/>
                </a:lnTo>
                <a:lnTo>
                  <a:pt x="266" y="6"/>
                </a:lnTo>
                <a:lnTo>
                  <a:pt x="266" y="6"/>
                </a:lnTo>
                <a:lnTo>
                  <a:pt x="266" y="6"/>
                </a:lnTo>
                <a:lnTo>
                  <a:pt x="266" y="6"/>
                </a:lnTo>
                <a:lnTo>
                  <a:pt x="268" y="6"/>
                </a:lnTo>
                <a:lnTo>
                  <a:pt x="268" y="6"/>
                </a:lnTo>
                <a:lnTo>
                  <a:pt x="269" y="6"/>
                </a:lnTo>
                <a:lnTo>
                  <a:pt x="271" y="6"/>
                </a:lnTo>
                <a:lnTo>
                  <a:pt x="271" y="6"/>
                </a:lnTo>
                <a:lnTo>
                  <a:pt x="271" y="6"/>
                </a:lnTo>
                <a:lnTo>
                  <a:pt x="271" y="6"/>
                </a:lnTo>
                <a:lnTo>
                  <a:pt x="272" y="6"/>
                </a:lnTo>
                <a:lnTo>
                  <a:pt x="272" y="6"/>
                </a:lnTo>
                <a:lnTo>
                  <a:pt x="273" y="6"/>
                </a:lnTo>
                <a:lnTo>
                  <a:pt x="273" y="6"/>
                </a:lnTo>
                <a:lnTo>
                  <a:pt x="273" y="7"/>
                </a:lnTo>
                <a:lnTo>
                  <a:pt x="273" y="9"/>
                </a:lnTo>
                <a:lnTo>
                  <a:pt x="273" y="9"/>
                </a:lnTo>
                <a:lnTo>
                  <a:pt x="275" y="7"/>
                </a:lnTo>
                <a:lnTo>
                  <a:pt x="275" y="7"/>
                </a:lnTo>
                <a:lnTo>
                  <a:pt x="275" y="9"/>
                </a:lnTo>
                <a:lnTo>
                  <a:pt x="276" y="10"/>
                </a:lnTo>
                <a:lnTo>
                  <a:pt x="276" y="10"/>
                </a:lnTo>
                <a:lnTo>
                  <a:pt x="276" y="10"/>
                </a:lnTo>
                <a:lnTo>
                  <a:pt x="278" y="10"/>
                </a:lnTo>
                <a:lnTo>
                  <a:pt x="278" y="10"/>
                </a:lnTo>
                <a:lnTo>
                  <a:pt x="278" y="10"/>
                </a:lnTo>
                <a:lnTo>
                  <a:pt x="278" y="10"/>
                </a:lnTo>
                <a:lnTo>
                  <a:pt x="279" y="9"/>
                </a:lnTo>
                <a:lnTo>
                  <a:pt x="279" y="7"/>
                </a:lnTo>
                <a:lnTo>
                  <a:pt x="279" y="7"/>
                </a:lnTo>
                <a:lnTo>
                  <a:pt x="279" y="7"/>
                </a:lnTo>
                <a:lnTo>
                  <a:pt x="281" y="7"/>
                </a:lnTo>
                <a:lnTo>
                  <a:pt x="281" y="7"/>
                </a:lnTo>
                <a:lnTo>
                  <a:pt x="281" y="7"/>
                </a:lnTo>
                <a:lnTo>
                  <a:pt x="282" y="7"/>
                </a:lnTo>
                <a:lnTo>
                  <a:pt x="282" y="7"/>
                </a:lnTo>
                <a:lnTo>
                  <a:pt x="283" y="6"/>
                </a:lnTo>
                <a:lnTo>
                  <a:pt x="283" y="6"/>
                </a:lnTo>
                <a:lnTo>
                  <a:pt x="282" y="6"/>
                </a:lnTo>
                <a:lnTo>
                  <a:pt x="281" y="6"/>
                </a:lnTo>
                <a:lnTo>
                  <a:pt x="281" y="6"/>
                </a:lnTo>
                <a:lnTo>
                  <a:pt x="279" y="6"/>
                </a:lnTo>
                <a:lnTo>
                  <a:pt x="279" y="6"/>
                </a:lnTo>
                <a:lnTo>
                  <a:pt x="279" y="6"/>
                </a:lnTo>
                <a:lnTo>
                  <a:pt x="279" y="6"/>
                </a:lnTo>
                <a:lnTo>
                  <a:pt x="279" y="7"/>
                </a:lnTo>
                <a:lnTo>
                  <a:pt x="278" y="7"/>
                </a:lnTo>
                <a:lnTo>
                  <a:pt x="278" y="7"/>
                </a:lnTo>
                <a:lnTo>
                  <a:pt x="279" y="7"/>
                </a:lnTo>
                <a:lnTo>
                  <a:pt x="279" y="6"/>
                </a:lnTo>
                <a:lnTo>
                  <a:pt x="279" y="6"/>
                </a:lnTo>
                <a:lnTo>
                  <a:pt x="278" y="6"/>
                </a:lnTo>
                <a:lnTo>
                  <a:pt x="278" y="6"/>
                </a:lnTo>
                <a:lnTo>
                  <a:pt x="276" y="6"/>
                </a:lnTo>
                <a:lnTo>
                  <a:pt x="276" y="6"/>
                </a:lnTo>
                <a:lnTo>
                  <a:pt x="275" y="6"/>
                </a:lnTo>
                <a:lnTo>
                  <a:pt x="275" y="4"/>
                </a:lnTo>
                <a:lnTo>
                  <a:pt x="278" y="4"/>
                </a:lnTo>
                <a:lnTo>
                  <a:pt x="278" y="4"/>
                </a:lnTo>
                <a:lnTo>
                  <a:pt x="278" y="4"/>
                </a:lnTo>
                <a:lnTo>
                  <a:pt x="278" y="4"/>
                </a:lnTo>
                <a:lnTo>
                  <a:pt x="279" y="4"/>
                </a:lnTo>
                <a:lnTo>
                  <a:pt x="279" y="4"/>
                </a:lnTo>
                <a:lnTo>
                  <a:pt x="279" y="4"/>
                </a:lnTo>
                <a:lnTo>
                  <a:pt x="279" y="4"/>
                </a:lnTo>
                <a:lnTo>
                  <a:pt x="279" y="4"/>
                </a:lnTo>
                <a:lnTo>
                  <a:pt x="281" y="6"/>
                </a:lnTo>
                <a:lnTo>
                  <a:pt x="281" y="6"/>
                </a:lnTo>
                <a:lnTo>
                  <a:pt x="281" y="6"/>
                </a:lnTo>
                <a:lnTo>
                  <a:pt x="281" y="6"/>
                </a:lnTo>
                <a:lnTo>
                  <a:pt x="281" y="4"/>
                </a:lnTo>
                <a:lnTo>
                  <a:pt x="282" y="4"/>
                </a:lnTo>
                <a:lnTo>
                  <a:pt x="283" y="4"/>
                </a:lnTo>
                <a:lnTo>
                  <a:pt x="283" y="4"/>
                </a:lnTo>
                <a:lnTo>
                  <a:pt x="283" y="4"/>
                </a:lnTo>
                <a:lnTo>
                  <a:pt x="283" y="4"/>
                </a:lnTo>
                <a:lnTo>
                  <a:pt x="283" y="3"/>
                </a:lnTo>
                <a:lnTo>
                  <a:pt x="282" y="3"/>
                </a:lnTo>
                <a:lnTo>
                  <a:pt x="282" y="3"/>
                </a:lnTo>
                <a:lnTo>
                  <a:pt x="283" y="3"/>
                </a:lnTo>
                <a:lnTo>
                  <a:pt x="285" y="3"/>
                </a:lnTo>
                <a:lnTo>
                  <a:pt x="286" y="2"/>
                </a:lnTo>
                <a:lnTo>
                  <a:pt x="289" y="2"/>
                </a:lnTo>
                <a:lnTo>
                  <a:pt x="291" y="2"/>
                </a:lnTo>
                <a:lnTo>
                  <a:pt x="292" y="0"/>
                </a:lnTo>
                <a:lnTo>
                  <a:pt x="293" y="0"/>
                </a:lnTo>
                <a:lnTo>
                  <a:pt x="293" y="0"/>
                </a:lnTo>
                <a:close/>
              </a:path>
            </a:pathLst>
          </a:custGeom>
          <a:blipFill dpi="0" rotWithShape="1">
            <a:blip r:embed="rId4" cstate="print">
              <a:duotone>
                <a:prstClr val="black"/>
                <a:schemeClr val="accent2">
                  <a:tint val="45000"/>
                  <a:satMod val="400000"/>
                </a:schemeClr>
              </a:duotone>
              <a:lum bright="-33000"/>
            </a:blip>
            <a:srcRect/>
            <a:stretch>
              <a:fillRect/>
            </a:stretch>
          </a:blipFill>
          <a:ln>
            <a:noFill/>
          </a:ln>
          <a:extLst/>
        </p:spPr>
        <p:txBody>
          <a:bodyPr vert="horz" wrap="square" lIns="68580" tIns="34290" rIns="68580" bIns="3429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 name="Freeform 1961"/>
          <p:cNvSpPr>
            <a:spLocks/>
          </p:cNvSpPr>
          <p:nvPr/>
        </p:nvSpPr>
        <p:spPr bwMode="auto">
          <a:xfrm>
            <a:off x="4211960" y="2009145"/>
            <a:ext cx="1463039" cy="887435"/>
          </a:xfrm>
          <a:custGeom>
            <a:avLst/>
            <a:gdLst>
              <a:gd name="T0" fmla="*/ 299 w 376"/>
              <a:gd name="T1" fmla="*/ 23 h 228"/>
              <a:gd name="T2" fmla="*/ 295 w 376"/>
              <a:gd name="T3" fmla="*/ 33 h 228"/>
              <a:gd name="T4" fmla="*/ 312 w 376"/>
              <a:gd name="T5" fmla="*/ 16 h 228"/>
              <a:gd name="T6" fmla="*/ 333 w 376"/>
              <a:gd name="T7" fmla="*/ 24 h 228"/>
              <a:gd name="T8" fmla="*/ 340 w 376"/>
              <a:gd name="T9" fmla="*/ 22 h 228"/>
              <a:gd name="T10" fmla="*/ 350 w 376"/>
              <a:gd name="T11" fmla="*/ 17 h 228"/>
              <a:gd name="T12" fmla="*/ 369 w 376"/>
              <a:gd name="T13" fmla="*/ 23 h 228"/>
              <a:gd name="T14" fmla="*/ 345 w 376"/>
              <a:gd name="T15" fmla="*/ 40 h 228"/>
              <a:gd name="T16" fmla="*/ 308 w 376"/>
              <a:gd name="T17" fmla="*/ 56 h 228"/>
              <a:gd name="T18" fmla="*/ 299 w 376"/>
              <a:gd name="T19" fmla="*/ 59 h 228"/>
              <a:gd name="T20" fmla="*/ 264 w 376"/>
              <a:gd name="T21" fmla="*/ 74 h 228"/>
              <a:gd name="T22" fmla="*/ 348 w 376"/>
              <a:gd name="T23" fmla="*/ 51 h 228"/>
              <a:gd name="T24" fmla="*/ 328 w 376"/>
              <a:gd name="T25" fmla="*/ 67 h 228"/>
              <a:gd name="T26" fmla="*/ 303 w 376"/>
              <a:gd name="T27" fmla="*/ 83 h 228"/>
              <a:gd name="T28" fmla="*/ 316 w 376"/>
              <a:gd name="T29" fmla="*/ 101 h 228"/>
              <a:gd name="T30" fmla="*/ 349 w 376"/>
              <a:gd name="T31" fmla="*/ 98 h 228"/>
              <a:gd name="T32" fmla="*/ 301 w 376"/>
              <a:gd name="T33" fmla="*/ 123 h 228"/>
              <a:gd name="T34" fmla="*/ 346 w 376"/>
              <a:gd name="T35" fmla="*/ 108 h 228"/>
              <a:gd name="T36" fmla="*/ 358 w 376"/>
              <a:gd name="T37" fmla="*/ 113 h 228"/>
              <a:gd name="T38" fmla="*/ 342 w 376"/>
              <a:gd name="T39" fmla="*/ 121 h 228"/>
              <a:gd name="T40" fmla="*/ 336 w 376"/>
              <a:gd name="T41" fmla="*/ 125 h 228"/>
              <a:gd name="T42" fmla="*/ 319 w 376"/>
              <a:gd name="T43" fmla="*/ 127 h 228"/>
              <a:gd name="T44" fmla="*/ 272 w 376"/>
              <a:gd name="T45" fmla="*/ 140 h 228"/>
              <a:gd name="T46" fmla="*/ 255 w 376"/>
              <a:gd name="T47" fmla="*/ 157 h 228"/>
              <a:gd name="T48" fmla="*/ 322 w 376"/>
              <a:gd name="T49" fmla="*/ 135 h 228"/>
              <a:gd name="T50" fmla="*/ 345 w 376"/>
              <a:gd name="T51" fmla="*/ 135 h 228"/>
              <a:gd name="T52" fmla="*/ 316 w 376"/>
              <a:gd name="T53" fmla="*/ 153 h 228"/>
              <a:gd name="T54" fmla="*/ 343 w 376"/>
              <a:gd name="T55" fmla="*/ 145 h 228"/>
              <a:gd name="T56" fmla="*/ 336 w 376"/>
              <a:gd name="T57" fmla="*/ 154 h 228"/>
              <a:gd name="T58" fmla="*/ 299 w 376"/>
              <a:gd name="T59" fmla="*/ 164 h 228"/>
              <a:gd name="T60" fmla="*/ 245 w 376"/>
              <a:gd name="T61" fmla="*/ 190 h 228"/>
              <a:gd name="T62" fmla="*/ 219 w 376"/>
              <a:gd name="T63" fmla="*/ 207 h 228"/>
              <a:gd name="T64" fmla="*/ 195 w 376"/>
              <a:gd name="T65" fmla="*/ 212 h 228"/>
              <a:gd name="T66" fmla="*/ 154 w 376"/>
              <a:gd name="T67" fmla="*/ 222 h 228"/>
              <a:gd name="T68" fmla="*/ 104 w 376"/>
              <a:gd name="T69" fmla="*/ 227 h 228"/>
              <a:gd name="T70" fmla="*/ 85 w 376"/>
              <a:gd name="T71" fmla="*/ 221 h 228"/>
              <a:gd name="T72" fmla="*/ 70 w 376"/>
              <a:gd name="T73" fmla="*/ 211 h 228"/>
              <a:gd name="T74" fmla="*/ 40 w 376"/>
              <a:gd name="T75" fmla="*/ 207 h 228"/>
              <a:gd name="T76" fmla="*/ 46 w 376"/>
              <a:gd name="T77" fmla="*/ 200 h 228"/>
              <a:gd name="T78" fmla="*/ 65 w 376"/>
              <a:gd name="T79" fmla="*/ 192 h 228"/>
              <a:gd name="T80" fmla="*/ 84 w 376"/>
              <a:gd name="T81" fmla="*/ 178 h 228"/>
              <a:gd name="T82" fmla="*/ 37 w 376"/>
              <a:gd name="T83" fmla="*/ 178 h 228"/>
              <a:gd name="T84" fmla="*/ 47 w 376"/>
              <a:gd name="T85" fmla="*/ 165 h 228"/>
              <a:gd name="T86" fmla="*/ 23 w 376"/>
              <a:gd name="T87" fmla="*/ 160 h 228"/>
              <a:gd name="T88" fmla="*/ 16 w 376"/>
              <a:gd name="T89" fmla="*/ 154 h 228"/>
              <a:gd name="T90" fmla="*/ 1 w 376"/>
              <a:gd name="T91" fmla="*/ 135 h 228"/>
              <a:gd name="T92" fmla="*/ 33 w 376"/>
              <a:gd name="T93" fmla="*/ 134 h 228"/>
              <a:gd name="T94" fmla="*/ 14 w 376"/>
              <a:gd name="T95" fmla="*/ 128 h 228"/>
              <a:gd name="T96" fmla="*/ 44 w 376"/>
              <a:gd name="T97" fmla="*/ 120 h 228"/>
              <a:gd name="T98" fmla="*/ 8 w 376"/>
              <a:gd name="T99" fmla="*/ 117 h 228"/>
              <a:gd name="T100" fmla="*/ 27 w 376"/>
              <a:gd name="T101" fmla="*/ 111 h 228"/>
              <a:gd name="T102" fmla="*/ 31 w 376"/>
              <a:gd name="T103" fmla="*/ 100 h 228"/>
              <a:gd name="T104" fmla="*/ 10 w 376"/>
              <a:gd name="T105" fmla="*/ 97 h 228"/>
              <a:gd name="T106" fmla="*/ 33 w 376"/>
              <a:gd name="T107" fmla="*/ 88 h 228"/>
              <a:gd name="T108" fmla="*/ 23 w 376"/>
              <a:gd name="T109" fmla="*/ 83 h 228"/>
              <a:gd name="T110" fmla="*/ 31 w 376"/>
              <a:gd name="T111" fmla="*/ 77 h 228"/>
              <a:gd name="T112" fmla="*/ 33 w 376"/>
              <a:gd name="T113" fmla="*/ 64 h 228"/>
              <a:gd name="T114" fmla="*/ 51 w 376"/>
              <a:gd name="T115" fmla="*/ 47 h 228"/>
              <a:gd name="T116" fmla="*/ 84 w 376"/>
              <a:gd name="T117" fmla="*/ 20 h 228"/>
              <a:gd name="T118" fmla="*/ 132 w 376"/>
              <a:gd name="T119" fmla="*/ 13 h 228"/>
              <a:gd name="T120" fmla="*/ 175 w 376"/>
              <a:gd name="T121" fmla="*/ 14 h 228"/>
              <a:gd name="T122" fmla="*/ 228 w 376"/>
              <a:gd name="T123" fmla="*/ 10 h 228"/>
              <a:gd name="T124" fmla="*/ 265 w 376"/>
              <a:gd name="T125" fmla="*/ 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6" h="228">
                <a:moveTo>
                  <a:pt x="293" y="0"/>
                </a:moveTo>
                <a:lnTo>
                  <a:pt x="293" y="0"/>
                </a:lnTo>
                <a:lnTo>
                  <a:pt x="292" y="2"/>
                </a:lnTo>
                <a:lnTo>
                  <a:pt x="292" y="2"/>
                </a:lnTo>
                <a:lnTo>
                  <a:pt x="292" y="2"/>
                </a:lnTo>
                <a:lnTo>
                  <a:pt x="292" y="2"/>
                </a:lnTo>
                <a:lnTo>
                  <a:pt x="295" y="3"/>
                </a:lnTo>
                <a:lnTo>
                  <a:pt x="295" y="3"/>
                </a:lnTo>
                <a:lnTo>
                  <a:pt x="296" y="3"/>
                </a:lnTo>
                <a:lnTo>
                  <a:pt x="296" y="2"/>
                </a:lnTo>
                <a:lnTo>
                  <a:pt x="296" y="2"/>
                </a:lnTo>
                <a:lnTo>
                  <a:pt x="296" y="2"/>
                </a:lnTo>
                <a:lnTo>
                  <a:pt x="296" y="3"/>
                </a:lnTo>
                <a:lnTo>
                  <a:pt x="298" y="3"/>
                </a:lnTo>
                <a:lnTo>
                  <a:pt x="298" y="3"/>
                </a:lnTo>
                <a:lnTo>
                  <a:pt x="298" y="3"/>
                </a:lnTo>
                <a:lnTo>
                  <a:pt x="296" y="3"/>
                </a:lnTo>
                <a:lnTo>
                  <a:pt x="296" y="4"/>
                </a:lnTo>
                <a:lnTo>
                  <a:pt x="296" y="4"/>
                </a:lnTo>
                <a:lnTo>
                  <a:pt x="296" y="4"/>
                </a:lnTo>
                <a:lnTo>
                  <a:pt x="296" y="4"/>
                </a:lnTo>
                <a:lnTo>
                  <a:pt x="296" y="6"/>
                </a:lnTo>
                <a:lnTo>
                  <a:pt x="296" y="6"/>
                </a:lnTo>
                <a:lnTo>
                  <a:pt x="296" y="6"/>
                </a:lnTo>
                <a:lnTo>
                  <a:pt x="296" y="6"/>
                </a:lnTo>
                <a:lnTo>
                  <a:pt x="296" y="6"/>
                </a:lnTo>
                <a:lnTo>
                  <a:pt x="296" y="7"/>
                </a:lnTo>
                <a:lnTo>
                  <a:pt x="296" y="7"/>
                </a:lnTo>
                <a:lnTo>
                  <a:pt x="296" y="7"/>
                </a:lnTo>
                <a:lnTo>
                  <a:pt x="296" y="7"/>
                </a:lnTo>
                <a:lnTo>
                  <a:pt x="296" y="7"/>
                </a:lnTo>
                <a:lnTo>
                  <a:pt x="296" y="7"/>
                </a:lnTo>
                <a:lnTo>
                  <a:pt x="296" y="7"/>
                </a:lnTo>
                <a:lnTo>
                  <a:pt x="296" y="7"/>
                </a:lnTo>
                <a:lnTo>
                  <a:pt x="295" y="7"/>
                </a:lnTo>
                <a:lnTo>
                  <a:pt x="292" y="9"/>
                </a:lnTo>
                <a:lnTo>
                  <a:pt x="295" y="12"/>
                </a:lnTo>
                <a:lnTo>
                  <a:pt x="295" y="12"/>
                </a:lnTo>
                <a:lnTo>
                  <a:pt x="296" y="10"/>
                </a:lnTo>
                <a:lnTo>
                  <a:pt x="298" y="10"/>
                </a:lnTo>
                <a:lnTo>
                  <a:pt x="301" y="10"/>
                </a:lnTo>
                <a:lnTo>
                  <a:pt x="301" y="10"/>
                </a:lnTo>
                <a:lnTo>
                  <a:pt x="299" y="10"/>
                </a:lnTo>
                <a:lnTo>
                  <a:pt x="299" y="10"/>
                </a:lnTo>
                <a:lnTo>
                  <a:pt x="298" y="12"/>
                </a:lnTo>
                <a:lnTo>
                  <a:pt x="298" y="12"/>
                </a:lnTo>
                <a:lnTo>
                  <a:pt x="298" y="12"/>
                </a:lnTo>
                <a:lnTo>
                  <a:pt x="296" y="12"/>
                </a:lnTo>
                <a:lnTo>
                  <a:pt x="295" y="13"/>
                </a:lnTo>
                <a:lnTo>
                  <a:pt x="295" y="13"/>
                </a:lnTo>
                <a:lnTo>
                  <a:pt x="295" y="13"/>
                </a:lnTo>
                <a:lnTo>
                  <a:pt x="295" y="13"/>
                </a:lnTo>
                <a:lnTo>
                  <a:pt x="295" y="13"/>
                </a:lnTo>
                <a:lnTo>
                  <a:pt x="295" y="13"/>
                </a:lnTo>
                <a:lnTo>
                  <a:pt x="296" y="13"/>
                </a:lnTo>
                <a:lnTo>
                  <a:pt x="296" y="13"/>
                </a:lnTo>
                <a:lnTo>
                  <a:pt x="296" y="13"/>
                </a:lnTo>
                <a:lnTo>
                  <a:pt x="298" y="13"/>
                </a:lnTo>
                <a:lnTo>
                  <a:pt x="298" y="13"/>
                </a:lnTo>
                <a:lnTo>
                  <a:pt x="298" y="13"/>
                </a:lnTo>
                <a:lnTo>
                  <a:pt x="298" y="13"/>
                </a:lnTo>
                <a:lnTo>
                  <a:pt x="299" y="13"/>
                </a:lnTo>
                <a:lnTo>
                  <a:pt x="299" y="14"/>
                </a:lnTo>
                <a:lnTo>
                  <a:pt x="299" y="14"/>
                </a:lnTo>
                <a:lnTo>
                  <a:pt x="298" y="16"/>
                </a:lnTo>
                <a:lnTo>
                  <a:pt x="298" y="16"/>
                </a:lnTo>
                <a:lnTo>
                  <a:pt x="298" y="16"/>
                </a:lnTo>
                <a:lnTo>
                  <a:pt x="298" y="16"/>
                </a:lnTo>
                <a:lnTo>
                  <a:pt x="298" y="16"/>
                </a:lnTo>
                <a:lnTo>
                  <a:pt x="298" y="16"/>
                </a:lnTo>
                <a:lnTo>
                  <a:pt x="296" y="14"/>
                </a:lnTo>
                <a:lnTo>
                  <a:pt x="296" y="14"/>
                </a:lnTo>
                <a:lnTo>
                  <a:pt x="296" y="14"/>
                </a:lnTo>
                <a:lnTo>
                  <a:pt x="296" y="14"/>
                </a:lnTo>
                <a:lnTo>
                  <a:pt x="295" y="14"/>
                </a:lnTo>
                <a:lnTo>
                  <a:pt x="295" y="14"/>
                </a:lnTo>
                <a:lnTo>
                  <a:pt x="295" y="14"/>
                </a:lnTo>
                <a:lnTo>
                  <a:pt x="295" y="14"/>
                </a:lnTo>
                <a:lnTo>
                  <a:pt x="295" y="16"/>
                </a:lnTo>
                <a:lnTo>
                  <a:pt x="295" y="16"/>
                </a:lnTo>
                <a:lnTo>
                  <a:pt x="295" y="17"/>
                </a:lnTo>
                <a:lnTo>
                  <a:pt x="296" y="17"/>
                </a:lnTo>
                <a:lnTo>
                  <a:pt x="296" y="17"/>
                </a:lnTo>
                <a:lnTo>
                  <a:pt x="296" y="17"/>
                </a:lnTo>
                <a:lnTo>
                  <a:pt x="295" y="17"/>
                </a:lnTo>
                <a:lnTo>
                  <a:pt x="295" y="17"/>
                </a:lnTo>
                <a:lnTo>
                  <a:pt x="293" y="19"/>
                </a:lnTo>
                <a:lnTo>
                  <a:pt x="293" y="19"/>
                </a:lnTo>
                <a:lnTo>
                  <a:pt x="292" y="19"/>
                </a:lnTo>
                <a:lnTo>
                  <a:pt x="292" y="19"/>
                </a:lnTo>
                <a:lnTo>
                  <a:pt x="292" y="17"/>
                </a:lnTo>
                <a:lnTo>
                  <a:pt x="292" y="17"/>
                </a:lnTo>
                <a:lnTo>
                  <a:pt x="292" y="16"/>
                </a:lnTo>
                <a:lnTo>
                  <a:pt x="291" y="16"/>
                </a:lnTo>
                <a:lnTo>
                  <a:pt x="291" y="16"/>
                </a:lnTo>
                <a:lnTo>
                  <a:pt x="291" y="16"/>
                </a:lnTo>
                <a:lnTo>
                  <a:pt x="289" y="17"/>
                </a:lnTo>
                <a:lnTo>
                  <a:pt x="289" y="17"/>
                </a:lnTo>
                <a:lnTo>
                  <a:pt x="288" y="17"/>
                </a:lnTo>
                <a:lnTo>
                  <a:pt x="286" y="19"/>
                </a:lnTo>
                <a:lnTo>
                  <a:pt x="285" y="19"/>
                </a:lnTo>
                <a:lnTo>
                  <a:pt x="285" y="19"/>
                </a:lnTo>
                <a:lnTo>
                  <a:pt x="285" y="20"/>
                </a:lnTo>
                <a:lnTo>
                  <a:pt x="285" y="20"/>
                </a:lnTo>
                <a:lnTo>
                  <a:pt x="285" y="22"/>
                </a:lnTo>
                <a:lnTo>
                  <a:pt x="286" y="22"/>
                </a:lnTo>
                <a:lnTo>
                  <a:pt x="286" y="22"/>
                </a:lnTo>
                <a:lnTo>
                  <a:pt x="286" y="20"/>
                </a:lnTo>
                <a:lnTo>
                  <a:pt x="288" y="20"/>
                </a:lnTo>
                <a:lnTo>
                  <a:pt x="288" y="20"/>
                </a:lnTo>
                <a:lnTo>
                  <a:pt x="289" y="20"/>
                </a:lnTo>
                <a:lnTo>
                  <a:pt x="289" y="22"/>
                </a:lnTo>
                <a:lnTo>
                  <a:pt x="289" y="22"/>
                </a:lnTo>
                <a:lnTo>
                  <a:pt x="289" y="22"/>
                </a:lnTo>
                <a:lnTo>
                  <a:pt x="289" y="22"/>
                </a:lnTo>
                <a:lnTo>
                  <a:pt x="289" y="22"/>
                </a:lnTo>
                <a:lnTo>
                  <a:pt x="291" y="22"/>
                </a:lnTo>
                <a:lnTo>
                  <a:pt x="291" y="22"/>
                </a:lnTo>
                <a:lnTo>
                  <a:pt x="291" y="22"/>
                </a:lnTo>
                <a:lnTo>
                  <a:pt x="292" y="22"/>
                </a:lnTo>
                <a:lnTo>
                  <a:pt x="293" y="20"/>
                </a:lnTo>
                <a:lnTo>
                  <a:pt x="295" y="20"/>
                </a:lnTo>
                <a:lnTo>
                  <a:pt x="296" y="20"/>
                </a:lnTo>
                <a:lnTo>
                  <a:pt x="296" y="19"/>
                </a:lnTo>
                <a:lnTo>
                  <a:pt x="296" y="19"/>
                </a:lnTo>
                <a:lnTo>
                  <a:pt x="298" y="20"/>
                </a:lnTo>
                <a:lnTo>
                  <a:pt x="298" y="20"/>
                </a:lnTo>
                <a:lnTo>
                  <a:pt x="298" y="20"/>
                </a:lnTo>
                <a:lnTo>
                  <a:pt x="298" y="20"/>
                </a:lnTo>
                <a:lnTo>
                  <a:pt x="298" y="20"/>
                </a:lnTo>
                <a:lnTo>
                  <a:pt x="299" y="22"/>
                </a:lnTo>
                <a:lnTo>
                  <a:pt x="299" y="23"/>
                </a:lnTo>
                <a:lnTo>
                  <a:pt x="299" y="23"/>
                </a:lnTo>
                <a:lnTo>
                  <a:pt x="301" y="23"/>
                </a:lnTo>
                <a:lnTo>
                  <a:pt x="301" y="23"/>
                </a:lnTo>
                <a:lnTo>
                  <a:pt x="302" y="23"/>
                </a:lnTo>
                <a:lnTo>
                  <a:pt x="302" y="23"/>
                </a:lnTo>
                <a:lnTo>
                  <a:pt x="303" y="22"/>
                </a:lnTo>
                <a:lnTo>
                  <a:pt x="303" y="22"/>
                </a:lnTo>
                <a:lnTo>
                  <a:pt x="303" y="22"/>
                </a:lnTo>
                <a:lnTo>
                  <a:pt x="303" y="22"/>
                </a:lnTo>
                <a:lnTo>
                  <a:pt x="302" y="20"/>
                </a:lnTo>
                <a:lnTo>
                  <a:pt x="302" y="20"/>
                </a:lnTo>
                <a:lnTo>
                  <a:pt x="302" y="20"/>
                </a:lnTo>
                <a:lnTo>
                  <a:pt x="302" y="20"/>
                </a:lnTo>
                <a:lnTo>
                  <a:pt x="302" y="20"/>
                </a:lnTo>
                <a:lnTo>
                  <a:pt x="303" y="20"/>
                </a:lnTo>
                <a:lnTo>
                  <a:pt x="303" y="20"/>
                </a:lnTo>
                <a:lnTo>
                  <a:pt x="303" y="19"/>
                </a:lnTo>
                <a:lnTo>
                  <a:pt x="303" y="19"/>
                </a:lnTo>
                <a:lnTo>
                  <a:pt x="303" y="20"/>
                </a:lnTo>
                <a:lnTo>
                  <a:pt x="305" y="22"/>
                </a:lnTo>
                <a:lnTo>
                  <a:pt x="305" y="23"/>
                </a:lnTo>
                <a:lnTo>
                  <a:pt x="305" y="23"/>
                </a:lnTo>
                <a:lnTo>
                  <a:pt x="303" y="23"/>
                </a:lnTo>
                <a:lnTo>
                  <a:pt x="303" y="23"/>
                </a:lnTo>
                <a:lnTo>
                  <a:pt x="303" y="23"/>
                </a:lnTo>
                <a:lnTo>
                  <a:pt x="302" y="23"/>
                </a:lnTo>
                <a:lnTo>
                  <a:pt x="302" y="23"/>
                </a:lnTo>
                <a:lnTo>
                  <a:pt x="302" y="23"/>
                </a:lnTo>
                <a:lnTo>
                  <a:pt x="302" y="23"/>
                </a:lnTo>
                <a:lnTo>
                  <a:pt x="301" y="23"/>
                </a:lnTo>
                <a:lnTo>
                  <a:pt x="299" y="24"/>
                </a:lnTo>
                <a:lnTo>
                  <a:pt x="299" y="24"/>
                </a:lnTo>
                <a:lnTo>
                  <a:pt x="299" y="24"/>
                </a:lnTo>
                <a:lnTo>
                  <a:pt x="299" y="24"/>
                </a:lnTo>
                <a:lnTo>
                  <a:pt x="299" y="26"/>
                </a:lnTo>
                <a:lnTo>
                  <a:pt x="299" y="26"/>
                </a:lnTo>
                <a:lnTo>
                  <a:pt x="299" y="26"/>
                </a:lnTo>
                <a:lnTo>
                  <a:pt x="299" y="26"/>
                </a:lnTo>
                <a:lnTo>
                  <a:pt x="301" y="27"/>
                </a:lnTo>
                <a:lnTo>
                  <a:pt x="301" y="26"/>
                </a:lnTo>
                <a:lnTo>
                  <a:pt x="301" y="26"/>
                </a:lnTo>
                <a:lnTo>
                  <a:pt x="301" y="27"/>
                </a:lnTo>
                <a:lnTo>
                  <a:pt x="301" y="27"/>
                </a:lnTo>
                <a:lnTo>
                  <a:pt x="302" y="27"/>
                </a:lnTo>
                <a:lnTo>
                  <a:pt x="302" y="27"/>
                </a:lnTo>
                <a:lnTo>
                  <a:pt x="302" y="26"/>
                </a:lnTo>
                <a:lnTo>
                  <a:pt x="302" y="26"/>
                </a:lnTo>
                <a:lnTo>
                  <a:pt x="302" y="24"/>
                </a:lnTo>
                <a:lnTo>
                  <a:pt x="302" y="24"/>
                </a:lnTo>
                <a:lnTo>
                  <a:pt x="302" y="24"/>
                </a:lnTo>
                <a:lnTo>
                  <a:pt x="302" y="24"/>
                </a:lnTo>
                <a:lnTo>
                  <a:pt x="302" y="24"/>
                </a:lnTo>
                <a:lnTo>
                  <a:pt x="303" y="24"/>
                </a:lnTo>
                <a:lnTo>
                  <a:pt x="303" y="26"/>
                </a:lnTo>
                <a:lnTo>
                  <a:pt x="303" y="26"/>
                </a:lnTo>
                <a:lnTo>
                  <a:pt x="303" y="26"/>
                </a:lnTo>
                <a:lnTo>
                  <a:pt x="305" y="26"/>
                </a:lnTo>
                <a:lnTo>
                  <a:pt x="305" y="26"/>
                </a:lnTo>
                <a:lnTo>
                  <a:pt x="305" y="26"/>
                </a:lnTo>
                <a:lnTo>
                  <a:pt x="305" y="27"/>
                </a:lnTo>
                <a:lnTo>
                  <a:pt x="305" y="27"/>
                </a:lnTo>
                <a:lnTo>
                  <a:pt x="305" y="29"/>
                </a:lnTo>
                <a:lnTo>
                  <a:pt x="305" y="29"/>
                </a:lnTo>
                <a:lnTo>
                  <a:pt x="303" y="30"/>
                </a:lnTo>
                <a:lnTo>
                  <a:pt x="303" y="30"/>
                </a:lnTo>
                <a:lnTo>
                  <a:pt x="305" y="30"/>
                </a:lnTo>
                <a:lnTo>
                  <a:pt x="305" y="30"/>
                </a:lnTo>
                <a:lnTo>
                  <a:pt x="305" y="30"/>
                </a:lnTo>
                <a:lnTo>
                  <a:pt x="305" y="31"/>
                </a:lnTo>
                <a:lnTo>
                  <a:pt x="305" y="31"/>
                </a:lnTo>
                <a:lnTo>
                  <a:pt x="305" y="31"/>
                </a:lnTo>
                <a:lnTo>
                  <a:pt x="305" y="33"/>
                </a:lnTo>
                <a:lnTo>
                  <a:pt x="303" y="31"/>
                </a:lnTo>
                <a:lnTo>
                  <a:pt x="303" y="31"/>
                </a:lnTo>
                <a:lnTo>
                  <a:pt x="303" y="31"/>
                </a:lnTo>
                <a:lnTo>
                  <a:pt x="305" y="31"/>
                </a:lnTo>
                <a:lnTo>
                  <a:pt x="303" y="31"/>
                </a:lnTo>
                <a:lnTo>
                  <a:pt x="303" y="31"/>
                </a:lnTo>
                <a:lnTo>
                  <a:pt x="303" y="30"/>
                </a:lnTo>
                <a:lnTo>
                  <a:pt x="303" y="30"/>
                </a:lnTo>
                <a:lnTo>
                  <a:pt x="303" y="30"/>
                </a:lnTo>
                <a:lnTo>
                  <a:pt x="303" y="30"/>
                </a:lnTo>
                <a:lnTo>
                  <a:pt x="302" y="29"/>
                </a:lnTo>
                <a:lnTo>
                  <a:pt x="301" y="29"/>
                </a:lnTo>
                <a:lnTo>
                  <a:pt x="301" y="29"/>
                </a:lnTo>
                <a:lnTo>
                  <a:pt x="301" y="29"/>
                </a:lnTo>
                <a:lnTo>
                  <a:pt x="301" y="29"/>
                </a:lnTo>
                <a:lnTo>
                  <a:pt x="301" y="30"/>
                </a:lnTo>
                <a:lnTo>
                  <a:pt x="301" y="30"/>
                </a:lnTo>
                <a:lnTo>
                  <a:pt x="301" y="30"/>
                </a:lnTo>
                <a:lnTo>
                  <a:pt x="301" y="30"/>
                </a:lnTo>
                <a:lnTo>
                  <a:pt x="301" y="30"/>
                </a:lnTo>
                <a:lnTo>
                  <a:pt x="299" y="31"/>
                </a:lnTo>
                <a:lnTo>
                  <a:pt x="299" y="31"/>
                </a:lnTo>
                <a:lnTo>
                  <a:pt x="299" y="31"/>
                </a:lnTo>
                <a:lnTo>
                  <a:pt x="299" y="31"/>
                </a:lnTo>
                <a:lnTo>
                  <a:pt x="299" y="33"/>
                </a:lnTo>
                <a:lnTo>
                  <a:pt x="299" y="33"/>
                </a:lnTo>
                <a:lnTo>
                  <a:pt x="299" y="33"/>
                </a:lnTo>
                <a:lnTo>
                  <a:pt x="299" y="33"/>
                </a:lnTo>
                <a:lnTo>
                  <a:pt x="301" y="33"/>
                </a:lnTo>
                <a:lnTo>
                  <a:pt x="301" y="33"/>
                </a:lnTo>
                <a:lnTo>
                  <a:pt x="301" y="33"/>
                </a:lnTo>
                <a:lnTo>
                  <a:pt x="302" y="33"/>
                </a:lnTo>
                <a:lnTo>
                  <a:pt x="302" y="33"/>
                </a:lnTo>
                <a:lnTo>
                  <a:pt x="299" y="34"/>
                </a:lnTo>
                <a:lnTo>
                  <a:pt x="298" y="34"/>
                </a:lnTo>
                <a:lnTo>
                  <a:pt x="298" y="33"/>
                </a:lnTo>
                <a:lnTo>
                  <a:pt x="298" y="33"/>
                </a:lnTo>
                <a:lnTo>
                  <a:pt x="298" y="33"/>
                </a:lnTo>
                <a:lnTo>
                  <a:pt x="298" y="33"/>
                </a:lnTo>
                <a:lnTo>
                  <a:pt x="298" y="31"/>
                </a:lnTo>
                <a:lnTo>
                  <a:pt x="298" y="31"/>
                </a:lnTo>
                <a:lnTo>
                  <a:pt x="298" y="31"/>
                </a:lnTo>
                <a:lnTo>
                  <a:pt x="298" y="30"/>
                </a:lnTo>
                <a:lnTo>
                  <a:pt x="296" y="30"/>
                </a:lnTo>
                <a:lnTo>
                  <a:pt x="296" y="30"/>
                </a:lnTo>
                <a:lnTo>
                  <a:pt x="296" y="30"/>
                </a:lnTo>
                <a:lnTo>
                  <a:pt x="296" y="30"/>
                </a:lnTo>
                <a:lnTo>
                  <a:pt x="296" y="30"/>
                </a:lnTo>
                <a:lnTo>
                  <a:pt x="296" y="30"/>
                </a:lnTo>
                <a:lnTo>
                  <a:pt x="296" y="31"/>
                </a:lnTo>
                <a:lnTo>
                  <a:pt x="296" y="31"/>
                </a:lnTo>
                <a:lnTo>
                  <a:pt x="296" y="33"/>
                </a:lnTo>
                <a:lnTo>
                  <a:pt x="295" y="34"/>
                </a:lnTo>
                <a:lnTo>
                  <a:pt x="295" y="34"/>
                </a:lnTo>
                <a:lnTo>
                  <a:pt x="296" y="34"/>
                </a:lnTo>
                <a:lnTo>
                  <a:pt x="296" y="34"/>
                </a:lnTo>
                <a:lnTo>
                  <a:pt x="296" y="34"/>
                </a:lnTo>
                <a:lnTo>
                  <a:pt x="296" y="34"/>
                </a:lnTo>
                <a:lnTo>
                  <a:pt x="295" y="34"/>
                </a:lnTo>
                <a:lnTo>
                  <a:pt x="295" y="33"/>
                </a:lnTo>
                <a:lnTo>
                  <a:pt x="295" y="33"/>
                </a:lnTo>
                <a:lnTo>
                  <a:pt x="295" y="33"/>
                </a:lnTo>
                <a:lnTo>
                  <a:pt x="295" y="33"/>
                </a:lnTo>
                <a:lnTo>
                  <a:pt x="295" y="31"/>
                </a:lnTo>
                <a:lnTo>
                  <a:pt x="295" y="31"/>
                </a:lnTo>
                <a:lnTo>
                  <a:pt x="295" y="31"/>
                </a:lnTo>
                <a:lnTo>
                  <a:pt x="293" y="31"/>
                </a:lnTo>
                <a:lnTo>
                  <a:pt x="292" y="31"/>
                </a:lnTo>
                <a:lnTo>
                  <a:pt x="292" y="31"/>
                </a:lnTo>
                <a:lnTo>
                  <a:pt x="292" y="31"/>
                </a:lnTo>
                <a:lnTo>
                  <a:pt x="291" y="33"/>
                </a:lnTo>
                <a:lnTo>
                  <a:pt x="291" y="33"/>
                </a:lnTo>
                <a:lnTo>
                  <a:pt x="291" y="33"/>
                </a:lnTo>
                <a:lnTo>
                  <a:pt x="291" y="33"/>
                </a:lnTo>
                <a:lnTo>
                  <a:pt x="289" y="33"/>
                </a:lnTo>
                <a:lnTo>
                  <a:pt x="289" y="33"/>
                </a:lnTo>
                <a:lnTo>
                  <a:pt x="289" y="33"/>
                </a:lnTo>
                <a:lnTo>
                  <a:pt x="289" y="33"/>
                </a:lnTo>
                <a:lnTo>
                  <a:pt x="289" y="33"/>
                </a:lnTo>
                <a:lnTo>
                  <a:pt x="291" y="33"/>
                </a:lnTo>
                <a:lnTo>
                  <a:pt x="291" y="34"/>
                </a:lnTo>
                <a:lnTo>
                  <a:pt x="291" y="34"/>
                </a:lnTo>
                <a:lnTo>
                  <a:pt x="291" y="36"/>
                </a:lnTo>
                <a:lnTo>
                  <a:pt x="291" y="36"/>
                </a:lnTo>
                <a:lnTo>
                  <a:pt x="292" y="36"/>
                </a:lnTo>
                <a:lnTo>
                  <a:pt x="292" y="36"/>
                </a:lnTo>
                <a:lnTo>
                  <a:pt x="291" y="36"/>
                </a:lnTo>
                <a:lnTo>
                  <a:pt x="289" y="36"/>
                </a:lnTo>
                <a:lnTo>
                  <a:pt x="289" y="37"/>
                </a:lnTo>
                <a:lnTo>
                  <a:pt x="288" y="37"/>
                </a:lnTo>
                <a:lnTo>
                  <a:pt x="288" y="37"/>
                </a:lnTo>
                <a:lnTo>
                  <a:pt x="286" y="37"/>
                </a:lnTo>
                <a:lnTo>
                  <a:pt x="286" y="37"/>
                </a:lnTo>
                <a:lnTo>
                  <a:pt x="285" y="37"/>
                </a:lnTo>
                <a:lnTo>
                  <a:pt x="285" y="37"/>
                </a:lnTo>
                <a:lnTo>
                  <a:pt x="285" y="39"/>
                </a:lnTo>
                <a:lnTo>
                  <a:pt x="285" y="39"/>
                </a:lnTo>
                <a:lnTo>
                  <a:pt x="285" y="39"/>
                </a:lnTo>
                <a:lnTo>
                  <a:pt x="285" y="39"/>
                </a:lnTo>
                <a:lnTo>
                  <a:pt x="286" y="39"/>
                </a:lnTo>
                <a:lnTo>
                  <a:pt x="288" y="39"/>
                </a:lnTo>
                <a:lnTo>
                  <a:pt x="289" y="39"/>
                </a:lnTo>
                <a:lnTo>
                  <a:pt x="289" y="39"/>
                </a:lnTo>
                <a:lnTo>
                  <a:pt x="289" y="39"/>
                </a:lnTo>
                <a:lnTo>
                  <a:pt x="289" y="39"/>
                </a:lnTo>
                <a:lnTo>
                  <a:pt x="289" y="39"/>
                </a:lnTo>
                <a:lnTo>
                  <a:pt x="289" y="37"/>
                </a:lnTo>
                <a:lnTo>
                  <a:pt x="291" y="37"/>
                </a:lnTo>
                <a:lnTo>
                  <a:pt x="292" y="37"/>
                </a:lnTo>
                <a:lnTo>
                  <a:pt x="292" y="37"/>
                </a:lnTo>
                <a:lnTo>
                  <a:pt x="292" y="37"/>
                </a:lnTo>
                <a:lnTo>
                  <a:pt x="292" y="37"/>
                </a:lnTo>
                <a:lnTo>
                  <a:pt x="292" y="37"/>
                </a:lnTo>
                <a:lnTo>
                  <a:pt x="292" y="37"/>
                </a:lnTo>
                <a:lnTo>
                  <a:pt x="292" y="37"/>
                </a:lnTo>
                <a:lnTo>
                  <a:pt x="292" y="37"/>
                </a:lnTo>
                <a:lnTo>
                  <a:pt x="292" y="37"/>
                </a:lnTo>
                <a:lnTo>
                  <a:pt x="293" y="37"/>
                </a:lnTo>
                <a:lnTo>
                  <a:pt x="293" y="37"/>
                </a:lnTo>
                <a:lnTo>
                  <a:pt x="295" y="37"/>
                </a:lnTo>
                <a:lnTo>
                  <a:pt x="296" y="36"/>
                </a:lnTo>
                <a:lnTo>
                  <a:pt x="296" y="36"/>
                </a:lnTo>
                <a:lnTo>
                  <a:pt x="298" y="36"/>
                </a:lnTo>
                <a:lnTo>
                  <a:pt x="298" y="36"/>
                </a:lnTo>
                <a:lnTo>
                  <a:pt x="298" y="36"/>
                </a:lnTo>
                <a:lnTo>
                  <a:pt x="298" y="36"/>
                </a:lnTo>
                <a:lnTo>
                  <a:pt x="299" y="36"/>
                </a:lnTo>
                <a:lnTo>
                  <a:pt x="301" y="36"/>
                </a:lnTo>
                <a:lnTo>
                  <a:pt x="302" y="34"/>
                </a:lnTo>
                <a:lnTo>
                  <a:pt x="302" y="34"/>
                </a:lnTo>
                <a:lnTo>
                  <a:pt x="303" y="34"/>
                </a:lnTo>
                <a:lnTo>
                  <a:pt x="305" y="34"/>
                </a:lnTo>
                <a:lnTo>
                  <a:pt x="306" y="33"/>
                </a:lnTo>
                <a:lnTo>
                  <a:pt x="306" y="33"/>
                </a:lnTo>
                <a:lnTo>
                  <a:pt x="308" y="33"/>
                </a:lnTo>
                <a:lnTo>
                  <a:pt x="308" y="33"/>
                </a:lnTo>
                <a:lnTo>
                  <a:pt x="309" y="33"/>
                </a:lnTo>
                <a:lnTo>
                  <a:pt x="309" y="31"/>
                </a:lnTo>
                <a:lnTo>
                  <a:pt x="311" y="31"/>
                </a:lnTo>
                <a:lnTo>
                  <a:pt x="311" y="31"/>
                </a:lnTo>
                <a:lnTo>
                  <a:pt x="311" y="31"/>
                </a:lnTo>
                <a:lnTo>
                  <a:pt x="309" y="31"/>
                </a:lnTo>
                <a:lnTo>
                  <a:pt x="309" y="31"/>
                </a:lnTo>
                <a:lnTo>
                  <a:pt x="309" y="30"/>
                </a:lnTo>
                <a:lnTo>
                  <a:pt x="309" y="30"/>
                </a:lnTo>
                <a:lnTo>
                  <a:pt x="309" y="30"/>
                </a:lnTo>
                <a:lnTo>
                  <a:pt x="309" y="30"/>
                </a:lnTo>
                <a:lnTo>
                  <a:pt x="309" y="29"/>
                </a:lnTo>
                <a:lnTo>
                  <a:pt x="309" y="29"/>
                </a:lnTo>
                <a:lnTo>
                  <a:pt x="306" y="26"/>
                </a:lnTo>
                <a:lnTo>
                  <a:pt x="308" y="26"/>
                </a:lnTo>
                <a:lnTo>
                  <a:pt x="308" y="26"/>
                </a:lnTo>
                <a:lnTo>
                  <a:pt x="308" y="26"/>
                </a:lnTo>
                <a:lnTo>
                  <a:pt x="308" y="26"/>
                </a:lnTo>
                <a:lnTo>
                  <a:pt x="308" y="26"/>
                </a:lnTo>
                <a:lnTo>
                  <a:pt x="308" y="26"/>
                </a:lnTo>
                <a:lnTo>
                  <a:pt x="308" y="24"/>
                </a:lnTo>
                <a:lnTo>
                  <a:pt x="305" y="24"/>
                </a:lnTo>
                <a:lnTo>
                  <a:pt x="305" y="24"/>
                </a:lnTo>
                <a:lnTo>
                  <a:pt x="305" y="24"/>
                </a:lnTo>
                <a:lnTo>
                  <a:pt x="306" y="24"/>
                </a:lnTo>
                <a:lnTo>
                  <a:pt x="306" y="23"/>
                </a:lnTo>
                <a:lnTo>
                  <a:pt x="308" y="23"/>
                </a:lnTo>
                <a:lnTo>
                  <a:pt x="308" y="23"/>
                </a:lnTo>
                <a:lnTo>
                  <a:pt x="308" y="23"/>
                </a:lnTo>
                <a:lnTo>
                  <a:pt x="308" y="23"/>
                </a:lnTo>
                <a:lnTo>
                  <a:pt x="308" y="22"/>
                </a:lnTo>
                <a:lnTo>
                  <a:pt x="308" y="22"/>
                </a:lnTo>
                <a:lnTo>
                  <a:pt x="308" y="22"/>
                </a:lnTo>
                <a:lnTo>
                  <a:pt x="308" y="22"/>
                </a:lnTo>
                <a:lnTo>
                  <a:pt x="308" y="20"/>
                </a:lnTo>
                <a:lnTo>
                  <a:pt x="305" y="23"/>
                </a:lnTo>
                <a:lnTo>
                  <a:pt x="305" y="23"/>
                </a:lnTo>
                <a:lnTo>
                  <a:pt x="305" y="23"/>
                </a:lnTo>
                <a:lnTo>
                  <a:pt x="306" y="22"/>
                </a:lnTo>
                <a:lnTo>
                  <a:pt x="306" y="22"/>
                </a:lnTo>
                <a:lnTo>
                  <a:pt x="306" y="22"/>
                </a:lnTo>
                <a:lnTo>
                  <a:pt x="306" y="22"/>
                </a:lnTo>
                <a:lnTo>
                  <a:pt x="306" y="20"/>
                </a:lnTo>
                <a:lnTo>
                  <a:pt x="306" y="20"/>
                </a:lnTo>
                <a:lnTo>
                  <a:pt x="308" y="20"/>
                </a:lnTo>
                <a:lnTo>
                  <a:pt x="308" y="20"/>
                </a:lnTo>
                <a:lnTo>
                  <a:pt x="308" y="20"/>
                </a:lnTo>
                <a:lnTo>
                  <a:pt x="308" y="19"/>
                </a:lnTo>
                <a:lnTo>
                  <a:pt x="308" y="19"/>
                </a:lnTo>
                <a:lnTo>
                  <a:pt x="308" y="19"/>
                </a:lnTo>
                <a:lnTo>
                  <a:pt x="308" y="19"/>
                </a:lnTo>
                <a:lnTo>
                  <a:pt x="309" y="17"/>
                </a:lnTo>
                <a:lnTo>
                  <a:pt x="309" y="17"/>
                </a:lnTo>
                <a:lnTo>
                  <a:pt x="309" y="16"/>
                </a:lnTo>
                <a:lnTo>
                  <a:pt x="309" y="16"/>
                </a:lnTo>
                <a:lnTo>
                  <a:pt x="311" y="16"/>
                </a:lnTo>
                <a:lnTo>
                  <a:pt x="312" y="16"/>
                </a:lnTo>
                <a:lnTo>
                  <a:pt x="312" y="16"/>
                </a:lnTo>
                <a:lnTo>
                  <a:pt x="312" y="16"/>
                </a:lnTo>
                <a:lnTo>
                  <a:pt x="312" y="17"/>
                </a:lnTo>
                <a:lnTo>
                  <a:pt x="312" y="17"/>
                </a:lnTo>
                <a:lnTo>
                  <a:pt x="312" y="17"/>
                </a:lnTo>
                <a:lnTo>
                  <a:pt x="312" y="17"/>
                </a:lnTo>
                <a:lnTo>
                  <a:pt x="313" y="17"/>
                </a:lnTo>
                <a:lnTo>
                  <a:pt x="313" y="17"/>
                </a:lnTo>
                <a:lnTo>
                  <a:pt x="313" y="17"/>
                </a:lnTo>
                <a:lnTo>
                  <a:pt x="313" y="16"/>
                </a:lnTo>
                <a:lnTo>
                  <a:pt x="313" y="16"/>
                </a:lnTo>
                <a:lnTo>
                  <a:pt x="313" y="17"/>
                </a:lnTo>
                <a:lnTo>
                  <a:pt x="315" y="17"/>
                </a:lnTo>
                <a:lnTo>
                  <a:pt x="315" y="17"/>
                </a:lnTo>
                <a:lnTo>
                  <a:pt x="315" y="19"/>
                </a:lnTo>
                <a:lnTo>
                  <a:pt x="315" y="19"/>
                </a:lnTo>
                <a:lnTo>
                  <a:pt x="315" y="19"/>
                </a:lnTo>
                <a:lnTo>
                  <a:pt x="316" y="19"/>
                </a:lnTo>
                <a:lnTo>
                  <a:pt x="316" y="17"/>
                </a:lnTo>
                <a:lnTo>
                  <a:pt x="316" y="17"/>
                </a:lnTo>
                <a:lnTo>
                  <a:pt x="316" y="17"/>
                </a:lnTo>
                <a:lnTo>
                  <a:pt x="316" y="17"/>
                </a:lnTo>
                <a:lnTo>
                  <a:pt x="316" y="17"/>
                </a:lnTo>
                <a:lnTo>
                  <a:pt x="315" y="17"/>
                </a:lnTo>
                <a:lnTo>
                  <a:pt x="315" y="17"/>
                </a:lnTo>
                <a:lnTo>
                  <a:pt x="316" y="17"/>
                </a:lnTo>
                <a:lnTo>
                  <a:pt x="316" y="16"/>
                </a:lnTo>
                <a:lnTo>
                  <a:pt x="316" y="16"/>
                </a:lnTo>
                <a:lnTo>
                  <a:pt x="318" y="16"/>
                </a:lnTo>
                <a:lnTo>
                  <a:pt x="318" y="16"/>
                </a:lnTo>
                <a:lnTo>
                  <a:pt x="318" y="16"/>
                </a:lnTo>
                <a:lnTo>
                  <a:pt x="318" y="16"/>
                </a:lnTo>
                <a:lnTo>
                  <a:pt x="318" y="17"/>
                </a:lnTo>
                <a:lnTo>
                  <a:pt x="319" y="17"/>
                </a:lnTo>
                <a:lnTo>
                  <a:pt x="319" y="17"/>
                </a:lnTo>
                <a:lnTo>
                  <a:pt x="319" y="16"/>
                </a:lnTo>
                <a:lnTo>
                  <a:pt x="320" y="17"/>
                </a:lnTo>
                <a:lnTo>
                  <a:pt x="320" y="17"/>
                </a:lnTo>
                <a:lnTo>
                  <a:pt x="319" y="17"/>
                </a:lnTo>
                <a:lnTo>
                  <a:pt x="319" y="17"/>
                </a:lnTo>
                <a:lnTo>
                  <a:pt x="319" y="19"/>
                </a:lnTo>
                <a:lnTo>
                  <a:pt x="318" y="19"/>
                </a:lnTo>
                <a:lnTo>
                  <a:pt x="318" y="19"/>
                </a:lnTo>
                <a:lnTo>
                  <a:pt x="318" y="19"/>
                </a:lnTo>
                <a:lnTo>
                  <a:pt x="318" y="19"/>
                </a:lnTo>
                <a:lnTo>
                  <a:pt x="318" y="19"/>
                </a:lnTo>
                <a:lnTo>
                  <a:pt x="316" y="19"/>
                </a:lnTo>
                <a:lnTo>
                  <a:pt x="316" y="19"/>
                </a:lnTo>
                <a:lnTo>
                  <a:pt x="316" y="19"/>
                </a:lnTo>
                <a:lnTo>
                  <a:pt x="316" y="19"/>
                </a:lnTo>
                <a:lnTo>
                  <a:pt x="315" y="19"/>
                </a:lnTo>
                <a:lnTo>
                  <a:pt x="313" y="20"/>
                </a:lnTo>
                <a:lnTo>
                  <a:pt x="313" y="20"/>
                </a:lnTo>
                <a:lnTo>
                  <a:pt x="312" y="20"/>
                </a:lnTo>
                <a:lnTo>
                  <a:pt x="311" y="22"/>
                </a:lnTo>
                <a:lnTo>
                  <a:pt x="311" y="22"/>
                </a:lnTo>
                <a:lnTo>
                  <a:pt x="312" y="22"/>
                </a:lnTo>
                <a:lnTo>
                  <a:pt x="312" y="23"/>
                </a:lnTo>
                <a:lnTo>
                  <a:pt x="312" y="23"/>
                </a:lnTo>
                <a:lnTo>
                  <a:pt x="312" y="23"/>
                </a:lnTo>
                <a:lnTo>
                  <a:pt x="312" y="23"/>
                </a:lnTo>
                <a:lnTo>
                  <a:pt x="312" y="23"/>
                </a:lnTo>
                <a:lnTo>
                  <a:pt x="312" y="23"/>
                </a:lnTo>
                <a:lnTo>
                  <a:pt x="312" y="23"/>
                </a:lnTo>
                <a:lnTo>
                  <a:pt x="312" y="24"/>
                </a:lnTo>
                <a:lnTo>
                  <a:pt x="313" y="24"/>
                </a:lnTo>
                <a:lnTo>
                  <a:pt x="313" y="26"/>
                </a:lnTo>
                <a:lnTo>
                  <a:pt x="313" y="24"/>
                </a:lnTo>
                <a:lnTo>
                  <a:pt x="313" y="24"/>
                </a:lnTo>
                <a:lnTo>
                  <a:pt x="313" y="24"/>
                </a:lnTo>
                <a:lnTo>
                  <a:pt x="313" y="24"/>
                </a:lnTo>
                <a:lnTo>
                  <a:pt x="313" y="24"/>
                </a:lnTo>
                <a:lnTo>
                  <a:pt x="313" y="24"/>
                </a:lnTo>
                <a:lnTo>
                  <a:pt x="313" y="24"/>
                </a:lnTo>
                <a:lnTo>
                  <a:pt x="315" y="24"/>
                </a:lnTo>
                <a:lnTo>
                  <a:pt x="315" y="24"/>
                </a:lnTo>
                <a:lnTo>
                  <a:pt x="315" y="24"/>
                </a:lnTo>
                <a:lnTo>
                  <a:pt x="315" y="24"/>
                </a:lnTo>
                <a:lnTo>
                  <a:pt x="315" y="24"/>
                </a:lnTo>
                <a:lnTo>
                  <a:pt x="316" y="23"/>
                </a:lnTo>
                <a:lnTo>
                  <a:pt x="316" y="23"/>
                </a:lnTo>
                <a:lnTo>
                  <a:pt x="316" y="24"/>
                </a:lnTo>
                <a:lnTo>
                  <a:pt x="318" y="24"/>
                </a:lnTo>
                <a:lnTo>
                  <a:pt x="318" y="24"/>
                </a:lnTo>
                <a:lnTo>
                  <a:pt x="319" y="24"/>
                </a:lnTo>
                <a:lnTo>
                  <a:pt x="319" y="23"/>
                </a:lnTo>
                <a:lnTo>
                  <a:pt x="319" y="23"/>
                </a:lnTo>
                <a:lnTo>
                  <a:pt x="319" y="23"/>
                </a:lnTo>
                <a:lnTo>
                  <a:pt x="320" y="23"/>
                </a:lnTo>
                <a:lnTo>
                  <a:pt x="322" y="23"/>
                </a:lnTo>
                <a:lnTo>
                  <a:pt x="322" y="23"/>
                </a:lnTo>
                <a:lnTo>
                  <a:pt x="322" y="23"/>
                </a:lnTo>
                <a:lnTo>
                  <a:pt x="322" y="23"/>
                </a:lnTo>
                <a:lnTo>
                  <a:pt x="322" y="23"/>
                </a:lnTo>
                <a:lnTo>
                  <a:pt x="323" y="23"/>
                </a:lnTo>
                <a:lnTo>
                  <a:pt x="323" y="22"/>
                </a:lnTo>
                <a:lnTo>
                  <a:pt x="323" y="22"/>
                </a:lnTo>
                <a:lnTo>
                  <a:pt x="325" y="22"/>
                </a:lnTo>
                <a:lnTo>
                  <a:pt x="325" y="22"/>
                </a:lnTo>
                <a:lnTo>
                  <a:pt x="325" y="22"/>
                </a:lnTo>
                <a:lnTo>
                  <a:pt x="325" y="22"/>
                </a:lnTo>
                <a:lnTo>
                  <a:pt x="325" y="22"/>
                </a:lnTo>
                <a:lnTo>
                  <a:pt x="325" y="20"/>
                </a:lnTo>
                <a:lnTo>
                  <a:pt x="325" y="20"/>
                </a:lnTo>
                <a:lnTo>
                  <a:pt x="325" y="20"/>
                </a:lnTo>
                <a:lnTo>
                  <a:pt x="325" y="20"/>
                </a:lnTo>
                <a:lnTo>
                  <a:pt x="326" y="20"/>
                </a:lnTo>
                <a:lnTo>
                  <a:pt x="326" y="20"/>
                </a:lnTo>
                <a:lnTo>
                  <a:pt x="326" y="20"/>
                </a:lnTo>
                <a:lnTo>
                  <a:pt x="326" y="20"/>
                </a:lnTo>
                <a:lnTo>
                  <a:pt x="325" y="19"/>
                </a:lnTo>
                <a:lnTo>
                  <a:pt x="325" y="19"/>
                </a:lnTo>
                <a:lnTo>
                  <a:pt x="325" y="19"/>
                </a:lnTo>
                <a:lnTo>
                  <a:pt x="323" y="20"/>
                </a:lnTo>
                <a:lnTo>
                  <a:pt x="323" y="20"/>
                </a:lnTo>
                <a:lnTo>
                  <a:pt x="323" y="20"/>
                </a:lnTo>
                <a:lnTo>
                  <a:pt x="323" y="20"/>
                </a:lnTo>
                <a:lnTo>
                  <a:pt x="323" y="20"/>
                </a:lnTo>
                <a:lnTo>
                  <a:pt x="323" y="20"/>
                </a:lnTo>
                <a:lnTo>
                  <a:pt x="323" y="20"/>
                </a:lnTo>
                <a:lnTo>
                  <a:pt x="323" y="20"/>
                </a:lnTo>
                <a:lnTo>
                  <a:pt x="325" y="19"/>
                </a:lnTo>
                <a:lnTo>
                  <a:pt x="328" y="19"/>
                </a:lnTo>
                <a:lnTo>
                  <a:pt x="330" y="19"/>
                </a:lnTo>
                <a:lnTo>
                  <a:pt x="330" y="19"/>
                </a:lnTo>
                <a:lnTo>
                  <a:pt x="330" y="19"/>
                </a:lnTo>
                <a:lnTo>
                  <a:pt x="332" y="19"/>
                </a:lnTo>
                <a:lnTo>
                  <a:pt x="332" y="19"/>
                </a:lnTo>
                <a:lnTo>
                  <a:pt x="332" y="19"/>
                </a:lnTo>
                <a:lnTo>
                  <a:pt x="332" y="20"/>
                </a:lnTo>
                <a:lnTo>
                  <a:pt x="332" y="22"/>
                </a:lnTo>
                <a:lnTo>
                  <a:pt x="332" y="23"/>
                </a:lnTo>
                <a:lnTo>
                  <a:pt x="333" y="23"/>
                </a:lnTo>
                <a:lnTo>
                  <a:pt x="333" y="24"/>
                </a:lnTo>
                <a:lnTo>
                  <a:pt x="333" y="24"/>
                </a:lnTo>
                <a:lnTo>
                  <a:pt x="333" y="24"/>
                </a:lnTo>
                <a:lnTo>
                  <a:pt x="333" y="24"/>
                </a:lnTo>
                <a:lnTo>
                  <a:pt x="333" y="24"/>
                </a:lnTo>
                <a:lnTo>
                  <a:pt x="333" y="24"/>
                </a:lnTo>
                <a:lnTo>
                  <a:pt x="332" y="23"/>
                </a:lnTo>
                <a:lnTo>
                  <a:pt x="332" y="23"/>
                </a:lnTo>
                <a:lnTo>
                  <a:pt x="332" y="24"/>
                </a:lnTo>
                <a:lnTo>
                  <a:pt x="332" y="24"/>
                </a:lnTo>
                <a:lnTo>
                  <a:pt x="332" y="24"/>
                </a:lnTo>
                <a:lnTo>
                  <a:pt x="330" y="26"/>
                </a:lnTo>
                <a:lnTo>
                  <a:pt x="330" y="26"/>
                </a:lnTo>
                <a:lnTo>
                  <a:pt x="330" y="24"/>
                </a:lnTo>
                <a:lnTo>
                  <a:pt x="330" y="24"/>
                </a:lnTo>
                <a:lnTo>
                  <a:pt x="329" y="26"/>
                </a:lnTo>
                <a:lnTo>
                  <a:pt x="329" y="26"/>
                </a:lnTo>
                <a:lnTo>
                  <a:pt x="329" y="26"/>
                </a:lnTo>
                <a:lnTo>
                  <a:pt x="329" y="26"/>
                </a:lnTo>
                <a:lnTo>
                  <a:pt x="329" y="26"/>
                </a:lnTo>
                <a:lnTo>
                  <a:pt x="328" y="24"/>
                </a:lnTo>
                <a:lnTo>
                  <a:pt x="328" y="24"/>
                </a:lnTo>
                <a:lnTo>
                  <a:pt x="328" y="26"/>
                </a:lnTo>
                <a:lnTo>
                  <a:pt x="328" y="26"/>
                </a:lnTo>
                <a:lnTo>
                  <a:pt x="326" y="27"/>
                </a:lnTo>
                <a:lnTo>
                  <a:pt x="326" y="26"/>
                </a:lnTo>
                <a:lnTo>
                  <a:pt x="325" y="26"/>
                </a:lnTo>
                <a:lnTo>
                  <a:pt x="325" y="26"/>
                </a:lnTo>
                <a:lnTo>
                  <a:pt x="325" y="26"/>
                </a:lnTo>
                <a:lnTo>
                  <a:pt x="325" y="26"/>
                </a:lnTo>
                <a:lnTo>
                  <a:pt x="325" y="26"/>
                </a:lnTo>
                <a:lnTo>
                  <a:pt x="325" y="26"/>
                </a:lnTo>
                <a:lnTo>
                  <a:pt x="325" y="26"/>
                </a:lnTo>
                <a:lnTo>
                  <a:pt x="325" y="26"/>
                </a:lnTo>
                <a:lnTo>
                  <a:pt x="325" y="26"/>
                </a:lnTo>
                <a:lnTo>
                  <a:pt x="325" y="26"/>
                </a:lnTo>
                <a:lnTo>
                  <a:pt x="325" y="27"/>
                </a:lnTo>
                <a:lnTo>
                  <a:pt x="323" y="27"/>
                </a:lnTo>
                <a:lnTo>
                  <a:pt x="323" y="27"/>
                </a:lnTo>
                <a:lnTo>
                  <a:pt x="323" y="27"/>
                </a:lnTo>
                <a:lnTo>
                  <a:pt x="320" y="27"/>
                </a:lnTo>
                <a:lnTo>
                  <a:pt x="320" y="27"/>
                </a:lnTo>
                <a:lnTo>
                  <a:pt x="320" y="27"/>
                </a:lnTo>
                <a:lnTo>
                  <a:pt x="322" y="27"/>
                </a:lnTo>
                <a:lnTo>
                  <a:pt x="322" y="26"/>
                </a:lnTo>
                <a:lnTo>
                  <a:pt x="323" y="26"/>
                </a:lnTo>
                <a:lnTo>
                  <a:pt x="323" y="26"/>
                </a:lnTo>
                <a:lnTo>
                  <a:pt x="323" y="26"/>
                </a:lnTo>
                <a:lnTo>
                  <a:pt x="323" y="26"/>
                </a:lnTo>
                <a:lnTo>
                  <a:pt x="323" y="26"/>
                </a:lnTo>
                <a:lnTo>
                  <a:pt x="322" y="24"/>
                </a:lnTo>
                <a:lnTo>
                  <a:pt x="322" y="24"/>
                </a:lnTo>
                <a:lnTo>
                  <a:pt x="322" y="23"/>
                </a:lnTo>
                <a:lnTo>
                  <a:pt x="320" y="23"/>
                </a:lnTo>
                <a:lnTo>
                  <a:pt x="320" y="24"/>
                </a:lnTo>
                <a:lnTo>
                  <a:pt x="320" y="24"/>
                </a:lnTo>
                <a:lnTo>
                  <a:pt x="320" y="24"/>
                </a:lnTo>
                <a:lnTo>
                  <a:pt x="319" y="24"/>
                </a:lnTo>
                <a:lnTo>
                  <a:pt x="319" y="24"/>
                </a:lnTo>
                <a:lnTo>
                  <a:pt x="319" y="24"/>
                </a:lnTo>
                <a:lnTo>
                  <a:pt x="319" y="24"/>
                </a:lnTo>
                <a:lnTo>
                  <a:pt x="319" y="26"/>
                </a:lnTo>
                <a:lnTo>
                  <a:pt x="319" y="26"/>
                </a:lnTo>
                <a:lnTo>
                  <a:pt x="319" y="26"/>
                </a:lnTo>
                <a:lnTo>
                  <a:pt x="319" y="27"/>
                </a:lnTo>
                <a:lnTo>
                  <a:pt x="320" y="27"/>
                </a:lnTo>
                <a:lnTo>
                  <a:pt x="320" y="29"/>
                </a:lnTo>
                <a:lnTo>
                  <a:pt x="322" y="29"/>
                </a:lnTo>
                <a:lnTo>
                  <a:pt x="322" y="29"/>
                </a:lnTo>
                <a:lnTo>
                  <a:pt x="320" y="29"/>
                </a:lnTo>
                <a:lnTo>
                  <a:pt x="319" y="29"/>
                </a:lnTo>
                <a:lnTo>
                  <a:pt x="319" y="29"/>
                </a:lnTo>
                <a:lnTo>
                  <a:pt x="318" y="29"/>
                </a:lnTo>
                <a:lnTo>
                  <a:pt x="318" y="29"/>
                </a:lnTo>
                <a:lnTo>
                  <a:pt x="319" y="30"/>
                </a:lnTo>
                <a:lnTo>
                  <a:pt x="319" y="30"/>
                </a:lnTo>
                <a:lnTo>
                  <a:pt x="320" y="30"/>
                </a:lnTo>
                <a:lnTo>
                  <a:pt x="320" y="30"/>
                </a:lnTo>
                <a:lnTo>
                  <a:pt x="320" y="30"/>
                </a:lnTo>
                <a:lnTo>
                  <a:pt x="322" y="29"/>
                </a:lnTo>
                <a:lnTo>
                  <a:pt x="322" y="29"/>
                </a:lnTo>
                <a:lnTo>
                  <a:pt x="323" y="29"/>
                </a:lnTo>
                <a:lnTo>
                  <a:pt x="323" y="29"/>
                </a:lnTo>
                <a:lnTo>
                  <a:pt x="323" y="29"/>
                </a:lnTo>
                <a:lnTo>
                  <a:pt x="325" y="29"/>
                </a:lnTo>
                <a:lnTo>
                  <a:pt x="325" y="29"/>
                </a:lnTo>
                <a:lnTo>
                  <a:pt x="325" y="29"/>
                </a:lnTo>
                <a:lnTo>
                  <a:pt x="326" y="29"/>
                </a:lnTo>
                <a:lnTo>
                  <a:pt x="326" y="27"/>
                </a:lnTo>
                <a:lnTo>
                  <a:pt x="328" y="27"/>
                </a:lnTo>
                <a:lnTo>
                  <a:pt x="328" y="27"/>
                </a:lnTo>
                <a:lnTo>
                  <a:pt x="329" y="27"/>
                </a:lnTo>
                <a:lnTo>
                  <a:pt x="329" y="27"/>
                </a:lnTo>
                <a:lnTo>
                  <a:pt x="329" y="27"/>
                </a:lnTo>
                <a:lnTo>
                  <a:pt x="330" y="26"/>
                </a:lnTo>
                <a:lnTo>
                  <a:pt x="330" y="26"/>
                </a:lnTo>
                <a:lnTo>
                  <a:pt x="332" y="26"/>
                </a:lnTo>
                <a:lnTo>
                  <a:pt x="335" y="26"/>
                </a:lnTo>
                <a:lnTo>
                  <a:pt x="335" y="26"/>
                </a:lnTo>
                <a:lnTo>
                  <a:pt x="335" y="26"/>
                </a:lnTo>
                <a:lnTo>
                  <a:pt x="335" y="26"/>
                </a:lnTo>
                <a:lnTo>
                  <a:pt x="335" y="26"/>
                </a:lnTo>
                <a:lnTo>
                  <a:pt x="336" y="26"/>
                </a:lnTo>
                <a:lnTo>
                  <a:pt x="336" y="26"/>
                </a:lnTo>
                <a:lnTo>
                  <a:pt x="336" y="26"/>
                </a:lnTo>
                <a:lnTo>
                  <a:pt x="336" y="24"/>
                </a:lnTo>
                <a:lnTo>
                  <a:pt x="336" y="24"/>
                </a:lnTo>
                <a:lnTo>
                  <a:pt x="336" y="24"/>
                </a:lnTo>
                <a:lnTo>
                  <a:pt x="336" y="24"/>
                </a:lnTo>
                <a:lnTo>
                  <a:pt x="338" y="24"/>
                </a:lnTo>
                <a:lnTo>
                  <a:pt x="338" y="24"/>
                </a:lnTo>
                <a:lnTo>
                  <a:pt x="339" y="24"/>
                </a:lnTo>
                <a:lnTo>
                  <a:pt x="340" y="23"/>
                </a:lnTo>
                <a:lnTo>
                  <a:pt x="340" y="23"/>
                </a:lnTo>
                <a:lnTo>
                  <a:pt x="342" y="23"/>
                </a:lnTo>
                <a:lnTo>
                  <a:pt x="342" y="23"/>
                </a:lnTo>
                <a:lnTo>
                  <a:pt x="342" y="23"/>
                </a:lnTo>
                <a:lnTo>
                  <a:pt x="343" y="23"/>
                </a:lnTo>
                <a:lnTo>
                  <a:pt x="345" y="22"/>
                </a:lnTo>
                <a:lnTo>
                  <a:pt x="345" y="22"/>
                </a:lnTo>
                <a:lnTo>
                  <a:pt x="345" y="22"/>
                </a:lnTo>
                <a:lnTo>
                  <a:pt x="345" y="22"/>
                </a:lnTo>
                <a:lnTo>
                  <a:pt x="345" y="22"/>
                </a:lnTo>
                <a:lnTo>
                  <a:pt x="345" y="20"/>
                </a:lnTo>
                <a:lnTo>
                  <a:pt x="343" y="20"/>
                </a:lnTo>
                <a:lnTo>
                  <a:pt x="343" y="20"/>
                </a:lnTo>
                <a:lnTo>
                  <a:pt x="343" y="22"/>
                </a:lnTo>
                <a:lnTo>
                  <a:pt x="343" y="22"/>
                </a:lnTo>
                <a:lnTo>
                  <a:pt x="342" y="22"/>
                </a:lnTo>
                <a:lnTo>
                  <a:pt x="342" y="22"/>
                </a:lnTo>
                <a:lnTo>
                  <a:pt x="342" y="20"/>
                </a:lnTo>
                <a:lnTo>
                  <a:pt x="342" y="20"/>
                </a:lnTo>
                <a:lnTo>
                  <a:pt x="342" y="20"/>
                </a:lnTo>
                <a:lnTo>
                  <a:pt x="340" y="20"/>
                </a:lnTo>
                <a:lnTo>
                  <a:pt x="340" y="22"/>
                </a:lnTo>
                <a:lnTo>
                  <a:pt x="340" y="22"/>
                </a:lnTo>
                <a:lnTo>
                  <a:pt x="340" y="22"/>
                </a:lnTo>
                <a:lnTo>
                  <a:pt x="340" y="20"/>
                </a:lnTo>
                <a:lnTo>
                  <a:pt x="340" y="20"/>
                </a:lnTo>
                <a:lnTo>
                  <a:pt x="340" y="19"/>
                </a:lnTo>
                <a:lnTo>
                  <a:pt x="340" y="19"/>
                </a:lnTo>
                <a:lnTo>
                  <a:pt x="342" y="19"/>
                </a:lnTo>
                <a:lnTo>
                  <a:pt x="342" y="19"/>
                </a:lnTo>
                <a:lnTo>
                  <a:pt x="342" y="19"/>
                </a:lnTo>
                <a:lnTo>
                  <a:pt x="342" y="19"/>
                </a:lnTo>
                <a:lnTo>
                  <a:pt x="342" y="19"/>
                </a:lnTo>
                <a:lnTo>
                  <a:pt x="342" y="19"/>
                </a:lnTo>
                <a:lnTo>
                  <a:pt x="343" y="19"/>
                </a:lnTo>
                <a:lnTo>
                  <a:pt x="345" y="17"/>
                </a:lnTo>
                <a:lnTo>
                  <a:pt x="345" y="17"/>
                </a:lnTo>
                <a:lnTo>
                  <a:pt x="343" y="17"/>
                </a:lnTo>
                <a:lnTo>
                  <a:pt x="342" y="16"/>
                </a:lnTo>
                <a:lnTo>
                  <a:pt x="340" y="16"/>
                </a:lnTo>
                <a:lnTo>
                  <a:pt x="340" y="17"/>
                </a:lnTo>
                <a:lnTo>
                  <a:pt x="340" y="17"/>
                </a:lnTo>
                <a:lnTo>
                  <a:pt x="338" y="19"/>
                </a:lnTo>
                <a:lnTo>
                  <a:pt x="338" y="20"/>
                </a:lnTo>
                <a:lnTo>
                  <a:pt x="338" y="20"/>
                </a:lnTo>
                <a:lnTo>
                  <a:pt x="338" y="19"/>
                </a:lnTo>
                <a:lnTo>
                  <a:pt x="338" y="19"/>
                </a:lnTo>
                <a:lnTo>
                  <a:pt x="336" y="20"/>
                </a:lnTo>
                <a:lnTo>
                  <a:pt x="335" y="20"/>
                </a:lnTo>
                <a:lnTo>
                  <a:pt x="335" y="20"/>
                </a:lnTo>
                <a:lnTo>
                  <a:pt x="335" y="20"/>
                </a:lnTo>
                <a:lnTo>
                  <a:pt x="335" y="20"/>
                </a:lnTo>
                <a:lnTo>
                  <a:pt x="335" y="19"/>
                </a:lnTo>
                <a:lnTo>
                  <a:pt x="335" y="19"/>
                </a:lnTo>
                <a:lnTo>
                  <a:pt x="333" y="19"/>
                </a:lnTo>
                <a:lnTo>
                  <a:pt x="335" y="17"/>
                </a:lnTo>
                <a:lnTo>
                  <a:pt x="335" y="17"/>
                </a:lnTo>
                <a:lnTo>
                  <a:pt x="335" y="17"/>
                </a:lnTo>
                <a:lnTo>
                  <a:pt x="335" y="17"/>
                </a:lnTo>
                <a:lnTo>
                  <a:pt x="335" y="17"/>
                </a:lnTo>
                <a:lnTo>
                  <a:pt x="335" y="17"/>
                </a:lnTo>
                <a:lnTo>
                  <a:pt x="335" y="17"/>
                </a:lnTo>
                <a:lnTo>
                  <a:pt x="335" y="17"/>
                </a:lnTo>
                <a:lnTo>
                  <a:pt x="335" y="17"/>
                </a:lnTo>
                <a:lnTo>
                  <a:pt x="336" y="17"/>
                </a:lnTo>
                <a:lnTo>
                  <a:pt x="336" y="17"/>
                </a:lnTo>
                <a:lnTo>
                  <a:pt x="336" y="17"/>
                </a:lnTo>
                <a:lnTo>
                  <a:pt x="336" y="16"/>
                </a:lnTo>
                <a:lnTo>
                  <a:pt x="336" y="16"/>
                </a:lnTo>
                <a:lnTo>
                  <a:pt x="336" y="17"/>
                </a:lnTo>
                <a:lnTo>
                  <a:pt x="336" y="17"/>
                </a:lnTo>
                <a:lnTo>
                  <a:pt x="336" y="16"/>
                </a:lnTo>
                <a:lnTo>
                  <a:pt x="338" y="16"/>
                </a:lnTo>
                <a:lnTo>
                  <a:pt x="338" y="16"/>
                </a:lnTo>
                <a:lnTo>
                  <a:pt x="338" y="16"/>
                </a:lnTo>
                <a:lnTo>
                  <a:pt x="338" y="14"/>
                </a:lnTo>
                <a:lnTo>
                  <a:pt x="338" y="14"/>
                </a:lnTo>
                <a:lnTo>
                  <a:pt x="339" y="14"/>
                </a:lnTo>
                <a:lnTo>
                  <a:pt x="340" y="14"/>
                </a:lnTo>
                <a:lnTo>
                  <a:pt x="340" y="16"/>
                </a:lnTo>
                <a:lnTo>
                  <a:pt x="340" y="16"/>
                </a:lnTo>
                <a:lnTo>
                  <a:pt x="342" y="16"/>
                </a:lnTo>
                <a:lnTo>
                  <a:pt x="342" y="16"/>
                </a:lnTo>
                <a:lnTo>
                  <a:pt x="342" y="16"/>
                </a:lnTo>
                <a:lnTo>
                  <a:pt x="342" y="16"/>
                </a:lnTo>
                <a:lnTo>
                  <a:pt x="342" y="14"/>
                </a:lnTo>
                <a:lnTo>
                  <a:pt x="342" y="14"/>
                </a:lnTo>
                <a:lnTo>
                  <a:pt x="342" y="14"/>
                </a:lnTo>
                <a:lnTo>
                  <a:pt x="343" y="14"/>
                </a:lnTo>
                <a:lnTo>
                  <a:pt x="345" y="14"/>
                </a:lnTo>
                <a:lnTo>
                  <a:pt x="345" y="14"/>
                </a:lnTo>
                <a:lnTo>
                  <a:pt x="346" y="16"/>
                </a:lnTo>
                <a:lnTo>
                  <a:pt x="348" y="16"/>
                </a:lnTo>
                <a:lnTo>
                  <a:pt x="348" y="16"/>
                </a:lnTo>
                <a:lnTo>
                  <a:pt x="348" y="16"/>
                </a:lnTo>
                <a:lnTo>
                  <a:pt x="348" y="14"/>
                </a:lnTo>
                <a:lnTo>
                  <a:pt x="349" y="14"/>
                </a:lnTo>
                <a:lnTo>
                  <a:pt x="350" y="14"/>
                </a:lnTo>
                <a:lnTo>
                  <a:pt x="350" y="13"/>
                </a:lnTo>
                <a:lnTo>
                  <a:pt x="350" y="13"/>
                </a:lnTo>
                <a:lnTo>
                  <a:pt x="350" y="13"/>
                </a:lnTo>
                <a:lnTo>
                  <a:pt x="350" y="13"/>
                </a:lnTo>
                <a:lnTo>
                  <a:pt x="350" y="13"/>
                </a:lnTo>
                <a:lnTo>
                  <a:pt x="350" y="12"/>
                </a:lnTo>
                <a:lnTo>
                  <a:pt x="352" y="12"/>
                </a:lnTo>
                <a:lnTo>
                  <a:pt x="352" y="12"/>
                </a:lnTo>
                <a:lnTo>
                  <a:pt x="353" y="12"/>
                </a:lnTo>
                <a:lnTo>
                  <a:pt x="353" y="12"/>
                </a:lnTo>
                <a:lnTo>
                  <a:pt x="355" y="12"/>
                </a:lnTo>
                <a:lnTo>
                  <a:pt x="355" y="12"/>
                </a:lnTo>
                <a:lnTo>
                  <a:pt x="355" y="12"/>
                </a:lnTo>
                <a:lnTo>
                  <a:pt x="355" y="12"/>
                </a:lnTo>
                <a:lnTo>
                  <a:pt x="355" y="10"/>
                </a:lnTo>
                <a:lnTo>
                  <a:pt x="355" y="10"/>
                </a:lnTo>
                <a:lnTo>
                  <a:pt x="355" y="10"/>
                </a:lnTo>
                <a:lnTo>
                  <a:pt x="353" y="10"/>
                </a:lnTo>
                <a:lnTo>
                  <a:pt x="353" y="10"/>
                </a:lnTo>
                <a:lnTo>
                  <a:pt x="353" y="10"/>
                </a:lnTo>
                <a:lnTo>
                  <a:pt x="353" y="10"/>
                </a:lnTo>
                <a:lnTo>
                  <a:pt x="353" y="10"/>
                </a:lnTo>
                <a:lnTo>
                  <a:pt x="355" y="10"/>
                </a:lnTo>
                <a:lnTo>
                  <a:pt x="355" y="10"/>
                </a:lnTo>
                <a:lnTo>
                  <a:pt x="355" y="10"/>
                </a:lnTo>
                <a:lnTo>
                  <a:pt x="355" y="10"/>
                </a:lnTo>
                <a:lnTo>
                  <a:pt x="355" y="10"/>
                </a:lnTo>
                <a:lnTo>
                  <a:pt x="355" y="12"/>
                </a:lnTo>
                <a:lnTo>
                  <a:pt x="356" y="12"/>
                </a:lnTo>
                <a:lnTo>
                  <a:pt x="356" y="12"/>
                </a:lnTo>
                <a:lnTo>
                  <a:pt x="356" y="12"/>
                </a:lnTo>
                <a:lnTo>
                  <a:pt x="356" y="12"/>
                </a:lnTo>
                <a:lnTo>
                  <a:pt x="356" y="13"/>
                </a:lnTo>
                <a:lnTo>
                  <a:pt x="358" y="13"/>
                </a:lnTo>
                <a:lnTo>
                  <a:pt x="358" y="13"/>
                </a:lnTo>
                <a:lnTo>
                  <a:pt x="355" y="13"/>
                </a:lnTo>
                <a:lnTo>
                  <a:pt x="355" y="14"/>
                </a:lnTo>
                <a:lnTo>
                  <a:pt x="353" y="14"/>
                </a:lnTo>
                <a:lnTo>
                  <a:pt x="353" y="14"/>
                </a:lnTo>
                <a:lnTo>
                  <a:pt x="353" y="14"/>
                </a:lnTo>
                <a:lnTo>
                  <a:pt x="353" y="14"/>
                </a:lnTo>
                <a:lnTo>
                  <a:pt x="352" y="14"/>
                </a:lnTo>
                <a:lnTo>
                  <a:pt x="352" y="16"/>
                </a:lnTo>
                <a:lnTo>
                  <a:pt x="352" y="16"/>
                </a:lnTo>
                <a:lnTo>
                  <a:pt x="352" y="17"/>
                </a:lnTo>
                <a:lnTo>
                  <a:pt x="352" y="17"/>
                </a:lnTo>
                <a:lnTo>
                  <a:pt x="352" y="17"/>
                </a:lnTo>
                <a:lnTo>
                  <a:pt x="352" y="17"/>
                </a:lnTo>
                <a:lnTo>
                  <a:pt x="352" y="16"/>
                </a:lnTo>
                <a:lnTo>
                  <a:pt x="352" y="16"/>
                </a:lnTo>
                <a:lnTo>
                  <a:pt x="352" y="16"/>
                </a:lnTo>
                <a:lnTo>
                  <a:pt x="352" y="16"/>
                </a:lnTo>
                <a:lnTo>
                  <a:pt x="352" y="16"/>
                </a:lnTo>
                <a:lnTo>
                  <a:pt x="352" y="16"/>
                </a:lnTo>
                <a:lnTo>
                  <a:pt x="350" y="16"/>
                </a:lnTo>
                <a:lnTo>
                  <a:pt x="350" y="17"/>
                </a:lnTo>
                <a:lnTo>
                  <a:pt x="350" y="17"/>
                </a:lnTo>
                <a:lnTo>
                  <a:pt x="350" y="17"/>
                </a:lnTo>
                <a:lnTo>
                  <a:pt x="350" y="17"/>
                </a:lnTo>
                <a:lnTo>
                  <a:pt x="350" y="16"/>
                </a:lnTo>
                <a:lnTo>
                  <a:pt x="349" y="16"/>
                </a:lnTo>
                <a:lnTo>
                  <a:pt x="349" y="16"/>
                </a:lnTo>
                <a:lnTo>
                  <a:pt x="345" y="17"/>
                </a:lnTo>
                <a:lnTo>
                  <a:pt x="345" y="17"/>
                </a:lnTo>
                <a:lnTo>
                  <a:pt x="345" y="17"/>
                </a:lnTo>
                <a:lnTo>
                  <a:pt x="345" y="17"/>
                </a:lnTo>
                <a:lnTo>
                  <a:pt x="345" y="17"/>
                </a:lnTo>
                <a:lnTo>
                  <a:pt x="345" y="19"/>
                </a:lnTo>
                <a:lnTo>
                  <a:pt x="345" y="19"/>
                </a:lnTo>
                <a:lnTo>
                  <a:pt x="345" y="17"/>
                </a:lnTo>
                <a:lnTo>
                  <a:pt x="345" y="17"/>
                </a:lnTo>
                <a:lnTo>
                  <a:pt x="343" y="19"/>
                </a:lnTo>
                <a:lnTo>
                  <a:pt x="343" y="19"/>
                </a:lnTo>
                <a:lnTo>
                  <a:pt x="342" y="20"/>
                </a:lnTo>
                <a:lnTo>
                  <a:pt x="342" y="20"/>
                </a:lnTo>
                <a:lnTo>
                  <a:pt x="342" y="20"/>
                </a:lnTo>
                <a:lnTo>
                  <a:pt x="342" y="20"/>
                </a:lnTo>
                <a:lnTo>
                  <a:pt x="343" y="20"/>
                </a:lnTo>
                <a:lnTo>
                  <a:pt x="345" y="20"/>
                </a:lnTo>
                <a:lnTo>
                  <a:pt x="346" y="20"/>
                </a:lnTo>
                <a:lnTo>
                  <a:pt x="348" y="20"/>
                </a:lnTo>
                <a:lnTo>
                  <a:pt x="346" y="20"/>
                </a:lnTo>
                <a:lnTo>
                  <a:pt x="346" y="20"/>
                </a:lnTo>
                <a:lnTo>
                  <a:pt x="348" y="22"/>
                </a:lnTo>
                <a:lnTo>
                  <a:pt x="348" y="22"/>
                </a:lnTo>
                <a:lnTo>
                  <a:pt x="348" y="22"/>
                </a:lnTo>
                <a:lnTo>
                  <a:pt x="349" y="22"/>
                </a:lnTo>
                <a:lnTo>
                  <a:pt x="350" y="20"/>
                </a:lnTo>
                <a:lnTo>
                  <a:pt x="350" y="20"/>
                </a:lnTo>
                <a:lnTo>
                  <a:pt x="350" y="20"/>
                </a:lnTo>
                <a:lnTo>
                  <a:pt x="350" y="20"/>
                </a:lnTo>
                <a:lnTo>
                  <a:pt x="350" y="19"/>
                </a:lnTo>
                <a:lnTo>
                  <a:pt x="350" y="19"/>
                </a:lnTo>
                <a:lnTo>
                  <a:pt x="350" y="19"/>
                </a:lnTo>
                <a:lnTo>
                  <a:pt x="350" y="19"/>
                </a:lnTo>
                <a:lnTo>
                  <a:pt x="350" y="19"/>
                </a:lnTo>
                <a:lnTo>
                  <a:pt x="350" y="19"/>
                </a:lnTo>
                <a:lnTo>
                  <a:pt x="350" y="19"/>
                </a:lnTo>
                <a:lnTo>
                  <a:pt x="350" y="19"/>
                </a:lnTo>
                <a:lnTo>
                  <a:pt x="352" y="19"/>
                </a:lnTo>
                <a:lnTo>
                  <a:pt x="352" y="19"/>
                </a:lnTo>
                <a:lnTo>
                  <a:pt x="352" y="17"/>
                </a:lnTo>
                <a:lnTo>
                  <a:pt x="352" y="17"/>
                </a:lnTo>
                <a:lnTo>
                  <a:pt x="352" y="19"/>
                </a:lnTo>
                <a:lnTo>
                  <a:pt x="352" y="20"/>
                </a:lnTo>
                <a:lnTo>
                  <a:pt x="352" y="20"/>
                </a:lnTo>
                <a:lnTo>
                  <a:pt x="352" y="20"/>
                </a:lnTo>
                <a:lnTo>
                  <a:pt x="352" y="20"/>
                </a:lnTo>
                <a:lnTo>
                  <a:pt x="353" y="20"/>
                </a:lnTo>
                <a:lnTo>
                  <a:pt x="353" y="19"/>
                </a:lnTo>
                <a:lnTo>
                  <a:pt x="353" y="19"/>
                </a:lnTo>
                <a:lnTo>
                  <a:pt x="353" y="20"/>
                </a:lnTo>
                <a:lnTo>
                  <a:pt x="353" y="20"/>
                </a:lnTo>
                <a:lnTo>
                  <a:pt x="353" y="20"/>
                </a:lnTo>
                <a:lnTo>
                  <a:pt x="355" y="19"/>
                </a:lnTo>
                <a:lnTo>
                  <a:pt x="355" y="19"/>
                </a:lnTo>
                <a:lnTo>
                  <a:pt x="355" y="19"/>
                </a:lnTo>
                <a:lnTo>
                  <a:pt x="355" y="19"/>
                </a:lnTo>
                <a:lnTo>
                  <a:pt x="353" y="17"/>
                </a:lnTo>
                <a:lnTo>
                  <a:pt x="353" y="17"/>
                </a:lnTo>
                <a:lnTo>
                  <a:pt x="353" y="17"/>
                </a:lnTo>
                <a:lnTo>
                  <a:pt x="353" y="17"/>
                </a:lnTo>
                <a:lnTo>
                  <a:pt x="353" y="16"/>
                </a:lnTo>
                <a:lnTo>
                  <a:pt x="353" y="16"/>
                </a:lnTo>
                <a:lnTo>
                  <a:pt x="353" y="16"/>
                </a:lnTo>
                <a:lnTo>
                  <a:pt x="353" y="17"/>
                </a:lnTo>
                <a:lnTo>
                  <a:pt x="355" y="17"/>
                </a:lnTo>
                <a:lnTo>
                  <a:pt x="355" y="17"/>
                </a:lnTo>
                <a:lnTo>
                  <a:pt x="355" y="17"/>
                </a:lnTo>
                <a:lnTo>
                  <a:pt x="356" y="17"/>
                </a:lnTo>
                <a:lnTo>
                  <a:pt x="358" y="19"/>
                </a:lnTo>
                <a:lnTo>
                  <a:pt x="358" y="17"/>
                </a:lnTo>
                <a:lnTo>
                  <a:pt x="360" y="17"/>
                </a:lnTo>
                <a:lnTo>
                  <a:pt x="362" y="16"/>
                </a:lnTo>
                <a:lnTo>
                  <a:pt x="363" y="16"/>
                </a:lnTo>
                <a:lnTo>
                  <a:pt x="363" y="16"/>
                </a:lnTo>
                <a:lnTo>
                  <a:pt x="363" y="17"/>
                </a:lnTo>
                <a:lnTo>
                  <a:pt x="362" y="17"/>
                </a:lnTo>
                <a:lnTo>
                  <a:pt x="362" y="17"/>
                </a:lnTo>
                <a:lnTo>
                  <a:pt x="362" y="19"/>
                </a:lnTo>
                <a:lnTo>
                  <a:pt x="362" y="19"/>
                </a:lnTo>
                <a:lnTo>
                  <a:pt x="362" y="19"/>
                </a:lnTo>
                <a:lnTo>
                  <a:pt x="363" y="19"/>
                </a:lnTo>
                <a:lnTo>
                  <a:pt x="363" y="19"/>
                </a:lnTo>
                <a:lnTo>
                  <a:pt x="363" y="20"/>
                </a:lnTo>
                <a:lnTo>
                  <a:pt x="363" y="20"/>
                </a:lnTo>
                <a:lnTo>
                  <a:pt x="363" y="20"/>
                </a:lnTo>
                <a:lnTo>
                  <a:pt x="363" y="20"/>
                </a:lnTo>
                <a:lnTo>
                  <a:pt x="363" y="20"/>
                </a:lnTo>
                <a:lnTo>
                  <a:pt x="362" y="20"/>
                </a:lnTo>
                <a:lnTo>
                  <a:pt x="362" y="20"/>
                </a:lnTo>
                <a:lnTo>
                  <a:pt x="362" y="20"/>
                </a:lnTo>
                <a:lnTo>
                  <a:pt x="360" y="20"/>
                </a:lnTo>
                <a:lnTo>
                  <a:pt x="360" y="20"/>
                </a:lnTo>
                <a:lnTo>
                  <a:pt x="360" y="22"/>
                </a:lnTo>
                <a:lnTo>
                  <a:pt x="360" y="22"/>
                </a:lnTo>
                <a:lnTo>
                  <a:pt x="360" y="22"/>
                </a:lnTo>
                <a:lnTo>
                  <a:pt x="360" y="22"/>
                </a:lnTo>
                <a:lnTo>
                  <a:pt x="362" y="22"/>
                </a:lnTo>
                <a:lnTo>
                  <a:pt x="362" y="22"/>
                </a:lnTo>
                <a:lnTo>
                  <a:pt x="362" y="22"/>
                </a:lnTo>
                <a:lnTo>
                  <a:pt x="362" y="23"/>
                </a:lnTo>
                <a:lnTo>
                  <a:pt x="360" y="23"/>
                </a:lnTo>
                <a:lnTo>
                  <a:pt x="360" y="23"/>
                </a:lnTo>
                <a:lnTo>
                  <a:pt x="359" y="23"/>
                </a:lnTo>
                <a:lnTo>
                  <a:pt x="359" y="24"/>
                </a:lnTo>
                <a:lnTo>
                  <a:pt x="359" y="24"/>
                </a:lnTo>
                <a:lnTo>
                  <a:pt x="360" y="24"/>
                </a:lnTo>
                <a:lnTo>
                  <a:pt x="360" y="24"/>
                </a:lnTo>
                <a:lnTo>
                  <a:pt x="360" y="24"/>
                </a:lnTo>
                <a:lnTo>
                  <a:pt x="360" y="24"/>
                </a:lnTo>
                <a:lnTo>
                  <a:pt x="360" y="24"/>
                </a:lnTo>
                <a:lnTo>
                  <a:pt x="362" y="24"/>
                </a:lnTo>
                <a:lnTo>
                  <a:pt x="362" y="24"/>
                </a:lnTo>
                <a:lnTo>
                  <a:pt x="362" y="24"/>
                </a:lnTo>
                <a:lnTo>
                  <a:pt x="363" y="24"/>
                </a:lnTo>
                <a:lnTo>
                  <a:pt x="363" y="24"/>
                </a:lnTo>
                <a:lnTo>
                  <a:pt x="365" y="23"/>
                </a:lnTo>
                <a:lnTo>
                  <a:pt x="365" y="23"/>
                </a:lnTo>
                <a:lnTo>
                  <a:pt x="365" y="24"/>
                </a:lnTo>
                <a:lnTo>
                  <a:pt x="365" y="24"/>
                </a:lnTo>
                <a:lnTo>
                  <a:pt x="365" y="24"/>
                </a:lnTo>
                <a:lnTo>
                  <a:pt x="365" y="24"/>
                </a:lnTo>
                <a:lnTo>
                  <a:pt x="365" y="23"/>
                </a:lnTo>
                <a:lnTo>
                  <a:pt x="366" y="23"/>
                </a:lnTo>
                <a:lnTo>
                  <a:pt x="366" y="23"/>
                </a:lnTo>
                <a:lnTo>
                  <a:pt x="366" y="23"/>
                </a:lnTo>
                <a:lnTo>
                  <a:pt x="367" y="23"/>
                </a:lnTo>
                <a:lnTo>
                  <a:pt x="367" y="23"/>
                </a:lnTo>
                <a:lnTo>
                  <a:pt x="369" y="23"/>
                </a:lnTo>
                <a:lnTo>
                  <a:pt x="369" y="23"/>
                </a:lnTo>
                <a:lnTo>
                  <a:pt x="369" y="23"/>
                </a:lnTo>
                <a:lnTo>
                  <a:pt x="369" y="23"/>
                </a:lnTo>
                <a:lnTo>
                  <a:pt x="369" y="23"/>
                </a:lnTo>
                <a:lnTo>
                  <a:pt x="370" y="23"/>
                </a:lnTo>
                <a:lnTo>
                  <a:pt x="370" y="23"/>
                </a:lnTo>
                <a:lnTo>
                  <a:pt x="370" y="23"/>
                </a:lnTo>
                <a:lnTo>
                  <a:pt x="370" y="23"/>
                </a:lnTo>
                <a:lnTo>
                  <a:pt x="370" y="23"/>
                </a:lnTo>
                <a:lnTo>
                  <a:pt x="369" y="23"/>
                </a:lnTo>
                <a:lnTo>
                  <a:pt x="367" y="24"/>
                </a:lnTo>
                <a:lnTo>
                  <a:pt x="367" y="24"/>
                </a:lnTo>
                <a:lnTo>
                  <a:pt x="366" y="26"/>
                </a:lnTo>
                <a:lnTo>
                  <a:pt x="365" y="26"/>
                </a:lnTo>
                <a:lnTo>
                  <a:pt x="365" y="26"/>
                </a:lnTo>
                <a:lnTo>
                  <a:pt x="365" y="26"/>
                </a:lnTo>
                <a:lnTo>
                  <a:pt x="365" y="26"/>
                </a:lnTo>
                <a:lnTo>
                  <a:pt x="365" y="26"/>
                </a:lnTo>
                <a:lnTo>
                  <a:pt x="365" y="26"/>
                </a:lnTo>
                <a:lnTo>
                  <a:pt x="363" y="26"/>
                </a:lnTo>
                <a:lnTo>
                  <a:pt x="363" y="26"/>
                </a:lnTo>
                <a:lnTo>
                  <a:pt x="363" y="26"/>
                </a:lnTo>
                <a:lnTo>
                  <a:pt x="363" y="26"/>
                </a:lnTo>
                <a:lnTo>
                  <a:pt x="363" y="26"/>
                </a:lnTo>
                <a:lnTo>
                  <a:pt x="363" y="26"/>
                </a:lnTo>
                <a:lnTo>
                  <a:pt x="363" y="27"/>
                </a:lnTo>
                <a:lnTo>
                  <a:pt x="363" y="27"/>
                </a:lnTo>
                <a:lnTo>
                  <a:pt x="363" y="27"/>
                </a:lnTo>
                <a:lnTo>
                  <a:pt x="363" y="27"/>
                </a:lnTo>
                <a:lnTo>
                  <a:pt x="363" y="29"/>
                </a:lnTo>
                <a:lnTo>
                  <a:pt x="363" y="29"/>
                </a:lnTo>
                <a:lnTo>
                  <a:pt x="362" y="29"/>
                </a:lnTo>
                <a:lnTo>
                  <a:pt x="362" y="29"/>
                </a:lnTo>
                <a:lnTo>
                  <a:pt x="362" y="29"/>
                </a:lnTo>
                <a:lnTo>
                  <a:pt x="362" y="29"/>
                </a:lnTo>
                <a:lnTo>
                  <a:pt x="362" y="27"/>
                </a:lnTo>
                <a:lnTo>
                  <a:pt x="362" y="27"/>
                </a:lnTo>
                <a:lnTo>
                  <a:pt x="362" y="27"/>
                </a:lnTo>
                <a:lnTo>
                  <a:pt x="360" y="27"/>
                </a:lnTo>
                <a:lnTo>
                  <a:pt x="360" y="27"/>
                </a:lnTo>
                <a:lnTo>
                  <a:pt x="360" y="27"/>
                </a:lnTo>
                <a:lnTo>
                  <a:pt x="360" y="27"/>
                </a:lnTo>
                <a:lnTo>
                  <a:pt x="360" y="27"/>
                </a:lnTo>
                <a:lnTo>
                  <a:pt x="360" y="27"/>
                </a:lnTo>
                <a:lnTo>
                  <a:pt x="360" y="27"/>
                </a:lnTo>
                <a:lnTo>
                  <a:pt x="360" y="27"/>
                </a:lnTo>
                <a:lnTo>
                  <a:pt x="359" y="27"/>
                </a:lnTo>
                <a:lnTo>
                  <a:pt x="359" y="29"/>
                </a:lnTo>
                <a:lnTo>
                  <a:pt x="359" y="29"/>
                </a:lnTo>
                <a:lnTo>
                  <a:pt x="359" y="30"/>
                </a:lnTo>
                <a:lnTo>
                  <a:pt x="359" y="30"/>
                </a:lnTo>
                <a:lnTo>
                  <a:pt x="359" y="30"/>
                </a:lnTo>
                <a:lnTo>
                  <a:pt x="359" y="30"/>
                </a:lnTo>
                <a:lnTo>
                  <a:pt x="358" y="30"/>
                </a:lnTo>
                <a:lnTo>
                  <a:pt x="358" y="30"/>
                </a:lnTo>
                <a:lnTo>
                  <a:pt x="358" y="31"/>
                </a:lnTo>
                <a:lnTo>
                  <a:pt x="358" y="31"/>
                </a:lnTo>
                <a:lnTo>
                  <a:pt x="356" y="30"/>
                </a:lnTo>
                <a:lnTo>
                  <a:pt x="356" y="30"/>
                </a:lnTo>
                <a:lnTo>
                  <a:pt x="356" y="30"/>
                </a:lnTo>
                <a:lnTo>
                  <a:pt x="355" y="30"/>
                </a:lnTo>
                <a:lnTo>
                  <a:pt x="355" y="30"/>
                </a:lnTo>
                <a:lnTo>
                  <a:pt x="355" y="30"/>
                </a:lnTo>
                <a:lnTo>
                  <a:pt x="355" y="30"/>
                </a:lnTo>
                <a:lnTo>
                  <a:pt x="355" y="31"/>
                </a:lnTo>
                <a:lnTo>
                  <a:pt x="355" y="31"/>
                </a:lnTo>
                <a:lnTo>
                  <a:pt x="355" y="31"/>
                </a:lnTo>
                <a:lnTo>
                  <a:pt x="356" y="31"/>
                </a:lnTo>
                <a:lnTo>
                  <a:pt x="355" y="31"/>
                </a:lnTo>
                <a:lnTo>
                  <a:pt x="355" y="31"/>
                </a:lnTo>
                <a:lnTo>
                  <a:pt x="355" y="31"/>
                </a:lnTo>
                <a:lnTo>
                  <a:pt x="353" y="30"/>
                </a:lnTo>
                <a:lnTo>
                  <a:pt x="353" y="30"/>
                </a:lnTo>
                <a:lnTo>
                  <a:pt x="353" y="30"/>
                </a:lnTo>
                <a:lnTo>
                  <a:pt x="352" y="30"/>
                </a:lnTo>
                <a:lnTo>
                  <a:pt x="352" y="31"/>
                </a:lnTo>
                <a:lnTo>
                  <a:pt x="352" y="31"/>
                </a:lnTo>
                <a:lnTo>
                  <a:pt x="352" y="31"/>
                </a:lnTo>
                <a:lnTo>
                  <a:pt x="352" y="31"/>
                </a:lnTo>
                <a:lnTo>
                  <a:pt x="352" y="33"/>
                </a:lnTo>
                <a:lnTo>
                  <a:pt x="352" y="33"/>
                </a:lnTo>
                <a:lnTo>
                  <a:pt x="352" y="34"/>
                </a:lnTo>
                <a:lnTo>
                  <a:pt x="353" y="34"/>
                </a:lnTo>
                <a:lnTo>
                  <a:pt x="353" y="33"/>
                </a:lnTo>
                <a:lnTo>
                  <a:pt x="353" y="34"/>
                </a:lnTo>
                <a:lnTo>
                  <a:pt x="353" y="34"/>
                </a:lnTo>
                <a:lnTo>
                  <a:pt x="352" y="34"/>
                </a:lnTo>
                <a:lnTo>
                  <a:pt x="352" y="34"/>
                </a:lnTo>
                <a:lnTo>
                  <a:pt x="350" y="34"/>
                </a:lnTo>
                <a:lnTo>
                  <a:pt x="350" y="34"/>
                </a:lnTo>
                <a:lnTo>
                  <a:pt x="350" y="34"/>
                </a:lnTo>
                <a:lnTo>
                  <a:pt x="350" y="34"/>
                </a:lnTo>
                <a:lnTo>
                  <a:pt x="350" y="34"/>
                </a:lnTo>
                <a:lnTo>
                  <a:pt x="350" y="36"/>
                </a:lnTo>
                <a:lnTo>
                  <a:pt x="352" y="36"/>
                </a:lnTo>
                <a:lnTo>
                  <a:pt x="352" y="36"/>
                </a:lnTo>
                <a:lnTo>
                  <a:pt x="352" y="36"/>
                </a:lnTo>
                <a:lnTo>
                  <a:pt x="352" y="36"/>
                </a:lnTo>
                <a:lnTo>
                  <a:pt x="353" y="36"/>
                </a:lnTo>
                <a:lnTo>
                  <a:pt x="353" y="36"/>
                </a:lnTo>
                <a:lnTo>
                  <a:pt x="352" y="36"/>
                </a:lnTo>
                <a:lnTo>
                  <a:pt x="352" y="36"/>
                </a:lnTo>
                <a:lnTo>
                  <a:pt x="353" y="37"/>
                </a:lnTo>
                <a:lnTo>
                  <a:pt x="353" y="37"/>
                </a:lnTo>
                <a:lnTo>
                  <a:pt x="353" y="37"/>
                </a:lnTo>
                <a:lnTo>
                  <a:pt x="353" y="39"/>
                </a:lnTo>
                <a:lnTo>
                  <a:pt x="355" y="39"/>
                </a:lnTo>
                <a:lnTo>
                  <a:pt x="355" y="39"/>
                </a:lnTo>
                <a:lnTo>
                  <a:pt x="353" y="39"/>
                </a:lnTo>
                <a:lnTo>
                  <a:pt x="353" y="39"/>
                </a:lnTo>
                <a:lnTo>
                  <a:pt x="352" y="40"/>
                </a:lnTo>
                <a:lnTo>
                  <a:pt x="352" y="41"/>
                </a:lnTo>
                <a:lnTo>
                  <a:pt x="352" y="41"/>
                </a:lnTo>
                <a:lnTo>
                  <a:pt x="350" y="41"/>
                </a:lnTo>
                <a:lnTo>
                  <a:pt x="350" y="41"/>
                </a:lnTo>
                <a:lnTo>
                  <a:pt x="350" y="41"/>
                </a:lnTo>
                <a:lnTo>
                  <a:pt x="350" y="41"/>
                </a:lnTo>
                <a:lnTo>
                  <a:pt x="349" y="41"/>
                </a:lnTo>
                <a:lnTo>
                  <a:pt x="349" y="41"/>
                </a:lnTo>
                <a:lnTo>
                  <a:pt x="349" y="41"/>
                </a:lnTo>
                <a:lnTo>
                  <a:pt x="349" y="41"/>
                </a:lnTo>
                <a:lnTo>
                  <a:pt x="348" y="41"/>
                </a:lnTo>
                <a:lnTo>
                  <a:pt x="348" y="41"/>
                </a:lnTo>
                <a:lnTo>
                  <a:pt x="348" y="40"/>
                </a:lnTo>
                <a:lnTo>
                  <a:pt x="348" y="40"/>
                </a:lnTo>
                <a:lnTo>
                  <a:pt x="348" y="39"/>
                </a:lnTo>
                <a:lnTo>
                  <a:pt x="346" y="39"/>
                </a:lnTo>
                <a:lnTo>
                  <a:pt x="346" y="40"/>
                </a:lnTo>
                <a:lnTo>
                  <a:pt x="346" y="40"/>
                </a:lnTo>
                <a:lnTo>
                  <a:pt x="346" y="40"/>
                </a:lnTo>
                <a:lnTo>
                  <a:pt x="345" y="40"/>
                </a:lnTo>
                <a:lnTo>
                  <a:pt x="345" y="40"/>
                </a:lnTo>
                <a:lnTo>
                  <a:pt x="345" y="40"/>
                </a:lnTo>
                <a:lnTo>
                  <a:pt x="345" y="41"/>
                </a:lnTo>
                <a:lnTo>
                  <a:pt x="345" y="41"/>
                </a:lnTo>
                <a:lnTo>
                  <a:pt x="345" y="41"/>
                </a:lnTo>
                <a:lnTo>
                  <a:pt x="345" y="41"/>
                </a:lnTo>
                <a:lnTo>
                  <a:pt x="345" y="41"/>
                </a:lnTo>
                <a:lnTo>
                  <a:pt x="343" y="43"/>
                </a:lnTo>
                <a:lnTo>
                  <a:pt x="345" y="43"/>
                </a:lnTo>
                <a:lnTo>
                  <a:pt x="345" y="43"/>
                </a:lnTo>
                <a:lnTo>
                  <a:pt x="345" y="43"/>
                </a:lnTo>
                <a:lnTo>
                  <a:pt x="345" y="43"/>
                </a:lnTo>
                <a:lnTo>
                  <a:pt x="343" y="43"/>
                </a:lnTo>
                <a:lnTo>
                  <a:pt x="342" y="43"/>
                </a:lnTo>
                <a:lnTo>
                  <a:pt x="342" y="43"/>
                </a:lnTo>
                <a:lnTo>
                  <a:pt x="342" y="43"/>
                </a:lnTo>
                <a:lnTo>
                  <a:pt x="342" y="44"/>
                </a:lnTo>
                <a:lnTo>
                  <a:pt x="342" y="44"/>
                </a:lnTo>
                <a:lnTo>
                  <a:pt x="342" y="44"/>
                </a:lnTo>
                <a:lnTo>
                  <a:pt x="342" y="44"/>
                </a:lnTo>
                <a:lnTo>
                  <a:pt x="340" y="44"/>
                </a:lnTo>
                <a:lnTo>
                  <a:pt x="340" y="44"/>
                </a:lnTo>
                <a:lnTo>
                  <a:pt x="340" y="44"/>
                </a:lnTo>
                <a:lnTo>
                  <a:pt x="340" y="44"/>
                </a:lnTo>
                <a:lnTo>
                  <a:pt x="340" y="43"/>
                </a:lnTo>
                <a:lnTo>
                  <a:pt x="340" y="43"/>
                </a:lnTo>
                <a:lnTo>
                  <a:pt x="340" y="43"/>
                </a:lnTo>
                <a:lnTo>
                  <a:pt x="339" y="46"/>
                </a:lnTo>
                <a:lnTo>
                  <a:pt x="339" y="46"/>
                </a:lnTo>
                <a:lnTo>
                  <a:pt x="339" y="44"/>
                </a:lnTo>
                <a:lnTo>
                  <a:pt x="338" y="44"/>
                </a:lnTo>
                <a:lnTo>
                  <a:pt x="338" y="44"/>
                </a:lnTo>
                <a:lnTo>
                  <a:pt x="338" y="44"/>
                </a:lnTo>
                <a:lnTo>
                  <a:pt x="338" y="44"/>
                </a:lnTo>
                <a:lnTo>
                  <a:pt x="338" y="44"/>
                </a:lnTo>
                <a:lnTo>
                  <a:pt x="338" y="44"/>
                </a:lnTo>
                <a:lnTo>
                  <a:pt x="338" y="46"/>
                </a:lnTo>
                <a:lnTo>
                  <a:pt x="338" y="46"/>
                </a:lnTo>
                <a:lnTo>
                  <a:pt x="338" y="44"/>
                </a:lnTo>
                <a:lnTo>
                  <a:pt x="336" y="44"/>
                </a:lnTo>
                <a:lnTo>
                  <a:pt x="336" y="46"/>
                </a:lnTo>
                <a:lnTo>
                  <a:pt x="335" y="46"/>
                </a:lnTo>
                <a:lnTo>
                  <a:pt x="335" y="46"/>
                </a:lnTo>
                <a:lnTo>
                  <a:pt x="333" y="46"/>
                </a:lnTo>
                <a:lnTo>
                  <a:pt x="333" y="46"/>
                </a:lnTo>
                <a:lnTo>
                  <a:pt x="333" y="46"/>
                </a:lnTo>
                <a:lnTo>
                  <a:pt x="333" y="46"/>
                </a:lnTo>
                <a:lnTo>
                  <a:pt x="332" y="46"/>
                </a:lnTo>
                <a:lnTo>
                  <a:pt x="332" y="46"/>
                </a:lnTo>
                <a:lnTo>
                  <a:pt x="332" y="46"/>
                </a:lnTo>
                <a:lnTo>
                  <a:pt x="332" y="46"/>
                </a:lnTo>
                <a:lnTo>
                  <a:pt x="332" y="47"/>
                </a:lnTo>
                <a:lnTo>
                  <a:pt x="330" y="47"/>
                </a:lnTo>
                <a:lnTo>
                  <a:pt x="330" y="49"/>
                </a:lnTo>
                <a:lnTo>
                  <a:pt x="330" y="49"/>
                </a:lnTo>
                <a:lnTo>
                  <a:pt x="330" y="49"/>
                </a:lnTo>
                <a:lnTo>
                  <a:pt x="330" y="49"/>
                </a:lnTo>
                <a:lnTo>
                  <a:pt x="329" y="47"/>
                </a:lnTo>
                <a:lnTo>
                  <a:pt x="329" y="47"/>
                </a:lnTo>
                <a:lnTo>
                  <a:pt x="329" y="47"/>
                </a:lnTo>
                <a:lnTo>
                  <a:pt x="328" y="47"/>
                </a:lnTo>
                <a:lnTo>
                  <a:pt x="328" y="47"/>
                </a:lnTo>
                <a:lnTo>
                  <a:pt x="328" y="47"/>
                </a:lnTo>
                <a:lnTo>
                  <a:pt x="328" y="47"/>
                </a:lnTo>
                <a:lnTo>
                  <a:pt x="328" y="47"/>
                </a:lnTo>
                <a:lnTo>
                  <a:pt x="326" y="49"/>
                </a:lnTo>
                <a:lnTo>
                  <a:pt x="326" y="49"/>
                </a:lnTo>
                <a:lnTo>
                  <a:pt x="326" y="49"/>
                </a:lnTo>
                <a:lnTo>
                  <a:pt x="326" y="49"/>
                </a:lnTo>
                <a:lnTo>
                  <a:pt x="325" y="49"/>
                </a:lnTo>
                <a:lnTo>
                  <a:pt x="325" y="47"/>
                </a:lnTo>
                <a:lnTo>
                  <a:pt x="325" y="47"/>
                </a:lnTo>
                <a:lnTo>
                  <a:pt x="325" y="47"/>
                </a:lnTo>
                <a:lnTo>
                  <a:pt x="323" y="49"/>
                </a:lnTo>
                <a:lnTo>
                  <a:pt x="323" y="49"/>
                </a:lnTo>
                <a:lnTo>
                  <a:pt x="323" y="49"/>
                </a:lnTo>
                <a:lnTo>
                  <a:pt x="323" y="49"/>
                </a:lnTo>
                <a:lnTo>
                  <a:pt x="323" y="50"/>
                </a:lnTo>
                <a:lnTo>
                  <a:pt x="323" y="50"/>
                </a:lnTo>
                <a:lnTo>
                  <a:pt x="323" y="49"/>
                </a:lnTo>
                <a:lnTo>
                  <a:pt x="323" y="49"/>
                </a:lnTo>
                <a:lnTo>
                  <a:pt x="320" y="50"/>
                </a:lnTo>
                <a:lnTo>
                  <a:pt x="320" y="51"/>
                </a:lnTo>
                <a:lnTo>
                  <a:pt x="319" y="51"/>
                </a:lnTo>
                <a:lnTo>
                  <a:pt x="319" y="51"/>
                </a:lnTo>
                <a:lnTo>
                  <a:pt x="319" y="51"/>
                </a:lnTo>
                <a:lnTo>
                  <a:pt x="319" y="51"/>
                </a:lnTo>
                <a:lnTo>
                  <a:pt x="319" y="51"/>
                </a:lnTo>
                <a:lnTo>
                  <a:pt x="319" y="53"/>
                </a:lnTo>
                <a:lnTo>
                  <a:pt x="319" y="53"/>
                </a:lnTo>
                <a:lnTo>
                  <a:pt x="319" y="53"/>
                </a:lnTo>
                <a:lnTo>
                  <a:pt x="318" y="53"/>
                </a:lnTo>
                <a:lnTo>
                  <a:pt x="318" y="54"/>
                </a:lnTo>
                <a:lnTo>
                  <a:pt x="318" y="54"/>
                </a:lnTo>
                <a:lnTo>
                  <a:pt x="316" y="54"/>
                </a:lnTo>
                <a:lnTo>
                  <a:pt x="316" y="54"/>
                </a:lnTo>
                <a:lnTo>
                  <a:pt x="318" y="54"/>
                </a:lnTo>
                <a:lnTo>
                  <a:pt x="318" y="54"/>
                </a:lnTo>
                <a:lnTo>
                  <a:pt x="316" y="56"/>
                </a:lnTo>
                <a:lnTo>
                  <a:pt x="316" y="56"/>
                </a:lnTo>
                <a:lnTo>
                  <a:pt x="318" y="54"/>
                </a:lnTo>
                <a:lnTo>
                  <a:pt x="316" y="54"/>
                </a:lnTo>
                <a:lnTo>
                  <a:pt x="316" y="53"/>
                </a:lnTo>
                <a:lnTo>
                  <a:pt x="316" y="53"/>
                </a:lnTo>
                <a:lnTo>
                  <a:pt x="318" y="53"/>
                </a:lnTo>
                <a:lnTo>
                  <a:pt x="318" y="53"/>
                </a:lnTo>
                <a:lnTo>
                  <a:pt x="316" y="53"/>
                </a:lnTo>
                <a:lnTo>
                  <a:pt x="316" y="53"/>
                </a:lnTo>
                <a:lnTo>
                  <a:pt x="315" y="51"/>
                </a:lnTo>
                <a:lnTo>
                  <a:pt x="315" y="51"/>
                </a:lnTo>
                <a:lnTo>
                  <a:pt x="315" y="53"/>
                </a:lnTo>
                <a:lnTo>
                  <a:pt x="315" y="53"/>
                </a:lnTo>
                <a:lnTo>
                  <a:pt x="313" y="53"/>
                </a:lnTo>
                <a:lnTo>
                  <a:pt x="313" y="53"/>
                </a:lnTo>
                <a:lnTo>
                  <a:pt x="313" y="53"/>
                </a:lnTo>
                <a:lnTo>
                  <a:pt x="312" y="53"/>
                </a:lnTo>
                <a:lnTo>
                  <a:pt x="312" y="53"/>
                </a:lnTo>
                <a:lnTo>
                  <a:pt x="312" y="54"/>
                </a:lnTo>
                <a:lnTo>
                  <a:pt x="312" y="54"/>
                </a:lnTo>
                <a:lnTo>
                  <a:pt x="311" y="53"/>
                </a:lnTo>
                <a:lnTo>
                  <a:pt x="311" y="53"/>
                </a:lnTo>
                <a:lnTo>
                  <a:pt x="309" y="53"/>
                </a:lnTo>
                <a:lnTo>
                  <a:pt x="309" y="54"/>
                </a:lnTo>
                <a:lnTo>
                  <a:pt x="309" y="54"/>
                </a:lnTo>
                <a:lnTo>
                  <a:pt x="308" y="54"/>
                </a:lnTo>
                <a:lnTo>
                  <a:pt x="308" y="54"/>
                </a:lnTo>
                <a:lnTo>
                  <a:pt x="308" y="54"/>
                </a:lnTo>
                <a:lnTo>
                  <a:pt x="308" y="54"/>
                </a:lnTo>
                <a:lnTo>
                  <a:pt x="308" y="56"/>
                </a:lnTo>
                <a:lnTo>
                  <a:pt x="308" y="56"/>
                </a:lnTo>
                <a:lnTo>
                  <a:pt x="308" y="56"/>
                </a:lnTo>
                <a:lnTo>
                  <a:pt x="308" y="56"/>
                </a:lnTo>
                <a:lnTo>
                  <a:pt x="308" y="56"/>
                </a:lnTo>
                <a:lnTo>
                  <a:pt x="308" y="56"/>
                </a:lnTo>
                <a:lnTo>
                  <a:pt x="308" y="56"/>
                </a:lnTo>
                <a:lnTo>
                  <a:pt x="308" y="56"/>
                </a:lnTo>
                <a:lnTo>
                  <a:pt x="306" y="56"/>
                </a:lnTo>
                <a:lnTo>
                  <a:pt x="306" y="56"/>
                </a:lnTo>
                <a:lnTo>
                  <a:pt x="306" y="54"/>
                </a:lnTo>
                <a:lnTo>
                  <a:pt x="306" y="54"/>
                </a:lnTo>
                <a:lnTo>
                  <a:pt x="305" y="56"/>
                </a:lnTo>
                <a:lnTo>
                  <a:pt x="305" y="56"/>
                </a:lnTo>
                <a:lnTo>
                  <a:pt x="305" y="56"/>
                </a:lnTo>
                <a:lnTo>
                  <a:pt x="305" y="57"/>
                </a:lnTo>
                <a:lnTo>
                  <a:pt x="305" y="57"/>
                </a:lnTo>
                <a:lnTo>
                  <a:pt x="305" y="57"/>
                </a:lnTo>
                <a:lnTo>
                  <a:pt x="305" y="57"/>
                </a:lnTo>
                <a:lnTo>
                  <a:pt x="306" y="57"/>
                </a:lnTo>
                <a:lnTo>
                  <a:pt x="306" y="57"/>
                </a:lnTo>
                <a:lnTo>
                  <a:pt x="306" y="57"/>
                </a:lnTo>
                <a:lnTo>
                  <a:pt x="306" y="57"/>
                </a:lnTo>
                <a:lnTo>
                  <a:pt x="306" y="59"/>
                </a:lnTo>
                <a:lnTo>
                  <a:pt x="306" y="59"/>
                </a:lnTo>
                <a:lnTo>
                  <a:pt x="308" y="59"/>
                </a:lnTo>
                <a:lnTo>
                  <a:pt x="308" y="59"/>
                </a:lnTo>
                <a:lnTo>
                  <a:pt x="308" y="57"/>
                </a:lnTo>
                <a:lnTo>
                  <a:pt x="308" y="57"/>
                </a:lnTo>
                <a:lnTo>
                  <a:pt x="309" y="57"/>
                </a:lnTo>
                <a:lnTo>
                  <a:pt x="311" y="57"/>
                </a:lnTo>
                <a:lnTo>
                  <a:pt x="312" y="56"/>
                </a:lnTo>
                <a:lnTo>
                  <a:pt x="312" y="54"/>
                </a:lnTo>
                <a:lnTo>
                  <a:pt x="312" y="54"/>
                </a:lnTo>
                <a:lnTo>
                  <a:pt x="312" y="54"/>
                </a:lnTo>
                <a:lnTo>
                  <a:pt x="313" y="54"/>
                </a:lnTo>
                <a:lnTo>
                  <a:pt x="313" y="56"/>
                </a:lnTo>
                <a:lnTo>
                  <a:pt x="313" y="56"/>
                </a:lnTo>
                <a:lnTo>
                  <a:pt x="313" y="56"/>
                </a:lnTo>
                <a:lnTo>
                  <a:pt x="313" y="56"/>
                </a:lnTo>
                <a:lnTo>
                  <a:pt x="315" y="56"/>
                </a:lnTo>
                <a:lnTo>
                  <a:pt x="315" y="56"/>
                </a:lnTo>
                <a:lnTo>
                  <a:pt x="315" y="56"/>
                </a:lnTo>
                <a:lnTo>
                  <a:pt x="315" y="54"/>
                </a:lnTo>
                <a:lnTo>
                  <a:pt x="315" y="54"/>
                </a:lnTo>
                <a:lnTo>
                  <a:pt x="315" y="54"/>
                </a:lnTo>
                <a:lnTo>
                  <a:pt x="315" y="54"/>
                </a:lnTo>
                <a:lnTo>
                  <a:pt x="315" y="54"/>
                </a:lnTo>
                <a:lnTo>
                  <a:pt x="315" y="56"/>
                </a:lnTo>
                <a:lnTo>
                  <a:pt x="315" y="56"/>
                </a:lnTo>
                <a:lnTo>
                  <a:pt x="316" y="56"/>
                </a:lnTo>
                <a:lnTo>
                  <a:pt x="316" y="56"/>
                </a:lnTo>
                <a:lnTo>
                  <a:pt x="315" y="57"/>
                </a:lnTo>
                <a:lnTo>
                  <a:pt x="315" y="57"/>
                </a:lnTo>
                <a:lnTo>
                  <a:pt x="315" y="56"/>
                </a:lnTo>
                <a:lnTo>
                  <a:pt x="313" y="56"/>
                </a:lnTo>
                <a:lnTo>
                  <a:pt x="313" y="56"/>
                </a:lnTo>
                <a:lnTo>
                  <a:pt x="313" y="57"/>
                </a:lnTo>
                <a:lnTo>
                  <a:pt x="313" y="57"/>
                </a:lnTo>
                <a:lnTo>
                  <a:pt x="313" y="57"/>
                </a:lnTo>
                <a:lnTo>
                  <a:pt x="313" y="57"/>
                </a:lnTo>
                <a:lnTo>
                  <a:pt x="312" y="57"/>
                </a:lnTo>
                <a:lnTo>
                  <a:pt x="311" y="57"/>
                </a:lnTo>
                <a:lnTo>
                  <a:pt x="311" y="57"/>
                </a:lnTo>
                <a:lnTo>
                  <a:pt x="309" y="57"/>
                </a:lnTo>
                <a:lnTo>
                  <a:pt x="309" y="57"/>
                </a:lnTo>
                <a:lnTo>
                  <a:pt x="309" y="59"/>
                </a:lnTo>
                <a:lnTo>
                  <a:pt x="309" y="59"/>
                </a:lnTo>
                <a:lnTo>
                  <a:pt x="309" y="59"/>
                </a:lnTo>
                <a:lnTo>
                  <a:pt x="308" y="59"/>
                </a:lnTo>
                <a:lnTo>
                  <a:pt x="308" y="59"/>
                </a:lnTo>
                <a:lnTo>
                  <a:pt x="308" y="60"/>
                </a:lnTo>
                <a:lnTo>
                  <a:pt x="308" y="60"/>
                </a:lnTo>
                <a:lnTo>
                  <a:pt x="309" y="60"/>
                </a:lnTo>
                <a:lnTo>
                  <a:pt x="309" y="60"/>
                </a:lnTo>
                <a:lnTo>
                  <a:pt x="311" y="60"/>
                </a:lnTo>
                <a:lnTo>
                  <a:pt x="309" y="61"/>
                </a:lnTo>
                <a:lnTo>
                  <a:pt x="309" y="61"/>
                </a:lnTo>
                <a:lnTo>
                  <a:pt x="309" y="61"/>
                </a:lnTo>
                <a:lnTo>
                  <a:pt x="309" y="61"/>
                </a:lnTo>
                <a:lnTo>
                  <a:pt x="309" y="61"/>
                </a:lnTo>
                <a:lnTo>
                  <a:pt x="308" y="61"/>
                </a:lnTo>
                <a:lnTo>
                  <a:pt x="308" y="61"/>
                </a:lnTo>
                <a:lnTo>
                  <a:pt x="305" y="61"/>
                </a:lnTo>
                <a:lnTo>
                  <a:pt x="305" y="61"/>
                </a:lnTo>
                <a:lnTo>
                  <a:pt x="306" y="60"/>
                </a:lnTo>
                <a:lnTo>
                  <a:pt x="308" y="60"/>
                </a:lnTo>
                <a:lnTo>
                  <a:pt x="308" y="60"/>
                </a:lnTo>
                <a:lnTo>
                  <a:pt x="306" y="59"/>
                </a:lnTo>
                <a:lnTo>
                  <a:pt x="306" y="59"/>
                </a:lnTo>
                <a:lnTo>
                  <a:pt x="306" y="59"/>
                </a:lnTo>
                <a:lnTo>
                  <a:pt x="306" y="59"/>
                </a:lnTo>
                <a:lnTo>
                  <a:pt x="306" y="60"/>
                </a:lnTo>
                <a:lnTo>
                  <a:pt x="306" y="60"/>
                </a:lnTo>
                <a:lnTo>
                  <a:pt x="305" y="60"/>
                </a:lnTo>
                <a:lnTo>
                  <a:pt x="303" y="60"/>
                </a:lnTo>
                <a:lnTo>
                  <a:pt x="302" y="60"/>
                </a:lnTo>
                <a:lnTo>
                  <a:pt x="302" y="60"/>
                </a:lnTo>
                <a:lnTo>
                  <a:pt x="302" y="60"/>
                </a:lnTo>
                <a:lnTo>
                  <a:pt x="302" y="61"/>
                </a:lnTo>
                <a:lnTo>
                  <a:pt x="302" y="61"/>
                </a:lnTo>
                <a:lnTo>
                  <a:pt x="302" y="61"/>
                </a:lnTo>
                <a:lnTo>
                  <a:pt x="302" y="61"/>
                </a:lnTo>
                <a:lnTo>
                  <a:pt x="302" y="61"/>
                </a:lnTo>
                <a:lnTo>
                  <a:pt x="303" y="61"/>
                </a:lnTo>
                <a:lnTo>
                  <a:pt x="303" y="61"/>
                </a:lnTo>
                <a:lnTo>
                  <a:pt x="305" y="61"/>
                </a:lnTo>
                <a:lnTo>
                  <a:pt x="305" y="61"/>
                </a:lnTo>
                <a:lnTo>
                  <a:pt x="303" y="61"/>
                </a:lnTo>
                <a:lnTo>
                  <a:pt x="302" y="61"/>
                </a:lnTo>
                <a:lnTo>
                  <a:pt x="302" y="61"/>
                </a:lnTo>
                <a:lnTo>
                  <a:pt x="302" y="61"/>
                </a:lnTo>
                <a:lnTo>
                  <a:pt x="302" y="61"/>
                </a:lnTo>
                <a:lnTo>
                  <a:pt x="302" y="61"/>
                </a:lnTo>
                <a:lnTo>
                  <a:pt x="302" y="61"/>
                </a:lnTo>
                <a:lnTo>
                  <a:pt x="301" y="60"/>
                </a:lnTo>
                <a:lnTo>
                  <a:pt x="301" y="60"/>
                </a:lnTo>
                <a:lnTo>
                  <a:pt x="299" y="60"/>
                </a:lnTo>
                <a:lnTo>
                  <a:pt x="299" y="61"/>
                </a:lnTo>
                <a:lnTo>
                  <a:pt x="299" y="61"/>
                </a:lnTo>
                <a:lnTo>
                  <a:pt x="299" y="61"/>
                </a:lnTo>
                <a:lnTo>
                  <a:pt x="298" y="61"/>
                </a:lnTo>
                <a:lnTo>
                  <a:pt x="298" y="61"/>
                </a:lnTo>
                <a:lnTo>
                  <a:pt x="298" y="61"/>
                </a:lnTo>
                <a:lnTo>
                  <a:pt x="298" y="60"/>
                </a:lnTo>
                <a:lnTo>
                  <a:pt x="298" y="60"/>
                </a:lnTo>
                <a:lnTo>
                  <a:pt x="299" y="60"/>
                </a:lnTo>
                <a:lnTo>
                  <a:pt x="299" y="60"/>
                </a:lnTo>
                <a:lnTo>
                  <a:pt x="299" y="60"/>
                </a:lnTo>
                <a:lnTo>
                  <a:pt x="299" y="60"/>
                </a:lnTo>
                <a:lnTo>
                  <a:pt x="299" y="60"/>
                </a:lnTo>
                <a:lnTo>
                  <a:pt x="299" y="60"/>
                </a:lnTo>
                <a:lnTo>
                  <a:pt x="301" y="60"/>
                </a:lnTo>
                <a:lnTo>
                  <a:pt x="301" y="59"/>
                </a:lnTo>
                <a:lnTo>
                  <a:pt x="301" y="59"/>
                </a:lnTo>
                <a:lnTo>
                  <a:pt x="301" y="57"/>
                </a:lnTo>
                <a:lnTo>
                  <a:pt x="301" y="57"/>
                </a:lnTo>
                <a:lnTo>
                  <a:pt x="301" y="57"/>
                </a:lnTo>
                <a:lnTo>
                  <a:pt x="299" y="57"/>
                </a:lnTo>
                <a:lnTo>
                  <a:pt x="299" y="59"/>
                </a:lnTo>
                <a:lnTo>
                  <a:pt x="298" y="59"/>
                </a:lnTo>
                <a:lnTo>
                  <a:pt x="298" y="59"/>
                </a:lnTo>
                <a:lnTo>
                  <a:pt x="298" y="59"/>
                </a:lnTo>
                <a:lnTo>
                  <a:pt x="298" y="57"/>
                </a:lnTo>
                <a:lnTo>
                  <a:pt x="298" y="57"/>
                </a:lnTo>
                <a:lnTo>
                  <a:pt x="295" y="57"/>
                </a:lnTo>
                <a:lnTo>
                  <a:pt x="295" y="57"/>
                </a:lnTo>
                <a:lnTo>
                  <a:pt x="295" y="57"/>
                </a:lnTo>
                <a:lnTo>
                  <a:pt x="295" y="57"/>
                </a:lnTo>
                <a:lnTo>
                  <a:pt x="295" y="59"/>
                </a:lnTo>
                <a:lnTo>
                  <a:pt x="295" y="59"/>
                </a:lnTo>
                <a:lnTo>
                  <a:pt x="296" y="59"/>
                </a:lnTo>
                <a:lnTo>
                  <a:pt x="296" y="59"/>
                </a:lnTo>
                <a:lnTo>
                  <a:pt x="296" y="59"/>
                </a:lnTo>
                <a:lnTo>
                  <a:pt x="296" y="60"/>
                </a:lnTo>
                <a:lnTo>
                  <a:pt x="295" y="60"/>
                </a:lnTo>
                <a:lnTo>
                  <a:pt x="295" y="60"/>
                </a:lnTo>
                <a:lnTo>
                  <a:pt x="295" y="60"/>
                </a:lnTo>
                <a:lnTo>
                  <a:pt x="295" y="60"/>
                </a:lnTo>
                <a:lnTo>
                  <a:pt x="295" y="60"/>
                </a:lnTo>
                <a:lnTo>
                  <a:pt x="293" y="60"/>
                </a:lnTo>
                <a:lnTo>
                  <a:pt x="293" y="61"/>
                </a:lnTo>
                <a:lnTo>
                  <a:pt x="293" y="61"/>
                </a:lnTo>
                <a:lnTo>
                  <a:pt x="293" y="61"/>
                </a:lnTo>
                <a:lnTo>
                  <a:pt x="293" y="61"/>
                </a:lnTo>
                <a:lnTo>
                  <a:pt x="293" y="61"/>
                </a:lnTo>
                <a:lnTo>
                  <a:pt x="293" y="61"/>
                </a:lnTo>
                <a:lnTo>
                  <a:pt x="295" y="61"/>
                </a:lnTo>
                <a:lnTo>
                  <a:pt x="296" y="61"/>
                </a:lnTo>
                <a:lnTo>
                  <a:pt x="296" y="61"/>
                </a:lnTo>
                <a:lnTo>
                  <a:pt x="295" y="61"/>
                </a:lnTo>
                <a:lnTo>
                  <a:pt x="295" y="61"/>
                </a:lnTo>
                <a:lnTo>
                  <a:pt x="295" y="63"/>
                </a:lnTo>
                <a:lnTo>
                  <a:pt x="293" y="63"/>
                </a:lnTo>
                <a:lnTo>
                  <a:pt x="293" y="63"/>
                </a:lnTo>
                <a:lnTo>
                  <a:pt x="292" y="63"/>
                </a:lnTo>
                <a:lnTo>
                  <a:pt x="292" y="63"/>
                </a:lnTo>
                <a:lnTo>
                  <a:pt x="292" y="63"/>
                </a:lnTo>
                <a:lnTo>
                  <a:pt x="292" y="63"/>
                </a:lnTo>
                <a:lnTo>
                  <a:pt x="291" y="64"/>
                </a:lnTo>
                <a:lnTo>
                  <a:pt x="291" y="64"/>
                </a:lnTo>
                <a:lnTo>
                  <a:pt x="289" y="64"/>
                </a:lnTo>
                <a:lnTo>
                  <a:pt x="289" y="64"/>
                </a:lnTo>
                <a:lnTo>
                  <a:pt x="288" y="64"/>
                </a:lnTo>
                <a:lnTo>
                  <a:pt x="288" y="64"/>
                </a:lnTo>
                <a:lnTo>
                  <a:pt x="286" y="64"/>
                </a:lnTo>
                <a:lnTo>
                  <a:pt x="286" y="64"/>
                </a:lnTo>
                <a:lnTo>
                  <a:pt x="286" y="64"/>
                </a:lnTo>
                <a:lnTo>
                  <a:pt x="286" y="64"/>
                </a:lnTo>
                <a:lnTo>
                  <a:pt x="286" y="63"/>
                </a:lnTo>
                <a:lnTo>
                  <a:pt x="286" y="63"/>
                </a:lnTo>
                <a:lnTo>
                  <a:pt x="286" y="63"/>
                </a:lnTo>
                <a:lnTo>
                  <a:pt x="286" y="63"/>
                </a:lnTo>
                <a:lnTo>
                  <a:pt x="285" y="63"/>
                </a:lnTo>
                <a:lnTo>
                  <a:pt x="285" y="63"/>
                </a:lnTo>
                <a:lnTo>
                  <a:pt x="283" y="64"/>
                </a:lnTo>
                <a:lnTo>
                  <a:pt x="282" y="64"/>
                </a:lnTo>
                <a:lnTo>
                  <a:pt x="282" y="64"/>
                </a:lnTo>
                <a:lnTo>
                  <a:pt x="283" y="64"/>
                </a:lnTo>
                <a:lnTo>
                  <a:pt x="285" y="64"/>
                </a:lnTo>
                <a:lnTo>
                  <a:pt x="285" y="64"/>
                </a:lnTo>
                <a:lnTo>
                  <a:pt x="285" y="64"/>
                </a:lnTo>
                <a:lnTo>
                  <a:pt x="285" y="66"/>
                </a:lnTo>
                <a:lnTo>
                  <a:pt x="283" y="66"/>
                </a:lnTo>
                <a:lnTo>
                  <a:pt x="285" y="66"/>
                </a:lnTo>
                <a:lnTo>
                  <a:pt x="285" y="66"/>
                </a:lnTo>
                <a:lnTo>
                  <a:pt x="285" y="66"/>
                </a:lnTo>
                <a:lnTo>
                  <a:pt x="285" y="66"/>
                </a:lnTo>
                <a:lnTo>
                  <a:pt x="283" y="66"/>
                </a:lnTo>
                <a:lnTo>
                  <a:pt x="283" y="66"/>
                </a:lnTo>
                <a:lnTo>
                  <a:pt x="282" y="66"/>
                </a:lnTo>
                <a:lnTo>
                  <a:pt x="282" y="67"/>
                </a:lnTo>
                <a:lnTo>
                  <a:pt x="282" y="67"/>
                </a:lnTo>
                <a:lnTo>
                  <a:pt x="282" y="67"/>
                </a:lnTo>
                <a:lnTo>
                  <a:pt x="281" y="67"/>
                </a:lnTo>
                <a:lnTo>
                  <a:pt x="279" y="69"/>
                </a:lnTo>
                <a:lnTo>
                  <a:pt x="279" y="69"/>
                </a:lnTo>
                <a:lnTo>
                  <a:pt x="279" y="69"/>
                </a:lnTo>
                <a:lnTo>
                  <a:pt x="278" y="69"/>
                </a:lnTo>
                <a:lnTo>
                  <a:pt x="278" y="67"/>
                </a:lnTo>
                <a:lnTo>
                  <a:pt x="276" y="67"/>
                </a:lnTo>
                <a:lnTo>
                  <a:pt x="275" y="67"/>
                </a:lnTo>
                <a:lnTo>
                  <a:pt x="275" y="69"/>
                </a:lnTo>
                <a:lnTo>
                  <a:pt x="275" y="69"/>
                </a:lnTo>
                <a:lnTo>
                  <a:pt x="275" y="69"/>
                </a:lnTo>
                <a:lnTo>
                  <a:pt x="275" y="69"/>
                </a:lnTo>
                <a:lnTo>
                  <a:pt x="275" y="69"/>
                </a:lnTo>
                <a:lnTo>
                  <a:pt x="275" y="69"/>
                </a:lnTo>
                <a:lnTo>
                  <a:pt x="273" y="69"/>
                </a:lnTo>
                <a:lnTo>
                  <a:pt x="273" y="69"/>
                </a:lnTo>
                <a:lnTo>
                  <a:pt x="273" y="69"/>
                </a:lnTo>
                <a:lnTo>
                  <a:pt x="272" y="69"/>
                </a:lnTo>
                <a:lnTo>
                  <a:pt x="272" y="69"/>
                </a:lnTo>
                <a:lnTo>
                  <a:pt x="271" y="69"/>
                </a:lnTo>
                <a:lnTo>
                  <a:pt x="271" y="70"/>
                </a:lnTo>
                <a:lnTo>
                  <a:pt x="271" y="70"/>
                </a:lnTo>
                <a:lnTo>
                  <a:pt x="271" y="69"/>
                </a:lnTo>
                <a:lnTo>
                  <a:pt x="271" y="69"/>
                </a:lnTo>
                <a:lnTo>
                  <a:pt x="269" y="70"/>
                </a:lnTo>
                <a:lnTo>
                  <a:pt x="269" y="70"/>
                </a:lnTo>
                <a:lnTo>
                  <a:pt x="269" y="70"/>
                </a:lnTo>
                <a:lnTo>
                  <a:pt x="268" y="70"/>
                </a:lnTo>
                <a:lnTo>
                  <a:pt x="268" y="70"/>
                </a:lnTo>
                <a:lnTo>
                  <a:pt x="268" y="70"/>
                </a:lnTo>
                <a:lnTo>
                  <a:pt x="268" y="71"/>
                </a:lnTo>
                <a:lnTo>
                  <a:pt x="266" y="71"/>
                </a:lnTo>
                <a:lnTo>
                  <a:pt x="265" y="71"/>
                </a:lnTo>
                <a:lnTo>
                  <a:pt x="265" y="71"/>
                </a:lnTo>
                <a:lnTo>
                  <a:pt x="264" y="73"/>
                </a:lnTo>
                <a:lnTo>
                  <a:pt x="264" y="73"/>
                </a:lnTo>
                <a:lnTo>
                  <a:pt x="264" y="73"/>
                </a:lnTo>
                <a:lnTo>
                  <a:pt x="264" y="73"/>
                </a:lnTo>
                <a:lnTo>
                  <a:pt x="264" y="74"/>
                </a:lnTo>
                <a:lnTo>
                  <a:pt x="264" y="74"/>
                </a:lnTo>
                <a:lnTo>
                  <a:pt x="264" y="74"/>
                </a:lnTo>
                <a:lnTo>
                  <a:pt x="264" y="74"/>
                </a:lnTo>
                <a:lnTo>
                  <a:pt x="265" y="74"/>
                </a:lnTo>
                <a:lnTo>
                  <a:pt x="265" y="73"/>
                </a:lnTo>
                <a:lnTo>
                  <a:pt x="266" y="73"/>
                </a:lnTo>
                <a:lnTo>
                  <a:pt x="266" y="73"/>
                </a:lnTo>
                <a:lnTo>
                  <a:pt x="268" y="71"/>
                </a:lnTo>
                <a:lnTo>
                  <a:pt x="268" y="73"/>
                </a:lnTo>
                <a:lnTo>
                  <a:pt x="268" y="73"/>
                </a:lnTo>
                <a:lnTo>
                  <a:pt x="266" y="73"/>
                </a:lnTo>
                <a:lnTo>
                  <a:pt x="266" y="73"/>
                </a:lnTo>
                <a:lnTo>
                  <a:pt x="265" y="73"/>
                </a:lnTo>
                <a:lnTo>
                  <a:pt x="264" y="76"/>
                </a:lnTo>
                <a:lnTo>
                  <a:pt x="265" y="74"/>
                </a:lnTo>
                <a:lnTo>
                  <a:pt x="265" y="74"/>
                </a:lnTo>
                <a:lnTo>
                  <a:pt x="264" y="74"/>
                </a:lnTo>
                <a:lnTo>
                  <a:pt x="264" y="74"/>
                </a:lnTo>
                <a:lnTo>
                  <a:pt x="264" y="74"/>
                </a:lnTo>
                <a:lnTo>
                  <a:pt x="264" y="74"/>
                </a:lnTo>
                <a:lnTo>
                  <a:pt x="262" y="74"/>
                </a:lnTo>
                <a:lnTo>
                  <a:pt x="262" y="76"/>
                </a:lnTo>
                <a:lnTo>
                  <a:pt x="262" y="76"/>
                </a:lnTo>
                <a:lnTo>
                  <a:pt x="262" y="76"/>
                </a:lnTo>
                <a:lnTo>
                  <a:pt x="262" y="76"/>
                </a:lnTo>
                <a:lnTo>
                  <a:pt x="261" y="74"/>
                </a:lnTo>
                <a:lnTo>
                  <a:pt x="261" y="74"/>
                </a:lnTo>
                <a:lnTo>
                  <a:pt x="261" y="74"/>
                </a:lnTo>
                <a:lnTo>
                  <a:pt x="261" y="74"/>
                </a:lnTo>
                <a:lnTo>
                  <a:pt x="261" y="74"/>
                </a:lnTo>
                <a:lnTo>
                  <a:pt x="261" y="74"/>
                </a:lnTo>
                <a:lnTo>
                  <a:pt x="259" y="74"/>
                </a:lnTo>
                <a:lnTo>
                  <a:pt x="259" y="74"/>
                </a:lnTo>
                <a:lnTo>
                  <a:pt x="259" y="74"/>
                </a:lnTo>
                <a:lnTo>
                  <a:pt x="259" y="74"/>
                </a:lnTo>
                <a:lnTo>
                  <a:pt x="259" y="76"/>
                </a:lnTo>
                <a:lnTo>
                  <a:pt x="259" y="77"/>
                </a:lnTo>
                <a:lnTo>
                  <a:pt x="258" y="77"/>
                </a:lnTo>
                <a:lnTo>
                  <a:pt x="258" y="77"/>
                </a:lnTo>
                <a:lnTo>
                  <a:pt x="258" y="77"/>
                </a:lnTo>
                <a:lnTo>
                  <a:pt x="258" y="78"/>
                </a:lnTo>
                <a:lnTo>
                  <a:pt x="259" y="78"/>
                </a:lnTo>
                <a:lnTo>
                  <a:pt x="259" y="78"/>
                </a:lnTo>
                <a:lnTo>
                  <a:pt x="259" y="80"/>
                </a:lnTo>
                <a:lnTo>
                  <a:pt x="259" y="80"/>
                </a:lnTo>
                <a:lnTo>
                  <a:pt x="261" y="80"/>
                </a:lnTo>
                <a:lnTo>
                  <a:pt x="261" y="80"/>
                </a:lnTo>
                <a:lnTo>
                  <a:pt x="262" y="78"/>
                </a:lnTo>
                <a:lnTo>
                  <a:pt x="264" y="78"/>
                </a:lnTo>
                <a:lnTo>
                  <a:pt x="265" y="78"/>
                </a:lnTo>
                <a:lnTo>
                  <a:pt x="265" y="78"/>
                </a:lnTo>
                <a:lnTo>
                  <a:pt x="265" y="78"/>
                </a:lnTo>
                <a:lnTo>
                  <a:pt x="266" y="77"/>
                </a:lnTo>
                <a:lnTo>
                  <a:pt x="266" y="77"/>
                </a:lnTo>
                <a:lnTo>
                  <a:pt x="266" y="77"/>
                </a:lnTo>
                <a:lnTo>
                  <a:pt x="266" y="77"/>
                </a:lnTo>
                <a:lnTo>
                  <a:pt x="269" y="77"/>
                </a:lnTo>
                <a:lnTo>
                  <a:pt x="272" y="76"/>
                </a:lnTo>
                <a:lnTo>
                  <a:pt x="276" y="74"/>
                </a:lnTo>
                <a:lnTo>
                  <a:pt x="276" y="74"/>
                </a:lnTo>
                <a:lnTo>
                  <a:pt x="279" y="73"/>
                </a:lnTo>
                <a:lnTo>
                  <a:pt x="283" y="73"/>
                </a:lnTo>
                <a:lnTo>
                  <a:pt x="289" y="70"/>
                </a:lnTo>
                <a:lnTo>
                  <a:pt x="296" y="67"/>
                </a:lnTo>
                <a:lnTo>
                  <a:pt x="299" y="67"/>
                </a:lnTo>
                <a:lnTo>
                  <a:pt x="303" y="66"/>
                </a:lnTo>
                <a:lnTo>
                  <a:pt x="303" y="66"/>
                </a:lnTo>
                <a:lnTo>
                  <a:pt x="306" y="64"/>
                </a:lnTo>
                <a:lnTo>
                  <a:pt x="308" y="64"/>
                </a:lnTo>
                <a:lnTo>
                  <a:pt x="311" y="63"/>
                </a:lnTo>
                <a:lnTo>
                  <a:pt x="312" y="63"/>
                </a:lnTo>
                <a:lnTo>
                  <a:pt x="313" y="61"/>
                </a:lnTo>
                <a:lnTo>
                  <a:pt x="313" y="61"/>
                </a:lnTo>
                <a:lnTo>
                  <a:pt x="318" y="61"/>
                </a:lnTo>
                <a:lnTo>
                  <a:pt x="320" y="60"/>
                </a:lnTo>
                <a:lnTo>
                  <a:pt x="322" y="59"/>
                </a:lnTo>
                <a:lnTo>
                  <a:pt x="322" y="59"/>
                </a:lnTo>
                <a:lnTo>
                  <a:pt x="323" y="59"/>
                </a:lnTo>
                <a:lnTo>
                  <a:pt x="325" y="59"/>
                </a:lnTo>
                <a:lnTo>
                  <a:pt x="326" y="57"/>
                </a:lnTo>
                <a:lnTo>
                  <a:pt x="328" y="57"/>
                </a:lnTo>
                <a:lnTo>
                  <a:pt x="328" y="57"/>
                </a:lnTo>
                <a:lnTo>
                  <a:pt x="330" y="57"/>
                </a:lnTo>
                <a:lnTo>
                  <a:pt x="332" y="56"/>
                </a:lnTo>
                <a:lnTo>
                  <a:pt x="333" y="56"/>
                </a:lnTo>
                <a:lnTo>
                  <a:pt x="336" y="54"/>
                </a:lnTo>
                <a:lnTo>
                  <a:pt x="336" y="54"/>
                </a:lnTo>
                <a:lnTo>
                  <a:pt x="336" y="54"/>
                </a:lnTo>
                <a:lnTo>
                  <a:pt x="338" y="54"/>
                </a:lnTo>
                <a:lnTo>
                  <a:pt x="339" y="54"/>
                </a:lnTo>
                <a:lnTo>
                  <a:pt x="340" y="53"/>
                </a:lnTo>
                <a:lnTo>
                  <a:pt x="340" y="53"/>
                </a:lnTo>
                <a:lnTo>
                  <a:pt x="340" y="53"/>
                </a:lnTo>
                <a:lnTo>
                  <a:pt x="340" y="53"/>
                </a:lnTo>
                <a:lnTo>
                  <a:pt x="342" y="53"/>
                </a:lnTo>
                <a:lnTo>
                  <a:pt x="343" y="51"/>
                </a:lnTo>
                <a:lnTo>
                  <a:pt x="345" y="51"/>
                </a:lnTo>
                <a:lnTo>
                  <a:pt x="345" y="51"/>
                </a:lnTo>
                <a:lnTo>
                  <a:pt x="345" y="51"/>
                </a:lnTo>
                <a:lnTo>
                  <a:pt x="346" y="51"/>
                </a:lnTo>
                <a:lnTo>
                  <a:pt x="346" y="51"/>
                </a:lnTo>
                <a:lnTo>
                  <a:pt x="349" y="50"/>
                </a:lnTo>
                <a:lnTo>
                  <a:pt x="350" y="50"/>
                </a:lnTo>
                <a:lnTo>
                  <a:pt x="352" y="50"/>
                </a:lnTo>
                <a:lnTo>
                  <a:pt x="352" y="49"/>
                </a:lnTo>
                <a:lnTo>
                  <a:pt x="352" y="49"/>
                </a:lnTo>
                <a:lnTo>
                  <a:pt x="353" y="49"/>
                </a:lnTo>
                <a:lnTo>
                  <a:pt x="355" y="49"/>
                </a:lnTo>
                <a:lnTo>
                  <a:pt x="353" y="49"/>
                </a:lnTo>
                <a:lnTo>
                  <a:pt x="353" y="49"/>
                </a:lnTo>
                <a:lnTo>
                  <a:pt x="355" y="50"/>
                </a:lnTo>
                <a:lnTo>
                  <a:pt x="355" y="50"/>
                </a:lnTo>
                <a:lnTo>
                  <a:pt x="355" y="49"/>
                </a:lnTo>
                <a:lnTo>
                  <a:pt x="356" y="49"/>
                </a:lnTo>
                <a:lnTo>
                  <a:pt x="358" y="47"/>
                </a:lnTo>
                <a:lnTo>
                  <a:pt x="358" y="47"/>
                </a:lnTo>
                <a:lnTo>
                  <a:pt x="359" y="47"/>
                </a:lnTo>
                <a:lnTo>
                  <a:pt x="359" y="47"/>
                </a:lnTo>
                <a:lnTo>
                  <a:pt x="359" y="47"/>
                </a:lnTo>
                <a:lnTo>
                  <a:pt x="360" y="47"/>
                </a:lnTo>
                <a:lnTo>
                  <a:pt x="360" y="47"/>
                </a:lnTo>
                <a:lnTo>
                  <a:pt x="360" y="47"/>
                </a:lnTo>
                <a:lnTo>
                  <a:pt x="360" y="47"/>
                </a:lnTo>
                <a:lnTo>
                  <a:pt x="360" y="47"/>
                </a:lnTo>
                <a:lnTo>
                  <a:pt x="359" y="47"/>
                </a:lnTo>
                <a:lnTo>
                  <a:pt x="358" y="49"/>
                </a:lnTo>
                <a:lnTo>
                  <a:pt x="358" y="49"/>
                </a:lnTo>
                <a:lnTo>
                  <a:pt x="358" y="49"/>
                </a:lnTo>
                <a:lnTo>
                  <a:pt x="356" y="49"/>
                </a:lnTo>
                <a:lnTo>
                  <a:pt x="356" y="49"/>
                </a:lnTo>
                <a:lnTo>
                  <a:pt x="355" y="50"/>
                </a:lnTo>
                <a:lnTo>
                  <a:pt x="355" y="50"/>
                </a:lnTo>
                <a:lnTo>
                  <a:pt x="355" y="50"/>
                </a:lnTo>
                <a:lnTo>
                  <a:pt x="353" y="50"/>
                </a:lnTo>
                <a:lnTo>
                  <a:pt x="353" y="50"/>
                </a:lnTo>
                <a:lnTo>
                  <a:pt x="352" y="50"/>
                </a:lnTo>
                <a:lnTo>
                  <a:pt x="352" y="51"/>
                </a:lnTo>
                <a:lnTo>
                  <a:pt x="352" y="51"/>
                </a:lnTo>
                <a:lnTo>
                  <a:pt x="352" y="51"/>
                </a:lnTo>
                <a:lnTo>
                  <a:pt x="350" y="51"/>
                </a:lnTo>
                <a:lnTo>
                  <a:pt x="350" y="51"/>
                </a:lnTo>
                <a:lnTo>
                  <a:pt x="350" y="51"/>
                </a:lnTo>
                <a:lnTo>
                  <a:pt x="350" y="51"/>
                </a:lnTo>
                <a:lnTo>
                  <a:pt x="350" y="50"/>
                </a:lnTo>
                <a:lnTo>
                  <a:pt x="350" y="50"/>
                </a:lnTo>
                <a:lnTo>
                  <a:pt x="350" y="50"/>
                </a:lnTo>
                <a:lnTo>
                  <a:pt x="349" y="50"/>
                </a:lnTo>
                <a:lnTo>
                  <a:pt x="349" y="50"/>
                </a:lnTo>
                <a:lnTo>
                  <a:pt x="349" y="51"/>
                </a:lnTo>
                <a:lnTo>
                  <a:pt x="349" y="51"/>
                </a:lnTo>
                <a:lnTo>
                  <a:pt x="349" y="51"/>
                </a:lnTo>
                <a:lnTo>
                  <a:pt x="348" y="51"/>
                </a:lnTo>
                <a:lnTo>
                  <a:pt x="348" y="51"/>
                </a:lnTo>
                <a:lnTo>
                  <a:pt x="348" y="51"/>
                </a:lnTo>
                <a:lnTo>
                  <a:pt x="348" y="51"/>
                </a:lnTo>
                <a:lnTo>
                  <a:pt x="346" y="53"/>
                </a:lnTo>
                <a:lnTo>
                  <a:pt x="345" y="53"/>
                </a:lnTo>
                <a:lnTo>
                  <a:pt x="345" y="53"/>
                </a:lnTo>
                <a:lnTo>
                  <a:pt x="345" y="53"/>
                </a:lnTo>
                <a:lnTo>
                  <a:pt x="343" y="53"/>
                </a:lnTo>
                <a:lnTo>
                  <a:pt x="343" y="53"/>
                </a:lnTo>
                <a:lnTo>
                  <a:pt x="342" y="53"/>
                </a:lnTo>
                <a:lnTo>
                  <a:pt x="342" y="53"/>
                </a:lnTo>
                <a:lnTo>
                  <a:pt x="342" y="54"/>
                </a:lnTo>
                <a:lnTo>
                  <a:pt x="340" y="54"/>
                </a:lnTo>
                <a:lnTo>
                  <a:pt x="340" y="54"/>
                </a:lnTo>
                <a:lnTo>
                  <a:pt x="339" y="54"/>
                </a:lnTo>
                <a:lnTo>
                  <a:pt x="339" y="54"/>
                </a:lnTo>
                <a:lnTo>
                  <a:pt x="338" y="56"/>
                </a:lnTo>
                <a:lnTo>
                  <a:pt x="336" y="57"/>
                </a:lnTo>
                <a:lnTo>
                  <a:pt x="336" y="56"/>
                </a:lnTo>
                <a:lnTo>
                  <a:pt x="336" y="56"/>
                </a:lnTo>
                <a:lnTo>
                  <a:pt x="336" y="56"/>
                </a:lnTo>
                <a:lnTo>
                  <a:pt x="335" y="56"/>
                </a:lnTo>
                <a:lnTo>
                  <a:pt x="335" y="57"/>
                </a:lnTo>
                <a:lnTo>
                  <a:pt x="335" y="57"/>
                </a:lnTo>
                <a:lnTo>
                  <a:pt x="335" y="57"/>
                </a:lnTo>
                <a:lnTo>
                  <a:pt x="335" y="57"/>
                </a:lnTo>
                <a:lnTo>
                  <a:pt x="335" y="57"/>
                </a:lnTo>
                <a:lnTo>
                  <a:pt x="336" y="57"/>
                </a:lnTo>
                <a:lnTo>
                  <a:pt x="338" y="57"/>
                </a:lnTo>
                <a:lnTo>
                  <a:pt x="339" y="57"/>
                </a:lnTo>
                <a:lnTo>
                  <a:pt x="339" y="57"/>
                </a:lnTo>
                <a:lnTo>
                  <a:pt x="338" y="57"/>
                </a:lnTo>
                <a:lnTo>
                  <a:pt x="336" y="59"/>
                </a:lnTo>
                <a:lnTo>
                  <a:pt x="335" y="60"/>
                </a:lnTo>
                <a:lnTo>
                  <a:pt x="333" y="60"/>
                </a:lnTo>
                <a:lnTo>
                  <a:pt x="332" y="60"/>
                </a:lnTo>
                <a:lnTo>
                  <a:pt x="332" y="60"/>
                </a:lnTo>
                <a:lnTo>
                  <a:pt x="332" y="60"/>
                </a:lnTo>
                <a:lnTo>
                  <a:pt x="330" y="60"/>
                </a:lnTo>
                <a:lnTo>
                  <a:pt x="329" y="61"/>
                </a:lnTo>
                <a:lnTo>
                  <a:pt x="328" y="61"/>
                </a:lnTo>
                <a:lnTo>
                  <a:pt x="328" y="61"/>
                </a:lnTo>
                <a:lnTo>
                  <a:pt x="326" y="61"/>
                </a:lnTo>
                <a:lnTo>
                  <a:pt x="326" y="61"/>
                </a:lnTo>
                <a:lnTo>
                  <a:pt x="326" y="61"/>
                </a:lnTo>
                <a:lnTo>
                  <a:pt x="326" y="63"/>
                </a:lnTo>
                <a:lnTo>
                  <a:pt x="325" y="63"/>
                </a:lnTo>
                <a:lnTo>
                  <a:pt x="325" y="63"/>
                </a:lnTo>
                <a:lnTo>
                  <a:pt x="323" y="63"/>
                </a:lnTo>
                <a:lnTo>
                  <a:pt x="323" y="63"/>
                </a:lnTo>
                <a:lnTo>
                  <a:pt x="323" y="64"/>
                </a:lnTo>
                <a:lnTo>
                  <a:pt x="322" y="64"/>
                </a:lnTo>
                <a:lnTo>
                  <a:pt x="320" y="64"/>
                </a:lnTo>
                <a:lnTo>
                  <a:pt x="319" y="64"/>
                </a:lnTo>
                <a:lnTo>
                  <a:pt x="319" y="64"/>
                </a:lnTo>
                <a:lnTo>
                  <a:pt x="318" y="66"/>
                </a:lnTo>
                <a:lnTo>
                  <a:pt x="318" y="66"/>
                </a:lnTo>
                <a:lnTo>
                  <a:pt x="318" y="66"/>
                </a:lnTo>
                <a:lnTo>
                  <a:pt x="319" y="67"/>
                </a:lnTo>
                <a:lnTo>
                  <a:pt x="319" y="69"/>
                </a:lnTo>
                <a:lnTo>
                  <a:pt x="320" y="70"/>
                </a:lnTo>
                <a:lnTo>
                  <a:pt x="320" y="70"/>
                </a:lnTo>
                <a:lnTo>
                  <a:pt x="320" y="70"/>
                </a:lnTo>
                <a:lnTo>
                  <a:pt x="320" y="70"/>
                </a:lnTo>
                <a:lnTo>
                  <a:pt x="320" y="70"/>
                </a:lnTo>
                <a:lnTo>
                  <a:pt x="320" y="70"/>
                </a:lnTo>
                <a:lnTo>
                  <a:pt x="319" y="71"/>
                </a:lnTo>
                <a:lnTo>
                  <a:pt x="319" y="71"/>
                </a:lnTo>
                <a:lnTo>
                  <a:pt x="319" y="71"/>
                </a:lnTo>
                <a:lnTo>
                  <a:pt x="319" y="71"/>
                </a:lnTo>
                <a:lnTo>
                  <a:pt x="319" y="71"/>
                </a:lnTo>
                <a:lnTo>
                  <a:pt x="319" y="71"/>
                </a:lnTo>
                <a:lnTo>
                  <a:pt x="319" y="71"/>
                </a:lnTo>
                <a:lnTo>
                  <a:pt x="320" y="71"/>
                </a:lnTo>
                <a:lnTo>
                  <a:pt x="320" y="71"/>
                </a:lnTo>
                <a:lnTo>
                  <a:pt x="320" y="71"/>
                </a:lnTo>
                <a:lnTo>
                  <a:pt x="320" y="71"/>
                </a:lnTo>
                <a:lnTo>
                  <a:pt x="320" y="70"/>
                </a:lnTo>
                <a:lnTo>
                  <a:pt x="320" y="70"/>
                </a:lnTo>
                <a:lnTo>
                  <a:pt x="320" y="69"/>
                </a:lnTo>
                <a:lnTo>
                  <a:pt x="320" y="69"/>
                </a:lnTo>
                <a:lnTo>
                  <a:pt x="320" y="67"/>
                </a:lnTo>
                <a:lnTo>
                  <a:pt x="320" y="67"/>
                </a:lnTo>
                <a:lnTo>
                  <a:pt x="320" y="67"/>
                </a:lnTo>
                <a:lnTo>
                  <a:pt x="320" y="67"/>
                </a:lnTo>
                <a:lnTo>
                  <a:pt x="320" y="66"/>
                </a:lnTo>
                <a:lnTo>
                  <a:pt x="322" y="66"/>
                </a:lnTo>
                <a:lnTo>
                  <a:pt x="322" y="66"/>
                </a:lnTo>
                <a:lnTo>
                  <a:pt x="322" y="66"/>
                </a:lnTo>
                <a:lnTo>
                  <a:pt x="322" y="66"/>
                </a:lnTo>
                <a:lnTo>
                  <a:pt x="323" y="66"/>
                </a:lnTo>
                <a:lnTo>
                  <a:pt x="323" y="66"/>
                </a:lnTo>
                <a:lnTo>
                  <a:pt x="323" y="66"/>
                </a:lnTo>
                <a:lnTo>
                  <a:pt x="323" y="66"/>
                </a:lnTo>
                <a:lnTo>
                  <a:pt x="323" y="66"/>
                </a:lnTo>
                <a:lnTo>
                  <a:pt x="325" y="66"/>
                </a:lnTo>
                <a:lnTo>
                  <a:pt x="325" y="66"/>
                </a:lnTo>
                <a:lnTo>
                  <a:pt x="325" y="66"/>
                </a:lnTo>
                <a:lnTo>
                  <a:pt x="325" y="66"/>
                </a:lnTo>
                <a:lnTo>
                  <a:pt x="325" y="66"/>
                </a:lnTo>
                <a:lnTo>
                  <a:pt x="325" y="64"/>
                </a:lnTo>
                <a:lnTo>
                  <a:pt x="325" y="64"/>
                </a:lnTo>
                <a:lnTo>
                  <a:pt x="326" y="64"/>
                </a:lnTo>
                <a:lnTo>
                  <a:pt x="328" y="64"/>
                </a:lnTo>
                <a:lnTo>
                  <a:pt x="328" y="64"/>
                </a:lnTo>
                <a:lnTo>
                  <a:pt x="328" y="64"/>
                </a:lnTo>
                <a:lnTo>
                  <a:pt x="328" y="64"/>
                </a:lnTo>
                <a:lnTo>
                  <a:pt x="328" y="64"/>
                </a:lnTo>
                <a:lnTo>
                  <a:pt x="328" y="64"/>
                </a:lnTo>
                <a:lnTo>
                  <a:pt x="328" y="64"/>
                </a:lnTo>
                <a:lnTo>
                  <a:pt x="329" y="64"/>
                </a:lnTo>
                <a:lnTo>
                  <a:pt x="329" y="63"/>
                </a:lnTo>
                <a:lnTo>
                  <a:pt x="329" y="63"/>
                </a:lnTo>
                <a:lnTo>
                  <a:pt x="329" y="63"/>
                </a:lnTo>
                <a:lnTo>
                  <a:pt x="329" y="63"/>
                </a:lnTo>
                <a:lnTo>
                  <a:pt x="330" y="63"/>
                </a:lnTo>
                <a:lnTo>
                  <a:pt x="330" y="63"/>
                </a:lnTo>
                <a:lnTo>
                  <a:pt x="332" y="63"/>
                </a:lnTo>
                <a:lnTo>
                  <a:pt x="332" y="63"/>
                </a:lnTo>
                <a:lnTo>
                  <a:pt x="333" y="63"/>
                </a:lnTo>
                <a:lnTo>
                  <a:pt x="333" y="63"/>
                </a:lnTo>
                <a:lnTo>
                  <a:pt x="333" y="63"/>
                </a:lnTo>
                <a:lnTo>
                  <a:pt x="330" y="64"/>
                </a:lnTo>
                <a:lnTo>
                  <a:pt x="329" y="66"/>
                </a:lnTo>
                <a:lnTo>
                  <a:pt x="328" y="66"/>
                </a:lnTo>
                <a:lnTo>
                  <a:pt x="328" y="66"/>
                </a:lnTo>
                <a:lnTo>
                  <a:pt x="328" y="66"/>
                </a:lnTo>
                <a:lnTo>
                  <a:pt x="326" y="66"/>
                </a:lnTo>
                <a:lnTo>
                  <a:pt x="326" y="66"/>
                </a:lnTo>
                <a:lnTo>
                  <a:pt x="326" y="66"/>
                </a:lnTo>
                <a:lnTo>
                  <a:pt x="326" y="66"/>
                </a:lnTo>
                <a:lnTo>
                  <a:pt x="326" y="66"/>
                </a:lnTo>
                <a:lnTo>
                  <a:pt x="326" y="66"/>
                </a:lnTo>
                <a:lnTo>
                  <a:pt x="328" y="67"/>
                </a:lnTo>
                <a:lnTo>
                  <a:pt x="328" y="67"/>
                </a:lnTo>
                <a:lnTo>
                  <a:pt x="328" y="69"/>
                </a:lnTo>
                <a:lnTo>
                  <a:pt x="328" y="69"/>
                </a:lnTo>
                <a:lnTo>
                  <a:pt x="329" y="69"/>
                </a:lnTo>
                <a:lnTo>
                  <a:pt x="329" y="67"/>
                </a:lnTo>
                <a:lnTo>
                  <a:pt x="329" y="67"/>
                </a:lnTo>
                <a:lnTo>
                  <a:pt x="329" y="67"/>
                </a:lnTo>
                <a:lnTo>
                  <a:pt x="329" y="67"/>
                </a:lnTo>
                <a:lnTo>
                  <a:pt x="329" y="66"/>
                </a:lnTo>
                <a:lnTo>
                  <a:pt x="330" y="66"/>
                </a:lnTo>
                <a:lnTo>
                  <a:pt x="330" y="66"/>
                </a:lnTo>
                <a:lnTo>
                  <a:pt x="330" y="66"/>
                </a:lnTo>
                <a:lnTo>
                  <a:pt x="330" y="66"/>
                </a:lnTo>
                <a:lnTo>
                  <a:pt x="332" y="66"/>
                </a:lnTo>
                <a:lnTo>
                  <a:pt x="332" y="66"/>
                </a:lnTo>
                <a:lnTo>
                  <a:pt x="332" y="66"/>
                </a:lnTo>
                <a:lnTo>
                  <a:pt x="332" y="66"/>
                </a:lnTo>
                <a:lnTo>
                  <a:pt x="332" y="66"/>
                </a:lnTo>
                <a:lnTo>
                  <a:pt x="332" y="67"/>
                </a:lnTo>
                <a:lnTo>
                  <a:pt x="333" y="67"/>
                </a:lnTo>
                <a:lnTo>
                  <a:pt x="333" y="67"/>
                </a:lnTo>
                <a:lnTo>
                  <a:pt x="333" y="67"/>
                </a:lnTo>
                <a:lnTo>
                  <a:pt x="333" y="67"/>
                </a:lnTo>
                <a:lnTo>
                  <a:pt x="333" y="67"/>
                </a:lnTo>
                <a:lnTo>
                  <a:pt x="335" y="67"/>
                </a:lnTo>
                <a:lnTo>
                  <a:pt x="335" y="67"/>
                </a:lnTo>
                <a:lnTo>
                  <a:pt x="336" y="67"/>
                </a:lnTo>
                <a:lnTo>
                  <a:pt x="338" y="66"/>
                </a:lnTo>
                <a:lnTo>
                  <a:pt x="339" y="66"/>
                </a:lnTo>
                <a:lnTo>
                  <a:pt x="339" y="66"/>
                </a:lnTo>
                <a:lnTo>
                  <a:pt x="339" y="64"/>
                </a:lnTo>
                <a:lnTo>
                  <a:pt x="339" y="64"/>
                </a:lnTo>
                <a:lnTo>
                  <a:pt x="340" y="64"/>
                </a:lnTo>
                <a:lnTo>
                  <a:pt x="340" y="66"/>
                </a:lnTo>
                <a:lnTo>
                  <a:pt x="340" y="66"/>
                </a:lnTo>
                <a:lnTo>
                  <a:pt x="339" y="66"/>
                </a:lnTo>
                <a:lnTo>
                  <a:pt x="339" y="66"/>
                </a:lnTo>
                <a:lnTo>
                  <a:pt x="339" y="66"/>
                </a:lnTo>
                <a:lnTo>
                  <a:pt x="339" y="66"/>
                </a:lnTo>
                <a:lnTo>
                  <a:pt x="340" y="66"/>
                </a:lnTo>
                <a:lnTo>
                  <a:pt x="340" y="67"/>
                </a:lnTo>
                <a:lnTo>
                  <a:pt x="340" y="67"/>
                </a:lnTo>
                <a:lnTo>
                  <a:pt x="338" y="69"/>
                </a:lnTo>
                <a:lnTo>
                  <a:pt x="338" y="69"/>
                </a:lnTo>
                <a:lnTo>
                  <a:pt x="338" y="69"/>
                </a:lnTo>
                <a:lnTo>
                  <a:pt x="338" y="69"/>
                </a:lnTo>
                <a:lnTo>
                  <a:pt x="336" y="69"/>
                </a:lnTo>
                <a:lnTo>
                  <a:pt x="336" y="69"/>
                </a:lnTo>
                <a:lnTo>
                  <a:pt x="336" y="69"/>
                </a:lnTo>
                <a:lnTo>
                  <a:pt x="336" y="70"/>
                </a:lnTo>
                <a:lnTo>
                  <a:pt x="336" y="70"/>
                </a:lnTo>
                <a:lnTo>
                  <a:pt x="335" y="70"/>
                </a:lnTo>
                <a:lnTo>
                  <a:pt x="335" y="70"/>
                </a:lnTo>
                <a:lnTo>
                  <a:pt x="335" y="70"/>
                </a:lnTo>
                <a:lnTo>
                  <a:pt x="335" y="69"/>
                </a:lnTo>
                <a:lnTo>
                  <a:pt x="335" y="69"/>
                </a:lnTo>
                <a:lnTo>
                  <a:pt x="335" y="69"/>
                </a:lnTo>
                <a:lnTo>
                  <a:pt x="335" y="70"/>
                </a:lnTo>
                <a:lnTo>
                  <a:pt x="333" y="70"/>
                </a:lnTo>
                <a:lnTo>
                  <a:pt x="333" y="70"/>
                </a:lnTo>
                <a:lnTo>
                  <a:pt x="333" y="70"/>
                </a:lnTo>
                <a:lnTo>
                  <a:pt x="333" y="70"/>
                </a:lnTo>
                <a:lnTo>
                  <a:pt x="333" y="71"/>
                </a:lnTo>
                <a:lnTo>
                  <a:pt x="333" y="71"/>
                </a:lnTo>
                <a:lnTo>
                  <a:pt x="333" y="71"/>
                </a:lnTo>
                <a:lnTo>
                  <a:pt x="333" y="73"/>
                </a:lnTo>
                <a:lnTo>
                  <a:pt x="333" y="73"/>
                </a:lnTo>
                <a:lnTo>
                  <a:pt x="333" y="73"/>
                </a:lnTo>
                <a:lnTo>
                  <a:pt x="333" y="73"/>
                </a:lnTo>
                <a:lnTo>
                  <a:pt x="335" y="73"/>
                </a:lnTo>
                <a:lnTo>
                  <a:pt x="335" y="73"/>
                </a:lnTo>
                <a:lnTo>
                  <a:pt x="333" y="73"/>
                </a:lnTo>
                <a:lnTo>
                  <a:pt x="333" y="73"/>
                </a:lnTo>
                <a:lnTo>
                  <a:pt x="333" y="74"/>
                </a:lnTo>
                <a:lnTo>
                  <a:pt x="333" y="74"/>
                </a:lnTo>
                <a:lnTo>
                  <a:pt x="333" y="74"/>
                </a:lnTo>
                <a:lnTo>
                  <a:pt x="332" y="74"/>
                </a:lnTo>
                <a:lnTo>
                  <a:pt x="332" y="74"/>
                </a:lnTo>
                <a:lnTo>
                  <a:pt x="330" y="74"/>
                </a:lnTo>
                <a:lnTo>
                  <a:pt x="329" y="76"/>
                </a:lnTo>
                <a:lnTo>
                  <a:pt x="328" y="77"/>
                </a:lnTo>
                <a:lnTo>
                  <a:pt x="328" y="77"/>
                </a:lnTo>
                <a:lnTo>
                  <a:pt x="328" y="76"/>
                </a:lnTo>
                <a:lnTo>
                  <a:pt x="328" y="76"/>
                </a:lnTo>
                <a:lnTo>
                  <a:pt x="326" y="76"/>
                </a:lnTo>
                <a:lnTo>
                  <a:pt x="325" y="76"/>
                </a:lnTo>
                <a:lnTo>
                  <a:pt x="325" y="76"/>
                </a:lnTo>
                <a:lnTo>
                  <a:pt x="325" y="76"/>
                </a:lnTo>
                <a:lnTo>
                  <a:pt x="323" y="77"/>
                </a:lnTo>
                <a:lnTo>
                  <a:pt x="323" y="77"/>
                </a:lnTo>
                <a:lnTo>
                  <a:pt x="323" y="77"/>
                </a:lnTo>
                <a:lnTo>
                  <a:pt x="323" y="77"/>
                </a:lnTo>
                <a:lnTo>
                  <a:pt x="323" y="77"/>
                </a:lnTo>
                <a:lnTo>
                  <a:pt x="322" y="77"/>
                </a:lnTo>
                <a:lnTo>
                  <a:pt x="320" y="78"/>
                </a:lnTo>
                <a:lnTo>
                  <a:pt x="318" y="78"/>
                </a:lnTo>
                <a:lnTo>
                  <a:pt x="318" y="78"/>
                </a:lnTo>
                <a:lnTo>
                  <a:pt x="316" y="80"/>
                </a:lnTo>
                <a:lnTo>
                  <a:pt x="316" y="80"/>
                </a:lnTo>
                <a:lnTo>
                  <a:pt x="316" y="78"/>
                </a:lnTo>
                <a:lnTo>
                  <a:pt x="316" y="78"/>
                </a:lnTo>
                <a:lnTo>
                  <a:pt x="316" y="78"/>
                </a:lnTo>
                <a:lnTo>
                  <a:pt x="316" y="78"/>
                </a:lnTo>
                <a:lnTo>
                  <a:pt x="316" y="78"/>
                </a:lnTo>
                <a:lnTo>
                  <a:pt x="316" y="78"/>
                </a:lnTo>
                <a:lnTo>
                  <a:pt x="316" y="78"/>
                </a:lnTo>
                <a:lnTo>
                  <a:pt x="315" y="78"/>
                </a:lnTo>
                <a:lnTo>
                  <a:pt x="315" y="78"/>
                </a:lnTo>
                <a:lnTo>
                  <a:pt x="315" y="78"/>
                </a:lnTo>
                <a:lnTo>
                  <a:pt x="315" y="78"/>
                </a:lnTo>
                <a:lnTo>
                  <a:pt x="315" y="80"/>
                </a:lnTo>
                <a:lnTo>
                  <a:pt x="316" y="80"/>
                </a:lnTo>
                <a:lnTo>
                  <a:pt x="316" y="80"/>
                </a:lnTo>
                <a:lnTo>
                  <a:pt x="316" y="80"/>
                </a:lnTo>
                <a:lnTo>
                  <a:pt x="315" y="80"/>
                </a:lnTo>
                <a:lnTo>
                  <a:pt x="313" y="81"/>
                </a:lnTo>
                <a:lnTo>
                  <a:pt x="312" y="81"/>
                </a:lnTo>
                <a:lnTo>
                  <a:pt x="312" y="81"/>
                </a:lnTo>
                <a:lnTo>
                  <a:pt x="311" y="81"/>
                </a:lnTo>
                <a:lnTo>
                  <a:pt x="311" y="81"/>
                </a:lnTo>
                <a:lnTo>
                  <a:pt x="309" y="83"/>
                </a:lnTo>
                <a:lnTo>
                  <a:pt x="309" y="83"/>
                </a:lnTo>
                <a:lnTo>
                  <a:pt x="308" y="83"/>
                </a:lnTo>
                <a:lnTo>
                  <a:pt x="308" y="83"/>
                </a:lnTo>
                <a:lnTo>
                  <a:pt x="308" y="83"/>
                </a:lnTo>
                <a:lnTo>
                  <a:pt x="308" y="83"/>
                </a:lnTo>
                <a:lnTo>
                  <a:pt x="306" y="84"/>
                </a:lnTo>
                <a:lnTo>
                  <a:pt x="306" y="84"/>
                </a:lnTo>
                <a:lnTo>
                  <a:pt x="305" y="81"/>
                </a:lnTo>
                <a:lnTo>
                  <a:pt x="302" y="83"/>
                </a:lnTo>
                <a:lnTo>
                  <a:pt x="302" y="83"/>
                </a:lnTo>
                <a:lnTo>
                  <a:pt x="303" y="83"/>
                </a:lnTo>
                <a:lnTo>
                  <a:pt x="303" y="83"/>
                </a:lnTo>
                <a:lnTo>
                  <a:pt x="305" y="83"/>
                </a:lnTo>
                <a:lnTo>
                  <a:pt x="305" y="83"/>
                </a:lnTo>
                <a:lnTo>
                  <a:pt x="305" y="83"/>
                </a:lnTo>
                <a:lnTo>
                  <a:pt x="303" y="83"/>
                </a:lnTo>
                <a:lnTo>
                  <a:pt x="303" y="83"/>
                </a:lnTo>
                <a:lnTo>
                  <a:pt x="303" y="84"/>
                </a:lnTo>
                <a:lnTo>
                  <a:pt x="303" y="84"/>
                </a:lnTo>
                <a:lnTo>
                  <a:pt x="303" y="84"/>
                </a:lnTo>
                <a:lnTo>
                  <a:pt x="303" y="84"/>
                </a:lnTo>
                <a:lnTo>
                  <a:pt x="303" y="84"/>
                </a:lnTo>
                <a:lnTo>
                  <a:pt x="303" y="84"/>
                </a:lnTo>
                <a:lnTo>
                  <a:pt x="303" y="84"/>
                </a:lnTo>
                <a:lnTo>
                  <a:pt x="303" y="84"/>
                </a:lnTo>
                <a:lnTo>
                  <a:pt x="303" y="84"/>
                </a:lnTo>
                <a:lnTo>
                  <a:pt x="302" y="84"/>
                </a:lnTo>
                <a:lnTo>
                  <a:pt x="302" y="84"/>
                </a:lnTo>
                <a:lnTo>
                  <a:pt x="301" y="84"/>
                </a:lnTo>
                <a:lnTo>
                  <a:pt x="301" y="86"/>
                </a:lnTo>
                <a:lnTo>
                  <a:pt x="299" y="86"/>
                </a:lnTo>
                <a:lnTo>
                  <a:pt x="299" y="86"/>
                </a:lnTo>
                <a:lnTo>
                  <a:pt x="299" y="86"/>
                </a:lnTo>
                <a:lnTo>
                  <a:pt x="299" y="86"/>
                </a:lnTo>
                <a:lnTo>
                  <a:pt x="299" y="86"/>
                </a:lnTo>
                <a:lnTo>
                  <a:pt x="299" y="87"/>
                </a:lnTo>
                <a:lnTo>
                  <a:pt x="299" y="87"/>
                </a:lnTo>
                <a:lnTo>
                  <a:pt x="299" y="87"/>
                </a:lnTo>
                <a:lnTo>
                  <a:pt x="299" y="88"/>
                </a:lnTo>
                <a:lnTo>
                  <a:pt x="299" y="88"/>
                </a:lnTo>
                <a:lnTo>
                  <a:pt x="299" y="88"/>
                </a:lnTo>
                <a:lnTo>
                  <a:pt x="299" y="88"/>
                </a:lnTo>
                <a:lnTo>
                  <a:pt x="301" y="87"/>
                </a:lnTo>
                <a:lnTo>
                  <a:pt x="301" y="87"/>
                </a:lnTo>
                <a:lnTo>
                  <a:pt x="301" y="87"/>
                </a:lnTo>
                <a:lnTo>
                  <a:pt x="301" y="87"/>
                </a:lnTo>
                <a:lnTo>
                  <a:pt x="301" y="87"/>
                </a:lnTo>
                <a:lnTo>
                  <a:pt x="302" y="87"/>
                </a:lnTo>
                <a:lnTo>
                  <a:pt x="302" y="88"/>
                </a:lnTo>
                <a:lnTo>
                  <a:pt x="302" y="88"/>
                </a:lnTo>
                <a:lnTo>
                  <a:pt x="302" y="88"/>
                </a:lnTo>
                <a:lnTo>
                  <a:pt x="302" y="87"/>
                </a:lnTo>
                <a:lnTo>
                  <a:pt x="303" y="88"/>
                </a:lnTo>
                <a:lnTo>
                  <a:pt x="303" y="88"/>
                </a:lnTo>
                <a:lnTo>
                  <a:pt x="302" y="88"/>
                </a:lnTo>
                <a:lnTo>
                  <a:pt x="302" y="88"/>
                </a:lnTo>
                <a:lnTo>
                  <a:pt x="302" y="91"/>
                </a:lnTo>
                <a:lnTo>
                  <a:pt x="302" y="91"/>
                </a:lnTo>
                <a:lnTo>
                  <a:pt x="303" y="91"/>
                </a:lnTo>
                <a:lnTo>
                  <a:pt x="303" y="91"/>
                </a:lnTo>
                <a:lnTo>
                  <a:pt x="303" y="91"/>
                </a:lnTo>
                <a:lnTo>
                  <a:pt x="303" y="91"/>
                </a:lnTo>
                <a:lnTo>
                  <a:pt x="303" y="93"/>
                </a:lnTo>
                <a:lnTo>
                  <a:pt x="303" y="93"/>
                </a:lnTo>
                <a:lnTo>
                  <a:pt x="303" y="93"/>
                </a:lnTo>
                <a:lnTo>
                  <a:pt x="306" y="93"/>
                </a:lnTo>
                <a:lnTo>
                  <a:pt x="306" y="93"/>
                </a:lnTo>
                <a:lnTo>
                  <a:pt x="303" y="94"/>
                </a:lnTo>
                <a:lnTo>
                  <a:pt x="302" y="96"/>
                </a:lnTo>
                <a:lnTo>
                  <a:pt x="301" y="96"/>
                </a:lnTo>
                <a:lnTo>
                  <a:pt x="301" y="96"/>
                </a:lnTo>
                <a:lnTo>
                  <a:pt x="301" y="97"/>
                </a:lnTo>
                <a:lnTo>
                  <a:pt x="301" y="98"/>
                </a:lnTo>
                <a:lnTo>
                  <a:pt x="301" y="98"/>
                </a:lnTo>
                <a:lnTo>
                  <a:pt x="301" y="100"/>
                </a:lnTo>
                <a:lnTo>
                  <a:pt x="301" y="100"/>
                </a:lnTo>
                <a:lnTo>
                  <a:pt x="301" y="100"/>
                </a:lnTo>
                <a:lnTo>
                  <a:pt x="301" y="100"/>
                </a:lnTo>
                <a:lnTo>
                  <a:pt x="302" y="100"/>
                </a:lnTo>
                <a:lnTo>
                  <a:pt x="302" y="100"/>
                </a:lnTo>
                <a:lnTo>
                  <a:pt x="302" y="100"/>
                </a:lnTo>
                <a:lnTo>
                  <a:pt x="302" y="100"/>
                </a:lnTo>
                <a:lnTo>
                  <a:pt x="303" y="100"/>
                </a:lnTo>
                <a:lnTo>
                  <a:pt x="303" y="100"/>
                </a:lnTo>
                <a:lnTo>
                  <a:pt x="302" y="100"/>
                </a:lnTo>
                <a:lnTo>
                  <a:pt x="302" y="100"/>
                </a:lnTo>
                <a:lnTo>
                  <a:pt x="302" y="100"/>
                </a:lnTo>
                <a:lnTo>
                  <a:pt x="302" y="100"/>
                </a:lnTo>
                <a:lnTo>
                  <a:pt x="302" y="100"/>
                </a:lnTo>
                <a:lnTo>
                  <a:pt x="303" y="100"/>
                </a:lnTo>
                <a:lnTo>
                  <a:pt x="305" y="100"/>
                </a:lnTo>
                <a:lnTo>
                  <a:pt x="306" y="100"/>
                </a:lnTo>
                <a:lnTo>
                  <a:pt x="306" y="98"/>
                </a:lnTo>
                <a:lnTo>
                  <a:pt x="306" y="98"/>
                </a:lnTo>
                <a:lnTo>
                  <a:pt x="308" y="98"/>
                </a:lnTo>
                <a:lnTo>
                  <a:pt x="308" y="98"/>
                </a:lnTo>
                <a:lnTo>
                  <a:pt x="308" y="98"/>
                </a:lnTo>
                <a:lnTo>
                  <a:pt x="308" y="98"/>
                </a:lnTo>
                <a:lnTo>
                  <a:pt x="308" y="98"/>
                </a:lnTo>
                <a:lnTo>
                  <a:pt x="309" y="97"/>
                </a:lnTo>
                <a:lnTo>
                  <a:pt x="311" y="97"/>
                </a:lnTo>
                <a:lnTo>
                  <a:pt x="311" y="97"/>
                </a:lnTo>
                <a:lnTo>
                  <a:pt x="311" y="97"/>
                </a:lnTo>
                <a:lnTo>
                  <a:pt x="311" y="97"/>
                </a:lnTo>
                <a:lnTo>
                  <a:pt x="312" y="97"/>
                </a:lnTo>
                <a:lnTo>
                  <a:pt x="312" y="97"/>
                </a:lnTo>
                <a:lnTo>
                  <a:pt x="313" y="97"/>
                </a:lnTo>
                <a:lnTo>
                  <a:pt x="313" y="97"/>
                </a:lnTo>
                <a:lnTo>
                  <a:pt x="313" y="97"/>
                </a:lnTo>
                <a:lnTo>
                  <a:pt x="313" y="97"/>
                </a:lnTo>
                <a:lnTo>
                  <a:pt x="312" y="96"/>
                </a:lnTo>
                <a:lnTo>
                  <a:pt x="312" y="96"/>
                </a:lnTo>
                <a:lnTo>
                  <a:pt x="312" y="94"/>
                </a:lnTo>
                <a:lnTo>
                  <a:pt x="312" y="94"/>
                </a:lnTo>
                <a:lnTo>
                  <a:pt x="313" y="94"/>
                </a:lnTo>
                <a:lnTo>
                  <a:pt x="313" y="94"/>
                </a:lnTo>
                <a:lnTo>
                  <a:pt x="315" y="94"/>
                </a:lnTo>
                <a:lnTo>
                  <a:pt x="315" y="94"/>
                </a:lnTo>
                <a:lnTo>
                  <a:pt x="315" y="94"/>
                </a:lnTo>
                <a:lnTo>
                  <a:pt x="313" y="93"/>
                </a:lnTo>
                <a:lnTo>
                  <a:pt x="313" y="93"/>
                </a:lnTo>
                <a:lnTo>
                  <a:pt x="313" y="91"/>
                </a:lnTo>
                <a:lnTo>
                  <a:pt x="313" y="91"/>
                </a:lnTo>
                <a:lnTo>
                  <a:pt x="313" y="91"/>
                </a:lnTo>
                <a:lnTo>
                  <a:pt x="313" y="93"/>
                </a:lnTo>
                <a:lnTo>
                  <a:pt x="313" y="93"/>
                </a:lnTo>
                <a:lnTo>
                  <a:pt x="313" y="93"/>
                </a:lnTo>
                <a:lnTo>
                  <a:pt x="313" y="93"/>
                </a:lnTo>
                <a:lnTo>
                  <a:pt x="315" y="93"/>
                </a:lnTo>
                <a:lnTo>
                  <a:pt x="316" y="93"/>
                </a:lnTo>
                <a:lnTo>
                  <a:pt x="316" y="93"/>
                </a:lnTo>
                <a:lnTo>
                  <a:pt x="316" y="94"/>
                </a:lnTo>
                <a:lnTo>
                  <a:pt x="316" y="94"/>
                </a:lnTo>
                <a:lnTo>
                  <a:pt x="316" y="94"/>
                </a:lnTo>
                <a:lnTo>
                  <a:pt x="315" y="94"/>
                </a:lnTo>
                <a:lnTo>
                  <a:pt x="315" y="96"/>
                </a:lnTo>
                <a:lnTo>
                  <a:pt x="315" y="96"/>
                </a:lnTo>
                <a:lnTo>
                  <a:pt x="315" y="96"/>
                </a:lnTo>
                <a:lnTo>
                  <a:pt x="315" y="97"/>
                </a:lnTo>
                <a:lnTo>
                  <a:pt x="315" y="97"/>
                </a:lnTo>
                <a:lnTo>
                  <a:pt x="315" y="98"/>
                </a:lnTo>
                <a:lnTo>
                  <a:pt x="316" y="100"/>
                </a:lnTo>
                <a:lnTo>
                  <a:pt x="316" y="100"/>
                </a:lnTo>
                <a:lnTo>
                  <a:pt x="316" y="101"/>
                </a:lnTo>
                <a:lnTo>
                  <a:pt x="316" y="101"/>
                </a:lnTo>
                <a:lnTo>
                  <a:pt x="315" y="103"/>
                </a:lnTo>
                <a:lnTo>
                  <a:pt x="315" y="104"/>
                </a:lnTo>
                <a:lnTo>
                  <a:pt x="315" y="104"/>
                </a:lnTo>
                <a:lnTo>
                  <a:pt x="313" y="104"/>
                </a:lnTo>
                <a:lnTo>
                  <a:pt x="312" y="104"/>
                </a:lnTo>
                <a:lnTo>
                  <a:pt x="311" y="106"/>
                </a:lnTo>
                <a:lnTo>
                  <a:pt x="311" y="106"/>
                </a:lnTo>
                <a:lnTo>
                  <a:pt x="311" y="106"/>
                </a:lnTo>
                <a:lnTo>
                  <a:pt x="311" y="107"/>
                </a:lnTo>
                <a:lnTo>
                  <a:pt x="311" y="107"/>
                </a:lnTo>
                <a:lnTo>
                  <a:pt x="311" y="107"/>
                </a:lnTo>
                <a:lnTo>
                  <a:pt x="311" y="107"/>
                </a:lnTo>
                <a:lnTo>
                  <a:pt x="311" y="107"/>
                </a:lnTo>
                <a:lnTo>
                  <a:pt x="312" y="106"/>
                </a:lnTo>
                <a:lnTo>
                  <a:pt x="313" y="106"/>
                </a:lnTo>
                <a:lnTo>
                  <a:pt x="315" y="106"/>
                </a:lnTo>
                <a:lnTo>
                  <a:pt x="315" y="106"/>
                </a:lnTo>
                <a:lnTo>
                  <a:pt x="315" y="104"/>
                </a:lnTo>
                <a:lnTo>
                  <a:pt x="315" y="104"/>
                </a:lnTo>
                <a:lnTo>
                  <a:pt x="316" y="104"/>
                </a:lnTo>
                <a:lnTo>
                  <a:pt x="316" y="104"/>
                </a:lnTo>
                <a:lnTo>
                  <a:pt x="318" y="104"/>
                </a:lnTo>
                <a:lnTo>
                  <a:pt x="318" y="104"/>
                </a:lnTo>
                <a:lnTo>
                  <a:pt x="318" y="104"/>
                </a:lnTo>
                <a:lnTo>
                  <a:pt x="318" y="106"/>
                </a:lnTo>
                <a:lnTo>
                  <a:pt x="318" y="106"/>
                </a:lnTo>
                <a:lnTo>
                  <a:pt x="318" y="106"/>
                </a:lnTo>
                <a:lnTo>
                  <a:pt x="318" y="106"/>
                </a:lnTo>
                <a:lnTo>
                  <a:pt x="318" y="107"/>
                </a:lnTo>
                <a:lnTo>
                  <a:pt x="319" y="107"/>
                </a:lnTo>
                <a:lnTo>
                  <a:pt x="319" y="107"/>
                </a:lnTo>
                <a:lnTo>
                  <a:pt x="319" y="107"/>
                </a:lnTo>
                <a:lnTo>
                  <a:pt x="318" y="107"/>
                </a:lnTo>
                <a:lnTo>
                  <a:pt x="319" y="108"/>
                </a:lnTo>
                <a:lnTo>
                  <a:pt x="319" y="108"/>
                </a:lnTo>
                <a:lnTo>
                  <a:pt x="319" y="108"/>
                </a:lnTo>
                <a:lnTo>
                  <a:pt x="319" y="108"/>
                </a:lnTo>
                <a:lnTo>
                  <a:pt x="319" y="108"/>
                </a:lnTo>
                <a:lnTo>
                  <a:pt x="320" y="108"/>
                </a:lnTo>
                <a:lnTo>
                  <a:pt x="320" y="108"/>
                </a:lnTo>
                <a:lnTo>
                  <a:pt x="320" y="108"/>
                </a:lnTo>
                <a:lnTo>
                  <a:pt x="320" y="107"/>
                </a:lnTo>
                <a:lnTo>
                  <a:pt x="322" y="107"/>
                </a:lnTo>
                <a:lnTo>
                  <a:pt x="323" y="107"/>
                </a:lnTo>
                <a:lnTo>
                  <a:pt x="323" y="107"/>
                </a:lnTo>
                <a:lnTo>
                  <a:pt x="323" y="106"/>
                </a:lnTo>
                <a:lnTo>
                  <a:pt x="323" y="106"/>
                </a:lnTo>
                <a:lnTo>
                  <a:pt x="323" y="106"/>
                </a:lnTo>
                <a:lnTo>
                  <a:pt x="322" y="106"/>
                </a:lnTo>
                <a:lnTo>
                  <a:pt x="320" y="106"/>
                </a:lnTo>
                <a:lnTo>
                  <a:pt x="320" y="106"/>
                </a:lnTo>
                <a:lnTo>
                  <a:pt x="320" y="106"/>
                </a:lnTo>
                <a:lnTo>
                  <a:pt x="320" y="106"/>
                </a:lnTo>
                <a:lnTo>
                  <a:pt x="320" y="106"/>
                </a:lnTo>
                <a:lnTo>
                  <a:pt x="322" y="106"/>
                </a:lnTo>
                <a:lnTo>
                  <a:pt x="323" y="106"/>
                </a:lnTo>
                <a:lnTo>
                  <a:pt x="323" y="106"/>
                </a:lnTo>
                <a:lnTo>
                  <a:pt x="323" y="104"/>
                </a:lnTo>
                <a:lnTo>
                  <a:pt x="323" y="104"/>
                </a:lnTo>
                <a:lnTo>
                  <a:pt x="322" y="104"/>
                </a:lnTo>
                <a:lnTo>
                  <a:pt x="322" y="104"/>
                </a:lnTo>
                <a:lnTo>
                  <a:pt x="322" y="103"/>
                </a:lnTo>
                <a:lnTo>
                  <a:pt x="322" y="103"/>
                </a:lnTo>
                <a:lnTo>
                  <a:pt x="322" y="103"/>
                </a:lnTo>
                <a:lnTo>
                  <a:pt x="322" y="103"/>
                </a:lnTo>
                <a:lnTo>
                  <a:pt x="323" y="103"/>
                </a:lnTo>
                <a:lnTo>
                  <a:pt x="323" y="103"/>
                </a:lnTo>
                <a:lnTo>
                  <a:pt x="323" y="103"/>
                </a:lnTo>
                <a:lnTo>
                  <a:pt x="323" y="103"/>
                </a:lnTo>
                <a:lnTo>
                  <a:pt x="323" y="103"/>
                </a:lnTo>
                <a:lnTo>
                  <a:pt x="323" y="103"/>
                </a:lnTo>
                <a:lnTo>
                  <a:pt x="325" y="103"/>
                </a:lnTo>
                <a:lnTo>
                  <a:pt x="325" y="103"/>
                </a:lnTo>
                <a:lnTo>
                  <a:pt x="326" y="103"/>
                </a:lnTo>
                <a:lnTo>
                  <a:pt x="326" y="103"/>
                </a:lnTo>
                <a:lnTo>
                  <a:pt x="326" y="101"/>
                </a:lnTo>
                <a:lnTo>
                  <a:pt x="328" y="101"/>
                </a:lnTo>
                <a:lnTo>
                  <a:pt x="329" y="101"/>
                </a:lnTo>
                <a:lnTo>
                  <a:pt x="330" y="100"/>
                </a:lnTo>
                <a:lnTo>
                  <a:pt x="330" y="100"/>
                </a:lnTo>
                <a:lnTo>
                  <a:pt x="330" y="101"/>
                </a:lnTo>
                <a:lnTo>
                  <a:pt x="330" y="101"/>
                </a:lnTo>
                <a:lnTo>
                  <a:pt x="330" y="100"/>
                </a:lnTo>
                <a:lnTo>
                  <a:pt x="330" y="100"/>
                </a:lnTo>
                <a:lnTo>
                  <a:pt x="330" y="100"/>
                </a:lnTo>
                <a:lnTo>
                  <a:pt x="333" y="100"/>
                </a:lnTo>
                <a:lnTo>
                  <a:pt x="335" y="100"/>
                </a:lnTo>
                <a:lnTo>
                  <a:pt x="335" y="100"/>
                </a:lnTo>
                <a:lnTo>
                  <a:pt x="336" y="98"/>
                </a:lnTo>
                <a:lnTo>
                  <a:pt x="338" y="98"/>
                </a:lnTo>
                <a:lnTo>
                  <a:pt x="340" y="97"/>
                </a:lnTo>
                <a:lnTo>
                  <a:pt x="340" y="97"/>
                </a:lnTo>
                <a:lnTo>
                  <a:pt x="339" y="98"/>
                </a:lnTo>
                <a:lnTo>
                  <a:pt x="339" y="98"/>
                </a:lnTo>
                <a:lnTo>
                  <a:pt x="339" y="100"/>
                </a:lnTo>
                <a:lnTo>
                  <a:pt x="339" y="100"/>
                </a:lnTo>
                <a:lnTo>
                  <a:pt x="339" y="100"/>
                </a:lnTo>
                <a:lnTo>
                  <a:pt x="342" y="100"/>
                </a:lnTo>
                <a:lnTo>
                  <a:pt x="343" y="98"/>
                </a:lnTo>
                <a:lnTo>
                  <a:pt x="343" y="98"/>
                </a:lnTo>
                <a:lnTo>
                  <a:pt x="343" y="98"/>
                </a:lnTo>
                <a:lnTo>
                  <a:pt x="345" y="97"/>
                </a:lnTo>
                <a:lnTo>
                  <a:pt x="345" y="97"/>
                </a:lnTo>
                <a:lnTo>
                  <a:pt x="345" y="97"/>
                </a:lnTo>
                <a:lnTo>
                  <a:pt x="345" y="96"/>
                </a:lnTo>
                <a:lnTo>
                  <a:pt x="345" y="96"/>
                </a:lnTo>
                <a:lnTo>
                  <a:pt x="345" y="96"/>
                </a:lnTo>
                <a:lnTo>
                  <a:pt x="345" y="96"/>
                </a:lnTo>
                <a:lnTo>
                  <a:pt x="346" y="96"/>
                </a:lnTo>
                <a:lnTo>
                  <a:pt x="346" y="96"/>
                </a:lnTo>
                <a:lnTo>
                  <a:pt x="348" y="96"/>
                </a:lnTo>
                <a:lnTo>
                  <a:pt x="348" y="97"/>
                </a:lnTo>
                <a:lnTo>
                  <a:pt x="348" y="97"/>
                </a:lnTo>
                <a:lnTo>
                  <a:pt x="348" y="96"/>
                </a:lnTo>
                <a:lnTo>
                  <a:pt x="348" y="94"/>
                </a:lnTo>
                <a:lnTo>
                  <a:pt x="348" y="94"/>
                </a:lnTo>
                <a:lnTo>
                  <a:pt x="352" y="94"/>
                </a:lnTo>
                <a:lnTo>
                  <a:pt x="352" y="94"/>
                </a:lnTo>
                <a:lnTo>
                  <a:pt x="352" y="94"/>
                </a:lnTo>
                <a:lnTo>
                  <a:pt x="352" y="94"/>
                </a:lnTo>
                <a:lnTo>
                  <a:pt x="352" y="94"/>
                </a:lnTo>
                <a:lnTo>
                  <a:pt x="353" y="94"/>
                </a:lnTo>
                <a:lnTo>
                  <a:pt x="353" y="94"/>
                </a:lnTo>
                <a:lnTo>
                  <a:pt x="353" y="94"/>
                </a:lnTo>
                <a:lnTo>
                  <a:pt x="353" y="94"/>
                </a:lnTo>
                <a:lnTo>
                  <a:pt x="353" y="96"/>
                </a:lnTo>
                <a:lnTo>
                  <a:pt x="353" y="96"/>
                </a:lnTo>
                <a:lnTo>
                  <a:pt x="353" y="96"/>
                </a:lnTo>
                <a:lnTo>
                  <a:pt x="352" y="97"/>
                </a:lnTo>
                <a:lnTo>
                  <a:pt x="350" y="97"/>
                </a:lnTo>
                <a:lnTo>
                  <a:pt x="350" y="97"/>
                </a:lnTo>
                <a:lnTo>
                  <a:pt x="349" y="97"/>
                </a:lnTo>
                <a:lnTo>
                  <a:pt x="349" y="98"/>
                </a:lnTo>
                <a:lnTo>
                  <a:pt x="349" y="98"/>
                </a:lnTo>
                <a:lnTo>
                  <a:pt x="349" y="98"/>
                </a:lnTo>
                <a:lnTo>
                  <a:pt x="348" y="100"/>
                </a:lnTo>
                <a:lnTo>
                  <a:pt x="345" y="101"/>
                </a:lnTo>
                <a:lnTo>
                  <a:pt x="345" y="103"/>
                </a:lnTo>
                <a:lnTo>
                  <a:pt x="345" y="103"/>
                </a:lnTo>
                <a:lnTo>
                  <a:pt x="345" y="103"/>
                </a:lnTo>
                <a:lnTo>
                  <a:pt x="345" y="103"/>
                </a:lnTo>
                <a:lnTo>
                  <a:pt x="345" y="103"/>
                </a:lnTo>
                <a:lnTo>
                  <a:pt x="343" y="101"/>
                </a:lnTo>
                <a:lnTo>
                  <a:pt x="343" y="101"/>
                </a:lnTo>
                <a:lnTo>
                  <a:pt x="343" y="101"/>
                </a:lnTo>
                <a:lnTo>
                  <a:pt x="343" y="100"/>
                </a:lnTo>
                <a:lnTo>
                  <a:pt x="343" y="100"/>
                </a:lnTo>
                <a:lnTo>
                  <a:pt x="342" y="100"/>
                </a:lnTo>
                <a:lnTo>
                  <a:pt x="342" y="101"/>
                </a:lnTo>
                <a:lnTo>
                  <a:pt x="340" y="101"/>
                </a:lnTo>
                <a:lnTo>
                  <a:pt x="339" y="103"/>
                </a:lnTo>
                <a:lnTo>
                  <a:pt x="339" y="103"/>
                </a:lnTo>
                <a:lnTo>
                  <a:pt x="338" y="103"/>
                </a:lnTo>
                <a:lnTo>
                  <a:pt x="338" y="103"/>
                </a:lnTo>
                <a:lnTo>
                  <a:pt x="336" y="104"/>
                </a:lnTo>
                <a:lnTo>
                  <a:pt x="336" y="104"/>
                </a:lnTo>
                <a:lnTo>
                  <a:pt x="336" y="104"/>
                </a:lnTo>
                <a:lnTo>
                  <a:pt x="336" y="104"/>
                </a:lnTo>
                <a:lnTo>
                  <a:pt x="338" y="104"/>
                </a:lnTo>
                <a:lnTo>
                  <a:pt x="338" y="106"/>
                </a:lnTo>
                <a:lnTo>
                  <a:pt x="335" y="106"/>
                </a:lnTo>
                <a:lnTo>
                  <a:pt x="335" y="106"/>
                </a:lnTo>
                <a:lnTo>
                  <a:pt x="335" y="106"/>
                </a:lnTo>
                <a:lnTo>
                  <a:pt x="335" y="106"/>
                </a:lnTo>
                <a:lnTo>
                  <a:pt x="335" y="104"/>
                </a:lnTo>
                <a:lnTo>
                  <a:pt x="335" y="104"/>
                </a:lnTo>
                <a:lnTo>
                  <a:pt x="333" y="104"/>
                </a:lnTo>
                <a:lnTo>
                  <a:pt x="333" y="104"/>
                </a:lnTo>
                <a:lnTo>
                  <a:pt x="333" y="104"/>
                </a:lnTo>
                <a:lnTo>
                  <a:pt x="333" y="106"/>
                </a:lnTo>
                <a:lnTo>
                  <a:pt x="333" y="106"/>
                </a:lnTo>
                <a:lnTo>
                  <a:pt x="332" y="106"/>
                </a:lnTo>
                <a:lnTo>
                  <a:pt x="332" y="106"/>
                </a:lnTo>
                <a:lnTo>
                  <a:pt x="332" y="106"/>
                </a:lnTo>
                <a:lnTo>
                  <a:pt x="332" y="106"/>
                </a:lnTo>
                <a:lnTo>
                  <a:pt x="332" y="106"/>
                </a:lnTo>
                <a:lnTo>
                  <a:pt x="332" y="107"/>
                </a:lnTo>
                <a:lnTo>
                  <a:pt x="332" y="107"/>
                </a:lnTo>
                <a:lnTo>
                  <a:pt x="332" y="107"/>
                </a:lnTo>
                <a:lnTo>
                  <a:pt x="332" y="107"/>
                </a:lnTo>
                <a:lnTo>
                  <a:pt x="330" y="107"/>
                </a:lnTo>
                <a:lnTo>
                  <a:pt x="330" y="108"/>
                </a:lnTo>
                <a:lnTo>
                  <a:pt x="330" y="108"/>
                </a:lnTo>
                <a:lnTo>
                  <a:pt x="330" y="108"/>
                </a:lnTo>
                <a:lnTo>
                  <a:pt x="329" y="108"/>
                </a:lnTo>
                <a:lnTo>
                  <a:pt x="329" y="108"/>
                </a:lnTo>
                <a:lnTo>
                  <a:pt x="329" y="110"/>
                </a:lnTo>
                <a:lnTo>
                  <a:pt x="328" y="110"/>
                </a:lnTo>
                <a:lnTo>
                  <a:pt x="328" y="110"/>
                </a:lnTo>
                <a:lnTo>
                  <a:pt x="328" y="110"/>
                </a:lnTo>
                <a:lnTo>
                  <a:pt x="328" y="110"/>
                </a:lnTo>
                <a:lnTo>
                  <a:pt x="326" y="110"/>
                </a:lnTo>
                <a:lnTo>
                  <a:pt x="326" y="110"/>
                </a:lnTo>
                <a:lnTo>
                  <a:pt x="325" y="110"/>
                </a:lnTo>
                <a:lnTo>
                  <a:pt x="325" y="110"/>
                </a:lnTo>
                <a:lnTo>
                  <a:pt x="323" y="110"/>
                </a:lnTo>
                <a:lnTo>
                  <a:pt x="323" y="110"/>
                </a:lnTo>
                <a:lnTo>
                  <a:pt x="323" y="111"/>
                </a:lnTo>
                <a:lnTo>
                  <a:pt x="323" y="111"/>
                </a:lnTo>
                <a:lnTo>
                  <a:pt x="322" y="111"/>
                </a:lnTo>
                <a:lnTo>
                  <a:pt x="320" y="111"/>
                </a:lnTo>
                <a:lnTo>
                  <a:pt x="322" y="111"/>
                </a:lnTo>
                <a:lnTo>
                  <a:pt x="322" y="111"/>
                </a:lnTo>
                <a:lnTo>
                  <a:pt x="322" y="110"/>
                </a:lnTo>
                <a:lnTo>
                  <a:pt x="322" y="110"/>
                </a:lnTo>
                <a:lnTo>
                  <a:pt x="320" y="108"/>
                </a:lnTo>
                <a:lnTo>
                  <a:pt x="320" y="108"/>
                </a:lnTo>
                <a:lnTo>
                  <a:pt x="320" y="108"/>
                </a:lnTo>
                <a:lnTo>
                  <a:pt x="320" y="108"/>
                </a:lnTo>
                <a:lnTo>
                  <a:pt x="320" y="108"/>
                </a:lnTo>
                <a:lnTo>
                  <a:pt x="319" y="110"/>
                </a:lnTo>
                <a:lnTo>
                  <a:pt x="319" y="110"/>
                </a:lnTo>
                <a:lnTo>
                  <a:pt x="320" y="111"/>
                </a:lnTo>
                <a:lnTo>
                  <a:pt x="320" y="113"/>
                </a:lnTo>
                <a:lnTo>
                  <a:pt x="320" y="113"/>
                </a:lnTo>
                <a:lnTo>
                  <a:pt x="320" y="113"/>
                </a:lnTo>
                <a:lnTo>
                  <a:pt x="320" y="113"/>
                </a:lnTo>
                <a:lnTo>
                  <a:pt x="322" y="113"/>
                </a:lnTo>
                <a:lnTo>
                  <a:pt x="323" y="113"/>
                </a:lnTo>
                <a:lnTo>
                  <a:pt x="323" y="113"/>
                </a:lnTo>
                <a:lnTo>
                  <a:pt x="323" y="113"/>
                </a:lnTo>
                <a:lnTo>
                  <a:pt x="322" y="114"/>
                </a:lnTo>
                <a:lnTo>
                  <a:pt x="320" y="114"/>
                </a:lnTo>
                <a:lnTo>
                  <a:pt x="319" y="116"/>
                </a:lnTo>
                <a:lnTo>
                  <a:pt x="318" y="116"/>
                </a:lnTo>
                <a:lnTo>
                  <a:pt x="318" y="116"/>
                </a:lnTo>
                <a:lnTo>
                  <a:pt x="318" y="116"/>
                </a:lnTo>
                <a:lnTo>
                  <a:pt x="318" y="116"/>
                </a:lnTo>
                <a:lnTo>
                  <a:pt x="318" y="114"/>
                </a:lnTo>
                <a:lnTo>
                  <a:pt x="318" y="114"/>
                </a:lnTo>
                <a:lnTo>
                  <a:pt x="318" y="114"/>
                </a:lnTo>
                <a:lnTo>
                  <a:pt x="318" y="114"/>
                </a:lnTo>
                <a:lnTo>
                  <a:pt x="318" y="114"/>
                </a:lnTo>
                <a:lnTo>
                  <a:pt x="316" y="114"/>
                </a:lnTo>
                <a:lnTo>
                  <a:pt x="315" y="116"/>
                </a:lnTo>
                <a:lnTo>
                  <a:pt x="315" y="116"/>
                </a:lnTo>
                <a:lnTo>
                  <a:pt x="313" y="116"/>
                </a:lnTo>
                <a:lnTo>
                  <a:pt x="313" y="116"/>
                </a:lnTo>
                <a:lnTo>
                  <a:pt x="312" y="116"/>
                </a:lnTo>
                <a:lnTo>
                  <a:pt x="311" y="117"/>
                </a:lnTo>
                <a:lnTo>
                  <a:pt x="309" y="117"/>
                </a:lnTo>
                <a:lnTo>
                  <a:pt x="308" y="117"/>
                </a:lnTo>
                <a:lnTo>
                  <a:pt x="308" y="117"/>
                </a:lnTo>
                <a:lnTo>
                  <a:pt x="308" y="117"/>
                </a:lnTo>
                <a:lnTo>
                  <a:pt x="308" y="118"/>
                </a:lnTo>
                <a:lnTo>
                  <a:pt x="308" y="118"/>
                </a:lnTo>
                <a:lnTo>
                  <a:pt x="306" y="118"/>
                </a:lnTo>
                <a:lnTo>
                  <a:pt x="305" y="118"/>
                </a:lnTo>
                <a:lnTo>
                  <a:pt x="305" y="120"/>
                </a:lnTo>
                <a:lnTo>
                  <a:pt x="305" y="120"/>
                </a:lnTo>
                <a:lnTo>
                  <a:pt x="305" y="120"/>
                </a:lnTo>
                <a:lnTo>
                  <a:pt x="303" y="120"/>
                </a:lnTo>
                <a:lnTo>
                  <a:pt x="303" y="120"/>
                </a:lnTo>
                <a:lnTo>
                  <a:pt x="302" y="120"/>
                </a:lnTo>
                <a:lnTo>
                  <a:pt x="302" y="121"/>
                </a:lnTo>
                <a:lnTo>
                  <a:pt x="302" y="121"/>
                </a:lnTo>
                <a:lnTo>
                  <a:pt x="301" y="121"/>
                </a:lnTo>
                <a:lnTo>
                  <a:pt x="301" y="121"/>
                </a:lnTo>
                <a:lnTo>
                  <a:pt x="301" y="121"/>
                </a:lnTo>
                <a:lnTo>
                  <a:pt x="301" y="123"/>
                </a:lnTo>
                <a:lnTo>
                  <a:pt x="301" y="123"/>
                </a:lnTo>
                <a:lnTo>
                  <a:pt x="299" y="123"/>
                </a:lnTo>
                <a:lnTo>
                  <a:pt x="299" y="123"/>
                </a:lnTo>
                <a:lnTo>
                  <a:pt x="299" y="123"/>
                </a:lnTo>
                <a:lnTo>
                  <a:pt x="301" y="123"/>
                </a:lnTo>
                <a:lnTo>
                  <a:pt x="301" y="123"/>
                </a:lnTo>
                <a:lnTo>
                  <a:pt x="301" y="123"/>
                </a:lnTo>
                <a:lnTo>
                  <a:pt x="299" y="123"/>
                </a:lnTo>
                <a:lnTo>
                  <a:pt x="299" y="123"/>
                </a:lnTo>
                <a:lnTo>
                  <a:pt x="298" y="123"/>
                </a:lnTo>
                <a:lnTo>
                  <a:pt x="299" y="123"/>
                </a:lnTo>
                <a:lnTo>
                  <a:pt x="299" y="124"/>
                </a:lnTo>
                <a:lnTo>
                  <a:pt x="301" y="124"/>
                </a:lnTo>
                <a:lnTo>
                  <a:pt x="301" y="124"/>
                </a:lnTo>
                <a:lnTo>
                  <a:pt x="302" y="123"/>
                </a:lnTo>
                <a:lnTo>
                  <a:pt x="303" y="123"/>
                </a:lnTo>
                <a:lnTo>
                  <a:pt x="303" y="123"/>
                </a:lnTo>
                <a:lnTo>
                  <a:pt x="303" y="123"/>
                </a:lnTo>
                <a:lnTo>
                  <a:pt x="305" y="123"/>
                </a:lnTo>
                <a:lnTo>
                  <a:pt x="305" y="123"/>
                </a:lnTo>
                <a:lnTo>
                  <a:pt x="306" y="123"/>
                </a:lnTo>
                <a:lnTo>
                  <a:pt x="306" y="123"/>
                </a:lnTo>
                <a:lnTo>
                  <a:pt x="306" y="123"/>
                </a:lnTo>
                <a:lnTo>
                  <a:pt x="308" y="123"/>
                </a:lnTo>
                <a:lnTo>
                  <a:pt x="308" y="123"/>
                </a:lnTo>
                <a:lnTo>
                  <a:pt x="308" y="123"/>
                </a:lnTo>
                <a:lnTo>
                  <a:pt x="309" y="121"/>
                </a:lnTo>
                <a:lnTo>
                  <a:pt x="312" y="120"/>
                </a:lnTo>
                <a:lnTo>
                  <a:pt x="312" y="120"/>
                </a:lnTo>
                <a:lnTo>
                  <a:pt x="313" y="118"/>
                </a:lnTo>
                <a:lnTo>
                  <a:pt x="313" y="118"/>
                </a:lnTo>
                <a:lnTo>
                  <a:pt x="315" y="117"/>
                </a:lnTo>
                <a:lnTo>
                  <a:pt x="315" y="117"/>
                </a:lnTo>
                <a:lnTo>
                  <a:pt x="315" y="117"/>
                </a:lnTo>
                <a:lnTo>
                  <a:pt x="315" y="118"/>
                </a:lnTo>
                <a:lnTo>
                  <a:pt x="315" y="118"/>
                </a:lnTo>
                <a:lnTo>
                  <a:pt x="316" y="118"/>
                </a:lnTo>
                <a:lnTo>
                  <a:pt x="316" y="120"/>
                </a:lnTo>
                <a:lnTo>
                  <a:pt x="316" y="120"/>
                </a:lnTo>
                <a:lnTo>
                  <a:pt x="316" y="120"/>
                </a:lnTo>
                <a:lnTo>
                  <a:pt x="318" y="118"/>
                </a:lnTo>
                <a:lnTo>
                  <a:pt x="318" y="118"/>
                </a:lnTo>
                <a:lnTo>
                  <a:pt x="318" y="118"/>
                </a:lnTo>
                <a:lnTo>
                  <a:pt x="318" y="118"/>
                </a:lnTo>
                <a:lnTo>
                  <a:pt x="318" y="118"/>
                </a:lnTo>
                <a:lnTo>
                  <a:pt x="318" y="118"/>
                </a:lnTo>
                <a:lnTo>
                  <a:pt x="318" y="118"/>
                </a:lnTo>
                <a:lnTo>
                  <a:pt x="319" y="118"/>
                </a:lnTo>
                <a:lnTo>
                  <a:pt x="319" y="118"/>
                </a:lnTo>
                <a:lnTo>
                  <a:pt x="320" y="118"/>
                </a:lnTo>
                <a:lnTo>
                  <a:pt x="320" y="117"/>
                </a:lnTo>
                <a:lnTo>
                  <a:pt x="320" y="117"/>
                </a:lnTo>
                <a:lnTo>
                  <a:pt x="320" y="118"/>
                </a:lnTo>
                <a:lnTo>
                  <a:pt x="320" y="118"/>
                </a:lnTo>
                <a:lnTo>
                  <a:pt x="320" y="118"/>
                </a:lnTo>
                <a:lnTo>
                  <a:pt x="320" y="120"/>
                </a:lnTo>
                <a:lnTo>
                  <a:pt x="319" y="120"/>
                </a:lnTo>
                <a:lnTo>
                  <a:pt x="319" y="121"/>
                </a:lnTo>
                <a:lnTo>
                  <a:pt x="319" y="121"/>
                </a:lnTo>
                <a:lnTo>
                  <a:pt x="319" y="121"/>
                </a:lnTo>
                <a:lnTo>
                  <a:pt x="320" y="121"/>
                </a:lnTo>
                <a:lnTo>
                  <a:pt x="320" y="121"/>
                </a:lnTo>
                <a:lnTo>
                  <a:pt x="320" y="121"/>
                </a:lnTo>
                <a:lnTo>
                  <a:pt x="320" y="121"/>
                </a:lnTo>
                <a:lnTo>
                  <a:pt x="322" y="120"/>
                </a:lnTo>
                <a:lnTo>
                  <a:pt x="322" y="120"/>
                </a:lnTo>
                <a:lnTo>
                  <a:pt x="323" y="120"/>
                </a:lnTo>
                <a:lnTo>
                  <a:pt x="323" y="120"/>
                </a:lnTo>
                <a:lnTo>
                  <a:pt x="322" y="118"/>
                </a:lnTo>
                <a:lnTo>
                  <a:pt x="323" y="118"/>
                </a:lnTo>
                <a:lnTo>
                  <a:pt x="322" y="117"/>
                </a:lnTo>
                <a:lnTo>
                  <a:pt x="323" y="116"/>
                </a:lnTo>
                <a:lnTo>
                  <a:pt x="323" y="116"/>
                </a:lnTo>
                <a:lnTo>
                  <a:pt x="325" y="114"/>
                </a:lnTo>
                <a:lnTo>
                  <a:pt x="325" y="116"/>
                </a:lnTo>
                <a:lnTo>
                  <a:pt x="325" y="116"/>
                </a:lnTo>
                <a:lnTo>
                  <a:pt x="325" y="116"/>
                </a:lnTo>
                <a:lnTo>
                  <a:pt x="325" y="116"/>
                </a:lnTo>
                <a:lnTo>
                  <a:pt x="325" y="116"/>
                </a:lnTo>
                <a:lnTo>
                  <a:pt x="325" y="114"/>
                </a:lnTo>
                <a:lnTo>
                  <a:pt x="326" y="114"/>
                </a:lnTo>
                <a:lnTo>
                  <a:pt x="326" y="114"/>
                </a:lnTo>
                <a:lnTo>
                  <a:pt x="326" y="114"/>
                </a:lnTo>
                <a:lnTo>
                  <a:pt x="326" y="116"/>
                </a:lnTo>
                <a:lnTo>
                  <a:pt x="328" y="116"/>
                </a:lnTo>
                <a:lnTo>
                  <a:pt x="328" y="116"/>
                </a:lnTo>
                <a:lnTo>
                  <a:pt x="329" y="116"/>
                </a:lnTo>
                <a:lnTo>
                  <a:pt x="329" y="116"/>
                </a:lnTo>
                <a:lnTo>
                  <a:pt x="329" y="116"/>
                </a:lnTo>
                <a:lnTo>
                  <a:pt x="329" y="117"/>
                </a:lnTo>
                <a:lnTo>
                  <a:pt x="329" y="117"/>
                </a:lnTo>
                <a:lnTo>
                  <a:pt x="329" y="116"/>
                </a:lnTo>
                <a:lnTo>
                  <a:pt x="329" y="116"/>
                </a:lnTo>
                <a:lnTo>
                  <a:pt x="329" y="114"/>
                </a:lnTo>
                <a:lnTo>
                  <a:pt x="330" y="114"/>
                </a:lnTo>
                <a:lnTo>
                  <a:pt x="330" y="114"/>
                </a:lnTo>
                <a:lnTo>
                  <a:pt x="330" y="114"/>
                </a:lnTo>
                <a:lnTo>
                  <a:pt x="332" y="114"/>
                </a:lnTo>
                <a:lnTo>
                  <a:pt x="332" y="114"/>
                </a:lnTo>
                <a:lnTo>
                  <a:pt x="332" y="114"/>
                </a:lnTo>
                <a:lnTo>
                  <a:pt x="332" y="114"/>
                </a:lnTo>
                <a:lnTo>
                  <a:pt x="332" y="116"/>
                </a:lnTo>
                <a:lnTo>
                  <a:pt x="332" y="116"/>
                </a:lnTo>
                <a:lnTo>
                  <a:pt x="332" y="116"/>
                </a:lnTo>
                <a:lnTo>
                  <a:pt x="332" y="116"/>
                </a:lnTo>
                <a:lnTo>
                  <a:pt x="333" y="117"/>
                </a:lnTo>
                <a:lnTo>
                  <a:pt x="333" y="117"/>
                </a:lnTo>
                <a:lnTo>
                  <a:pt x="333" y="116"/>
                </a:lnTo>
                <a:lnTo>
                  <a:pt x="335" y="116"/>
                </a:lnTo>
                <a:lnTo>
                  <a:pt x="335" y="114"/>
                </a:lnTo>
                <a:lnTo>
                  <a:pt x="335" y="113"/>
                </a:lnTo>
                <a:lnTo>
                  <a:pt x="335" y="113"/>
                </a:lnTo>
                <a:lnTo>
                  <a:pt x="335" y="113"/>
                </a:lnTo>
                <a:lnTo>
                  <a:pt x="335" y="113"/>
                </a:lnTo>
                <a:lnTo>
                  <a:pt x="335" y="113"/>
                </a:lnTo>
                <a:lnTo>
                  <a:pt x="336" y="113"/>
                </a:lnTo>
                <a:lnTo>
                  <a:pt x="336" y="113"/>
                </a:lnTo>
                <a:lnTo>
                  <a:pt x="336" y="113"/>
                </a:lnTo>
                <a:lnTo>
                  <a:pt x="338" y="111"/>
                </a:lnTo>
                <a:lnTo>
                  <a:pt x="338" y="111"/>
                </a:lnTo>
                <a:lnTo>
                  <a:pt x="339" y="111"/>
                </a:lnTo>
                <a:lnTo>
                  <a:pt x="340" y="111"/>
                </a:lnTo>
                <a:lnTo>
                  <a:pt x="340" y="111"/>
                </a:lnTo>
                <a:lnTo>
                  <a:pt x="340" y="110"/>
                </a:lnTo>
                <a:lnTo>
                  <a:pt x="340" y="110"/>
                </a:lnTo>
                <a:lnTo>
                  <a:pt x="342" y="110"/>
                </a:lnTo>
                <a:lnTo>
                  <a:pt x="342" y="110"/>
                </a:lnTo>
                <a:lnTo>
                  <a:pt x="342" y="110"/>
                </a:lnTo>
                <a:lnTo>
                  <a:pt x="342" y="110"/>
                </a:lnTo>
                <a:lnTo>
                  <a:pt x="343" y="110"/>
                </a:lnTo>
                <a:lnTo>
                  <a:pt x="342" y="110"/>
                </a:lnTo>
                <a:lnTo>
                  <a:pt x="342" y="110"/>
                </a:lnTo>
                <a:lnTo>
                  <a:pt x="343" y="110"/>
                </a:lnTo>
                <a:lnTo>
                  <a:pt x="343" y="110"/>
                </a:lnTo>
                <a:lnTo>
                  <a:pt x="343" y="110"/>
                </a:lnTo>
                <a:lnTo>
                  <a:pt x="345" y="110"/>
                </a:lnTo>
                <a:lnTo>
                  <a:pt x="345" y="110"/>
                </a:lnTo>
                <a:lnTo>
                  <a:pt x="346" y="108"/>
                </a:lnTo>
                <a:lnTo>
                  <a:pt x="346" y="108"/>
                </a:lnTo>
                <a:lnTo>
                  <a:pt x="348" y="110"/>
                </a:lnTo>
                <a:lnTo>
                  <a:pt x="348" y="110"/>
                </a:lnTo>
                <a:lnTo>
                  <a:pt x="349" y="108"/>
                </a:lnTo>
                <a:lnTo>
                  <a:pt x="350" y="108"/>
                </a:lnTo>
                <a:lnTo>
                  <a:pt x="350" y="108"/>
                </a:lnTo>
                <a:lnTo>
                  <a:pt x="350" y="108"/>
                </a:lnTo>
                <a:lnTo>
                  <a:pt x="352" y="108"/>
                </a:lnTo>
                <a:lnTo>
                  <a:pt x="353" y="108"/>
                </a:lnTo>
                <a:lnTo>
                  <a:pt x="353" y="107"/>
                </a:lnTo>
                <a:lnTo>
                  <a:pt x="355" y="107"/>
                </a:lnTo>
                <a:lnTo>
                  <a:pt x="355" y="107"/>
                </a:lnTo>
                <a:lnTo>
                  <a:pt x="355" y="107"/>
                </a:lnTo>
                <a:lnTo>
                  <a:pt x="355" y="107"/>
                </a:lnTo>
                <a:lnTo>
                  <a:pt x="355" y="107"/>
                </a:lnTo>
                <a:lnTo>
                  <a:pt x="355" y="107"/>
                </a:lnTo>
                <a:lnTo>
                  <a:pt x="356" y="107"/>
                </a:lnTo>
                <a:lnTo>
                  <a:pt x="356" y="107"/>
                </a:lnTo>
                <a:lnTo>
                  <a:pt x="356" y="107"/>
                </a:lnTo>
                <a:lnTo>
                  <a:pt x="356" y="107"/>
                </a:lnTo>
                <a:lnTo>
                  <a:pt x="358" y="107"/>
                </a:lnTo>
                <a:lnTo>
                  <a:pt x="358" y="107"/>
                </a:lnTo>
                <a:lnTo>
                  <a:pt x="358" y="107"/>
                </a:lnTo>
                <a:lnTo>
                  <a:pt x="358" y="107"/>
                </a:lnTo>
                <a:lnTo>
                  <a:pt x="358" y="107"/>
                </a:lnTo>
                <a:lnTo>
                  <a:pt x="356" y="107"/>
                </a:lnTo>
                <a:lnTo>
                  <a:pt x="358" y="107"/>
                </a:lnTo>
                <a:lnTo>
                  <a:pt x="358" y="107"/>
                </a:lnTo>
                <a:lnTo>
                  <a:pt x="358" y="108"/>
                </a:lnTo>
                <a:lnTo>
                  <a:pt x="358" y="108"/>
                </a:lnTo>
                <a:lnTo>
                  <a:pt x="359" y="107"/>
                </a:lnTo>
                <a:lnTo>
                  <a:pt x="359" y="107"/>
                </a:lnTo>
                <a:lnTo>
                  <a:pt x="359" y="107"/>
                </a:lnTo>
                <a:lnTo>
                  <a:pt x="359" y="107"/>
                </a:lnTo>
                <a:lnTo>
                  <a:pt x="359" y="106"/>
                </a:lnTo>
                <a:lnTo>
                  <a:pt x="359" y="106"/>
                </a:lnTo>
                <a:lnTo>
                  <a:pt x="359" y="106"/>
                </a:lnTo>
                <a:lnTo>
                  <a:pt x="360" y="106"/>
                </a:lnTo>
                <a:lnTo>
                  <a:pt x="359" y="104"/>
                </a:lnTo>
                <a:lnTo>
                  <a:pt x="359" y="104"/>
                </a:lnTo>
                <a:lnTo>
                  <a:pt x="360" y="104"/>
                </a:lnTo>
                <a:lnTo>
                  <a:pt x="360" y="104"/>
                </a:lnTo>
                <a:lnTo>
                  <a:pt x="360" y="104"/>
                </a:lnTo>
                <a:lnTo>
                  <a:pt x="360" y="104"/>
                </a:lnTo>
                <a:lnTo>
                  <a:pt x="360" y="104"/>
                </a:lnTo>
                <a:lnTo>
                  <a:pt x="360" y="104"/>
                </a:lnTo>
                <a:lnTo>
                  <a:pt x="360" y="104"/>
                </a:lnTo>
                <a:lnTo>
                  <a:pt x="360" y="104"/>
                </a:lnTo>
                <a:lnTo>
                  <a:pt x="363" y="104"/>
                </a:lnTo>
                <a:lnTo>
                  <a:pt x="365" y="104"/>
                </a:lnTo>
                <a:lnTo>
                  <a:pt x="365" y="103"/>
                </a:lnTo>
                <a:lnTo>
                  <a:pt x="365" y="103"/>
                </a:lnTo>
                <a:lnTo>
                  <a:pt x="365" y="103"/>
                </a:lnTo>
                <a:lnTo>
                  <a:pt x="366" y="103"/>
                </a:lnTo>
                <a:lnTo>
                  <a:pt x="367" y="103"/>
                </a:lnTo>
                <a:lnTo>
                  <a:pt x="369" y="103"/>
                </a:lnTo>
                <a:lnTo>
                  <a:pt x="369" y="103"/>
                </a:lnTo>
                <a:lnTo>
                  <a:pt x="370" y="101"/>
                </a:lnTo>
                <a:lnTo>
                  <a:pt x="370" y="101"/>
                </a:lnTo>
                <a:lnTo>
                  <a:pt x="370" y="101"/>
                </a:lnTo>
                <a:lnTo>
                  <a:pt x="370" y="101"/>
                </a:lnTo>
                <a:lnTo>
                  <a:pt x="370" y="101"/>
                </a:lnTo>
                <a:lnTo>
                  <a:pt x="370" y="100"/>
                </a:lnTo>
                <a:lnTo>
                  <a:pt x="370" y="100"/>
                </a:lnTo>
                <a:lnTo>
                  <a:pt x="370" y="101"/>
                </a:lnTo>
                <a:lnTo>
                  <a:pt x="370" y="101"/>
                </a:lnTo>
                <a:lnTo>
                  <a:pt x="372" y="101"/>
                </a:lnTo>
                <a:lnTo>
                  <a:pt x="372" y="101"/>
                </a:lnTo>
                <a:lnTo>
                  <a:pt x="373" y="101"/>
                </a:lnTo>
                <a:lnTo>
                  <a:pt x="373" y="101"/>
                </a:lnTo>
                <a:lnTo>
                  <a:pt x="375" y="100"/>
                </a:lnTo>
                <a:lnTo>
                  <a:pt x="376" y="100"/>
                </a:lnTo>
                <a:lnTo>
                  <a:pt x="376" y="100"/>
                </a:lnTo>
                <a:lnTo>
                  <a:pt x="375" y="100"/>
                </a:lnTo>
                <a:lnTo>
                  <a:pt x="375" y="100"/>
                </a:lnTo>
                <a:lnTo>
                  <a:pt x="375" y="101"/>
                </a:lnTo>
                <a:lnTo>
                  <a:pt x="375" y="101"/>
                </a:lnTo>
                <a:lnTo>
                  <a:pt x="375" y="103"/>
                </a:lnTo>
                <a:lnTo>
                  <a:pt x="375" y="103"/>
                </a:lnTo>
                <a:lnTo>
                  <a:pt x="373" y="103"/>
                </a:lnTo>
                <a:lnTo>
                  <a:pt x="372" y="104"/>
                </a:lnTo>
                <a:lnTo>
                  <a:pt x="370" y="104"/>
                </a:lnTo>
                <a:lnTo>
                  <a:pt x="370" y="104"/>
                </a:lnTo>
                <a:lnTo>
                  <a:pt x="370" y="104"/>
                </a:lnTo>
                <a:lnTo>
                  <a:pt x="370" y="104"/>
                </a:lnTo>
                <a:lnTo>
                  <a:pt x="370" y="104"/>
                </a:lnTo>
                <a:lnTo>
                  <a:pt x="370" y="104"/>
                </a:lnTo>
                <a:lnTo>
                  <a:pt x="369" y="104"/>
                </a:lnTo>
                <a:lnTo>
                  <a:pt x="369" y="104"/>
                </a:lnTo>
                <a:lnTo>
                  <a:pt x="369" y="106"/>
                </a:lnTo>
                <a:lnTo>
                  <a:pt x="369" y="106"/>
                </a:lnTo>
                <a:lnTo>
                  <a:pt x="370" y="106"/>
                </a:lnTo>
                <a:lnTo>
                  <a:pt x="370" y="106"/>
                </a:lnTo>
                <a:lnTo>
                  <a:pt x="370" y="106"/>
                </a:lnTo>
                <a:lnTo>
                  <a:pt x="369" y="106"/>
                </a:lnTo>
                <a:lnTo>
                  <a:pt x="369" y="107"/>
                </a:lnTo>
                <a:lnTo>
                  <a:pt x="369" y="107"/>
                </a:lnTo>
                <a:lnTo>
                  <a:pt x="369" y="107"/>
                </a:lnTo>
                <a:lnTo>
                  <a:pt x="369" y="107"/>
                </a:lnTo>
                <a:lnTo>
                  <a:pt x="369" y="106"/>
                </a:lnTo>
                <a:lnTo>
                  <a:pt x="367" y="106"/>
                </a:lnTo>
                <a:lnTo>
                  <a:pt x="367" y="104"/>
                </a:lnTo>
                <a:lnTo>
                  <a:pt x="366" y="104"/>
                </a:lnTo>
                <a:lnTo>
                  <a:pt x="366" y="106"/>
                </a:lnTo>
                <a:lnTo>
                  <a:pt x="366" y="106"/>
                </a:lnTo>
                <a:lnTo>
                  <a:pt x="366" y="104"/>
                </a:lnTo>
                <a:lnTo>
                  <a:pt x="366" y="104"/>
                </a:lnTo>
                <a:lnTo>
                  <a:pt x="366" y="104"/>
                </a:lnTo>
                <a:lnTo>
                  <a:pt x="366" y="104"/>
                </a:lnTo>
                <a:lnTo>
                  <a:pt x="366" y="104"/>
                </a:lnTo>
                <a:lnTo>
                  <a:pt x="365" y="104"/>
                </a:lnTo>
                <a:lnTo>
                  <a:pt x="365" y="104"/>
                </a:lnTo>
                <a:lnTo>
                  <a:pt x="365" y="104"/>
                </a:lnTo>
                <a:lnTo>
                  <a:pt x="365" y="104"/>
                </a:lnTo>
                <a:lnTo>
                  <a:pt x="365" y="104"/>
                </a:lnTo>
                <a:lnTo>
                  <a:pt x="365" y="106"/>
                </a:lnTo>
                <a:lnTo>
                  <a:pt x="366" y="106"/>
                </a:lnTo>
                <a:lnTo>
                  <a:pt x="366" y="106"/>
                </a:lnTo>
                <a:lnTo>
                  <a:pt x="365" y="106"/>
                </a:lnTo>
                <a:lnTo>
                  <a:pt x="365" y="106"/>
                </a:lnTo>
                <a:lnTo>
                  <a:pt x="365" y="106"/>
                </a:lnTo>
                <a:lnTo>
                  <a:pt x="365" y="107"/>
                </a:lnTo>
                <a:lnTo>
                  <a:pt x="363" y="107"/>
                </a:lnTo>
                <a:lnTo>
                  <a:pt x="363" y="107"/>
                </a:lnTo>
                <a:lnTo>
                  <a:pt x="363" y="108"/>
                </a:lnTo>
                <a:lnTo>
                  <a:pt x="363" y="108"/>
                </a:lnTo>
                <a:lnTo>
                  <a:pt x="362" y="108"/>
                </a:lnTo>
                <a:lnTo>
                  <a:pt x="360" y="110"/>
                </a:lnTo>
                <a:lnTo>
                  <a:pt x="360" y="110"/>
                </a:lnTo>
                <a:lnTo>
                  <a:pt x="359" y="110"/>
                </a:lnTo>
                <a:lnTo>
                  <a:pt x="359" y="110"/>
                </a:lnTo>
                <a:lnTo>
                  <a:pt x="359" y="111"/>
                </a:lnTo>
                <a:lnTo>
                  <a:pt x="358" y="113"/>
                </a:lnTo>
                <a:lnTo>
                  <a:pt x="358" y="113"/>
                </a:lnTo>
                <a:lnTo>
                  <a:pt x="359" y="113"/>
                </a:lnTo>
                <a:lnTo>
                  <a:pt x="359" y="113"/>
                </a:lnTo>
                <a:lnTo>
                  <a:pt x="360" y="113"/>
                </a:lnTo>
                <a:lnTo>
                  <a:pt x="360" y="113"/>
                </a:lnTo>
                <a:lnTo>
                  <a:pt x="360" y="114"/>
                </a:lnTo>
                <a:lnTo>
                  <a:pt x="360" y="114"/>
                </a:lnTo>
                <a:lnTo>
                  <a:pt x="359" y="114"/>
                </a:lnTo>
                <a:lnTo>
                  <a:pt x="359" y="116"/>
                </a:lnTo>
                <a:lnTo>
                  <a:pt x="359" y="116"/>
                </a:lnTo>
                <a:lnTo>
                  <a:pt x="359" y="116"/>
                </a:lnTo>
                <a:lnTo>
                  <a:pt x="359" y="116"/>
                </a:lnTo>
                <a:lnTo>
                  <a:pt x="359" y="116"/>
                </a:lnTo>
                <a:lnTo>
                  <a:pt x="359" y="116"/>
                </a:lnTo>
                <a:lnTo>
                  <a:pt x="358" y="116"/>
                </a:lnTo>
                <a:lnTo>
                  <a:pt x="358" y="116"/>
                </a:lnTo>
                <a:lnTo>
                  <a:pt x="358" y="116"/>
                </a:lnTo>
                <a:lnTo>
                  <a:pt x="358" y="117"/>
                </a:lnTo>
                <a:lnTo>
                  <a:pt x="356" y="117"/>
                </a:lnTo>
                <a:lnTo>
                  <a:pt x="356" y="118"/>
                </a:lnTo>
                <a:lnTo>
                  <a:pt x="355" y="118"/>
                </a:lnTo>
                <a:lnTo>
                  <a:pt x="355" y="118"/>
                </a:lnTo>
                <a:lnTo>
                  <a:pt x="355" y="118"/>
                </a:lnTo>
                <a:lnTo>
                  <a:pt x="355" y="118"/>
                </a:lnTo>
                <a:lnTo>
                  <a:pt x="355" y="118"/>
                </a:lnTo>
                <a:lnTo>
                  <a:pt x="355" y="117"/>
                </a:lnTo>
                <a:lnTo>
                  <a:pt x="355" y="116"/>
                </a:lnTo>
                <a:lnTo>
                  <a:pt x="355" y="116"/>
                </a:lnTo>
                <a:lnTo>
                  <a:pt x="355" y="116"/>
                </a:lnTo>
                <a:lnTo>
                  <a:pt x="355" y="114"/>
                </a:lnTo>
                <a:lnTo>
                  <a:pt x="355" y="114"/>
                </a:lnTo>
                <a:lnTo>
                  <a:pt x="355" y="114"/>
                </a:lnTo>
                <a:lnTo>
                  <a:pt x="355" y="113"/>
                </a:lnTo>
                <a:lnTo>
                  <a:pt x="356" y="113"/>
                </a:lnTo>
                <a:lnTo>
                  <a:pt x="356" y="113"/>
                </a:lnTo>
                <a:lnTo>
                  <a:pt x="356" y="113"/>
                </a:lnTo>
                <a:lnTo>
                  <a:pt x="356" y="111"/>
                </a:lnTo>
                <a:lnTo>
                  <a:pt x="355" y="111"/>
                </a:lnTo>
                <a:lnTo>
                  <a:pt x="355" y="113"/>
                </a:lnTo>
                <a:lnTo>
                  <a:pt x="355" y="113"/>
                </a:lnTo>
                <a:lnTo>
                  <a:pt x="353" y="113"/>
                </a:lnTo>
                <a:lnTo>
                  <a:pt x="353" y="113"/>
                </a:lnTo>
                <a:lnTo>
                  <a:pt x="353" y="113"/>
                </a:lnTo>
                <a:lnTo>
                  <a:pt x="353" y="113"/>
                </a:lnTo>
                <a:lnTo>
                  <a:pt x="355" y="111"/>
                </a:lnTo>
                <a:lnTo>
                  <a:pt x="356" y="111"/>
                </a:lnTo>
                <a:lnTo>
                  <a:pt x="356" y="110"/>
                </a:lnTo>
                <a:lnTo>
                  <a:pt x="356" y="110"/>
                </a:lnTo>
                <a:lnTo>
                  <a:pt x="356" y="110"/>
                </a:lnTo>
                <a:lnTo>
                  <a:pt x="356" y="110"/>
                </a:lnTo>
                <a:lnTo>
                  <a:pt x="355" y="110"/>
                </a:lnTo>
                <a:lnTo>
                  <a:pt x="355" y="110"/>
                </a:lnTo>
                <a:lnTo>
                  <a:pt x="355" y="110"/>
                </a:lnTo>
                <a:lnTo>
                  <a:pt x="353" y="110"/>
                </a:lnTo>
                <a:lnTo>
                  <a:pt x="353" y="110"/>
                </a:lnTo>
                <a:lnTo>
                  <a:pt x="353" y="110"/>
                </a:lnTo>
                <a:lnTo>
                  <a:pt x="353" y="110"/>
                </a:lnTo>
                <a:lnTo>
                  <a:pt x="353" y="110"/>
                </a:lnTo>
                <a:lnTo>
                  <a:pt x="352" y="110"/>
                </a:lnTo>
                <a:lnTo>
                  <a:pt x="352" y="110"/>
                </a:lnTo>
                <a:lnTo>
                  <a:pt x="352" y="110"/>
                </a:lnTo>
                <a:lnTo>
                  <a:pt x="352" y="110"/>
                </a:lnTo>
                <a:lnTo>
                  <a:pt x="352" y="110"/>
                </a:lnTo>
                <a:lnTo>
                  <a:pt x="350" y="111"/>
                </a:lnTo>
                <a:lnTo>
                  <a:pt x="350" y="111"/>
                </a:lnTo>
                <a:lnTo>
                  <a:pt x="350" y="111"/>
                </a:lnTo>
                <a:lnTo>
                  <a:pt x="350" y="111"/>
                </a:lnTo>
                <a:lnTo>
                  <a:pt x="349" y="111"/>
                </a:lnTo>
                <a:lnTo>
                  <a:pt x="349" y="111"/>
                </a:lnTo>
                <a:lnTo>
                  <a:pt x="348" y="111"/>
                </a:lnTo>
                <a:lnTo>
                  <a:pt x="348" y="111"/>
                </a:lnTo>
                <a:lnTo>
                  <a:pt x="348" y="111"/>
                </a:lnTo>
                <a:lnTo>
                  <a:pt x="348" y="111"/>
                </a:lnTo>
                <a:lnTo>
                  <a:pt x="348" y="111"/>
                </a:lnTo>
                <a:lnTo>
                  <a:pt x="346" y="111"/>
                </a:lnTo>
                <a:lnTo>
                  <a:pt x="346" y="111"/>
                </a:lnTo>
                <a:lnTo>
                  <a:pt x="346" y="111"/>
                </a:lnTo>
                <a:lnTo>
                  <a:pt x="346" y="111"/>
                </a:lnTo>
                <a:lnTo>
                  <a:pt x="346" y="111"/>
                </a:lnTo>
                <a:lnTo>
                  <a:pt x="346" y="111"/>
                </a:lnTo>
                <a:lnTo>
                  <a:pt x="346" y="113"/>
                </a:lnTo>
                <a:lnTo>
                  <a:pt x="348" y="113"/>
                </a:lnTo>
                <a:lnTo>
                  <a:pt x="348" y="113"/>
                </a:lnTo>
                <a:lnTo>
                  <a:pt x="346" y="113"/>
                </a:lnTo>
                <a:lnTo>
                  <a:pt x="345" y="114"/>
                </a:lnTo>
                <a:lnTo>
                  <a:pt x="345" y="114"/>
                </a:lnTo>
                <a:lnTo>
                  <a:pt x="345" y="114"/>
                </a:lnTo>
                <a:lnTo>
                  <a:pt x="345" y="114"/>
                </a:lnTo>
                <a:lnTo>
                  <a:pt x="345" y="114"/>
                </a:lnTo>
                <a:lnTo>
                  <a:pt x="345" y="114"/>
                </a:lnTo>
                <a:lnTo>
                  <a:pt x="345" y="114"/>
                </a:lnTo>
                <a:lnTo>
                  <a:pt x="345" y="113"/>
                </a:lnTo>
                <a:lnTo>
                  <a:pt x="343" y="113"/>
                </a:lnTo>
                <a:lnTo>
                  <a:pt x="343" y="114"/>
                </a:lnTo>
                <a:lnTo>
                  <a:pt x="343" y="114"/>
                </a:lnTo>
                <a:lnTo>
                  <a:pt x="342" y="116"/>
                </a:lnTo>
                <a:lnTo>
                  <a:pt x="342" y="116"/>
                </a:lnTo>
                <a:lnTo>
                  <a:pt x="342" y="116"/>
                </a:lnTo>
                <a:lnTo>
                  <a:pt x="342" y="116"/>
                </a:lnTo>
                <a:lnTo>
                  <a:pt x="342" y="116"/>
                </a:lnTo>
                <a:lnTo>
                  <a:pt x="342" y="116"/>
                </a:lnTo>
                <a:lnTo>
                  <a:pt x="342" y="116"/>
                </a:lnTo>
                <a:lnTo>
                  <a:pt x="342" y="116"/>
                </a:lnTo>
                <a:lnTo>
                  <a:pt x="342" y="117"/>
                </a:lnTo>
                <a:lnTo>
                  <a:pt x="342" y="117"/>
                </a:lnTo>
                <a:lnTo>
                  <a:pt x="342" y="116"/>
                </a:lnTo>
                <a:lnTo>
                  <a:pt x="342" y="116"/>
                </a:lnTo>
                <a:lnTo>
                  <a:pt x="340" y="116"/>
                </a:lnTo>
                <a:lnTo>
                  <a:pt x="339" y="117"/>
                </a:lnTo>
                <a:lnTo>
                  <a:pt x="339" y="116"/>
                </a:lnTo>
                <a:lnTo>
                  <a:pt x="339" y="116"/>
                </a:lnTo>
                <a:lnTo>
                  <a:pt x="339" y="116"/>
                </a:lnTo>
                <a:lnTo>
                  <a:pt x="338" y="116"/>
                </a:lnTo>
                <a:lnTo>
                  <a:pt x="338" y="116"/>
                </a:lnTo>
                <a:lnTo>
                  <a:pt x="338" y="117"/>
                </a:lnTo>
                <a:lnTo>
                  <a:pt x="338" y="117"/>
                </a:lnTo>
                <a:lnTo>
                  <a:pt x="338" y="117"/>
                </a:lnTo>
                <a:lnTo>
                  <a:pt x="338" y="117"/>
                </a:lnTo>
                <a:lnTo>
                  <a:pt x="338" y="118"/>
                </a:lnTo>
                <a:lnTo>
                  <a:pt x="338" y="118"/>
                </a:lnTo>
                <a:lnTo>
                  <a:pt x="338" y="118"/>
                </a:lnTo>
                <a:lnTo>
                  <a:pt x="338" y="118"/>
                </a:lnTo>
                <a:lnTo>
                  <a:pt x="338" y="118"/>
                </a:lnTo>
                <a:lnTo>
                  <a:pt x="338" y="118"/>
                </a:lnTo>
                <a:lnTo>
                  <a:pt x="338" y="118"/>
                </a:lnTo>
                <a:lnTo>
                  <a:pt x="338" y="118"/>
                </a:lnTo>
                <a:lnTo>
                  <a:pt x="338" y="120"/>
                </a:lnTo>
                <a:lnTo>
                  <a:pt x="338" y="120"/>
                </a:lnTo>
                <a:lnTo>
                  <a:pt x="338" y="121"/>
                </a:lnTo>
                <a:lnTo>
                  <a:pt x="339" y="121"/>
                </a:lnTo>
                <a:lnTo>
                  <a:pt x="340" y="121"/>
                </a:lnTo>
                <a:lnTo>
                  <a:pt x="340" y="121"/>
                </a:lnTo>
                <a:lnTo>
                  <a:pt x="342" y="121"/>
                </a:lnTo>
                <a:lnTo>
                  <a:pt x="342" y="121"/>
                </a:lnTo>
                <a:lnTo>
                  <a:pt x="342" y="121"/>
                </a:lnTo>
                <a:lnTo>
                  <a:pt x="343" y="120"/>
                </a:lnTo>
                <a:lnTo>
                  <a:pt x="343" y="120"/>
                </a:lnTo>
                <a:lnTo>
                  <a:pt x="343" y="120"/>
                </a:lnTo>
                <a:lnTo>
                  <a:pt x="342" y="120"/>
                </a:lnTo>
                <a:lnTo>
                  <a:pt x="343" y="118"/>
                </a:lnTo>
                <a:lnTo>
                  <a:pt x="343" y="118"/>
                </a:lnTo>
                <a:lnTo>
                  <a:pt x="343" y="118"/>
                </a:lnTo>
                <a:lnTo>
                  <a:pt x="343" y="118"/>
                </a:lnTo>
                <a:lnTo>
                  <a:pt x="343" y="118"/>
                </a:lnTo>
                <a:lnTo>
                  <a:pt x="345" y="120"/>
                </a:lnTo>
                <a:lnTo>
                  <a:pt x="345" y="120"/>
                </a:lnTo>
                <a:lnTo>
                  <a:pt x="346" y="120"/>
                </a:lnTo>
                <a:lnTo>
                  <a:pt x="346" y="120"/>
                </a:lnTo>
                <a:lnTo>
                  <a:pt x="345" y="120"/>
                </a:lnTo>
                <a:lnTo>
                  <a:pt x="343" y="121"/>
                </a:lnTo>
                <a:lnTo>
                  <a:pt x="343" y="121"/>
                </a:lnTo>
                <a:lnTo>
                  <a:pt x="343" y="123"/>
                </a:lnTo>
                <a:lnTo>
                  <a:pt x="343" y="123"/>
                </a:lnTo>
                <a:lnTo>
                  <a:pt x="343" y="124"/>
                </a:lnTo>
                <a:lnTo>
                  <a:pt x="343" y="124"/>
                </a:lnTo>
                <a:lnTo>
                  <a:pt x="343" y="124"/>
                </a:lnTo>
                <a:lnTo>
                  <a:pt x="343" y="125"/>
                </a:lnTo>
                <a:lnTo>
                  <a:pt x="343" y="125"/>
                </a:lnTo>
                <a:lnTo>
                  <a:pt x="343" y="127"/>
                </a:lnTo>
                <a:lnTo>
                  <a:pt x="343" y="127"/>
                </a:lnTo>
                <a:lnTo>
                  <a:pt x="343" y="127"/>
                </a:lnTo>
                <a:lnTo>
                  <a:pt x="342" y="127"/>
                </a:lnTo>
                <a:lnTo>
                  <a:pt x="342" y="127"/>
                </a:lnTo>
                <a:lnTo>
                  <a:pt x="342" y="127"/>
                </a:lnTo>
                <a:lnTo>
                  <a:pt x="342" y="128"/>
                </a:lnTo>
                <a:lnTo>
                  <a:pt x="342" y="128"/>
                </a:lnTo>
                <a:lnTo>
                  <a:pt x="342" y="128"/>
                </a:lnTo>
                <a:lnTo>
                  <a:pt x="343" y="128"/>
                </a:lnTo>
                <a:lnTo>
                  <a:pt x="343" y="128"/>
                </a:lnTo>
                <a:lnTo>
                  <a:pt x="345" y="127"/>
                </a:lnTo>
                <a:lnTo>
                  <a:pt x="345" y="127"/>
                </a:lnTo>
                <a:lnTo>
                  <a:pt x="345" y="127"/>
                </a:lnTo>
                <a:lnTo>
                  <a:pt x="345" y="127"/>
                </a:lnTo>
                <a:lnTo>
                  <a:pt x="345" y="128"/>
                </a:lnTo>
                <a:lnTo>
                  <a:pt x="346" y="128"/>
                </a:lnTo>
                <a:lnTo>
                  <a:pt x="346" y="128"/>
                </a:lnTo>
                <a:lnTo>
                  <a:pt x="346" y="128"/>
                </a:lnTo>
                <a:lnTo>
                  <a:pt x="346" y="128"/>
                </a:lnTo>
                <a:lnTo>
                  <a:pt x="346" y="128"/>
                </a:lnTo>
                <a:lnTo>
                  <a:pt x="346" y="130"/>
                </a:lnTo>
                <a:lnTo>
                  <a:pt x="346" y="130"/>
                </a:lnTo>
                <a:lnTo>
                  <a:pt x="346" y="130"/>
                </a:lnTo>
                <a:lnTo>
                  <a:pt x="345" y="131"/>
                </a:lnTo>
                <a:lnTo>
                  <a:pt x="345" y="131"/>
                </a:lnTo>
                <a:lnTo>
                  <a:pt x="345" y="131"/>
                </a:lnTo>
                <a:lnTo>
                  <a:pt x="345" y="131"/>
                </a:lnTo>
                <a:lnTo>
                  <a:pt x="345" y="131"/>
                </a:lnTo>
                <a:lnTo>
                  <a:pt x="345" y="130"/>
                </a:lnTo>
                <a:lnTo>
                  <a:pt x="345" y="130"/>
                </a:lnTo>
                <a:lnTo>
                  <a:pt x="345" y="130"/>
                </a:lnTo>
                <a:lnTo>
                  <a:pt x="345" y="128"/>
                </a:lnTo>
                <a:lnTo>
                  <a:pt x="345" y="128"/>
                </a:lnTo>
                <a:lnTo>
                  <a:pt x="345" y="128"/>
                </a:lnTo>
                <a:lnTo>
                  <a:pt x="345" y="128"/>
                </a:lnTo>
                <a:lnTo>
                  <a:pt x="345" y="128"/>
                </a:lnTo>
                <a:lnTo>
                  <a:pt x="345" y="127"/>
                </a:lnTo>
                <a:lnTo>
                  <a:pt x="345" y="127"/>
                </a:lnTo>
                <a:lnTo>
                  <a:pt x="343" y="128"/>
                </a:lnTo>
                <a:lnTo>
                  <a:pt x="343" y="128"/>
                </a:lnTo>
                <a:lnTo>
                  <a:pt x="343" y="128"/>
                </a:lnTo>
                <a:lnTo>
                  <a:pt x="343" y="128"/>
                </a:lnTo>
                <a:lnTo>
                  <a:pt x="343" y="130"/>
                </a:lnTo>
                <a:lnTo>
                  <a:pt x="343" y="130"/>
                </a:lnTo>
                <a:lnTo>
                  <a:pt x="343" y="130"/>
                </a:lnTo>
                <a:lnTo>
                  <a:pt x="343" y="130"/>
                </a:lnTo>
                <a:lnTo>
                  <a:pt x="343" y="131"/>
                </a:lnTo>
                <a:lnTo>
                  <a:pt x="342" y="131"/>
                </a:lnTo>
                <a:lnTo>
                  <a:pt x="342" y="131"/>
                </a:lnTo>
                <a:lnTo>
                  <a:pt x="342" y="131"/>
                </a:lnTo>
                <a:lnTo>
                  <a:pt x="342" y="131"/>
                </a:lnTo>
                <a:lnTo>
                  <a:pt x="342" y="131"/>
                </a:lnTo>
                <a:lnTo>
                  <a:pt x="342" y="130"/>
                </a:lnTo>
                <a:lnTo>
                  <a:pt x="342" y="130"/>
                </a:lnTo>
                <a:lnTo>
                  <a:pt x="342" y="130"/>
                </a:lnTo>
                <a:lnTo>
                  <a:pt x="342" y="130"/>
                </a:lnTo>
                <a:lnTo>
                  <a:pt x="342" y="128"/>
                </a:lnTo>
                <a:lnTo>
                  <a:pt x="342" y="128"/>
                </a:lnTo>
                <a:lnTo>
                  <a:pt x="342" y="130"/>
                </a:lnTo>
                <a:lnTo>
                  <a:pt x="340" y="130"/>
                </a:lnTo>
                <a:lnTo>
                  <a:pt x="340" y="130"/>
                </a:lnTo>
                <a:lnTo>
                  <a:pt x="339" y="131"/>
                </a:lnTo>
                <a:lnTo>
                  <a:pt x="339" y="131"/>
                </a:lnTo>
                <a:lnTo>
                  <a:pt x="339" y="133"/>
                </a:lnTo>
                <a:lnTo>
                  <a:pt x="339" y="133"/>
                </a:lnTo>
                <a:lnTo>
                  <a:pt x="339" y="133"/>
                </a:lnTo>
                <a:lnTo>
                  <a:pt x="338" y="133"/>
                </a:lnTo>
                <a:lnTo>
                  <a:pt x="336" y="133"/>
                </a:lnTo>
                <a:lnTo>
                  <a:pt x="336" y="134"/>
                </a:lnTo>
                <a:lnTo>
                  <a:pt x="336" y="134"/>
                </a:lnTo>
                <a:lnTo>
                  <a:pt x="336" y="133"/>
                </a:lnTo>
                <a:lnTo>
                  <a:pt x="335" y="133"/>
                </a:lnTo>
                <a:lnTo>
                  <a:pt x="335" y="133"/>
                </a:lnTo>
                <a:lnTo>
                  <a:pt x="335" y="133"/>
                </a:lnTo>
                <a:lnTo>
                  <a:pt x="335" y="131"/>
                </a:lnTo>
                <a:lnTo>
                  <a:pt x="335" y="131"/>
                </a:lnTo>
                <a:lnTo>
                  <a:pt x="335" y="131"/>
                </a:lnTo>
                <a:lnTo>
                  <a:pt x="336" y="131"/>
                </a:lnTo>
                <a:lnTo>
                  <a:pt x="336" y="130"/>
                </a:lnTo>
                <a:lnTo>
                  <a:pt x="338" y="130"/>
                </a:lnTo>
                <a:lnTo>
                  <a:pt x="338" y="130"/>
                </a:lnTo>
                <a:lnTo>
                  <a:pt x="338" y="130"/>
                </a:lnTo>
                <a:lnTo>
                  <a:pt x="338" y="128"/>
                </a:lnTo>
                <a:lnTo>
                  <a:pt x="338" y="128"/>
                </a:lnTo>
                <a:lnTo>
                  <a:pt x="338" y="128"/>
                </a:lnTo>
                <a:lnTo>
                  <a:pt x="336" y="128"/>
                </a:lnTo>
                <a:lnTo>
                  <a:pt x="336" y="128"/>
                </a:lnTo>
                <a:lnTo>
                  <a:pt x="336" y="128"/>
                </a:lnTo>
                <a:lnTo>
                  <a:pt x="336" y="127"/>
                </a:lnTo>
                <a:lnTo>
                  <a:pt x="335" y="128"/>
                </a:lnTo>
                <a:lnTo>
                  <a:pt x="335" y="128"/>
                </a:lnTo>
                <a:lnTo>
                  <a:pt x="335" y="128"/>
                </a:lnTo>
                <a:lnTo>
                  <a:pt x="335" y="128"/>
                </a:lnTo>
                <a:lnTo>
                  <a:pt x="335" y="128"/>
                </a:lnTo>
                <a:lnTo>
                  <a:pt x="335" y="128"/>
                </a:lnTo>
                <a:lnTo>
                  <a:pt x="335" y="128"/>
                </a:lnTo>
                <a:lnTo>
                  <a:pt x="335" y="128"/>
                </a:lnTo>
                <a:lnTo>
                  <a:pt x="335" y="128"/>
                </a:lnTo>
                <a:lnTo>
                  <a:pt x="333" y="127"/>
                </a:lnTo>
                <a:lnTo>
                  <a:pt x="333" y="127"/>
                </a:lnTo>
                <a:lnTo>
                  <a:pt x="335" y="127"/>
                </a:lnTo>
                <a:lnTo>
                  <a:pt x="335" y="127"/>
                </a:lnTo>
                <a:lnTo>
                  <a:pt x="336" y="127"/>
                </a:lnTo>
                <a:lnTo>
                  <a:pt x="336" y="127"/>
                </a:lnTo>
                <a:lnTo>
                  <a:pt x="336" y="125"/>
                </a:lnTo>
                <a:lnTo>
                  <a:pt x="336" y="125"/>
                </a:lnTo>
                <a:lnTo>
                  <a:pt x="336" y="127"/>
                </a:lnTo>
                <a:lnTo>
                  <a:pt x="336" y="125"/>
                </a:lnTo>
                <a:lnTo>
                  <a:pt x="338" y="125"/>
                </a:lnTo>
                <a:lnTo>
                  <a:pt x="338" y="125"/>
                </a:lnTo>
                <a:lnTo>
                  <a:pt x="338" y="124"/>
                </a:lnTo>
                <a:lnTo>
                  <a:pt x="338" y="124"/>
                </a:lnTo>
                <a:lnTo>
                  <a:pt x="338" y="124"/>
                </a:lnTo>
                <a:lnTo>
                  <a:pt x="339" y="124"/>
                </a:lnTo>
                <a:lnTo>
                  <a:pt x="339" y="124"/>
                </a:lnTo>
                <a:lnTo>
                  <a:pt x="339" y="125"/>
                </a:lnTo>
                <a:lnTo>
                  <a:pt x="339" y="125"/>
                </a:lnTo>
                <a:lnTo>
                  <a:pt x="339" y="125"/>
                </a:lnTo>
                <a:lnTo>
                  <a:pt x="340" y="125"/>
                </a:lnTo>
                <a:lnTo>
                  <a:pt x="340" y="125"/>
                </a:lnTo>
                <a:lnTo>
                  <a:pt x="340" y="125"/>
                </a:lnTo>
                <a:lnTo>
                  <a:pt x="342" y="125"/>
                </a:lnTo>
                <a:lnTo>
                  <a:pt x="342" y="125"/>
                </a:lnTo>
                <a:lnTo>
                  <a:pt x="342" y="125"/>
                </a:lnTo>
                <a:lnTo>
                  <a:pt x="342" y="125"/>
                </a:lnTo>
                <a:lnTo>
                  <a:pt x="342" y="124"/>
                </a:lnTo>
                <a:lnTo>
                  <a:pt x="342" y="124"/>
                </a:lnTo>
                <a:lnTo>
                  <a:pt x="342" y="123"/>
                </a:lnTo>
                <a:lnTo>
                  <a:pt x="342" y="123"/>
                </a:lnTo>
                <a:lnTo>
                  <a:pt x="342" y="121"/>
                </a:lnTo>
                <a:lnTo>
                  <a:pt x="342" y="121"/>
                </a:lnTo>
                <a:lnTo>
                  <a:pt x="340" y="121"/>
                </a:lnTo>
                <a:lnTo>
                  <a:pt x="340" y="123"/>
                </a:lnTo>
                <a:lnTo>
                  <a:pt x="339" y="123"/>
                </a:lnTo>
                <a:lnTo>
                  <a:pt x="338" y="124"/>
                </a:lnTo>
                <a:lnTo>
                  <a:pt x="336" y="124"/>
                </a:lnTo>
                <a:lnTo>
                  <a:pt x="336" y="124"/>
                </a:lnTo>
                <a:lnTo>
                  <a:pt x="336" y="124"/>
                </a:lnTo>
                <a:lnTo>
                  <a:pt x="330" y="125"/>
                </a:lnTo>
                <a:lnTo>
                  <a:pt x="329" y="125"/>
                </a:lnTo>
                <a:lnTo>
                  <a:pt x="329" y="125"/>
                </a:lnTo>
                <a:lnTo>
                  <a:pt x="330" y="125"/>
                </a:lnTo>
                <a:lnTo>
                  <a:pt x="330" y="125"/>
                </a:lnTo>
                <a:lnTo>
                  <a:pt x="332" y="125"/>
                </a:lnTo>
                <a:lnTo>
                  <a:pt x="332" y="124"/>
                </a:lnTo>
                <a:lnTo>
                  <a:pt x="332" y="124"/>
                </a:lnTo>
                <a:lnTo>
                  <a:pt x="332" y="124"/>
                </a:lnTo>
                <a:lnTo>
                  <a:pt x="332" y="124"/>
                </a:lnTo>
                <a:lnTo>
                  <a:pt x="333" y="124"/>
                </a:lnTo>
                <a:lnTo>
                  <a:pt x="333" y="124"/>
                </a:lnTo>
                <a:lnTo>
                  <a:pt x="333" y="123"/>
                </a:lnTo>
                <a:lnTo>
                  <a:pt x="335" y="123"/>
                </a:lnTo>
                <a:lnTo>
                  <a:pt x="335" y="123"/>
                </a:lnTo>
                <a:lnTo>
                  <a:pt x="335" y="123"/>
                </a:lnTo>
                <a:lnTo>
                  <a:pt x="335" y="123"/>
                </a:lnTo>
                <a:lnTo>
                  <a:pt x="335" y="123"/>
                </a:lnTo>
                <a:lnTo>
                  <a:pt x="335" y="124"/>
                </a:lnTo>
                <a:lnTo>
                  <a:pt x="336" y="124"/>
                </a:lnTo>
                <a:lnTo>
                  <a:pt x="336" y="124"/>
                </a:lnTo>
                <a:lnTo>
                  <a:pt x="336" y="123"/>
                </a:lnTo>
                <a:lnTo>
                  <a:pt x="338" y="123"/>
                </a:lnTo>
                <a:lnTo>
                  <a:pt x="338" y="121"/>
                </a:lnTo>
                <a:lnTo>
                  <a:pt x="338" y="121"/>
                </a:lnTo>
                <a:lnTo>
                  <a:pt x="338" y="120"/>
                </a:lnTo>
                <a:lnTo>
                  <a:pt x="338" y="120"/>
                </a:lnTo>
                <a:lnTo>
                  <a:pt x="338" y="120"/>
                </a:lnTo>
                <a:lnTo>
                  <a:pt x="336" y="118"/>
                </a:lnTo>
                <a:lnTo>
                  <a:pt x="336" y="118"/>
                </a:lnTo>
                <a:lnTo>
                  <a:pt x="336" y="118"/>
                </a:lnTo>
                <a:lnTo>
                  <a:pt x="336" y="120"/>
                </a:lnTo>
                <a:lnTo>
                  <a:pt x="336" y="120"/>
                </a:lnTo>
                <a:lnTo>
                  <a:pt x="336" y="120"/>
                </a:lnTo>
                <a:lnTo>
                  <a:pt x="336" y="118"/>
                </a:lnTo>
                <a:lnTo>
                  <a:pt x="336" y="118"/>
                </a:lnTo>
                <a:lnTo>
                  <a:pt x="336" y="118"/>
                </a:lnTo>
                <a:lnTo>
                  <a:pt x="336" y="118"/>
                </a:lnTo>
                <a:lnTo>
                  <a:pt x="335" y="118"/>
                </a:lnTo>
                <a:lnTo>
                  <a:pt x="335" y="118"/>
                </a:lnTo>
                <a:lnTo>
                  <a:pt x="333" y="118"/>
                </a:lnTo>
                <a:lnTo>
                  <a:pt x="333" y="118"/>
                </a:lnTo>
                <a:lnTo>
                  <a:pt x="333" y="118"/>
                </a:lnTo>
                <a:lnTo>
                  <a:pt x="332" y="118"/>
                </a:lnTo>
                <a:lnTo>
                  <a:pt x="330" y="120"/>
                </a:lnTo>
                <a:lnTo>
                  <a:pt x="329" y="120"/>
                </a:lnTo>
                <a:lnTo>
                  <a:pt x="328" y="120"/>
                </a:lnTo>
                <a:lnTo>
                  <a:pt x="328" y="120"/>
                </a:lnTo>
                <a:lnTo>
                  <a:pt x="328" y="120"/>
                </a:lnTo>
                <a:lnTo>
                  <a:pt x="328" y="120"/>
                </a:lnTo>
                <a:lnTo>
                  <a:pt x="328" y="120"/>
                </a:lnTo>
                <a:lnTo>
                  <a:pt x="328" y="121"/>
                </a:lnTo>
                <a:lnTo>
                  <a:pt x="328" y="121"/>
                </a:lnTo>
                <a:lnTo>
                  <a:pt x="328" y="121"/>
                </a:lnTo>
                <a:lnTo>
                  <a:pt x="328" y="123"/>
                </a:lnTo>
                <a:lnTo>
                  <a:pt x="326" y="123"/>
                </a:lnTo>
                <a:lnTo>
                  <a:pt x="326" y="123"/>
                </a:lnTo>
                <a:lnTo>
                  <a:pt x="328" y="123"/>
                </a:lnTo>
                <a:lnTo>
                  <a:pt x="328" y="123"/>
                </a:lnTo>
                <a:lnTo>
                  <a:pt x="328" y="123"/>
                </a:lnTo>
                <a:lnTo>
                  <a:pt x="328" y="123"/>
                </a:lnTo>
                <a:lnTo>
                  <a:pt x="328" y="123"/>
                </a:lnTo>
                <a:lnTo>
                  <a:pt x="326" y="123"/>
                </a:lnTo>
                <a:lnTo>
                  <a:pt x="326" y="124"/>
                </a:lnTo>
                <a:lnTo>
                  <a:pt x="326" y="124"/>
                </a:lnTo>
                <a:lnTo>
                  <a:pt x="326" y="124"/>
                </a:lnTo>
                <a:lnTo>
                  <a:pt x="325" y="124"/>
                </a:lnTo>
                <a:lnTo>
                  <a:pt x="325" y="124"/>
                </a:lnTo>
                <a:lnTo>
                  <a:pt x="325" y="124"/>
                </a:lnTo>
                <a:lnTo>
                  <a:pt x="325" y="124"/>
                </a:lnTo>
                <a:lnTo>
                  <a:pt x="325" y="123"/>
                </a:lnTo>
                <a:lnTo>
                  <a:pt x="325" y="123"/>
                </a:lnTo>
                <a:lnTo>
                  <a:pt x="325" y="123"/>
                </a:lnTo>
                <a:lnTo>
                  <a:pt x="325" y="123"/>
                </a:lnTo>
                <a:lnTo>
                  <a:pt x="325" y="121"/>
                </a:lnTo>
                <a:lnTo>
                  <a:pt x="325" y="121"/>
                </a:lnTo>
                <a:lnTo>
                  <a:pt x="325" y="121"/>
                </a:lnTo>
                <a:lnTo>
                  <a:pt x="325" y="121"/>
                </a:lnTo>
                <a:lnTo>
                  <a:pt x="323" y="121"/>
                </a:lnTo>
                <a:lnTo>
                  <a:pt x="323" y="121"/>
                </a:lnTo>
                <a:lnTo>
                  <a:pt x="323" y="121"/>
                </a:lnTo>
                <a:lnTo>
                  <a:pt x="323" y="121"/>
                </a:lnTo>
                <a:lnTo>
                  <a:pt x="323" y="121"/>
                </a:lnTo>
                <a:lnTo>
                  <a:pt x="323" y="121"/>
                </a:lnTo>
                <a:lnTo>
                  <a:pt x="323" y="123"/>
                </a:lnTo>
                <a:lnTo>
                  <a:pt x="323" y="124"/>
                </a:lnTo>
                <a:lnTo>
                  <a:pt x="323" y="124"/>
                </a:lnTo>
                <a:lnTo>
                  <a:pt x="323" y="124"/>
                </a:lnTo>
                <a:lnTo>
                  <a:pt x="323" y="124"/>
                </a:lnTo>
                <a:lnTo>
                  <a:pt x="323" y="124"/>
                </a:lnTo>
                <a:lnTo>
                  <a:pt x="323" y="124"/>
                </a:lnTo>
                <a:lnTo>
                  <a:pt x="323" y="124"/>
                </a:lnTo>
                <a:lnTo>
                  <a:pt x="322" y="125"/>
                </a:lnTo>
                <a:lnTo>
                  <a:pt x="322" y="125"/>
                </a:lnTo>
                <a:lnTo>
                  <a:pt x="322" y="125"/>
                </a:lnTo>
                <a:lnTo>
                  <a:pt x="322" y="125"/>
                </a:lnTo>
                <a:lnTo>
                  <a:pt x="322" y="125"/>
                </a:lnTo>
                <a:lnTo>
                  <a:pt x="320" y="125"/>
                </a:lnTo>
                <a:lnTo>
                  <a:pt x="320" y="127"/>
                </a:lnTo>
                <a:lnTo>
                  <a:pt x="319" y="127"/>
                </a:lnTo>
                <a:lnTo>
                  <a:pt x="319" y="127"/>
                </a:lnTo>
                <a:lnTo>
                  <a:pt x="319" y="127"/>
                </a:lnTo>
                <a:lnTo>
                  <a:pt x="319" y="127"/>
                </a:lnTo>
                <a:lnTo>
                  <a:pt x="318" y="127"/>
                </a:lnTo>
                <a:lnTo>
                  <a:pt x="318" y="127"/>
                </a:lnTo>
                <a:lnTo>
                  <a:pt x="318" y="125"/>
                </a:lnTo>
                <a:lnTo>
                  <a:pt x="318" y="125"/>
                </a:lnTo>
                <a:lnTo>
                  <a:pt x="319" y="125"/>
                </a:lnTo>
                <a:lnTo>
                  <a:pt x="319" y="125"/>
                </a:lnTo>
                <a:lnTo>
                  <a:pt x="320" y="125"/>
                </a:lnTo>
                <a:lnTo>
                  <a:pt x="320" y="125"/>
                </a:lnTo>
                <a:lnTo>
                  <a:pt x="319" y="124"/>
                </a:lnTo>
                <a:lnTo>
                  <a:pt x="319" y="124"/>
                </a:lnTo>
                <a:lnTo>
                  <a:pt x="319" y="123"/>
                </a:lnTo>
                <a:lnTo>
                  <a:pt x="319" y="123"/>
                </a:lnTo>
                <a:lnTo>
                  <a:pt x="318" y="123"/>
                </a:lnTo>
                <a:lnTo>
                  <a:pt x="318" y="124"/>
                </a:lnTo>
                <a:lnTo>
                  <a:pt x="316" y="124"/>
                </a:lnTo>
                <a:lnTo>
                  <a:pt x="316" y="124"/>
                </a:lnTo>
                <a:lnTo>
                  <a:pt x="316" y="124"/>
                </a:lnTo>
                <a:lnTo>
                  <a:pt x="316" y="124"/>
                </a:lnTo>
                <a:lnTo>
                  <a:pt x="316" y="125"/>
                </a:lnTo>
                <a:lnTo>
                  <a:pt x="316" y="125"/>
                </a:lnTo>
                <a:lnTo>
                  <a:pt x="315" y="124"/>
                </a:lnTo>
                <a:lnTo>
                  <a:pt x="315" y="124"/>
                </a:lnTo>
                <a:lnTo>
                  <a:pt x="313" y="124"/>
                </a:lnTo>
                <a:lnTo>
                  <a:pt x="313" y="124"/>
                </a:lnTo>
                <a:lnTo>
                  <a:pt x="313" y="124"/>
                </a:lnTo>
                <a:lnTo>
                  <a:pt x="315" y="125"/>
                </a:lnTo>
                <a:lnTo>
                  <a:pt x="315" y="125"/>
                </a:lnTo>
                <a:lnTo>
                  <a:pt x="315" y="127"/>
                </a:lnTo>
                <a:lnTo>
                  <a:pt x="312" y="127"/>
                </a:lnTo>
                <a:lnTo>
                  <a:pt x="312" y="127"/>
                </a:lnTo>
                <a:lnTo>
                  <a:pt x="312" y="127"/>
                </a:lnTo>
                <a:lnTo>
                  <a:pt x="312" y="127"/>
                </a:lnTo>
                <a:lnTo>
                  <a:pt x="312" y="125"/>
                </a:lnTo>
                <a:lnTo>
                  <a:pt x="313" y="125"/>
                </a:lnTo>
                <a:lnTo>
                  <a:pt x="313" y="125"/>
                </a:lnTo>
                <a:lnTo>
                  <a:pt x="313" y="125"/>
                </a:lnTo>
                <a:lnTo>
                  <a:pt x="313" y="125"/>
                </a:lnTo>
                <a:lnTo>
                  <a:pt x="313" y="124"/>
                </a:lnTo>
                <a:lnTo>
                  <a:pt x="313" y="124"/>
                </a:lnTo>
                <a:lnTo>
                  <a:pt x="313" y="125"/>
                </a:lnTo>
                <a:lnTo>
                  <a:pt x="313" y="125"/>
                </a:lnTo>
                <a:lnTo>
                  <a:pt x="312" y="125"/>
                </a:lnTo>
                <a:lnTo>
                  <a:pt x="312" y="125"/>
                </a:lnTo>
                <a:lnTo>
                  <a:pt x="312" y="124"/>
                </a:lnTo>
                <a:lnTo>
                  <a:pt x="312" y="124"/>
                </a:lnTo>
                <a:lnTo>
                  <a:pt x="312" y="124"/>
                </a:lnTo>
                <a:lnTo>
                  <a:pt x="312" y="123"/>
                </a:lnTo>
                <a:lnTo>
                  <a:pt x="312" y="123"/>
                </a:lnTo>
                <a:lnTo>
                  <a:pt x="312" y="123"/>
                </a:lnTo>
                <a:lnTo>
                  <a:pt x="312" y="123"/>
                </a:lnTo>
                <a:lnTo>
                  <a:pt x="311" y="123"/>
                </a:lnTo>
                <a:lnTo>
                  <a:pt x="311" y="123"/>
                </a:lnTo>
                <a:lnTo>
                  <a:pt x="309" y="123"/>
                </a:lnTo>
                <a:lnTo>
                  <a:pt x="309" y="123"/>
                </a:lnTo>
                <a:lnTo>
                  <a:pt x="309" y="123"/>
                </a:lnTo>
                <a:lnTo>
                  <a:pt x="308" y="123"/>
                </a:lnTo>
                <a:lnTo>
                  <a:pt x="308" y="123"/>
                </a:lnTo>
                <a:lnTo>
                  <a:pt x="306" y="124"/>
                </a:lnTo>
                <a:lnTo>
                  <a:pt x="305" y="124"/>
                </a:lnTo>
                <a:lnTo>
                  <a:pt x="305" y="125"/>
                </a:lnTo>
                <a:lnTo>
                  <a:pt x="305" y="125"/>
                </a:lnTo>
                <a:lnTo>
                  <a:pt x="305" y="125"/>
                </a:lnTo>
                <a:lnTo>
                  <a:pt x="305" y="125"/>
                </a:lnTo>
                <a:lnTo>
                  <a:pt x="305" y="127"/>
                </a:lnTo>
                <a:lnTo>
                  <a:pt x="305" y="127"/>
                </a:lnTo>
                <a:lnTo>
                  <a:pt x="303" y="127"/>
                </a:lnTo>
                <a:lnTo>
                  <a:pt x="303" y="127"/>
                </a:lnTo>
                <a:lnTo>
                  <a:pt x="305" y="127"/>
                </a:lnTo>
                <a:lnTo>
                  <a:pt x="305" y="127"/>
                </a:lnTo>
                <a:lnTo>
                  <a:pt x="303" y="125"/>
                </a:lnTo>
                <a:lnTo>
                  <a:pt x="303" y="125"/>
                </a:lnTo>
                <a:lnTo>
                  <a:pt x="303" y="125"/>
                </a:lnTo>
                <a:lnTo>
                  <a:pt x="302" y="125"/>
                </a:lnTo>
                <a:lnTo>
                  <a:pt x="302" y="127"/>
                </a:lnTo>
                <a:lnTo>
                  <a:pt x="301" y="127"/>
                </a:lnTo>
                <a:lnTo>
                  <a:pt x="301" y="128"/>
                </a:lnTo>
                <a:lnTo>
                  <a:pt x="301" y="128"/>
                </a:lnTo>
                <a:lnTo>
                  <a:pt x="299" y="128"/>
                </a:lnTo>
                <a:lnTo>
                  <a:pt x="298" y="130"/>
                </a:lnTo>
                <a:lnTo>
                  <a:pt x="298" y="130"/>
                </a:lnTo>
                <a:lnTo>
                  <a:pt x="298" y="130"/>
                </a:lnTo>
                <a:lnTo>
                  <a:pt x="298" y="128"/>
                </a:lnTo>
                <a:lnTo>
                  <a:pt x="296" y="128"/>
                </a:lnTo>
                <a:lnTo>
                  <a:pt x="296" y="128"/>
                </a:lnTo>
                <a:lnTo>
                  <a:pt x="296" y="130"/>
                </a:lnTo>
                <a:lnTo>
                  <a:pt x="296" y="130"/>
                </a:lnTo>
                <a:lnTo>
                  <a:pt x="296" y="130"/>
                </a:lnTo>
                <a:lnTo>
                  <a:pt x="296" y="131"/>
                </a:lnTo>
                <a:lnTo>
                  <a:pt x="296" y="130"/>
                </a:lnTo>
                <a:lnTo>
                  <a:pt x="295" y="130"/>
                </a:lnTo>
                <a:lnTo>
                  <a:pt x="295" y="130"/>
                </a:lnTo>
                <a:lnTo>
                  <a:pt x="295" y="130"/>
                </a:lnTo>
                <a:lnTo>
                  <a:pt x="293" y="130"/>
                </a:lnTo>
                <a:lnTo>
                  <a:pt x="293" y="130"/>
                </a:lnTo>
                <a:lnTo>
                  <a:pt x="295" y="131"/>
                </a:lnTo>
                <a:lnTo>
                  <a:pt x="295" y="131"/>
                </a:lnTo>
                <a:lnTo>
                  <a:pt x="295" y="131"/>
                </a:lnTo>
                <a:lnTo>
                  <a:pt x="295" y="131"/>
                </a:lnTo>
                <a:lnTo>
                  <a:pt x="292" y="131"/>
                </a:lnTo>
                <a:lnTo>
                  <a:pt x="291" y="133"/>
                </a:lnTo>
                <a:lnTo>
                  <a:pt x="289" y="133"/>
                </a:lnTo>
                <a:lnTo>
                  <a:pt x="289" y="133"/>
                </a:lnTo>
                <a:lnTo>
                  <a:pt x="286" y="134"/>
                </a:lnTo>
                <a:lnTo>
                  <a:pt x="285" y="134"/>
                </a:lnTo>
                <a:lnTo>
                  <a:pt x="283" y="134"/>
                </a:lnTo>
                <a:lnTo>
                  <a:pt x="283" y="135"/>
                </a:lnTo>
                <a:lnTo>
                  <a:pt x="283" y="135"/>
                </a:lnTo>
                <a:lnTo>
                  <a:pt x="283" y="135"/>
                </a:lnTo>
                <a:lnTo>
                  <a:pt x="283" y="135"/>
                </a:lnTo>
                <a:lnTo>
                  <a:pt x="282" y="135"/>
                </a:lnTo>
                <a:lnTo>
                  <a:pt x="282" y="135"/>
                </a:lnTo>
                <a:lnTo>
                  <a:pt x="281" y="135"/>
                </a:lnTo>
                <a:lnTo>
                  <a:pt x="281" y="137"/>
                </a:lnTo>
                <a:lnTo>
                  <a:pt x="278" y="138"/>
                </a:lnTo>
                <a:lnTo>
                  <a:pt x="278" y="138"/>
                </a:lnTo>
                <a:lnTo>
                  <a:pt x="278" y="137"/>
                </a:lnTo>
                <a:lnTo>
                  <a:pt x="278" y="137"/>
                </a:lnTo>
                <a:lnTo>
                  <a:pt x="276" y="137"/>
                </a:lnTo>
                <a:lnTo>
                  <a:pt x="276" y="135"/>
                </a:lnTo>
                <a:lnTo>
                  <a:pt x="276" y="135"/>
                </a:lnTo>
                <a:lnTo>
                  <a:pt x="276" y="137"/>
                </a:lnTo>
                <a:lnTo>
                  <a:pt x="276" y="137"/>
                </a:lnTo>
                <a:lnTo>
                  <a:pt x="275" y="138"/>
                </a:lnTo>
                <a:lnTo>
                  <a:pt x="275" y="138"/>
                </a:lnTo>
                <a:lnTo>
                  <a:pt x="275" y="138"/>
                </a:lnTo>
                <a:lnTo>
                  <a:pt x="275" y="140"/>
                </a:lnTo>
                <a:lnTo>
                  <a:pt x="273" y="140"/>
                </a:lnTo>
                <a:lnTo>
                  <a:pt x="273" y="140"/>
                </a:lnTo>
                <a:lnTo>
                  <a:pt x="273" y="140"/>
                </a:lnTo>
                <a:lnTo>
                  <a:pt x="273" y="140"/>
                </a:lnTo>
                <a:lnTo>
                  <a:pt x="272" y="140"/>
                </a:lnTo>
                <a:lnTo>
                  <a:pt x="272" y="140"/>
                </a:lnTo>
                <a:lnTo>
                  <a:pt x="272" y="140"/>
                </a:lnTo>
                <a:lnTo>
                  <a:pt x="273" y="138"/>
                </a:lnTo>
                <a:lnTo>
                  <a:pt x="273" y="138"/>
                </a:lnTo>
                <a:lnTo>
                  <a:pt x="273" y="138"/>
                </a:lnTo>
                <a:lnTo>
                  <a:pt x="275" y="137"/>
                </a:lnTo>
                <a:lnTo>
                  <a:pt x="275" y="137"/>
                </a:lnTo>
                <a:lnTo>
                  <a:pt x="273" y="137"/>
                </a:lnTo>
                <a:lnTo>
                  <a:pt x="273" y="137"/>
                </a:lnTo>
                <a:lnTo>
                  <a:pt x="272" y="137"/>
                </a:lnTo>
                <a:lnTo>
                  <a:pt x="271" y="138"/>
                </a:lnTo>
                <a:lnTo>
                  <a:pt x="271" y="138"/>
                </a:lnTo>
                <a:lnTo>
                  <a:pt x="271" y="138"/>
                </a:lnTo>
                <a:lnTo>
                  <a:pt x="271" y="140"/>
                </a:lnTo>
                <a:lnTo>
                  <a:pt x="271" y="140"/>
                </a:lnTo>
                <a:lnTo>
                  <a:pt x="271" y="140"/>
                </a:lnTo>
                <a:lnTo>
                  <a:pt x="271" y="140"/>
                </a:lnTo>
                <a:lnTo>
                  <a:pt x="269" y="141"/>
                </a:lnTo>
                <a:lnTo>
                  <a:pt x="268" y="141"/>
                </a:lnTo>
                <a:lnTo>
                  <a:pt x="268" y="141"/>
                </a:lnTo>
                <a:lnTo>
                  <a:pt x="266" y="141"/>
                </a:lnTo>
                <a:lnTo>
                  <a:pt x="266" y="143"/>
                </a:lnTo>
                <a:lnTo>
                  <a:pt x="266" y="143"/>
                </a:lnTo>
                <a:lnTo>
                  <a:pt x="266" y="143"/>
                </a:lnTo>
                <a:lnTo>
                  <a:pt x="266" y="143"/>
                </a:lnTo>
                <a:lnTo>
                  <a:pt x="266" y="143"/>
                </a:lnTo>
                <a:lnTo>
                  <a:pt x="265" y="144"/>
                </a:lnTo>
                <a:lnTo>
                  <a:pt x="265" y="144"/>
                </a:lnTo>
                <a:lnTo>
                  <a:pt x="264" y="144"/>
                </a:lnTo>
                <a:lnTo>
                  <a:pt x="264" y="144"/>
                </a:lnTo>
                <a:lnTo>
                  <a:pt x="264" y="144"/>
                </a:lnTo>
                <a:lnTo>
                  <a:pt x="264" y="145"/>
                </a:lnTo>
                <a:lnTo>
                  <a:pt x="264" y="145"/>
                </a:lnTo>
                <a:lnTo>
                  <a:pt x="264" y="145"/>
                </a:lnTo>
                <a:lnTo>
                  <a:pt x="264" y="145"/>
                </a:lnTo>
                <a:lnTo>
                  <a:pt x="264" y="145"/>
                </a:lnTo>
                <a:lnTo>
                  <a:pt x="264" y="147"/>
                </a:lnTo>
                <a:lnTo>
                  <a:pt x="264" y="147"/>
                </a:lnTo>
                <a:lnTo>
                  <a:pt x="264" y="147"/>
                </a:lnTo>
                <a:lnTo>
                  <a:pt x="264" y="147"/>
                </a:lnTo>
                <a:lnTo>
                  <a:pt x="264" y="147"/>
                </a:lnTo>
                <a:lnTo>
                  <a:pt x="264" y="145"/>
                </a:lnTo>
                <a:lnTo>
                  <a:pt x="262" y="147"/>
                </a:lnTo>
                <a:lnTo>
                  <a:pt x="262" y="147"/>
                </a:lnTo>
                <a:lnTo>
                  <a:pt x="262" y="147"/>
                </a:lnTo>
                <a:lnTo>
                  <a:pt x="262" y="147"/>
                </a:lnTo>
                <a:lnTo>
                  <a:pt x="261" y="147"/>
                </a:lnTo>
                <a:lnTo>
                  <a:pt x="259" y="147"/>
                </a:lnTo>
                <a:lnTo>
                  <a:pt x="259" y="148"/>
                </a:lnTo>
                <a:lnTo>
                  <a:pt x="259" y="148"/>
                </a:lnTo>
                <a:lnTo>
                  <a:pt x="259" y="148"/>
                </a:lnTo>
                <a:lnTo>
                  <a:pt x="259" y="148"/>
                </a:lnTo>
                <a:lnTo>
                  <a:pt x="258" y="148"/>
                </a:lnTo>
                <a:lnTo>
                  <a:pt x="258" y="150"/>
                </a:lnTo>
                <a:lnTo>
                  <a:pt x="258" y="150"/>
                </a:lnTo>
                <a:lnTo>
                  <a:pt x="256" y="150"/>
                </a:lnTo>
                <a:lnTo>
                  <a:pt x="256" y="150"/>
                </a:lnTo>
                <a:lnTo>
                  <a:pt x="256" y="150"/>
                </a:lnTo>
                <a:lnTo>
                  <a:pt x="255" y="150"/>
                </a:lnTo>
                <a:lnTo>
                  <a:pt x="255" y="150"/>
                </a:lnTo>
                <a:lnTo>
                  <a:pt x="255" y="150"/>
                </a:lnTo>
                <a:lnTo>
                  <a:pt x="255" y="150"/>
                </a:lnTo>
                <a:lnTo>
                  <a:pt x="255" y="150"/>
                </a:lnTo>
                <a:lnTo>
                  <a:pt x="254" y="150"/>
                </a:lnTo>
                <a:lnTo>
                  <a:pt x="254" y="151"/>
                </a:lnTo>
                <a:lnTo>
                  <a:pt x="251" y="151"/>
                </a:lnTo>
                <a:lnTo>
                  <a:pt x="251" y="151"/>
                </a:lnTo>
                <a:lnTo>
                  <a:pt x="249" y="153"/>
                </a:lnTo>
                <a:lnTo>
                  <a:pt x="249" y="153"/>
                </a:lnTo>
                <a:lnTo>
                  <a:pt x="251" y="154"/>
                </a:lnTo>
                <a:lnTo>
                  <a:pt x="251" y="154"/>
                </a:lnTo>
                <a:lnTo>
                  <a:pt x="249" y="154"/>
                </a:lnTo>
                <a:lnTo>
                  <a:pt x="249" y="154"/>
                </a:lnTo>
                <a:lnTo>
                  <a:pt x="249" y="154"/>
                </a:lnTo>
                <a:lnTo>
                  <a:pt x="249" y="154"/>
                </a:lnTo>
                <a:lnTo>
                  <a:pt x="249" y="153"/>
                </a:lnTo>
                <a:lnTo>
                  <a:pt x="248" y="153"/>
                </a:lnTo>
                <a:lnTo>
                  <a:pt x="248" y="154"/>
                </a:lnTo>
                <a:lnTo>
                  <a:pt x="248" y="154"/>
                </a:lnTo>
                <a:lnTo>
                  <a:pt x="246" y="154"/>
                </a:lnTo>
                <a:lnTo>
                  <a:pt x="246" y="154"/>
                </a:lnTo>
                <a:lnTo>
                  <a:pt x="246" y="154"/>
                </a:lnTo>
                <a:lnTo>
                  <a:pt x="245" y="154"/>
                </a:lnTo>
                <a:lnTo>
                  <a:pt x="244" y="154"/>
                </a:lnTo>
                <a:lnTo>
                  <a:pt x="244" y="154"/>
                </a:lnTo>
                <a:lnTo>
                  <a:pt x="242" y="154"/>
                </a:lnTo>
                <a:lnTo>
                  <a:pt x="242" y="154"/>
                </a:lnTo>
                <a:lnTo>
                  <a:pt x="242" y="155"/>
                </a:lnTo>
                <a:lnTo>
                  <a:pt x="242" y="155"/>
                </a:lnTo>
                <a:lnTo>
                  <a:pt x="242" y="155"/>
                </a:lnTo>
                <a:lnTo>
                  <a:pt x="239" y="155"/>
                </a:lnTo>
                <a:lnTo>
                  <a:pt x="238" y="157"/>
                </a:lnTo>
                <a:lnTo>
                  <a:pt x="236" y="158"/>
                </a:lnTo>
                <a:lnTo>
                  <a:pt x="234" y="160"/>
                </a:lnTo>
                <a:lnTo>
                  <a:pt x="232" y="160"/>
                </a:lnTo>
                <a:lnTo>
                  <a:pt x="232" y="161"/>
                </a:lnTo>
                <a:lnTo>
                  <a:pt x="232" y="161"/>
                </a:lnTo>
                <a:lnTo>
                  <a:pt x="231" y="160"/>
                </a:lnTo>
                <a:lnTo>
                  <a:pt x="231" y="160"/>
                </a:lnTo>
                <a:lnTo>
                  <a:pt x="229" y="161"/>
                </a:lnTo>
                <a:lnTo>
                  <a:pt x="229" y="161"/>
                </a:lnTo>
                <a:lnTo>
                  <a:pt x="229" y="161"/>
                </a:lnTo>
                <a:lnTo>
                  <a:pt x="229" y="161"/>
                </a:lnTo>
                <a:lnTo>
                  <a:pt x="231" y="163"/>
                </a:lnTo>
                <a:lnTo>
                  <a:pt x="231" y="163"/>
                </a:lnTo>
                <a:lnTo>
                  <a:pt x="231" y="163"/>
                </a:lnTo>
                <a:lnTo>
                  <a:pt x="232" y="161"/>
                </a:lnTo>
                <a:lnTo>
                  <a:pt x="232" y="161"/>
                </a:lnTo>
                <a:lnTo>
                  <a:pt x="232" y="163"/>
                </a:lnTo>
                <a:lnTo>
                  <a:pt x="234" y="163"/>
                </a:lnTo>
                <a:lnTo>
                  <a:pt x="234" y="163"/>
                </a:lnTo>
                <a:lnTo>
                  <a:pt x="234" y="161"/>
                </a:lnTo>
                <a:lnTo>
                  <a:pt x="234" y="161"/>
                </a:lnTo>
                <a:lnTo>
                  <a:pt x="234" y="163"/>
                </a:lnTo>
                <a:lnTo>
                  <a:pt x="234" y="163"/>
                </a:lnTo>
                <a:lnTo>
                  <a:pt x="232" y="163"/>
                </a:lnTo>
                <a:lnTo>
                  <a:pt x="232" y="163"/>
                </a:lnTo>
                <a:lnTo>
                  <a:pt x="232" y="163"/>
                </a:lnTo>
                <a:lnTo>
                  <a:pt x="234" y="164"/>
                </a:lnTo>
                <a:lnTo>
                  <a:pt x="235" y="164"/>
                </a:lnTo>
                <a:lnTo>
                  <a:pt x="236" y="163"/>
                </a:lnTo>
                <a:lnTo>
                  <a:pt x="236" y="163"/>
                </a:lnTo>
                <a:lnTo>
                  <a:pt x="239" y="163"/>
                </a:lnTo>
                <a:lnTo>
                  <a:pt x="242" y="161"/>
                </a:lnTo>
                <a:lnTo>
                  <a:pt x="242" y="161"/>
                </a:lnTo>
                <a:lnTo>
                  <a:pt x="242" y="161"/>
                </a:lnTo>
                <a:lnTo>
                  <a:pt x="246" y="160"/>
                </a:lnTo>
                <a:lnTo>
                  <a:pt x="248" y="160"/>
                </a:lnTo>
                <a:lnTo>
                  <a:pt x="249" y="158"/>
                </a:lnTo>
                <a:lnTo>
                  <a:pt x="249" y="158"/>
                </a:lnTo>
                <a:lnTo>
                  <a:pt x="251" y="158"/>
                </a:lnTo>
                <a:lnTo>
                  <a:pt x="251" y="158"/>
                </a:lnTo>
                <a:lnTo>
                  <a:pt x="252" y="158"/>
                </a:lnTo>
                <a:lnTo>
                  <a:pt x="254" y="157"/>
                </a:lnTo>
                <a:lnTo>
                  <a:pt x="255" y="157"/>
                </a:lnTo>
                <a:lnTo>
                  <a:pt x="255" y="157"/>
                </a:lnTo>
                <a:lnTo>
                  <a:pt x="255" y="157"/>
                </a:lnTo>
                <a:lnTo>
                  <a:pt x="255" y="157"/>
                </a:lnTo>
                <a:lnTo>
                  <a:pt x="256" y="157"/>
                </a:lnTo>
                <a:lnTo>
                  <a:pt x="258" y="157"/>
                </a:lnTo>
                <a:lnTo>
                  <a:pt x="258" y="155"/>
                </a:lnTo>
                <a:lnTo>
                  <a:pt x="258" y="155"/>
                </a:lnTo>
                <a:lnTo>
                  <a:pt x="258" y="155"/>
                </a:lnTo>
                <a:lnTo>
                  <a:pt x="258" y="155"/>
                </a:lnTo>
                <a:lnTo>
                  <a:pt x="258" y="155"/>
                </a:lnTo>
                <a:lnTo>
                  <a:pt x="259" y="155"/>
                </a:lnTo>
                <a:lnTo>
                  <a:pt x="259" y="155"/>
                </a:lnTo>
                <a:lnTo>
                  <a:pt x="259" y="155"/>
                </a:lnTo>
                <a:lnTo>
                  <a:pt x="261" y="155"/>
                </a:lnTo>
                <a:lnTo>
                  <a:pt x="264" y="154"/>
                </a:lnTo>
                <a:lnTo>
                  <a:pt x="266" y="154"/>
                </a:lnTo>
                <a:lnTo>
                  <a:pt x="266" y="153"/>
                </a:lnTo>
                <a:lnTo>
                  <a:pt x="268" y="153"/>
                </a:lnTo>
                <a:lnTo>
                  <a:pt x="268" y="153"/>
                </a:lnTo>
                <a:lnTo>
                  <a:pt x="271" y="153"/>
                </a:lnTo>
                <a:lnTo>
                  <a:pt x="272" y="151"/>
                </a:lnTo>
                <a:lnTo>
                  <a:pt x="275" y="150"/>
                </a:lnTo>
                <a:lnTo>
                  <a:pt x="278" y="148"/>
                </a:lnTo>
                <a:lnTo>
                  <a:pt x="278" y="148"/>
                </a:lnTo>
                <a:lnTo>
                  <a:pt x="278" y="148"/>
                </a:lnTo>
                <a:lnTo>
                  <a:pt x="278" y="148"/>
                </a:lnTo>
                <a:lnTo>
                  <a:pt x="278" y="148"/>
                </a:lnTo>
                <a:lnTo>
                  <a:pt x="278" y="148"/>
                </a:lnTo>
                <a:lnTo>
                  <a:pt x="278" y="148"/>
                </a:lnTo>
                <a:lnTo>
                  <a:pt x="278" y="148"/>
                </a:lnTo>
                <a:lnTo>
                  <a:pt x="281" y="148"/>
                </a:lnTo>
                <a:lnTo>
                  <a:pt x="283" y="147"/>
                </a:lnTo>
                <a:lnTo>
                  <a:pt x="285" y="147"/>
                </a:lnTo>
                <a:lnTo>
                  <a:pt x="288" y="145"/>
                </a:lnTo>
                <a:lnTo>
                  <a:pt x="288" y="145"/>
                </a:lnTo>
                <a:lnTo>
                  <a:pt x="288" y="145"/>
                </a:lnTo>
                <a:lnTo>
                  <a:pt x="288" y="145"/>
                </a:lnTo>
                <a:lnTo>
                  <a:pt x="289" y="145"/>
                </a:lnTo>
                <a:lnTo>
                  <a:pt x="289" y="145"/>
                </a:lnTo>
                <a:lnTo>
                  <a:pt x="289" y="144"/>
                </a:lnTo>
                <a:lnTo>
                  <a:pt x="289" y="144"/>
                </a:lnTo>
                <a:lnTo>
                  <a:pt x="289" y="144"/>
                </a:lnTo>
                <a:lnTo>
                  <a:pt x="289" y="144"/>
                </a:lnTo>
                <a:lnTo>
                  <a:pt x="289" y="144"/>
                </a:lnTo>
                <a:lnTo>
                  <a:pt x="289" y="144"/>
                </a:lnTo>
                <a:lnTo>
                  <a:pt x="289" y="144"/>
                </a:lnTo>
                <a:lnTo>
                  <a:pt x="289" y="144"/>
                </a:lnTo>
                <a:lnTo>
                  <a:pt x="291" y="144"/>
                </a:lnTo>
                <a:lnTo>
                  <a:pt x="291" y="145"/>
                </a:lnTo>
                <a:lnTo>
                  <a:pt x="291" y="145"/>
                </a:lnTo>
                <a:lnTo>
                  <a:pt x="296" y="143"/>
                </a:lnTo>
                <a:lnTo>
                  <a:pt x="302" y="140"/>
                </a:lnTo>
                <a:lnTo>
                  <a:pt x="302" y="140"/>
                </a:lnTo>
                <a:lnTo>
                  <a:pt x="302" y="141"/>
                </a:lnTo>
                <a:lnTo>
                  <a:pt x="302" y="141"/>
                </a:lnTo>
                <a:lnTo>
                  <a:pt x="302" y="141"/>
                </a:lnTo>
                <a:lnTo>
                  <a:pt x="302" y="143"/>
                </a:lnTo>
                <a:lnTo>
                  <a:pt x="302" y="143"/>
                </a:lnTo>
                <a:lnTo>
                  <a:pt x="303" y="143"/>
                </a:lnTo>
                <a:lnTo>
                  <a:pt x="303" y="143"/>
                </a:lnTo>
                <a:lnTo>
                  <a:pt x="303" y="143"/>
                </a:lnTo>
                <a:lnTo>
                  <a:pt x="303" y="143"/>
                </a:lnTo>
                <a:lnTo>
                  <a:pt x="305" y="141"/>
                </a:lnTo>
                <a:lnTo>
                  <a:pt x="305" y="141"/>
                </a:lnTo>
                <a:lnTo>
                  <a:pt x="305" y="143"/>
                </a:lnTo>
                <a:lnTo>
                  <a:pt x="305" y="143"/>
                </a:lnTo>
                <a:lnTo>
                  <a:pt x="306" y="143"/>
                </a:lnTo>
                <a:lnTo>
                  <a:pt x="306" y="143"/>
                </a:lnTo>
                <a:lnTo>
                  <a:pt x="306" y="143"/>
                </a:lnTo>
                <a:lnTo>
                  <a:pt x="306" y="141"/>
                </a:lnTo>
                <a:lnTo>
                  <a:pt x="306" y="141"/>
                </a:lnTo>
                <a:lnTo>
                  <a:pt x="306" y="141"/>
                </a:lnTo>
                <a:lnTo>
                  <a:pt x="305" y="141"/>
                </a:lnTo>
                <a:lnTo>
                  <a:pt x="305" y="141"/>
                </a:lnTo>
                <a:lnTo>
                  <a:pt x="305" y="141"/>
                </a:lnTo>
                <a:lnTo>
                  <a:pt x="305" y="141"/>
                </a:lnTo>
                <a:lnTo>
                  <a:pt x="305" y="140"/>
                </a:lnTo>
                <a:lnTo>
                  <a:pt x="305" y="140"/>
                </a:lnTo>
                <a:lnTo>
                  <a:pt x="305" y="138"/>
                </a:lnTo>
                <a:lnTo>
                  <a:pt x="305" y="138"/>
                </a:lnTo>
                <a:lnTo>
                  <a:pt x="305" y="138"/>
                </a:lnTo>
                <a:lnTo>
                  <a:pt x="305" y="138"/>
                </a:lnTo>
                <a:lnTo>
                  <a:pt x="305" y="138"/>
                </a:lnTo>
                <a:lnTo>
                  <a:pt x="306" y="138"/>
                </a:lnTo>
                <a:lnTo>
                  <a:pt x="306" y="138"/>
                </a:lnTo>
                <a:lnTo>
                  <a:pt x="306" y="140"/>
                </a:lnTo>
                <a:lnTo>
                  <a:pt x="306" y="140"/>
                </a:lnTo>
                <a:lnTo>
                  <a:pt x="306" y="138"/>
                </a:lnTo>
                <a:lnTo>
                  <a:pt x="306" y="138"/>
                </a:lnTo>
                <a:lnTo>
                  <a:pt x="306" y="138"/>
                </a:lnTo>
                <a:lnTo>
                  <a:pt x="308" y="140"/>
                </a:lnTo>
                <a:lnTo>
                  <a:pt x="308" y="140"/>
                </a:lnTo>
                <a:lnTo>
                  <a:pt x="308" y="140"/>
                </a:lnTo>
                <a:lnTo>
                  <a:pt x="306" y="141"/>
                </a:lnTo>
                <a:lnTo>
                  <a:pt x="306" y="141"/>
                </a:lnTo>
                <a:lnTo>
                  <a:pt x="306" y="141"/>
                </a:lnTo>
                <a:lnTo>
                  <a:pt x="306" y="141"/>
                </a:lnTo>
                <a:lnTo>
                  <a:pt x="308" y="141"/>
                </a:lnTo>
                <a:lnTo>
                  <a:pt x="308" y="141"/>
                </a:lnTo>
                <a:lnTo>
                  <a:pt x="308" y="141"/>
                </a:lnTo>
                <a:lnTo>
                  <a:pt x="309" y="141"/>
                </a:lnTo>
                <a:lnTo>
                  <a:pt x="309" y="141"/>
                </a:lnTo>
                <a:lnTo>
                  <a:pt x="312" y="140"/>
                </a:lnTo>
                <a:lnTo>
                  <a:pt x="313" y="138"/>
                </a:lnTo>
                <a:lnTo>
                  <a:pt x="315" y="138"/>
                </a:lnTo>
                <a:lnTo>
                  <a:pt x="316" y="137"/>
                </a:lnTo>
                <a:lnTo>
                  <a:pt x="316" y="137"/>
                </a:lnTo>
                <a:lnTo>
                  <a:pt x="316" y="137"/>
                </a:lnTo>
                <a:lnTo>
                  <a:pt x="315" y="137"/>
                </a:lnTo>
                <a:lnTo>
                  <a:pt x="315" y="137"/>
                </a:lnTo>
                <a:lnTo>
                  <a:pt x="315" y="137"/>
                </a:lnTo>
                <a:lnTo>
                  <a:pt x="316" y="135"/>
                </a:lnTo>
                <a:lnTo>
                  <a:pt x="318" y="134"/>
                </a:lnTo>
                <a:lnTo>
                  <a:pt x="319" y="134"/>
                </a:lnTo>
                <a:lnTo>
                  <a:pt x="319" y="135"/>
                </a:lnTo>
                <a:lnTo>
                  <a:pt x="319" y="135"/>
                </a:lnTo>
                <a:lnTo>
                  <a:pt x="319" y="135"/>
                </a:lnTo>
                <a:lnTo>
                  <a:pt x="319" y="135"/>
                </a:lnTo>
                <a:lnTo>
                  <a:pt x="318" y="137"/>
                </a:lnTo>
                <a:lnTo>
                  <a:pt x="318" y="137"/>
                </a:lnTo>
                <a:lnTo>
                  <a:pt x="318" y="137"/>
                </a:lnTo>
                <a:lnTo>
                  <a:pt x="319" y="137"/>
                </a:lnTo>
                <a:lnTo>
                  <a:pt x="319" y="137"/>
                </a:lnTo>
                <a:lnTo>
                  <a:pt x="320" y="135"/>
                </a:lnTo>
                <a:lnTo>
                  <a:pt x="322" y="135"/>
                </a:lnTo>
                <a:lnTo>
                  <a:pt x="320" y="134"/>
                </a:lnTo>
                <a:lnTo>
                  <a:pt x="320" y="134"/>
                </a:lnTo>
                <a:lnTo>
                  <a:pt x="320" y="134"/>
                </a:lnTo>
                <a:lnTo>
                  <a:pt x="322" y="134"/>
                </a:lnTo>
                <a:lnTo>
                  <a:pt x="322" y="134"/>
                </a:lnTo>
                <a:lnTo>
                  <a:pt x="322" y="134"/>
                </a:lnTo>
                <a:lnTo>
                  <a:pt x="322" y="134"/>
                </a:lnTo>
                <a:lnTo>
                  <a:pt x="322" y="135"/>
                </a:lnTo>
                <a:lnTo>
                  <a:pt x="322" y="135"/>
                </a:lnTo>
                <a:lnTo>
                  <a:pt x="323" y="135"/>
                </a:lnTo>
                <a:lnTo>
                  <a:pt x="323" y="134"/>
                </a:lnTo>
                <a:lnTo>
                  <a:pt x="323" y="134"/>
                </a:lnTo>
                <a:lnTo>
                  <a:pt x="325" y="134"/>
                </a:lnTo>
                <a:lnTo>
                  <a:pt x="325" y="134"/>
                </a:lnTo>
                <a:lnTo>
                  <a:pt x="323" y="133"/>
                </a:lnTo>
                <a:lnTo>
                  <a:pt x="323" y="133"/>
                </a:lnTo>
                <a:lnTo>
                  <a:pt x="323" y="133"/>
                </a:lnTo>
                <a:lnTo>
                  <a:pt x="325" y="133"/>
                </a:lnTo>
                <a:lnTo>
                  <a:pt x="325" y="131"/>
                </a:lnTo>
                <a:lnTo>
                  <a:pt x="325" y="131"/>
                </a:lnTo>
                <a:lnTo>
                  <a:pt x="325" y="131"/>
                </a:lnTo>
                <a:lnTo>
                  <a:pt x="325" y="131"/>
                </a:lnTo>
                <a:lnTo>
                  <a:pt x="326" y="130"/>
                </a:lnTo>
                <a:lnTo>
                  <a:pt x="328" y="130"/>
                </a:lnTo>
                <a:lnTo>
                  <a:pt x="329" y="128"/>
                </a:lnTo>
                <a:lnTo>
                  <a:pt x="332" y="128"/>
                </a:lnTo>
                <a:lnTo>
                  <a:pt x="332" y="128"/>
                </a:lnTo>
                <a:lnTo>
                  <a:pt x="332" y="128"/>
                </a:lnTo>
                <a:lnTo>
                  <a:pt x="332" y="128"/>
                </a:lnTo>
                <a:lnTo>
                  <a:pt x="332" y="130"/>
                </a:lnTo>
                <a:lnTo>
                  <a:pt x="330" y="130"/>
                </a:lnTo>
                <a:lnTo>
                  <a:pt x="330" y="130"/>
                </a:lnTo>
                <a:lnTo>
                  <a:pt x="330" y="130"/>
                </a:lnTo>
                <a:lnTo>
                  <a:pt x="330" y="130"/>
                </a:lnTo>
                <a:lnTo>
                  <a:pt x="330" y="130"/>
                </a:lnTo>
                <a:lnTo>
                  <a:pt x="329" y="131"/>
                </a:lnTo>
                <a:lnTo>
                  <a:pt x="329" y="131"/>
                </a:lnTo>
                <a:lnTo>
                  <a:pt x="329" y="131"/>
                </a:lnTo>
                <a:lnTo>
                  <a:pt x="328" y="131"/>
                </a:lnTo>
                <a:lnTo>
                  <a:pt x="326" y="131"/>
                </a:lnTo>
                <a:lnTo>
                  <a:pt x="326" y="131"/>
                </a:lnTo>
                <a:lnTo>
                  <a:pt x="326" y="131"/>
                </a:lnTo>
                <a:lnTo>
                  <a:pt x="326" y="131"/>
                </a:lnTo>
                <a:lnTo>
                  <a:pt x="326" y="131"/>
                </a:lnTo>
                <a:lnTo>
                  <a:pt x="326" y="133"/>
                </a:lnTo>
                <a:lnTo>
                  <a:pt x="326" y="133"/>
                </a:lnTo>
                <a:lnTo>
                  <a:pt x="328" y="133"/>
                </a:lnTo>
                <a:lnTo>
                  <a:pt x="328" y="134"/>
                </a:lnTo>
                <a:lnTo>
                  <a:pt x="328" y="134"/>
                </a:lnTo>
                <a:lnTo>
                  <a:pt x="329" y="134"/>
                </a:lnTo>
                <a:lnTo>
                  <a:pt x="329" y="134"/>
                </a:lnTo>
                <a:lnTo>
                  <a:pt x="329" y="133"/>
                </a:lnTo>
                <a:lnTo>
                  <a:pt x="330" y="133"/>
                </a:lnTo>
                <a:lnTo>
                  <a:pt x="330" y="133"/>
                </a:lnTo>
                <a:lnTo>
                  <a:pt x="332" y="133"/>
                </a:lnTo>
                <a:lnTo>
                  <a:pt x="332" y="133"/>
                </a:lnTo>
                <a:lnTo>
                  <a:pt x="332" y="133"/>
                </a:lnTo>
                <a:lnTo>
                  <a:pt x="333" y="133"/>
                </a:lnTo>
                <a:lnTo>
                  <a:pt x="333" y="133"/>
                </a:lnTo>
                <a:lnTo>
                  <a:pt x="333" y="133"/>
                </a:lnTo>
                <a:lnTo>
                  <a:pt x="332" y="134"/>
                </a:lnTo>
                <a:lnTo>
                  <a:pt x="332" y="134"/>
                </a:lnTo>
                <a:lnTo>
                  <a:pt x="330" y="134"/>
                </a:lnTo>
                <a:lnTo>
                  <a:pt x="330" y="135"/>
                </a:lnTo>
                <a:lnTo>
                  <a:pt x="330" y="135"/>
                </a:lnTo>
                <a:lnTo>
                  <a:pt x="330" y="134"/>
                </a:lnTo>
                <a:lnTo>
                  <a:pt x="330" y="134"/>
                </a:lnTo>
                <a:lnTo>
                  <a:pt x="330" y="135"/>
                </a:lnTo>
                <a:lnTo>
                  <a:pt x="329" y="134"/>
                </a:lnTo>
                <a:lnTo>
                  <a:pt x="329" y="134"/>
                </a:lnTo>
                <a:lnTo>
                  <a:pt x="329" y="135"/>
                </a:lnTo>
                <a:lnTo>
                  <a:pt x="328" y="137"/>
                </a:lnTo>
                <a:lnTo>
                  <a:pt x="328" y="137"/>
                </a:lnTo>
                <a:lnTo>
                  <a:pt x="328" y="137"/>
                </a:lnTo>
                <a:lnTo>
                  <a:pt x="329" y="137"/>
                </a:lnTo>
                <a:lnTo>
                  <a:pt x="329" y="137"/>
                </a:lnTo>
                <a:lnTo>
                  <a:pt x="329" y="137"/>
                </a:lnTo>
                <a:lnTo>
                  <a:pt x="329" y="137"/>
                </a:lnTo>
                <a:lnTo>
                  <a:pt x="329" y="137"/>
                </a:lnTo>
                <a:lnTo>
                  <a:pt x="328" y="137"/>
                </a:lnTo>
                <a:lnTo>
                  <a:pt x="328" y="137"/>
                </a:lnTo>
                <a:lnTo>
                  <a:pt x="328" y="138"/>
                </a:lnTo>
                <a:lnTo>
                  <a:pt x="328" y="138"/>
                </a:lnTo>
                <a:lnTo>
                  <a:pt x="328" y="138"/>
                </a:lnTo>
                <a:lnTo>
                  <a:pt x="328" y="137"/>
                </a:lnTo>
                <a:lnTo>
                  <a:pt x="328" y="137"/>
                </a:lnTo>
                <a:lnTo>
                  <a:pt x="326" y="138"/>
                </a:lnTo>
                <a:lnTo>
                  <a:pt x="326" y="138"/>
                </a:lnTo>
                <a:lnTo>
                  <a:pt x="325" y="138"/>
                </a:lnTo>
                <a:lnTo>
                  <a:pt x="325" y="138"/>
                </a:lnTo>
                <a:lnTo>
                  <a:pt x="323" y="138"/>
                </a:lnTo>
                <a:lnTo>
                  <a:pt x="323" y="140"/>
                </a:lnTo>
                <a:lnTo>
                  <a:pt x="323" y="140"/>
                </a:lnTo>
                <a:lnTo>
                  <a:pt x="320" y="141"/>
                </a:lnTo>
                <a:lnTo>
                  <a:pt x="319" y="141"/>
                </a:lnTo>
                <a:lnTo>
                  <a:pt x="318" y="143"/>
                </a:lnTo>
                <a:lnTo>
                  <a:pt x="318" y="143"/>
                </a:lnTo>
                <a:lnTo>
                  <a:pt x="318" y="143"/>
                </a:lnTo>
                <a:lnTo>
                  <a:pt x="318" y="143"/>
                </a:lnTo>
                <a:lnTo>
                  <a:pt x="318" y="143"/>
                </a:lnTo>
                <a:lnTo>
                  <a:pt x="318" y="144"/>
                </a:lnTo>
                <a:lnTo>
                  <a:pt x="318" y="144"/>
                </a:lnTo>
                <a:lnTo>
                  <a:pt x="319" y="144"/>
                </a:lnTo>
                <a:lnTo>
                  <a:pt x="319" y="144"/>
                </a:lnTo>
                <a:lnTo>
                  <a:pt x="320" y="144"/>
                </a:lnTo>
                <a:lnTo>
                  <a:pt x="320" y="143"/>
                </a:lnTo>
                <a:lnTo>
                  <a:pt x="320" y="143"/>
                </a:lnTo>
                <a:lnTo>
                  <a:pt x="322" y="143"/>
                </a:lnTo>
                <a:lnTo>
                  <a:pt x="322" y="143"/>
                </a:lnTo>
                <a:lnTo>
                  <a:pt x="323" y="141"/>
                </a:lnTo>
                <a:lnTo>
                  <a:pt x="325" y="141"/>
                </a:lnTo>
                <a:lnTo>
                  <a:pt x="326" y="141"/>
                </a:lnTo>
                <a:lnTo>
                  <a:pt x="326" y="141"/>
                </a:lnTo>
                <a:lnTo>
                  <a:pt x="326" y="140"/>
                </a:lnTo>
                <a:lnTo>
                  <a:pt x="326" y="140"/>
                </a:lnTo>
                <a:lnTo>
                  <a:pt x="328" y="140"/>
                </a:lnTo>
                <a:lnTo>
                  <a:pt x="328" y="141"/>
                </a:lnTo>
                <a:lnTo>
                  <a:pt x="328" y="141"/>
                </a:lnTo>
                <a:lnTo>
                  <a:pt x="328" y="140"/>
                </a:lnTo>
                <a:lnTo>
                  <a:pt x="328" y="140"/>
                </a:lnTo>
                <a:lnTo>
                  <a:pt x="329" y="140"/>
                </a:lnTo>
                <a:lnTo>
                  <a:pt x="330" y="138"/>
                </a:lnTo>
                <a:lnTo>
                  <a:pt x="330" y="138"/>
                </a:lnTo>
                <a:lnTo>
                  <a:pt x="332" y="137"/>
                </a:lnTo>
                <a:lnTo>
                  <a:pt x="332" y="137"/>
                </a:lnTo>
                <a:lnTo>
                  <a:pt x="333" y="137"/>
                </a:lnTo>
                <a:lnTo>
                  <a:pt x="336" y="137"/>
                </a:lnTo>
                <a:lnTo>
                  <a:pt x="336" y="137"/>
                </a:lnTo>
                <a:lnTo>
                  <a:pt x="335" y="137"/>
                </a:lnTo>
                <a:lnTo>
                  <a:pt x="335" y="137"/>
                </a:lnTo>
                <a:lnTo>
                  <a:pt x="335" y="138"/>
                </a:lnTo>
                <a:lnTo>
                  <a:pt x="335" y="138"/>
                </a:lnTo>
                <a:lnTo>
                  <a:pt x="336" y="138"/>
                </a:lnTo>
                <a:lnTo>
                  <a:pt x="339" y="137"/>
                </a:lnTo>
                <a:lnTo>
                  <a:pt x="343" y="135"/>
                </a:lnTo>
                <a:lnTo>
                  <a:pt x="343" y="135"/>
                </a:lnTo>
                <a:lnTo>
                  <a:pt x="343" y="137"/>
                </a:lnTo>
                <a:lnTo>
                  <a:pt x="343" y="137"/>
                </a:lnTo>
                <a:lnTo>
                  <a:pt x="345" y="135"/>
                </a:lnTo>
                <a:lnTo>
                  <a:pt x="345" y="135"/>
                </a:lnTo>
                <a:lnTo>
                  <a:pt x="345" y="135"/>
                </a:lnTo>
                <a:lnTo>
                  <a:pt x="345" y="135"/>
                </a:lnTo>
                <a:lnTo>
                  <a:pt x="345" y="134"/>
                </a:lnTo>
                <a:lnTo>
                  <a:pt x="345" y="134"/>
                </a:lnTo>
                <a:lnTo>
                  <a:pt x="346" y="134"/>
                </a:lnTo>
                <a:lnTo>
                  <a:pt x="346" y="134"/>
                </a:lnTo>
                <a:lnTo>
                  <a:pt x="346" y="134"/>
                </a:lnTo>
                <a:lnTo>
                  <a:pt x="346" y="134"/>
                </a:lnTo>
                <a:lnTo>
                  <a:pt x="348" y="134"/>
                </a:lnTo>
                <a:lnTo>
                  <a:pt x="348" y="134"/>
                </a:lnTo>
                <a:lnTo>
                  <a:pt x="350" y="134"/>
                </a:lnTo>
                <a:lnTo>
                  <a:pt x="350" y="134"/>
                </a:lnTo>
                <a:lnTo>
                  <a:pt x="350" y="133"/>
                </a:lnTo>
                <a:lnTo>
                  <a:pt x="352" y="133"/>
                </a:lnTo>
                <a:lnTo>
                  <a:pt x="353" y="133"/>
                </a:lnTo>
                <a:lnTo>
                  <a:pt x="353" y="133"/>
                </a:lnTo>
                <a:lnTo>
                  <a:pt x="353" y="133"/>
                </a:lnTo>
                <a:lnTo>
                  <a:pt x="355" y="133"/>
                </a:lnTo>
                <a:lnTo>
                  <a:pt x="355" y="133"/>
                </a:lnTo>
                <a:lnTo>
                  <a:pt x="355" y="133"/>
                </a:lnTo>
                <a:lnTo>
                  <a:pt x="355" y="133"/>
                </a:lnTo>
                <a:lnTo>
                  <a:pt x="353" y="134"/>
                </a:lnTo>
                <a:lnTo>
                  <a:pt x="353" y="134"/>
                </a:lnTo>
                <a:lnTo>
                  <a:pt x="353" y="134"/>
                </a:lnTo>
                <a:lnTo>
                  <a:pt x="353" y="134"/>
                </a:lnTo>
                <a:lnTo>
                  <a:pt x="346" y="135"/>
                </a:lnTo>
                <a:lnTo>
                  <a:pt x="343" y="137"/>
                </a:lnTo>
                <a:lnTo>
                  <a:pt x="340" y="138"/>
                </a:lnTo>
                <a:lnTo>
                  <a:pt x="340" y="138"/>
                </a:lnTo>
                <a:lnTo>
                  <a:pt x="339" y="138"/>
                </a:lnTo>
                <a:lnTo>
                  <a:pt x="338" y="138"/>
                </a:lnTo>
                <a:lnTo>
                  <a:pt x="338" y="140"/>
                </a:lnTo>
                <a:lnTo>
                  <a:pt x="338" y="140"/>
                </a:lnTo>
                <a:lnTo>
                  <a:pt x="336" y="138"/>
                </a:lnTo>
                <a:lnTo>
                  <a:pt x="336" y="138"/>
                </a:lnTo>
                <a:lnTo>
                  <a:pt x="336" y="138"/>
                </a:lnTo>
                <a:lnTo>
                  <a:pt x="336" y="138"/>
                </a:lnTo>
                <a:lnTo>
                  <a:pt x="336" y="140"/>
                </a:lnTo>
                <a:lnTo>
                  <a:pt x="335" y="140"/>
                </a:lnTo>
                <a:lnTo>
                  <a:pt x="333" y="141"/>
                </a:lnTo>
                <a:lnTo>
                  <a:pt x="333" y="141"/>
                </a:lnTo>
                <a:lnTo>
                  <a:pt x="333" y="141"/>
                </a:lnTo>
                <a:lnTo>
                  <a:pt x="332" y="141"/>
                </a:lnTo>
                <a:lnTo>
                  <a:pt x="332" y="141"/>
                </a:lnTo>
                <a:lnTo>
                  <a:pt x="332" y="140"/>
                </a:lnTo>
                <a:lnTo>
                  <a:pt x="332" y="140"/>
                </a:lnTo>
                <a:lnTo>
                  <a:pt x="332" y="140"/>
                </a:lnTo>
                <a:lnTo>
                  <a:pt x="330" y="141"/>
                </a:lnTo>
                <a:lnTo>
                  <a:pt x="329" y="143"/>
                </a:lnTo>
                <a:lnTo>
                  <a:pt x="329" y="143"/>
                </a:lnTo>
                <a:lnTo>
                  <a:pt x="328" y="143"/>
                </a:lnTo>
                <a:lnTo>
                  <a:pt x="326" y="145"/>
                </a:lnTo>
                <a:lnTo>
                  <a:pt x="326" y="145"/>
                </a:lnTo>
                <a:lnTo>
                  <a:pt x="326" y="144"/>
                </a:lnTo>
                <a:lnTo>
                  <a:pt x="325" y="144"/>
                </a:lnTo>
                <a:lnTo>
                  <a:pt x="323" y="145"/>
                </a:lnTo>
                <a:lnTo>
                  <a:pt x="323" y="145"/>
                </a:lnTo>
                <a:lnTo>
                  <a:pt x="323" y="145"/>
                </a:lnTo>
                <a:lnTo>
                  <a:pt x="323" y="147"/>
                </a:lnTo>
                <a:lnTo>
                  <a:pt x="323" y="147"/>
                </a:lnTo>
                <a:lnTo>
                  <a:pt x="323" y="145"/>
                </a:lnTo>
                <a:lnTo>
                  <a:pt x="323" y="145"/>
                </a:lnTo>
                <a:lnTo>
                  <a:pt x="322" y="147"/>
                </a:lnTo>
                <a:lnTo>
                  <a:pt x="322" y="147"/>
                </a:lnTo>
                <a:lnTo>
                  <a:pt x="322" y="147"/>
                </a:lnTo>
                <a:lnTo>
                  <a:pt x="322" y="147"/>
                </a:lnTo>
                <a:lnTo>
                  <a:pt x="322" y="147"/>
                </a:lnTo>
                <a:lnTo>
                  <a:pt x="322" y="147"/>
                </a:lnTo>
                <a:lnTo>
                  <a:pt x="320" y="147"/>
                </a:lnTo>
                <a:lnTo>
                  <a:pt x="320" y="147"/>
                </a:lnTo>
                <a:lnTo>
                  <a:pt x="320" y="147"/>
                </a:lnTo>
                <a:lnTo>
                  <a:pt x="320" y="147"/>
                </a:lnTo>
                <a:lnTo>
                  <a:pt x="320" y="147"/>
                </a:lnTo>
                <a:lnTo>
                  <a:pt x="319" y="147"/>
                </a:lnTo>
                <a:lnTo>
                  <a:pt x="319" y="147"/>
                </a:lnTo>
                <a:lnTo>
                  <a:pt x="319" y="148"/>
                </a:lnTo>
                <a:lnTo>
                  <a:pt x="318" y="150"/>
                </a:lnTo>
                <a:lnTo>
                  <a:pt x="318" y="150"/>
                </a:lnTo>
                <a:lnTo>
                  <a:pt x="316" y="150"/>
                </a:lnTo>
                <a:lnTo>
                  <a:pt x="316" y="150"/>
                </a:lnTo>
                <a:lnTo>
                  <a:pt x="316" y="150"/>
                </a:lnTo>
                <a:lnTo>
                  <a:pt x="316" y="150"/>
                </a:lnTo>
                <a:lnTo>
                  <a:pt x="316" y="148"/>
                </a:lnTo>
                <a:lnTo>
                  <a:pt x="316" y="148"/>
                </a:lnTo>
                <a:lnTo>
                  <a:pt x="316" y="148"/>
                </a:lnTo>
                <a:lnTo>
                  <a:pt x="316" y="148"/>
                </a:lnTo>
                <a:lnTo>
                  <a:pt x="315" y="147"/>
                </a:lnTo>
                <a:lnTo>
                  <a:pt x="315" y="147"/>
                </a:lnTo>
                <a:lnTo>
                  <a:pt x="313" y="147"/>
                </a:lnTo>
                <a:lnTo>
                  <a:pt x="312" y="148"/>
                </a:lnTo>
                <a:lnTo>
                  <a:pt x="312" y="148"/>
                </a:lnTo>
                <a:lnTo>
                  <a:pt x="312" y="148"/>
                </a:lnTo>
                <a:lnTo>
                  <a:pt x="312" y="148"/>
                </a:lnTo>
                <a:lnTo>
                  <a:pt x="312" y="148"/>
                </a:lnTo>
                <a:lnTo>
                  <a:pt x="312" y="150"/>
                </a:lnTo>
                <a:lnTo>
                  <a:pt x="312" y="150"/>
                </a:lnTo>
                <a:lnTo>
                  <a:pt x="312" y="150"/>
                </a:lnTo>
                <a:lnTo>
                  <a:pt x="312" y="150"/>
                </a:lnTo>
                <a:lnTo>
                  <a:pt x="311" y="150"/>
                </a:lnTo>
                <a:lnTo>
                  <a:pt x="311" y="150"/>
                </a:lnTo>
                <a:lnTo>
                  <a:pt x="311" y="150"/>
                </a:lnTo>
                <a:lnTo>
                  <a:pt x="311" y="150"/>
                </a:lnTo>
                <a:lnTo>
                  <a:pt x="311" y="150"/>
                </a:lnTo>
                <a:lnTo>
                  <a:pt x="311" y="151"/>
                </a:lnTo>
                <a:lnTo>
                  <a:pt x="311" y="151"/>
                </a:lnTo>
                <a:lnTo>
                  <a:pt x="311" y="151"/>
                </a:lnTo>
                <a:lnTo>
                  <a:pt x="311" y="153"/>
                </a:lnTo>
                <a:lnTo>
                  <a:pt x="309" y="153"/>
                </a:lnTo>
                <a:lnTo>
                  <a:pt x="308" y="153"/>
                </a:lnTo>
                <a:lnTo>
                  <a:pt x="308" y="154"/>
                </a:lnTo>
                <a:lnTo>
                  <a:pt x="308" y="154"/>
                </a:lnTo>
                <a:lnTo>
                  <a:pt x="308" y="155"/>
                </a:lnTo>
                <a:lnTo>
                  <a:pt x="308" y="155"/>
                </a:lnTo>
                <a:lnTo>
                  <a:pt x="309" y="155"/>
                </a:lnTo>
                <a:lnTo>
                  <a:pt x="309" y="154"/>
                </a:lnTo>
                <a:lnTo>
                  <a:pt x="309" y="154"/>
                </a:lnTo>
                <a:lnTo>
                  <a:pt x="311" y="153"/>
                </a:lnTo>
                <a:lnTo>
                  <a:pt x="311" y="154"/>
                </a:lnTo>
                <a:lnTo>
                  <a:pt x="311" y="154"/>
                </a:lnTo>
                <a:lnTo>
                  <a:pt x="312" y="153"/>
                </a:lnTo>
                <a:lnTo>
                  <a:pt x="312" y="153"/>
                </a:lnTo>
                <a:lnTo>
                  <a:pt x="312" y="153"/>
                </a:lnTo>
                <a:lnTo>
                  <a:pt x="313" y="153"/>
                </a:lnTo>
                <a:lnTo>
                  <a:pt x="313" y="153"/>
                </a:lnTo>
                <a:lnTo>
                  <a:pt x="313" y="151"/>
                </a:lnTo>
                <a:lnTo>
                  <a:pt x="313" y="151"/>
                </a:lnTo>
                <a:lnTo>
                  <a:pt x="313" y="151"/>
                </a:lnTo>
                <a:lnTo>
                  <a:pt x="313" y="153"/>
                </a:lnTo>
                <a:lnTo>
                  <a:pt x="313" y="153"/>
                </a:lnTo>
                <a:lnTo>
                  <a:pt x="313" y="153"/>
                </a:lnTo>
                <a:lnTo>
                  <a:pt x="313" y="153"/>
                </a:lnTo>
                <a:lnTo>
                  <a:pt x="313" y="153"/>
                </a:lnTo>
                <a:lnTo>
                  <a:pt x="315" y="153"/>
                </a:lnTo>
                <a:lnTo>
                  <a:pt x="316" y="153"/>
                </a:lnTo>
                <a:lnTo>
                  <a:pt x="316" y="153"/>
                </a:lnTo>
                <a:lnTo>
                  <a:pt x="318" y="151"/>
                </a:lnTo>
                <a:lnTo>
                  <a:pt x="319" y="150"/>
                </a:lnTo>
                <a:lnTo>
                  <a:pt x="320" y="150"/>
                </a:lnTo>
                <a:lnTo>
                  <a:pt x="322" y="150"/>
                </a:lnTo>
                <a:lnTo>
                  <a:pt x="322" y="150"/>
                </a:lnTo>
                <a:lnTo>
                  <a:pt x="322" y="150"/>
                </a:lnTo>
                <a:lnTo>
                  <a:pt x="322" y="150"/>
                </a:lnTo>
                <a:lnTo>
                  <a:pt x="323" y="150"/>
                </a:lnTo>
                <a:lnTo>
                  <a:pt x="323" y="148"/>
                </a:lnTo>
                <a:lnTo>
                  <a:pt x="326" y="148"/>
                </a:lnTo>
                <a:lnTo>
                  <a:pt x="328" y="147"/>
                </a:lnTo>
                <a:lnTo>
                  <a:pt x="329" y="147"/>
                </a:lnTo>
                <a:lnTo>
                  <a:pt x="330" y="147"/>
                </a:lnTo>
                <a:lnTo>
                  <a:pt x="330" y="147"/>
                </a:lnTo>
                <a:lnTo>
                  <a:pt x="330" y="147"/>
                </a:lnTo>
                <a:lnTo>
                  <a:pt x="332" y="147"/>
                </a:lnTo>
                <a:lnTo>
                  <a:pt x="333" y="145"/>
                </a:lnTo>
                <a:lnTo>
                  <a:pt x="335" y="144"/>
                </a:lnTo>
                <a:lnTo>
                  <a:pt x="335" y="144"/>
                </a:lnTo>
                <a:lnTo>
                  <a:pt x="336" y="144"/>
                </a:lnTo>
                <a:lnTo>
                  <a:pt x="336" y="144"/>
                </a:lnTo>
                <a:lnTo>
                  <a:pt x="338" y="144"/>
                </a:lnTo>
                <a:lnTo>
                  <a:pt x="339" y="144"/>
                </a:lnTo>
                <a:lnTo>
                  <a:pt x="340" y="143"/>
                </a:lnTo>
                <a:lnTo>
                  <a:pt x="343" y="141"/>
                </a:lnTo>
                <a:lnTo>
                  <a:pt x="343" y="141"/>
                </a:lnTo>
                <a:lnTo>
                  <a:pt x="345" y="141"/>
                </a:lnTo>
                <a:lnTo>
                  <a:pt x="345" y="141"/>
                </a:lnTo>
                <a:lnTo>
                  <a:pt x="345" y="141"/>
                </a:lnTo>
                <a:lnTo>
                  <a:pt x="345" y="141"/>
                </a:lnTo>
                <a:lnTo>
                  <a:pt x="345" y="141"/>
                </a:lnTo>
                <a:lnTo>
                  <a:pt x="346" y="141"/>
                </a:lnTo>
                <a:lnTo>
                  <a:pt x="346" y="141"/>
                </a:lnTo>
                <a:lnTo>
                  <a:pt x="346" y="141"/>
                </a:lnTo>
                <a:lnTo>
                  <a:pt x="346" y="141"/>
                </a:lnTo>
                <a:lnTo>
                  <a:pt x="346" y="140"/>
                </a:lnTo>
                <a:lnTo>
                  <a:pt x="346" y="140"/>
                </a:lnTo>
                <a:lnTo>
                  <a:pt x="349" y="138"/>
                </a:lnTo>
                <a:lnTo>
                  <a:pt x="350" y="138"/>
                </a:lnTo>
                <a:lnTo>
                  <a:pt x="352" y="137"/>
                </a:lnTo>
                <a:lnTo>
                  <a:pt x="352" y="137"/>
                </a:lnTo>
                <a:lnTo>
                  <a:pt x="352" y="138"/>
                </a:lnTo>
                <a:lnTo>
                  <a:pt x="353" y="138"/>
                </a:lnTo>
                <a:lnTo>
                  <a:pt x="353" y="138"/>
                </a:lnTo>
                <a:lnTo>
                  <a:pt x="353" y="138"/>
                </a:lnTo>
                <a:lnTo>
                  <a:pt x="355" y="138"/>
                </a:lnTo>
                <a:lnTo>
                  <a:pt x="355" y="138"/>
                </a:lnTo>
                <a:lnTo>
                  <a:pt x="355" y="138"/>
                </a:lnTo>
                <a:lnTo>
                  <a:pt x="355" y="138"/>
                </a:lnTo>
                <a:lnTo>
                  <a:pt x="355" y="138"/>
                </a:lnTo>
                <a:lnTo>
                  <a:pt x="356" y="138"/>
                </a:lnTo>
                <a:lnTo>
                  <a:pt x="356" y="138"/>
                </a:lnTo>
                <a:lnTo>
                  <a:pt x="356" y="137"/>
                </a:lnTo>
                <a:lnTo>
                  <a:pt x="356" y="137"/>
                </a:lnTo>
                <a:lnTo>
                  <a:pt x="358" y="137"/>
                </a:lnTo>
                <a:lnTo>
                  <a:pt x="360" y="137"/>
                </a:lnTo>
                <a:lnTo>
                  <a:pt x="363" y="135"/>
                </a:lnTo>
                <a:lnTo>
                  <a:pt x="365" y="134"/>
                </a:lnTo>
                <a:lnTo>
                  <a:pt x="363" y="134"/>
                </a:lnTo>
                <a:lnTo>
                  <a:pt x="363" y="134"/>
                </a:lnTo>
                <a:lnTo>
                  <a:pt x="365" y="134"/>
                </a:lnTo>
                <a:lnTo>
                  <a:pt x="365" y="134"/>
                </a:lnTo>
                <a:lnTo>
                  <a:pt x="366" y="134"/>
                </a:lnTo>
                <a:lnTo>
                  <a:pt x="366" y="133"/>
                </a:lnTo>
                <a:lnTo>
                  <a:pt x="366" y="133"/>
                </a:lnTo>
                <a:lnTo>
                  <a:pt x="367" y="134"/>
                </a:lnTo>
                <a:lnTo>
                  <a:pt x="367" y="134"/>
                </a:lnTo>
                <a:lnTo>
                  <a:pt x="367" y="134"/>
                </a:lnTo>
                <a:lnTo>
                  <a:pt x="369" y="134"/>
                </a:lnTo>
                <a:lnTo>
                  <a:pt x="369" y="134"/>
                </a:lnTo>
                <a:lnTo>
                  <a:pt x="367" y="134"/>
                </a:lnTo>
                <a:lnTo>
                  <a:pt x="369" y="134"/>
                </a:lnTo>
                <a:lnTo>
                  <a:pt x="369" y="134"/>
                </a:lnTo>
                <a:lnTo>
                  <a:pt x="367" y="135"/>
                </a:lnTo>
                <a:lnTo>
                  <a:pt x="367" y="135"/>
                </a:lnTo>
                <a:lnTo>
                  <a:pt x="365" y="135"/>
                </a:lnTo>
                <a:lnTo>
                  <a:pt x="365" y="135"/>
                </a:lnTo>
                <a:lnTo>
                  <a:pt x="363" y="135"/>
                </a:lnTo>
                <a:lnTo>
                  <a:pt x="363" y="137"/>
                </a:lnTo>
                <a:lnTo>
                  <a:pt x="363" y="137"/>
                </a:lnTo>
                <a:lnTo>
                  <a:pt x="363" y="137"/>
                </a:lnTo>
                <a:lnTo>
                  <a:pt x="363" y="137"/>
                </a:lnTo>
                <a:lnTo>
                  <a:pt x="363" y="138"/>
                </a:lnTo>
                <a:lnTo>
                  <a:pt x="363" y="138"/>
                </a:lnTo>
                <a:lnTo>
                  <a:pt x="362" y="138"/>
                </a:lnTo>
                <a:lnTo>
                  <a:pt x="359" y="138"/>
                </a:lnTo>
                <a:lnTo>
                  <a:pt x="358" y="140"/>
                </a:lnTo>
                <a:lnTo>
                  <a:pt x="356" y="141"/>
                </a:lnTo>
                <a:lnTo>
                  <a:pt x="356" y="141"/>
                </a:lnTo>
                <a:lnTo>
                  <a:pt x="355" y="141"/>
                </a:lnTo>
                <a:lnTo>
                  <a:pt x="353" y="143"/>
                </a:lnTo>
                <a:lnTo>
                  <a:pt x="352" y="143"/>
                </a:lnTo>
                <a:lnTo>
                  <a:pt x="350" y="143"/>
                </a:lnTo>
                <a:lnTo>
                  <a:pt x="350" y="143"/>
                </a:lnTo>
                <a:lnTo>
                  <a:pt x="350" y="143"/>
                </a:lnTo>
                <a:lnTo>
                  <a:pt x="350" y="143"/>
                </a:lnTo>
                <a:lnTo>
                  <a:pt x="350" y="143"/>
                </a:lnTo>
                <a:lnTo>
                  <a:pt x="350" y="143"/>
                </a:lnTo>
                <a:lnTo>
                  <a:pt x="349" y="143"/>
                </a:lnTo>
                <a:lnTo>
                  <a:pt x="349" y="143"/>
                </a:lnTo>
                <a:lnTo>
                  <a:pt x="349" y="143"/>
                </a:lnTo>
                <a:lnTo>
                  <a:pt x="349" y="143"/>
                </a:lnTo>
                <a:lnTo>
                  <a:pt x="348" y="144"/>
                </a:lnTo>
                <a:lnTo>
                  <a:pt x="348" y="144"/>
                </a:lnTo>
                <a:lnTo>
                  <a:pt x="348" y="144"/>
                </a:lnTo>
                <a:lnTo>
                  <a:pt x="348" y="144"/>
                </a:lnTo>
                <a:lnTo>
                  <a:pt x="348" y="145"/>
                </a:lnTo>
                <a:lnTo>
                  <a:pt x="346" y="145"/>
                </a:lnTo>
                <a:lnTo>
                  <a:pt x="345" y="145"/>
                </a:lnTo>
                <a:lnTo>
                  <a:pt x="345" y="145"/>
                </a:lnTo>
                <a:lnTo>
                  <a:pt x="345" y="145"/>
                </a:lnTo>
                <a:lnTo>
                  <a:pt x="345" y="147"/>
                </a:lnTo>
                <a:lnTo>
                  <a:pt x="343" y="147"/>
                </a:lnTo>
                <a:lnTo>
                  <a:pt x="345" y="147"/>
                </a:lnTo>
                <a:lnTo>
                  <a:pt x="345" y="147"/>
                </a:lnTo>
                <a:lnTo>
                  <a:pt x="343" y="147"/>
                </a:lnTo>
                <a:lnTo>
                  <a:pt x="343" y="147"/>
                </a:lnTo>
                <a:lnTo>
                  <a:pt x="342" y="147"/>
                </a:lnTo>
                <a:lnTo>
                  <a:pt x="342" y="147"/>
                </a:lnTo>
                <a:lnTo>
                  <a:pt x="342" y="147"/>
                </a:lnTo>
                <a:lnTo>
                  <a:pt x="340" y="148"/>
                </a:lnTo>
                <a:lnTo>
                  <a:pt x="340" y="148"/>
                </a:lnTo>
                <a:lnTo>
                  <a:pt x="339" y="147"/>
                </a:lnTo>
                <a:lnTo>
                  <a:pt x="342" y="145"/>
                </a:lnTo>
                <a:lnTo>
                  <a:pt x="342" y="145"/>
                </a:lnTo>
                <a:lnTo>
                  <a:pt x="342" y="145"/>
                </a:lnTo>
                <a:lnTo>
                  <a:pt x="342" y="145"/>
                </a:lnTo>
                <a:lnTo>
                  <a:pt x="343" y="145"/>
                </a:lnTo>
                <a:lnTo>
                  <a:pt x="343" y="145"/>
                </a:lnTo>
                <a:lnTo>
                  <a:pt x="343" y="145"/>
                </a:lnTo>
                <a:lnTo>
                  <a:pt x="343" y="145"/>
                </a:lnTo>
                <a:lnTo>
                  <a:pt x="343" y="145"/>
                </a:lnTo>
                <a:lnTo>
                  <a:pt x="345" y="145"/>
                </a:lnTo>
                <a:lnTo>
                  <a:pt x="345" y="144"/>
                </a:lnTo>
                <a:lnTo>
                  <a:pt x="345" y="144"/>
                </a:lnTo>
                <a:lnTo>
                  <a:pt x="345" y="144"/>
                </a:lnTo>
                <a:lnTo>
                  <a:pt x="345" y="144"/>
                </a:lnTo>
                <a:lnTo>
                  <a:pt x="343" y="144"/>
                </a:lnTo>
                <a:lnTo>
                  <a:pt x="340" y="144"/>
                </a:lnTo>
                <a:lnTo>
                  <a:pt x="336" y="147"/>
                </a:lnTo>
                <a:lnTo>
                  <a:pt x="336" y="147"/>
                </a:lnTo>
                <a:lnTo>
                  <a:pt x="335" y="147"/>
                </a:lnTo>
                <a:lnTo>
                  <a:pt x="335" y="147"/>
                </a:lnTo>
                <a:lnTo>
                  <a:pt x="332" y="148"/>
                </a:lnTo>
                <a:lnTo>
                  <a:pt x="328" y="150"/>
                </a:lnTo>
                <a:lnTo>
                  <a:pt x="328" y="150"/>
                </a:lnTo>
                <a:lnTo>
                  <a:pt x="328" y="150"/>
                </a:lnTo>
                <a:lnTo>
                  <a:pt x="326" y="150"/>
                </a:lnTo>
                <a:lnTo>
                  <a:pt x="326" y="150"/>
                </a:lnTo>
                <a:lnTo>
                  <a:pt x="326" y="151"/>
                </a:lnTo>
                <a:lnTo>
                  <a:pt x="329" y="151"/>
                </a:lnTo>
                <a:lnTo>
                  <a:pt x="329" y="151"/>
                </a:lnTo>
                <a:lnTo>
                  <a:pt x="329" y="151"/>
                </a:lnTo>
                <a:lnTo>
                  <a:pt x="329" y="151"/>
                </a:lnTo>
                <a:lnTo>
                  <a:pt x="328" y="151"/>
                </a:lnTo>
                <a:lnTo>
                  <a:pt x="326" y="151"/>
                </a:lnTo>
                <a:lnTo>
                  <a:pt x="326" y="153"/>
                </a:lnTo>
                <a:lnTo>
                  <a:pt x="326" y="153"/>
                </a:lnTo>
                <a:lnTo>
                  <a:pt x="326" y="153"/>
                </a:lnTo>
                <a:lnTo>
                  <a:pt x="326" y="153"/>
                </a:lnTo>
                <a:lnTo>
                  <a:pt x="326" y="151"/>
                </a:lnTo>
                <a:lnTo>
                  <a:pt x="325" y="151"/>
                </a:lnTo>
                <a:lnTo>
                  <a:pt x="325" y="151"/>
                </a:lnTo>
                <a:lnTo>
                  <a:pt x="325" y="153"/>
                </a:lnTo>
                <a:lnTo>
                  <a:pt x="325" y="153"/>
                </a:lnTo>
                <a:lnTo>
                  <a:pt x="325" y="153"/>
                </a:lnTo>
                <a:lnTo>
                  <a:pt x="325" y="154"/>
                </a:lnTo>
                <a:lnTo>
                  <a:pt x="325" y="154"/>
                </a:lnTo>
                <a:lnTo>
                  <a:pt x="325" y="155"/>
                </a:lnTo>
                <a:lnTo>
                  <a:pt x="325" y="155"/>
                </a:lnTo>
                <a:lnTo>
                  <a:pt x="325" y="155"/>
                </a:lnTo>
                <a:lnTo>
                  <a:pt x="326" y="155"/>
                </a:lnTo>
                <a:lnTo>
                  <a:pt x="326" y="155"/>
                </a:lnTo>
                <a:lnTo>
                  <a:pt x="326" y="155"/>
                </a:lnTo>
                <a:lnTo>
                  <a:pt x="326" y="157"/>
                </a:lnTo>
                <a:lnTo>
                  <a:pt x="326" y="157"/>
                </a:lnTo>
                <a:lnTo>
                  <a:pt x="326" y="157"/>
                </a:lnTo>
                <a:lnTo>
                  <a:pt x="326" y="157"/>
                </a:lnTo>
                <a:lnTo>
                  <a:pt x="328" y="157"/>
                </a:lnTo>
                <a:lnTo>
                  <a:pt x="329" y="157"/>
                </a:lnTo>
                <a:lnTo>
                  <a:pt x="330" y="157"/>
                </a:lnTo>
                <a:lnTo>
                  <a:pt x="332" y="155"/>
                </a:lnTo>
                <a:lnTo>
                  <a:pt x="332" y="155"/>
                </a:lnTo>
                <a:lnTo>
                  <a:pt x="332" y="155"/>
                </a:lnTo>
                <a:lnTo>
                  <a:pt x="332" y="154"/>
                </a:lnTo>
                <a:lnTo>
                  <a:pt x="333" y="154"/>
                </a:lnTo>
                <a:lnTo>
                  <a:pt x="335" y="154"/>
                </a:lnTo>
                <a:lnTo>
                  <a:pt x="335" y="154"/>
                </a:lnTo>
                <a:lnTo>
                  <a:pt x="336" y="154"/>
                </a:lnTo>
                <a:lnTo>
                  <a:pt x="336" y="154"/>
                </a:lnTo>
                <a:lnTo>
                  <a:pt x="335" y="153"/>
                </a:lnTo>
                <a:lnTo>
                  <a:pt x="335" y="153"/>
                </a:lnTo>
                <a:lnTo>
                  <a:pt x="335" y="153"/>
                </a:lnTo>
                <a:lnTo>
                  <a:pt x="336" y="153"/>
                </a:lnTo>
                <a:lnTo>
                  <a:pt x="336" y="153"/>
                </a:lnTo>
                <a:lnTo>
                  <a:pt x="338" y="153"/>
                </a:lnTo>
                <a:lnTo>
                  <a:pt x="338" y="151"/>
                </a:lnTo>
                <a:lnTo>
                  <a:pt x="338" y="151"/>
                </a:lnTo>
                <a:lnTo>
                  <a:pt x="339" y="151"/>
                </a:lnTo>
                <a:lnTo>
                  <a:pt x="339" y="151"/>
                </a:lnTo>
                <a:lnTo>
                  <a:pt x="340" y="151"/>
                </a:lnTo>
                <a:lnTo>
                  <a:pt x="340" y="151"/>
                </a:lnTo>
                <a:lnTo>
                  <a:pt x="340" y="150"/>
                </a:lnTo>
                <a:lnTo>
                  <a:pt x="340" y="150"/>
                </a:lnTo>
                <a:lnTo>
                  <a:pt x="340" y="150"/>
                </a:lnTo>
                <a:lnTo>
                  <a:pt x="342" y="150"/>
                </a:lnTo>
                <a:lnTo>
                  <a:pt x="343" y="150"/>
                </a:lnTo>
                <a:lnTo>
                  <a:pt x="345" y="148"/>
                </a:lnTo>
                <a:lnTo>
                  <a:pt x="346" y="148"/>
                </a:lnTo>
                <a:lnTo>
                  <a:pt x="348" y="147"/>
                </a:lnTo>
                <a:lnTo>
                  <a:pt x="349" y="148"/>
                </a:lnTo>
                <a:lnTo>
                  <a:pt x="349" y="148"/>
                </a:lnTo>
                <a:lnTo>
                  <a:pt x="350" y="147"/>
                </a:lnTo>
                <a:lnTo>
                  <a:pt x="350" y="147"/>
                </a:lnTo>
                <a:lnTo>
                  <a:pt x="352" y="147"/>
                </a:lnTo>
                <a:lnTo>
                  <a:pt x="353" y="147"/>
                </a:lnTo>
                <a:lnTo>
                  <a:pt x="353" y="147"/>
                </a:lnTo>
                <a:lnTo>
                  <a:pt x="353" y="147"/>
                </a:lnTo>
                <a:lnTo>
                  <a:pt x="353" y="145"/>
                </a:lnTo>
                <a:lnTo>
                  <a:pt x="355" y="145"/>
                </a:lnTo>
                <a:lnTo>
                  <a:pt x="355" y="145"/>
                </a:lnTo>
                <a:lnTo>
                  <a:pt x="356" y="145"/>
                </a:lnTo>
                <a:lnTo>
                  <a:pt x="356" y="145"/>
                </a:lnTo>
                <a:lnTo>
                  <a:pt x="356" y="144"/>
                </a:lnTo>
                <a:lnTo>
                  <a:pt x="356" y="144"/>
                </a:lnTo>
                <a:lnTo>
                  <a:pt x="358" y="144"/>
                </a:lnTo>
                <a:lnTo>
                  <a:pt x="359" y="144"/>
                </a:lnTo>
                <a:lnTo>
                  <a:pt x="360" y="143"/>
                </a:lnTo>
                <a:lnTo>
                  <a:pt x="362" y="143"/>
                </a:lnTo>
                <a:lnTo>
                  <a:pt x="362" y="144"/>
                </a:lnTo>
                <a:lnTo>
                  <a:pt x="362" y="144"/>
                </a:lnTo>
                <a:lnTo>
                  <a:pt x="360" y="144"/>
                </a:lnTo>
                <a:lnTo>
                  <a:pt x="359" y="144"/>
                </a:lnTo>
                <a:lnTo>
                  <a:pt x="358" y="145"/>
                </a:lnTo>
                <a:lnTo>
                  <a:pt x="358" y="147"/>
                </a:lnTo>
                <a:lnTo>
                  <a:pt x="358" y="147"/>
                </a:lnTo>
                <a:lnTo>
                  <a:pt x="356" y="147"/>
                </a:lnTo>
                <a:lnTo>
                  <a:pt x="356" y="147"/>
                </a:lnTo>
                <a:lnTo>
                  <a:pt x="355" y="147"/>
                </a:lnTo>
                <a:lnTo>
                  <a:pt x="355" y="147"/>
                </a:lnTo>
                <a:lnTo>
                  <a:pt x="353" y="147"/>
                </a:lnTo>
                <a:lnTo>
                  <a:pt x="353" y="147"/>
                </a:lnTo>
                <a:lnTo>
                  <a:pt x="349" y="148"/>
                </a:lnTo>
                <a:lnTo>
                  <a:pt x="345" y="151"/>
                </a:lnTo>
                <a:lnTo>
                  <a:pt x="345" y="153"/>
                </a:lnTo>
                <a:lnTo>
                  <a:pt x="345" y="153"/>
                </a:lnTo>
                <a:lnTo>
                  <a:pt x="343" y="153"/>
                </a:lnTo>
                <a:lnTo>
                  <a:pt x="342" y="153"/>
                </a:lnTo>
                <a:lnTo>
                  <a:pt x="340" y="153"/>
                </a:lnTo>
                <a:lnTo>
                  <a:pt x="340" y="154"/>
                </a:lnTo>
                <a:lnTo>
                  <a:pt x="340" y="154"/>
                </a:lnTo>
                <a:lnTo>
                  <a:pt x="340" y="154"/>
                </a:lnTo>
                <a:lnTo>
                  <a:pt x="339" y="154"/>
                </a:lnTo>
                <a:lnTo>
                  <a:pt x="339" y="154"/>
                </a:lnTo>
                <a:lnTo>
                  <a:pt x="338" y="154"/>
                </a:lnTo>
                <a:lnTo>
                  <a:pt x="338" y="154"/>
                </a:lnTo>
                <a:lnTo>
                  <a:pt x="338" y="153"/>
                </a:lnTo>
                <a:lnTo>
                  <a:pt x="338" y="153"/>
                </a:lnTo>
                <a:lnTo>
                  <a:pt x="338" y="153"/>
                </a:lnTo>
                <a:lnTo>
                  <a:pt x="338" y="153"/>
                </a:lnTo>
                <a:lnTo>
                  <a:pt x="336" y="153"/>
                </a:lnTo>
                <a:lnTo>
                  <a:pt x="336" y="153"/>
                </a:lnTo>
                <a:lnTo>
                  <a:pt x="336" y="153"/>
                </a:lnTo>
                <a:lnTo>
                  <a:pt x="336" y="154"/>
                </a:lnTo>
                <a:lnTo>
                  <a:pt x="336" y="154"/>
                </a:lnTo>
                <a:lnTo>
                  <a:pt x="338" y="154"/>
                </a:lnTo>
                <a:lnTo>
                  <a:pt x="338" y="154"/>
                </a:lnTo>
                <a:lnTo>
                  <a:pt x="336" y="154"/>
                </a:lnTo>
                <a:lnTo>
                  <a:pt x="336" y="154"/>
                </a:lnTo>
                <a:lnTo>
                  <a:pt x="335" y="154"/>
                </a:lnTo>
                <a:lnTo>
                  <a:pt x="333" y="154"/>
                </a:lnTo>
                <a:lnTo>
                  <a:pt x="333" y="155"/>
                </a:lnTo>
                <a:lnTo>
                  <a:pt x="333" y="155"/>
                </a:lnTo>
                <a:lnTo>
                  <a:pt x="333" y="155"/>
                </a:lnTo>
                <a:lnTo>
                  <a:pt x="333" y="155"/>
                </a:lnTo>
                <a:lnTo>
                  <a:pt x="328" y="158"/>
                </a:lnTo>
                <a:lnTo>
                  <a:pt x="328" y="158"/>
                </a:lnTo>
                <a:lnTo>
                  <a:pt x="328" y="158"/>
                </a:lnTo>
                <a:lnTo>
                  <a:pt x="328" y="160"/>
                </a:lnTo>
                <a:lnTo>
                  <a:pt x="326" y="161"/>
                </a:lnTo>
                <a:lnTo>
                  <a:pt x="328" y="161"/>
                </a:lnTo>
                <a:lnTo>
                  <a:pt x="328" y="161"/>
                </a:lnTo>
                <a:lnTo>
                  <a:pt x="326" y="161"/>
                </a:lnTo>
                <a:lnTo>
                  <a:pt x="326" y="161"/>
                </a:lnTo>
                <a:lnTo>
                  <a:pt x="325" y="161"/>
                </a:lnTo>
                <a:lnTo>
                  <a:pt x="325" y="161"/>
                </a:lnTo>
                <a:lnTo>
                  <a:pt x="325" y="161"/>
                </a:lnTo>
                <a:lnTo>
                  <a:pt x="323" y="161"/>
                </a:lnTo>
                <a:lnTo>
                  <a:pt x="323" y="161"/>
                </a:lnTo>
                <a:lnTo>
                  <a:pt x="322" y="161"/>
                </a:lnTo>
                <a:lnTo>
                  <a:pt x="322" y="161"/>
                </a:lnTo>
                <a:lnTo>
                  <a:pt x="322" y="163"/>
                </a:lnTo>
                <a:lnTo>
                  <a:pt x="322" y="163"/>
                </a:lnTo>
                <a:lnTo>
                  <a:pt x="322" y="163"/>
                </a:lnTo>
                <a:lnTo>
                  <a:pt x="320" y="163"/>
                </a:lnTo>
                <a:lnTo>
                  <a:pt x="320" y="164"/>
                </a:lnTo>
                <a:lnTo>
                  <a:pt x="320" y="164"/>
                </a:lnTo>
                <a:lnTo>
                  <a:pt x="319" y="164"/>
                </a:lnTo>
                <a:lnTo>
                  <a:pt x="319" y="164"/>
                </a:lnTo>
                <a:lnTo>
                  <a:pt x="319" y="164"/>
                </a:lnTo>
                <a:lnTo>
                  <a:pt x="319" y="164"/>
                </a:lnTo>
                <a:lnTo>
                  <a:pt x="319" y="164"/>
                </a:lnTo>
                <a:lnTo>
                  <a:pt x="318" y="165"/>
                </a:lnTo>
                <a:lnTo>
                  <a:pt x="318" y="165"/>
                </a:lnTo>
                <a:lnTo>
                  <a:pt x="316" y="165"/>
                </a:lnTo>
                <a:lnTo>
                  <a:pt x="316" y="165"/>
                </a:lnTo>
                <a:lnTo>
                  <a:pt x="316" y="165"/>
                </a:lnTo>
                <a:lnTo>
                  <a:pt x="316" y="165"/>
                </a:lnTo>
                <a:lnTo>
                  <a:pt x="316" y="165"/>
                </a:lnTo>
                <a:lnTo>
                  <a:pt x="316" y="165"/>
                </a:lnTo>
                <a:lnTo>
                  <a:pt x="318" y="165"/>
                </a:lnTo>
                <a:lnTo>
                  <a:pt x="318" y="164"/>
                </a:lnTo>
                <a:lnTo>
                  <a:pt x="318" y="164"/>
                </a:lnTo>
                <a:lnTo>
                  <a:pt x="316" y="164"/>
                </a:lnTo>
                <a:lnTo>
                  <a:pt x="316" y="164"/>
                </a:lnTo>
                <a:lnTo>
                  <a:pt x="316" y="163"/>
                </a:lnTo>
                <a:lnTo>
                  <a:pt x="316" y="163"/>
                </a:lnTo>
                <a:lnTo>
                  <a:pt x="318" y="163"/>
                </a:lnTo>
                <a:lnTo>
                  <a:pt x="319" y="163"/>
                </a:lnTo>
                <a:lnTo>
                  <a:pt x="319" y="163"/>
                </a:lnTo>
                <a:lnTo>
                  <a:pt x="319" y="161"/>
                </a:lnTo>
                <a:lnTo>
                  <a:pt x="319" y="161"/>
                </a:lnTo>
                <a:lnTo>
                  <a:pt x="319" y="160"/>
                </a:lnTo>
                <a:lnTo>
                  <a:pt x="320" y="158"/>
                </a:lnTo>
                <a:lnTo>
                  <a:pt x="320" y="158"/>
                </a:lnTo>
                <a:lnTo>
                  <a:pt x="319" y="158"/>
                </a:lnTo>
                <a:lnTo>
                  <a:pt x="319" y="158"/>
                </a:lnTo>
                <a:lnTo>
                  <a:pt x="319" y="158"/>
                </a:lnTo>
                <a:lnTo>
                  <a:pt x="319" y="158"/>
                </a:lnTo>
                <a:lnTo>
                  <a:pt x="319" y="158"/>
                </a:lnTo>
                <a:lnTo>
                  <a:pt x="319" y="158"/>
                </a:lnTo>
                <a:lnTo>
                  <a:pt x="319" y="157"/>
                </a:lnTo>
                <a:lnTo>
                  <a:pt x="319" y="157"/>
                </a:lnTo>
                <a:lnTo>
                  <a:pt x="319" y="155"/>
                </a:lnTo>
                <a:lnTo>
                  <a:pt x="320" y="155"/>
                </a:lnTo>
                <a:lnTo>
                  <a:pt x="320" y="155"/>
                </a:lnTo>
                <a:lnTo>
                  <a:pt x="319" y="157"/>
                </a:lnTo>
                <a:lnTo>
                  <a:pt x="319" y="157"/>
                </a:lnTo>
                <a:lnTo>
                  <a:pt x="319" y="158"/>
                </a:lnTo>
                <a:lnTo>
                  <a:pt x="319" y="158"/>
                </a:lnTo>
                <a:lnTo>
                  <a:pt x="319" y="158"/>
                </a:lnTo>
                <a:lnTo>
                  <a:pt x="319" y="158"/>
                </a:lnTo>
                <a:lnTo>
                  <a:pt x="320" y="158"/>
                </a:lnTo>
                <a:lnTo>
                  <a:pt x="322" y="158"/>
                </a:lnTo>
                <a:lnTo>
                  <a:pt x="323" y="158"/>
                </a:lnTo>
                <a:lnTo>
                  <a:pt x="323" y="158"/>
                </a:lnTo>
                <a:lnTo>
                  <a:pt x="323" y="160"/>
                </a:lnTo>
                <a:lnTo>
                  <a:pt x="323" y="160"/>
                </a:lnTo>
                <a:lnTo>
                  <a:pt x="323" y="160"/>
                </a:lnTo>
                <a:lnTo>
                  <a:pt x="323" y="158"/>
                </a:lnTo>
                <a:lnTo>
                  <a:pt x="323" y="158"/>
                </a:lnTo>
                <a:lnTo>
                  <a:pt x="323" y="158"/>
                </a:lnTo>
                <a:lnTo>
                  <a:pt x="323" y="158"/>
                </a:lnTo>
                <a:lnTo>
                  <a:pt x="323" y="158"/>
                </a:lnTo>
                <a:lnTo>
                  <a:pt x="323" y="157"/>
                </a:lnTo>
                <a:lnTo>
                  <a:pt x="323" y="157"/>
                </a:lnTo>
                <a:lnTo>
                  <a:pt x="323" y="157"/>
                </a:lnTo>
                <a:lnTo>
                  <a:pt x="323" y="157"/>
                </a:lnTo>
                <a:lnTo>
                  <a:pt x="323" y="157"/>
                </a:lnTo>
                <a:lnTo>
                  <a:pt x="323" y="155"/>
                </a:lnTo>
                <a:lnTo>
                  <a:pt x="323" y="155"/>
                </a:lnTo>
                <a:lnTo>
                  <a:pt x="323" y="155"/>
                </a:lnTo>
                <a:lnTo>
                  <a:pt x="323" y="154"/>
                </a:lnTo>
                <a:lnTo>
                  <a:pt x="323" y="154"/>
                </a:lnTo>
                <a:lnTo>
                  <a:pt x="323" y="154"/>
                </a:lnTo>
                <a:lnTo>
                  <a:pt x="323" y="154"/>
                </a:lnTo>
                <a:lnTo>
                  <a:pt x="323" y="154"/>
                </a:lnTo>
                <a:lnTo>
                  <a:pt x="322" y="154"/>
                </a:lnTo>
                <a:lnTo>
                  <a:pt x="320" y="154"/>
                </a:lnTo>
                <a:lnTo>
                  <a:pt x="319" y="155"/>
                </a:lnTo>
                <a:lnTo>
                  <a:pt x="318" y="155"/>
                </a:lnTo>
                <a:lnTo>
                  <a:pt x="318" y="155"/>
                </a:lnTo>
                <a:lnTo>
                  <a:pt x="315" y="157"/>
                </a:lnTo>
                <a:lnTo>
                  <a:pt x="312" y="158"/>
                </a:lnTo>
                <a:lnTo>
                  <a:pt x="309" y="160"/>
                </a:lnTo>
                <a:lnTo>
                  <a:pt x="306" y="161"/>
                </a:lnTo>
                <a:lnTo>
                  <a:pt x="306" y="161"/>
                </a:lnTo>
                <a:lnTo>
                  <a:pt x="305" y="161"/>
                </a:lnTo>
                <a:lnTo>
                  <a:pt x="305" y="163"/>
                </a:lnTo>
                <a:lnTo>
                  <a:pt x="303" y="163"/>
                </a:lnTo>
                <a:lnTo>
                  <a:pt x="302" y="163"/>
                </a:lnTo>
                <a:lnTo>
                  <a:pt x="302" y="163"/>
                </a:lnTo>
                <a:lnTo>
                  <a:pt x="302" y="163"/>
                </a:lnTo>
                <a:lnTo>
                  <a:pt x="302" y="163"/>
                </a:lnTo>
                <a:lnTo>
                  <a:pt x="301" y="163"/>
                </a:lnTo>
                <a:lnTo>
                  <a:pt x="301" y="164"/>
                </a:lnTo>
                <a:lnTo>
                  <a:pt x="301" y="164"/>
                </a:lnTo>
                <a:lnTo>
                  <a:pt x="301" y="164"/>
                </a:lnTo>
                <a:lnTo>
                  <a:pt x="301" y="165"/>
                </a:lnTo>
                <a:lnTo>
                  <a:pt x="301" y="165"/>
                </a:lnTo>
                <a:lnTo>
                  <a:pt x="299" y="165"/>
                </a:lnTo>
                <a:lnTo>
                  <a:pt x="299" y="165"/>
                </a:lnTo>
                <a:lnTo>
                  <a:pt x="301" y="165"/>
                </a:lnTo>
                <a:lnTo>
                  <a:pt x="301" y="164"/>
                </a:lnTo>
                <a:lnTo>
                  <a:pt x="301" y="164"/>
                </a:lnTo>
                <a:lnTo>
                  <a:pt x="301" y="164"/>
                </a:lnTo>
                <a:lnTo>
                  <a:pt x="301" y="164"/>
                </a:lnTo>
                <a:lnTo>
                  <a:pt x="299" y="164"/>
                </a:lnTo>
                <a:lnTo>
                  <a:pt x="299" y="164"/>
                </a:lnTo>
                <a:lnTo>
                  <a:pt x="298" y="165"/>
                </a:lnTo>
                <a:lnTo>
                  <a:pt x="298" y="165"/>
                </a:lnTo>
                <a:lnTo>
                  <a:pt x="298" y="165"/>
                </a:lnTo>
                <a:lnTo>
                  <a:pt x="298" y="167"/>
                </a:lnTo>
                <a:lnTo>
                  <a:pt x="298" y="167"/>
                </a:lnTo>
                <a:lnTo>
                  <a:pt x="298" y="167"/>
                </a:lnTo>
                <a:lnTo>
                  <a:pt x="298" y="167"/>
                </a:lnTo>
                <a:lnTo>
                  <a:pt x="298" y="167"/>
                </a:lnTo>
                <a:lnTo>
                  <a:pt x="298" y="165"/>
                </a:lnTo>
                <a:lnTo>
                  <a:pt x="298" y="165"/>
                </a:lnTo>
                <a:lnTo>
                  <a:pt x="296" y="165"/>
                </a:lnTo>
                <a:lnTo>
                  <a:pt x="296" y="165"/>
                </a:lnTo>
                <a:lnTo>
                  <a:pt x="296" y="165"/>
                </a:lnTo>
                <a:lnTo>
                  <a:pt x="295" y="165"/>
                </a:lnTo>
                <a:lnTo>
                  <a:pt x="295" y="167"/>
                </a:lnTo>
                <a:lnTo>
                  <a:pt x="295" y="167"/>
                </a:lnTo>
                <a:lnTo>
                  <a:pt x="295" y="167"/>
                </a:lnTo>
                <a:lnTo>
                  <a:pt x="295" y="167"/>
                </a:lnTo>
                <a:lnTo>
                  <a:pt x="295" y="167"/>
                </a:lnTo>
                <a:lnTo>
                  <a:pt x="293" y="167"/>
                </a:lnTo>
                <a:lnTo>
                  <a:pt x="293" y="167"/>
                </a:lnTo>
                <a:lnTo>
                  <a:pt x="293" y="168"/>
                </a:lnTo>
                <a:lnTo>
                  <a:pt x="292" y="168"/>
                </a:lnTo>
                <a:lnTo>
                  <a:pt x="292" y="168"/>
                </a:lnTo>
                <a:lnTo>
                  <a:pt x="292" y="167"/>
                </a:lnTo>
                <a:lnTo>
                  <a:pt x="292" y="167"/>
                </a:lnTo>
                <a:lnTo>
                  <a:pt x="292" y="168"/>
                </a:lnTo>
                <a:lnTo>
                  <a:pt x="291" y="168"/>
                </a:lnTo>
                <a:lnTo>
                  <a:pt x="291" y="168"/>
                </a:lnTo>
                <a:lnTo>
                  <a:pt x="291" y="168"/>
                </a:lnTo>
                <a:lnTo>
                  <a:pt x="291" y="168"/>
                </a:lnTo>
                <a:lnTo>
                  <a:pt x="288" y="170"/>
                </a:lnTo>
                <a:lnTo>
                  <a:pt x="285" y="171"/>
                </a:lnTo>
                <a:lnTo>
                  <a:pt x="281" y="172"/>
                </a:lnTo>
                <a:lnTo>
                  <a:pt x="281" y="172"/>
                </a:lnTo>
                <a:lnTo>
                  <a:pt x="278" y="174"/>
                </a:lnTo>
                <a:lnTo>
                  <a:pt x="275" y="174"/>
                </a:lnTo>
                <a:lnTo>
                  <a:pt x="273" y="175"/>
                </a:lnTo>
                <a:lnTo>
                  <a:pt x="273" y="175"/>
                </a:lnTo>
                <a:lnTo>
                  <a:pt x="273" y="175"/>
                </a:lnTo>
                <a:lnTo>
                  <a:pt x="275" y="177"/>
                </a:lnTo>
                <a:lnTo>
                  <a:pt x="275" y="177"/>
                </a:lnTo>
                <a:lnTo>
                  <a:pt x="275" y="177"/>
                </a:lnTo>
                <a:lnTo>
                  <a:pt x="273" y="177"/>
                </a:lnTo>
                <a:lnTo>
                  <a:pt x="273" y="177"/>
                </a:lnTo>
                <a:lnTo>
                  <a:pt x="273" y="177"/>
                </a:lnTo>
                <a:lnTo>
                  <a:pt x="273" y="177"/>
                </a:lnTo>
                <a:lnTo>
                  <a:pt x="273" y="175"/>
                </a:lnTo>
                <a:lnTo>
                  <a:pt x="272" y="175"/>
                </a:lnTo>
                <a:lnTo>
                  <a:pt x="272" y="175"/>
                </a:lnTo>
                <a:lnTo>
                  <a:pt x="272" y="175"/>
                </a:lnTo>
                <a:lnTo>
                  <a:pt x="271" y="175"/>
                </a:lnTo>
                <a:lnTo>
                  <a:pt x="271" y="177"/>
                </a:lnTo>
                <a:lnTo>
                  <a:pt x="269" y="178"/>
                </a:lnTo>
                <a:lnTo>
                  <a:pt x="269" y="178"/>
                </a:lnTo>
                <a:lnTo>
                  <a:pt x="269" y="177"/>
                </a:lnTo>
                <a:lnTo>
                  <a:pt x="269" y="177"/>
                </a:lnTo>
                <a:lnTo>
                  <a:pt x="268" y="177"/>
                </a:lnTo>
                <a:lnTo>
                  <a:pt x="268" y="177"/>
                </a:lnTo>
                <a:lnTo>
                  <a:pt x="268" y="177"/>
                </a:lnTo>
                <a:lnTo>
                  <a:pt x="268" y="177"/>
                </a:lnTo>
                <a:lnTo>
                  <a:pt x="266" y="177"/>
                </a:lnTo>
                <a:lnTo>
                  <a:pt x="266" y="177"/>
                </a:lnTo>
                <a:lnTo>
                  <a:pt x="268" y="178"/>
                </a:lnTo>
                <a:lnTo>
                  <a:pt x="268" y="178"/>
                </a:lnTo>
                <a:lnTo>
                  <a:pt x="268" y="178"/>
                </a:lnTo>
                <a:lnTo>
                  <a:pt x="266" y="178"/>
                </a:lnTo>
                <a:lnTo>
                  <a:pt x="266" y="178"/>
                </a:lnTo>
                <a:lnTo>
                  <a:pt x="266" y="180"/>
                </a:lnTo>
                <a:lnTo>
                  <a:pt x="266" y="180"/>
                </a:lnTo>
                <a:lnTo>
                  <a:pt x="268" y="180"/>
                </a:lnTo>
                <a:lnTo>
                  <a:pt x="268" y="180"/>
                </a:lnTo>
                <a:lnTo>
                  <a:pt x="266" y="180"/>
                </a:lnTo>
                <a:lnTo>
                  <a:pt x="266" y="180"/>
                </a:lnTo>
                <a:lnTo>
                  <a:pt x="266" y="180"/>
                </a:lnTo>
                <a:lnTo>
                  <a:pt x="266" y="181"/>
                </a:lnTo>
                <a:lnTo>
                  <a:pt x="266" y="181"/>
                </a:lnTo>
                <a:lnTo>
                  <a:pt x="266" y="180"/>
                </a:lnTo>
                <a:lnTo>
                  <a:pt x="265" y="180"/>
                </a:lnTo>
                <a:lnTo>
                  <a:pt x="265" y="180"/>
                </a:lnTo>
                <a:lnTo>
                  <a:pt x="265" y="180"/>
                </a:lnTo>
                <a:lnTo>
                  <a:pt x="264" y="180"/>
                </a:lnTo>
                <a:lnTo>
                  <a:pt x="262" y="180"/>
                </a:lnTo>
                <a:lnTo>
                  <a:pt x="262" y="180"/>
                </a:lnTo>
                <a:lnTo>
                  <a:pt x="262" y="180"/>
                </a:lnTo>
                <a:lnTo>
                  <a:pt x="262" y="180"/>
                </a:lnTo>
                <a:lnTo>
                  <a:pt x="261" y="180"/>
                </a:lnTo>
                <a:lnTo>
                  <a:pt x="261" y="180"/>
                </a:lnTo>
                <a:lnTo>
                  <a:pt x="259" y="180"/>
                </a:lnTo>
                <a:lnTo>
                  <a:pt x="258" y="180"/>
                </a:lnTo>
                <a:lnTo>
                  <a:pt x="258" y="180"/>
                </a:lnTo>
                <a:lnTo>
                  <a:pt x="258" y="180"/>
                </a:lnTo>
                <a:lnTo>
                  <a:pt x="258" y="180"/>
                </a:lnTo>
                <a:lnTo>
                  <a:pt x="258" y="181"/>
                </a:lnTo>
                <a:lnTo>
                  <a:pt x="258" y="181"/>
                </a:lnTo>
                <a:lnTo>
                  <a:pt x="256" y="181"/>
                </a:lnTo>
                <a:lnTo>
                  <a:pt x="256" y="181"/>
                </a:lnTo>
                <a:lnTo>
                  <a:pt x="256" y="181"/>
                </a:lnTo>
                <a:lnTo>
                  <a:pt x="256" y="182"/>
                </a:lnTo>
                <a:lnTo>
                  <a:pt x="256" y="182"/>
                </a:lnTo>
                <a:lnTo>
                  <a:pt x="255" y="184"/>
                </a:lnTo>
                <a:lnTo>
                  <a:pt x="254" y="184"/>
                </a:lnTo>
                <a:lnTo>
                  <a:pt x="254" y="184"/>
                </a:lnTo>
                <a:lnTo>
                  <a:pt x="254" y="185"/>
                </a:lnTo>
                <a:lnTo>
                  <a:pt x="254" y="185"/>
                </a:lnTo>
                <a:lnTo>
                  <a:pt x="252" y="187"/>
                </a:lnTo>
                <a:lnTo>
                  <a:pt x="252" y="187"/>
                </a:lnTo>
                <a:lnTo>
                  <a:pt x="252" y="187"/>
                </a:lnTo>
                <a:lnTo>
                  <a:pt x="252" y="185"/>
                </a:lnTo>
                <a:lnTo>
                  <a:pt x="251" y="185"/>
                </a:lnTo>
                <a:lnTo>
                  <a:pt x="251" y="185"/>
                </a:lnTo>
                <a:lnTo>
                  <a:pt x="249" y="185"/>
                </a:lnTo>
                <a:lnTo>
                  <a:pt x="249" y="185"/>
                </a:lnTo>
                <a:lnTo>
                  <a:pt x="249" y="185"/>
                </a:lnTo>
                <a:lnTo>
                  <a:pt x="249" y="185"/>
                </a:lnTo>
                <a:lnTo>
                  <a:pt x="249" y="187"/>
                </a:lnTo>
                <a:lnTo>
                  <a:pt x="249" y="188"/>
                </a:lnTo>
                <a:lnTo>
                  <a:pt x="248" y="188"/>
                </a:lnTo>
                <a:lnTo>
                  <a:pt x="248" y="188"/>
                </a:lnTo>
                <a:lnTo>
                  <a:pt x="248" y="190"/>
                </a:lnTo>
                <a:lnTo>
                  <a:pt x="246" y="190"/>
                </a:lnTo>
                <a:lnTo>
                  <a:pt x="246" y="190"/>
                </a:lnTo>
                <a:lnTo>
                  <a:pt x="246" y="190"/>
                </a:lnTo>
                <a:lnTo>
                  <a:pt x="246" y="188"/>
                </a:lnTo>
                <a:lnTo>
                  <a:pt x="248" y="188"/>
                </a:lnTo>
                <a:lnTo>
                  <a:pt x="248" y="188"/>
                </a:lnTo>
                <a:lnTo>
                  <a:pt x="246" y="188"/>
                </a:lnTo>
                <a:lnTo>
                  <a:pt x="246" y="188"/>
                </a:lnTo>
                <a:lnTo>
                  <a:pt x="246" y="188"/>
                </a:lnTo>
                <a:lnTo>
                  <a:pt x="245" y="188"/>
                </a:lnTo>
                <a:lnTo>
                  <a:pt x="245" y="190"/>
                </a:lnTo>
                <a:lnTo>
                  <a:pt x="245" y="190"/>
                </a:lnTo>
                <a:lnTo>
                  <a:pt x="245" y="190"/>
                </a:lnTo>
                <a:lnTo>
                  <a:pt x="245" y="190"/>
                </a:lnTo>
                <a:lnTo>
                  <a:pt x="245" y="191"/>
                </a:lnTo>
                <a:lnTo>
                  <a:pt x="246" y="191"/>
                </a:lnTo>
                <a:lnTo>
                  <a:pt x="248" y="190"/>
                </a:lnTo>
                <a:lnTo>
                  <a:pt x="248" y="190"/>
                </a:lnTo>
                <a:lnTo>
                  <a:pt x="249" y="190"/>
                </a:lnTo>
                <a:lnTo>
                  <a:pt x="251" y="188"/>
                </a:lnTo>
                <a:lnTo>
                  <a:pt x="251" y="188"/>
                </a:lnTo>
                <a:lnTo>
                  <a:pt x="251" y="188"/>
                </a:lnTo>
                <a:lnTo>
                  <a:pt x="252" y="188"/>
                </a:lnTo>
                <a:lnTo>
                  <a:pt x="252" y="190"/>
                </a:lnTo>
                <a:lnTo>
                  <a:pt x="251" y="191"/>
                </a:lnTo>
                <a:lnTo>
                  <a:pt x="251" y="191"/>
                </a:lnTo>
                <a:lnTo>
                  <a:pt x="251" y="191"/>
                </a:lnTo>
                <a:lnTo>
                  <a:pt x="251" y="191"/>
                </a:lnTo>
                <a:lnTo>
                  <a:pt x="251" y="190"/>
                </a:lnTo>
                <a:lnTo>
                  <a:pt x="251" y="190"/>
                </a:lnTo>
                <a:lnTo>
                  <a:pt x="251" y="190"/>
                </a:lnTo>
                <a:lnTo>
                  <a:pt x="251" y="190"/>
                </a:lnTo>
                <a:lnTo>
                  <a:pt x="251" y="191"/>
                </a:lnTo>
                <a:lnTo>
                  <a:pt x="249" y="191"/>
                </a:lnTo>
                <a:lnTo>
                  <a:pt x="249" y="192"/>
                </a:lnTo>
                <a:lnTo>
                  <a:pt x="248" y="192"/>
                </a:lnTo>
                <a:lnTo>
                  <a:pt x="246" y="192"/>
                </a:lnTo>
                <a:lnTo>
                  <a:pt x="246" y="194"/>
                </a:lnTo>
                <a:lnTo>
                  <a:pt x="245" y="194"/>
                </a:lnTo>
                <a:lnTo>
                  <a:pt x="242" y="195"/>
                </a:lnTo>
                <a:lnTo>
                  <a:pt x="242" y="195"/>
                </a:lnTo>
                <a:lnTo>
                  <a:pt x="242" y="194"/>
                </a:lnTo>
                <a:lnTo>
                  <a:pt x="244" y="194"/>
                </a:lnTo>
                <a:lnTo>
                  <a:pt x="244" y="194"/>
                </a:lnTo>
                <a:lnTo>
                  <a:pt x="244" y="194"/>
                </a:lnTo>
                <a:lnTo>
                  <a:pt x="245" y="192"/>
                </a:lnTo>
                <a:lnTo>
                  <a:pt x="244" y="192"/>
                </a:lnTo>
                <a:lnTo>
                  <a:pt x="244" y="192"/>
                </a:lnTo>
                <a:lnTo>
                  <a:pt x="242" y="192"/>
                </a:lnTo>
                <a:lnTo>
                  <a:pt x="242" y="192"/>
                </a:lnTo>
                <a:lnTo>
                  <a:pt x="242" y="191"/>
                </a:lnTo>
                <a:lnTo>
                  <a:pt x="242" y="190"/>
                </a:lnTo>
                <a:lnTo>
                  <a:pt x="242" y="190"/>
                </a:lnTo>
                <a:lnTo>
                  <a:pt x="241" y="190"/>
                </a:lnTo>
                <a:lnTo>
                  <a:pt x="241" y="191"/>
                </a:lnTo>
                <a:lnTo>
                  <a:pt x="239" y="191"/>
                </a:lnTo>
                <a:lnTo>
                  <a:pt x="239" y="191"/>
                </a:lnTo>
                <a:lnTo>
                  <a:pt x="239" y="191"/>
                </a:lnTo>
                <a:lnTo>
                  <a:pt x="239" y="192"/>
                </a:lnTo>
                <a:lnTo>
                  <a:pt x="239" y="192"/>
                </a:lnTo>
                <a:lnTo>
                  <a:pt x="241" y="194"/>
                </a:lnTo>
                <a:lnTo>
                  <a:pt x="241" y="194"/>
                </a:lnTo>
                <a:lnTo>
                  <a:pt x="241" y="194"/>
                </a:lnTo>
                <a:lnTo>
                  <a:pt x="241" y="194"/>
                </a:lnTo>
                <a:lnTo>
                  <a:pt x="241" y="194"/>
                </a:lnTo>
                <a:lnTo>
                  <a:pt x="241" y="194"/>
                </a:lnTo>
                <a:lnTo>
                  <a:pt x="241" y="195"/>
                </a:lnTo>
                <a:lnTo>
                  <a:pt x="241" y="195"/>
                </a:lnTo>
                <a:lnTo>
                  <a:pt x="241" y="197"/>
                </a:lnTo>
                <a:lnTo>
                  <a:pt x="241" y="197"/>
                </a:lnTo>
                <a:lnTo>
                  <a:pt x="241" y="197"/>
                </a:lnTo>
                <a:lnTo>
                  <a:pt x="239" y="198"/>
                </a:lnTo>
                <a:lnTo>
                  <a:pt x="239" y="198"/>
                </a:lnTo>
                <a:lnTo>
                  <a:pt x="239" y="200"/>
                </a:lnTo>
                <a:lnTo>
                  <a:pt x="239" y="200"/>
                </a:lnTo>
                <a:lnTo>
                  <a:pt x="239" y="200"/>
                </a:lnTo>
                <a:lnTo>
                  <a:pt x="238" y="200"/>
                </a:lnTo>
                <a:lnTo>
                  <a:pt x="236" y="200"/>
                </a:lnTo>
                <a:lnTo>
                  <a:pt x="235" y="201"/>
                </a:lnTo>
                <a:lnTo>
                  <a:pt x="234" y="201"/>
                </a:lnTo>
                <a:lnTo>
                  <a:pt x="234" y="202"/>
                </a:lnTo>
                <a:lnTo>
                  <a:pt x="232" y="202"/>
                </a:lnTo>
                <a:lnTo>
                  <a:pt x="231" y="202"/>
                </a:lnTo>
                <a:lnTo>
                  <a:pt x="231" y="202"/>
                </a:lnTo>
                <a:lnTo>
                  <a:pt x="231" y="202"/>
                </a:lnTo>
                <a:lnTo>
                  <a:pt x="229" y="202"/>
                </a:lnTo>
                <a:lnTo>
                  <a:pt x="229" y="202"/>
                </a:lnTo>
                <a:lnTo>
                  <a:pt x="229" y="202"/>
                </a:lnTo>
                <a:lnTo>
                  <a:pt x="229" y="202"/>
                </a:lnTo>
                <a:lnTo>
                  <a:pt x="229" y="202"/>
                </a:lnTo>
                <a:lnTo>
                  <a:pt x="228" y="202"/>
                </a:lnTo>
                <a:lnTo>
                  <a:pt x="228" y="204"/>
                </a:lnTo>
                <a:lnTo>
                  <a:pt x="226" y="204"/>
                </a:lnTo>
                <a:lnTo>
                  <a:pt x="226" y="204"/>
                </a:lnTo>
                <a:lnTo>
                  <a:pt x="226" y="202"/>
                </a:lnTo>
                <a:lnTo>
                  <a:pt x="226" y="202"/>
                </a:lnTo>
                <a:lnTo>
                  <a:pt x="225" y="204"/>
                </a:lnTo>
                <a:lnTo>
                  <a:pt x="225" y="204"/>
                </a:lnTo>
                <a:lnTo>
                  <a:pt x="224" y="205"/>
                </a:lnTo>
                <a:lnTo>
                  <a:pt x="224" y="205"/>
                </a:lnTo>
                <a:lnTo>
                  <a:pt x="224" y="205"/>
                </a:lnTo>
                <a:lnTo>
                  <a:pt x="222" y="205"/>
                </a:lnTo>
                <a:lnTo>
                  <a:pt x="222" y="207"/>
                </a:lnTo>
                <a:lnTo>
                  <a:pt x="221" y="207"/>
                </a:lnTo>
                <a:lnTo>
                  <a:pt x="221" y="205"/>
                </a:lnTo>
                <a:lnTo>
                  <a:pt x="221" y="207"/>
                </a:lnTo>
                <a:lnTo>
                  <a:pt x="219" y="207"/>
                </a:lnTo>
                <a:lnTo>
                  <a:pt x="221" y="205"/>
                </a:lnTo>
                <a:lnTo>
                  <a:pt x="219" y="205"/>
                </a:lnTo>
                <a:lnTo>
                  <a:pt x="219" y="205"/>
                </a:lnTo>
                <a:lnTo>
                  <a:pt x="221" y="205"/>
                </a:lnTo>
                <a:lnTo>
                  <a:pt x="221" y="205"/>
                </a:lnTo>
                <a:lnTo>
                  <a:pt x="221" y="205"/>
                </a:lnTo>
                <a:lnTo>
                  <a:pt x="221" y="205"/>
                </a:lnTo>
                <a:lnTo>
                  <a:pt x="221" y="205"/>
                </a:lnTo>
                <a:lnTo>
                  <a:pt x="221" y="205"/>
                </a:lnTo>
                <a:lnTo>
                  <a:pt x="221" y="205"/>
                </a:lnTo>
                <a:lnTo>
                  <a:pt x="221" y="204"/>
                </a:lnTo>
                <a:lnTo>
                  <a:pt x="221" y="204"/>
                </a:lnTo>
                <a:lnTo>
                  <a:pt x="219" y="204"/>
                </a:lnTo>
                <a:lnTo>
                  <a:pt x="219" y="202"/>
                </a:lnTo>
                <a:lnTo>
                  <a:pt x="218" y="202"/>
                </a:lnTo>
                <a:lnTo>
                  <a:pt x="218" y="201"/>
                </a:lnTo>
                <a:lnTo>
                  <a:pt x="218" y="201"/>
                </a:lnTo>
                <a:lnTo>
                  <a:pt x="218" y="201"/>
                </a:lnTo>
                <a:lnTo>
                  <a:pt x="218" y="202"/>
                </a:lnTo>
                <a:lnTo>
                  <a:pt x="218" y="204"/>
                </a:lnTo>
                <a:lnTo>
                  <a:pt x="218" y="204"/>
                </a:lnTo>
                <a:lnTo>
                  <a:pt x="216" y="202"/>
                </a:lnTo>
                <a:lnTo>
                  <a:pt x="216" y="202"/>
                </a:lnTo>
                <a:lnTo>
                  <a:pt x="216" y="202"/>
                </a:lnTo>
                <a:lnTo>
                  <a:pt x="216" y="202"/>
                </a:lnTo>
                <a:lnTo>
                  <a:pt x="216" y="202"/>
                </a:lnTo>
                <a:lnTo>
                  <a:pt x="216" y="204"/>
                </a:lnTo>
                <a:lnTo>
                  <a:pt x="216" y="204"/>
                </a:lnTo>
                <a:lnTo>
                  <a:pt x="216" y="204"/>
                </a:lnTo>
                <a:lnTo>
                  <a:pt x="216" y="205"/>
                </a:lnTo>
                <a:lnTo>
                  <a:pt x="216" y="205"/>
                </a:lnTo>
                <a:lnTo>
                  <a:pt x="216" y="207"/>
                </a:lnTo>
                <a:lnTo>
                  <a:pt x="218" y="207"/>
                </a:lnTo>
                <a:lnTo>
                  <a:pt x="218" y="207"/>
                </a:lnTo>
                <a:lnTo>
                  <a:pt x="218" y="207"/>
                </a:lnTo>
                <a:lnTo>
                  <a:pt x="218" y="207"/>
                </a:lnTo>
                <a:lnTo>
                  <a:pt x="218" y="207"/>
                </a:lnTo>
                <a:lnTo>
                  <a:pt x="219" y="207"/>
                </a:lnTo>
                <a:lnTo>
                  <a:pt x="219" y="205"/>
                </a:lnTo>
                <a:lnTo>
                  <a:pt x="219" y="205"/>
                </a:lnTo>
                <a:lnTo>
                  <a:pt x="219" y="207"/>
                </a:lnTo>
                <a:lnTo>
                  <a:pt x="218" y="207"/>
                </a:lnTo>
                <a:lnTo>
                  <a:pt x="219" y="207"/>
                </a:lnTo>
                <a:lnTo>
                  <a:pt x="219" y="207"/>
                </a:lnTo>
                <a:lnTo>
                  <a:pt x="218" y="208"/>
                </a:lnTo>
                <a:lnTo>
                  <a:pt x="218" y="208"/>
                </a:lnTo>
                <a:lnTo>
                  <a:pt x="218" y="208"/>
                </a:lnTo>
                <a:lnTo>
                  <a:pt x="218" y="207"/>
                </a:lnTo>
                <a:lnTo>
                  <a:pt x="216" y="207"/>
                </a:lnTo>
                <a:lnTo>
                  <a:pt x="216" y="207"/>
                </a:lnTo>
                <a:lnTo>
                  <a:pt x="216" y="207"/>
                </a:lnTo>
                <a:lnTo>
                  <a:pt x="216" y="207"/>
                </a:lnTo>
                <a:lnTo>
                  <a:pt x="216" y="207"/>
                </a:lnTo>
                <a:lnTo>
                  <a:pt x="216" y="207"/>
                </a:lnTo>
                <a:lnTo>
                  <a:pt x="216" y="207"/>
                </a:lnTo>
                <a:lnTo>
                  <a:pt x="215" y="205"/>
                </a:lnTo>
                <a:lnTo>
                  <a:pt x="215" y="205"/>
                </a:lnTo>
                <a:lnTo>
                  <a:pt x="215" y="205"/>
                </a:lnTo>
                <a:lnTo>
                  <a:pt x="214" y="205"/>
                </a:lnTo>
                <a:lnTo>
                  <a:pt x="214" y="205"/>
                </a:lnTo>
                <a:lnTo>
                  <a:pt x="214" y="205"/>
                </a:lnTo>
                <a:lnTo>
                  <a:pt x="214" y="205"/>
                </a:lnTo>
                <a:lnTo>
                  <a:pt x="212" y="205"/>
                </a:lnTo>
                <a:lnTo>
                  <a:pt x="212" y="205"/>
                </a:lnTo>
                <a:lnTo>
                  <a:pt x="212" y="205"/>
                </a:lnTo>
                <a:lnTo>
                  <a:pt x="211" y="205"/>
                </a:lnTo>
                <a:lnTo>
                  <a:pt x="211" y="205"/>
                </a:lnTo>
                <a:lnTo>
                  <a:pt x="209" y="205"/>
                </a:lnTo>
                <a:lnTo>
                  <a:pt x="209" y="207"/>
                </a:lnTo>
                <a:lnTo>
                  <a:pt x="209" y="207"/>
                </a:lnTo>
                <a:lnTo>
                  <a:pt x="209" y="207"/>
                </a:lnTo>
                <a:lnTo>
                  <a:pt x="209" y="207"/>
                </a:lnTo>
                <a:lnTo>
                  <a:pt x="209" y="207"/>
                </a:lnTo>
                <a:lnTo>
                  <a:pt x="208" y="208"/>
                </a:lnTo>
                <a:lnTo>
                  <a:pt x="208" y="208"/>
                </a:lnTo>
                <a:lnTo>
                  <a:pt x="208" y="208"/>
                </a:lnTo>
                <a:lnTo>
                  <a:pt x="209" y="208"/>
                </a:lnTo>
                <a:lnTo>
                  <a:pt x="209" y="208"/>
                </a:lnTo>
                <a:lnTo>
                  <a:pt x="209" y="210"/>
                </a:lnTo>
                <a:lnTo>
                  <a:pt x="209" y="210"/>
                </a:lnTo>
                <a:lnTo>
                  <a:pt x="209" y="210"/>
                </a:lnTo>
                <a:lnTo>
                  <a:pt x="208" y="210"/>
                </a:lnTo>
                <a:lnTo>
                  <a:pt x="207" y="208"/>
                </a:lnTo>
                <a:lnTo>
                  <a:pt x="207" y="208"/>
                </a:lnTo>
                <a:lnTo>
                  <a:pt x="207" y="208"/>
                </a:lnTo>
                <a:lnTo>
                  <a:pt x="207" y="208"/>
                </a:lnTo>
                <a:lnTo>
                  <a:pt x="207" y="207"/>
                </a:lnTo>
                <a:lnTo>
                  <a:pt x="207" y="207"/>
                </a:lnTo>
                <a:lnTo>
                  <a:pt x="207" y="207"/>
                </a:lnTo>
                <a:lnTo>
                  <a:pt x="207" y="207"/>
                </a:lnTo>
                <a:lnTo>
                  <a:pt x="207" y="207"/>
                </a:lnTo>
                <a:lnTo>
                  <a:pt x="205" y="207"/>
                </a:lnTo>
                <a:lnTo>
                  <a:pt x="205" y="207"/>
                </a:lnTo>
                <a:lnTo>
                  <a:pt x="205" y="207"/>
                </a:lnTo>
                <a:lnTo>
                  <a:pt x="205" y="207"/>
                </a:lnTo>
                <a:lnTo>
                  <a:pt x="205" y="205"/>
                </a:lnTo>
                <a:lnTo>
                  <a:pt x="205" y="205"/>
                </a:lnTo>
                <a:lnTo>
                  <a:pt x="207" y="205"/>
                </a:lnTo>
                <a:lnTo>
                  <a:pt x="207" y="205"/>
                </a:lnTo>
                <a:lnTo>
                  <a:pt x="207" y="204"/>
                </a:lnTo>
                <a:lnTo>
                  <a:pt x="207" y="204"/>
                </a:lnTo>
                <a:lnTo>
                  <a:pt x="205" y="204"/>
                </a:lnTo>
                <a:lnTo>
                  <a:pt x="205" y="204"/>
                </a:lnTo>
                <a:lnTo>
                  <a:pt x="205" y="204"/>
                </a:lnTo>
                <a:lnTo>
                  <a:pt x="204" y="204"/>
                </a:lnTo>
                <a:lnTo>
                  <a:pt x="202" y="205"/>
                </a:lnTo>
                <a:lnTo>
                  <a:pt x="202" y="205"/>
                </a:lnTo>
                <a:lnTo>
                  <a:pt x="202" y="205"/>
                </a:lnTo>
                <a:lnTo>
                  <a:pt x="202" y="205"/>
                </a:lnTo>
                <a:lnTo>
                  <a:pt x="202" y="207"/>
                </a:lnTo>
                <a:lnTo>
                  <a:pt x="204" y="207"/>
                </a:lnTo>
                <a:lnTo>
                  <a:pt x="204" y="207"/>
                </a:lnTo>
                <a:lnTo>
                  <a:pt x="202" y="207"/>
                </a:lnTo>
                <a:lnTo>
                  <a:pt x="202" y="207"/>
                </a:lnTo>
                <a:lnTo>
                  <a:pt x="202" y="207"/>
                </a:lnTo>
                <a:lnTo>
                  <a:pt x="202" y="208"/>
                </a:lnTo>
                <a:lnTo>
                  <a:pt x="202" y="210"/>
                </a:lnTo>
                <a:lnTo>
                  <a:pt x="201" y="211"/>
                </a:lnTo>
                <a:lnTo>
                  <a:pt x="202" y="211"/>
                </a:lnTo>
                <a:lnTo>
                  <a:pt x="202" y="211"/>
                </a:lnTo>
                <a:lnTo>
                  <a:pt x="202" y="211"/>
                </a:lnTo>
                <a:lnTo>
                  <a:pt x="201" y="211"/>
                </a:lnTo>
                <a:lnTo>
                  <a:pt x="201" y="211"/>
                </a:lnTo>
                <a:lnTo>
                  <a:pt x="201" y="211"/>
                </a:lnTo>
                <a:lnTo>
                  <a:pt x="201" y="212"/>
                </a:lnTo>
                <a:lnTo>
                  <a:pt x="201" y="212"/>
                </a:lnTo>
                <a:lnTo>
                  <a:pt x="202" y="212"/>
                </a:lnTo>
                <a:lnTo>
                  <a:pt x="202" y="212"/>
                </a:lnTo>
                <a:lnTo>
                  <a:pt x="202" y="214"/>
                </a:lnTo>
                <a:lnTo>
                  <a:pt x="202" y="214"/>
                </a:lnTo>
                <a:lnTo>
                  <a:pt x="201" y="212"/>
                </a:lnTo>
                <a:lnTo>
                  <a:pt x="199" y="212"/>
                </a:lnTo>
                <a:lnTo>
                  <a:pt x="199" y="211"/>
                </a:lnTo>
                <a:lnTo>
                  <a:pt x="199" y="211"/>
                </a:lnTo>
                <a:lnTo>
                  <a:pt x="199" y="211"/>
                </a:lnTo>
                <a:lnTo>
                  <a:pt x="199" y="210"/>
                </a:lnTo>
                <a:lnTo>
                  <a:pt x="199" y="210"/>
                </a:lnTo>
                <a:lnTo>
                  <a:pt x="199" y="210"/>
                </a:lnTo>
                <a:lnTo>
                  <a:pt x="199" y="210"/>
                </a:lnTo>
                <a:lnTo>
                  <a:pt x="199" y="210"/>
                </a:lnTo>
                <a:lnTo>
                  <a:pt x="198" y="210"/>
                </a:lnTo>
                <a:lnTo>
                  <a:pt x="199" y="208"/>
                </a:lnTo>
                <a:lnTo>
                  <a:pt x="199" y="208"/>
                </a:lnTo>
                <a:lnTo>
                  <a:pt x="199" y="208"/>
                </a:lnTo>
                <a:lnTo>
                  <a:pt x="198" y="208"/>
                </a:lnTo>
                <a:lnTo>
                  <a:pt x="198" y="208"/>
                </a:lnTo>
                <a:lnTo>
                  <a:pt x="197" y="208"/>
                </a:lnTo>
                <a:lnTo>
                  <a:pt x="197" y="208"/>
                </a:lnTo>
                <a:lnTo>
                  <a:pt x="197" y="208"/>
                </a:lnTo>
                <a:lnTo>
                  <a:pt x="197" y="208"/>
                </a:lnTo>
                <a:lnTo>
                  <a:pt x="197" y="208"/>
                </a:lnTo>
                <a:lnTo>
                  <a:pt x="197" y="208"/>
                </a:lnTo>
                <a:lnTo>
                  <a:pt x="197" y="208"/>
                </a:lnTo>
                <a:lnTo>
                  <a:pt x="197" y="208"/>
                </a:lnTo>
                <a:lnTo>
                  <a:pt x="197" y="210"/>
                </a:lnTo>
                <a:lnTo>
                  <a:pt x="197" y="210"/>
                </a:lnTo>
                <a:lnTo>
                  <a:pt x="197" y="210"/>
                </a:lnTo>
                <a:lnTo>
                  <a:pt x="197" y="210"/>
                </a:lnTo>
                <a:lnTo>
                  <a:pt x="197" y="210"/>
                </a:lnTo>
                <a:lnTo>
                  <a:pt x="197" y="210"/>
                </a:lnTo>
                <a:lnTo>
                  <a:pt x="195" y="210"/>
                </a:lnTo>
                <a:lnTo>
                  <a:pt x="195" y="208"/>
                </a:lnTo>
                <a:lnTo>
                  <a:pt x="195" y="210"/>
                </a:lnTo>
                <a:lnTo>
                  <a:pt x="195" y="210"/>
                </a:lnTo>
                <a:lnTo>
                  <a:pt x="195" y="210"/>
                </a:lnTo>
                <a:lnTo>
                  <a:pt x="195" y="210"/>
                </a:lnTo>
                <a:lnTo>
                  <a:pt x="195" y="211"/>
                </a:lnTo>
                <a:lnTo>
                  <a:pt x="195" y="211"/>
                </a:lnTo>
                <a:lnTo>
                  <a:pt x="195" y="211"/>
                </a:lnTo>
                <a:lnTo>
                  <a:pt x="195" y="211"/>
                </a:lnTo>
                <a:lnTo>
                  <a:pt x="195" y="212"/>
                </a:lnTo>
                <a:lnTo>
                  <a:pt x="194" y="212"/>
                </a:lnTo>
                <a:lnTo>
                  <a:pt x="194" y="212"/>
                </a:lnTo>
                <a:lnTo>
                  <a:pt x="194" y="214"/>
                </a:lnTo>
                <a:lnTo>
                  <a:pt x="194" y="214"/>
                </a:lnTo>
                <a:lnTo>
                  <a:pt x="194" y="214"/>
                </a:lnTo>
                <a:lnTo>
                  <a:pt x="194" y="214"/>
                </a:lnTo>
                <a:lnTo>
                  <a:pt x="194" y="214"/>
                </a:lnTo>
                <a:lnTo>
                  <a:pt x="194" y="214"/>
                </a:lnTo>
                <a:lnTo>
                  <a:pt x="194" y="214"/>
                </a:lnTo>
                <a:lnTo>
                  <a:pt x="194" y="214"/>
                </a:lnTo>
                <a:lnTo>
                  <a:pt x="194" y="214"/>
                </a:lnTo>
                <a:lnTo>
                  <a:pt x="194" y="212"/>
                </a:lnTo>
                <a:lnTo>
                  <a:pt x="192" y="212"/>
                </a:lnTo>
                <a:lnTo>
                  <a:pt x="192" y="212"/>
                </a:lnTo>
                <a:lnTo>
                  <a:pt x="192" y="215"/>
                </a:lnTo>
                <a:lnTo>
                  <a:pt x="192" y="215"/>
                </a:lnTo>
                <a:lnTo>
                  <a:pt x="192" y="214"/>
                </a:lnTo>
                <a:lnTo>
                  <a:pt x="191" y="214"/>
                </a:lnTo>
                <a:lnTo>
                  <a:pt x="191" y="214"/>
                </a:lnTo>
                <a:lnTo>
                  <a:pt x="189" y="214"/>
                </a:lnTo>
                <a:lnTo>
                  <a:pt x="189" y="214"/>
                </a:lnTo>
                <a:lnTo>
                  <a:pt x="189" y="214"/>
                </a:lnTo>
                <a:lnTo>
                  <a:pt x="189" y="214"/>
                </a:lnTo>
                <a:lnTo>
                  <a:pt x="189" y="214"/>
                </a:lnTo>
                <a:lnTo>
                  <a:pt x="188" y="214"/>
                </a:lnTo>
                <a:lnTo>
                  <a:pt x="187" y="215"/>
                </a:lnTo>
                <a:lnTo>
                  <a:pt x="187" y="214"/>
                </a:lnTo>
                <a:lnTo>
                  <a:pt x="187" y="214"/>
                </a:lnTo>
                <a:lnTo>
                  <a:pt x="185" y="215"/>
                </a:lnTo>
                <a:lnTo>
                  <a:pt x="185" y="215"/>
                </a:lnTo>
                <a:lnTo>
                  <a:pt x="185" y="217"/>
                </a:lnTo>
                <a:lnTo>
                  <a:pt x="185" y="217"/>
                </a:lnTo>
                <a:lnTo>
                  <a:pt x="184" y="217"/>
                </a:lnTo>
                <a:lnTo>
                  <a:pt x="184" y="217"/>
                </a:lnTo>
                <a:lnTo>
                  <a:pt x="184" y="217"/>
                </a:lnTo>
                <a:lnTo>
                  <a:pt x="184" y="217"/>
                </a:lnTo>
                <a:lnTo>
                  <a:pt x="182" y="217"/>
                </a:lnTo>
                <a:lnTo>
                  <a:pt x="182" y="217"/>
                </a:lnTo>
                <a:lnTo>
                  <a:pt x="182" y="217"/>
                </a:lnTo>
                <a:lnTo>
                  <a:pt x="182" y="217"/>
                </a:lnTo>
                <a:lnTo>
                  <a:pt x="182" y="218"/>
                </a:lnTo>
                <a:lnTo>
                  <a:pt x="182" y="218"/>
                </a:lnTo>
                <a:lnTo>
                  <a:pt x="182" y="218"/>
                </a:lnTo>
                <a:lnTo>
                  <a:pt x="182" y="218"/>
                </a:lnTo>
                <a:lnTo>
                  <a:pt x="181" y="218"/>
                </a:lnTo>
                <a:lnTo>
                  <a:pt x="181" y="217"/>
                </a:lnTo>
                <a:lnTo>
                  <a:pt x="181" y="217"/>
                </a:lnTo>
                <a:lnTo>
                  <a:pt x="181" y="217"/>
                </a:lnTo>
                <a:lnTo>
                  <a:pt x="181" y="217"/>
                </a:lnTo>
                <a:lnTo>
                  <a:pt x="181" y="217"/>
                </a:lnTo>
                <a:lnTo>
                  <a:pt x="181" y="215"/>
                </a:lnTo>
                <a:lnTo>
                  <a:pt x="181" y="215"/>
                </a:lnTo>
                <a:lnTo>
                  <a:pt x="179" y="217"/>
                </a:lnTo>
                <a:lnTo>
                  <a:pt x="179" y="217"/>
                </a:lnTo>
                <a:lnTo>
                  <a:pt x="179" y="217"/>
                </a:lnTo>
                <a:lnTo>
                  <a:pt x="179" y="217"/>
                </a:lnTo>
                <a:lnTo>
                  <a:pt x="179" y="217"/>
                </a:lnTo>
                <a:lnTo>
                  <a:pt x="179" y="217"/>
                </a:lnTo>
                <a:lnTo>
                  <a:pt x="179" y="218"/>
                </a:lnTo>
                <a:lnTo>
                  <a:pt x="179" y="218"/>
                </a:lnTo>
                <a:lnTo>
                  <a:pt x="179" y="218"/>
                </a:lnTo>
                <a:lnTo>
                  <a:pt x="179" y="218"/>
                </a:lnTo>
                <a:lnTo>
                  <a:pt x="179" y="218"/>
                </a:lnTo>
                <a:lnTo>
                  <a:pt x="179" y="218"/>
                </a:lnTo>
                <a:lnTo>
                  <a:pt x="179" y="218"/>
                </a:lnTo>
                <a:lnTo>
                  <a:pt x="179" y="217"/>
                </a:lnTo>
                <a:lnTo>
                  <a:pt x="179" y="217"/>
                </a:lnTo>
                <a:lnTo>
                  <a:pt x="179" y="217"/>
                </a:lnTo>
                <a:lnTo>
                  <a:pt x="178" y="217"/>
                </a:lnTo>
                <a:lnTo>
                  <a:pt x="178" y="217"/>
                </a:lnTo>
                <a:lnTo>
                  <a:pt x="178" y="218"/>
                </a:lnTo>
                <a:lnTo>
                  <a:pt x="177" y="218"/>
                </a:lnTo>
                <a:lnTo>
                  <a:pt x="177" y="218"/>
                </a:lnTo>
                <a:lnTo>
                  <a:pt x="177" y="218"/>
                </a:lnTo>
                <a:lnTo>
                  <a:pt x="177" y="218"/>
                </a:lnTo>
                <a:lnTo>
                  <a:pt x="177" y="218"/>
                </a:lnTo>
                <a:lnTo>
                  <a:pt x="175" y="218"/>
                </a:lnTo>
                <a:lnTo>
                  <a:pt x="175" y="219"/>
                </a:lnTo>
                <a:lnTo>
                  <a:pt x="174" y="219"/>
                </a:lnTo>
                <a:lnTo>
                  <a:pt x="174" y="219"/>
                </a:lnTo>
                <a:lnTo>
                  <a:pt x="174" y="218"/>
                </a:lnTo>
                <a:lnTo>
                  <a:pt x="174" y="218"/>
                </a:lnTo>
                <a:lnTo>
                  <a:pt x="174" y="218"/>
                </a:lnTo>
                <a:lnTo>
                  <a:pt x="174" y="218"/>
                </a:lnTo>
                <a:lnTo>
                  <a:pt x="174" y="219"/>
                </a:lnTo>
                <a:lnTo>
                  <a:pt x="174" y="219"/>
                </a:lnTo>
                <a:lnTo>
                  <a:pt x="174" y="219"/>
                </a:lnTo>
                <a:lnTo>
                  <a:pt x="174" y="219"/>
                </a:lnTo>
                <a:lnTo>
                  <a:pt x="174" y="219"/>
                </a:lnTo>
                <a:lnTo>
                  <a:pt x="174" y="219"/>
                </a:lnTo>
                <a:lnTo>
                  <a:pt x="172" y="218"/>
                </a:lnTo>
                <a:lnTo>
                  <a:pt x="172" y="218"/>
                </a:lnTo>
                <a:lnTo>
                  <a:pt x="171" y="219"/>
                </a:lnTo>
                <a:lnTo>
                  <a:pt x="171" y="219"/>
                </a:lnTo>
                <a:lnTo>
                  <a:pt x="171" y="218"/>
                </a:lnTo>
                <a:lnTo>
                  <a:pt x="171" y="218"/>
                </a:lnTo>
                <a:lnTo>
                  <a:pt x="169" y="218"/>
                </a:lnTo>
                <a:lnTo>
                  <a:pt x="169" y="218"/>
                </a:lnTo>
                <a:lnTo>
                  <a:pt x="168" y="218"/>
                </a:lnTo>
                <a:lnTo>
                  <a:pt x="168" y="219"/>
                </a:lnTo>
                <a:lnTo>
                  <a:pt x="167" y="219"/>
                </a:lnTo>
                <a:lnTo>
                  <a:pt x="167" y="219"/>
                </a:lnTo>
                <a:lnTo>
                  <a:pt x="167" y="219"/>
                </a:lnTo>
                <a:lnTo>
                  <a:pt x="167" y="219"/>
                </a:lnTo>
                <a:lnTo>
                  <a:pt x="165" y="221"/>
                </a:lnTo>
                <a:lnTo>
                  <a:pt x="165" y="221"/>
                </a:lnTo>
                <a:lnTo>
                  <a:pt x="164" y="219"/>
                </a:lnTo>
                <a:lnTo>
                  <a:pt x="164" y="219"/>
                </a:lnTo>
                <a:lnTo>
                  <a:pt x="162" y="219"/>
                </a:lnTo>
                <a:lnTo>
                  <a:pt x="162" y="221"/>
                </a:lnTo>
                <a:lnTo>
                  <a:pt x="162" y="221"/>
                </a:lnTo>
                <a:lnTo>
                  <a:pt x="162" y="221"/>
                </a:lnTo>
                <a:lnTo>
                  <a:pt x="162" y="221"/>
                </a:lnTo>
                <a:lnTo>
                  <a:pt x="161" y="221"/>
                </a:lnTo>
                <a:lnTo>
                  <a:pt x="161" y="222"/>
                </a:lnTo>
                <a:lnTo>
                  <a:pt x="161" y="222"/>
                </a:lnTo>
                <a:lnTo>
                  <a:pt x="161" y="221"/>
                </a:lnTo>
                <a:lnTo>
                  <a:pt x="160" y="221"/>
                </a:lnTo>
                <a:lnTo>
                  <a:pt x="160" y="221"/>
                </a:lnTo>
                <a:lnTo>
                  <a:pt x="160" y="221"/>
                </a:lnTo>
                <a:lnTo>
                  <a:pt x="160" y="221"/>
                </a:lnTo>
                <a:lnTo>
                  <a:pt x="160" y="221"/>
                </a:lnTo>
                <a:lnTo>
                  <a:pt x="158" y="221"/>
                </a:lnTo>
                <a:lnTo>
                  <a:pt x="158" y="221"/>
                </a:lnTo>
                <a:lnTo>
                  <a:pt x="158" y="221"/>
                </a:lnTo>
                <a:lnTo>
                  <a:pt x="158" y="222"/>
                </a:lnTo>
                <a:lnTo>
                  <a:pt x="157" y="222"/>
                </a:lnTo>
                <a:lnTo>
                  <a:pt x="157" y="222"/>
                </a:lnTo>
                <a:lnTo>
                  <a:pt x="157" y="222"/>
                </a:lnTo>
                <a:lnTo>
                  <a:pt x="155" y="222"/>
                </a:lnTo>
                <a:lnTo>
                  <a:pt x="155" y="222"/>
                </a:lnTo>
                <a:lnTo>
                  <a:pt x="154" y="222"/>
                </a:lnTo>
                <a:lnTo>
                  <a:pt x="154" y="222"/>
                </a:lnTo>
                <a:lnTo>
                  <a:pt x="154" y="222"/>
                </a:lnTo>
                <a:lnTo>
                  <a:pt x="152" y="222"/>
                </a:lnTo>
                <a:lnTo>
                  <a:pt x="152" y="222"/>
                </a:lnTo>
                <a:lnTo>
                  <a:pt x="152" y="222"/>
                </a:lnTo>
                <a:lnTo>
                  <a:pt x="151" y="224"/>
                </a:lnTo>
                <a:lnTo>
                  <a:pt x="151" y="224"/>
                </a:lnTo>
                <a:lnTo>
                  <a:pt x="150" y="222"/>
                </a:lnTo>
                <a:lnTo>
                  <a:pt x="150" y="222"/>
                </a:lnTo>
                <a:lnTo>
                  <a:pt x="150" y="222"/>
                </a:lnTo>
                <a:lnTo>
                  <a:pt x="150" y="222"/>
                </a:lnTo>
                <a:lnTo>
                  <a:pt x="148" y="224"/>
                </a:lnTo>
                <a:lnTo>
                  <a:pt x="147" y="224"/>
                </a:lnTo>
                <a:lnTo>
                  <a:pt x="145" y="224"/>
                </a:lnTo>
                <a:lnTo>
                  <a:pt x="145" y="224"/>
                </a:lnTo>
                <a:lnTo>
                  <a:pt x="145" y="224"/>
                </a:lnTo>
                <a:lnTo>
                  <a:pt x="145" y="224"/>
                </a:lnTo>
                <a:lnTo>
                  <a:pt x="145" y="224"/>
                </a:lnTo>
                <a:lnTo>
                  <a:pt x="145" y="224"/>
                </a:lnTo>
                <a:lnTo>
                  <a:pt x="145" y="224"/>
                </a:lnTo>
                <a:lnTo>
                  <a:pt x="144" y="224"/>
                </a:lnTo>
                <a:lnTo>
                  <a:pt x="144" y="224"/>
                </a:lnTo>
                <a:lnTo>
                  <a:pt x="142" y="224"/>
                </a:lnTo>
                <a:lnTo>
                  <a:pt x="142" y="224"/>
                </a:lnTo>
                <a:lnTo>
                  <a:pt x="141" y="224"/>
                </a:lnTo>
                <a:lnTo>
                  <a:pt x="141" y="224"/>
                </a:lnTo>
                <a:lnTo>
                  <a:pt x="141" y="224"/>
                </a:lnTo>
                <a:lnTo>
                  <a:pt x="140" y="225"/>
                </a:lnTo>
                <a:lnTo>
                  <a:pt x="140" y="225"/>
                </a:lnTo>
                <a:lnTo>
                  <a:pt x="140" y="225"/>
                </a:lnTo>
                <a:lnTo>
                  <a:pt x="140" y="225"/>
                </a:lnTo>
                <a:lnTo>
                  <a:pt x="138" y="225"/>
                </a:lnTo>
                <a:lnTo>
                  <a:pt x="137" y="227"/>
                </a:lnTo>
                <a:lnTo>
                  <a:pt x="137" y="225"/>
                </a:lnTo>
                <a:lnTo>
                  <a:pt x="137" y="225"/>
                </a:lnTo>
                <a:lnTo>
                  <a:pt x="137" y="225"/>
                </a:lnTo>
                <a:lnTo>
                  <a:pt x="135" y="225"/>
                </a:lnTo>
                <a:lnTo>
                  <a:pt x="135" y="225"/>
                </a:lnTo>
                <a:lnTo>
                  <a:pt x="135" y="225"/>
                </a:lnTo>
                <a:lnTo>
                  <a:pt x="135" y="225"/>
                </a:lnTo>
                <a:lnTo>
                  <a:pt x="134" y="225"/>
                </a:lnTo>
                <a:lnTo>
                  <a:pt x="134" y="227"/>
                </a:lnTo>
                <a:lnTo>
                  <a:pt x="134" y="227"/>
                </a:lnTo>
                <a:lnTo>
                  <a:pt x="134" y="227"/>
                </a:lnTo>
                <a:lnTo>
                  <a:pt x="134" y="227"/>
                </a:lnTo>
                <a:lnTo>
                  <a:pt x="134" y="225"/>
                </a:lnTo>
                <a:lnTo>
                  <a:pt x="134" y="225"/>
                </a:lnTo>
                <a:lnTo>
                  <a:pt x="132" y="225"/>
                </a:lnTo>
                <a:lnTo>
                  <a:pt x="132" y="225"/>
                </a:lnTo>
                <a:lnTo>
                  <a:pt x="132" y="227"/>
                </a:lnTo>
                <a:lnTo>
                  <a:pt x="131" y="227"/>
                </a:lnTo>
                <a:lnTo>
                  <a:pt x="131" y="227"/>
                </a:lnTo>
                <a:lnTo>
                  <a:pt x="131" y="227"/>
                </a:lnTo>
                <a:lnTo>
                  <a:pt x="131" y="227"/>
                </a:lnTo>
                <a:lnTo>
                  <a:pt x="131" y="228"/>
                </a:lnTo>
                <a:lnTo>
                  <a:pt x="131" y="228"/>
                </a:lnTo>
                <a:lnTo>
                  <a:pt x="131" y="227"/>
                </a:lnTo>
                <a:lnTo>
                  <a:pt x="131" y="227"/>
                </a:lnTo>
                <a:lnTo>
                  <a:pt x="131" y="227"/>
                </a:lnTo>
                <a:lnTo>
                  <a:pt x="130" y="227"/>
                </a:lnTo>
                <a:lnTo>
                  <a:pt x="130" y="227"/>
                </a:lnTo>
                <a:lnTo>
                  <a:pt x="130" y="227"/>
                </a:lnTo>
                <a:lnTo>
                  <a:pt x="128" y="227"/>
                </a:lnTo>
                <a:lnTo>
                  <a:pt x="128" y="227"/>
                </a:lnTo>
                <a:lnTo>
                  <a:pt x="127" y="227"/>
                </a:lnTo>
                <a:lnTo>
                  <a:pt x="127" y="227"/>
                </a:lnTo>
                <a:lnTo>
                  <a:pt x="127" y="227"/>
                </a:lnTo>
                <a:lnTo>
                  <a:pt x="127" y="227"/>
                </a:lnTo>
                <a:lnTo>
                  <a:pt x="127" y="227"/>
                </a:lnTo>
                <a:lnTo>
                  <a:pt x="127" y="225"/>
                </a:lnTo>
                <a:lnTo>
                  <a:pt x="127" y="225"/>
                </a:lnTo>
                <a:lnTo>
                  <a:pt x="125" y="227"/>
                </a:lnTo>
                <a:lnTo>
                  <a:pt x="125" y="227"/>
                </a:lnTo>
                <a:lnTo>
                  <a:pt x="124" y="228"/>
                </a:lnTo>
                <a:lnTo>
                  <a:pt x="122" y="228"/>
                </a:lnTo>
                <a:lnTo>
                  <a:pt x="122" y="228"/>
                </a:lnTo>
                <a:lnTo>
                  <a:pt x="122" y="227"/>
                </a:lnTo>
                <a:lnTo>
                  <a:pt x="122" y="225"/>
                </a:lnTo>
                <a:lnTo>
                  <a:pt x="122" y="225"/>
                </a:lnTo>
                <a:lnTo>
                  <a:pt x="122" y="225"/>
                </a:lnTo>
                <a:lnTo>
                  <a:pt x="121" y="225"/>
                </a:lnTo>
                <a:lnTo>
                  <a:pt x="121" y="225"/>
                </a:lnTo>
                <a:lnTo>
                  <a:pt x="121" y="225"/>
                </a:lnTo>
                <a:lnTo>
                  <a:pt x="121" y="225"/>
                </a:lnTo>
                <a:lnTo>
                  <a:pt x="121" y="227"/>
                </a:lnTo>
                <a:lnTo>
                  <a:pt x="121" y="227"/>
                </a:lnTo>
                <a:lnTo>
                  <a:pt x="121" y="227"/>
                </a:lnTo>
                <a:lnTo>
                  <a:pt x="122" y="228"/>
                </a:lnTo>
                <a:lnTo>
                  <a:pt x="122" y="228"/>
                </a:lnTo>
                <a:lnTo>
                  <a:pt x="121" y="228"/>
                </a:lnTo>
                <a:lnTo>
                  <a:pt x="121" y="228"/>
                </a:lnTo>
                <a:lnTo>
                  <a:pt x="120" y="227"/>
                </a:lnTo>
                <a:lnTo>
                  <a:pt x="118" y="227"/>
                </a:lnTo>
                <a:lnTo>
                  <a:pt x="118" y="227"/>
                </a:lnTo>
                <a:lnTo>
                  <a:pt x="117" y="227"/>
                </a:lnTo>
                <a:lnTo>
                  <a:pt x="117" y="227"/>
                </a:lnTo>
                <a:lnTo>
                  <a:pt x="117" y="227"/>
                </a:lnTo>
                <a:lnTo>
                  <a:pt x="117" y="227"/>
                </a:lnTo>
                <a:lnTo>
                  <a:pt x="117" y="227"/>
                </a:lnTo>
                <a:lnTo>
                  <a:pt x="115" y="227"/>
                </a:lnTo>
                <a:lnTo>
                  <a:pt x="115" y="227"/>
                </a:lnTo>
                <a:lnTo>
                  <a:pt x="114" y="227"/>
                </a:lnTo>
                <a:lnTo>
                  <a:pt x="114" y="228"/>
                </a:lnTo>
                <a:lnTo>
                  <a:pt x="114" y="228"/>
                </a:lnTo>
                <a:lnTo>
                  <a:pt x="114" y="227"/>
                </a:lnTo>
                <a:lnTo>
                  <a:pt x="115" y="227"/>
                </a:lnTo>
                <a:lnTo>
                  <a:pt x="115" y="227"/>
                </a:lnTo>
                <a:lnTo>
                  <a:pt x="114" y="227"/>
                </a:lnTo>
                <a:lnTo>
                  <a:pt x="114" y="227"/>
                </a:lnTo>
                <a:lnTo>
                  <a:pt x="112" y="227"/>
                </a:lnTo>
                <a:lnTo>
                  <a:pt x="111" y="228"/>
                </a:lnTo>
                <a:lnTo>
                  <a:pt x="111" y="228"/>
                </a:lnTo>
                <a:lnTo>
                  <a:pt x="111" y="228"/>
                </a:lnTo>
                <a:lnTo>
                  <a:pt x="111" y="227"/>
                </a:lnTo>
                <a:lnTo>
                  <a:pt x="111" y="227"/>
                </a:lnTo>
                <a:lnTo>
                  <a:pt x="111" y="225"/>
                </a:lnTo>
                <a:lnTo>
                  <a:pt x="110" y="224"/>
                </a:lnTo>
                <a:lnTo>
                  <a:pt x="110" y="224"/>
                </a:lnTo>
                <a:lnTo>
                  <a:pt x="110" y="224"/>
                </a:lnTo>
                <a:lnTo>
                  <a:pt x="110" y="225"/>
                </a:lnTo>
                <a:lnTo>
                  <a:pt x="108" y="225"/>
                </a:lnTo>
                <a:lnTo>
                  <a:pt x="107" y="227"/>
                </a:lnTo>
                <a:lnTo>
                  <a:pt x="107" y="228"/>
                </a:lnTo>
                <a:lnTo>
                  <a:pt x="107" y="228"/>
                </a:lnTo>
                <a:lnTo>
                  <a:pt x="107" y="228"/>
                </a:lnTo>
                <a:lnTo>
                  <a:pt x="105" y="228"/>
                </a:lnTo>
                <a:lnTo>
                  <a:pt x="105" y="227"/>
                </a:lnTo>
                <a:lnTo>
                  <a:pt x="105" y="227"/>
                </a:lnTo>
                <a:lnTo>
                  <a:pt x="104" y="227"/>
                </a:lnTo>
                <a:lnTo>
                  <a:pt x="104" y="227"/>
                </a:lnTo>
                <a:lnTo>
                  <a:pt x="104" y="228"/>
                </a:lnTo>
                <a:lnTo>
                  <a:pt x="104" y="228"/>
                </a:lnTo>
                <a:lnTo>
                  <a:pt x="104" y="228"/>
                </a:lnTo>
                <a:lnTo>
                  <a:pt x="104" y="227"/>
                </a:lnTo>
                <a:lnTo>
                  <a:pt x="104" y="227"/>
                </a:lnTo>
                <a:lnTo>
                  <a:pt x="104" y="227"/>
                </a:lnTo>
                <a:lnTo>
                  <a:pt x="104" y="227"/>
                </a:lnTo>
                <a:lnTo>
                  <a:pt x="104" y="227"/>
                </a:lnTo>
                <a:lnTo>
                  <a:pt x="104" y="227"/>
                </a:lnTo>
                <a:lnTo>
                  <a:pt x="104" y="227"/>
                </a:lnTo>
                <a:lnTo>
                  <a:pt x="104" y="225"/>
                </a:lnTo>
                <a:lnTo>
                  <a:pt x="104" y="225"/>
                </a:lnTo>
                <a:lnTo>
                  <a:pt x="103" y="225"/>
                </a:lnTo>
                <a:lnTo>
                  <a:pt x="103" y="225"/>
                </a:lnTo>
                <a:lnTo>
                  <a:pt x="103" y="227"/>
                </a:lnTo>
                <a:lnTo>
                  <a:pt x="103" y="227"/>
                </a:lnTo>
                <a:lnTo>
                  <a:pt x="103" y="228"/>
                </a:lnTo>
                <a:lnTo>
                  <a:pt x="101" y="228"/>
                </a:lnTo>
                <a:lnTo>
                  <a:pt x="100" y="228"/>
                </a:lnTo>
                <a:lnTo>
                  <a:pt x="98" y="228"/>
                </a:lnTo>
                <a:lnTo>
                  <a:pt x="98" y="228"/>
                </a:lnTo>
                <a:lnTo>
                  <a:pt x="98" y="227"/>
                </a:lnTo>
                <a:lnTo>
                  <a:pt x="98" y="227"/>
                </a:lnTo>
                <a:lnTo>
                  <a:pt x="98" y="227"/>
                </a:lnTo>
                <a:lnTo>
                  <a:pt x="100" y="227"/>
                </a:lnTo>
                <a:lnTo>
                  <a:pt x="100" y="227"/>
                </a:lnTo>
                <a:lnTo>
                  <a:pt x="100" y="227"/>
                </a:lnTo>
                <a:lnTo>
                  <a:pt x="100" y="227"/>
                </a:lnTo>
                <a:lnTo>
                  <a:pt x="100" y="227"/>
                </a:lnTo>
                <a:lnTo>
                  <a:pt x="100" y="227"/>
                </a:lnTo>
                <a:lnTo>
                  <a:pt x="100" y="227"/>
                </a:lnTo>
                <a:lnTo>
                  <a:pt x="100" y="227"/>
                </a:lnTo>
                <a:lnTo>
                  <a:pt x="100" y="227"/>
                </a:lnTo>
                <a:lnTo>
                  <a:pt x="101" y="227"/>
                </a:lnTo>
                <a:lnTo>
                  <a:pt x="101" y="227"/>
                </a:lnTo>
                <a:lnTo>
                  <a:pt x="101" y="225"/>
                </a:lnTo>
                <a:lnTo>
                  <a:pt x="103" y="227"/>
                </a:lnTo>
                <a:lnTo>
                  <a:pt x="103" y="227"/>
                </a:lnTo>
                <a:lnTo>
                  <a:pt x="103" y="225"/>
                </a:lnTo>
                <a:lnTo>
                  <a:pt x="103" y="224"/>
                </a:lnTo>
                <a:lnTo>
                  <a:pt x="103" y="224"/>
                </a:lnTo>
                <a:lnTo>
                  <a:pt x="103" y="224"/>
                </a:lnTo>
                <a:lnTo>
                  <a:pt x="103" y="222"/>
                </a:lnTo>
                <a:lnTo>
                  <a:pt x="101" y="222"/>
                </a:lnTo>
                <a:lnTo>
                  <a:pt x="100" y="222"/>
                </a:lnTo>
                <a:lnTo>
                  <a:pt x="100" y="222"/>
                </a:lnTo>
                <a:lnTo>
                  <a:pt x="100" y="222"/>
                </a:lnTo>
                <a:lnTo>
                  <a:pt x="100" y="222"/>
                </a:lnTo>
                <a:lnTo>
                  <a:pt x="100" y="222"/>
                </a:lnTo>
                <a:lnTo>
                  <a:pt x="100" y="222"/>
                </a:lnTo>
                <a:lnTo>
                  <a:pt x="100" y="222"/>
                </a:lnTo>
                <a:lnTo>
                  <a:pt x="101" y="224"/>
                </a:lnTo>
                <a:lnTo>
                  <a:pt x="101" y="224"/>
                </a:lnTo>
                <a:lnTo>
                  <a:pt x="101" y="224"/>
                </a:lnTo>
                <a:lnTo>
                  <a:pt x="101" y="224"/>
                </a:lnTo>
                <a:lnTo>
                  <a:pt x="100" y="224"/>
                </a:lnTo>
                <a:lnTo>
                  <a:pt x="100" y="225"/>
                </a:lnTo>
                <a:lnTo>
                  <a:pt x="100" y="225"/>
                </a:lnTo>
                <a:lnTo>
                  <a:pt x="97" y="224"/>
                </a:lnTo>
                <a:lnTo>
                  <a:pt x="97" y="224"/>
                </a:lnTo>
                <a:lnTo>
                  <a:pt x="97" y="224"/>
                </a:lnTo>
                <a:lnTo>
                  <a:pt x="95" y="225"/>
                </a:lnTo>
                <a:lnTo>
                  <a:pt x="95" y="225"/>
                </a:lnTo>
                <a:lnTo>
                  <a:pt x="95" y="224"/>
                </a:lnTo>
                <a:lnTo>
                  <a:pt x="95" y="224"/>
                </a:lnTo>
                <a:lnTo>
                  <a:pt x="95" y="224"/>
                </a:lnTo>
                <a:lnTo>
                  <a:pt x="95" y="224"/>
                </a:lnTo>
                <a:lnTo>
                  <a:pt x="95" y="225"/>
                </a:lnTo>
                <a:lnTo>
                  <a:pt x="94" y="225"/>
                </a:lnTo>
                <a:lnTo>
                  <a:pt x="94" y="227"/>
                </a:lnTo>
                <a:lnTo>
                  <a:pt x="94" y="227"/>
                </a:lnTo>
                <a:lnTo>
                  <a:pt x="94" y="227"/>
                </a:lnTo>
                <a:lnTo>
                  <a:pt x="93" y="225"/>
                </a:lnTo>
                <a:lnTo>
                  <a:pt x="93" y="224"/>
                </a:lnTo>
                <a:lnTo>
                  <a:pt x="93" y="224"/>
                </a:lnTo>
                <a:lnTo>
                  <a:pt x="93" y="224"/>
                </a:lnTo>
                <a:lnTo>
                  <a:pt x="93" y="224"/>
                </a:lnTo>
                <a:lnTo>
                  <a:pt x="94" y="224"/>
                </a:lnTo>
                <a:lnTo>
                  <a:pt x="94" y="224"/>
                </a:lnTo>
                <a:lnTo>
                  <a:pt x="94" y="224"/>
                </a:lnTo>
                <a:lnTo>
                  <a:pt x="94" y="224"/>
                </a:lnTo>
                <a:lnTo>
                  <a:pt x="94" y="224"/>
                </a:lnTo>
                <a:lnTo>
                  <a:pt x="94" y="224"/>
                </a:lnTo>
                <a:lnTo>
                  <a:pt x="94" y="222"/>
                </a:lnTo>
                <a:lnTo>
                  <a:pt x="94" y="222"/>
                </a:lnTo>
                <a:lnTo>
                  <a:pt x="93" y="222"/>
                </a:lnTo>
                <a:lnTo>
                  <a:pt x="93" y="222"/>
                </a:lnTo>
                <a:lnTo>
                  <a:pt x="91" y="221"/>
                </a:lnTo>
                <a:lnTo>
                  <a:pt x="91" y="221"/>
                </a:lnTo>
                <a:lnTo>
                  <a:pt x="91" y="221"/>
                </a:lnTo>
                <a:lnTo>
                  <a:pt x="91" y="219"/>
                </a:lnTo>
                <a:lnTo>
                  <a:pt x="90" y="219"/>
                </a:lnTo>
                <a:lnTo>
                  <a:pt x="90" y="219"/>
                </a:lnTo>
                <a:lnTo>
                  <a:pt x="90" y="219"/>
                </a:lnTo>
                <a:lnTo>
                  <a:pt x="90" y="219"/>
                </a:lnTo>
                <a:lnTo>
                  <a:pt x="90" y="221"/>
                </a:lnTo>
                <a:lnTo>
                  <a:pt x="90" y="222"/>
                </a:lnTo>
                <a:lnTo>
                  <a:pt x="90" y="222"/>
                </a:lnTo>
                <a:lnTo>
                  <a:pt x="91" y="224"/>
                </a:lnTo>
                <a:lnTo>
                  <a:pt x="91" y="224"/>
                </a:lnTo>
                <a:lnTo>
                  <a:pt x="91" y="224"/>
                </a:lnTo>
                <a:lnTo>
                  <a:pt x="91" y="224"/>
                </a:lnTo>
                <a:lnTo>
                  <a:pt x="91" y="224"/>
                </a:lnTo>
                <a:lnTo>
                  <a:pt x="91" y="225"/>
                </a:lnTo>
                <a:lnTo>
                  <a:pt x="91" y="225"/>
                </a:lnTo>
                <a:lnTo>
                  <a:pt x="91" y="227"/>
                </a:lnTo>
                <a:lnTo>
                  <a:pt x="91" y="227"/>
                </a:lnTo>
                <a:lnTo>
                  <a:pt x="91" y="227"/>
                </a:lnTo>
                <a:lnTo>
                  <a:pt x="90" y="227"/>
                </a:lnTo>
                <a:lnTo>
                  <a:pt x="90" y="227"/>
                </a:lnTo>
                <a:lnTo>
                  <a:pt x="88" y="225"/>
                </a:lnTo>
                <a:lnTo>
                  <a:pt x="88" y="225"/>
                </a:lnTo>
                <a:lnTo>
                  <a:pt x="90" y="225"/>
                </a:lnTo>
                <a:lnTo>
                  <a:pt x="90" y="225"/>
                </a:lnTo>
                <a:lnTo>
                  <a:pt x="90" y="225"/>
                </a:lnTo>
                <a:lnTo>
                  <a:pt x="90" y="225"/>
                </a:lnTo>
                <a:lnTo>
                  <a:pt x="90" y="224"/>
                </a:lnTo>
                <a:lnTo>
                  <a:pt x="88" y="224"/>
                </a:lnTo>
                <a:lnTo>
                  <a:pt x="88" y="222"/>
                </a:lnTo>
                <a:lnTo>
                  <a:pt x="88" y="222"/>
                </a:lnTo>
                <a:lnTo>
                  <a:pt x="87" y="224"/>
                </a:lnTo>
                <a:lnTo>
                  <a:pt x="87" y="224"/>
                </a:lnTo>
                <a:lnTo>
                  <a:pt x="87" y="224"/>
                </a:lnTo>
                <a:lnTo>
                  <a:pt x="87" y="224"/>
                </a:lnTo>
                <a:lnTo>
                  <a:pt x="87" y="224"/>
                </a:lnTo>
                <a:lnTo>
                  <a:pt x="87" y="224"/>
                </a:lnTo>
                <a:lnTo>
                  <a:pt x="85" y="224"/>
                </a:lnTo>
                <a:lnTo>
                  <a:pt x="85" y="224"/>
                </a:lnTo>
                <a:lnTo>
                  <a:pt x="85" y="224"/>
                </a:lnTo>
                <a:lnTo>
                  <a:pt x="85" y="224"/>
                </a:lnTo>
                <a:lnTo>
                  <a:pt x="84" y="224"/>
                </a:lnTo>
                <a:lnTo>
                  <a:pt x="84" y="224"/>
                </a:lnTo>
                <a:lnTo>
                  <a:pt x="84" y="222"/>
                </a:lnTo>
                <a:lnTo>
                  <a:pt x="84" y="222"/>
                </a:lnTo>
                <a:lnTo>
                  <a:pt x="85" y="222"/>
                </a:lnTo>
                <a:lnTo>
                  <a:pt x="85" y="221"/>
                </a:lnTo>
                <a:lnTo>
                  <a:pt x="85" y="221"/>
                </a:lnTo>
                <a:lnTo>
                  <a:pt x="85" y="221"/>
                </a:lnTo>
                <a:lnTo>
                  <a:pt x="85" y="221"/>
                </a:lnTo>
                <a:lnTo>
                  <a:pt x="85" y="221"/>
                </a:lnTo>
                <a:lnTo>
                  <a:pt x="85" y="222"/>
                </a:lnTo>
                <a:lnTo>
                  <a:pt x="85" y="222"/>
                </a:lnTo>
                <a:lnTo>
                  <a:pt x="85" y="222"/>
                </a:lnTo>
                <a:lnTo>
                  <a:pt x="87" y="222"/>
                </a:lnTo>
                <a:lnTo>
                  <a:pt x="87" y="221"/>
                </a:lnTo>
                <a:lnTo>
                  <a:pt x="87" y="221"/>
                </a:lnTo>
                <a:lnTo>
                  <a:pt x="87" y="221"/>
                </a:lnTo>
                <a:lnTo>
                  <a:pt x="87" y="219"/>
                </a:lnTo>
                <a:lnTo>
                  <a:pt x="87" y="219"/>
                </a:lnTo>
                <a:lnTo>
                  <a:pt x="87" y="219"/>
                </a:lnTo>
                <a:lnTo>
                  <a:pt x="88" y="219"/>
                </a:lnTo>
                <a:lnTo>
                  <a:pt x="88" y="218"/>
                </a:lnTo>
                <a:lnTo>
                  <a:pt x="88" y="218"/>
                </a:lnTo>
                <a:lnTo>
                  <a:pt x="87" y="218"/>
                </a:lnTo>
                <a:lnTo>
                  <a:pt x="87" y="218"/>
                </a:lnTo>
                <a:lnTo>
                  <a:pt x="87" y="217"/>
                </a:lnTo>
                <a:lnTo>
                  <a:pt x="87" y="217"/>
                </a:lnTo>
                <a:lnTo>
                  <a:pt x="87" y="217"/>
                </a:lnTo>
                <a:lnTo>
                  <a:pt x="87" y="217"/>
                </a:lnTo>
                <a:lnTo>
                  <a:pt x="87" y="215"/>
                </a:lnTo>
                <a:lnTo>
                  <a:pt x="87" y="215"/>
                </a:lnTo>
                <a:lnTo>
                  <a:pt x="87" y="215"/>
                </a:lnTo>
                <a:lnTo>
                  <a:pt x="87" y="214"/>
                </a:lnTo>
                <a:lnTo>
                  <a:pt x="85" y="214"/>
                </a:lnTo>
                <a:lnTo>
                  <a:pt x="84" y="214"/>
                </a:lnTo>
                <a:lnTo>
                  <a:pt x="84" y="214"/>
                </a:lnTo>
                <a:lnTo>
                  <a:pt x="84" y="214"/>
                </a:lnTo>
                <a:lnTo>
                  <a:pt x="84" y="214"/>
                </a:lnTo>
                <a:lnTo>
                  <a:pt x="83" y="214"/>
                </a:lnTo>
                <a:lnTo>
                  <a:pt x="83" y="214"/>
                </a:lnTo>
                <a:lnTo>
                  <a:pt x="83" y="214"/>
                </a:lnTo>
                <a:lnTo>
                  <a:pt x="83" y="214"/>
                </a:lnTo>
                <a:lnTo>
                  <a:pt x="81" y="214"/>
                </a:lnTo>
                <a:lnTo>
                  <a:pt x="81" y="214"/>
                </a:lnTo>
                <a:lnTo>
                  <a:pt x="81" y="215"/>
                </a:lnTo>
                <a:lnTo>
                  <a:pt x="81" y="215"/>
                </a:lnTo>
                <a:lnTo>
                  <a:pt x="81" y="215"/>
                </a:lnTo>
                <a:lnTo>
                  <a:pt x="81" y="215"/>
                </a:lnTo>
                <a:lnTo>
                  <a:pt x="83" y="215"/>
                </a:lnTo>
                <a:lnTo>
                  <a:pt x="83" y="217"/>
                </a:lnTo>
                <a:lnTo>
                  <a:pt x="83" y="217"/>
                </a:lnTo>
                <a:lnTo>
                  <a:pt x="83" y="217"/>
                </a:lnTo>
                <a:lnTo>
                  <a:pt x="83" y="218"/>
                </a:lnTo>
                <a:lnTo>
                  <a:pt x="83" y="218"/>
                </a:lnTo>
                <a:lnTo>
                  <a:pt x="83" y="218"/>
                </a:lnTo>
                <a:lnTo>
                  <a:pt x="83" y="218"/>
                </a:lnTo>
                <a:lnTo>
                  <a:pt x="83" y="218"/>
                </a:lnTo>
                <a:lnTo>
                  <a:pt x="83" y="219"/>
                </a:lnTo>
                <a:lnTo>
                  <a:pt x="83" y="219"/>
                </a:lnTo>
                <a:lnTo>
                  <a:pt x="81" y="218"/>
                </a:lnTo>
                <a:lnTo>
                  <a:pt x="81" y="218"/>
                </a:lnTo>
                <a:lnTo>
                  <a:pt x="81" y="218"/>
                </a:lnTo>
                <a:lnTo>
                  <a:pt x="81" y="218"/>
                </a:lnTo>
                <a:lnTo>
                  <a:pt x="81" y="218"/>
                </a:lnTo>
                <a:lnTo>
                  <a:pt x="80" y="218"/>
                </a:lnTo>
                <a:lnTo>
                  <a:pt x="80" y="218"/>
                </a:lnTo>
                <a:lnTo>
                  <a:pt x="80" y="218"/>
                </a:lnTo>
                <a:lnTo>
                  <a:pt x="78" y="218"/>
                </a:lnTo>
                <a:lnTo>
                  <a:pt x="78" y="218"/>
                </a:lnTo>
                <a:lnTo>
                  <a:pt x="78" y="219"/>
                </a:lnTo>
                <a:lnTo>
                  <a:pt x="78" y="219"/>
                </a:lnTo>
                <a:lnTo>
                  <a:pt x="78" y="219"/>
                </a:lnTo>
                <a:lnTo>
                  <a:pt x="78" y="219"/>
                </a:lnTo>
                <a:lnTo>
                  <a:pt x="77" y="219"/>
                </a:lnTo>
                <a:lnTo>
                  <a:pt x="77" y="221"/>
                </a:lnTo>
                <a:lnTo>
                  <a:pt x="77" y="221"/>
                </a:lnTo>
                <a:lnTo>
                  <a:pt x="78" y="221"/>
                </a:lnTo>
                <a:lnTo>
                  <a:pt x="78" y="221"/>
                </a:lnTo>
                <a:lnTo>
                  <a:pt x="78" y="222"/>
                </a:lnTo>
                <a:lnTo>
                  <a:pt x="78" y="222"/>
                </a:lnTo>
                <a:lnTo>
                  <a:pt x="77" y="221"/>
                </a:lnTo>
                <a:lnTo>
                  <a:pt x="75" y="221"/>
                </a:lnTo>
                <a:lnTo>
                  <a:pt x="75" y="221"/>
                </a:lnTo>
                <a:lnTo>
                  <a:pt x="75" y="222"/>
                </a:lnTo>
                <a:lnTo>
                  <a:pt x="75" y="222"/>
                </a:lnTo>
                <a:lnTo>
                  <a:pt x="74" y="222"/>
                </a:lnTo>
                <a:lnTo>
                  <a:pt x="74" y="222"/>
                </a:lnTo>
                <a:lnTo>
                  <a:pt x="74" y="222"/>
                </a:lnTo>
                <a:lnTo>
                  <a:pt x="74" y="221"/>
                </a:lnTo>
                <a:lnTo>
                  <a:pt x="73" y="221"/>
                </a:lnTo>
                <a:lnTo>
                  <a:pt x="73" y="219"/>
                </a:lnTo>
                <a:lnTo>
                  <a:pt x="71" y="219"/>
                </a:lnTo>
                <a:lnTo>
                  <a:pt x="71" y="219"/>
                </a:lnTo>
                <a:lnTo>
                  <a:pt x="71" y="219"/>
                </a:lnTo>
                <a:lnTo>
                  <a:pt x="70" y="219"/>
                </a:lnTo>
                <a:lnTo>
                  <a:pt x="70" y="219"/>
                </a:lnTo>
                <a:lnTo>
                  <a:pt x="70" y="218"/>
                </a:lnTo>
                <a:lnTo>
                  <a:pt x="70" y="218"/>
                </a:lnTo>
                <a:lnTo>
                  <a:pt x="70" y="218"/>
                </a:lnTo>
                <a:lnTo>
                  <a:pt x="71" y="218"/>
                </a:lnTo>
                <a:lnTo>
                  <a:pt x="73" y="218"/>
                </a:lnTo>
                <a:lnTo>
                  <a:pt x="73" y="218"/>
                </a:lnTo>
                <a:lnTo>
                  <a:pt x="74" y="218"/>
                </a:lnTo>
                <a:lnTo>
                  <a:pt x="74" y="218"/>
                </a:lnTo>
                <a:lnTo>
                  <a:pt x="74" y="218"/>
                </a:lnTo>
                <a:lnTo>
                  <a:pt x="74" y="218"/>
                </a:lnTo>
                <a:lnTo>
                  <a:pt x="75" y="218"/>
                </a:lnTo>
                <a:lnTo>
                  <a:pt x="75" y="218"/>
                </a:lnTo>
                <a:lnTo>
                  <a:pt x="77" y="218"/>
                </a:lnTo>
                <a:lnTo>
                  <a:pt x="77" y="218"/>
                </a:lnTo>
                <a:lnTo>
                  <a:pt x="77" y="218"/>
                </a:lnTo>
                <a:lnTo>
                  <a:pt x="77" y="217"/>
                </a:lnTo>
                <a:lnTo>
                  <a:pt x="77" y="217"/>
                </a:lnTo>
                <a:lnTo>
                  <a:pt x="78" y="217"/>
                </a:lnTo>
                <a:lnTo>
                  <a:pt x="78" y="215"/>
                </a:lnTo>
                <a:lnTo>
                  <a:pt x="78" y="215"/>
                </a:lnTo>
                <a:lnTo>
                  <a:pt x="78" y="215"/>
                </a:lnTo>
                <a:lnTo>
                  <a:pt x="77" y="215"/>
                </a:lnTo>
                <a:lnTo>
                  <a:pt x="77" y="215"/>
                </a:lnTo>
                <a:lnTo>
                  <a:pt x="77" y="214"/>
                </a:lnTo>
                <a:lnTo>
                  <a:pt x="77" y="214"/>
                </a:lnTo>
                <a:lnTo>
                  <a:pt x="75" y="214"/>
                </a:lnTo>
                <a:lnTo>
                  <a:pt x="75" y="214"/>
                </a:lnTo>
                <a:lnTo>
                  <a:pt x="75" y="214"/>
                </a:lnTo>
                <a:lnTo>
                  <a:pt x="74" y="212"/>
                </a:lnTo>
                <a:lnTo>
                  <a:pt x="74" y="212"/>
                </a:lnTo>
                <a:lnTo>
                  <a:pt x="74" y="212"/>
                </a:lnTo>
                <a:lnTo>
                  <a:pt x="74" y="212"/>
                </a:lnTo>
                <a:lnTo>
                  <a:pt x="74" y="212"/>
                </a:lnTo>
                <a:lnTo>
                  <a:pt x="73" y="212"/>
                </a:lnTo>
                <a:lnTo>
                  <a:pt x="73" y="212"/>
                </a:lnTo>
                <a:lnTo>
                  <a:pt x="73" y="212"/>
                </a:lnTo>
                <a:lnTo>
                  <a:pt x="71" y="212"/>
                </a:lnTo>
                <a:lnTo>
                  <a:pt x="73" y="212"/>
                </a:lnTo>
                <a:lnTo>
                  <a:pt x="73" y="212"/>
                </a:lnTo>
                <a:lnTo>
                  <a:pt x="71" y="211"/>
                </a:lnTo>
                <a:lnTo>
                  <a:pt x="71" y="211"/>
                </a:lnTo>
                <a:lnTo>
                  <a:pt x="71" y="211"/>
                </a:lnTo>
                <a:lnTo>
                  <a:pt x="71" y="211"/>
                </a:lnTo>
                <a:lnTo>
                  <a:pt x="70" y="211"/>
                </a:lnTo>
                <a:lnTo>
                  <a:pt x="70" y="211"/>
                </a:lnTo>
                <a:lnTo>
                  <a:pt x="68" y="211"/>
                </a:lnTo>
                <a:lnTo>
                  <a:pt x="65" y="211"/>
                </a:lnTo>
                <a:lnTo>
                  <a:pt x="67" y="212"/>
                </a:lnTo>
                <a:lnTo>
                  <a:pt x="67" y="212"/>
                </a:lnTo>
                <a:lnTo>
                  <a:pt x="67" y="212"/>
                </a:lnTo>
                <a:lnTo>
                  <a:pt x="65" y="214"/>
                </a:lnTo>
                <a:lnTo>
                  <a:pt x="65" y="214"/>
                </a:lnTo>
                <a:lnTo>
                  <a:pt x="65" y="215"/>
                </a:lnTo>
                <a:lnTo>
                  <a:pt x="65" y="215"/>
                </a:lnTo>
                <a:lnTo>
                  <a:pt x="65" y="215"/>
                </a:lnTo>
                <a:lnTo>
                  <a:pt x="64" y="215"/>
                </a:lnTo>
                <a:lnTo>
                  <a:pt x="63" y="215"/>
                </a:lnTo>
                <a:lnTo>
                  <a:pt x="60" y="214"/>
                </a:lnTo>
                <a:lnTo>
                  <a:pt x="58" y="214"/>
                </a:lnTo>
                <a:lnTo>
                  <a:pt x="58" y="214"/>
                </a:lnTo>
                <a:lnTo>
                  <a:pt x="58" y="214"/>
                </a:lnTo>
                <a:lnTo>
                  <a:pt x="58" y="214"/>
                </a:lnTo>
                <a:lnTo>
                  <a:pt x="58" y="214"/>
                </a:lnTo>
                <a:lnTo>
                  <a:pt x="58" y="214"/>
                </a:lnTo>
                <a:lnTo>
                  <a:pt x="58" y="212"/>
                </a:lnTo>
                <a:lnTo>
                  <a:pt x="58" y="212"/>
                </a:lnTo>
                <a:lnTo>
                  <a:pt x="58" y="212"/>
                </a:lnTo>
                <a:lnTo>
                  <a:pt x="58" y="212"/>
                </a:lnTo>
                <a:lnTo>
                  <a:pt x="58" y="214"/>
                </a:lnTo>
                <a:lnTo>
                  <a:pt x="60" y="214"/>
                </a:lnTo>
                <a:lnTo>
                  <a:pt x="60" y="214"/>
                </a:lnTo>
                <a:lnTo>
                  <a:pt x="61" y="214"/>
                </a:lnTo>
                <a:lnTo>
                  <a:pt x="61" y="214"/>
                </a:lnTo>
                <a:lnTo>
                  <a:pt x="61" y="214"/>
                </a:lnTo>
                <a:lnTo>
                  <a:pt x="61" y="212"/>
                </a:lnTo>
                <a:lnTo>
                  <a:pt x="63" y="212"/>
                </a:lnTo>
                <a:lnTo>
                  <a:pt x="63" y="212"/>
                </a:lnTo>
                <a:lnTo>
                  <a:pt x="63" y="211"/>
                </a:lnTo>
                <a:lnTo>
                  <a:pt x="63" y="211"/>
                </a:lnTo>
                <a:lnTo>
                  <a:pt x="61" y="211"/>
                </a:lnTo>
                <a:lnTo>
                  <a:pt x="61" y="211"/>
                </a:lnTo>
                <a:lnTo>
                  <a:pt x="61" y="211"/>
                </a:lnTo>
                <a:lnTo>
                  <a:pt x="61" y="211"/>
                </a:lnTo>
                <a:lnTo>
                  <a:pt x="60" y="212"/>
                </a:lnTo>
                <a:lnTo>
                  <a:pt x="60" y="212"/>
                </a:lnTo>
                <a:lnTo>
                  <a:pt x="60" y="212"/>
                </a:lnTo>
                <a:lnTo>
                  <a:pt x="60" y="212"/>
                </a:lnTo>
                <a:lnTo>
                  <a:pt x="60" y="211"/>
                </a:lnTo>
                <a:lnTo>
                  <a:pt x="60" y="211"/>
                </a:lnTo>
                <a:lnTo>
                  <a:pt x="60" y="210"/>
                </a:lnTo>
                <a:lnTo>
                  <a:pt x="60" y="210"/>
                </a:lnTo>
                <a:lnTo>
                  <a:pt x="60" y="208"/>
                </a:lnTo>
                <a:lnTo>
                  <a:pt x="60" y="208"/>
                </a:lnTo>
                <a:lnTo>
                  <a:pt x="58" y="208"/>
                </a:lnTo>
                <a:lnTo>
                  <a:pt x="58" y="208"/>
                </a:lnTo>
                <a:lnTo>
                  <a:pt x="58" y="208"/>
                </a:lnTo>
                <a:lnTo>
                  <a:pt x="58" y="210"/>
                </a:lnTo>
                <a:lnTo>
                  <a:pt x="58" y="211"/>
                </a:lnTo>
                <a:lnTo>
                  <a:pt x="58" y="211"/>
                </a:lnTo>
                <a:lnTo>
                  <a:pt x="58" y="212"/>
                </a:lnTo>
                <a:lnTo>
                  <a:pt x="58" y="212"/>
                </a:lnTo>
                <a:lnTo>
                  <a:pt x="57" y="211"/>
                </a:lnTo>
                <a:lnTo>
                  <a:pt x="56" y="211"/>
                </a:lnTo>
                <a:lnTo>
                  <a:pt x="56" y="211"/>
                </a:lnTo>
                <a:lnTo>
                  <a:pt x="56" y="211"/>
                </a:lnTo>
                <a:lnTo>
                  <a:pt x="56" y="212"/>
                </a:lnTo>
                <a:lnTo>
                  <a:pt x="56" y="212"/>
                </a:lnTo>
                <a:lnTo>
                  <a:pt x="56" y="212"/>
                </a:lnTo>
                <a:lnTo>
                  <a:pt x="56" y="214"/>
                </a:lnTo>
                <a:lnTo>
                  <a:pt x="56" y="214"/>
                </a:lnTo>
                <a:lnTo>
                  <a:pt x="54" y="214"/>
                </a:lnTo>
                <a:lnTo>
                  <a:pt x="54" y="214"/>
                </a:lnTo>
                <a:lnTo>
                  <a:pt x="56" y="215"/>
                </a:lnTo>
                <a:lnTo>
                  <a:pt x="56" y="215"/>
                </a:lnTo>
                <a:lnTo>
                  <a:pt x="57" y="215"/>
                </a:lnTo>
                <a:lnTo>
                  <a:pt x="57" y="215"/>
                </a:lnTo>
                <a:lnTo>
                  <a:pt x="56" y="215"/>
                </a:lnTo>
                <a:lnTo>
                  <a:pt x="57" y="217"/>
                </a:lnTo>
                <a:lnTo>
                  <a:pt x="57" y="217"/>
                </a:lnTo>
                <a:lnTo>
                  <a:pt x="57" y="217"/>
                </a:lnTo>
                <a:lnTo>
                  <a:pt x="56" y="217"/>
                </a:lnTo>
                <a:lnTo>
                  <a:pt x="56" y="217"/>
                </a:lnTo>
                <a:lnTo>
                  <a:pt x="56" y="217"/>
                </a:lnTo>
                <a:lnTo>
                  <a:pt x="54" y="217"/>
                </a:lnTo>
                <a:lnTo>
                  <a:pt x="54" y="217"/>
                </a:lnTo>
                <a:lnTo>
                  <a:pt x="54" y="215"/>
                </a:lnTo>
                <a:lnTo>
                  <a:pt x="54" y="215"/>
                </a:lnTo>
                <a:lnTo>
                  <a:pt x="54" y="214"/>
                </a:lnTo>
                <a:lnTo>
                  <a:pt x="53" y="212"/>
                </a:lnTo>
                <a:lnTo>
                  <a:pt x="53" y="212"/>
                </a:lnTo>
                <a:lnTo>
                  <a:pt x="53" y="211"/>
                </a:lnTo>
                <a:lnTo>
                  <a:pt x="51" y="211"/>
                </a:lnTo>
                <a:lnTo>
                  <a:pt x="51" y="211"/>
                </a:lnTo>
                <a:lnTo>
                  <a:pt x="51" y="211"/>
                </a:lnTo>
                <a:lnTo>
                  <a:pt x="50" y="211"/>
                </a:lnTo>
                <a:lnTo>
                  <a:pt x="50" y="210"/>
                </a:lnTo>
                <a:lnTo>
                  <a:pt x="50" y="210"/>
                </a:lnTo>
                <a:lnTo>
                  <a:pt x="50" y="210"/>
                </a:lnTo>
                <a:lnTo>
                  <a:pt x="50" y="210"/>
                </a:lnTo>
                <a:lnTo>
                  <a:pt x="50" y="210"/>
                </a:lnTo>
                <a:lnTo>
                  <a:pt x="51" y="210"/>
                </a:lnTo>
                <a:lnTo>
                  <a:pt x="51" y="210"/>
                </a:lnTo>
                <a:lnTo>
                  <a:pt x="53" y="208"/>
                </a:lnTo>
                <a:lnTo>
                  <a:pt x="53" y="208"/>
                </a:lnTo>
                <a:lnTo>
                  <a:pt x="53" y="208"/>
                </a:lnTo>
                <a:lnTo>
                  <a:pt x="53" y="208"/>
                </a:lnTo>
                <a:lnTo>
                  <a:pt x="53" y="208"/>
                </a:lnTo>
                <a:lnTo>
                  <a:pt x="51" y="208"/>
                </a:lnTo>
                <a:lnTo>
                  <a:pt x="51" y="208"/>
                </a:lnTo>
                <a:lnTo>
                  <a:pt x="51" y="208"/>
                </a:lnTo>
                <a:lnTo>
                  <a:pt x="51" y="208"/>
                </a:lnTo>
                <a:lnTo>
                  <a:pt x="50" y="208"/>
                </a:lnTo>
                <a:lnTo>
                  <a:pt x="50" y="207"/>
                </a:lnTo>
                <a:lnTo>
                  <a:pt x="48" y="207"/>
                </a:lnTo>
                <a:lnTo>
                  <a:pt x="48" y="205"/>
                </a:lnTo>
                <a:lnTo>
                  <a:pt x="48" y="205"/>
                </a:lnTo>
                <a:lnTo>
                  <a:pt x="47" y="205"/>
                </a:lnTo>
                <a:lnTo>
                  <a:pt x="47" y="205"/>
                </a:lnTo>
                <a:lnTo>
                  <a:pt x="47" y="207"/>
                </a:lnTo>
                <a:lnTo>
                  <a:pt x="47" y="207"/>
                </a:lnTo>
                <a:lnTo>
                  <a:pt x="46" y="207"/>
                </a:lnTo>
                <a:lnTo>
                  <a:pt x="44" y="207"/>
                </a:lnTo>
                <a:lnTo>
                  <a:pt x="44" y="207"/>
                </a:lnTo>
                <a:lnTo>
                  <a:pt x="43" y="205"/>
                </a:lnTo>
                <a:lnTo>
                  <a:pt x="43" y="205"/>
                </a:lnTo>
                <a:lnTo>
                  <a:pt x="41" y="207"/>
                </a:lnTo>
                <a:lnTo>
                  <a:pt x="41" y="207"/>
                </a:lnTo>
                <a:lnTo>
                  <a:pt x="41" y="208"/>
                </a:lnTo>
                <a:lnTo>
                  <a:pt x="41" y="208"/>
                </a:lnTo>
                <a:lnTo>
                  <a:pt x="40" y="207"/>
                </a:lnTo>
                <a:lnTo>
                  <a:pt x="40" y="207"/>
                </a:lnTo>
                <a:lnTo>
                  <a:pt x="40" y="207"/>
                </a:lnTo>
                <a:lnTo>
                  <a:pt x="40" y="207"/>
                </a:lnTo>
                <a:lnTo>
                  <a:pt x="40" y="207"/>
                </a:lnTo>
                <a:lnTo>
                  <a:pt x="40" y="207"/>
                </a:lnTo>
                <a:lnTo>
                  <a:pt x="40" y="207"/>
                </a:lnTo>
                <a:lnTo>
                  <a:pt x="40" y="207"/>
                </a:lnTo>
                <a:lnTo>
                  <a:pt x="38" y="207"/>
                </a:lnTo>
                <a:lnTo>
                  <a:pt x="38" y="205"/>
                </a:lnTo>
                <a:lnTo>
                  <a:pt x="38" y="205"/>
                </a:lnTo>
                <a:lnTo>
                  <a:pt x="37" y="207"/>
                </a:lnTo>
                <a:lnTo>
                  <a:pt x="37" y="207"/>
                </a:lnTo>
                <a:lnTo>
                  <a:pt x="37" y="208"/>
                </a:lnTo>
                <a:lnTo>
                  <a:pt x="37" y="208"/>
                </a:lnTo>
                <a:lnTo>
                  <a:pt x="37" y="208"/>
                </a:lnTo>
                <a:lnTo>
                  <a:pt x="37" y="208"/>
                </a:lnTo>
                <a:lnTo>
                  <a:pt x="36" y="208"/>
                </a:lnTo>
                <a:lnTo>
                  <a:pt x="36" y="208"/>
                </a:lnTo>
                <a:lnTo>
                  <a:pt x="36" y="208"/>
                </a:lnTo>
                <a:lnTo>
                  <a:pt x="34" y="208"/>
                </a:lnTo>
                <a:lnTo>
                  <a:pt x="34" y="207"/>
                </a:lnTo>
                <a:lnTo>
                  <a:pt x="33" y="207"/>
                </a:lnTo>
                <a:lnTo>
                  <a:pt x="33" y="207"/>
                </a:lnTo>
                <a:lnTo>
                  <a:pt x="34" y="207"/>
                </a:lnTo>
                <a:lnTo>
                  <a:pt x="34" y="205"/>
                </a:lnTo>
                <a:lnTo>
                  <a:pt x="33" y="205"/>
                </a:lnTo>
                <a:lnTo>
                  <a:pt x="31" y="204"/>
                </a:lnTo>
                <a:lnTo>
                  <a:pt x="31" y="204"/>
                </a:lnTo>
                <a:lnTo>
                  <a:pt x="30" y="204"/>
                </a:lnTo>
                <a:lnTo>
                  <a:pt x="28" y="204"/>
                </a:lnTo>
                <a:lnTo>
                  <a:pt x="26" y="204"/>
                </a:lnTo>
                <a:lnTo>
                  <a:pt x="26" y="204"/>
                </a:lnTo>
                <a:lnTo>
                  <a:pt x="26" y="204"/>
                </a:lnTo>
                <a:lnTo>
                  <a:pt x="26" y="204"/>
                </a:lnTo>
                <a:lnTo>
                  <a:pt x="24" y="204"/>
                </a:lnTo>
                <a:lnTo>
                  <a:pt x="24" y="204"/>
                </a:lnTo>
                <a:lnTo>
                  <a:pt x="23" y="204"/>
                </a:lnTo>
                <a:lnTo>
                  <a:pt x="23" y="202"/>
                </a:lnTo>
                <a:lnTo>
                  <a:pt x="23" y="202"/>
                </a:lnTo>
                <a:lnTo>
                  <a:pt x="21" y="202"/>
                </a:lnTo>
                <a:lnTo>
                  <a:pt x="21" y="202"/>
                </a:lnTo>
                <a:lnTo>
                  <a:pt x="20" y="202"/>
                </a:lnTo>
                <a:lnTo>
                  <a:pt x="20" y="202"/>
                </a:lnTo>
                <a:lnTo>
                  <a:pt x="20" y="202"/>
                </a:lnTo>
                <a:lnTo>
                  <a:pt x="20" y="202"/>
                </a:lnTo>
                <a:lnTo>
                  <a:pt x="20" y="202"/>
                </a:lnTo>
                <a:lnTo>
                  <a:pt x="20" y="202"/>
                </a:lnTo>
                <a:lnTo>
                  <a:pt x="20" y="202"/>
                </a:lnTo>
                <a:lnTo>
                  <a:pt x="20" y="201"/>
                </a:lnTo>
                <a:lnTo>
                  <a:pt x="18" y="201"/>
                </a:lnTo>
                <a:lnTo>
                  <a:pt x="18" y="201"/>
                </a:lnTo>
                <a:lnTo>
                  <a:pt x="18" y="200"/>
                </a:lnTo>
                <a:lnTo>
                  <a:pt x="18" y="200"/>
                </a:lnTo>
                <a:lnTo>
                  <a:pt x="17" y="198"/>
                </a:lnTo>
                <a:lnTo>
                  <a:pt x="17" y="198"/>
                </a:lnTo>
                <a:lnTo>
                  <a:pt x="18" y="198"/>
                </a:lnTo>
                <a:lnTo>
                  <a:pt x="18" y="197"/>
                </a:lnTo>
                <a:lnTo>
                  <a:pt x="18" y="197"/>
                </a:lnTo>
                <a:lnTo>
                  <a:pt x="18" y="197"/>
                </a:lnTo>
                <a:lnTo>
                  <a:pt x="18" y="198"/>
                </a:lnTo>
                <a:lnTo>
                  <a:pt x="18" y="198"/>
                </a:lnTo>
                <a:lnTo>
                  <a:pt x="20" y="200"/>
                </a:lnTo>
                <a:lnTo>
                  <a:pt x="20" y="201"/>
                </a:lnTo>
                <a:lnTo>
                  <a:pt x="20" y="201"/>
                </a:lnTo>
                <a:lnTo>
                  <a:pt x="23" y="200"/>
                </a:lnTo>
                <a:lnTo>
                  <a:pt x="23" y="200"/>
                </a:lnTo>
                <a:lnTo>
                  <a:pt x="24" y="198"/>
                </a:lnTo>
                <a:lnTo>
                  <a:pt x="24" y="198"/>
                </a:lnTo>
                <a:lnTo>
                  <a:pt x="24" y="198"/>
                </a:lnTo>
                <a:lnTo>
                  <a:pt x="24" y="198"/>
                </a:lnTo>
                <a:lnTo>
                  <a:pt x="23" y="197"/>
                </a:lnTo>
                <a:lnTo>
                  <a:pt x="23" y="195"/>
                </a:lnTo>
                <a:lnTo>
                  <a:pt x="23" y="195"/>
                </a:lnTo>
                <a:lnTo>
                  <a:pt x="23" y="195"/>
                </a:lnTo>
                <a:lnTo>
                  <a:pt x="24" y="194"/>
                </a:lnTo>
                <a:lnTo>
                  <a:pt x="24" y="194"/>
                </a:lnTo>
                <a:lnTo>
                  <a:pt x="24" y="195"/>
                </a:lnTo>
                <a:lnTo>
                  <a:pt x="26" y="195"/>
                </a:lnTo>
                <a:lnTo>
                  <a:pt x="26" y="195"/>
                </a:lnTo>
                <a:lnTo>
                  <a:pt x="26" y="197"/>
                </a:lnTo>
                <a:lnTo>
                  <a:pt x="27" y="197"/>
                </a:lnTo>
                <a:lnTo>
                  <a:pt x="27" y="197"/>
                </a:lnTo>
                <a:lnTo>
                  <a:pt x="27" y="197"/>
                </a:lnTo>
                <a:lnTo>
                  <a:pt x="27" y="197"/>
                </a:lnTo>
                <a:lnTo>
                  <a:pt x="27" y="195"/>
                </a:lnTo>
                <a:lnTo>
                  <a:pt x="27" y="195"/>
                </a:lnTo>
                <a:lnTo>
                  <a:pt x="27" y="195"/>
                </a:lnTo>
                <a:lnTo>
                  <a:pt x="27" y="194"/>
                </a:lnTo>
                <a:lnTo>
                  <a:pt x="27" y="194"/>
                </a:lnTo>
                <a:lnTo>
                  <a:pt x="28" y="194"/>
                </a:lnTo>
                <a:lnTo>
                  <a:pt x="27" y="195"/>
                </a:lnTo>
                <a:lnTo>
                  <a:pt x="28" y="197"/>
                </a:lnTo>
                <a:lnTo>
                  <a:pt x="28" y="197"/>
                </a:lnTo>
                <a:lnTo>
                  <a:pt x="28" y="197"/>
                </a:lnTo>
                <a:lnTo>
                  <a:pt x="28" y="197"/>
                </a:lnTo>
                <a:lnTo>
                  <a:pt x="28" y="198"/>
                </a:lnTo>
                <a:lnTo>
                  <a:pt x="28" y="198"/>
                </a:lnTo>
                <a:lnTo>
                  <a:pt x="30" y="198"/>
                </a:lnTo>
                <a:lnTo>
                  <a:pt x="31" y="200"/>
                </a:lnTo>
                <a:lnTo>
                  <a:pt x="31" y="200"/>
                </a:lnTo>
                <a:lnTo>
                  <a:pt x="31" y="200"/>
                </a:lnTo>
                <a:lnTo>
                  <a:pt x="31" y="200"/>
                </a:lnTo>
                <a:lnTo>
                  <a:pt x="31" y="200"/>
                </a:lnTo>
                <a:lnTo>
                  <a:pt x="33" y="200"/>
                </a:lnTo>
                <a:lnTo>
                  <a:pt x="33" y="200"/>
                </a:lnTo>
                <a:lnTo>
                  <a:pt x="33" y="200"/>
                </a:lnTo>
                <a:lnTo>
                  <a:pt x="34" y="200"/>
                </a:lnTo>
                <a:lnTo>
                  <a:pt x="36" y="200"/>
                </a:lnTo>
                <a:lnTo>
                  <a:pt x="36" y="200"/>
                </a:lnTo>
                <a:lnTo>
                  <a:pt x="36" y="200"/>
                </a:lnTo>
                <a:lnTo>
                  <a:pt x="36" y="200"/>
                </a:lnTo>
                <a:lnTo>
                  <a:pt x="36" y="201"/>
                </a:lnTo>
                <a:lnTo>
                  <a:pt x="36" y="202"/>
                </a:lnTo>
                <a:lnTo>
                  <a:pt x="36" y="202"/>
                </a:lnTo>
                <a:lnTo>
                  <a:pt x="37" y="202"/>
                </a:lnTo>
                <a:lnTo>
                  <a:pt x="37" y="202"/>
                </a:lnTo>
                <a:lnTo>
                  <a:pt x="38" y="201"/>
                </a:lnTo>
                <a:lnTo>
                  <a:pt x="38" y="201"/>
                </a:lnTo>
                <a:lnTo>
                  <a:pt x="38" y="201"/>
                </a:lnTo>
                <a:lnTo>
                  <a:pt x="38" y="201"/>
                </a:lnTo>
                <a:lnTo>
                  <a:pt x="38" y="201"/>
                </a:lnTo>
                <a:lnTo>
                  <a:pt x="37" y="201"/>
                </a:lnTo>
                <a:lnTo>
                  <a:pt x="37" y="201"/>
                </a:lnTo>
                <a:lnTo>
                  <a:pt x="38" y="200"/>
                </a:lnTo>
                <a:lnTo>
                  <a:pt x="40" y="200"/>
                </a:lnTo>
                <a:lnTo>
                  <a:pt x="41" y="200"/>
                </a:lnTo>
                <a:lnTo>
                  <a:pt x="43" y="201"/>
                </a:lnTo>
                <a:lnTo>
                  <a:pt x="43" y="201"/>
                </a:lnTo>
                <a:lnTo>
                  <a:pt x="44" y="201"/>
                </a:lnTo>
                <a:lnTo>
                  <a:pt x="44" y="201"/>
                </a:lnTo>
                <a:lnTo>
                  <a:pt x="44" y="202"/>
                </a:lnTo>
                <a:lnTo>
                  <a:pt x="46" y="202"/>
                </a:lnTo>
                <a:lnTo>
                  <a:pt x="46" y="202"/>
                </a:lnTo>
                <a:lnTo>
                  <a:pt x="46" y="202"/>
                </a:lnTo>
                <a:lnTo>
                  <a:pt x="44" y="201"/>
                </a:lnTo>
                <a:lnTo>
                  <a:pt x="44" y="201"/>
                </a:lnTo>
                <a:lnTo>
                  <a:pt x="44" y="201"/>
                </a:lnTo>
                <a:lnTo>
                  <a:pt x="44" y="201"/>
                </a:lnTo>
                <a:lnTo>
                  <a:pt x="46" y="201"/>
                </a:lnTo>
                <a:lnTo>
                  <a:pt x="46" y="200"/>
                </a:lnTo>
                <a:lnTo>
                  <a:pt x="47" y="200"/>
                </a:lnTo>
                <a:lnTo>
                  <a:pt x="47" y="200"/>
                </a:lnTo>
                <a:lnTo>
                  <a:pt x="46" y="200"/>
                </a:lnTo>
                <a:lnTo>
                  <a:pt x="46" y="200"/>
                </a:lnTo>
                <a:lnTo>
                  <a:pt x="46" y="200"/>
                </a:lnTo>
                <a:lnTo>
                  <a:pt x="46" y="200"/>
                </a:lnTo>
                <a:lnTo>
                  <a:pt x="46" y="200"/>
                </a:lnTo>
                <a:lnTo>
                  <a:pt x="44" y="200"/>
                </a:lnTo>
                <a:lnTo>
                  <a:pt x="44" y="200"/>
                </a:lnTo>
                <a:lnTo>
                  <a:pt x="44" y="200"/>
                </a:lnTo>
                <a:lnTo>
                  <a:pt x="44" y="200"/>
                </a:lnTo>
                <a:lnTo>
                  <a:pt x="43" y="200"/>
                </a:lnTo>
                <a:lnTo>
                  <a:pt x="41" y="200"/>
                </a:lnTo>
                <a:lnTo>
                  <a:pt x="41" y="198"/>
                </a:lnTo>
                <a:lnTo>
                  <a:pt x="40" y="198"/>
                </a:lnTo>
                <a:lnTo>
                  <a:pt x="40" y="197"/>
                </a:lnTo>
                <a:lnTo>
                  <a:pt x="40" y="197"/>
                </a:lnTo>
                <a:lnTo>
                  <a:pt x="38" y="197"/>
                </a:lnTo>
                <a:lnTo>
                  <a:pt x="37" y="197"/>
                </a:lnTo>
                <a:lnTo>
                  <a:pt x="36" y="197"/>
                </a:lnTo>
                <a:lnTo>
                  <a:pt x="34" y="197"/>
                </a:lnTo>
                <a:lnTo>
                  <a:pt x="34" y="197"/>
                </a:lnTo>
                <a:lnTo>
                  <a:pt x="34" y="194"/>
                </a:lnTo>
                <a:lnTo>
                  <a:pt x="33" y="192"/>
                </a:lnTo>
                <a:lnTo>
                  <a:pt x="33" y="192"/>
                </a:lnTo>
                <a:lnTo>
                  <a:pt x="34" y="192"/>
                </a:lnTo>
                <a:lnTo>
                  <a:pt x="36" y="194"/>
                </a:lnTo>
                <a:lnTo>
                  <a:pt x="36" y="194"/>
                </a:lnTo>
                <a:lnTo>
                  <a:pt x="36" y="194"/>
                </a:lnTo>
                <a:lnTo>
                  <a:pt x="36" y="194"/>
                </a:lnTo>
                <a:lnTo>
                  <a:pt x="36" y="194"/>
                </a:lnTo>
                <a:lnTo>
                  <a:pt x="36" y="194"/>
                </a:lnTo>
                <a:lnTo>
                  <a:pt x="36" y="194"/>
                </a:lnTo>
                <a:lnTo>
                  <a:pt x="36" y="194"/>
                </a:lnTo>
                <a:lnTo>
                  <a:pt x="36" y="195"/>
                </a:lnTo>
                <a:lnTo>
                  <a:pt x="36" y="195"/>
                </a:lnTo>
                <a:lnTo>
                  <a:pt x="37" y="195"/>
                </a:lnTo>
                <a:lnTo>
                  <a:pt x="37" y="197"/>
                </a:lnTo>
                <a:lnTo>
                  <a:pt x="37" y="197"/>
                </a:lnTo>
                <a:lnTo>
                  <a:pt x="38" y="197"/>
                </a:lnTo>
                <a:lnTo>
                  <a:pt x="40" y="197"/>
                </a:lnTo>
                <a:lnTo>
                  <a:pt x="41" y="197"/>
                </a:lnTo>
                <a:lnTo>
                  <a:pt x="41" y="197"/>
                </a:lnTo>
                <a:lnTo>
                  <a:pt x="43" y="195"/>
                </a:lnTo>
                <a:lnTo>
                  <a:pt x="43" y="195"/>
                </a:lnTo>
                <a:lnTo>
                  <a:pt x="41" y="195"/>
                </a:lnTo>
                <a:lnTo>
                  <a:pt x="41" y="195"/>
                </a:lnTo>
                <a:lnTo>
                  <a:pt x="40" y="195"/>
                </a:lnTo>
                <a:lnTo>
                  <a:pt x="40" y="195"/>
                </a:lnTo>
                <a:lnTo>
                  <a:pt x="40" y="195"/>
                </a:lnTo>
                <a:lnTo>
                  <a:pt x="40" y="195"/>
                </a:lnTo>
                <a:lnTo>
                  <a:pt x="40" y="195"/>
                </a:lnTo>
                <a:lnTo>
                  <a:pt x="41" y="195"/>
                </a:lnTo>
                <a:lnTo>
                  <a:pt x="41" y="195"/>
                </a:lnTo>
                <a:lnTo>
                  <a:pt x="41" y="195"/>
                </a:lnTo>
                <a:lnTo>
                  <a:pt x="41" y="195"/>
                </a:lnTo>
                <a:lnTo>
                  <a:pt x="43" y="194"/>
                </a:lnTo>
                <a:lnTo>
                  <a:pt x="43" y="194"/>
                </a:lnTo>
                <a:lnTo>
                  <a:pt x="41" y="194"/>
                </a:lnTo>
                <a:lnTo>
                  <a:pt x="41" y="192"/>
                </a:lnTo>
                <a:lnTo>
                  <a:pt x="40" y="192"/>
                </a:lnTo>
                <a:lnTo>
                  <a:pt x="40" y="194"/>
                </a:lnTo>
                <a:lnTo>
                  <a:pt x="40" y="194"/>
                </a:lnTo>
                <a:lnTo>
                  <a:pt x="40" y="194"/>
                </a:lnTo>
                <a:lnTo>
                  <a:pt x="38" y="192"/>
                </a:lnTo>
                <a:lnTo>
                  <a:pt x="38" y="192"/>
                </a:lnTo>
                <a:lnTo>
                  <a:pt x="36" y="192"/>
                </a:lnTo>
                <a:lnTo>
                  <a:pt x="36" y="191"/>
                </a:lnTo>
                <a:lnTo>
                  <a:pt x="36" y="191"/>
                </a:lnTo>
                <a:lnTo>
                  <a:pt x="37" y="191"/>
                </a:lnTo>
                <a:lnTo>
                  <a:pt x="38" y="191"/>
                </a:lnTo>
                <a:lnTo>
                  <a:pt x="38" y="191"/>
                </a:lnTo>
                <a:lnTo>
                  <a:pt x="38" y="191"/>
                </a:lnTo>
                <a:lnTo>
                  <a:pt x="38" y="191"/>
                </a:lnTo>
                <a:lnTo>
                  <a:pt x="38" y="190"/>
                </a:lnTo>
                <a:lnTo>
                  <a:pt x="38" y="190"/>
                </a:lnTo>
                <a:lnTo>
                  <a:pt x="38" y="190"/>
                </a:lnTo>
                <a:lnTo>
                  <a:pt x="40" y="190"/>
                </a:lnTo>
                <a:lnTo>
                  <a:pt x="40" y="190"/>
                </a:lnTo>
                <a:lnTo>
                  <a:pt x="41" y="190"/>
                </a:lnTo>
                <a:lnTo>
                  <a:pt x="41" y="190"/>
                </a:lnTo>
                <a:lnTo>
                  <a:pt x="41" y="191"/>
                </a:lnTo>
                <a:lnTo>
                  <a:pt x="43" y="191"/>
                </a:lnTo>
                <a:lnTo>
                  <a:pt x="44" y="192"/>
                </a:lnTo>
                <a:lnTo>
                  <a:pt x="44" y="192"/>
                </a:lnTo>
                <a:lnTo>
                  <a:pt x="44" y="191"/>
                </a:lnTo>
                <a:lnTo>
                  <a:pt x="44" y="191"/>
                </a:lnTo>
                <a:lnTo>
                  <a:pt x="46" y="192"/>
                </a:lnTo>
                <a:lnTo>
                  <a:pt x="46" y="192"/>
                </a:lnTo>
                <a:lnTo>
                  <a:pt x="47" y="192"/>
                </a:lnTo>
                <a:lnTo>
                  <a:pt x="47" y="192"/>
                </a:lnTo>
                <a:lnTo>
                  <a:pt x="47" y="192"/>
                </a:lnTo>
                <a:lnTo>
                  <a:pt x="48" y="192"/>
                </a:lnTo>
                <a:lnTo>
                  <a:pt x="48" y="192"/>
                </a:lnTo>
                <a:lnTo>
                  <a:pt x="50" y="192"/>
                </a:lnTo>
                <a:lnTo>
                  <a:pt x="50" y="192"/>
                </a:lnTo>
                <a:lnTo>
                  <a:pt x="50" y="194"/>
                </a:lnTo>
                <a:lnTo>
                  <a:pt x="50" y="194"/>
                </a:lnTo>
                <a:lnTo>
                  <a:pt x="51" y="194"/>
                </a:lnTo>
                <a:lnTo>
                  <a:pt x="51" y="194"/>
                </a:lnTo>
                <a:lnTo>
                  <a:pt x="51" y="192"/>
                </a:lnTo>
                <a:lnTo>
                  <a:pt x="51" y="192"/>
                </a:lnTo>
                <a:lnTo>
                  <a:pt x="53" y="192"/>
                </a:lnTo>
                <a:lnTo>
                  <a:pt x="53" y="192"/>
                </a:lnTo>
                <a:lnTo>
                  <a:pt x="54" y="192"/>
                </a:lnTo>
                <a:lnTo>
                  <a:pt x="56" y="192"/>
                </a:lnTo>
                <a:lnTo>
                  <a:pt x="56" y="192"/>
                </a:lnTo>
                <a:lnTo>
                  <a:pt x="57" y="192"/>
                </a:lnTo>
                <a:lnTo>
                  <a:pt x="57" y="194"/>
                </a:lnTo>
                <a:lnTo>
                  <a:pt x="57" y="194"/>
                </a:lnTo>
                <a:lnTo>
                  <a:pt x="58" y="194"/>
                </a:lnTo>
                <a:lnTo>
                  <a:pt x="58" y="194"/>
                </a:lnTo>
                <a:lnTo>
                  <a:pt x="58" y="194"/>
                </a:lnTo>
                <a:lnTo>
                  <a:pt x="60" y="194"/>
                </a:lnTo>
                <a:lnTo>
                  <a:pt x="60" y="194"/>
                </a:lnTo>
                <a:lnTo>
                  <a:pt x="60" y="194"/>
                </a:lnTo>
                <a:lnTo>
                  <a:pt x="60" y="194"/>
                </a:lnTo>
                <a:lnTo>
                  <a:pt x="60" y="194"/>
                </a:lnTo>
                <a:lnTo>
                  <a:pt x="60" y="194"/>
                </a:lnTo>
                <a:lnTo>
                  <a:pt x="61" y="194"/>
                </a:lnTo>
                <a:lnTo>
                  <a:pt x="61" y="192"/>
                </a:lnTo>
                <a:lnTo>
                  <a:pt x="61" y="192"/>
                </a:lnTo>
                <a:lnTo>
                  <a:pt x="61" y="192"/>
                </a:lnTo>
                <a:lnTo>
                  <a:pt x="61" y="192"/>
                </a:lnTo>
                <a:lnTo>
                  <a:pt x="61" y="191"/>
                </a:lnTo>
                <a:lnTo>
                  <a:pt x="61" y="191"/>
                </a:lnTo>
                <a:lnTo>
                  <a:pt x="63" y="192"/>
                </a:lnTo>
                <a:lnTo>
                  <a:pt x="63" y="192"/>
                </a:lnTo>
                <a:lnTo>
                  <a:pt x="63" y="192"/>
                </a:lnTo>
                <a:lnTo>
                  <a:pt x="63" y="192"/>
                </a:lnTo>
                <a:lnTo>
                  <a:pt x="64" y="192"/>
                </a:lnTo>
                <a:lnTo>
                  <a:pt x="64" y="192"/>
                </a:lnTo>
                <a:lnTo>
                  <a:pt x="65" y="192"/>
                </a:lnTo>
                <a:lnTo>
                  <a:pt x="65" y="192"/>
                </a:lnTo>
                <a:lnTo>
                  <a:pt x="65" y="192"/>
                </a:lnTo>
                <a:lnTo>
                  <a:pt x="67" y="194"/>
                </a:lnTo>
                <a:lnTo>
                  <a:pt x="67" y="194"/>
                </a:lnTo>
                <a:lnTo>
                  <a:pt x="67" y="194"/>
                </a:lnTo>
                <a:lnTo>
                  <a:pt x="68" y="194"/>
                </a:lnTo>
                <a:lnTo>
                  <a:pt x="68" y="192"/>
                </a:lnTo>
                <a:lnTo>
                  <a:pt x="68" y="192"/>
                </a:lnTo>
                <a:lnTo>
                  <a:pt x="68" y="192"/>
                </a:lnTo>
                <a:lnTo>
                  <a:pt x="68" y="192"/>
                </a:lnTo>
                <a:lnTo>
                  <a:pt x="68" y="191"/>
                </a:lnTo>
                <a:lnTo>
                  <a:pt x="68" y="191"/>
                </a:lnTo>
                <a:lnTo>
                  <a:pt x="67" y="191"/>
                </a:lnTo>
                <a:lnTo>
                  <a:pt x="67" y="191"/>
                </a:lnTo>
                <a:lnTo>
                  <a:pt x="67" y="191"/>
                </a:lnTo>
                <a:lnTo>
                  <a:pt x="67" y="191"/>
                </a:lnTo>
                <a:lnTo>
                  <a:pt x="67" y="190"/>
                </a:lnTo>
                <a:lnTo>
                  <a:pt x="67" y="190"/>
                </a:lnTo>
                <a:lnTo>
                  <a:pt x="67" y="191"/>
                </a:lnTo>
                <a:lnTo>
                  <a:pt x="68" y="191"/>
                </a:lnTo>
                <a:lnTo>
                  <a:pt x="70" y="191"/>
                </a:lnTo>
                <a:lnTo>
                  <a:pt x="70" y="192"/>
                </a:lnTo>
                <a:lnTo>
                  <a:pt x="70" y="192"/>
                </a:lnTo>
                <a:lnTo>
                  <a:pt x="71" y="192"/>
                </a:lnTo>
                <a:lnTo>
                  <a:pt x="71" y="191"/>
                </a:lnTo>
                <a:lnTo>
                  <a:pt x="71" y="191"/>
                </a:lnTo>
                <a:lnTo>
                  <a:pt x="71" y="191"/>
                </a:lnTo>
                <a:lnTo>
                  <a:pt x="73" y="191"/>
                </a:lnTo>
                <a:lnTo>
                  <a:pt x="71" y="191"/>
                </a:lnTo>
                <a:lnTo>
                  <a:pt x="73" y="192"/>
                </a:lnTo>
                <a:lnTo>
                  <a:pt x="73" y="192"/>
                </a:lnTo>
                <a:lnTo>
                  <a:pt x="73" y="192"/>
                </a:lnTo>
                <a:lnTo>
                  <a:pt x="73" y="192"/>
                </a:lnTo>
                <a:lnTo>
                  <a:pt x="74" y="192"/>
                </a:lnTo>
                <a:lnTo>
                  <a:pt x="74" y="192"/>
                </a:lnTo>
                <a:lnTo>
                  <a:pt x="74" y="192"/>
                </a:lnTo>
                <a:lnTo>
                  <a:pt x="75" y="192"/>
                </a:lnTo>
                <a:lnTo>
                  <a:pt x="75" y="192"/>
                </a:lnTo>
                <a:lnTo>
                  <a:pt x="75" y="192"/>
                </a:lnTo>
                <a:lnTo>
                  <a:pt x="78" y="192"/>
                </a:lnTo>
                <a:lnTo>
                  <a:pt x="81" y="192"/>
                </a:lnTo>
                <a:lnTo>
                  <a:pt x="83" y="191"/>
                </a:lnTo>
                <a:lnTo>
                  <a:pt x="83" y="190"/>
                </a:lnTo>
                <a:lnTo>
                  <a:pt x="83" y="190"/>
                </a:lnTo>
                <a:lnTo>
                  <a:pt x="84" y="190"/>
                </a:lnTo>
                <a:lnTo>
                  <a:pt x="84" y="190"/>
                </a:lnTo>
                <a:lnTo>
                  <a:pt x="84" y="190"/>
                </a:lnTo>
                <a:lnTo>
                  <a:pt x="85" y="191"/>
                </a:lnTo>
                <a:lnTo>
                  <a:pt x="85" y="191"/>
                </a:lnTo>
                <a:lnTo>
                  <a:pt x="85" y="191"/>
                </a:lnTo>
                <a:lnTo>
                  <a:pt x="87" y="191"/>
                </a:lnTo>
                <a:lnTo>
                  <a:pt x="87" y="190"/>
                </a:lnTo>
                <a:lnTo>
                  <a:pt x="87" y="190"/>
                </a:lnTo>
                <a:lnTo>
                  <a:pt x="90" y="190"/>
                </a:lnTo>
                <a:lnTo>
                  <a:pt x="91" y="190"/>
                </a:lnTo>
                <a:lnTo>
                  <a:pt x="91" y="190"/>
                </a:lnTo>
                <a:lnTo>
                  <a:pt x="91" y="190"/>
                </a:lnTo>
                <a:lnTo>
                  <a:pt x="93" y="190"/>
                </a:lnTo>
                <a:lnTo>
                  <a:pt x="93" y="190"/>
                </a:lnTo>
                <a:lnTo>
                  <a:pt x="93" y="188"/>
                </a:lnTo>
                <a:lnTo>
                  <a:pt x="93" y="188"/>
                </a:lnTo>
                <a:lnTo>
                  <a:pt x="93" y="187"/>
                </a:lnTo>
                <a:lnTo>
                  <a:pt x="93" y="185"/>
                </a:lnTo>
                <a:lnTo>
                  <a:pt x="93" y="185"/>
                </a:lnTo>
                <a:lnTo>
                  <a:pt x="93" y="185"/>
                </a:lnTo>
                <a:lnTo>
                  <a:pt x="94" y="185"/>
                </a:lnTo>
                <a:lnTo>
                  <a:pt x="94" y="185"/>
                </a:lnTo>
                <a:lnTo>
                  <a:pt x="94" y="184"/>
                </a:lnTo>
                <a:lnTo>
                  <a:pt x="93" y="184"/>
                </a:lnTo>
                <a:lnTo>
                  <a:pt x="91" y="182"/>
                </a:lnTo>
                <a:lnTo>
                  <a:pt x="91" y="182"/>
                </a:lnTo>
                <a:lnTo>
                  <a:pt x="91" y="182"/>
                </a:lnTo>
                <a:lnTo>
                  <a:pt x="90" y="182"/>
                </a:lnTo>
                <a:lnTo>
                  <a:pt x="90" y="182"/>
                </a:lnTo>
                <a:lnTo>
                  <a:pt x="88" y="182"/>
                </a:lnTo>
                <a:lnTo>
                  <a:pt x="90" y="184"/>
                </a:lnTo>
                <a:lnTo>
                  <a:pt x="90" y="184"/>
                </a:lnTo>
                <a:lnTo>
                  <a:pt x="90" y="184"/>
                </a:lnTo>
                <a:lnTo>
                  <a:pt x="90" y="185"/>
                </a:lnTo>
                <a:lnTo>
                  <a:pt x="90" y="185"/>
                </a:lnTo>
                <a:lnTo>
                  <a:pt x="90" y="185"/>
                </a:lnTo>
                <a:lnTo>
                  <a:pt x="90" y="185"/>
                </a:lnTo>
                <a:lnTo>
                  <a:pt x="90" y="187"/>
                </a:lnTo>
                <a:lnTo>
                  <a:pt x="91" y="187"/>
                </a:lnTo>
                <a:lnTo>
                  <a:pt x="91" y="187"/>
                </a:lnTo>
                <a:lnTo>
                  <a:pt x="90" y="187"/>
                </a:lnTo>
                <a:lnTo>
                  <a:pt x="90" y="187"/>
                </a:lnTo>
                <a:lnTo>
                  <a:pt x="88" y="188"/>
                </a:lnTo>
                <a:lnTo>
                  <a:pt x="88" y="187"/>
                </a:lnTo>
                <a:lnTo>
                  <a:pt x="87" y="188"/>
                </a:lnTo>
                <a:lnTo>
                  <a:pt x="87" y="188"/>
                </a:lnTo>
                <a:lnTo>
                  <a:pt x="87" y="187"/>
                </a:lnTo>
                <a:lnTo>
                  <a:pt x="87" y="187"/>
                </a:lnTo>
                <a:lnTo>
                  <a:pt x="85" y="187"/>
                </a:lnTo>
                <a:lnTo>
                  <a:pt x="85" y="187"/>
                </a:lnTo>
                <a:lnTo>
                  <a:pt x="85" y="187"/>
                </a:lnTo>
                <a:lnTo>
                  <a:pt x="85" y="185"/>
                </a:lnTo>
                <a:lnTo>
                  <a:pt x="85" y="184"/>
                </a:lnTo>
                <a:lnTo>
                  <a:pt x="84" y="184"/>
                </a:lnTo>
                <a:lnTo>
                  <a:pt x="84" y="184"/>
                </a:lnTo>
                <a:lnTo>
                  <a:pt x="84" y="184"/>
                </a:lnTo>
                <a:lnTo>
                  <a:pt x="84" y="185"/>
                </a:lnTo>
                <a:lnTo>
                  <a:pt x="84" y="185"/>
                </a:lnTo>
                <a:lnTo>
                  <a:pt x="84" y="185"/>
                </a:lnTo>
                <a:lnTo>
                  <a:pt x="83" y="184"/>
                </a:lnTo>
                <a:lnTo>
                  <a:pt x="81" y="185"/>
                </a:lnTo>
                <a:lnTo>
                  <a:pt x="81" y="185"/>
                </a:lnTo>
                <a:lnTo>
                  <a:pt x="81" y="185"/>
                </a:lnTo>
                <a:lnTo>
                  <a:pt x="81" y="185"/>
                </a:lnTo>
                <a:lnTo>
                  <a:pt x="81" y="184"/>
                </a:lnTo>
                <a:lnTo>
                  <a:pt x="81" y="184"/>
                </a:lnTo>
                <a:lnTo>
                  <a:pt x="81" y="184"/>
                </a:lnTo>
                <a:lnTo>
                  <a:pt x="81" y="184"/>
                </a:lnTo>
                <a:lnTo>
                  <a:pt x="81" y="184"/>
                </a:lnTo>
                <a:lnTo>
                  <a:pt x="81" y="182"/>
                </a:lnTo>
                <a:lnTo>
                  <a:pt x="81" y="182"/>
                </a:lnTo>
                <a:lnTo>
                  <a:pt x="81" y="181"/>
                </a:lnTo>
                <a:lnTo>
                  <a:pt x="81" y="181"/>
                </a:lnTo>
                <a:lnTo>
                  <a:pt x="81" y="181"/>
                </a:lnTo>
                <a:lnTo>
                  <a:pt x="81" y="181"/>
                </a:lnTo>
                <a:lnTo>
                  <a:pt x="83" y="180"/>
                </a:lnTo>
                <a:lnTo>
                  <a:pt x="84" y="180"/>
                </a:lnTo>
                <a:lnTo>
                  <a:pt x="85" y="178"/>
                </a:lnTo>
                <a:lnTo>
                  <a:pt x="85" y="178"/>
                </a:lnTo>
                <a:lnTo>
                  <a:pt x="85" y="178"/>
                </a:lnTo>
                <a:lnTo>
                  <a:pt x="85" y="178"/>
                </a:lnTo>
                <a:lnTo>
                  <a:pt x="85" y="178"/>
                </a:lnTo>
                <a:lnTo>
                  <a:pt x="85" y="177"/>
                </a:lnTo>
                <a:lnTo>
                  <a:pt x="84" y="177"/>
                </a:lnTo>
                <a:lnTo>
                  <a:pt x="84" y="177"/>
                </a:lnTo>
                <a:lnTo>
                  <a:pt x="84" y="177"/>
                </a:lnTo>
                <a:lnTo>
                  <a:pt x="84" y="177"/>
                </a:lnTo>
                <a:lnTo>
                  <a:pt x="84" y="178"/>
                </a:lnTo>
                <a:lnTo>
                  <a:pt x="84" y="178"/>
                </a:lnTo>
                <a:lnTo>
                  <a:pt x="83" y="180"/>
                </a:lnTo>
                <a:lnTo>
                  <a:pt x="83" y="180"/>
                </a:lnTo>
                <a:lnTo>
                  <a:pt x="83" y="178"/>
                </a:lnTo>
                <a:lnTo>
                  <a:pt x="83" y="178"/>
                </a:lnTo>
                <a:lnTo>
                  <a:pt x="81" y="177"/>
                </a:lnTo>
                <a:lnTo>
                  <a:pt x="81" y="177"/>
                </a:lnTo>
                <a:lnTo>
                  <a:pt x="81" y="177"/>
                </a:lnTo>
                <a:lnTo>
                  <a:pt x="81" y="177"/>
                </a:lnTo>
                <a:lnTo>
                  <a:pt x="80" y="177"/>
                </a:lnTo>
                <a:lnTo>
                  <a:pt x="80" y="177"/>
                </a:lnTo>
                <a:lnTo>
                  <a:pt x="81" y="178"/>
                </a:lnTo>
                <a:lnTo>
                  <a:pt x="81" y="178"/>
                </a:lnTo>
                <a:lnTo>
                  <a:pt x="81" y="180"/>
                </a:lnTo>
                <a:lnTo>
                  <a:pt x="80" y="180"/>
                </a:lnTo>
                <a:lnTo>
                  <a:pt x="80" y="180"/>
                </a:lnTo>
                <a:lnTo>
                  <a:pt x="80" y="180"/>
                </a:lnTo>
                <a:lnTo>
                  <a:pt x="80" y="178"/>
                </a:lnTo>
                <a:lnTo>
                  <a:pt x="80" y="178"/>
                </a:lnTo>
                <a:lnTo>
                  <a:pt x="80" y="178"/>
                </a:lnTo>
                <a:lnTo>
                  <a:pt x="78" y="178"/>
                </a:lnTo>
                <a:lnTo>
                  <a:pt x="80" y="177"/>
                </a:lnTo>
                <a:lnTo>
                  <a:pt x="80" y="177"/>
                </a:lnTo>
                <a:lnTo>
                  <a:pt x="78" y="177"/>
                </a:lnTo>
                <a:lnTo>
                  <a:pt x="78" y="177"/>
                </a:lnTo>
                <a:lnTo>
                  <a:pt x="77" y="177"/>
                </a:lnTo>
                <a:lnTo>
                  <a:pt x="75" y="178"/>
                </a:lnTo>
                <a:lnTo>
                  <a:pt x="77" y="178"/>
                </a:lnTo>
                <a:lnTo>
                  <a:pt x="77" y="178"/>
                </a:lnTo>
                <a:lnTo>
                  <a:pt x="75" y="178"/>
                </a:lnTo>
                <a:lnTo>
                  <a:pt x="75" y="178"/>
                </a:lnTo>
                <a:lnTo>
                  <a:pt x="75" y="178"/>
                </a:lnTo>
                <a:lnTo>
                  <a:pt x="75" y="180"/>
                </a:lnTo>
                <a:lnTo>
                  <a:pt x="75" y="180"/>
                </a:lnTo>
                <a:lnTo>
                  <a:pt x="75" y="178"/>
                </a:lnTo>
                <a:lnTo>
                  <a:pt x="74" y="178"/>
                </a:lnTo>
                <a:lnTo>
                  <a:pt x="73" y="178"/>
                </a:lnTo>
                <a:lnTo>
                  <a:pt x="73" y="178"/>
                </a:lnTo>
                <a:lnTo>
                  <a:pt x="73" y="178"/>
                </a:lnTo>
                <a:lnTo>
                  <a:pt x="73" y="178"/>
                </a:lnTo>
                <a:lnTo>
                  <a:pt x="73" y="178"/>
                </a:lnTo>
                <a:lnTo>
                  <a:pt x="73" y="180"/>
                </a:lnTo>
                <a:lnTo>
                  <a:pt x="73" y="180"/>
                </a:lnTo>
                <a:lnTo>
                  <a:pt x="71" y="178"/>
                </a:lnTo>
                <a:lnTo>
                  <a:pt x="71" y="178"/>
                </a:lnTo>
                <a:lnTo>
                  <a:pt x="70" y="178"/>
                </a:lnTo>
                <a:lnTo>
                  <a:pt x="70" y="178"/>
                </a:lnTo>
                <a:lnTo>
                  <a:pt x="70" y="180"/>
                </a:lnTo>
                <a:lnTo>
                  <a:pt x="68" y="180"/>
                </a:lnTo>
                <a:lnTo>
                  <a:pt x="67" y="180"/>
                </a:lnTo>
                <a:lnTo>
                  <a:pt x="67" y="180"/>
                </a:lnTo>
                <a:lnTo>
                  <a:pt x="67" y="180"/>
                </a:lnTo>
                <a:lnTo>
                  <a:pt x="67" y="180"/>
                </a:lnTo>
                <a:lnTo>
                  <a:pt x="67" y="180"/>
                </a:lnTo>
                <a:lnTo>
                  <a:pt x="67" y="178"/>
                </a:lnTo>
                <a:lnTo>
                  <a:pt x="67" y="178"/>
                </a:lnTo>
                <a:lnTo>
                  <a:pt x="67" y="178"/>
                </a:lnTo>
                <a:lnTo>
                  <a:pt x="67" y="178"/>
                </a:lnTo>
                <a:lnTo>
                  <a:pt x="67" y="178"/>
                </a:lnTo>
                <a:lnTo>
                  <a:pt x="65" y="178"/>
                </a:lnTo>
                <a:lnTo>
                  <a:pt x="67" y="178"/>
                </a:lnTo>
                <a:lnTo>
                  <a:pt x="67" y="178"/>
                </a:lnTo>
                <a:lnTo>
                  <a:pt x="67" y="177"/>
                </a:lnTo>
                <a:lnTo>
                  <a:pt x="67" y="177"/>
                </a:lnTo>
                <a:lnTo>
                  <a:pt x="65" y="177"/>
                </a:lnTo>
                <a:lnTo>
                  <a:pt x="65" y="177"/>
                </a:lnTo>
                <a:lnTo>
                  <a:pt x="64" y="175"/>
                </a:lnTo>
                <a:lnTo>
                  <a:pt x="64" y="175"/>
                </a:lnTo>
                <a:lnTo>
                  <a:pt x="64" y="175"/>
                </a:lnTo>
                <a:lnTo>
                  <a:pt x="64" y="177"/>
                </a:lnTo>
                <a:lnTo>
                  <a:pt x="63" y="177"/>
                </a:lnTo>
                <a:lnTo>
                  <a:pt x="64" y="178"/>
                </a:lnTo>
                <a:lnTo>
                  <a:pt x="64" y="178"/>
                </a:lnTo>
                <a:lnTo>
                  <a:pt x="64" y="178"/>
                </a:lnTo>
                <a:lnTo>
                  <a:pt x="63" y="178"/>
                </a:lnTo>
                <a:lnTo>
                  <a:pt x="63" y="178"/>
                </a:lnTo>
                <a:lnTo>
                  <a:pt x="63" y="177"/>
                </a:lnTo>
                <a:lnTo>
                  <a:pt x="63" y="177"/>
                </a:lnTo>
                <a:lnTo>
                  <a:pt x="61" y="177"/>
                </a:lnTo>
                <a:lnTo>
                  <a:pt x="61" y="177"/>
                </a:lnTo>
                <a:lnTo>
                  <a:pt x="61" y="177"/>
                </a:lnTo>
                <a:lnTo>
                  <a:pt x="61" y="177"/>
                </a:lnTo>
                <a:lnTo>
                  <a:pt x="60" y="175"/>
                </a:lnTo>
                <a:lnTo>
                  <a:pt x="60" y="175"/>
                </a:lnTo>
                <a:lnTo>
                  <a:pt x="60" y="177"/>
                </a:lnTo>
                <a:lnTo>
                  <a:pt x="60" y="177"/>
                </a:lnTo>
                <a:lnTo>
                  <a:pt x="60" y="177"/>
                </a:lnTo>
                <a:lnTo>
                  <a:pt x="60" y="177"/>
                </a:lnTo>
                <a:lnTo>
                  <a:pt x="58" y="177"/>
                </a:lnTo>
                <a:lnTo>
                  <a:pt x="58" y="175"/>
                </a:lnTo>
                <a:lnTo>
                  <a:pt x="57" y="175"/>
                </a:lnTo>
                <a:lnTo>
                  <a:pt x="57" y="177"/>
                </a:lnTo>
                <a:lnTo>
                  <a:pt x="57" y="175"/>
                </a:lnTo>
                <a:lnTo>
                  <a:pt x="57" y="175"/>
                </a:lnTo>
                <a:lnTo>
                  <a:pt x="57" y="175"/>
                </a:lnTo>
                <a:lnTo>
                  <a:pt x="56" y="175"/>
                </a:lnTo>
                <a:lnTo>
                  <a:pt x="56" y="175"/>
                </a:lnTo>
                <a:lnTo>
                  <a:pt x="54" y="175"/>
                </a:lnTo>
                <a:lnTo>
                  <a:pt x="54" y="175"/>
                </a:lnTo>
                <a:lnTo>
                  <a:pt x="53" y="175"/>
                </a:lnTo>
                <a:lnTo>
                  <a:pt x="53" y="175"/>
                </a:lnTo>
                <a:lnTo>
                  <a:pt x="53" y="174"/>
                </a:lnTo>
                <a:lnTo>
                  <a:pt x="53" y="174"/>
                </a:lnTo>
                <a:lnTo>
                  <a:pt x="51" y="174"/>
                </a:lnTo>
                <a:lnTo>
                  <a:pt x="50" y="174"/>
                </a:lnTo>
                <a:lnTo>
                  <a:pt x="50" y="174"/>
                </a:lnTo>
                <a:lnTo>
                  <a:pt x="50" y="174"/>
                </a:lnTo>
                <a:lnTo>
                  <a:pt x="48" y="175"/>
                </a:lnTo>
                <a:lnTo>
                  <a:pt x="47" y="175"/>
                </a:lnTo>
                <a:lnTo>
                  <a:pt x="47" y="175"/>
                </a:lnTo>
                <a:lnTo>
                  <a:pt x="47" y="175"/>
                </a:lnTo>
                <a:lnTo>
                  <a:pt x="47" y="175"/>
                </a:lnTo>
                <a:lnTo>
                  <a:pt x="47" y="175"/>
                </a:lnTo>
                <a:lnTo>
                  <a:pt x="47" y="175"/>
                </a:lnTo>
                <a:lnTo>
                  <a:pt x="46" y="175"/>
                </a:lnTo>
                <a:lnTo>
                  <a:pt x="46" y="175"/>
                </a:lnTo>
                <a:lnTo>
                  <a:pt x="46" y="175"/>
                </a:lnTo>
                <a:lnTo>
                  <a:pt x="46" y="175"/>
                </a:lnTo>
                <a:lnTo>
                  <a:pt x="46" y="175"/>
                </a:lnTo>
                <a:lnTo>
                  <a:pt x="44" y="174"/>
                </a:lnTo>
                <a:lnTo>
                  <a:pt x="44" y="174"/>
                </a:lnTo>
                <a:lnTo>
                  <a:pt x="43" y="175"/>
                </a:lnTo>
                <a:lnTo>
                  <a:pt x="43" y="175"/>
                </a:lnTo>
                <a:lnTo>
                  <a:pt x="41" y="175"/>
                </a:lnTo>
                <a:lnTo>
                  <a:pt x="41" y="175"/>
                </a:lnTo>
                <a:lnTo>
                  <a:pt x="41" y="175"/>
                </a:lnTo>
                <a:lnTo>
                  <a:pt x="41" y="175"/>
                </a:lnTo>
                <a:lnTo>
                  <a:pt x="40" y="175"/>
                </a:lnTo>
                <a:lnTo>
                  <a:pt x="40" y="177"/>
                </a:lnTo>
                <a:lnTo>
                  <a:pt x="38" y="178"/>
                </a:lnTo>
                <a:lnTo>
                  <a:pt x="38" y="178"/>
                </a:lnTo>
                <a:lnTo>
                  <a:pt x="38" y="178"/>
                </a:lnTo>
                <a:lnTo>
                  <a:pt x="37" y="178"/>
                </a:lnTo>
                <a:lnTo>
                  <a:pt x="37" y="178"/>
                </a:lnTo>
                <a:lnTo>
                  <a:pt x="36" y="178"/>
                </a:lnTo>
                <a:lnTo>
                  <a:pt x="36" y="178"/>
                </a:lnTo>
                <a:lnTo>
                  <a:pt x="36" y="178"/>
                </a:lnTo>
                <a:lnTo>
                  <a:pt x="36" y="178"/>
                </a:lnTo>
                <a:lnTo>
                  <a:pt x="36" y="178"/>
                </a:lnTo>
                <a:lnTo>
                  <a:pt x="34" y="178"/>
                </a:lnTo>
                <a:lnTo>
                  <a:pt x="34" y="177"/>
                </a:lnTo>
                <a:lnTo>
                  <a:pt x="31" y="177"/>
                </a:lnTo>
                <a:lnTo>
                  <a:pt x="31" y="177"/>
                </a:lnTo>
                <a:lnTo>
                  <a:pt x="31" y="177"/>
                </a:lnTo>
                <a:lnTo>
                  <a:pt x="31" y="177"/>
                </a:lnTo>
                <a:lnTo>
                  <a:pt x="30" y="177"/>
                </a:lnTo>
                <a:lnTo>
                  <a:pt x="30" y="177"/>
                </a:lnTo>
                <a:lnTo>
                  <a:pt x="28" y="175"/>
                </a:lnTo>
                <a:lnTo>
                  <a:pt x="28" y="175"/>
                </a:lnTo>
                <a:lnTo>
                  <a:pt x="28" y="175"/>
                </a:lnTo>
                <a:lnTo>
                  <a:pt x="28" y="175"/>
                </a:lnTo>
                <a:lnTo>
                  <a:pt x="27" y="175"/>
                </a:lnTo>
                <a:lnTo>
                  <a:pt x="26" y="175"/>
                </a:lnTo>
                <a:lnTo>
                  <a:pt x="26" y="175"/>
                </a:lnTo>
                <a:lnTo>
                  <a:pt x="26" y="175"/>
                </a:lnTo>
                <a:lnTo>
                  <a:pt x="26" y="174"/>
                </a:lnTo>
                <a:lnTo>
                  <a:pt x="26" y="174"/>
                </a:lnTo>
                <a:lnTo>
                  <a:pt x="24" y="174"/>
                </a:lnTo>
                <a:lnTo>
                  <a:pt x="26" y="174"/>
                </a:lnTo>
                <a:lnTo>
                  <a:pt x="26" y="174"/>
                </a:lnTo>
                <a:lnTo>
                  <a:pt x="26" y="174"/>
                </a:lnTo>
                <a:lnTo>
                  <a:pt x="26" y="174"/>
                </a:lnTo>
                <a:lnTo>
                  <a:pt x="26" y="172"/>
                </a:lnTo>
                <a:lnTo>
                  <a:pt x="26" y="172"/>
                </a:lnTo>
                <a:lnTo>
                  <a:pt x="26" y="172"/>
                </a:lnTo>
                <a:lnTo>
                  <a:pt x="26" y="172"/>
                </a:lnTo>
                <a:lnTo>
                  <a:pt x="24" y="171"/>
                </a:lnTo>
                <a:lnTo>
                  <a:pt x="23" y="171"/>
                </a:lnTo>
                <a:lnTo>
                  <a:pt x="23" y="171"/>
                </a:lnTo>
                <a:lnTo>
                  <a:pt x="23" y="171"/>
                </a:lnTo>
                <a:lnTo>
                  <a:pt x="23" y="171"/>
                </a:lnTo>
                <a:lnTo>
                  <a:pt x="23" y="171"/>
                </a:lnTo>
                <a:lnTo>
                  <a:pt x="23" y="171"/>
                </a:lnTo>
                <a:lnTo>
                  <a:pt x="23" y="171"/>
                </a:lnTo>
                <a:lnTo>
                  <a:pt x="23" y="171"/>
                </a:lnTo>
                <a:lnTo>
                  <a:pt x="23" y="171"/>
                </a:lnTo>
                <a:lnTo>
                  <a:pt x="23" y="170"/>
                </a:lnTo>
                <a:lnTo>
                  <a:pt x="23" y="170"/>
                </a:lnTo>
                <a:lnTo>
                  <a:pt x="23" y="170"/>
                </a:lnTo>
                <a:lnTo>
                  <a:pt x="23" y="171"/>
                </a:lnTo>
                <a:lnTo>
                  <a:pt x="24" y="171"/>
                </a:lnTo>
                <a:lnTo>
                  <a:pt x="24" y="171"/>
                </a:lnTo>
                <a:lnTo>
                  <a:pt x="24" y="171"/>
                </a:lnTo>
                <a:lnTo>
                  <a:pt x="24" y="171"/>
                </a:lnTo>
                <a:lnTo>
                  <a:pt x="24" y="170"/>
                </a:lnTo>
                <a:lnTo>
                  <a:pt x="24" y="170"/>
                </a:lnTo>
                <a:lnTo>
                  <a:pt x="26" y="170"/>
                </a:lnTo>
                <a:lnTo>
                  <a:pt x="24" y="168"/>
                </a:lnTo>
                <a:lnTo>
                  <a:pt x="24" y="168"/>
                </a:lnTo>
                <a:lnTo>
                  <a:pt x="24" y="168"/>
                </a:lnTo>
                <a:lnTo>
                  <a:pt x="23" y="168"/>
                </a:lnTo>
                <a:lnTo>
                  <a:pt x="23" y="168"/>
                </a:lnTo>
                <a:lnTo>
                  <a:pt x="23" y="168"/>
                </a:lnTo>
                <a:lnTo>
                  <a:pt x="23" y="168"/>
                </a:lnTo>
                <a:lnTo>
                  <a:pt x="23" y="168"/>
                </a:lnTo>
                <a:lnTo>
                  <a:pt x="23" y="168"/>
                </a:lnTo>
                <a:lnTo>
                  <a:pt x="23" y="167"/>
                </a:lnTo>
                <a:lnTo>
                  <a:pt x="24" y="168"/>
                </a:lnTo>
                <a:lnTo>
                  <a:pt x="24" y="168"/>
                </a:lnTo>
                <a:lnTo>
                  <a:pt x="24" y="168"/>
                </a:lnTo>
                <a:lnTo>
                  <a:pt x="24" y="167"/>
                </a:lnTo>
                <a:lnTo>
                  <a:pt x="26" y="167"/>
                </a:lnTo>
                <a:lnTo>
                  <a:pt x="26" y="167"/>
                </a:lnTo>
                <a:lnTo>
                  <a:pt x="26" y="168"/>
                </a:lnTo>
                <a:lnTo>
                  <a:pt x="27" y="170"/>
                </a:lnTo>
                <a:lnTo>
                  <a:pt x="27" y="170"/>
                </a:lnTo>
                <a:lnTo>
                  <a:pt x="28" y="170"/>
                </a:lnTo>
                <a:lnTo>
                  <a:pt x="28" y="170"/>
                </a:lnTo>
                <a:lnTo>
                  <a:pt x="30" y="170"/>
                </a:lnTo>
                <a:lnTo>
                  <a:pt x="30" y="170"/>
                </a:lnTo>
                <a:lnTo>
                  <a:pt x="30" y="170"/>
                </a:lnTo>
                <a:lnTo>
                  <a:pt x="31" y="170"/>
                </a:lnTo>
                <a:lnTo>
                  <a:pt x="31" y="168"/>
                </a:lnTo>
                <a:lnTo>
                  <a:pt x="28" y="167"/>
                </a:lnTo>
                <a:lnTo>
                  <a:pt x="28" y="167"/>
                </a:lnTo>
                <a:lnTo>
                  <a:pt x="30" y="167"/>
                </a:lnTo>
                <a:lnTo>
                  <a:pt x="30" y="167"/>
                </a:lnTo>
                <a:lnTo>
                  <a:pt x="30" y="167"/>
                </a:lnTo>
                <a:lnTo>
                  <a:pt x="31" y="167"/>
                </a:lnTo>
                <a:lnTo>
                  <a:pt x="31" y="167"/>
                </a:lnTo>
                <a:lnTo>
                  <a:pt x="31" y="167"/>
                </a:lnTo>
                <a:lnTo>
                  <a:pt x="33" y="167"/>
                </a:lnTo>
                <a:lnTo>
                  <a:pt x="33" y="167"/>
                </a:lnTo>
                <a:lnTo>
                  <a:pt x="33" y="167"/>
                </a:lnTo>
                <a:lnTo>
                  <a:pt x="33" y="167"/>
                </a:lnTo>
                <a:lnTo>
                  <a:pt x="33" y="167"/>
                </a:lnTo>
                <a:lnTo>
                  <a:pt x="34" y="168"/>
                </a:lnTo>
                <a:lnTo>
                  <a:pt x="34" y="168"/>
                </a:lnTo>
                <a:lnTo>
                  <a:pt x="36" y="168"/>
                </a:lnTo>
                <a:lnTo>
                  <a:pt x="36" y="168"/>
                </a:lnTo>
                <a:lnTo>
                  <a:pt x="37" y="168"/>
                </a:lnTo>
                <a:lnTo>
                  <a:pt x="37" y="168"/>
                </a:lnTo>
                <a:lnTo>
                  <a:pt x="37" y="168"/>
                </a:lnTo>
                <a:lnTo>
                  <a:pt x="37" y="168"/>
                </a:lnTo>
                <a:lnTo>
                  <a:pt x="38" y="168"/>
                </a:lnTo>
                <a:lnTo>
                  <a:pt x="38" y="168"/>
                </a:lnTo>
                <a:lnTo>
                  <a:pt x="38" y="168"/>
                </a:lnTo>
                <a:lnTo>
                  <a:pt x="38" y="170"/>
                </a:lnTo>
                <a:lnTo>
                  <a:pt x="38" y="170"/>
                </a:lnTo>
                <a:lnTo>
                  <a:pt x="40" y="170"/>
                </a:lnTo>
                <a:lnTo>
                  <a:pt x="40" y="170"/>
                </a:lnTo>
                <a:lnTo>
                  <a:pt x="41" y="170"/>
                </a:lnTo>
                <a:lnTo>
                  <a:pt x="41" y="170"/>
                </a:lnTo>
                <a:lnTo>
                  <a:pt x="40" y="168"/>
                </a:lnTo>
                <a:lnTo>
                  <a:pt x="40" y="168"/>
                </a:lnTo>
                <a:lnTo>
                  <a:pt x="40" y="168"/>
                </a:lnTo>
                <a:lnTo>
                  <a:pt x="41" y="168"/>
                </a:lnTo>
                <a:lnTo>
                  <a:pt x="41" y="168"/>
                </a:lnTo>
                <a:lnTo>
                  <a:pt x="41" y="167"/>
                </a:lnTo>
                <a:lnTo>
                  <a:pt x="41" y="167"/>
                </a:lnTo>
                <a:lnTo>
                  <a:pt x="41" y="167"/>
                </a:lnTo>
                <a:lnTo>
                  <a:pt x="41" y="167"/>
                </a:lnTo>
                <a:lnTo>
                  <a:pt x="41" y="167"/>
                </a:lnTo>
                <a:lnTo>
                  <a:pt x="41" y="167"/>
                </a:lnTo>
                <a:lnTo>
                  <a:pt x="43" y="167"/>
                </a:lnTo>
                <a:lnTo>
                  <a:pt x="43" y="167"/>
                </a:lnTo>
                <a:lnTo>
                  <a:pt x="43" y="167"/>
                </a:lnTo>
                <a:lnTo>
                  <a:pt x="44" y="168"/>
                </a:lnTo>
                <a:lnTo>
                  <a:pt x="44" y="168"/>
                </a:lnTo>
                <a:lnTo>
                  <a:pt x="44" y="167"/>
                </a:lnTo>
                <a:lnTo>
                  <a:pt x="46" y="167"/>
                </a:lnTo>
                <a:lnTo>
                  <a:pt x="47" y="167"/>
                </a:lnTo>
                <a:lnTo>
                  <a:pt x="47" y="167"/>
                </a:lnTo>
                <a:lnTo>
                  <a:pt x="47" y="167"/>
                </a:lnTo>
                <a:lnTo>
                  <a:pt x="47" y="165"/>
                </a:lnTo>
                <a:lnTo>
                  <a:pt x="47" y="165"/>
                </a:lnTo>
                <a:lnTo>
                  <a:pt x="47" y="165"/>
                </a:lnTo>
                <a:lnTo>
                  <a:pt x="47" y="165"/>
                </a:lnTo>
                <a:lnTo>
                  <a:pt x="48" y="164"/>
                </a:lnTo>
                <a:lnTo>
                  <a:pt x="50" y="164"/>
                </a:lnTo>
                <a:lnTo>
                  <a:pt x="51" y="164"/>
                </a:lnTo>
                <a:lnTo>
                  <a:pt x="53" y="164"/>
                </a:lnTo>
                <a:lnTo>
                  <a:pt x="53" y="164"/>
                </a:lnTo>
                <a:lnTo>
                  <a:pt x="54" y="164"/>
                </a:lnTo>
                <a:lnTo>
                  <a:pt x="54" y="164"/>
                </a:lnTo>
                <a:lnTo>
                  <a:pt x="54" y="164"/>
                </a:lnTo>
                <a:lnTo>
                  <a:pt x="56" y="163"/>
                </a:lnTo>
                <a:lnTo>
                  <a:pt x="56" y="163"/>
                </a:lnTo>
                <a:lnTo>
                  <a:pt x="56" y="163"/>
                </a:lnTo>
                <a:lnTo>
                  <a:pt x="56" y="163"/>
                </a:lnTo>
                <a:lnTo>
                  <a:pt x="56" y="163"/>
                </a:lnTo>
                <a:lnTo>
                  <a:pt x="54" y="163"/>
                </a:lnTo>
                <a:lnTo>
                  <a:pt x="54" y="163"/>
                </a:lnTo>
                <a:lnTo>
                  <a:pt x="53" y="163"/>
                </a:lnTo>
                <a:lnTo>
                  <a:pt x="53" y="163"/>
                </a:lnTo>
                <a:lnTo>
                  <a:pt x="53" y="163"/>
                </a:lnTo>
                <a:lnTo>
                  <a:pt x="51" y="163"/>
                </a:lnTo>
                <a:lnTo>
                  <a:pt x="48" y="163"/>
                </a:lnTo>
                <a:lnTo>
                  <a:pt x="47" y="161"/>
                </a:lnTo>
                <a:lnTo>
                  <a:pt x="46" y="161"/>
                </a:lnTo>
                <a:lnTo>
                  <a:pt x="46" y="161"/>
                </a:lnTo>
                <a:lnTo>
                  <a:pt x="46" y="161"/>
                </a:lnTo>
                <a:lnTo>
                  <a:pt x="44" y="161"/>
                </a:lnTo>
                <a:lnTo>
                  <a:pt x="44" y="161"/>
                </a:lnTo>
                <a:lnTo>
                  <a:pt x="43" y="161"/>
                </a:lnTo>
                <a:lnTo>
                  <a:pt x="43" y="161"/>
                </a:lnTo>
                <a:lnTo>
                  <a:pt x="43" y="163"/>
                </a:lnTo>
                <a:lnTo>
                  <a:pt x="43" y="163"/>
                </a:lnTo>
                <a:lnTo>
                  <a:pt x="41" y="163"/>
                </a:lnTo>
                <a:lnTo>
                  <a:pt x="40" y="163"/>
                </a:lnTo>
                <a:lnTo>
                  <a:pt x="38" y="163"/>
                </a:lnTo>
                <a:lnTo>
                  <a:pt x="38" y="163"/>
                </a:lnTo>
                <a:lnTo>
                  <a:pt x="38" y="161"/>
                </a:lnTo>
                <a:lnTo>
                  <a:pt x="38" y="161"/>
                </a:lnTo>
                <a:lnTo>
                  <a:pt x="38" y="161"/>
                </a:lnTo>
                <a:lnTo>
                  <a:pt x="38" y="160"/>
                </a:lnTo>
                <a:lnTo>
                  <a:pt x="38" y="160"/>
                </a:lnTo>
                <a:lnTo>
                  <a:pt x="38" y="160"/>
                </a:lnTo>
                <a:lnTo>
                  <a:pt x="38" y="160"/>
                </a:lnTo>
                <a:lnTo>
                  <a:pt x="37" y="161"/>
                </a:lnTo>
                <a:lnTo>
                  <a:pt x="37" y="161"/>
                </a:lnTo>
                <a:lnTo>
                  <a:pt x="36" y="161"/>
                </a:lnTo>
                <a:lnTo>
                  <a:pt x="34" y="161"/>
                </a:lnTo>
                <a:lnTo>
                  <a:pt x="34" y="161"/>
                </a:lnTo>
                <a:lnTo>
                  <a:pt x="34" y="161"/>
                </a:lnTo>
                <a:lnTo>
                  <a:pt x="34" y="161"/>
                </a:lnTo>
                <a:lnTo>
                  <a:pt x="34" y="161"/>
                </a:lnTo>
                <a:lnTo>
                  <a:pt x="34" y="160"/>
                </a:lnTo>
                <a:lnTo>
                  <a:pt x="34" y="160"/>
                </a:lnTo>
                <a:lnTo>
                  <a:pt x="34" y="160"/>
                </a:lnTo>
                <a:lnTo>
                  <a:pt x="33" y="161"/>
                </a:lnTo>
                <a:lnTo>
                  <a:pt x="33" y="161"/>
                </a:lnTo>
                <a:lnTo>
                  <a:pt x="33" y="161"/>
                </a:lnTo>
                <a:lnTo>
                  <a:pt x="33" y="161"/>
                </a:lnTo>
                <a:lnTo>
                  <a:pt x="33" y="161"/>
                </a:lnTo>
                <a:lnTo>
                  <a:pt x="33" y="160"/>
                </a:lnTo>
                <a:lnTo>
                  <a:pt x="33" y="160"/>
                </a:lnTo>
                <a:lnTo>
                  <a:pt x="33" y="160"/>
                </a:lnTo>
                <a:lnTo>
                  <a:pt x="31" y="160"/>
                </a:lnTo>
                <a:lnTo>
                  <a:pt x="31" y="160"/>
                </a:lnTo>
                <a:lnTo>
                  <a:pt x="31" y="161"/>
                </a:lnTo>
                <a:lnTo>
                  <a:pt x="31" y="161"/>
                </a:lnTo>
                <a:lnTo>
                  <a:pt x="31" y="163"/>
                </a:lnTo>
                <a:lnTo>
                  <a:pt x="31" y="163"/>
                </a:lnTo>
                <a:lnTo>
                  <a:pt x="31" y="163"/>
                </a:lnTo>
                <a:lnTo>
                  <a:pt x="30" y="163"/>
                </a:lnTo>
                <a:lnTo>
                  <a:pt x="28" y="163"/>
                </a:lnTo>
                <a:lnTo>
                  <a:pt x="28" y="163"/>
                </a:lnTo>
                <a:lnTo>
                  <a:pt x="28" y="163"/>
                </a:lnTo>
                <a:lnTo>
                  <a:pt x="28" y="163"/>
                </a:lnTo>
                <a:lnTo>
                  <a:pt x="27" y="163"/>
                </a:lnTo>
                <a:lnTo>
                  <a:pt x="26" y="163"/>
                </a:lnTo>
                <a:lnTo>
                  <a:pt x="26" y="163"/>
                </a:lnTo>
                <a:lnTo>
                  <a:pt x="24" y="163"/>
                </a:lnTo>
                <a:lnTo>
                  <a:pt x="24" y="163"/>
                </a:lnTo>
                <a:lnTo>
                  <a:pt x="24" y="163"/>
                </a:lnTo>
                <a:lnTo>
                  <a:pt x="24" y="163"/>
                </a:lnTo>
                <a:lnTo>
                  <a:pt x="24" y="163"/>
                </a:lnTo>
                <a:lnTo>
                  <a:pt x="23" y="163"/>
                </a:lnTo>
                <a:lnTo>
                  <a:pt x="21" y="161"/>
                </a:lnTo>
                <a:lnTo>
                  <a:pt x="21" y="161"/>
                </a:lnTo>
                <a:lnTo>
                  <a:pt x="18" y="161"/>
                </a:lnTo>
                <a:lnTo>
                  <a:pt x="18" y="161"/>
                </a:lnTo>
                <a:lnTo>
                  <a:pt x="18" y="160"/>
                </a:lnTo>
                <a:lnTo>
                  <a:pt x="18" y="160"/>
                </a:lnTo>
                <a:lnTo>
                  <a:pt x="18" y="160"/>
                </a:lnTo>
                <a:lnTo>
                  <a:pt x="18" y="160"/>
                </a:lnTo>
                <a:lnTo>
                  <a:pt x="18" y="160"/>
                </a:lnTo>
                <a:lnTo>
                  <a:pt x="18" y="160"/>
                </a:lnTo>
                <a:lnTo>
                  <a:pt x="18" y="160"/>
                </a:lnTo>
                <a:lnTo>
                  <a:pt x="17" y="160"/>
                </a:lnTo>
                <a:lnTo>
                  <a:pt x="17" y="161"/>
                </a:lnTo>
                <a:lnTo>
                  <a:pt x="16" y="161"/>
                </a:lnTo>
                <a:lnTo>
                  <a:pt x="16" y="161"/>
                </a:lnTo>
                <a:lnTo>
                  <a:pt x="13" y="160"/>
                </a:lnTo>
                <a:lnTo>
                  <a:pt x="13" y="160"/>
                </a:lnTo>
                <a:lnTo>
                  <a:pt x="13" y="160"/>
                </a:lnTo>
                <a:lnTo>
                  <a:pt x="13" y="158"/>
                </a:lnTo>
                <a:lnTo>
                  <a:pt x="13" y="158"/>
                </a:lnTo>
                <a:lnTo>
                  <a:pt x="14" y="158"/>
                </a:lnTo>
                <a:lnTo>
                  <a:pt x="14" y="158"/>
                </a:lnTo>
                <a:lnTo>
                  <a:pt x="14" y="158"/>
                </a:lnTo>
                <a:lnTo>
                  <a:pt x="16" y="158"/>
                </a:lnTo>
                <a:lnTo>
                  <a:pt x="16" y="158"/>
                </a:lnTo>
                <a:lnTo>
                  <a:pt x="16" y="157"/>
                </a:lnTo>
                <a:lnTo>
                  <a:pt x="16" y="158"/>
                </a:lnTo>
                <a:lnTo>
                  <a:pt x="16" y="158"/>
                </a:lnTo>
                <a:lnTo>
                  <a:pt x="17" y="158"/>
                </a:lnTo>
                <a:lnTo>
                  <a:pt x="17" y="158"/>
                </a:lnTo>
                <a:lnTo>
                  <a:pt x="17" y="158"/>
                </a:lnTo>
                <a:lnTo>
                  <a:pt x="17" y="157"/>
                </a:lnTo>
                <a:lnTo>
                  <a:pt x="20" y="157"/>
                </a:lnTo>
                <a:lnTo>
                  <a:pt x="20" y="157"/>
                </a:lnTo>
                <a:lnTo>
                  <a:pt x="20" y="158"/>
                </a:lnTo>
                <a:lnTo>
                  <a:pt x="20" y="158"/>
                </a:lnTo>
                <a:lnTo>
                  <a:pt x="20" y="158"/>
                </a:lnTo>
                <a:lnTo>
                  <a:pt x="20" y="160"/>
                </a:lnTo>
                <a:lnTo>
                  <a:pt x="20" y="160"/>
                </a:lnTo>
                <a:lnTo>
                  <a:pt x="20" y="160"/>
                </a:lnTo>
                <a:lnTo>
                  <a:pt x="20" y="160"/>
                </a:lnTo>
                <a:lnTo>
                  <a:pt x="20" y="160"/>
                </a:lnTo>
                <a:lnTo>
                  <a:pt x="20" y="158"/>
                </a:lnTo>
                <a:lnTo>
                  <a:pt x="21" y="158"/>
                </a:lnTo>
                <a:lnTo>
                  <a:pt x="21" y="158"/>
                </a:lnTo>
                <a:lnTo>
                  <a:pt x="23" y="158"/>
                </a:lnTo>
                <a:lnTo>
                  <a:pt x="23" y="158"/>
                </a:lnTo>
                <a:lnTo>
                  <a:pt x="23" y="158"/>
                </a:lnTo>
                <a:lnTo>
                  <a:pt x="23" y="160"/>
                </a:lnTo>
                <a:lnTo>
                  <a:pt x="23" y="160"/>
                </a:lnTo>
                <a:lnTo>
                  <a:pt x="24" y="160"/>
                </a:lnTo>
                <a:lnTo>
                  <a:pt x="24" y="160"/>
                </a:lnTo>
                <a:lnTo>
                  <a:pt x="24" y="160"/>
                </a:lnTo>
                <a:lnTo>
                  <a:pt x="24" y="160"/>
                </a:lnTo>
                <a:lnTo>
                  <a:pt x="26" y="158"/>
                </a:lnTo>
                <a:lnTo>
                  <a:pt x="26" y="158"/>
                </a:lnTo>
                <a:lnTo>
                  <a:pt x="26" y="157"/>
                </a:lnTo>
                <a:lnTo>
                  <a:pt x="26" y="157"/>
                </a:lnTo>
                <a:lnTo>
                  <a:pt x="27" y="157"/>
                </a:lnTo>
                <a:lnTo>
                  <a:pt x="27" y="157"/>
                </a:lnTo>
                <a:lnTo>
                  <a:pt x="28" y="157"/>
                </a:lnTo>
                <a:lnTo>
                  <a:pt x="30" y="157"/>
                </a:lnTo>
                <a:lnTo>
                  <a:pt x="30" y="157"/>
                </a:lnTo>
                <a:lnTo>
                  <a:pt x="31" y="157"/>
                </a:lnTo>
                <a:lnTo>
                  <a:pt x="31" y="157"/>
                </a:lnTo>
                <a:lnTo>
                  <a:pt x="31" y="157"/>
                </a:lnTo>
                <a:lnTo>
                  <a:pt x="31" y="157"/>
                </a:lnTo>
                <a:lnTo>
                  <a:pt x="33" y="158"/>
                </a:lnTo>
                <a:lnTo>
                  <a:pt x="34" y="158"/>
                </a:lnTo>
                <a:lnTo>
                  <a:pt x="36" y="158"/>
                </a:lnTo>
                <a:lnTo>
                  <a:pt x="36" y="158"/>
                </a:lnTo>
                <a:lnTo>
                  <a:pt x="37" y="158"/>
                </a:lnTo>
                <a:lnTo>
                  <a:pt x="37" y="158"/>
                </a:lnTo>
                <a:lnTo>
                  <a:pt x="43" y="157"/>
                </a:lnTo>
                <a:lnTo>
                  <a:pt x="47" y="157"/>
                </a:lnTo>
                <a:lnTo>
                  <a:pt x="50" y="157"/>
                </a:lnTo>
                <a:lnTo>
                  <a:pt x="51" y="155"/>
                </a:lnTo>
                <a:lnTo>
                  <a:pt x="50" y="155"/>
                </a:lnTo>
                <a:lnTo>
                  <a:pt x="50" y="155"/>
                </a:lnTo>
                <a:lnTo>
                  <a:pt x="51" y="155"/>
                </a:lnTo>
                <a:lnTo>
                  <a:pt x="51" y="154"/>
                </a:lnTo>
                <a:lnTo>
                  <a:pt x="51" y="154"/>
                </a:lnTo>
                <a:lnTo>
                  <a:pt x="51" y="154"/>
                </a:lnTo>
                <a:lnTo>
                  <a:pt x="51" y="154"/>
                </a:lnTo>
                <a:lnTo>
                  <a:pt x="50" y="153"/>
                </a:lnTo>
                <a:lnTo>
                  <a:pt x="48" y="154"/>
                </a:lnTo>
                <a:lnTo>
                  <a:pt x="50" y="154"/>
                </a:lnTo>
                <a:lnTo>
                  <a:pt x="50" y="154"/>
                </a:lnTo>
                <a:lnTo>
                  <a:pt x="48" y="154"/>
                </a:lnTo>
                <a:lnTo>
                  <a:pt x="47" y="155"/>
                </a:lnTo>
                <a:lnTo>
                  <a:pt x="47" y="155"/>
                </a:lnTo>
                <a:lnTo>
                  <a:pt x="47" y="155"/>
                </a:lnTo>
                <a:lnTo>
                  <a:pt x="47" y="155"/>
                </a:lnTo>
                <a:lnTo>
                  <a:pt x="47" y="155"/>
                </a:lnTo>
                <a:lnTo>
                  <a:pt x="47" y="155"/>
                </a:lnTo>
                <a:lnTo>
                  <a:pt x="47" y="155"/>
                </a:lnTo>
                <a:lnTo>
                  <a:pt x="47" y="155"/>
                </a:lnTo>
                <a:lnTo>
                  <a:pt x="47" y="155"/>
                </a:lnTo>
                <a:lnTo>
                  <a:pt x="46" y="155"/>
                </a:lnTo>
                <a:lnTo>
                  <a:pt x="46" y="154"/>
                </a:lnTo>
                <a:lnTo>
                  <a:pt x="44" y="154"/>
                </a:lnTo>
                <a:lnTo>
                  <a:pt x="44" y="154"/>
                </a:lnTo>
                <a:lnTo>
                  <a:pt x="44" y="154"/>
                </a:lnTo>
                <a:lnTo>
                  <a:pt x="43" y="154"/>
                </a:lnTo>
                <a:lnTo>
                  <a:pt x="41" y="154"/>
                </a:lnTo>
                <a:lnTo>
                  <a:pt x="41" y="154"/>
                </a:lnTo>
                <a:lnTo>
                  <a:pt x="40" y="154"/>
                </a:lnTo>
                <a:lnTo>
                  <a:pt x="40" y="154"/>
                </a:lnTo>
                <a:lnTo>
                  <a:pt x="40" y="154"/>
                </a:lnTo>
                <a:lnTo>
                  <a:pt x="38" y="154"/>
                </a:lnTo>
                <a:lnTo>
                  <a:pt x="38" y="154"/>
                </a:lnTo>
                <a:lnTo>
                  <a:pt x="38" y="154"/>
                </a:lnTo>
                <a:lnTo>
                  <a:pt x="38" y="154"/>
                </a:lnTo>
                <a:lnTo>
                  <a:pt x="37" y="154"/>
                </a:lnTo>
                <a:lnTo>
                  <a:pt x="37" y="154"/>
                </a:lnTo>
                <a:lnTo>
                  <a:pt x="37" y="154"/>
                </a:lnTo>
                <a:lnTo>
                  <a:pt x="36" y="154"/>
                </a:lnTo>
                <a:lnTo>
                  <a:pt x="36" y="155"/>
                </a:lnTo>
                <a:lnTo>
                  <a:pt x="36" y="155"/>
                </a:lnTo>
                <a:lnTo>
                  <a:pt x="36" y="155"/>
                </a:lnTo>
                <a:lnTo>
                  <a:pt x="34" y="155"/>
                </a:lnTo>
                <a:lnTo>
                  <a:pt x="33" y="155"/>
                </a:lnTo>
                <a:lnTo>
                  <a:pt x="33" y="155"/>
                </a:lnTo>
                <a:lnTo>
                  <a:pt x="31" y="155"/>
                </a:lnTo>
                <a:lnTo>
                  <a:pt x="31" y="155"/>
                </a:lnTo>
                <a:lnTo>
                  <a:pt x="30" y="155"/>
                </a:lnTo>
                <a:lnTo>
                  <a:pt x="28" y="154"/>
                </a:lnTo>
                <a:lnTo>
                  <a:pt x="28" y="154"/>
                </a:lnTo>
                <a:lnTo>
                  <a:pt x="28" y="154"/>
                </a:lnTo>
                <a:lnTo>
                  <a:pt x="28" y="154"/>
                </a:lnTo>
                <a:lnTo>
                  <a:pt x="28" y="154"/>
                </a:lnTo>
                <a:lnTo>
                  <a:pt x="27" y="154"/>
                </a:lnTo>
                <a:lnTo>
                  <a:pt x="27" y="154"/>
                </a:lnTo>
                <a:lnTo>
                  <a:pt x="26" y="154"/>
                </a:lnTo>
                <a:lnTo>
                  <a:pt x="26" y="154"/>
                </a:lnTo>
                <a:lnTo>
                  <a:pt x="27" y="155"/>
                </a:lnTo>
                <a:lnTo>
                  <a:pt x="27" y="155"/>
                </a:lnTo>
                <a:lnTo>
                  <a:pt x="26" y="155"/>
                </a:lnTo>
                <a:lnTo>
                  <a:pt x="26" y="155"/>
                </a:lnTo>
                <a:lnTo>
                  <a:pt x="24" y="154"/>
                </a:lnTo>
                <a:lnTo>
                  <a:pt x="24" y="154"/>
                </a:lnTo>
                <a:lnTo>
                  <a:pt x="23" y="154"/>
                </a:lnTo>
                <a:lnTo>
                  <a:pt x="23" y="154"/>
                </a:lnTo>
                <a:lnTo>
                  <a:pt x="23" y="155"/>
                </a:lnTo>
                <a:lnTo>
                  <a:pt x="23" y="155"/>
                </a:lnTo>
                <a:lnTo>
                  <a:pt x="23" y="155"/>
                </a:lnTo>
                <a:lnTo>
                  <a:pt x="23" y="155"/>
                </a:lnTo>
                <a:lnTo>
                  <a:pt x="23" y="155"/>
                </a:lnTo>
                <a:lnTo>
                  <a:pt x="23" y="155"/>
                </a:lnTo>
                <a:lnTo>
                  <a:pt x="21" y="155"/>
                </a:lnTo>
                <a:lnTo>
                  <a:pt x="21" y="154"/>
                </a:lnTo>
                <a:lnTo>
                  <a:pt x="23" y="154"/>
                </a:lnTo>
                <a:lnTo>
                  <a:pt x="23" y="153"/>
                </a:lnTo>
                <a:lnTo>
                  <a:pt x="21" y="153"/>
                </a:lnTo>
                <a:lnTo>
                  <a:pt x="21" y="153"/>
                </a:lnTo>
                <a:lnTo>
                  <a:pt x="21" y="153"/>
                </a:lnTo>
                <a:lnTo>
                  <a:pt x="21" y="153"/>
                </a:lnTo>
                <a:lnTo>
                  <a:pt x="20" y="153"/>
                </a:lnTo>
                <a:lnTo>
                  <a:pt x="20" y="153"/>
                </a:lnTo>
                <a:lnTo>
                  <a:pt x="20" y="153"/>
                </a:lnTo>
                <a:lnTo>
                  <a:pt x="18" y="153"/>
                </a:lnTo>
                <a:lnTo>
                  <a:pt x="18" y="153"/>
                </a:lnTo>
                <a:lnTo>
                  <a:pt x="18" y="153"/>
                </a:lnTo>
                <a:lnTo>
                  <a:pt x="18" y="153"/>
                </a:lnTo>
                <a:lnTo>
                  <a:pt x="18" y="153"/>
                </a:lnTo>
                <a:lnTo>
                  <a:pt x="18" y="154"/>
                </a:lnTo>
                <a:lnTo>
                  <a:pt x="18" y="154"/>
                </a:lnTo>
                <a:lnTo>
                  <a:pt x="17" y="154"/>
                </a:lnTo>
                <a:lnTo>
                  <a:pt x="17" y="154"/>
                </a:lnTo>
                <a:lnTo>
                  <a:pt x="17" y="154"/>
                </a:lnTo>
                <a:lnTo>
                  <a:pt x="17" y="154"/>
                </a:lnTo>
                <a:lnTo>
                  <a:pt x="17" y="153"/>
                </a:lnTo>
                <a:lnTo>
                  <a:pt x="17" y="153"/>
                </a:lnTo>
                <a:lnTo>
                  <a:pt x="17" y="153"/>
                </a:lnTo>
                <a:lnTo>
                  <a:pt x="17" y="153"/>
                </a:lnTo>
                <a:lnTo>
                  <a:pt x="17" y="153"/>
                </a:lnTo>
                <a:lnTo>
                  <a:pt x="17" y="153"/>
                </a:lnTo>
                <a:lnTo>
                  <a:pt x="16" y="154"/>
                </a:lnTo>
                <a:lnTo>
                  <a:pt x="17" y="154"/>
                </a:lnTo>
                <a:lnTo>
                  <a:pt x="17" y="154"/>
                </a:lnTo>
                <a:lnTo>
                  <a:pt x="16" y="154"/>
                </a:lnTo>
                <a:lnTo>
                  <a:pt x="16" y="154"/>
                </a:lnTo>
                <a:lnTo>
                  <a:pt x="16" y="154"/>
                </a:lnTo>
                <a:lnTo>
                  <a:pt x="16" y="153"/>
                </a:lnTo>
                <a:lnTo>
                  <a:pt x="14" y="153"/>
                </a:lnTo>
                <a:lnTo>
                  <a:pt x="13" y="151"/>
                </a:lnTo>
                <a:lnTo>
                  <a:pt x="13" y="151"/>
                </a:lnTo>
                <a:lnTo>
                  <a:pt x="14" y="151"/>
                </a:lnTo>
                <a:lnTo>
                  <a:pt x="14" y="150"/>
                </a:lnTo>
                <a:lnTo>
                  <a:pt x="14" y="150"/>
                </a:lnTo>
                <a:lnTo>
                  <a:pt x="14" y="150"/>
                </a:lnTo>
                <a:lnTo>
                  <a:pt x="14" y="150"/>
                </a:lnTo>
                <a:lnTo>
                  <a:pt x="14" y="150"/>
                </a:lnTo>
                <a:lnTo>
                  <a:pt x="13" y="150"/>
                </a:lnTo>
                <a:lnTo>
                  <a:pt x="13" y="150"/>
                </a:lnTo>
                <a:lnTo>
                  <a:pt x="13" y="148"/>
                </a:lnTo>
                <a:lnTo>
                  <a:pt x="13" y="148"/>
                </a:lnTo>
                <a:lnTo>
                  <a:pt x="13" y="148"/>
                </a:lnTo>
                <a:lnTo>
                  <a:pt x="13" y="148"/>
                </a:lnTo>
                <a:lnTo>
                  <a:pt x="13" y="148"/>
                </a:lnTo>
                <a:lnTo>
                  <a:pt x="14" y="148"/>
                </a:lnTo>
                <a:lnTo>
                  <a:pt x="14" y="148"/>
                </a:lnTo>
                <a:lnTo>
                  <a:pt x="16" y="148"/>
                </a:lnTo>
                <a:lnTo>
                  <a:pt x="16" y="148"/>
                </a:lnTo>
                <a:lnTo>
                  <a:pt x="16" y="148"/>
                </a:lnTo>
                <a:lnTo>
                  <a:pt x="16" y="148"/>
                </a:lnTo>
                <a:lnTo>
                  <a:pt x="16" y="148"/>
                </a:lnTo>
                <a:lnTo>
                  <a:pt x="16" y="148"/>
                </a:lnTo>
                <a:lnTo>
                  <a:pt x="16" y="150"/>
                </a:lnTo>
                <a:lnTo>
                  <a:pt x="17" y="150"/>
                </a:lnTo>
                <a:lnTo>
                  <a:pt x="17" y="150"/>
                </a:lnTo>
                <a:lnTo>
                  <a:pt x="18" y="150"/>
                </a:lnTo>
                <a:lnTo>
                  <a:pt x="18" y="150"/>
                </a:lnTo>
                <a:lnTo>
                  <a:pt x="18" y="148"/>
                </a:lnTo>
                <a:lnTo>
                  <a:pt x="18" y="148"/>
                </a:lnTo>
                <a:lnTo>
                  <a:pt x="18" y="150"/>
                </a:lnTo>
                <a:lnTo>
                  <a:pt x="20" y="150"/>
                </a:lnTo>
                <a:lnTo>
                  <a:pt x="20" y="150"/>
                </a:lnTo>
                <a:lnTo>
                  <a:pt x="20" y="148"/>
                </a:lnTo>
                <a:lnTo>
                  <a:pt x="20" y="148"/>
                </a:lnTo>
                <a:lnTo>
                  <a:pt x="20" y="148"/>
                </a:lnTo>
                <a:lnTo>
                  <a:pt x="20" y="147"/>
                </a:lnTo>
                <a:lnTo>
                  <a:pt x="20" y="147"/>
                </a:lnTo>
                <a:lnTo>
                  <a:pt x="20" y="147"/>
                </a:lnTo>
                <a:lnTo>
                  <a:pt x="20" y="145"/>
                </a:lnTo>
                <a:lnTo>
                  <a:pt x="18" y="145"/>
                </a:lnTo>
                <a:lnTo>
                  <a:pt x="18" y="147"/>
                </a:lnTo>
                <a:lnTo>
                  <a:pt x="18" y="147"/>
                </a:lnTo>
                <a:lnTo>
                  <a:pt x="18" y="147"/>
                </a:lnTo>
                <a:lnTo>
                  <a:pt x="18" y="147"/>
                </a:lnTo>
                <a:lnTo>
                  <a:pt x="18" y="147"/>
                </a:lnTo>
                <a:lnTo>
                  <a:pt x="18" y="147"/>
                </a:lnTo>
                <a:lnTo>
                  <a:pt x="18" y="147"/>
                </a:lnTo>
                <a:lnTo>
                  <a:pt x="17" y="147"/>
                </a:lnTo>
                <a:lnTo>
                  <a:pt x="17" y="147"/>
                </a:lnTo>
                <a:lnTo>
                  <a:pt x="16" y="147"/>
                </a:lnTo>
                <a:lnTo>
                  <a:pt x="16" y="145"/>
                </a:lnTo>
                <a:lnTo>
                  <a:pt x="16" y="147"/>
                </a:lnTo>
                <a:lnTo>
                  <a:pt x="14" y="147"/>
                </a:lnTo>
                <a:lnTo>
                  <a:pt x="14" y="147"/>
                </a:lnTo>
                <a:lnTo>
                  <a:pt x="14" y="145"/>
                </a:lnTo>
                <a:lnTo>
                  <a:pt x="14" y="145"/>
                </a:lnTo>
                <a:lnTo>
                  <a:pt x="14" y="145"/>
                </a:lnTo>
                <a:lnTo>
                  <a:pt x="13" y="145"/>
                </a:lnTo>
                <a:lnTo>
                  <a:pt x="11" y="145"/>
                </a:lnTo>
                <a:lnTo>
                  <a:pt x="10" y="145"/>
                </a:lnTo>
                <a:lnTo>
                  <a:pt x="8" y="145"/>
                </a:lnTo>
                <a:lnTo>
                  <a:pt x="10" y="144"/>
                </a:lnTo>
                <a:lnTo>
                  <a:pt x="10" y="144"/>
                </a:lnTo>
                <a:lnTo>
                  <a:pt x="8" y="144"/>
                </a:lnTo>
                <a:lnTo>
                  <a:pt x="8" y="144"/>
                </a:lnTo>
                <a:lnTo>
                  <a:pt x="8" y="144"/>
                </a:lnTo>
                <a:lnTo>
                  <a:pt x="10" y="144"/>
                </a:lnTo>
                <a:lnTo>
                  <a:pt x="10" y="144"/>
                </a:lnTo>
                <a:lnTo>
                  <a:pt x="10" y="144"/>
                </a:lnTo>
                <a:lnTo>
                  <a:pt x="10" y="144"/>
                </a:lnTo>
                <a:lnTo>
                  <a:pt x="10" y="144"/>
                </a:lnTo>
                <a:lnTo>
                  <a:pt x="10" y="144"/>
                </a:lnTo>
                <a:lnTo>
                  <a:pt x="10" y="144"/>
                </a:lnTo>
                <a:lnTo>
                  <a:pt x="11" y="144"/>
                </a:lnTo>
                <a:lnTo>
                  <a:pt x="11" y="144"/>
                </a:lnTo>
                <a:lnTo>
                  <a:pt x="13" y="144"/>
                </a:lnTo>
                <a:lnTo>
                  <a:pt x="13" y="144"/>
                </a:lnTo>
                <a:lnTo>
                  <a:pt x="13" y="144"/>
                </a:lnTo>
                <a:lnTo>
                  <a:pt x="13" y="145"/>
                </a:lnTo>
                <a:lnTo>
                  <a:pt x="13" y="145"/>
                </a:lnTo>
                <a:lnTo>
                  <a:pt x="13" y="144"/>
                </a:lnTo>
                <a:lnTo>
                  <a:pt x="13" y="144"/>
                </a:lnTo>
                <a:lnTo>
                  <a:pt x="13" y="144"/>
                </a:lnTo>
                <a:lnTo>
                  <a:pt x="14" y="144"/>
                </a:lnTo>
                <a:lnTo>
                  <a:pt x="14" y="144"/>
                </a:lnTo>
                <a:lnTo>
                  <a:pt x="13" y="143"/>
                </a:lnTo>
                <a:lnTo>
                  <a:pt x="13" y="143"/>
                </a:lnTo>
                <a:lnTo>
                  <a:pt x="13" y="141"/>
                </a:lnTo>
                <a:lnTo>
                  <a:pt x="11" y="141"/>
                </a:lnTo>
                <a:lnTo>
                  <a:pt x="11" y="141"/>
                </a:lnTo>
                <a:lnTo>
                  <a:pt x="11" y="141"/>
                </a:lnTo>
                <a:lnTo>
                  <a:pt x="11" y="143"/>
                </a:lnTo>
                <a:lnTo>
                  <a:pt x="11" y="143"/>
                </a:lnTo>
                <a:lnTo>
                  <a:pt x="11" y="143"/>
                </a:lnTo>
                <a:lnTo>
                  <a:pt x="11" y="143"/>
                </a:lnTo>
                <a:lnTo>
                  <a:pt x="10" y="143"/>
                </a:lnTo>
                <a:lnTo>
                  <a:pt x="10" y="143"/>
                </a:lnTo>
                <a:lnTo>
                  <a:pt x="8" y="143"/>
                </a:lnTo>
                <a:lnTo>
                  <a:pt x="8" y="143"/>
                </a:lnTo>
                <a:lnTo>
                  <a:pt x="7" y="143"/>
                </a:lnTo>
                <a:lnTo>
                  <a:pt x="7" y="141"/>
                </a:lnTo>
                <a:lnTo>
                  <a:pt x="7" y="141"/>
                </a:lnTo>
                <a:lnTo>
                  <a:pt x="7" y="141"/>
                </a:lnTo>
                <a:lnTo>
                  <a:pt x="7" y="141"/>
                </a:lnTo>
                <a:lnTo>
                  <a:pt x="7" y="141"/>
                </a:lnTo>
                <a:lnTo>
                  <a:pt x="7" y="141"/>
                </a:lnTo>
                <a:lnTo>
                  <a:pt x="6" y="141"/>
                </a:lnTo>
                <a:lnTo>
                  <a:pt x="6" y="141"/>
                </a:lnTo>
                <a:lnTo>
                  <a:pt x="7" y="140"/>
                </a:lnTo>
                <a:lnTo>
                  <a:pt x="7" y="140"/>
                </a:lnTo>
                <a:lnTo>
                  <a:pt x="6" y="140"/>
                </a:lnTo>
                <a:lnTo>
                  <a:pt x="6" y="140"/>
                </a:lnTo>
                <a:lnTo>
                  <a:pt x="6" y="140"/>
                </a:lnTo>
                <a:lnTo>
                  <a:pt x="3" y="140"/>
                </a:lnTo>
                <a:lnTo>
                  <a:pt x="3" y="140"/>
                </a:lnTo>
                <a:lnTo>
                  <a:pt x="3" y="140"/>
                </a:lnTo>
                <a:lnTo>
                  <a:pt x="3" y="140"/>
                </a:lnTo>
                <a:lnTo>
                  <a:pt x="1" y="138"/>
                </a:lnTo>
                <a:lnTo>
                  <a:pt x="0" y="137"/>
                </a:lnTo>
                <a:lnTo>
                  <a:pt x="0" y="137"/>
                </a:lnTo>
                <a:lnTo>
                  <a:pt x="1" y="137"/>
                </a:lnTo>
                <a:lnTo>
                  <a:pt x="1" y="137"/>
                </a:lnTo>
                <a:lnTo>
                  <a:pt x="1" y="137"/>
                </a:lnTo>
                <a:lnTo>
                  <a:pt x="1" y="137"/>
                </a:lnTo>
                <a:lnTo>
                  <a:pt x="1" y="137"/>
                </a:lnTo>
                <a:lnTo>
                  <a:pt x="1" y="137"/>
                </a:lnTo>
                <a:lnTo>
                  <a:pt x="0" y="135"/>
                </a:lnTo>
                <a:lnTo>
                  <a:pt x="0" y="135"/>
                </a:lnTo>
                <a:lnTo>
                  <a:pt x="1" y="135"/>
                </a:lnTo>
                <a:lnTo>
                  <a:pt x="1" y="135"/>
                </a:lnTo>
                <a:lnTo>
                  <a:pt x="1" y="135"/>
                </a:lnTo>
                <a:lnTo>
                  <a:pt x="1" y="135"/>
                </a:lnTo>
                <a:lnTo>
                  <a:pt x="1" y="135"/>
                </a:lnTo>
                <a:lnTo>
                  <a:pt x="1" y="135"/>
                </a:lnTo>
                <a:lnTo>
                  <a:pt x="1" y="135"/>
                </a:lnTo>
                <a:lnTo>
                  <a:pt x="3" y="135"/>
                </a:lnTo>
                <a:lnTo>
                  <a:pt x="4" y="135"/>
                </a:lnTo>
                <a:lnTo>
                  <a:pt x="6" y="134"/>
                </a:lnTo>
                <a:lnTo>
                  <a:pt x="6" y="134"/>
                </a:lnTo>
                <a:lnTo>
                  <a:pt x="7" y="134"/>
                </a:lnTo>
                <a:lnTo>
                  <a:pt x="7" y="134"/>
                </a:lnTo>
                <a:lnTo>
                  <a:pt x="7" y="133"/>
                </a:lnTo>
                <a:lnTo>
                  <a:pt x="7" y="133"/>
                </a:lnTo>
                <a:lnTo>
                  <a:pt x="8" y="134"/>
                </a:lnTo>
                <a:lnTo>
                  <a:pt x="8" y="134"/>
                </a:lnTo>
                <a:lnTo>
                  <a:pt x="8" y="134"/>
                </a:lnTo>
                <a:lnTo>
                  <a:pt x="8" y="134"/>
                </a:lnTo>
                <a:lnTo>
                  <a:pt x="8" y="133"/>
                </a:lnTo>
                <a:lnTo>
                  <a:pt x="8" y="133"/>
                </a:lnTo>
                <a:lnTo>
                  <a:pt x="8" y="133"/>
                </a:lnTo>
                <a:lnTo>
                  <a:pt x="8" y="131"/>
                </a:lnTo>
                <a:lnTo>
                  <a:pt x="8" y="131"/>
                </a:lnTo>
                <a:lnTo>
                  <a:pt x="8" y="131"/>
                </a:lnTo>
                <a:lnTo>
                  <a:pt x="10" y="131"/>
                </a:lnTo>
                <a:lnTo>
                  <a:pt x="11" y="131"/>
                </a:lnTo>
                <a:lnTo>
                  <a:pt x="11" y="131"/>
                </a:lnTo>
                <a:lnTo>
                  <a:pt x="11" y="131"/>
                </a:lnTo>
                <a:lnTo>
                  <a:pt x="11" y="131"/>
                </a:lnTo>
                <a:lnTo>
                  <a:pt x="13" y="131"/>
                </a:lnTo>
                <a:lnTo>
                  <a:pt x="13" y="133"/>
                </a:lnTo>
                <a:lnTo>
                  <a:pt x="14" y="133"/>
                </a:lnTo>
                <a:lnTo>
                  <a:pt x="14" y="133"/>
                </a:lnTo>
                <a:lnTo>
                  <a:pt x="14" y="133"/>
                </a:lnTo>
                <a:lnTo>
                  <a:pt x="16" y="133"/>
                </a:lnTo>
                <a:lnTo>
                  <a:pt x="16" y="133"/>
                </a:lnTo>
                <a:lnTo>
                  <a:pt x="16" y="133"/>
                </a:lnTo>
                <a:lnTo>
                  <a:pt x="16" y="133"/>
                </a:lnTo>
                <a:lnTo>
                  <a:pt x="16" y="133"/>
                </a:lnTo>
                <a:lnTo>
                  <a:pt x="16" y="133"/>
                </a:lnTo>
                <a:lnTo>
                  <a:pt x="16" y="133"/>
                </a:lnTo>
                <a:lnTo>
                  <a:pt x="16" y="133"/>
                </a:lnTo>
                <a:lnTo>
                  <a:pt x="16" y="133"/>
                </a:lnTo>
                <a:lnTo>
                  <a:pt x="17" y="133"/>
                </a:lnTo>
                <a:lnTo>
                  <a:pt x="17" y="131"/>
                </a:lnTo>
                <a:lnTo>
                  <a:pt x="18" y="131"/>
                </a:lnTo>
                <a:lnTo>
                  <a:pt x="18" y="131"/>
                </a:lnTo>
                <a:lnTo>
                  <a:pt x="20" y="133"/>
                </a:lnTo>
                <a:lnTo>
                  <a:pt x="20" y="133"/>
                </a:lnTo>
                <a:lnTo>
                  <a:pt x="20" y="133"/>
                </a:lnTo>
                <a:lnTo>
                  <a:pt x="20" y="133"/>
                </a:lnTo>
                <a:lnTo>
                  <a:pt x="21" y="131"/>
                </a:lnTo>
                <a:lnTo>
                  <a:pt x="23" y="131"/>
                </a:lnTo>
                <a:lnTo>
                  <a:pt x="23" y="131"/>
                </a:lnTo>
                <a:lnTo>
                  <a:pt x="23" y="133"/>
                </a:lnTo>
                <a:lnTo>
                  <a:pt x="23" y="133"/>
                </a:lnTo>
                <a:lnTo>
                  <a:pt x="23" y="134"/>
                </a:lnTo>
                <a:lnTo>
                  <a:pt x="23" y="134"/>
                </a:lnTo>
                <a:lnTo>
                  <a:pt x="23" y="134"/>
                </a:lnTo>
                <a:lnTo>
                  <a:pt x="23" y="134"/>
                </a:lnTo>
                <a:lnTo>
                  <a:pt x="21" y="134"/>
                </a:lnTo>
                <a:lnTo>
                  <a:pt x="21" y="135"/>
                </a:lnTo>
                <a:lnTo>
                  <a:pt x="21" y="135"/>
                </a:lnTo>
                <a:lnTo>
                  <a:pt x="20" y="134"/>
                </a:lnTo>
                <a:lnTo>
                  <a:pt x="18" y="134"/>
                </a:lnTo>
                <a:lnTo>
                  <a:pt x="18" y="134"/>
                </a:lnTo>
                <a:lnTo>
                  <a:pt x="18" y="134"/>
                </a:lnTo>
                <a:lnTo>
                  <a:pt x="17" y="134"/>
                </a:lnTo>
                <a:lnTo>
                  <a:pt x="16" y="134"/>
                </a:lnTo>
                <a:lnTo>
                  <a:pt x="16" y="133"/>
                </a:lnTo>
                <a:lnTo>
                  <a:pt x="16" y="133"/>
                </a:lnTo>
                <a:lnTo>
                  <a:pt x="16" y="133"/>
                </a:lnTo>
                <a:lnTo>
                  <a:pt x="16" y="133"/>
                </a:lnTo>
                <a:lnTo>
                  <a:pt x="16" y="134"/>
                </a:lnTo>
                <a:lnTo>
                  <a:pt x="16" y="134"/>
                </a:lnTo>
                <a:lnTo>
                  <a:pt x="16" y="133"/>
                </a:lnTo>
                <a:lnTo>
                  <a:pt x="14" y="133"/>
                </a:lnTo>
                <a:lnTo>
                  <a:pt x="14" y="133"/>
                </a:lnTo>
                <a:lnTo>
                  <a:pt x="11" y="133"/>
                </a:lnTo>
                <a:lnTo>
                  <a:pt x="11" y="134"/>
                </a:lnTo>
                <a:lnTo>
                  <a:pt x="11" y="134"/>
                </a:lnTo>
                <a:lnTo>
                  <a:pt x="11" y="134"/>
                </a:lnTo>
                <a:lnTo>
                  <a:pt x="10" y="134"/>
                </a:lnTo>
                <a:lnTo>
                  <a:pt x="10" y="134"/>
                </a:lnTo>
                <a:lnTo>
                  <a:pt x="8" y="134"/>
                </a:lnTo>
                <a:lnTo>
                  <a:pt x="7" y="134"/>
                </a:lnTo>
                <a:lnTo>
                  <a:pt x="6" y="135"/>
                </a:lnTo>
                <a:lnTo>
                  <a:pt x="6" y="135"/>
                </a:lnTo>
                <a:lnTo>
                  <a:pt x="7" y="135"/>
                </a:lnTo>
                <a:lnTo>
                  <a:pt x="7" y="137"/>
                </a:lnTo>
                <a:lnTo>
                  <a:pt x="8" y="137"/>
                </a:lnTo>
                <a:lnTo>
                  <a:pt x="10" y="137"/>
                </a:lnTo>
                <a:lnTo>
                  <a:pt x="10" y="137"/>
                </a:lnTo>
                <a:lnTo>
                  <a:pt x="10" y="137"/>
                </a:lnTo>
                <a:lnTo>
                  <a:pt x="10" y="137"/>
                </a:lnTo>
                <a:lnTo>
                  <a:pt x="11" y="137"/>
                </a:lnTo>
                <a:lnTo>
                  <a:pt x="11" y="137"/>
                </a:lnTo>
                <a:lnTo>
                  <a:pt x="13" y="137"/>
                </a:lnTo>
                <a:lnTo>
                  <a:pt x="14" y="137"/>
                </a:lnTo>
                <a:lnTo>
                  <a:pt x="14" y="137"/>
                </a:lnTo>
                <a:lnTo>
                  <a:pt x="14" y="137"/>
                </a:lnTo>
                <a:lnTo>
                  <a:pt x="14" y="137"/>
                </a:lnTo>
                <a:lnTo>
                  <a:pt x="16" y="137"/>
                </a:lnTo>
                <a:lnTo>
                  <a:pt x="17" y="137"/>
                </a:lnTo>
                <a:lnTo>
                  <a:pt x="17" y="137"/>
                </a:lnTo>
                <a:lnTo>
                  <a:pt x="17" y="137"/>
                </a:lnTo>
                <a:lnTo>
                  <a:pt x="17" y="137"/>
                </a:lnTo>
                <a:lnTo>
                  <a:pt x="17" y="137"/>
                </a:lnTo>
                <a:lnTo>
                  <a:pt x="17" y="137"/>
                </a:lnTo>
                <a:lnTo>
                  <a:pt x="17" y="138"/>
                </a:lnTo>
                <a:lnTo>
                  <a:pt x="18" y="138"/>
                </a:lnTo>
                <a:lnTo>
                  <a:pt x="18" y="138"/>
                </a:lnTo>
                <a:lnTo>
                  <a:pt x="18" y="138"/>
                </a:lnTo>
                <a:lnTo>
                  <a:pt x="18" y="137"/>
                </a:lnTo>
                <a:lnTo>
                  <a:pt x="18" y="137"/>
                </a:lnTo>
                <a:lnTo>
                  <a:pt x="18" y="137"/>
                </a:lnTo>
                <a:lnTo>
                  <a:pt x="18" y="137"/>
                </a:lnTo>
                <a:lnTo>
                  <a:pt x="20" y="137"/>
                </a:lnTo>
                <a:lnTo>
                  <a:pt x="20" y="137"/>
                </a:lnTo>
                <a:lnTo>
                  <a:pt x="20" y="137"/>
                </a:lnTo>
                <a:lnTo>
                  <a:pt x="21" y="137"/>
                </a:lnTo>
                <a:lnTo>
                  <a:pt x="23" y="137"/>
                </a:lnTo>
                <a:lnTo>
                  <a:pt x="23" y="135"/>
                </a:lnTo>
                <a:lnTo>
                  <a:pt x="23" y="135"/>
                </a:lnTo>
                <a:lnTo>
                  <a:pt x="23" y="135"/>
                </a:lnTo>
                <a:lnTo>
                  <a:pt x="24" y="135"/>
                </a:lnTo>
                <a:lnTo>
                  <a:pt x="26" y="135"/>
                </a:lnTo>
                <a:lnTo>
                  <a:pt x="28" y="135"/>
                </a:lnTo>
                <a:lnTo>
                  <a:pt x="31" y="135"/>
                </a:lnTo>
                <a:lnTo>
                  <a:pt x="33" y="134"/>
                </a:lnTo>
                <a:lnTo>
                  <a:pt x="33" y="134"/>
                </a:lnTo>
                <a:lnTo>
                  <a:pt x="34" y="134"/>
                </a:lnTo>
                <a:lnTo>
                  <a:pt x="33" y="134"/>
                </a:lnTo>
                <a:lnTo>
                  <a:pt x="33" y="134"/>
                </a:lnTo>
                <a:lnTo>
                  <a:pt x="33" y="134"/>
                </a:lnTo>
                <a:lnTo>
                  <a:pt x="34" y="134"/>
                </a:lnTo>
                <a:lnTo>
                  <a:pt x="34" y="133"/>
                </a:lnTo>
                <a:lnTo>
                  <a:pt x="36" y="134"/>
                </a:lnTo>
                <a:lnTo>
                  <a:pt x="34" y="134"/>
                </a:lnTo>
                <a:lnTo>
                  <a:pt x="34" y="134"/>
                </a:lnTo>
                <a:lnTo>
                  <a:pt x="36" y="134"/>
                </a:lnTo>
                <a:lnTo>
                  <a:pt x="36" y="135"/>
                </a:lnTo>
                <a:lnTo>
                  <a:pt x="36" y="135"/>
                </a:lnTo>
                <a:lnTo>
                  <a:pt x="36" y="134"/>
                </a:lnTo>
                <a:lnTo>
                  <a:pt x="36" y="134"/>
                </a:lnTo>
                <a:lnTo>
                  <a:pt x="37" y="134"/>
                </a:lnTo>
                <a:lnTo>
                  <a:pt x="37" y="134"/>
                </a:lnTo>
                <a:lnTo>
                  <a:pt x="38" y="134"/>
                </a:lnTo>
                <a:lnTo>
                  <a:pt x="38" y="134"/>
                </a:lnTo>
                <a:lnTo>
                  <a:pt x="38" y="134"/>
                </a:lnTo>
                <a:lnTo>
                  <a:pt x="38" y="133"/>
                </a:lnTo>
                <a:lnTo>
                  <a:pt x="38" y="133"/>
                </a:lnTo>
                <a:lnTo>
                  <a:pt x="38" y="133"/>
                </a:lnTo>
                <a:lnTo>
                  <a:pt x="40" y="134"/>
                </a:lnTo>
                <a:lnTo>
                  <a:pt x="40" y="134"/>
                </a:lnTo>
                <a:lnTo>
                  <a:pt x="40" y="134"/>
                </a:lnTo>
                <a:lnTo>
                  <a:pt x="41" y="134"/>
                </a:lnTo>
                <a:lnTo>
                  <a:pt x="41" y="133"/>
                </a:lnTo>
                <a:lnTo>
                  <a:pt x="41" y="133"/>
                </a:lnTo>
                <a:lnTo>
                  <a:pt x="41" y="133"/>
                </a:lnTo>
                <a:lnTo>
                  <a:pt x="43" y="131"/>
                </a:lnTo>
                <a:lnTo>
                  <a:pt x="44" y="131"/>
                </a:lnTo>
                <a:lnTo>
                  <a:pt x="44" y="131"/>
                </a:lnTo>
                <a:lnTo>
                  <a:pt x="44" y="131"/>
                </a:lnTo>
                <a:lnTo>
                  <a:pt x="43" y="131"/>
                </a:lnTo>
                <a:lnTo>
                  <a:pt x="43" y="131"/>
                </a:lnTo>
                <a:lnTo>
                  <a:pt x="41" y="131"/>
                </a:lnTo>
                <a:lnTo>
                  <a:pt x="41" y="131"/>
                </a:lnTo>
                <a:lnTo>
                  <a:pt x="40" y="131"/>
                </a:lnTo>
                <a:lnTo>
                  <a:pt x="40" y="131"/>
                </a:lnTo>
                <a:lnTo>
                  <a:pt x="40" y="130"/>
                </a:lnTo>
                <a:lnTo>
                  <a:pt x="40" y="130"/>
                </a:lnTo>
                <a:lnTo>
                  <a:pt x="38" y="130"/>
                </a:lnTo>
                <a:lnTo>
                  <a:pt x="38" y="130"/>
                </a:lnTo>
                <a:lnTo>
                  <a:pt x="38" y="131"/>
                </a:lnTo>
                <a:lnTo>
                  <a:pt x="38" y="131"/>
                </a:lnTo>
                <a:lnTo>
                  <a:pt x="38" y="131"/>
                </a:lnTo>
                <a:lnTo>
                  <a:pt x="37" y="131"/>
                </a:lnTo>
                <a:lnTo>
                  <a:pt x="37" y="131"/>
                </a:lnTo>
                <a:lnTo>
                  <a:pt x="37" y="131"/>
                </a:lnTo>
                <a:lnTo>
                  <a:pt x="36" y="131"/>
                </a:lnTo>
                <a:lnTo>
                  <a:pt x="36" y="133"/>
                </a:lnTo>
                <a:lnTo>
                  <a:pt x="36" y="133"/>
                </a:lnTo>
                <a:lnTo>
                  <a:pt x="34" y="133"/>
                </a:lnTo>
                <a:lnTo>
                  <a:pt x="33" y="131"/>
                </a:lnTo>
                <a:lnTo>
                  <a:pt x="33" y="131"/>
                </a:lnTo>
                <a:lnTo>
                  <a:pt x="33" y="131"/>
                </a:lnTo>
                <a:lnTo>
                  <a:pt x="33" y="131"/>
                </a:lnTo>
                <a:lnTo>
                  <a:pt x="31" y="133"/>
                </a:lnTo>
                <a:lnTo>
                  <a:pt x="31" y="131"/>
                </a:lnTo>
                <a:lnTo>
                  <a:pt x="31" y="131"/>
                </a:lnTo>
                <a:lnTo>
                  <a:pt x="30" y="133"/>
                </a:lnTo>
                <a:lnTo>
                  <a:pt x="30" y="133"/>
                </a:lnTo>
                <a:lnTo>
                  <a:pt x="28" y="133"/>
                </a:lnTo>
                <a:lnTo>
                  <a:pt x="28" y="133"/>
                </a:lnTo>
                <a:lnTo>
                  <a:pt x="28" y="133"/>
                </a:lnTo>
                <a:lnTo>
                  <a:pt x="27" y="134"/>
                </a:lnTo>
                <a:lnTo>
                  <a:pt x="26" y="134"/>
                </a:lnTo>
                <a:lnTo>
                  <a:pt x="26" y="134"/>
                </a:lnTo>
                <a:lnTo>
                  <a:pt x="26" y="134"/>
                </a:lnTo>
                <a:lnTo>
                  <a:pt x="24" y="134"/>
                </a:lnTo>
                <a:lnTo>
                  <a:pt x="24" y="133"/>
                </a:lnTo>
                <a:lnTo>
                  <a:pt x="24" y="133"/>
                </a:lnTo>
                <a:lnTo>
                  <a:pt x="24" y="133"/>
                </a:lnTo>
                <a:lnTo>
                  <a:pt x="24" y="133"/>
                </a:lnTo>
                <a:lnTo>
                  <a:pt x="24" y="131"/>
                </a:lnTo>
                <a:lnTo>
                  <a:pt x="24" y="131"/>
                </a:lnTo>
                <a:lnTo>
                  <a:pt x="24" y="131"/>
                </a:lnTo>
                <a:lnTo>
                  <a:pt x="26" y="131"/>
                </a:lnTo>
                <a:lnTo>
                  <a:pt x="26" y="131"/>
                </a:lnTo>
                <a:lnTo>
                  <a:pt x="26" y="131"/>
                </a:lnTo>
                <a:lnTo>
                  <a:pt x="26" y="131"/>
                </a:lnTo>
                <a:lnTo>
                  <a:pt x="26" y="133"/>
                </a:lnTo>
                <a:lnTo>
                  <a:pt x="26" y="133"/>
                </a:lnTo>
                <a:lnTo>
                  <a:pt x="26" y="133"/>
                </a:lnTo>
                <a:lnTo>
                  <a:pt x="27" y="131"/>
                </a:lnTo>
                <a:lnTo>
                  <a:pt x="27" y="131"/>
                </a:lnTo>
                <a:lnTo>
                  <a:pt x="27" y="131"/>
                </a:lnTo>
                <a:lnTo>
                  <a:pt x="28" y="131"/>
                </a:lnTo>
                <a:lnTo>
                  <a:pt x="31" y="131"/>
                </a:lnTo>
                <a:lnTo>
                  <a:pt x="33" y="131"/>
                </a:lnTo>
                <a:lnTo>
                  <a:pt x="34" y="131"/>
                </a:lnTo>
                <a:lnTo>
                  <a:pt x="34" y="130"/>
                </a:lnTo>
                <a:lnTo>
                  <a:pt x="36" y="130"/>
                </a:lnTo>
                <a:lnTo>
                  <a:pt x="36" y="128"/>
                </a:lnTo>
                <a:lnTo>
                  <a:pt x="36" y="128"/>
                </a:lnTo>
                <a:lnTo>
                  <a:pt x="34" y="128"/>
                </a:lnTo>
                <a:lnTo>
                  <a:pt x="34" y="130"/>
                </a:lnTo>
                <a:lnTo>
                  <a:pt x="33" y="130"/>
                </a:lnTo>
                <a:lnTo>
                  <a:pt x="33" y="130"/>
                </a:lnTo>
                <a:lnTo>
                  <a:pt x="31" y="128"/>
                </a:lnTo>
                <a:lnTo>
                  <a:pt x="31" y="128"/>
                </a:lnTo>
                <a:lnTo>
                  <a:pt x="31" y="130"/>
                </a:lnTo>
                <a:lnTo>
                  <a:pt x="31" y="130"/>
                </a:lnTo>
                <a:lnTo>
                  <a:pt x="31" y="130"/>
                </a:lnTo>
                <a:lnTo>
                  <a:pt x="31" y="130"/>
                </a:lnTo>
                <a:lnTo>
                  <a:pt x="31" y="130"/>
                </a:lnTo>
                <a:lnTo>
                  <a:pt x="31" y="130"/>
                </a:lnTo>
                <a:lnTo>
                  <a:pt x="31" y="130"/>
                </a:lnTo>
                <a:lnTo>
                  <a:pt x="31" y="130"/>
                </a:lnTo>
                <a:lnTo>
                  <a:pt x="30" y="130"/>
                </a:lnTo>
                <a:lnTo>
                  <a:pt x="28" y="130"/>
                </a:lnTo>
                <a:lnTo>
                  <a:pt x="27" y="130"/>
                </a:lnTo>
                <a:lnTo>
                  <a:pt x="26" y="130"/>
                </a:lnTo>
                <a:lnTo>
                  <a:pt x="24" y="130"/>
                </a:lnTo>
                <a:lnTo>
                  <a:pt x="23" y="130"/>
                </a:lnTo>
                <a:lnTo>
                  <a:pt x="23" y="130"/>
                </a:lnTo>
                <a:lnTo>
                  <a:pt x="23" y="128"/>
                </a:lnTo>
                <a:lnTo>
                  <a:pt x="23" y="128"/>
                </a:lnTo>
                <a:lnTo>
                  <a:pt x="21" y="128"/>
                </a:lnTo>
                <a:lnTo>
                  <a:pt x="21" y="128"/>
                </a:lnTo>
                <a:lnTo>
                  <a:pt x="21" y="130"/>
                </a:lnTo>
                <a:lnTo>
                  <a:pt x="21" y="130"/>
                </a:lnTo>
                <a:lnTo>
                  <a:pt x="21" y="130"/>
                </a:lnTo>
                <a:lnTo>
                  <a:pt x="21" y="130"/>
                </a:lnTo>
                <a:lnTo>
                  <a:pt x="21" y="130"/>
                </a:lnTo>
                <a:lnTo>
                  <a:pt x="20" y="128"/>
                </a:lnTo>
                <a:lnTo>
                  <a:pt x="20" y="128"/>
                </a:lnTo>
                <a:lnTo>
                  <a:pt x="20" y="128"/>
                </a:lnTo>
                <a:lnTo>
                  <a:pt x="20" y="128"/>
                </a:lnTo>
                <a:lnTo>
                  <a:pt x="18" y="128"/>
                </a:lnTo>
                <a:lnTo>
                  <a:pt x="17" y="128"/>
                </a:lnTo>
                <a:lnTo>
                  <a:pt x="16" y="128"/>
                </a:lnTo>
                <a:lnTo>
                  <a:pt x="16" y="130"/>
                </a:lnTo>
                <a:lnTo>
                  <a:pt x="16" y="130"/>
                </a:lnTo>
                <a:lnTo>
                  <a:pt x="16" y="128"/>
                </a:lnTo>
                <a:lnTo>
                  <a:pt x="14" y="128"/>
                </a:lnTo>
                <a:lnTo>
                  <a:pt x="14" y="128"/>
                </a:lnTo>
                <a:lnTo>
                  <a:pt x="14" y="128"/>
                </a:lnTo>
                <a:lnTo>
                  <a:pt x="14" y="128"/>
                </a:lnTo>
                <a:lnTo>
                  <a:pt x="14" y="128"/>
                </a:lnTo>
                <a:lnTo>
                  <a:pt x="14" y="130"/>
                </a:lnTo>
                <a:lnTo>
                  <a:pt x="14" y="130"/>
                </a:lnTo>
                <a:lnTo>
                  <a:pt x="14" y="130"/>
                </a:lnTo>
                <a:lnTo>
                  <a:pt x="13" y="128"/>
                </a:lnTo>
                <a:lnTo>
                  <a:pt x="11" y="128"/>
                </a:lnTo>
                <a:lnTo>
                  <a:pt x="10" y="128"/>
                </a:lnTo>
                <a:lnTo>
                  <a:pt x="10" y="127"/>
                </a:lnTo>
                <a:lnTo>
                  <a:pt x="10" y="127"/>
                </a:lnTo>
                <a:lnTo>
                  <a:pt x="13" y="127"/>
                </a:lnTo>
                <a:lnTo>
                  <a:pt x="14" y="125"/>
                </a:lnTo>
                <a:lnTo>
                  <a:pt x="14" y="125"/>
                </a:lnTo>
                <a:lnTo>
                  <a:pt x="16" y="125"/>
                </a:lnTo>
                <a:lnTo>
                  <a:pt x="16" y="127"/>
                </a:lnTo>
                <a:lnTo>
                  <a:pt x="17" y="127"/>
                </a:lnTo>
                <a:lnTo>
                  <a:pt x="17" y="127"/>
                </a:lnTo>
                <a:lnTo>
                  <a:pt x="17" y="127"/>
                </a:lnTo>
                <a:lnTo>
                  <a:pt x="18" y="127"/>
                </a:lnTo>
                <a:lnTo>
                  <a:pt x="20" y="128"/>
                </a:lnTo>
                <a:lnTo>
                  <a:pt x="20" y="128"/>
                </a:lnTo>
                <a:lnTo>
                  <a:pt x="20" y="128"/>
                </a:lnTo>
                <a:lnTo>
                  <a:pt x="20" y="128"/>
                </a:lnTo>
                <a:lnTo>
                  <a:pt x="21" y="127"/>
                </a:lnTo>
                <a:lnTo>
                  <a:pt x="21" y="127"/>
                </a:lnTo>
                <a:lnTo>
                  <a:pt x="21" y="127"/>
                </a:lnTo>
                <a:lnTo>
                  <a:pt x="23" y="127"/>
                </a:lnTo>
                <a:lnTo>
                  <a:pt x="23" y="127"/>
                </a:lnTo>
                <a:lnTo>
                  <a:pt x="23" y="127"/>
                </a:lnTo>
                <a:lnTo>
                  <a:pt x="21" y="127"/>
                </a:lnTo>
                <a:lnTo>
                  <a:pt x="21" y="127"/>
                </a:lnTo>
                <a:lnTo>
                  <a:pt x="20" y="127"/>
                </a:lnTo>
                <a:lnTo>
                  <a:pt x="20" y="125"/>
                </a:lnTo>
                <a:lnTo>
                  <a:pt x="20" y="125"/>
                </a:lnTo>
                <a:lnTo>
                  <a:pt x="20" y="125"/>
                </a:lnTo>
                <a:lnTo>
                  <a:pt x="20" y="125"/>
                </a:lnTo>
                <a:lnTo>
                  <a:pt x="21" y="125"/>
                </a:lnTo>
                <a:lnTo>
                  <a:pt x="21" y="125"/>
                </a:lnTo>
                <a:lnTo>
                  <a:pt x="21" y="125"/>
                </a:lnTo>
                <a:lnTo>
                  <a:pt x="23" y="125"/>
                </a:lnTo>
                <a:lnTo>
                  <a:pt x="23" y="125"/>
                </a:lnTo>
                <a:lnTo>
                  <a:pt x="24" y="125"/>
                </a:lnTo>
                <a:lnTo>
                  <a:pt x="24" y="125"/>
                </a:lnTo>
                <a:lnTo>
                  <a:pt x="24" y="125"/>
                </a:lnTo>
                <a:lnTo>
                  <a:pt x="23" y="125"/>
                </a:lnTo>
                <a:lnTo>
                  <a:pt x="23" y="125"/>
                </a:lnTo>
                <a:lnTo>
                  <a:pt x="23" y="125"/>
                </a:lnTo>
                <a:lnTo>
                  <a:pt x="21" y="125"/>
                </a:lnTo>
                <a:lnTo>
                  <a:pt x="21" y="125"/>
                </a:lnTo>
                <a:lnTo>
                  <a:pt x="21" y="125"/>
                </a:lnTo>
                <a:lnTo>
                  <a:pt x="21" y="125"/>
                </a:lnTo>
                <a:lnTo>
                  <a:pt x="23" y="127"/>
                </a:lnTo>
                <a:lnTo>
                  <a:pt x="23" y="127"/>
                </a:lnTo>
                <a:lnTo>
                  <a:pt x="23" y="127"/>
                </a:lnTo>
                <a:lnTo>
                  <a:pt x="23" y="127"/>
                </a:lnTo>
                <a:lnTo>
                  <a:pt x="24" y="127"/>
                </a:lnTo>
                <a:lnTo>
                  <a:pt x="24" y="127"/>
                </a:lnTo>
                <a:lnTo>
                  <a:pt x="26" y="125"/>
                </a:lnTo>
                <a:lnTo>
                  <a:pt x="27" y="125"/>
                </a:lnTo>
                <a:lnTo>
                  <a:pt x="27" y="125"/>
                </a:lnTo>
                <a:lnTo>
                  <a:pt x="27" y="125"/>
                </a:lnTo>
                <a:lnTo>
                  <a:pt x="27" y="125"/>
                </a:lnTo>
                <a:lnTo>
                  <a:pt x="28" y="125"/>
                </a:lnTo>
                <a:lnTo>
                  <a:pt x="28" y="127"/>
                </a:lnTo>
                <a:lnTo>
                  <a:pt x="30" y="127"/>
                </a:lnTo>
                <a:lnTo>
                  <a:pt x="30" y="127"/>
                </a:lnTo>
                <a:lnTo>
                  <a:pt x="31" y="127"/>
                </a:lnTo>
                <a:lnTo>
                  <a:pt x="31" y="128"/>
                </a:lnTo>
                <a:lnTo>
                  <a:pt x="33" y="128"/>
                </a:lnTo>
                <a:lnTo>
                  <a:pt x="33" y="128"/>
                </a:lnTo>
                <a:lnTo>
                  <a:pt x="33" y="128"/>
                </a:lnTo>
                <a:lnTo>
                  <a:pt x="33" y="128"/>
                </a:lnTo>
                <a:lnTo>
                  <a:pt x="33" y="127"/>
                </a:lnTo>
                <a:lnTo>
                  <a:pt x="33" y="127"/>
                </a:lnTo>
                <a:lnTo>
                  <a:pt x="33" y="125"/>
                </a:lnTo>
                <a:lnTo>
                  <a:pt x="33" y="125"/>
                </a:lnTo>
                <a:lnTo>
                  <a:pt x="33" y="125"/>
                </a:lnTo>
                <a:lnTo>
                  <a:pt x="33" y="125"/>
                </a:lnTo>
                <a:lnTo>
                  <a:pt x="33" y="125"/>
                </a:lnTo>
                <a:lnTo>
                  <a:pt x="33" y="125"/>
                </a:lnTo>
                <a:lnTo>
                  <a:pt x="34" y="125"/>
                </a:lnTo>
                <a:lnTo>
                  <a:pt x="34" y="125"/>
                </a:lnTo>
                <a:lnTo>
                  <a:pt x="34" y="125"/>
                </a:lnTo>
                <a:lnTo>
                  <a:pt x="34" y="125"/>
                </a:lnTo>
                <a:lnTo>
                  <a:pt x="34" y="127"/>
                </a:lnTo>
                <a:lnTo>
                  <a:pt x="36" y="127"/>
                </a:lnTo>
                <a:lnTo>
                  <a:pt x="36" y="127"/>
                </a:lnTo>
                <a:lnTo>
                  <a:pt x="36" y="125"/>
                </a:lnTo>
                <a:lnTo>
                  <a:pt x="36" y="125"/>
                </a:lnTo>
                <a:lnTo>
                  <a:pt x="37" y="125"/>
                </a:lnTo>
                <a:lnTo>
                  <a:pt x="37" y="125"/>
                </a:lnTo>
                <a:lnTo>
                  <a:pt x="38" y="125"/>
                </a:lnTo>
                <a:lnTo>
                  <a:pt x="40" y="125"/>
                </a:lnTo>
                <a:lnTo>
                  <a:pt x="40" y="125"/>
                </a:lnTo>
                <a:lnTo>
                  <a:pt x="41" y="125"/>
                </a:lnTo>
                <a:lnTo>
                  <a:pt x="41" y="125"/>
                </a:lnTo>
                <a:lnTo>
                  <a:pt x="41" y="125"/>
                </a:lnTo>
                <a:lnTo>
                  <a:pt x="41" y="125"/>
                </a:lnTo>
                <a:lnTo>
                  <a:pt x="41" y="125"/>
                </a:lnTo>
                <a:lnTo>
                  <a:pt x="41" y="124"/>
                </a:lnTo>
                <a:lnTo>
                  <a:pt x="41" y="124"/>
                </a:lnTo>
                <a:lnTo>
                  <a:pt x="43" y="124"/>
                </a:lnTo>
                <a:lnTo>
                  <a:pt x="43" y="124"/>
                </a:lnTo>
                <a:lnTo>
                  <a:pt x="43" y="124"/>
                </a:lnTo>
                <a:lnTo>
                  <a:pt x="43" y="124"/>
                </a:lnTo>
                <a:lnTo>
                  <a:pt x="43" y="124"/>
                </a:lnTo>
                <a:lnTo>
                  <a:pt x="43" y="125"/>
                </a:lnTo>
                <a:lnTo>
                  <a:pt x="43" y="125"/>
                </a:lnTo>
                <a:lnTo>
                  <a:pt x="43" y="125"/>
                </a:lnTo>
                <a:lnTo>
                  <a:pt x="43" y="125"/>
                </a:lnTo>
                <a:lnTo>
                  <a:pt x="44" y="125"/>
                </a:lnTo>
                <a:lnTo>
                  <a:pt x="44" y="124"/>
                </a:lnTo>
                <a:lnTo>
                  <a:pt x="46" y="124"/>
                </a:lnTo>
                <a:lnTo>
                  <a:pt x="47" y="124"/>
                </a:lnTo>
                <a:lnTo>
                  <a:pt x="48" y="124"/>
                </a:lnTo>
                <a:lnTo>
                  <a:pt x="48" y="124"/>
                </a:lnTo>
                <a:lnTo>
                  <a:pt x="50" y="123"/>
                </a:lnTo>
                <a:lnTo>
                  <a:pt x="50" y="123"/>
                </a:lnTo>
                <a:lnTo>
                  <a:pt x="48" y="123"/>
                </a:lnTo>
                <a:lnTo>
                  <a:pt x="48" y="123"/>
                </a:lnTo>
                <a:lnTo>
                  <a:pt x="48" y="121"/>
                </a:lnTo>
                <a:lnTo>
                  <a:pt x="47" y="120"/>
                </a:lnTo>
                <a:lnTo>
                  <a:pt x="47" y="120"/>
                </a:lnTo>
                <a:lnTo>
                  <a:pt x="47" y="120"/>
                </a:lnTo>
                <a:lnTo>
                  <a:pt x="47" y="120"/>
                </a:lnTo>
                <a:lnTo>
                  <a:pt x="47" y="120"/>
                </a:lnTo>
                <a:lnTo>
                  <a:pt x="46" y="120"/>
                </a:lnTo>
                <a:lnTo>
                  <a:pt x="46" y="120"/>
                </a:lnTo>
                <a:lnTo>
                  <a:pt x="44" y="120"/>
                </a:lnTo>
                <a:lnTo>
                  <a:pt x="44" y="120"/>
                </a:lnTo>
                <a:lnTo>
                  <a:pt x="44" y="120"/>
                </a:lnTo>
                <a:lnTo>
                  <a:pt x="43" y="120"/>
                </a:lnTo>
                <a:lnTo>
                  <a:pt x="43" y="120"/>
                </a:lnTo>
                <a:lnTo>
                  <a:pt x="43" y="120"/>
                </a:lnTo>
                <a:lnTo>
                  <a:pt x="43" y="120"/>
                </a:lnTo>
                <a:lnTo>
                  <a:pt x="43" y="120"/>
                </a:lnTo>
                <a:lnTo>
                  <a:pt x="43" y="120"/>
                </a:lnTo>
                <a:lnTo>
                  <a:pt x="41" y="118"/>
                </a:lnTo>
                <a:lnTo>
                  <a:pt x="41" y="118"/>
                </a:lnTo>
                <a:lnTo>
                  <a:pt x="41" y="118"/>
                </a:lnTo>
                <a:lnTo>
                  <a:pt x="41" y="118"/>
                </a:lnTo>
                <a:lnTo>
                  <a:pt x="41" y="120"/>
                </a:lnTo>
                <a:lnTo>
                  <a:pt x="41" y="120"/>
                </a:lnTo>
                <a:lnTo>
                  <a:pt x="41" y="118"/>
                </a:lnTo>
                <a:lnTo>
                  <a:pt x="40" y="120"/>
                </a:lnTo>
                <a:lnTo>
                  <a:pt x="40" y="120"/>
                </a:lnTo>
                <a:lnTo>
                  <a:pt x="38" y="120"/>
                </a:lnTo>
                <a:lnTo>
                  <a:pt x="38" y="120"/>
                </a:lnTo>
                <a:lnTo>
                  <a:pt x="38" y="118"/>
                </a:lnTo>
                <a:lnTo>
                  <a:pt x="38" y="118"/>
                </a:lnTo>
                <a:lnTo>
                  <a:pt x="38" y="118"/>
                </a:lnTo>
                <a:lnTo>
                  <a:pt x="38" y="118"/>
                </a:lnTo>
                <a:lnTo>
                  <a:pt x="37" y="117"/>
                </a:lnTo>
                <a:lnTo>
                  <a:pt x="36" y="117"/>
                </a:lnTo>
                <a:lnTo>
                  <a:pt x="36" y="116"/>
                </a:lnTo>
                <a:lnTo>
                  <a:pt x="36" y="116"/>
                </a:lnTo>
                <a:lnTo>
                  <a:pt x="36" y="116"/>
                </a:lnTo>
                <a:lnTo>
                  <a:pt x="36" y="116"/>
                </a:lnTo>
                <a:lnTo>
                  <a:pt x="37" y="116"/>
                </a:lnTo>
                <a:lnTo>
                  <a:pt x="36" y="114"/>
                </a:lnTo>
                <a:lnTo>
                  <a:pt x="36" y="114"/>
                </a:lnTo>
                <a:lnTo>
                  <a:pt x="36" y="116"/>
                </a:lnTo>
                <a:lnTo>
                  <a:pt x="34" y="116"/>
                </a:lnTo>
                <a:lnTo>
                  <a:pt x="34" y="114"/>
                </a:lnTo>
                <a:lnTo>
                  <a:pt x="34" y="114"/>
                </a:lnTo>
                <a:lnTo>
                  <a:pt x="34" y="114"/>
                </a:lnTo>
                <a:lnTo>
                  <a:pt x="33" y="114"/>
                </a:lnTo>
                <a:lnTo>
                  <a:pt x="33" y="114"/>
                </a:lnTo>
                <a:lnTo>
                  <a:pt x="33" y="114"/>
                </a:lnTo>
                <a:lnTo>
                  <a:pt x="33" y="114"/>
                </a:lnTo>
                <a:lnTo>
                  <a:pt x="33" y="113"/>
                </a:lnTo>
                <a:lnTo>
                  <a:pt x="33" y="113"/>
                </a:lnTo>
                <a:lnTo>
                  <a:pt x="31" y="113"/>
                </a:lnTo>
                <a:lnTo>
                  <a:pt x="31" y="113"/>
                </a:lnTo>
                <a:lnTo>
                  <a:pt x="30" y="113"/>
                </a:lnTo>
                <a:lnTo>
                  <a:pt x="30" y="113"/>
                </a:lnTo>
                <a:lnTo>
                  <a:pt x="30" y="114"/>
                </a:lnTo>
                <a:lnTo>
                  <a:pt x="30" y="116"/>
                </a:lnTo>
                <a:lnTo>
                  <a:pt x="30" y="116"/>
                </a:lnTo>
                <a:lnTo>
                  <a:pt x="28" y="117"/>
                </a:lnTo>
                <a:lnTo>
                  <a:pt x="28" y="117"/>
                </a:lnTo>
                <a:lnTo>
                  <a:pt x="28" y="117"/>
                </a:lnTo>
                <a:lnTo>
                  <a:pt x="28" y="117"/>
                </a:lnTo>
                <a:lnTo>
                  <a:pt x="28" y="117"/>
                </a:lnTo>
                <a:lnTo>
                  <a:pt x="28" y="117"/>
                </a:lnTo>
                <a:lnTo>
                  <a:pt x="27" y="118"/>
                </a:lnTo>
                <a:lnTo>
                  <a:pt x="27" y="118"/>
                </a:lnTo>
                <a:lnTo>
                  <a:pt x="24" y="118"/>
                </a:lnTo>
                <a:lnTo>
                  <a:pt x="24" y="118"/>
                </a:lnTo>
                <a:lnTo>
                  <a:pt x="26" y="118"/>
                </a:lnTo>
                <a:lnTo>
                  <a:pt x="26" y="117"/>
                </a:lnTo>
                <a:lnTo>
                  <a:pt x="26" y="117"/>
                </a:lnTo>
                <a:lnTo>
                  <a:pt x="26" y="117"/>
                </a:lnTo>
                <a:lnTo>
                  <a:pt x="26" y="116"/>
                </a:lnTo>
                <a:lnTo>
                  <a:pt x="26" y="116"/>
                </a:lnTo>
                <a:lnTo>
                  <a:pt x="27" y="116"/>
                </a:lnTo>
                <a:lnTo>
                  <a:pt x="27" y="114"/>
                </a:lnTo>
                <a:lnTo>
                  <a:pt x="27" y="114"/>
                </a:lnTo>
                <a:lnTo>
                  <a:pt x="27" y="114"/>
                </a:lnTo>
                <a:lnTo>
                  <a:pt x="26" y="114"/>
                </a:lnTo>
                <a:lnTo>
                  <a:pt x="26" y="114"/>
                </a:lnTo>
                <a:lnTo>
                  <a:pt x="26" y="114"/>
                </a:lnTo>
                <a:lnTo>
                  <a:pt x="24" y="114"/>
                </a:lnTo>
                <a:lnTo>
                  <a:pt x="24" y="116"/>
                </a:lnTo>
                <a:lnTo>
                  <a:pt x="24" y="116"/>
                </a:lnTo>
                <a:lnTo>
                  <a:pt x="24" y="116"/>
                </a:lnTo>
                <a:lnTo>
                  <a:pt x="24" y="116"/>
                </a:lnTo>
                <a:lnTo>
                  <a:pt x="24" y="117"/>
                </a:lnTo>
                <a:lnTo>
                  <a:pt x="24" y="117"/>
                </a:lnTo>
                <a:lnTo>
                  <a:pt x="23" y="117"/>
                </a:lnTo>
                <a:lnTo>
                  <a:pt x="23" y="117"/>
                </a:lnTo>
                <a:lnTo>
                  <a:pt x="23" y="118"/>
                </a:lnTo>
                <a:lnTo>
                  <a:pt x="23" y="118"/>
                </a:lnTo>
                <a:lnTo>
                  <a:pt x="24" y="118"/>
                </a:lnTo>
                <a:lnTo>
                  <a:pt x="24" y="118"/>
                </a:lnTo>
                <a:lnTo>
                  <a:pt x="23" y="118"/>
                </a:lnTo>
                <a:lnTo>
                  <a:pt x="23" y="118"/>
                </a:lnTo>
                <a:lnTo>
                  <a:pt x="23" y="118"/>
                </a:lnTo>
                <a:lnTo>
                  <a:pt x="23" y="118"/>
                </a:lnTo>
                <a:lnTo>
                  <a:pt x="23" y="117"/>
                </a:lnTo>
                <a:lnTo>
                  <a:pt x="23" y="117"/>
                </a:lnTo>
                <a:lnTo>
                  <a:pt x="21" y="117"/>
                </a:lnTo>
                <a:lnTo>
                  <a:pt x="21" y="118"/>
                </a:lnTo>
                <a:lnTo>
                  <a:pt x="21" y="118"/>
                </a:lnTo>
                <a:lnTo>
                  <a:pt x="21" y="118"/>
                </a:lnTo>
                <a:lnTo>
                  <a:pt x="21" y="118"/>
                </a:lnTo>
                <a:lnTo>
                  <a:pt x="20" y="118"/>
                </a:lnTo>
                <a:lnTo>
                  <a:pt x="20" y="118"/>
                </a:lnTo>
                <a:lnTo>
                  <a:pt x="18" y="118"/>
                </a:lnTo>
                <a:lnTo>
                  <a:pt x="18" y="118"/>
                </a:lnTo>
                <a:lnTo>
                  <a:pt x="18" y="118"/>
                </a:lnTo>
                <a:lnTo>
                  <a:pt x="18" y="118"/>
                </a:lnTo>
                <a:lnTo>
                  <a:pt x="18" y="120"/>
                </a:lnTo>
                <a:lnTo>
                  <a:pt x="18" y="120"/>
                </a:lnTo>
                <a:lnTo>
                  <a:pt x="18" y="120"/>
                </a:lnTo>
                <a:lnTo>
                  <a:pt x="18" y="120"/>
                </a:lnTo>
                <a:lnTo>
                  <a:pt x="18" y="120"/>
                </a:lnTo>
                <a:lnTo>
                  <a:pt x="17" y="120"/>
                </a:lnTo>
                <a:lnTo>
                  <a:pt x="17" y="118"/>
                </a:lnTo>
                <a:lnTo>
                  <a:pt x="17" y="118"/>
                </a:lnTo>
                <a:lnTo>
                  <a:pt x="16" y="118"/>
                </a:lnTo>
                <a:lnTo>
                  <a:pt x="16" y="118"/>
                </a:lnTo>
                <a:lnTo>
                  <a:pt x="16" y="118"/>
                </a:lnTo>
                <a:lnTo>
                  <a:pt x="16" y="118"/>
                </a:lnTo>
                <a:lnTo>
                  <a:pt x="16" y="117"/>
                </a:lnTo>
                <a:lnTo>
                  <a:pt x="16" y="117"/>
                </a:lnTo>
                <a:lnTo>
                  <a:pt x="16" y="116"/>
                </a:lnTo>
                <a:lnTo>
                  <a:pt x="16" y="116"/>
                </a:lnTo>
                <a:lnTo>
                  <a:pt x="16" y="116"/>
                </a:lnTo>
                <a:lnTo>
                  <a:pt x="16" y="116"/>
                </a:lnTo>
                <a:lnTo>
                  <a:pt x="14" y="116"/>
                </a:lnTo>
                <a:lnTo>
                  <a:pt x="14" y="116"/>
                </a:lnTo>
                <a:lnTo>
                  <a:pt x="14" y="117"/>
                </a:lnTo>
                <a:lnTo>
                  <a:pt x="13" y="117"/>
                </a:lnTo>
                <a:lnTo>
                  <a:pt x="13" y="117"/>
                </a:lnTo>
                <a:lnTo>
                  <a:pt x="13" y="117"/>
                </a:lnTo>
                <a:lnTo>
                  <a:pt x="13" y="117"/>
                </a:lnTo>
                <a:lnTo>
                  <a:pt x="13" y="117"/>
                </a:lnTo>
                <a:lnTo>
                  <a:pt x="11" y="117"/>
                </a:lnTo>
                <a:lnTo>
                  <a:pt x="10" y="116"/>
                </a:lnTo>
                <a:lnTo>
                  <a:pt x="10" y="116"/>
                </a:lnTo>
                <a:lnTo>
                  <a:pt x="10" y="116"/>
                </a:lnTo>
                <a:lnTo>
                  <a:pt x="8" y="117"/>
                </a:lnTo>
                <a:lnTo>
                  <a:pt x="8" y="117"/>
                </a:lnTo>
                <a:lnTo>
                  <a:pt x="8" y="117"/>
                </a:lnTo>
                <a:lnTo>
                  <a:pt x="10" y="117"/>
                </a:lnTo>
                <a:lnTo>
                  <a:pt x="10" y="117"/>
                </a:lnTo>
                <a:lnTo>
                  <a:pt x="10" y="118"/>
                </a:lnTo>
                <a:lnTo>
                  <a:pt x="8" y="118"/>
                </a:lnTo>
                <a:lnTo>
                  <a:pt x="8" y="118"/>
                </a:lnTo>
                <a:lnTo>
                  <a:pt x="8" y="117"/>
                </a:lnTo>
                <a:lnTo>
                  <a:pt x="8" y="117"/>
                </a:lnTo>
                <a:lnTo>
                  <a:pt x="8" y="117"/>
                </a:lnTo>
                <a:lnTo>
                  <a:pt x="8" y="117"/>
                </a:lnTo>
                <a:lnTo>
                  <a:pt x="7" y="117"/>
                </a:lnTo>
                <a:lnTo>
                  <a:pt x="7" y="116"/>
                </a:lnTo>
                <a:lnTo>
                  <a:pt x="6" y="116"/>
                </a:lnTo>
                <a:lnTo>
                  <a:pt x="6" y="114"/>
                </a:lnTo>
                <a:lnTo>
                  <a:pt x="6" y="114"/>
                </a:lnTo>
                <a:lnTo>
                  <a:pt x="6" y="114"/>
                </a:lnTo>
                <a:lnTo>
                  <a:pt x="7" y="114"/>
                </a:lnTo>
                <a:lnTo>
                  <a:pt x="7" y="114"/>
                </a:lnTo>
                <a:lnTo>
                  <a:pt x="7" y="114"/>
                </a:lnTo>
                <a:lnTo>
                  <a:pt x="7" y="114"/>
                </a:lnTo>
                <a:lnTo>
                  <a:pt x="7" y="114"/>
                </a:lnTo>
                <a:lnTo>
                  <a:pt x="7" y="114"/>
                </a:lnTo>
                <a:lnTo>
                  <a:pt x="7" y="111"/>
                </a:lnTo>
                <a:lnTo>
                  <a:pt x="6" y="111"/>
                </a:lnTo>
                <a:lnTo>
                  <a:pt x="6" y="111"/>
                </a:lnTo>
                <a:lnTo>
                  <a:pt x="6" y="110"/>
                </a:lnTo>
                <a:lnTo>
                  <a:pt x="6" y="108"/>
                </a:lnTo>
                <a:lnTo>
                  <a:pt x="8" y="110"/>
                </a:lnTo>
                <a:lnTo>
                  <a:pt x="8" y="110"/>
                </a:lnTo>
                <a:lnTo>
                  <a:pt x="8" y="108"/>
                </a:lnTo>
                <a:lnTo>
                  <a:pt x="8" y="108"/>
                </a:lnTo>
                <a:lnTo>
                  <a:pt x="8" y="108"/>
                </a:lnTo>
                <a:lnTo>
                  <a:pt x="8" y="108"/>
                </a:lnTo>
                <a:lnTo>
                  <a:pt x="8" y="107"/>
                </a:lnTo>
                <a:lnTo>
                  <a:pt x="8" y="107"/>
                </a:lnTo>
                <a:lnTo>
                  <a:pt x="8" y="107"/>
                </a:lnTo>
                <a:lnTo>
                  <a:pt x="10" y="108"/>
                </a:lnTo>
                <a:lnTo>
                  <a:pt x="10" y="108"/>
                </a:lnTo>
                <a:lnTo>
                  <a:pt x="11" y="108"/>
                </a:lnTo>
                <a:lnTo>
                  <a:pt x="13" y="110"/>
                </a:lnTo>
                <a:lnTo>
                  <a:pt x="13" y="110"/>
                </a:lnTo>
                <a:lnTo>
                  <a:pt x="13" y="110"/>
                </a:lnTo>
                <a:lnTo>
                  <a:pt x="13" y="110"/>
                </a:lnTo>
                <a:lnTo>
                  <a:pt x="14" y="110"/>
                </a:lnTo>
                <a:lnTo>
                  <a:pt x="14" y="110"/>
                </a:lnTo>
                <a:lnTo>
                  <a:pt x="17" y="110"/>
                </a:lnTo>
                <a:lnTo>
                  <a:pt x="18" y="110"/>
                </a:lnTo>
                <a:lnTo>
                  <a:pt x="18" y="110"/>
                </a:lnTo>
                <a:lnTo>
                  <a:pt x="20" y="110"/>
                </a:lnTo>
                <a:lnTo>
                  <a:pt x="20" y="110"/>
                </a:lnTo>
                <a:lnTo>
                  <a:pt x="20" y="108"/>
                </a:lnTo>
                <a:lnTo>
                  <a:pt x="20" y="108"/>
                </a:lnTo>
                <a:lnTo>
                  <a:pt x="21" y="108"/>
                </a:lnTo>
                <a:lnTo>
                  <a:pt x="21" y="108"/>
                </a:lnTo>
                <a:lnTo>
                  <a:pt x="21" y="108"/>
                </a:lnTo>
                <a:lnTo>
                  <a:pt x="21" y="108"/>
                </a:lnTo>
                <a:lnTo>
                  <a:pt x="21" y="108"/>
                </a:lnTo>
                <a:lnTo>
                  <a:pt x="21" y="108"/>
                </a:lnTo>
                <a:lnTo>
                  <a:pt x="21" y="110"/>
                </a:lnTo>
                <a:lnTo>
                  <a:pt x="23" y="110"/>
                </a:lnTo>
                <a:lnTo>
                  <a:pt x="23" y="110"/>
                </a:lnTo>
                <a:lnTo>
                  <a:pt x="24" y="108"/>
                </a:lnTo>
                <a:lnTo>
                  <a:pt x="24" y="108"/>
                </a:lnTo>
                <a:lnTo>
                  <a:pt x="26" y="108"/>
                </a:lnTo>
                <a:lnTo>
                  <a:pt x="26" y="108"/>
                </a:lnTo>
                <a:lnTo>
                  <a:pt x="26" y="108"/>
                </a:lnTo>
                <a:lnTo>
                  <a:pt x="27" y="108"/>
                </a:lnTo>
                <a:lnTo>
                  <a:pt x="27" y="108"/>
                </a:lnTo>
                <a:lnTo>
                  <a:pt x="27" y="108"/>
                </a:lnTo>
                <a:lnTo>
                  <a:pt x="27" y="108"/>
                </a:lnTo>
                <a:lnTo>
                  <a:pt x="28" y="108"/>
                </a:lnTo>
                <a:lnTo>
                  <a:pt x="28" y="108"/>
                </a:lnTo>
                <a:lnTo>
                  <a:pt x="28" y="108"/>
                </a:lnTo>
                <a:lnTo>
                  <a:pt x="28" y="108"/>
                </a:lnTo>
                <a:lnTo>
                  <a:pt x="28" y="108"/>
                </a:lnTo>
                <a:lnTo>
                  <a:pt x="28" y="107"/>
                </a:lnTo>
                <a:lnTo>
                  <a:pt x="30" y="108"/>
                </a:lnTo>
                <a:lnTo>
                  <a:pt x="30" y="108"/>
                </a:lnTo>
                <a:lnTo>
                  <a:pt x="30" y="107"/>
                </a:lnTo>
                <a:lnTo>
                  <a:pt x="30" y="107"/>
                </a:lnTo>
                <a:lnTo>
                  <a:pt x="30" y="107"/>
                </a:lnTo>
                <a:lnTo>
                  <a:pt x="31" y="107"/>
                </a:lnTo>
                <a:lnTo>
                  <a:pt x="31" y="107"/>
                </a:lnTo>
                <a:lnTo>
                  <a:pt x="31" y="107"/>
                </a:lnTo>
                <a:lnTo>
                  <a:pt x="31" y="107"/>
                </a:lnTo>
                <a:lnTo>
                  <a:pt x="31" y="107"/>
                </a:lnTo>
                <a:lnTo>
                  <a:pt x="31" y="107"/>
                </a:lnTo>
                <a:lnTo>
                  <a:pt x="31" y="107"/>
                </a:lnTo>
                <a:lnTo>
                  <a:pt x="33" y="107"/>
                </a:lnTo>
                <a:lnTo>
                  <a:pt x="33" y="106"/>
                </a:lnTo>
                <a:lnTo>
                  <a:pt x="33" y="106"/>
                </a:lnTo>
                <a:lnTo>
                  <a:pt x="33" y="106"/>
                </a:lnTo>
                <a:lnTo>
                  <a:pt x="34" y="106"/>
                </a:lnTo>
                <a:lnTo>
                  <a:pt x="34" y="107"/>
                </a:lnTo>
                <a:lnTo>
                  <a:pt x="34" y="107"/>
                </a:lnTo>
                <a:lnTo>
                  <a:pt x="36" y="106"/>
                </a:lnTo>
                <a:lnTo>
                  <a:pt x="36" y="106"/>
                </a:lnTo>
                <a:lnTo>
                  <a:pt x="37" y="106"/>
                </a:lnTo>
                <a:lnTo>
                  <a:pt x="37" y="106"/>
                </a:lnTo>
                <a:lnTo>
                  <a:pt x="37" y="107"/>
                </a:lnTo>
                <a:lnTo>
                  <a:pt x="37" y="107"/>
                </a:lnTo>
                <a:lnTo>
                  <a:pt x="37" y="107"/>
                </a:lnTo>
                <a:lnTo>
                  <a:pt x="37" y="107"/>
                </a:lnTo>
                <a:lnTo>
                  <a:pt x="37" y="108"/>
                </a:lnTo>
                <a:lnTo>
                  <a:pt x="36" y="108"/>
                </a:lnTo>
                <a:lnTo>
                  <a:pt x="34" y="108"/>
                </a:lnTo>
                <a:lnTo>
                  <a:pt x="34" y="107"/>
                </a:lnTo>
                <a:lnTo>
                  <a:pt x="34" y="107"/>
                </a:lnTo>
                <a:lnTo>
                  <a:pt x="33" y="108"/>
                </a:lnTo>
                <a:lnTo>
                  <a:pt x="33" y="108"/>
                </a:lnTo>
                <a:lnTo>
                  <a:pt x="33" y="108"/>
                </a:lnTo>
                <a:lnTo>
                  <a:pt x="33" y="108"/>
                </a:lnTo>
                <a:lnTo>
                  <a:pt x="33" y="108"/>
                </a:lnTo>
                <a:lnTo>
                  <a:pt x="31" y="108"/>
                </a:lnTo>
                <a:lnTo>
                  <a:pt x="31" y="108"/>
                </a:lnTo>
                <a:lnTo>
                  <a:pt x="31" y="108"/>
                </a:lnTo>
                <a:lnTo>
                  <a:pt x="31" y="108"/>
                </a:lnTo>
                <a:lnTo>
                  <a:pt x="31" y="110"/>
                </a:lnTo>
                <a:lnTo>
                  <a:pt x="31" y="110"/>
                </a:lnTo>
                <a:lnTo>
                  <a:pt x="31" y="110"/>
                </a:lnTo>
                <a:lnTo>
                  <a:pt x="31" y="110"/>
                </a:lnTo>
                <a:lnTo>
                  <a:pt x="31" y="110"/>
                </a:lnTo>
                <a:lnTo>
                  <a:pt x="30" y="111"/>
                </a:lnTo>
                <a:lnTo>
                  <a:pt x="30" y="111"/>
                </a:lnTo>
                <a:lnTo>
                  <a:pt x="30" y="111"/>
                </a:lnTo>
                <a:lnTo>
                  <a:pt x="30" y="111"/>
                </a:lnTo>
                <a:lnTo>
                  <a:pt x="28" y="110"/>
                </a:lnTo>
                <a:lnTo>
                  <a:pt x="28" y="110"/>
                </a:lnTo>
                <a:lnTo>
                  <a:pt x="28" y="111"/>
                </a:lnTo>
                <a:lnTo>
                  <a:pt x="28" y="111"/>
                </a:lnTo>
                <a:lnTo>
                  <a:pt x="27" y="111"/>
                </a:lnTo>
                <a:lnTo>
                  <a:pt x="27" y="111"/>
                </a:lnTo>
                <a:lnTo>
                  <a:pt x="27" y="111"/>
                </a:lnTo>
                <a:lnTo>
                  <a:pt x="27" y="113"/>
                </a:lnTo>
                <a:lnTo>
                  <a:pt x="28" y="113"/>
                </a:lnTo>
                <a:lnTo>
                  <a:pt x="28" y="113"/>
                </a:lnTo>
                <a:lnTo>
                  <a:pt x="30" y="113"/>
                </a:lnTo>
                <a:lnTo>
                  <a:pt x="30" y="113"/>
                </a:lnTo>
                <a:lnTo>
                  <a:pt x="31" y="113"/>
                </a:lnTo>
                <a:lnTo>
                  <a:pt x="31" y="113"/>
                </a:lnTo>
                <a:lnTo>
                  <a:pt x="31" y="113"/>
                </a:lnTo>
                <a:lnTo>
                  <a:pt x="33" y="113"/>
                </a:lnTo>
                <a:lnTo>
                  <a:pt x="33" y="113"/>
                </a:lnTo>
                <a:lnTo>
                  <a:pt x="33" y="113"/>
                </a:lnTo>
                <a:lnTo>
                  <a:pt x="33" y="113"/>
                </a:lnTo>
                <a:lnTo>
                  <a:pt x="34" y="113"/>
                </a:lnTo>
                <a:lnTo>
                  <a:pt x="34" y="113"/>
                </a:lnTo>
                <a:lnTo>
                  <a:pt x="36" y="113"/>
                </a:lnTo>
                <a:lnTo>
                  <a:pt x="36" y="111"/>
                </a:lnTo>
                <a:lnTo>
                  <a:pt x="37" y="111"/>
                </a:lnTo>
                <a:lnTo>
                  <a:pt x="38" y="111"/>
                </a:lnTo>
                <a:lnTo>
                  <a:pt x="38" y="113"/>
                </a:lnTo>
                <a:lnTo>
                  <a:pt x="40" y="111"/>
                </a:lnTo>
                <a:lnTo>
                  <a:pt x="40" y="110"/>
                </a:lnTo>
                <a:lnTo>
                  <a:pt x="40" y="110"/>
                </a:lnTo>
                <a:lnTo>
                  <a:pt x="40" y="110"/>
                </a:lnTo>
                <a:lnTo>
                  <a:pt x="41" y="111"/>
                </a:lnTo>
                <a:lnTo>
                  <a:pt x="41" y="111"/>
                </a:lnTo>
                <a:lnTo>
                  <a:pt x="41" y="111"/>
                </a:lnTo>
                <a:lnTo>
                  <a:pt x="41" y="113"/>
                </a:lnTo>
                <a:lnTo>
                  <a:pt x="41" y="113"/>
                </a:lnTo>
                <a:lnTo>
                  <a:pt x="41" y="113"/>
                </a:lnTo>
                <a:lnTo>
                  <a:pt x="43" y="113"/>
                </a:lnTo>
                <a:lnTo>
                  <a:pt x="43" y="113"/>
                </a:lnTo>
                <a:lnTo>
                  <a:pt x="43" y="113"/>
                </a:lnTo>
                <a:lnTo>
                  <a:pt x="43" y="111"/>
                </a:lnTo>
                <a:lnTo>
                  <a:pt x="43" y="111"/>
                </a:lnTo>
                <a:lnTo>
                  <a:pt x="43" y="110"/>
                </a:lnTo>
                <a:lnTo>
                  <a:pt x="43" y="110"/>
                </a:lnTo>
                <a:lnTo>
                  <a:pt x="43" y="110"/>
                </a:lnTo>
                <a:lnTo>
                  <a:pt x="43" y="110"/>
                </a:lnTo>
                <a:lnTo>
                  <a:pt x="43" y="110"/>
                </a:lnTo>
                <a:lnTo>
                  <a:pt x="43" y="108"/>
                </a:lnTo>
                <a:lnTo>
                  <a:pt x="43" y="108"/>
                </a:lnTo>
                <a:lnTo>
                  <a:pt x="44" y="110"/>
                </a:lnTo>
                <a:lnTo>
                  <a:pt x="46" y="110"/>
                </a:lnTo>
                <a:lnTo>
                  <a:pt x="46" y="110"/>
                </a:lnTo>
                <a:lnTo>
                  <a:pt x="44" y="110"/>
                </a:lnTo>
                <a:lnTo>
                  <a:pt x="44" y="110"/>
                </a:lnTo>
                <a:lnTo>
                  <a:pt x="44" y="111"/>
                </a:lnTo>
                <a:lnTo>
                  <a:pt x="44" y="111"/>
                </a:lnTo>
                <a:lnTo>
                  <a:pt x="44" y="111"/>
                </a:lnTo>
                <a:lnTo>
                  <a:pt x="44" y="111"/>
                </a:lnTo>
                <a:lnTo>
                  <a:pt x="44" y="113"/>
                </a:lnTo>
                <a:lnTo>
                  <a:pt x="44" y="113"/>
                </a:lnTo>
                <a:lnTo>
                  <a:pt x="46" y="113"/>
                </a:lnTo>
                <a:lnTo>
                  <a:pt x="47" y="113"/>
                </a:lnTo>
                <a:lnTo>
                  <a:pt x="47" y="113"/>
                </a:lnTo>
                <a:lnTo>
                  <a:pt x="47" y="113"/>
                </a:lnTo>
                <a:lnTo>
                  <a:pt x="47" y="111"/>
                </a:lnTo>
                <a:lnTo>
                  <a:pt x="47" y="111"/>
                </a:lnTo>
                <a:lnTo>
                  <a:pt x="48" y="111"/>
                </a:lnTo>
                <a:lnTo>
                  <a:pt x="48" y="111"/>
                </a:lnTo>
                <a:lnTo>
                  <a:pt x="48" y="111"/>
                </a:lnTo>
                <a:lnTo>
                  <a:pt x="50" y="111"/>
                </a:lnTo>
                <a:lnTo>
                  <a:pt x="50" y="110"/>
                </a:lnTo>
                <a:lnTo>
                  <a:pt x="50" y="110"/>
                </a:lnTo>
                <a:lnTo>
                  <a:pt x="48" y="110"/>
                </a:lnTo>
                <a:lnTo>
                  <a:pt x="48" y="110"/>
                </a:lnTo>
                <a:lnTo>
                  <a:pt x="48" y="107"/>
                </a:lnTo>
                <a:lnTo>
                  <a:pt x="48" y="107"/>
                </a:lnTo>
                <a:lnTo>
                  <a:pt x="47" y="108"/>
                </a:lnTo>
                <a:lnTo>
                  <a:pt x="47" y="108"/>
                </a:lnTo>
                <a:lnTo>
                  <a:pt x="47" y="108"/>
                </a:lnTo>
                <a:lnTo>
                  <a:pt x="47" y="108"/>
                </a:lnTo>
                <a:lnTo>
                  <a:pt x="47" y="107"/>
                </a:lnTo>
                <a:lnTo>
                  <a:pt x="47" y="107"/>
                </a:lnTo>
                <a:lnTo>
                  <a:pt x="47" y="107"/>
                </a:lnTo>
                <a:lnTo>
                  <a:pt x="47" y="107"/>
                </a:lnTo>
                <a:lnTo>
                  <a:pt x="46" y="107"/>
                </a:lnTo>
                <a:lnTo>
                  <a:pt x="44" y="107"/>
                </a:lnTo>
                <a:lnTo>
                  <a:pt x="43" y="108"/>
                </a:lnTo>
                <a:lnTo>
                  <a:pt x="43" y="108"/>
                </a:lnTo>
                <a:lnTo>
                  <a:pt x="41" y="108"/>
                </a:lnTo>
                <a:lnTo>
                  <a:pt x="41" y="108"/>
                </a:lnTo>
                <a:lnTo>
                  <a:pt x="40" y="108"/>
                </a:lnTo>
                <a:lnTo>
                  <a:pt x="38" y="107"/>
                </a:lnTo>
                <a:lnTo>
                  <a:pt x="38" y="107"/>
                </a:lnTo>
                <a:lnTo>
                  <a:pt x="38" y="107"/>
                </a:lnTo>
                <a:lnTo>
                  <a:pt x="38" y="107"/>
                </a:lnTo>
                <a:lnTo>
                  <a:pt x="38" y="106"/>
                </a:lnTo>
                <a:lnTo>
                  <a:pt x="40" y="106"/>
                </a:lnTo>
                <a:lnTo>
                  <a:pt x="40" y="107"/>
                </a:lnTo>
                <a:lnTo>
                  <a:pt x="40" y="107"/>
                </a:lnTo>
                <a:lnTo>
                  <a:pt x="40" y="107"/>
                </a:lnTo>
                <a:lnTo>
                  <a:pt x="41" y="106"/>
                </a:lnTo>
                <a:lnTo>
                  <a:pt x="41" y="106"/>
                </a:lnTo>
                <a:lnTo>
                  <a:pt x="41" y="106"/>
                </a:lnTo>
                <a:lnTo>
                  <a:pt x="41" y="106"/>
                </a:lnTo>
                <a:lnTo>
                  <a:pt x="41" y="107"/>
                </a:lnTo>
                <a:lnTo>
                  <a:pt x="43" y="107"/>
                </a:lnTo>
                <a:lnTo>
                  <a:pt x="43" y="107"/>
                </a:lnTo>
                <a:lnTo>
                  <a:pt x="43" y="107"/>
                </a:lnTo>
                <a:lnTo>
                  <a:pt x="43" y="104"/>
                </a:lnTo>
                <a:lnTo>
                  <a:pt x="43" y="104"/>
                </a:lnTo>
                <a:lnTo>
                  <a:pt x="43" y="104"/>
                </a:lnTo>
                <a:lnTo>
                  <a:pt x="41" y="104"/>
                </a:lnTo>
                <a:lnTo>
                  <a:pt x="41" y="104"/>
                </a:lnTo>
                <a:lnTo>
                  <a:pt x="41" y="104"/>
                </a:lnTo>
                <a:lnTo>
                  <a:pt x="38" y="104"/>
                </a:lnTo>
                <a:lnTo>
                  <a:pt x="37" y="104"/>
                </a:lnTo>
                <a:lnTo>
                  <a:pt x="36" y="104"/>
                </a:lnTo>
                <a:lnTo>
                  <a:pt x="34" y="104"/>
                </a:lnTo>
                <a:lnTo>
                  <a:pt x="33" y="104"/>
                </a:lnTo>
                <a:lnTo>
                  <a:pt x="30" y="104"/>
                </a:lnTo>
                <a:lnTo>
                  <a:pt x="30" y="103"/>
                </a:lnTo>
                <a:lnTo>
                  <a:pt x="30" y="103"/>
                </a:lnTo>
                <a:lnTo>
                  <a:pt x="31" y="103"/>
                </a:lnTo>
                <a:lnTo>
                  <a:pt x="31" y="103"/>
                </a:lnTo>
                <a:lnTo>
                  <a:pt x="31" y="103"/>
                </a:lnTo>
                <a:lnTo>
                  <a:pt x="33" y="101"/>
                </a:lnTo>
                <a:lnTo>
                  <a:pt x="33" y="101"/>
                </a:lnTo>
                <a:lnTo>
                  <a:pt x="33" y="103"/>
                </a:lnTo>
                <a:lnTo>
                  <a:pt x="33" y="103"/>
                </a:lnTo>
                <a:lnTo>
                  <a:pt x="33" y="103"/>
                </a:lnTo>
                <a:lnTo>
                  <a:pt x="33" y="103"/>
                </a:lnTo>
                <a:lnTo>
                  <a:pt x="33" y="103"/>
                </a:lnTo>
                <a:lnTo>
                  <a:pt x="34" y="103"/>
                </a:lnTo>
                <a:lnTo>
                  <a:pt x="34" y="103"/>
                </a:lnTo>
                <a:lnTo>
                  <a:pt x="34" y="103"/>
                </a:lnTo>
                <a:lnTo>
                  <a:pt x="34" y="103"/>
                </a:lnTo>
                <a:lnTo>
                  <a:pt x="33" y="101"/>
                </a:lnTo>
                <a:lnTo>
                  <a:pt x="33" y="101"/>
                </a:lnTo>
                <a:lnTo>
                  <a:pt x="33" y="101"/>
                </a:lnTo>
                <a:lnTo>
                  <a:pt x="31" y="100"/>
                </a:lnTo>
                <a:lnTo>
                  <a:pt x="31" y="100"/>
                </a:lnTo>
                <a:lnTo>
                  <a:pt x="31" y="101"/>
                </a:lnTo>
                <a:lnTo>
                  <a:pt x="30" y="103"/>
                </a:lnTo>
                <a:lnTo>
                  <a:pt x="28" y="101"/>
                </a:lnTo>
                <a:lnTo>
                  <a:pt x="28" y="101"/>
                </a:lnTo>
                <a:lnTo>
                  <a:pt x="28" y="103"/>
                </a:lnTo>
                <a:lnTo>
                  <a:pt x="28" y="103"/>
                </a:lnTo>
                <a:lnTo>
                  <a:pt x="27" y="103"/>
                </a:lnTo>
                <a:lnTo>
                  <a:pt x="27" y="104"/>
                </a:lnTo>
                <a:lnTo>
                  <a:pt x="27" y="104"/>
                </a:lnTo>
                <a:lnTo>
                  <a:pt x="27" y="104"/>
                </a:lnTo>
                <a:lnTo>
                  <a:pt x="26" y="104"/>
                </a:lnTo>
                <a:lnTo>
                  <a:pt x="26" y="104"/>
                </a:lnTo>
                <a:lnTo>
                  <a:pt x="26" y="104"/>
                </a:lnTo>
                <a:lnTo>
                  <a:pt x="26" y="104"/>
                </a:lnTo>
                <a:lnTo>
                  <a:pt x="26" y="103"/>
                </a:lnTo>
                <a:lnTo>
                  <a:pt x="24" y="103"/>
                </a:lnTo>
                <a:lnTo>
                  <a:pt x="24" y="103"/>
                </a:lnTo>
                <a:lnTo>
                  <a:pt x="24" y="103"/>
                </a:lnTo>
                <a:lnTo>
                  <a:pt x="23" y="103"/>
                </a:lnTo>
                <a:lnTo>
                  <a:pt x="23" y="103"/>
                </a:lnTo>
                <a:lnTo>
                  <a:pt x="21" y="103"/>
                </a:lnTo>
                <a:lnTo>
                  <a:pt x="21" y="103"/>
                </a:lnTo>
                <a:lnTo>
                  <a:pt x="20" y="103"/>
                </a:lnTo>
                <a:lnTo>
                  <a:pt x="20" y="104"/>
                </a:lnTo>
                <a:lnTo>
                  <a:pt x="20" y="104"/>
                </a:lnTo>
                <a:lnTo>
                  <a:pt x="20" y="104"/>
                </a:lnTo>
                <a:lnTo>
                  <a:pt x="20" y="104"/>
                </a:lnTo>
                <a:lnTo>
                  <a:pt x="20" y="104"/>
                </a:lnTo>
                <a:lnTo>
                  <a:pt x="20" y="103"/>
                </a:lnTo>
                <a:lnTo>
                  <a:pt x="20" y="103"/>
                </a:lnTo>
                <a:lnTo>
                  <a:pt x="20" y="103"/>
                </a:lnTo>
                <a:lnTo>
                  <a:pt x="18" y="103"/>
                </a:lnTo>
                <a:lnTo>
                  <a:pt x="18" y="104"/>
                </a:lnTo>
                <a:lnTo>
                  <a:pt x="17" y="104"/>
                </a:lnTo>
                <a:lnTo>
                  <a:pt x="17" y="103"/>
                </a:lnTo>
                <a:lnTo>
                  <a:pt x="16" y="104"/>
                </a:lnTo>
                <a:lnTo>
                  <a:pt x="16" y="104"/>
                </a:lnTo>
                <a:lnTo>
                  <a:pt x="16" y="104"/>
                </a:lnTo>
                <a:lnTo>
                  <a:pt x="16" y="104"/>
                </a:lnTo>
                <a:lnTo>
                  <a:pt x="16" y="104"/>
                </a:lnTo>
                <a:lnTo>
                  <a:pt x="16" y="104"/>
                </a:lnTo>
                <a:lnTo>
                  <a:pt x="16" y="104"/>
                </a:lnTo>
                <a:lnTo>
                  <a:pt x="14" y="104"/>
                </a:lnTo>
                <a:lnTo>
                  <a:pt x="14" y="104"/>
                </a:lnTo>
                <a:lnTo>
                  <a:pt x="13" y="104"/>
                </a:lnTo>
                <a:lnTo>
                  <a:pt x="13" y="104"/>
                </a:lnTo>
                <a:lnTo>
                  <a:pt x="13" y="104"/>
                </a:lnTo>
                <a:lnTo>
                  <a:pt x="13" y="104"/>
                </a:lnTo>
                <a:lnTo>
                  <a:pt x="13" y="106"/>
                </a:lnTo>
                <a:lnTo>
                  <a:pt x="13" y="106"/>
                </a:lnTo>
                <a:lnTo>
                  <a:pt x="13" y="106"/>
                </a:lnTo>
                <a:lnTo>
                  <a:pt x="10" y="106"/>
                </a:lnTo>
                <a:lnTo>
                  <a:pt x="8" y="104"/>
                </a:lnTo>
                <a:lnTo>
                  <a:pt x="7" y="104"/>
                </a:lnTo>
                <a:lnTo>
                  <a:pt x="7" y="104"/>
                </a:lnTo>
                <a:lnTo>
                  <a:pt x="6" y="104"/>
                </a:lnTo>
                <a:lnTo>
                  <a:pt x="6" y="104"/>
                </a:lnTo>
                <a:lnTo>
                  <a:pt x="6" y="106"/>
                </a:lnTo>
                <a:lnTo>
                  <a:pt x="6" y="106"/>
                </a:lnTo>
                <a:lnTo>
                  <a:pt x="6" y="107"/>
                </a:lnTo>
                <a:lnTo>
                  <a:pt x="6" y="107"/>
                </a:lnTo>
                <a:lnTo>
                  <a:pt x="6" y="106"/>
                </a:lnTo>
                <a:lnTo>
                  <a:pt x="4" y="106"/>
                </a:lnTo>
                <a:lnTo>
                  <a:pt x="4" y="106"/>
                </a:lnTo>
                <a:lnTo>
                  <a:pt x="3" y="106"/>
                </a:lnTo>
                <a:lnTo>
                  <a:pt x="3" y="106"/>
                </a:lnTo>
                <a:lnTo>
                  <a:pt x="3" y="104"/>
                </a:lnTo>
                <a:lnTo>
                  <a:pt x="1" y="104"/>
                </a:lnTo>
                <a:lnTo>
                  <a:pt x="1" y="104"/>
                </a:lnTo>
                <a:lnTo>
                  <a:pt x="1" y="104"/>
                </a:lnTo>
                <a:lnTo>
                  <a:pt x="3" y="104"/>
                </a:lnTo>
                <a:lnTo>
                  <a:pt x="3" y="104"/>
                </a:lnTo>
                <a:lnTo>
                  <a:pt x="3" y="103"/>
                </a:lnTo>
                <a:lnTo>
                  <a:pt x="3" y="103"/>
                </a:lnTo>
                <a:lnTo>
                  <a:pt x="3" y="103"/>
                </a:lnTo>
                <a:lnTo>
                  <a:pt x="3" y="103"/>
                </a:lnTo>
                <a:lnTo>
                  <a:pt x="3" y="103"/>
                </a:lnTo>
                <a:lnTo>
                  <a:pt x="4" y="103"/>
                </a:lnTo>
                <a:lnTo>
                  <a:pt x="4" y="103"/>
                </a:lnTo>
                <a:lnTo>
                  <a:pt x="6" y="103"/>
                </a:lnTo>
                <a:lnTo>
                  <a:pt x="6" y="103"/>
                </a:lnTo>
                <a:lnTo>
                  <a:pt x="6" y="103"/>
                </a:lnTo>
                <a:lnTo>
                  <a:pt x="4" y="103"/>
                </a:lnTo>
                <a:lnTo>
                  <a:pt x="4" y="104"/>
                </a:lnTo>
                <a:lnTo>
                  <a:pt x="6" y="104"/>
                </a:lnTo>
                <a:lnTo>
                  <a:pt x="6" y="104"/>
                </a:lnTo>
                <a:lnTo>
                  <a:pt x="6" y="103"/>
                </a:lnTo>
                <a:lnTo>
                  <a:pt x="7" y="103"/>
                </a:lnTo>
                <a:lnTo>
                  <a:pt x="7" y="101"/>
                </a:lnTo>
                <a:lnTo>
                  <a:pt x="7" y="101"/>
                </a:lnTo>
                <a:lnTo>
                  <a:pt x="7" y="101"/>
                </a:lnTo>
                <a:lnTo>
                  <a:pt x="6" y="101"/>
                </a:lnTo>
                <a:lnTo>
                  <a:pt x="4" y="101"/>
                </a:lnTo>
                <a:lnTo>
                  <a:pt x="3" y="101"/>
                </a:lnTo>
                <a:lnTo>
                  <a:pt x="1" y="101"/>
                </a:lnTo>
                <a:lnTo>
                  <a:pt x="1" y="101"/>
                </a:lnTo>
                <a:lnTo>
                  <a:pt x="1" y="103"/>
                </a:lnTo>
                <a:lnTo>
                  <a:pt x="0" y="103"/>
                </a:lnTo>
                <a:lnTo>
                  <a:pt x="0" y="103"/>
                </a:lnTo>
                <a:lnTo>
                  <a:pt x="1" y="101"/>
                </a:lnTo>
                <a:lnTo>
                  <a:pt x="1" y="100"/>
                </a:lnTo>
                <a:lnTo>
                  <a:pt x="1" y="100"/>
                </a:lnTo>
                <a:lnTo>
                  <a:pt x="1" y="100"/>
                </a:lnTo>
                <a:lnTo>
                  <a:pt x="1" y="100"/>
                </a:lnTo>
                <a:lnTo>
                  <a:pt x="3" y="100"/>
                </a:lnTo>
                <a:lnTo>
                  <a:pt x="3" y="100"/>
                </a:lnTo>
                <a:lnTo>
                  <a:pt x="3" y="98"/>
                </a:lnTo>
                <a:lnTo>
                  <a:pt x="3" y="98"/>
                </a:lnTo>
                <a:lnTo>
                  <a:pt x="3" y="98"/>
                </a:lnTo>
                <a:lnTo>
                  <a:pt x="3" y="100"/>
                </a:lnTo>
                <a:lnTo>
                  <a:pt x="3" y="100"/>
                </a:lnTo>
                <a:lnTo>
                  <a:pt x="3" y="100"/>
                </a:lnTo>
                <a:lnTo>
                  <a:pt x="4" y="100"/>
                </a:lnTo>
                <a:lnTo>
                  <a:pt x="4" y="101"/>
                </a:lnTo>
                <a:lnTo>
                  <a:pt x="6" y="100"/>
                </a:lnTo>
                <a:lnTo>
                  <a:pt x="6" y="100"/>
                </a:lnTo>
                <a:lnTo>
                  <a:pt x="6" y="100"/>
                </a:lnTo>
                <a:lnTo>
                  <a:pt x="6" y="100"/>
                </a:lnTo>
                <a:lnTo>
                  <a:pt x="6" y="100"/>
                </a:lnTo>
                <a:lnTo>
                  <a:pt x="6" y="98"/>
                </a:lnTo>
                <a:lnTo>
                  <a:pt x="6" y="98"/>
                </a:lnTo>
                <a:lnTo>
                  <a:pt x="6" y="98"/>
                </a:lnTo>
                <a:lnTo>
                  <a:pt x="6" y="98"/>
                </a:lnTo>
                <a:lnTo>
                  <a:pt x="4" y="98"/>
                </a:lnTo>
                <a:lnTo>
                  <a:pt x="4" y="98"/>
                </a:lnTo>
                <a:lnTo>
                  <a:pt x="6" y="98"/>
                </a:lnTo>
                <a:lnTo>
                  <a:pt x="7" y="97"/>
                </a:lnTo>
                <a:lnTo>
                  <a:pt x="7" y="97"/>
                </a:lnTo>
                <a:lnTo>
                  <a:pt x="8" y="97"/>
                </a:lnTo>
                <a:lnTo>
                  <a:pt x="8" y="97"/>
                </a:lnTo>
                <a:lnTo>
                  <a:pt x="10" y="97"/>
                </a:lnTo>
                <a:lnTo>
                  <a:pt x="10" y="97"/>
                </a:lnTo>
                <a:lnTo>
                  <a:pt x="10" y="97"/>
                </a:lnTo>
                <a:lnTo>
                  <a:pt x="10" y="97"/>
                </a:lnTo>
                <a:lnTo>
                  <a:pt x="10" y="97"/>
                </a:lnTo>
                <a:lnTo>
                  <a:pt x="10" y="97"/>
                </a:lnTo>
                <a:lnTo>
                  <a:pt x="10" y="97"/>
                </a:lnTo>
                <a:lnTo>
                  <a:pt x="10" y="97"/>
                </a:lnTo>
                <a:lnTo>
                  <a:pt x="11" y="97"/>
                </a:lnTo>
                <a:lnTo>
                  <a:pt x="11" y="97"/>
                </a:lnTo>
                <a:lnTo>
                  <a:pt x="13" y="97"/>
                </a:lnTo>
                <a:lnTo>
                  <a:pt x="13" y="97"/>
                </a:lnTo>
                <a:lnTo>
                  <a:pt x="13" y="97"/>
                </a:lnTo>
                <a:lnTo>
                  <a:pt x="13" y="97"/>
                </a:lnTo>
                <a:lnTo>
                  <a:pt x="13" y="97"/>
                </a:lnTo>
                <a:lnTo>
                  <a:pt x="14" y="96"/>
                </a:lnTo>
                <a:lnTo>
                  <a:pt x="14" y="96"/>
                </a:lnTo>
                <a:lnTo>
                  <a:pt x="14" y="97"/>
                </a:lnTo>
                <a:lnTo>
                  <a:pt x="14" y="97"/>
                </a:lnTo>
                <a:lnTo>
                  <a:pt x="16" y="98"/>
                </a:lnTo>
                <a:lnTo>
                  <a:pt x="16" y="98"/>
                </a:lnTo>
                <a:lnTo>
                  <a:pt x="16" y="100"/>
                </a:lnTo>
                <a:lnTo>
                  <a:pt x="16" y="100"/>
                </a:lnTo>
                <a:lnTo>
                  <a:pt x="17" y="100"/>
                </a:lnTo>
                <a:lnTo>
                  <a:pt x="17" y="100"/>
                </a:lnTo>
                <a:lnTo>
                  <a:pt x="17" y="100"/>
                </a:lnTo>
                <a:lnTo>
                  <a:pt x="17" y="98"/>
                </a:lnTo>
                <a:lnTo>
                  <a:pt x="17" y="98"/>
                </a:lnTo>
                <a:lnTo>
                  <a:pt x="17" y="98"/>
                </a:lnTo>
                <a:lnTo>
                  <a:pt x="17" y="98"/>
                </a:lnTo>
                <a:lnTo>
                  <a:pt x="18" y="98"/>
                </a:lnTo>
                <a:lnTo>
                  <a:pt x="18" y="98"/>
                </a:lnTo>
                <a:lnTo>
                  <a:pt x="20" y="98"/>
                </a:lnTo>
                <a:lnTo>
                  <a:pt x="20" y="98"/>
                </a:lnTo>
                <a:lnTo>
                  <a:pt x="20" y="98"/>
                </a:lnTo>
                <a:lnTo>
                  <a:pt x="20" y="98"/>
                </a:lnTo>
                <a:lnTo>
                  <a:pt x="21" y="98"/>
                </a:lnTo>
                <a:lnTo>
                  <a:pt x="21" y="97"/>
                </a:lnTo>
                <a:lnTo>
                  <a:pt x="21" y="97"/>
                </a:lnTo>
                <a:lnTo>
                  <a:pt x="21" y="97"/>
                </a:lnTo>
                <a:lnTo>
                  <a:pt x="20" y="97"/>
                </a:lnTo>
                <a:lnTo>
                  <a:pt x="20" y="97"/>
                </a:lnTo>
                <a:lnTo>
                  <a:pt x="20" y="97"/>
                </a:lnTo>
                <a:lnTo>
                  <a:pt x="18" y="97"/>
                </a:lnTo>
                <a:lnTo>
                  <a:pt x="18" y="97"/>
                </a:lnTo>
                <a:lnTo>
                  <a:pt x="18" y="97"/>
                </a:lnTo>
                <a:lnTo>
                  <a:pt x="18" y="96"/>
                </a:lnTo>
                <a:lnTo>
                  <a:pt x="20" y="96"/>
                </a:lnTo>
                <a:lnTo>
                  <a:pt x="20" y="94"/>
                </a:lnTo>
                <a:lnTo>
                  <a:pt x="20" y="94"/>
                </a:lnTo>
                <a:lnTo>
                  <a:pt x="20" y="94"/>
                </a:lnTo>
                <a:lnTo>
                  <a:pt x="21" y="94"/>
                </a:lnTo>
                <a:lnTo>
                  <a:pt x="21" y="94"/>
                </a:lnTo>
                <a:lnTo>
                  <a:pt x="21" y="96"/>
                </a:lnTo>
                <a:lnTo>
                  <a:pt x="21" y="96"/>
                </a:lnTo>
                <a:lnTo>
                  <a:pt x="23" y="96"/>
                </a:lnTo>
                <a:lnTo>
                  <a:pt x="23" y="96"/>
                </a:lnTo>
                <a:lnTo>
                  <a:pt x="23" y="94"/>
                </a:lnTo>
                <a:lnTo>
                  <a:pt x="23" y="94"/>
                </a:lnTo>
                <a:lnTo>
                  <a:pt x="24" y="94"/>
                </a:lnTo>
                <a:lnTo>
                  <a:pt x="26" y="94"/>
                </a:lnTo>
                <a:lnTo>
                  <a:pt x="26" y="94"/>
                </a:lnTo>
                <a:lnTo>
                  <a:pt x="26" y="93"/>
                </a:lnTo>
                <a:lnTo>
                  <a:pt x="26" y="93"/>
                </a:lnTo>
                <a:lnTo>
                  <a:pt x="27" y="94"/>
                </a:lnTo>
                <a:lnTo>
                  <a:pt x="28" y="94"/>
                </a:lnTo>
                <a:lnTo>
                  <a:pt x="28" y="94"/>
                </a:lnTo>
                <a:lnTo>
                  <a:pt x="28" y="94"/>
                </a:lnTo>
                <a:lnTo>
                  <a:pt x="28" y="94"/>
                </a:lnTo>
                <a:lnTo>
                  <a:pt x="28" y="93"/>
                </a:lnTo>
                <a:lnTo>
                  <a:pt x="28" y="93"/>
                </a:lnTo>
                <a:lnTo>
                  <a:pt x="30" y="91"/>
                </a:lnTo>
                <a:lnTo>
                  <a:pt x="30" y="91"/>
                </a:lnTo>
                <a:lnTo>
                  <a:pt x="30" y="93"/>
                </a:lnTo>
                <a:lnTo>
                  <a:pt x="30" y="93"/>
                </a:lnTo>
                <a:lnTo>
                  <a:pt x="31" y="93"/>
                </a:lnTo>
                <a:lnTo>
                  <a:pt x="31" y="93"/>
                </a:lnTo>
                <a:lnTo>
                  <a:pt x="33" y="93"/>
                </a:lnTo>
                <a:lnTo>
                  <a:pt x="33" y="93"/>
                </a:lnTo>
                <a:lnTo>
                  <a:pt x="33" y="93"/>
                </a:lnTo>
                <a:lnTo>
                  <a:pt x="34" y="93"/>
                </a:lnTo>
                <a:lnTo>
                  <a:pt x="36" y="93"/>
                </a:lnTo>
                <a:lnTo>
                  <a:pt x="36" y="93"/>
                </a:lnTo>
                <a:lnTo>
                  <a:pt x="36" y="93"/>
                </a:lnTo>
                <a:lnTo>
                  <a:pt x="36" y="94"/>
                </a:lnTo>
                <a:lnTo>
                  <a:pt x="36" y="94"/>
                </a:lnTo>
                <a:lnTo>
                  <a:pt x="37" y="94"/>
                </a:lnTo>
                <a:lnTo>
                  <a:pt x="37" y="94"/>
                </a:lnTo>
                <a:lnTo>
                  <a:pt x="38" y="94"/>
                </a:lnTo>
                <a:lnTo>
                  <a:pt x="38" y="93"/>
                </a:lnTo>
                <a:lnTo>
                  <a:pt x="40" y="93"/>
                </a:lnTo>
                <a:lnTo>
                  <a:pt x="40" y="93"/>
                </a:lnTo>
                <a:lnTo>
                  <a:pt x="38" y="93"/>
                </a:lnTo>
                <a:lnTo>
                  <a:pt x="38" y="93"/>
                </a:lnTo>
                <a:lnTo>
                  <a:pt x="38" y="93"/>
                </a:lnTo>
                <a:lnTo>
                  <a:pt x="37" y="91"/>
                </a:lnTo>
                <a:lnTo>
                  <a:pt x="37" y="91"/>
                </a:lnTo>
                <a:lnTo>
                  <a:pt x="37" y="91"/>
                </a:lnTo>
                <a:lnTo>
                  <a:pt x="37" y="91"/>
                </a:lnTo>
                <a:lnTo>
                  <a:pt x="37" y="91"/>
                </a:lnTo>
                <a:lnTo>
                  <a:pt x="38" y="91"/>
                </a:lnTo>
                <a:lnTo>
                  <a:pt x="40" y="91"/>
                </a:lnTo>
                <a:lnTo>
                  <a:pt x="41" y="91"/>
                </a:lnTo>
                <a:lnTo>
                  <a:pt x="41" y="90"/>
                </a:lnTo>
                <a:lnTo>
                  <a:pt x="43" y="90"/>
                </a:lnTo>
                <a:lnTo>
                  <a:pt x="43" y="88"/>
                </a:lnTo>
                <a:lnTo>
                  <a:pt x="41" y="88"/>
                </a:lnTo>
                <a:lnTo>
                  <a:pt x="41" y="87"/>
                </a:lnTo>
                <a:lnTo>
                  <a:pt x="41" y="87"/>
                </a:lnTo>
                <a:lnTo>
                  <a:pt x="41" y="87"/>
                </a:lnTo>
                <a:lnTo>
                  <a:pt x="40" y="87"/>
                </a:lnTo>
                <a:lnTo>
                  <a:pt x="40" y="87"/>
                </a:lnTo>
                <a:lnTo>
                  <a:pt x="40" y="87"/>
                </a:lnTo>
                <a:lnTo>
                  <a:pt x="40" y="87"/>
                </a:lnTo>
                <a:lnTo>
                  <a:pt x="40" y="87"/>
                </a:lnTo>
                <a:lnTo>
                  <a:pt x="40" y="87"/>
                </a:lnTo>
                <a:lnTo>
                  <a:pt x="38" y="87"/>
                </a:lnTo>
                <a:lnTo>
                  <a:pt x="38" y="87"/>
                </a:lnTo>
                <a:lnTo>
                  <a:pt x="38" y="87"/>
                </a:lnTo>
                <a:lnTo>
                  <a:pt x="38" y="87"/>
                </a:lnTo>
                <a:lnTo>
                  <a:pt x="38" y="87"/>
                </a:lnTo>
                <a:lnTo>
                  <a:pt x="38" y="87"/>
                </a:lnTo>
                <a:lnTo>
                  <a:pt x="37" y="87"/>
                </a:lnTo>
                <a:lnTo>
                  <a:pt x="37" y="88"/>
                </a:lnTo>
                <a:lnTo>
                  <a:pt x="36" y="88"/>
                </a:lnTo>
                <a:lnTo>
                  <a:pt x="36" y="88"/>
                </a:lnTo>
                <a:lnTo>
                  <a:pt x="34" y="88"/>
                </a:lnTo>
                <a:lnTo>
                  <a:pt x="34" y="88"/>
                </a:lnTo>
                <a:lnTo>
                  <a:pt x="34" y="88"/>
                </a:lnTo>
                <a:lnTo>
                  <a:pt x="34" y="88"/>
                </a:lnTo>
                <a:lnTo>
                  <a:pt x="34" y="87"/>
                </a:lnTo>
                <a:lnTo>
                  <a:pt x="34" y="87"/>
                </a:lnTo>
                <a:lnTo>
                  <a:pt x="33" y="87"/>
                </a:lnTo>
                <a:lnTo>
                  <a:pt x="33" y="87"/>
                </a:lnTo>
                <a:lnTo>
                  <a:pt x="33" y="88"/>
                </a:lnTo>
                <a:lnTo>
                  <a:pt x="33" y="88"/>
                </a:lnTo>
                <a:lnTo>
                  <a:pt x="33" y="88"/>
                </a:lnTo>
                <a:lnTo>
                  <a:pt x="31" y="88"/>
                </a:lnTo>
                <a:lnTo>
                  <a:pt x="31" y="87"/>
                </a:lnTo>
                <a:lnTo>
                  <a:pt x="31" y="88"/>
                </a:lnTo>
                <a:lnTo>
                  <a:pt x="30" y="88"/>
                </a:lnTo>
                <a:lnTo>
                  <a:pt x="30" y="88"/>
                </a:lnTo>
                <a:lnTo>
                  <a:pt x="28" y="88"/>
                </a:lnTo>
                <a:lnTo>
                  <a:pt x="28" y="88"/>
                </a:lnTo>
                <a:lnTo>
                  <a:pt x="28" y="88"/>
                </a:lnTo>
                <a:lnTo>
                  <a:pt x="28" y="88"/>
                </a:lnTo>
                <a:lnTo>
                  <a:pt x="28" y="88"/>
                </a:lnTo>
                <a:lnTo>
                  <a:pt x="27" y="88"/>
                </a:lnTo>
                <a:lnTo>
                  <a:pt x="27" y="88"/>
                </a:lnTo>
                <a:lnTo>
                  <a:pt x="26" y="88"/>
                </a:lnTo>
                <a:lnTo>
                  <a:pt x="26" y="88"/>
                </a:lnTo>
                <a:lnTo>
                  <a:pt x="26" y="88"/>
                </a:lnTo>
                <a:lnTo>
                  <a:pt x="26" y="88"/>
                </a:lnTo>
                <a:lnTo>
                  <a:pt x="24" y="88"/>
                </a:lnTo>
                <a:lnTo>
                  <a:pt x="24" y="88"/>
                </a:lnTo>
                <a:lnTo>
                  <a:pt x="24" y="88"/>
                </a:lnTo>
                <a:lnTo>
                  <a:pt x="24" y="88"/>
                </a:lnTo>
                <a:lnTo>
                  <a:pt x="24" y="88"/>
                </a:lnTo>
                <a:lnTo>
                  <a:pt x="24" y="88"/>
                </a:lnTo>
                <a:lnTo>
                  <a:pt x="24" y="88"/>
                </a:lnTo>
                <a:lnTo>
                  <a:pt x="23" y="90"/>
                </a:lnTo>
                <a:lnTo>
                  <a:pt x="21" y="90"/>
                </a:lnTo>
                <a:lnTo>
                  <a:pt x="21" y="91"/>
                </a:lnTo>
                <a:lnTo>
                  <a:pt x="20" y="91"/>
                </a:lnTo>
                <a:lnTo>
                  <a:pt x="20" y="91"/>
                </a:lnTo>
                <a:lnTo>
                  <a:pt x="18" y="91"/>
                </a:lnTo>
                <a:lnTo>
                  <a:pt x="18" y="91"/>
                </a:lnTo>
                <a:lnTo>
                  <a:pt x="18" y="91"/>
                </a:lnTo>
                <a:lnTo>
                  <a:pt x="20" y="90"/>
                </a:lnTo>
                <a:lnTo>
                  <a:pt x="20" y="90"/>
                </a:lnTo>
                <a:lnTo>
                  <a:pt x="21" y="90"/>
                </a:lnTo>
                <a:lnTo>
                  <a:pt x="21" y="90"/>
                </a:lnTo>
                <a:lnTo>
                  <a:pt x="21" y="90"/>
                </a:lnTo>
                <a:lnTo>
                  <a:pt x="21" y="88"/>
                </a:lnTo>
                <a:lnTo>
                  <a:pt x="21" y="88"/>
                </a:lnTo>
                <a:lnTo>
                  <a:pt x="20" y="88"/>
                </a:lnTo>
                <a:lnTo>
                  <a:pt x="20" y="88"/>
                </a:lnTo>
                <a:lnTo>
                  <a:pt x="20" y="88"/>
                </a:lnTo>
                <a:lnTo>
                  <a:pt x="18" y="88"/>
                </a:lnTo>
                <a:lnTo>
                  <a:pt x="18" y="90"/>
                </a:lnTo>
                <a:lnTo>
                  <a:pt x="18" y="90"/>
                </a:lnTo>
                <a:lnTo>
                  <a:pt x="18" y="90"/>
                </a:lnTo>
                <a:lnTo>
                  <a:pt x="18" y="90"/>
                </a:lnTo>
                <a:lnTo>
                  <a:pt x="17" y="90"/>
                </a:lnTo>
                <a:lnTo>
                  <a:pt x="17" y="90"/>
                </a:lnTo>
                <a:lnTo>
                  <a:pt x="17" y="88"/>
                </a:lnTo>
                <a:lnTo>
                  <a:pt x="16" y="88"/>
                </a:lnTo>
                <a:lnTo>
                  <a:pt x="16" y="88"/>
                </a:lnTo>
                <a:lnTo>
                  <a:pt x="16" y="90"/>
                </a:lnTo>
                <a:lnTo>
                  <a:pt x="16" y="90"/>
                </a:lnTo>
                <a:lnTo>
                  <a:pt x="16" y="90"/>
                </a:lnTo>
                <a:lnTo>
                  <a:pt x="14" y="90"/>
                </a:lnTo>
                <a:lnTo>
                  <a:pt x="13" y="90"/>
                </a:lnTo>
                <a:lnTo>
                  <a:pt x="13" y="90"/>
                </a:lnTo>
                <a:lnTo>
                  <a:pt x="11" y="90"/>
                </a:lnTo>
                <a:lnTo>
                  <a:pt x="11" y="90"/>
                </a:lnTo>
                <a:lnTo>
                  <a:pt x="11" y="90"/>
                </a:lnTo>
                <a:lnTo>
                  <a:pt x="11" y="90"/>
                </a:lnTo>
                <a:lnTo>
                  <a:pt x="10" y="90"/>
                </a:lnTo>
                <a:lnTo>
                  <a:pt x="10" y="90"/>
                </a:lnTo>
                <a:lnTo>
                  <a:pt x="10" y="90"/>
                </a:lnTo>
                <a:lnTo>
                  <a:pt x="10" y="90"/>
                </a:lnTo>
                <a:lnTo>
                  <a:pt x="8" y="90"/>
                </a:lnTo>
                <a:lnTo>
                  <a:pt x="8" y="88"/>
                </a:lnTo>
                <a:lnTo>
                  <a:pt x="8" y="88"/>
                </a:lnTo>
                <a:lnTo>
                  <a:pt x="10" y="88"/>
                </a:lnTo>
                <a:lnTo>
                  <a:pt x="10" y="88"/>
                </a:lnTo>
                <a:lnTo>
                  <a:pt x="11" y="88"/>
                </a:lnTo>
                <a:lnTo>
                  <a:pt x="11" y="88"/>
                </a:lnTo>
                <a:lnTo>
                  <a:pt x="13" y="88"/>
                </a:lnTo>
                <a:lnTo>
                  <a:pt x="13" y="88"/>
                </a:lnTo>
                <a:lnTo>
                  <a:pt x="13" y="88"/>
                </a:lnTo>
                <a:lnTo>
                  <a:pt x="13" y="88"/>
                </a:lnTo>
                <a:lnTo>
                  <a:pt x="14" y="88"/>
                </a:lnTo>
                <a:lnTo>
                  <a:pt x="14" y="88"/>
                </a:lnTo>
                <a:lnTo>
                  <a:pt x="14" y="88"/>
                </a:lnTo>
                <a:lnTo>
                  <a:pt x="16" y="88"/>
                </a:lnTo>
                <a:lnTo>
                  <a:pt x="16" y="88"/>
                </a:lnTo>
                <a:lnTo>
                  <a:pt x="16" y="88"/>
                </a:lnTo>
                <a:lnTo>
                  <a:pt x="16" y="88"/>
                </a:lnTo>
                <a:lnTo>
                  <a:pt x="17" y="88"/>
                </a:lnTo>
                <a:lnTo>
                  <a:pt x="18" y="88"/>
                </a:lnTo>
                <a:lnTo>
                  <a:pt x="18" y="87"/>
                </a:lnTo>
                <a:lnTo>
                  <a:pt x="20" y="86"/>
                </a:lnTo>
                <a:lnTo>
                  <a:pt x="20" y="86"/>
                </a:lnTo>
                <a:lnTo>
                  <a:pt x="18" y="86"/>
                </a:lnTo>
                <a:lnTo>
                  <a:pt x="18" y="86"/>
                </a:lnTo>
                <a:lnTo>
                  <a:pt x="18" y="86"/>
                </a:lnTo>
                <a:lnTo>
                  <a:pt x="17" y="86"/>
                </a:lnTo>
                <a:lnTo>
                  <a:pt x="17" y="86"/>
                </a:lnTo>
                <a:lnTo>
                  <a:pt x="16" y="87"/>
                </a:lnTo>
                <a:lnTo>
                  <a:pt x="14" y="87"/>
                </a:lnTo>
                <a:lnTo>
                  <a:pt x="14" y="87"/>
                </a:lnTo>
                <a:lnTo>
                  <a:pt x="14" y="87"/>
                </a:lnTo>
                <a:lnTo>
                  <a:pt x="14" y="86"/>
                </a:lnTo>
                <a:lnTo>
                  <a:pt x="13" y="86"/>
                </a:lnTo>
                <a:lnTo>
                  <a:pt x="13" y="86"/>
                </a:lnTo>
                <a:lnTo>
                  <a:pt x="13" y="86"/>
                </a:lnTo>
                <a:lnTo>
                  <a:pt x="13" y="87"/>
                </a:lnTo>
                <a:lnTo>
                  <a:pt x="11" y="87"/>
                </a:lnTo>
                <a:lnTo>
                  <a:pt x="11" y="87"/>
                </a:lnTo>
                <a:lnTo>
                  <a:pt x="13" y="86"/>
                </a:lnTo>
                <a:lnTo>
                  <a:pt x="13" y="86"/>
                </a:lnTo>
                <a:lnTo>
                  <a:pt x="14" y="86"/>
                </a:lnTo>
                <a:lnTo>
                  <a:pt x="16" y="84"/>
                </a:lnTo>
                <a:lnTo>
                  <a:pt x="16" y="84"/>
                </a:lnTo>
                <a:lnTo>
                  <a:pt x="16" y="84"/>
                </a:lnTo>
                <a:lnTo>
                  <a:pt x="17" y="84"/>
                </a:lnTo>
                <a:lnTo>
                  <a:pt x="17" y="86"/>
                </a:lnTo>
                <a:lnTo>
                  <a:pt x="18" y="86"/>
                </a:lnTo>
                <a:lnTo>
                  <a:pt x="18" y="86"/>
                </a:lnTo>
                <a:lnTo>
                  <a:pt x="18" y="84"/>
                </a:lnTo>
                <a:lnTo>
                  <a:pt x="18" y="84"/>
                </a:lnTo>
                <a:lnTo>
                  <a:pt x="18" y="84"/>
                </a:lnTo>
                <a:lnTo>
                  <a:pt x="18" y="84"/>
                </a:lnTo>
                <a:lnTo>
                  <a:pt x="18" y="84"/>
                </a:lnTo>
                <a:lnTo>
                  <a:pt x="18" y="84"/>
                </a:lnTo>
                <a:lnTo>
                  <a:pt x="20" y="86"/>
                </a:lnTo>
                <a:lnTo>
                  <a:pt x="20" y="86"/>
                </a:lnTo>
                <a:lnTo>
                  <a:pt x="20" y="84"/>
                </a:lnTo>
                <a:lnTo>
                  <a:pt x="20" y="84"/>
                </a:lnTo>
                <a:lnTo>
                  <a:pt x="20" y="84"/>
                </a:lnTo>
                <a:lnTo>
                  <a:pt x="21" y="84"/>
                </a:lnTo>
                <a:lnTo>
                  <a:pt x="21" y="84"/>
                </a:lnTo>
                <a:lnTo>
                  <a:pt x="21" y="84"/>
                </a:lnTo>
                <a:lnTo>
                  <a:pt x="21" y="84"/>
                </a:lnTo>
                <a:lnTo>
                  <a:pt x="21" y="83"/>
                </a:lnTo>
                <a:lnTo>
                  <a:pt x="21" y="83"/>
                </a:lnTo>
                <a:lnTo>
                  <a:pt x="23" y="83"/>
                </a:lnTo>
                <a:lnTo>
                  <a:pt x="24" y="83"/>
                </a:lnTo>
                <a:lnTo>
                  <a:pt x="24" y="81"/>
                </a:lnTo>
                <a:lnTo>
                  <a:pt x="26" y="81"/>
                </a:lnTo>
                <a:lnTo>
                  <a:pt x="26" y="81"/>
                </a:lnTo>
                <a:lnTo>
                  <a:pt x="26" y="81"/>
                </a:lnTo>
                <a:lnTo>
                  <a:pt x="27" y="83"/>
                </a:lnTo>
                <a:lnTo>
                  <a:pt x="27" y="83"/>
                </a:lnTo>
                <a:lnTo>
                  <a:pt x="27" y="84"/>
                </a:lnTo>
                <a:lnTo>
                  <a:pt x="27" y="84"/>
                </a:lnTo>
                <a:lnTo>
                  <a:pt x="28" y="83"/>
                </a:lnTo>
                <a:lnTo>
                  <a:pt x="28" y="83"/>
                </a:lnTo>
                <a:lnTo>
                  <a:pt x="28" y="84"/>
                </a:lnTo>
                <a:lnTo>
                  <a:pt x="30" y="84"/>
                </a:lnTo>
                <a:lnTo>
                  <a:pt x="30" y="83"/>
                </a:lnTo>
                <a:lnTo>
                  <a:pt x="31" y="83"/>
                </a:lnTo>
                <a:lnTo>
                  <a:pt x="31" y="83"/>
                </a:lnTo>
                <a:lnTo>
                  <a:pt x="31" y="83"/>
                </a:lnTo>
                <a:lnTo>
                  <a:pt x="30" y="83"/>
                </a:lnTo>
                <a:lnTo>
                  <a:pt x="30" y="83"/>
                </a:lnTo>
                <a:lnTo>
                  <a:pt x="30" y="83"/>
                </a:lnTo>
                <a:lnTo>
                  <a:pt x="31" y="81"/>
                </a:lnTo>
                <a:lnTo>
                  <a:pt x="31" y="81"/>
                </a:lnTo>
                <a:lnTo>
                  <a:pt x="31" y="81"/>
                </a:lnTo>
                <a:lnTo>
                  <a:pt x="31" y="81"/>
                </a:lnTo>
                <a:lnTo>
                  <a:pt x="31" y="81"/>
                </a:lnTo>
                <a:lnTo>
                  <a:pt x="31" y="81"/>
                </a:lnTo>
                <a:lnTo>
                  <a:pt x="31" y="81"/>
                </a:lnTo>
                <a:lnTo>
                  <a:pt x="30" y="80"/>
                </a:lnTo>
                <a:lnTo>
                  <a:pt x="30" y="78"/>
                </a:lnTo>
                <a:lnTo>
                  <a:pt x="30" y="78"/>
                </a:lnTo>
                <a:lnTo>
                  <a:pt x="31" y="78"/>
                </a:lnTo>
                <a:lnTo>
                  <a:pt x="31" y="78"/>
                </a:lnTo>
                <a:lnTo>
                  <a:pt x="33" y="78"/>
                </a:lnTo>
                <a:lnTo>
                  <a:pt x="33" y="78"/>
                </a:lnTo>
                <a:lnTo>
                  <a:pt x="33" y="80"/>
                </a:lnTo>
                <a:lnTo>
                  <a:pt x="33" y="80"/>
                </a:lnTo>
                <a:lnTo>
                  <a:pt x="31" y="80"/>
                </a:lnTo>
                <a:lnTo>
                  <a:pt x="31" y="80"/>
                </a:lnTo>
                <a:lnTo>
                  <a:pt x="31" y="80"/>
                </a:lnTo>
                <a:lnTo>
                  <a:pt x="31" y="80"/>
                </a:lnTo>
                <a:lnTo>
                  <a:pt x="31" y="81"/>
                </a:lnTo>
                <a:lnTo>
                  <a:pt x="31" y="81"/>
                </a:lnTo>
                <a:lnTo>
                  <a:pt x="31" y="81"/>
                </a:lnTo>
                <a:lnTo>
                  <a:pt x="31" y="81"/>
                </a:lnTo>
                <a:lnTo>
                  <a:pt x="33" y="83"/>
                </a:lnTo>
                <a:lnTo>
                  <a:pt x="33" y="83"/>
                </a:lnTo>
                <a:lnTo>
                  <a:pt x="33" y="83"/>
                </a:lnTo>
                <a:lnTo>
                  <a:pt x="34" y="83"/>
                </a:lnTo>
                <a:lnTo>
                  <a:pt x="34" y="83"/>
                </a:lnTo>
                <a:lnTo>
                  <a:pt x="34" y="83"/>
                </a:lnTo>
                <a:lnTo>
                  <a:pt x="34" y="83"/>
                </a:lnTo>
                <a:lnTo>
                  <a:pt x="36" y="81"/>
                </a:lnTo>
                <a:lnTo>
                  <a:pt x="36" y="81"/>
                </a:lnTo>
                <a:lnTo>
                  <a:pt x="37" y="83"/>
                </a:lnTo>
                <a:lnTo>
                  <a:pt x="37" y="83"/>
                </a:lnTo>
                <a:lnTo>
                  <a:pt x="38" y="83"/>
                </a:lnTo>
                <a:lnTo>
                  <a:pt x="38" y="81"/>
                </a:lnTo>
                <a:lnTo>
                  <a:pt x="40" y="81"/>
                </a:lnTo>
                <a:lnTo>
                  <a:pt x="41" y="81"/>
                </a:lnTo>
                <a:lnTo>
                  <a:pt x="41" y="81"/>
                </a:lnTo>
                <a:lnTo>
                  <a:pt x="41" y="80"/>
                </a:lnTo>
                <a:lnTo>
                  <a:pt x="41" y="80"/>
                </a:lnTo>
                <a:lnTo>
                  <a:pt x="41" y="80"/>
                </a:lnTo>
                <a:lnTo>
                  <a:pt x="41" y="80"/>
                </a:lnTo>
                <a:lnTo>
                  <a:pt x="41" y="80"/>
                </a:lnTo>
                <a:lnTo>
                  <a:pt x="43" y="81"/>
                </a:lnTo>
                <a:lnTo>
                  <a:pt x="43" y="81"/>
                </a:lnTo>
                <a:lnTo>
                  <a:pt x="43" y="81"/>
                </a:lnTo>
                <a:lnTo>
                  <a:pt x="44" y="80"/>
                </a:lnTo>
                <a:lnTo>
                  <a:pt x="44" y="80"/>
                </a:lnTo>
                <a:lnTo>
                  <a:pt x="44" y="80"/>
                </a:lnTo>
                <a:lnTo>
                  <a:pt x="44" y="80"/>
                </a:lnTo>
                <a:lnTo>
                  <a:pt x="44" y="80"/>
                </a:lnTo>
                <a:lnTo>
                  <a:pt x="44" y="78"/>
                </a:lnTo>
                <a:lnTo>
                  <a:pt x="44" y="78"/>
                </a:lnTo>
                <a:lnTo>
                  <a:pt x="44" y="78"/>
                </a:lnTo>
                <a:lnTo>
                  <a:pt x="46" y="77"/>
                </a:lnTo>
                <a:lnTo>
                  <a:pt x="46" y="77"/>
                </a:lnTo>
                <a:lnTo>
                  <a:pt x="44" y="77"/>
                </a:lnTo>
                <a:lnTo>
                  <a:pt x="44" y="77"/>
                </a:lnTo>
                <a:lnTo>
                  <a:pt x="44" y="77"/>
                </a:lnTo>
                <a:lnTo>
                  <a:pt x="44" y="77"/>
                </a:lnTo>
                <a:lnTo>
                  <a:pt x="44" y="77"/>
                </a:lnTo>
                <a:lnTo>
                  <a:pt x="44" y="77"/>
                </a:lnTo>
                <a:lnTo>
                  <a:pt x="44" y="77"/>
                </a:lnTo>
                <a:lnTo>
                  <a:pt x="44" y="78"/>
                </a:lnTo>
                <a:lnTo>
                  <a:pt x="43" y="77"/>
                </a:lnTo>
                <a:lnTo>
                  <a:pt x="43" y="77"/>
                </a:lnTo>
                <a:lnTo>
                  <a:pt x="44" y="77"/>
                </a:lnTo>
                <a:lnTo>
                  <a:pt x="44" y="76"/>
                </a:lnTo>
                <a:lnTo>
                  <a:pt x="44" y="76"/>
                </a:lnTo>
                <a:lnTo>
                  <a:pt x="44" y="76"/>
                </a:lnTo>
                <a:lnTo>
                  <a:pt x="43" y="76"/>
                </a:lnTo>
                <a:lnTo>
                  <a:pt x="41" y="76"/>
                </a:lnTo>
                <a:lnTo>
                  <a:pt x="41" y="76"/>
                </a:lnTo>
                <a:lnTo>
                  <a:pt x="41" y="76"/>
                </a:lnTo>
                <a:lnTo>
                  <a:pt x="41" y="76"/>
                </a:lnTo>
                <a:lnTo>
                  <a:pt x="40" y="76"/>
                </a:lnTo>
                <a:lnTo>
                  <a:pt x="40" y="76"/>
                </a:lnTo>
                <a:lnTo>
                  <a:pt x="40" y="76"/>
                </a:lnTo>
                <a:lnTo>
                  <a:pt x="38" y="76"/>
                </a:lnTo>
                <a:lnTo>
                  <a:pt x="38" y="76"/>
                </a:lnTo>
                <a:lnTo>
                  <a:pt x="37" y="78"/>
                </a:lnTo>
                <a:lnTo>
                  <a:pt x="37" y="78"/>
                </a:lnTo>
                <a:lnTo>
                  <a:pt x="37" y="78"/>
                </a:lnTo>
                <a:lnTo>
                  <a:pt x="37" y="78"/>
                </a:lnTo>
                <a:lnTo>
                  <a:pt x="37" y="78"/>
                </a:lnTo>
                <a:lnTo>
                  <a:pt x="36" y="78"/>
                </a:lnTo>
                <a:lnTo>
                  <a:pt x="36" y="78"/>
                </a:lnTo>
                <a:lnTo>
                  <a:pt x="37" y="78"/>
                </a:lnTo>
                <a:lnTo>
                  <a:pt x="37" y="78"/>
                </a:lnTo>
                <a:lnTo>
                  <a:pt x="37" y="77"/>
                </a:lnTo>
                <a:lnTo>
                  <a:pt x="36" y="77"/>
                </a:lnTo>
                <a:lnTo>
                  <a:pt x="36" y="77"/>
                </a:lnTo>
                <a:lnTo>
                  <a:pt x="37" y="77"/>
                </a:lnTo>
                <a:lnTo>
                  <a:pt x="37" y="77"/>
                </a:lnTo>
                <a:lnTo>
                  <a:pt x="37" y="77"/>
                </a:lnTo>
                <a:lnTo>
                  <a:pt x="37" y="76"/>
                </a:lnTo>
                <a:lnTo>
                  <a:pt x="37" y="76"/>
                </a:lnTo>
                <a:lnTo>
                  <a:pt x="36" y="76"/>
                </a:lnTo>
                <a:lnTo>
                  <a:pt x="36" y="76"/>
                </a:lnTo>
                <a:lnTo>
                  <a:pt x="36" y="76"/>
                </a:lnTo>
                <a:lnTo>
                  <a:pt x="34" y="76"/>
                </a:lnTo>
                <a:lnTo>
                  <a:pt x="33" y="76"/>
                </a:lnTo>
                <a:lnTo>
                  <a:pt x="33" y="76"/>
                </a:lnTo>
                <a:lnTo>
                  <a:pt x="34" y="76"/>
                </a:lnTo>
                <a:lnTo>
                  <a:pt x="33" y="76"/>
                </a:lnTo>
                <a:lnTo>
                  <a:pt x="33" y="76"/>
                </a:lnTo>
                <a:lnTo>
                  <a:pt x="33" y="76"/>
                </a:lnTo>
                <a:lnTo>
                  <a:pt x="33" y="76"/>
                </a:lnTo>
                <a:lnTo>
                  <a:pt x="33" y="76"/>
                </a:lnTo>
                <a:lnTo>
                  <a:pt x="31" y="77"/>
                </a:lnTo>
                <a:lnTo>
                  <a:pt x="31" y="77"/>
                </a:lnTo>
                <a:lnTo>
                  <a:pt x="31" y="77"/>
                </a:lnTo>
                <a:lnTo>
                  <a:pt x="31" y="76"/>
                </a:lnTo>
                <a:lnTo>
                  <a:pt x="31" y="74"/>
                </a:lnTo>
                <a:lnTo>
                  <a:pt x="31" y="74"/>
                </a:lnTo>
                <a:lnTo>
                  <a:pt x="30" y="73"/>
                </a:lnTo>
                <a:lnTo>
                  <a:pt x="30" y="74"/>
                </a:lnTo>
                <a:lnTo>
                  <a:pt x="30" y="74"/>
                </a:lnTo>
                <a:lnTo>
                  <a:pt x="30" y="73"/>
                </a:lnTo>
                <a:lnTo>
                  <a:pt x="30" y="73"/>
                </a:lnTo>
                <a:lnTo>
                  <a:pt x="30" y="73"/>
                </a:lnTo>
                <a:lnTo>
                  <a:pt x="30" y="73"/>
                </a:lnTo>
                <a:lnTo>
                  <a:pt x="30" y="73"/>
                </a:lnTo>
                <a:lnTo>
                  <a:pt x="28" y="71"/>
                </a:lnTo>
                <a:lnTo>
                  <a:pt x="28" y="71"/>
                </a:lnTo>
                <a:lnTo>
                  <a:pt x="28" y="71"/>
                </a:lnTo>
                <a:lnTo>
                  <a:pt x="30" y="71"/>
                </a:lnTo>
                <a:lnTo>
                  <a:pt x="30" y="73"/>
                </a:lnTo>
                <a:lnTo>
                  <a:pt x="30" y="71"/>
                </a:lnTo>
                <a:lnTo>
                  <a:pt x="30" y="71"/>
                </a:lnTo>
                <a:lnTo>
                  <a:pt x="30" y="71"/>
                </a:lnTo>
                <a:lnTo>
                  <a:pt x="30" y="71"/>
                </a:lnTo>
                <a:lnTo>
                  <a:pt x="28" y="70"/>
                </a:lnTo>
                <a:lnTo>
                  <a:pt x="30" y="70"/>
                </a:lnTo>
                <a:lnTo>
                  <a:pt x="30" y="70"/>
                </a:lnTo>
                <a:lnTo>
                  <a:pt x="30" y="70"/>
                </a:lnTo>
                <a:lnTo>
                  <a:pt x="28" y="70"/>
                </a:lnTo>
                <a:lnTo>
                  <a:pt x="28" y="70"/>
                </a:lnTo>
                <a:lnTo>
                  <a:pt x="28" y="70"/>
                </a:lnTo>
                <a:lnTo>
                  <a:pt x="28" y="70"/>
                </a:lnTo>
                <a:lnTo>
                  <a:pt x="28" y="70"/>
                </a:lnTo>
                <a:lnTo>
                  <a:pt x="28" y="70"/>
                </a:lnTo>
                <a:lnTo>
                  <a:pt x="27" y="70"/>
                </a:lnTo>
                <a:lnTo>
                  <a:pt x="27" y="70"/>
                </a:lnTo>
                <a:lnTo>
                  <a:pt x="26" y="70"/>
                </a:lnTo>
                <a:lnTo>
                  <a:pt x="26" y="70"/>
                </a:lnTo>
                <a:lnTo>
                  <a:pt x="26" y="70"/>
                </a:lnTo>
                <a:lnTo>
                  <a:pt x="26" y="70"/>
                </a:lnTo>
                <a:lnTo>
                  <a:pt x="26" y="70"/>
                </a:lnTo>
                <a:lnTo>
                  <a:pt x="26" y="71"/>
                </a:lnTo>
                <a:lnTo>
                  <a:pt x="26" y="73"/>
                </a:lnTo>
                <a:lnTo>
                  <a:pt x="26" y="73"/>
                </a:lnTo>
                <a:lnTo>
                  <a:pt x="26" y="73"/>
                </a:lnTo>
                <a:lnTo>
                  <a:pt x="26" y="71"/>
                </a:lnTo>
                <a:lnTo>
                  <a:pt x="26" y="71"/>
                </a:lnTo>
                <a:lnTo>
                  <a:pt x="26" y="73"/>
                </a:lnTo>
                <a:lnTo>
                  <a:pt x="24" y="73"/>
                </a:lnTo>
                <a:lnTo>
                  <a:pt x="23" y="70"/>
                </a:lnTo>
                <a:lnTo>
                  <a:pt x="23" y="70"/>
                </a:lnTo>
                <a:lnTo>
                  <a:pt x="23" y="71"/>
                </a:lnTo>
                <a:lnTo>
                  <a:pt x="23" y="71"/>
                </a:lnTo>
                <a:lnTo>
                  <a:pt x="23" y="73"/>
                </a:lnTo>
                <a:lnTo>
                  <a:pt x="23" y="73"/>
                </a:lnTo>
                <a:lnTo>
                  <a:pt x="23" y="71"/>
                </a:lnTo>
                <a:lnTo>
                  <a:pt x="21" y="71"/>
                </a:lnTo>
                <a:lnTo>
                  <a:pt x="21" y="71"/>
                </a:lnTo>
                <a:lnTo>
                  <a:pt x="20" y="71"/>
                </a:lnTo>
                <a:lnTo>
                  <a:pt x="20" y="71"/>
                </a:lnTo>
                <a:lnTo>
                  <a:pt x="20" y="71"/>
                </a:lnTo>
                <a:lnTo>
                  <a:pt x="20" y="71"/>
                </a:lnTo>
                <a:lnTo>
                  <a:pt x="20" y="71"/>
                </a:lnTo>
                <a:lnTo>
                  <a:pt x="18" y="71"/>
                </a:lnTo>
                <a:lnTo>
                  <a:pt x="18" y="71"/>
                </a:lnTo>
                <a:lnTo>
                  <a:pt x="17" y="73"/>
                </a:lnTo>
                <a:lnTo>
                  <a:pt x="17" y="73"/>
                </a:lnTo>
                <a:lnTo>
                  <a:pt x="17" y="73"/>
                </a:lnTo>
                <a:lnTo>
                  <a:pt x="16" y="73"/>
                </a:lnTo>
                <a:lnTo>
                  <a:pt x="16" y="73"/>
                </a:lnTo>
                <a:lnTo>
                  <a:pt x="14" y="73"/>
                </a:lnTo>
                <a:lnTo>
                  <a:pt x="14" y="73"/>
                </a:lnTo>
                <a:lnTo>
                  <a:pt x="14" y="73"/>
                </a:lnTo>
                <a:lnTo>
                  <a:pt x="13" y="74"/>
                </a:lnTo>
                <a:lnTo>
                  <a:pt x="13" y="74"/>
                </a:lnTo>
                <a:lnTo>
                  <a:pt x="13" y="74"/>
                </a:lnTo>
                <a:lnTo>
                  <a:pt x="11" y="74"/>
                </a:lnTo>
                <a:lnTo>
                  <a:pt x="11" y="76"/>
                </a:lnTo>
                <a:lnTo>
                  <a:pt x="11" y="76"/>
                </a:lnTo>
                <a:lnTo>
                  <a:pt x="11" y="76"/>
                </a:lnTo>
                <a:lnTo>
                  <a:pt x="10" y="76"/>
                </a:lnTo>
                <a:lnTo>
                  <a:pt x="10" y="76"/>
                </a:lnTo>
                <a:lnTo>
                  <a:pt x="8" y="76"/>
                </a:lnTo>
                <a:lnTo>
                  <a:pt x="8" y="76"/>
                </a:lnTo>
                <a:lnTo>
                  <a:pt x="10" y="76"/>
                </a:lnTo>
                <a:lnTo>
                  <a:pt x="10" y="74"/>
                </a:lnTo>
                <a:lnTo>
                  <a:pt x="10" y="74"/>
                </a:lnTo>
                <a:lnTo>
                  <a:pt x="8" y="73"/>
                </a:lnTo>
                <a:lnTo>
                  <a:pt x="10" y="73"/>
                </a:lnTo>
                <a:lnTo>
                  <a:pt x="10" y="73"/>
                </a:lnTo>
                <a:lnTo>
                  <a:pt x="10" y="73"/>
                </a:lnTo>
                <a:lnTo>
                  <a:pt x="10" y="71"/>
                </a:lnTo>
                <a:lnTo>
                  <a:pt x="10" y="71"/>
                </a:lnTo>
                <a:lnTo>
                  <a:pt x="10" y="71"/>
                </a:lnTo>
                <a:lnTo>
                  <a:pt x="10" y="71"/>
                </a:lnTo>
                <a:lnTo>
                  <a:pt x="10" y="71"/>
                </a:lnTo>
                <a:lnTo>
                  <a:pt x="10" y="70"/>
                </a:lnTo>
                <a:lnTo>
                  <a:pt x="13" y="70"/>
                </a:lnTo>
                <a:lnTo>
                  <a:pt x="13" y="69"/>
                </a:lnTo>
                <a:lnTo>
                  <a:pt x="13" y="69"/>
                </a:lnTo>
                <a:lnTo>
                  <a:pt x="13" y="69"/>
                </a:lnTo>
                <a:lnTo>
                  <a:pt x="13" y="67"/>
                </a:lnTo>
                <a:lnTo>
                  <a:pt x="13" y="67"/>
                </a:lnTo>
                <a:lnTo>
                  <a:pt x="13" y="67"/>
                </a:lnTo>
                <a:lnTo>
                  <a:pt x="14" y="69"/>
                </a:lnTo>
                <a:lnTo>
                  <a:pt x="14" y="69"/>
                </a:lnTo>
                <a:lnTo>
                  <a:pt x="16" y="69"/>
                </a:lnTo>
                <a:lnTo>
                  <a:pt x="16" y="69"/>
                </a:lnTo>
                <a:lnTo>
                  <a:pt x="17" y="69"/>
                </a:lnTo>
                <a:lnTo>
                  <a:pt x="18" y="69"/>
                </a:lnTo>
                <a:lnTo>
                  <a:pt x="20" y="67"/>
                </a:lnTo>
                <a:lnTo>
                  <a:pt x="20" y="67"/>
                </a:lnTo>
                <a:lnTo>
                  <a:pt x="21" y="67"/>
                </a:lnTo>
                <a:lnTo>
                  <a:pt x="21" y="67"/>
                </a:lnTo>
                <a:lnTo>
                  <a:pt x="21" y="67"/>
                </a:lnTo>
                <a:lnTo>
                  <a:pt x="23" y="67"/>
                </a:lnTo>
                <a:lnTo>
                  <a:pt x="24" y="67"/>
                </a:lnTo>
                <a:lnTo>
                  <a:pt x="24" y="67"/>
                </a:lnTo>
                <a:lnTo>
                  <a:pt x="24" y="67"/>
                </a:lnTo>
                <a:lnTo>
                  <a:pt x="24" y="67"/>
                </a:lnTo>
                <a:lnTo>
                  <a:pt x="24" y="66"/>
                </a:lnTo>
                <a:lnTo>
                  <a:pt x="24" y="66"/>
                </a:lnTo>
                <a:lnTo>
                  <a:pt x="24" y="66"/>
                </a:lnTo>
                <a:lnTo>
                  <a:pt x="26" y="66"/>
                </a:lnTo>
                <a:lnTo>
                  <a:pt x="26" y="66"/>
                </a:lnTo>
                <a:lnTo>
                  <a:pt x="27" y="66"/>
                </a:lnTo>
                <a:lnTo>
                  <a:pt x="27" y="64"/>
                </a:lnTo>
                <a:lnTo>
                  <a:pt x="27" y="66"/>
                </a:lnTo>
                <a:lnTo>
                  <a:pt x="27" y="66"/>
                </a:lnTo>
                <a:lnTo>
                  <a:pt x="28" y="66"/>
                </a:lnTo>
                <a:lnTo>
                  <a:pt x="28" y="66"/>
                </a:lnTo>
                <a:lnTo>
                  <a:pt x="30" y="66"/>
                </a:lnTo>
                <a:lnTo>
                  <a:pt x="31" y="66"/>
                </a:lnTo>
                <a:lnTo>
                  <a:pt x="33" y="64"/>
                </a:lnTo>
                <a:lnTo>
                  <a:pt x="33" y="64"/>
                </a:lnTo>
                <a:lnTo>
                  <a:pt x="33" y="64"/>
                </a:lnTo>
                <a:lnTo>
                  <a:pt x="33" y="64"/>
                </a:lnTo>
                <a:lnTo>
                  <a:pt x="34" y="64"/>
                </a:lnTo>
                <a:lnTo>
                  <a:pt x="36" y="64"/>
                </a:lnTo>
                <a:lnTo>
                  <a:pt x="36" y="64"/>
                </a:lnTo>
                <a:lnTo>
                  <a:pt x="37" y="63"/>
                </a:lnTo>
                <a:lnTo>
                  <a:pt x="37" y="63"/>
                </a:lnTo>
                <a:lnTo>
                  <a:pt x="37" y="63"/>
                </a:lnTo>
                <a:lnTo>
                  <a:pt x="37" y="63"/>
                </a:lnTo>
                <a:lnTo>
                  <a:pt x="37" y="63"/>
                </a:lnTo>
                <a:lnTo>
                  <a:pt x="37" y="61"/>
                </a:lnTo>
                <a:lnTo>
                  <a:pt x="38" y="61"/>
                </a:lnTo>
                <a:lnTo>
                  <a:pt x="38" y="61"/>
                </a:lnTo>
                <a:lnTo>
                  <a:pt x="38" y="61"/>
                </a:lnTo>
                <a:lnTo>
                  <a:pt x="38" y="61"/>
                </a:lnTo>
                <a:lnTo>
                  <a:pt x="40" y="61"/>
                </a:lnTo>
                <a:lnTo>
                  <a:pt x="40" y="61"/>
                </a:lnTo>
                <a:lnTo>
                  <a:pt x="40" y="60"/>
                </a:lnTo>
                <a:lnTo>
                  <a:pt x="40" y="60"/>
                </a:lnTo>
                <a:lnTo>
                  <a:pt x="40" y="60"/>
                </a:lnTo>
                <a:lnTo>
                  <a:pt x="40" y="59"/>
                </a:lnTo>
                <a:lnTo>
                  <a:pt x="40" y="59"/>
                </a:lnTo>
                <a:lnTo>
                  <a:pt x="40" y="59"/>
                </a:lnTo>
                <a:lnTo>
                  <a:pt x="40" y="56"/>
                </a:lnTo>
                <a:lnTo>
                  <a:pt x="40" y="56"/>
                </a:lnTo>
                <a:lnTo>
                  <a:pt x="38" y="56"/>
                </a:lnTo>
                <a:lnTo>
                  <a:pt x="38" y="57"/>
                </a:lnTo>
                <a:lnTo>
                  <a:pt x="38" y="57"/>
                </a:lnTo>
                <a:lnTo>
                  <a:pt x="38" y="57"/>
                </a:lnTo>
                <a:lnTo>
                  <a:pt x="37" y="57"/>
                </a:lnTo>
                <a:lnTo>
                  <a:pt x="37" y="57"/>
                </a:lnTo>
                <a:lnTo>
                  <a:pt x="37" y="57"/>
                </a:lnTo>
                <a:lnTo>
                  <a:pt x="37" y="56"/>
                </a:lnTo>
                <a:lnTo>
                  <a:pt x="37" y="54"/>
                </a:lnTo>
                <a:lnTo>
                  <a:pt x="37" y="54"/>
                </a:lnTo>
                <a:lnTo>
                  <a:pt x="38" y="54"/>
                </a:lnTo>
                <a:lnTo>
                  <a:pt x="38" y="54"/>
                </a:lnTo>
                <a:lnTo>
                  <a:pt x="38" y="54"/>
                </a:lnTo>
                <a:lnTo>
                  <a:pt x="38" y="53"/>
                </a:lnTo>
                <a:lnTo>
                  <a:pt x="38" y="53"/>
                </a:lnTo>
                <a:lnTo>
                  <a:pt x="38" y="53"/>
                </a:lnTo>
                <a:lnTo>
                  <a:pt x="40" y="54"/>
                </a:lnTo>
                <a:lnTo>
                  <a:pt x="40" y="54"/>
                </a:lnTo>
                <a:lnTo>
                  <a:pt x="40" y="54"/>
                </a:lnTo>
                <a:lnTo>
                  <a:pt x="40" y="54"/>
                </a:lnTo>
                <a:lnTo>
                  <a:pt x="40" y="56"/>
                </a:lnTo>
                <a:lnTo>
                  <a:pt x="41" y="56"/>
                </a:lnTo>
                <a:lnTo>
                  <a:pt x="41" y="56"/>
                </a:lnTo>
                <a:lnTo>
                  <a:pt x="41" y="56"/>
                </a:lnTo>
                <a:lnTo>
                  <a:pt x="41" y="56"/>
                </a:lnTo>
                <a:lnTo>
                  <a:pt x="43" y="56"/>
                </a:lnTo>
                <a:lnTo>
                  <a:pt x="43" y="56"/>
                </a:lnTo>
                <a:lnTo>
                  <a:pt x="43" y="57"/>
                </a:lnTo>
                <a:lnTo>
                  <a:pt x="43" y="56"/>
                </a:lnTo>
                <a:lnTo>
                  <a:pt x="43" y="56"/>
                </a:lnTo>
                <a:lnTo>
                  <a:pt x="44" y="56"/>
                </a:lnTo>
                <a:lnTo>
                  <a:pt x="44" y="57"/>
                </a:lnTo>
                <a:lnTo>
                  <a:pt x="43" y="57"/>
                </a:lnTo>
                <a:lnTo>
                  <a:pt x="43" y="57"/>
                </a:lnTo>
                <a:lnTo>
                  <a:pt x="43" y="57"/>
                </a:lnTo>
                <a:lnTo>
                  <a:pt x="43" y="59"/>
                </a:lnTo>
                <a:lnTo>
                  <a:pt x="43" y="59"/>
                </a:lnTo>
                <a:lnTo>
                  <a:pt x="41" y="60"/>
                </a:lnTo>
                <a:lnTo>
                  <a:pt x="41" y="60"/>
                </a:lnTo>
                <a:lnTo>
                  <a:pt x="41" y="60"/>
                </a:lnTo>
                <a:lnTo>
                  <a:pt x="41" y="60"/>
                </a:lnTo>
                <a:lnTo>
                  <a:pt x="41" y="60"/>
                </a:lnTo>
                <a:lnTo>
                  <a:pt x="43" y="61"/>
                </a:lnTo>
                <a:lnTo>
                  <a:pt x="44" y="61"/>
                </a:lnTo>
                <a:lnTo>
                  <a:pt x="44" y="61"/>
                </a:lnTo>
                <a:lnTo>
                  <a:pt x="44" y="61"/>
                </a:lnTo>
                <a:lnTo>
                  <a:pt x="44" y="61"/>
                </a:lnTo>
                <a:lnTo>
                  <a:pt x="46" y="61"/>
                </a:lnTo>
                <a:lnTo>
                  <a:pt x="46" y="61"/>
                </a:lnTo>
                <a:lnTo>
                  <a:pt x="46" y="60"/>
                </a:lnTo>
                <a:lnTo>
                  <a:pt x="46" y="61"/>
                </a:lnTo>
                <a:lnTo>
                  <a:pt x="47" y="60"/>
                </a:lnTo>
                <a:lnTo>
                  <a:pt x="47" y="60"/>
                </a:lnTo>
                <a:lnTo>
                  <a:pt x="46" y="60"/>
                </a:lnTo>
                <a:lnTo>
                  <a:pt x="46" y="59"/>
                </a:lnTo>
                <a:lnTo>
                  <a:pt x="46" y="59"/>
                </a:lnTo>
                <a:lnTo>
                  <a:pt x="46" y="57"/>
                </a:lnTo>
                <a:lnTo>
                  <a:pt x="46" y="57"/>
                </a:lnTo>
                <a:lnTo>
                  <a:pt x="46" y="57"/>
                </a:lnTo>
                <a:lnTo>
                  <a:pt x="47" y="57"/>
                </a:lnTo>
                <a:lnTo>
                  <a:pt x="47" y="57"/>
                </a:lnTo>
                <a:lnTo>
                  <a:pt x="46" y="57"/>
                </a:lnTo>
                <a:lnTo>
                  <a:pt x="46" y="59"/>
                </a:lnTo>
                <a:lnTo>
                  <a:pt x="46" y="60"/>
                </a:lnTo>
                <a:lnTo>
                  <a:pt x="46" y="60"/>
                </a:lnTo>
                <a:lnTo>
                  <a:pt x="47" y="60"/>
                </a:lnTo>
                <a:lnTo>
                  <a:pt x="48" y="59"/>
                </a:lnTo>
                <a:lnTo>
                  <a:pt x="48" y="59"/>
                </a:lnTo>
                <a:lnTo>
                  <a:pt x="48" y="59"/>
                </a:lnTo>
                <a:lnTo>
                  <a:pt x="48" y="57"/>
                </a:lnTo>
                <a:lnTo>
                  <a:pt x="48" y="57"/>
                </a:lnTo>
                <a:lnTo>
                  <a:pt x="48" y="56"/>
                </a:lnTo>
                <a:lnTo>
                  <a:pt x="48" y="56"/>
                </a:lnTo>
                <a:lnTo>
                  <a:pt x="48" y="56"/>
                </a:lnTo>
                <a:lnTo>
                  <a:pt x="48" y="54"/>
                </a:lnTo>
                <a:lnTo>
                  <a:pt x="48" y="54"/>
                </a:lnTo>
                <a:lnTo>
                  <a:pt x="48" y="54"/>
                </a:lnTo>
                <a:lnTo>
                  <a:pt x="48" y="54"/>
                </a:lnTo>
                <a:lnTo>
                  <a:pt x="48" y="54"/>
                </a:lnTo>
                <a:lnTo>
                  <a:pt x="48" y="53"/>
                </a:lnTo>
                <a:lnTo>
                  <a:pt x="48" y="53"/>
                </a:lnTo>
                <a:lnTo>
                  <a:pt x="50" y="51"/>
                </a:lnTo>
                <a:lnTo>
                  <a:pt x="50" y="51"/>
                </a:lnTo>
                <a:lnTo>
                  <a:pt x="51" y="51"/>
                </a:lnTo>
                <a:lnTo>
                  <a:pt x="51" y="50"/>
                </a:lnTo>
                <a:lnTo>
                  <a:pt x="51" y="50"/>
                </a:lnTo>
                <a:lnTo>
                  <a:pt x="50" y="50"/>
                </a:lnTo>
                <a:lnTo>
                  <a:pt x="50" y="50"/>
                </a:lnTo>
                <a:lnTo>
                  <a:pt x="50" y="49"/>
                </a:lnTo>
                <a:lnTo>
                  <a:pt x="50" y="49"/>
                </a:lnTo>
                <a:lnTo>
                  <a:pt x="50" y="49"/>
                </a:lnTo>
                <a:lnTo>
                  <a:pt x="48" y="49"/>
                </a:lnTo>
                <a:lnTo>
                  <a:pt x="48" y="49"/>
                </a:lnTo>
                <a:lnTo>
                  <a:pt x="48" y="50"/>
                </a:lnTo>
                <a:lnTo>
                  <a:pt x="48" y="50"/>
                </a:lnTo>
                <a:lnTo>
                  <a:pt x="48" y="50"/>
                </a:lnTo>
                <a:lnTo>
                  <a:pt x="47" y="50"/>
                </a:lnTo>
                <a:lnTo>
                  <a:pt x="47" y="50"/>
                </a:lnTo>
                <a:lnTo>
                  <a:pt x="47" y="50"/>
                </a:lnTo>
                <a:lnTo>
                  <a:pt x="47" y="50"/>
                </a:lnTo>
                <a:lnTo>
                  <a:pt x="47" y="50"/>
                </a:lnTo>
                <a:lnTo>
                  <a:pt x="47" y="50"/>
                </a:lnTo>
                <a:lnTo>
                  <a:pt x="47" y="49"/>
                </a:lnTo>
                <a:lnTo>
                  <a:pt x="47" y="47"/>
                </a:lnTo>
                <a:lnTo>
                  <a:pt x="47" y="47"/>
                </a:lnTo>
                <a:lnTo>
                  <a:pt x="47" y="47"/>
                </a:lnTo>
                <a:lnTo>
                  <a:pt x="47" y="47"/>
                </a:lnTo>
                <a:lnTo>
                  <a:pt x="48" y="47"/>
                </a:lnTo>
                <a:lnTo>
                  <a:pt x="51" y="47"/>
                </a:lnTo>
                <a:lnTo>
                  <a:pt x="51" y="47"/>
                </a:lnTo>
                <a:lnTo>
                  <a:pt x="50" y="47"/>
                </a:lnTo>
                <a:lnTo>
                  <a:pt x="50" y="47"/>
                </a:lnTo>
                <a:lnTo>
                  <a:pt x="50" y="47"/>
                </a:lnTo>
                <a:lnTo>
                  <a:pt x="51" y="49"/>
                </a:lnTo>
                <a:lnTo>
                  <a:pt x="51" y="49"/>
                </a:lnTo>
                <a:lnTo>
                  <a:pt x="53" y="49"/>
                </a:lnTo>
                <a:lnTo>
                  <a:pt x="53" y="50"/>
                </a:lnTo>
                <a:lnTo>
                  <a:pt x="53" y="50"/>
                </a:lnTo>
                <a:lnTo>
                  <a:pt x="53" y="50"/>
                </a:lnTo>
                <a:lnTo>
                  <a:pt x="53" y="50"/>
                </a:lnTo>
                <a:lnTo>
                  <a:pt x="53" y="50"/>
                </a:lnTo>
                <a:lnTo>
                  <a:pt x="53" y="50"/>
                </a:lnTo>
                <a:lnTo>
                  <a:pt x="53" y="50"/>
                </a:lnTo>
                <a:lnTo>
                  <a:pt x="53" y="50"/>
                </a:lnTo>
                <a:lnTo>
                  <a:pt x="53" y="50"/>
                </a:lnTo>
                <a:lnTo>
                  <a:pt x="53" y="50"/>
                </a:lnTo>
                <a:lnTo>
                  <a:pt x="51" y="50"/>
                </a:lnTo>
                <a:lnTo>
                  <a:pt x="51" y="51"/>
                </a:lnTo>
                <a:lnTo>
                  <a:pt x="51" y="51"/>
                </a:lnTo>
                <a:lnTo>
                  <a:pt x="53" y="51"/>
                </a:lnTo>
                <a:lnTo>
                  <a:pt x="54" y="51"/>
                </a:lnTo>
                <a:lnTo>
                  <a:pt x="54" y="50"/>
                </a:lnTo>
                <a:lnTo>
                  <a:pt x="54" y="50"/>
                </a:lnTo>
                <a:lnTo>
                  <a:pt x="54" y="50"/>
                </a:lnTo>
                <a:lnTo>
                  <a:pt x="54" y="49"/>
                </a:lnTo>
                <a:lnTo>
                  <a:pt x="54" y="47"/>
                </a:lnTo>
                <a:lnTo>
                  <a:pt x="54" y="47"/>
                </a:lnTo>
                <a:lnTo>
                  <a:pt x="54" y="46"/>
                </a:lnTo>
                <a:lnTo>
                  <a:pt x="54" y="46"/>
                </a:lnTo>
                <a:lnTo>
                  <a:pt x="56" y="46"/>
                </a:lnTo>
                <a:lnTo>
                  <a:pt x="56" y="46"/>
                </a:lnTo>
                <a:lnTo>
                  <a:pt x="56" y="46"/>
                </a:lnTo>
                <a:lnTo>
                  <a:pt x="56" y="44"/>
                </a:lnTo>
                <a:lnTo>
                  <a:pt x="57" y="44"/>
                </a:lnTo>
                <a:lnTo>
                  <a:pt x="57" y="43"/>
                </a:lnTo>
                <a:lnTo>
                  <a:pt x="57" y="43"/>
                </a:lnTo>
                <a:lnTo>
                  <a:pt x="57" y="43"/>
                </a:lnTo>
                <a:lnTo>
                  <a:pt x="56" y="43"/>
                </a:lnTo>
                <a:lnTo>
                  <a:pt x="56" y="41"/>
                </a:lnTo>
                <a:lnTo>
                  <a:pt x="56" y="43"/>
                </a:lnTo>
                <a:lnTo>
                  <a:pt x="54" y="43"/>
                </a:lnTo>
                <a:lnTo>
                  <a:pt x="54" y="43"/>
                </a:lnTo>
                <a:lnTo>
                  <a:pt x="54" y="43"/>
                </a:lnTo>
                <a:lnTo>
                  <a:pt x="54" y="43"/>
                </a:lnTo>
                <a:lnTo>
                  <a:pt x="54" y="43"/>
                </a:lnTo>
                <a:lnTo>
                  <a:pt x="54" y="41"/>
                </a:lnTo>
                <a:lnTo>
                  <a:pt x="54" y="41"/>
                </a:lnTo>
                <a:lnTo>
                  <a:pt x="54" y="41"/>
                </a:lnTo>
                <a:lnTo>
                  <a:pt x="54" y="40"/>
                </a:lnTo>
                <a:lnTo>
                  <a:pt x="54" y="40"/>
                </a:lnTo>
                <a:lnTo>
                  <a:pt x="54" y="40"/>
                </a:lnTo>
                <a:lnTo>
                  <a:pt x="54" y="40"/>
                </a:lnTo>
                <a:lnTo>
                  <a:pt x="54" y="39"/>
                </a:lnTo>
                <a:lnTo>
                  <a:pt x="54" y="39"/>
                </a:lnTo>
                <a:lnTo>
                  <a:pt x="54" y="39"/>
                </a:lnTo>
                <a:lnTo>
                  <a:pt x="54" y="37"/>
                </a:lnTo>
                <a:lnTo>
                  <a:pt x="56" y="39"/>
                </a:lnTo>
                <a:lnTo>
                  <a:pt x="56" y="39"/>
                </a:lnTo>
                <a:lnTo>
                  <a:pt x="56" y="39"/>
                </a:lnTo>
                <a:lnTo>
                  <a:pt x="56" y="37"/>
                </a:lnTo>
                <a:lnTo>
                  <a:pt x="56" y="37"/>
                </a:lnTo>
                <a:lnTo>
                  <a:pt x="57" y="37"/>
                </a:lnTo>
                <a:lnTo>
                  <a:pt x="57" y="37"/>
                </a:lnTo>
                <a:lnTo>
                  <a:pt x="57" y="37"/>
                </a:lnTo>
                <a:lnTo>
                  <a:pt x="58" y="37"/>
                </a:lnTo>
                <a:lnTo>
                  <a:pt x="60" y="36"/>
                </a:lnTo>
                <a:lnTo>
                  <a:pt x="60" y="36"/>
                </a:lnTo>
                <a:lnTo>
                  <a:pt x="61" y="36"/>
                </a:lnTo>
                <a:lnTo>
                  <a:pt x="61" y="36"/>
                </a:lnTo>
                <a:lnTo>
                  <a:pt x="61" y="34"/>
                </a:lnTo>
                <a:lnTo>
                  <a:pt x="61" y="34"/>
                </a:lnTo>
                <a:lnTo>
                  <a:pt x="63" y="34"/>
                </a:lnTo>
                <a:lnTo>
                  <a:pt x="63" y="34"/>
                </a:lnTo>
                <a:lnTo>
                  <a:pt x="64" y="34"/>
                </a:lnTo>
                <a:lnTo>
                  <a:pt x="64" y="33"/>
                </a:lnTo>
                <a:lnTo>
                  <a:pt x="65" y="33"/>
                </a:lnTo>
                <a:lnTo>
                  <a:pt x="67" y="31"/>
                </a:lnTo>
                <a:lnTo>
                  <a:pt x="67" y="31"/>
                </a:lnTo>
                <a:lnTo>
                  <a:pt x="67" y="31"/>
                </a:lnTo>
                <a:lnTo>
                  <a:pt x="65" y="30"/>
                </a:lnTo>
                <a:lnTo>
                  <a:pt x="65" y="30"/>
                </a:lnTo>
                <a:lnTo>
                  <a:pt x="65" y="31"/>
                </a:lnTo>
                <a:lnTo>
                  <a:pt x="64" y="31"/>
                </a:lnTo>
                <a:lnTo>
                  <a:pt x="64" y="31"/>
                </a:lnTo>
                <a:lnTo>
                  <a:pt x="64" y="30"/>
                </a:lnTo>
                <a:lnTo>
                  <a:pt x="64" y="30"/>
                </a:lnTo>
                <a:lnTo>
                  <a:pt x="64" y="30"/>
                </a:lnTo>
                <a:lnTo>
                  <a:pt x="64" y="30"/>
                </a:lnTo>
                <a:lnTo>
                  <a:pt x="65" y="30"/>
                </a:lnTo>
                <a:lnTo>
                  <a:pt x="65" y="30"/>
                </a:lnTo>
                <a:lnTo>
                  <a:pt x="67" y="30"/>
                </a:lnTo>
                <a:lnTo>
                  <a:pt x="67" y="29"/>
                </a:lnTo>
                <a:lnTo>
                  <a:pt x="67" y="29"/>
                </a:lnTo>
                <a:lnTo>
                  <a:pt x="67" y="29"/>
                </a:lnTo>
                <a:lnTo>
                  <a:pt x="67" y="29"/>
                </a:lnTo>
                <a:lnTo>
                  <a:pt x="68" y="27"/>
                </a:lnTo>
                <a:lnTo>
                  <a:pt x="68" y="27"/>
                </a:lnTo>
                <a:lnTo>
                  <a:pt x="70" y="26"/>
                </a:lnTo>
                <a:lnTo>
                  <a:pt x="70" y="26"/>
                </a:lnTo>
                <a:lnTo>
                  <a:pt x="70" y="26"/>
                </a:lnTo>
                <a:lnTo>
                  <a:pt x="70" y="24"/>
                </a:lnTo>
                <a:lnTo>
                  <a:pt x="70" y="24"/>
                </a:lnTo>
                <a:lnTo>
                  <a:pt x="70" y="23"/>
                </a:lnTo>
                <a:lnTo>
                  <a:pt x="71" y="23"/>
                </a:lnTo>
                <a:lnTo>
                  <a:pt x="71" y="24"/>
                </a:lnTo>
                <a:lnTo>
                  <a:pt x="71" y="24"/>
                </a:lnTo>
                <a:lnTo>
                  <a:pt x="71" y="24"/>
                </a:lnTo>
                <a:lnTo>
                  <a:pt x="71" y="24"/>
                </a:lnTo>
                <a:lnTo>
                  <a:pt x="73" y="23"/>
                </a:lnTo>
                <a:lnTo>
                  <a:pt x="73" y="23"/>
                </a:lnTo>
                <a:lnTo>
                  <a:pt x="73" y="23"/>
                </a:lnTo>
                <a:lnTo>
                  <a:pt x="74" y="23"/>
                </a:lnTo>
                <a:lnTo>
                  <a:pt x="74" y="23"/>
                </a:lnTo>
                <a:lnTo>
                  <a:pt x="74" y="23"/>
                </a:lnTo>
                <a:lnTo>
                  <a:pt x="74" y="23"/>
                </a:lnTo>
                <a:lnTo>
                  <a:pt x="75" y="22"/>
                </a:lnTo>
                <a:lnTo>
                  <a:pt x="75" y="22"/>
                </a:lnTo>
                <a:lnTo>
                  <a:pt x="77" y="22"/>
                </a:lnTo>
                <a:lnTo>
                  <a:pt x="78" y="22"/>
                </a:lnTo>
                <a:lnTo>
                  <a:pt x="78" y="22"/>
                </a:lnTo>
                <a:lnTo>
                  <a:pt x="80" y="20"/>
                </a:lnTo>
                <a:lnTo>
                  <a:pt x="80" y="20"/>
                </a:lnTo>
                <a:lnTo>
                  <a:pt x="80" y="22"/>
                </a:lnTo>
                <a:lnTo>
                  <a:pt x="80" y="22"/>
                </a:lnTo>
                <a:lnTo>
                  <a:pt x="81" y="22"/>
                </a:lnTo>
                <a:lnTo>
                  <a:pt x="81" y="22"/>
                </a:lnTo>
                <a:lnTo>
                  <a:pt x="81" y="20"/>
                </a:lnTo>
                <a:lnTo>
                  <a:pt x="83" y="20"/>
                </a:lnTo>
                <a:lnTo>
                  <a:pt x="83" y="20"/>
                </a:lnTo>
                <a:lnTo>
                  <a:pt x="84" y="20"/>
                </a:lnTo>
                <a:lnTo>
                  <a:pt x="84" y="20"/>
                </a:lnTo>
                <a:lnTo>
                  <a:pt x="84" y="20"/>
                </a:lnTo>
                <a:lnTo>
                  <a:pt x="85" y="20"/>
                </a:lnTo>
                <a:lnTo>
                  <a:pt x="85" y="19"/>
                </a:lnTo>
                <a:lnTo>
                  <a:pt x="85" y="19"/>
                </a:lnTo>
                <a:lnTo>
                  <a:pt x="85" y="20"/>
                </a:lnTo>
                <a:lnTo>
                  <a:pt x="87" y="20"/>
                </a:lnTo>
                <a:lnTo>
                  <a:pt x="87" y="19"/>
                </a:lnTo>
                <a:lnTo>
                  <a:pt x="88" y="19"/>
                </a:lnTo>
                <a:lnTo>
                  <a:pt x="88" y="19"/>
                </a:lnTo>
                <a:lnTo>
                  <a:pt x="88" y="19"/>
                </a:lnTo>
                <a:lnTo>
                  <a:pt x="88" y="19"/>
                </a:lnTo>
                <a:lnTo>
                  <a:pt x="88" y="19"/>
                </a:lnTo>
                <a:lnTo>
                  <a:pt x="88" y="19"/>
                </a:lnTo>
                <a:lnTo>
                  <a:pt x="88" y="19"/>
                </a:lnTo>
                <a:lnTo>
                  <a:pt x="88" y="19"/>
                </a:lnTo>
                <a:lnTo>
                  <a:pt x="90" y="19"/>
                </a:lnTo>
                <a:lnTo>
                  <a:pt x="90" y="19"/>
                </a:lnTo>
                <a:lnTo>
                  <a:pt x="90" y="19"/>
                </a:lnTo>
                <a:lnTo>
                  <a:pt x="91" y="19"/>
                </a:lnTo>
                <a:lnTo>
                  <a:pt x="91" y="19"/>
                </a:lnTo>
                <a:lnTo>
                  <a:pt x="91" y="19"/>
                </a:lnTo>
                <a:lnTo>
                  <a:pt x="91" y="19"/>
                </a:lnTo>
                <a:lnTo>
                  <a:pt x="91" y="17"/>
                </a:lnTo>
                <a:lnTo>
                  <a:pt x="91" y="17"/>
                </a:lnTo>
                <a:lnTo>
                  <a:pt x="91" y="17"/>
                </a:lnTo>
                <a:lnTo>
                  <a:pt x="93" y="17"/>
                </a:lnTo>
                <a:lnTo>
                  <a:pt x="93" y="17"/>
                </a:lnTo>
                <a:lnTo>
                  <a:pt x="93" y="17"/>
                </a:lnTo>
                <a:lnTo>
                  <a:pt x="93" y="17"/>
                </a:lnTo>
                <a:lnTo>
                  <a:pt x="94" y="19"/>
                </a:lnTo>
                <a:lnTo>
                  <a:pt x="94" y="19"/>
                </a:lnTo>
                <a:lnTo>
                  <a:pt x="94" y="17"/>
                </a:lnTo>
                <a:lnTo>
                  <a:pt x="94" y="17"/>
                </a:lnTo>
                <a:lnTo>
                  <a:pt x="94" y="19"/>
                </a:lnTo>
                <a:lnTo>
                  <a:pt x="95" y="19"/>
                </a:lnTo>
                <a:lnTo>
                  <a:pt x="95" y="19"/>
                </a:lnTo>
                <a:lnTo>
                  <a:pt x="97" y="17"/>
                </a:lnTo>
                <a:lnTo>
                  <a:pt x="98" y="17"/>
                </a:lnTo>
                <a:lnTo>
                  <a:pt x="98" y="17"/>
                </a:lnTo>
                <a:lnTo>
                  <a:pt x="98" y="17"/>
                </a:lnTo>
                <a:lnTo>
                  <a:pt x="98" y="17"/>
                </a:lnTo>
                <a:lnTo>
                  <a:pt x="98" y="17"/>
                </a:lnTo>
                <a:lnTo>
                  <a:pt x="98" y="17"/>
                </a:lnTo>
                <a:lnTo>
                  <a:pt x="100" y="17"/>
                </a:lnTo>
                <a:lnTo>
                  <a:pt x="101" y="17"/>
                </a:lnTo>
                <a:lnTo>
                  <a:pt x="101" y="17"/>
                </a:lnTo>
                <a:lnTo>
                  <a:pt x="103" y="17"/>
                </a:lnTo>
                <a:lnTo>
                  <a:pt x="103" y="17"/>
                </a:lnTo>
                <a:lnTo>
                  <a:pt x="103" y="17"/>
                </a:lnTo>
                <a:lnTo>
                  <a:pt x="103" y="17"/>
                </a:lnTo>
                <a:lnTo>
                  <a:pt x="104" y="17"/>
                </a:lnTo>
                <a:lnTo>
                  <a:pt x="104" y="17"/>
                </a:lnTo>
                <a:lnTo>
                  <a:pt x="104" y="17"/>
                </a:lnTo>
                <a:lnTo>
                  <a:pt x="104" y="17"/>
                </a:lnTo>
                <a:lnTo>
                  <a:pt x="104" y="17"/>
                </a:lnTo>
                <a:lnTo>
                  <a:pt x="104" y="17"/>
                </a:lnTo>
                <a:lnTo>
                  <a:pt x="104" y="17"/>
                </a:lnTo>
                <a:lnTo>
                  <a:pt x="105" y="17"/>
                </a:lnTo>
                <a:lnTo>
                  <a:pt x="105" y="17"/>
                </a:lnTo>
                <a:lnTo>
                  <a:pt x="105" y="17"/>
                </a:lnTo>
                <a:lnTo>
                  <a:pt x="105" y="17"/>
                </a:lnTo>
                <a:lnTo>
                  <a:pt x="105" y="17"/>
                </a:lnTo>
                <a:lnTo>
                  <a:pt x="105" y="16"/>
                </a:lnTo>
                <a:lnTo>
                  <a:pt x="105" y="16"/>
                </a:lnTo>
                <a:lnTo>
                  <a:pt x="105" y="14"/>
                </a:lnTo>
                <a:lnTo>
                  <a:pt x="105" y="14"/>
                </a:lnTo>
                <a:lnTo>
                  <a:pt x="107" y="14"/>
                </a:lnTo>
                <a:lnTo>
                  <a:pt x="107" y="14"/>
                </a:lnTo>
                <a:lnTo>
                  <a:pt x="107" y="14"/>
                </a:lnTo>
                <a:lnTo>
                  <a:pt x="108" y="14"/>
                </a:lnTo>
                <a:lnTo>
                  <a:pt x="108" y="14"/>
                </a:lnTo>
                <a:lnTo>
                  <a:pt x="108" y="14"/>
                </a:lnTo>
                <a:lnTo>
                  <a:pt x="110" y="14"/>
                </a:lnTo>
                <a:lnTo>
                  <a:pt x="110" y="14"/>
                </a:lnTo>
                <a:lnTo>
                  <a:pt x="110" y="14"/>
                </a:lnTo>
                <a:lnTo>
                  <a:pt x="110" y="16"/>
                </a:lnTo>
                <a:lnTo>
                  <a:pt x="110" y="17"/>
                </a:lnTo>
                <a:lnTo>
                  <a:pt x="110" y="17"/>
                </a:lnTo>
                <a:lnTo>
                  <a:pt x="110" y="17"/>
                </a:lnTo>
                <a:lnTo>
                  <a:pt x="110" y="17"/>
                </a:lnTo>
                <a:lnTo>
                  <a:pt x="110" y="16"/>
                </a:lnTo>
                <a:lnTo>
                  <a:pt x="111" y="14"/>
                </a:lnTo>
                <a:lnTo>
                  <a:pt x="111" y="14"/>
                </a:lnTo>
                <a:lnTo>
                  <a:pt x="111" y="14"/>
                </a:lnTo>
                <a:lnTo>
                  <a:pt x="111" y="13"/>
                </a:lnTo>
                <a:lnTo>
                  <a:pt x="112" y="14"/>
                </a:lnTo>
                <a:lnTo>
                  <a:pt x="112" y="16"/>
                </a:lnTo>
                <a:lnTo>
                  <a:pt x="112" y="16"/>
                </a:lnTo>
                <a:lnTo>
                  <a:pt x="114" y="16"/>
                </a:lnTo>
                <a:lnTo>
                  <a:pt x="114" y="14"/>
                </a:lnTo>
                <a:lnTo>
                  <a:pt x="114" y="14"/>
                </a:lnTo>
                <a:lnTo>
                  <a:pt x="115" y="13"/>
                </a:lnTo>
                <a:lnTo>
                  <a:pt x="115" y="13"/>
                </a:lnTo>
                <a:lnTo>
                  <a:pt x="115" y="13"/>
                </a:lnTo>
                <a:lnTo>
                  <a:pt x="115" y="13"/>
                </a:lnTo>
                <a:lnTo>
                  <a:pt x="118" y="13"/>
                </a:lnTo>
                <a:lnTo>
                  <a:pt x="120" y="13"/>
                </a:lnTo>
                <a:lnTo>
                  <a:pt x="121" y="13"/>
                </a:lnTo>
                <a:lnTo>
                  <a:pt x="121" y="13"/>
                </a:lnTo>
                <a:lnTo>
                  <a:pt x="122" y="13"/>
                </a:lnTo>
                <a:lnTo>
                  <a:pt x="122" y="14"/>
                </a:lnTo>
                <a:lnTo>
                  <a:pt x="122" y="14"/>
                </a:lnTo>
                <a:lnTo>
                  <a:pt x="122" y="14"/>
                </a:lnTo>
                <a:lnTo>
                  <a:pt x="124" y="13"/>
                </a:lnTo>
                <a:lnTo>
                  <a:pt x="124" y="13"/>
                </a:lnTo>
                <a:lnTo>
                  <a:pt x="124" y="13"/>
                </a:lnTo>
                <a:lnTo>
                  <a:pt x="124" y="13"/>
                </a:lnTo>
                <a:lnTo>
                  <a:pt x="124" y="13"/>
                </a:lnTo>
                <a:lnTo>
                  <a:pt x="125" y="13"/>
                </a:lnTo>
                <a:lnTo>
                  <a:pt x="125" y="13"/>
                </a:lnTo>
                <a:lnTo>
                  <a:pt x="125" y="14"/>
                </a:lnTo>
                <a:lnTo>
                  <a:pt x="125" y="14"/>
                </a:lnTo>
                <a:lnTo>
                  <a:pt x="125" y="13"/>
                </a:lnTo>
                <a:lnTo>
                  <a:pt x="127" y="13"/>
                </a:lnTo>
                <a:lnTo>
                  <a:pt x="128" y="13"/>
                </a:lnTo>
                <a:lnTo>
                  <a:pt x="128" y="13"/>
                </a:lnTo>
                <a:lnTo>
                  <a:pt x="130" y="13"/>
                </a:lnTo>
                <a:lnTo>
                  <a:pt x="130" y="13"/>
                </a:lnTo>
                <a:lnTo>
                  <a:pt x="130" y="13"/>
                </a:lnTo>
                <a:lnTo>
                  <a:pt x="130" y="13"/>
                </a:lnTo>
                <a:lnTo>
                  <a:pt x="130" y="12"/>
                </a:lnTo>
                <a:lnTo>
                  <a:pt x="130" y="12"/>
                </a:lnTo>
                <a:lnTo>
                  <a:pt x="131" y="12"/>
                </a:lnTo>
                <a:lnTo>
                  <a:pt x="131" y="12"/>
                </a:lnTo>
                <a:lnTo>
                  <a:pt x="131" y="12"/>
                </a:lnTo>
                <a:lnTo>
                  <a:pt x="131" y="12"/>
                </a:lnTo>
                <a:lnTo>
                  <a:pt x="131" y="13"/>
                </a:lnTo>
                <a:lnTo>
                  <a:pt x="131" y="13"/>
                </a:lnTo>
                <a:lnTo>
                  <a:pt x="131" y="12"/>
                </a:lnTo>
                <a:lnTo>
                  <a:pt x="131" y="12"/>
                </a:lnTo>
                <a:lnTo>
                  <a:pt x="131" y="12"/>
                </a:lnTo>
                <a:lnTo>
                  <a:pt x="131" y="13"/>
                </a:lnTo>
                <a:lnTo>
                  <a:pt x="131" y="13"/>
                </a:lnTo>
                <a:lnTo>
                  <a:pt x="132" y="13"/>
                </a:lnTo>
                <a:lnTo>
                  <a:pt x="134" y="13"/>
                </a:lnTo>
                <a:lnTo>
                  <a:pt x="135" y="13"/>
                </a:lnTo>
                <a:lnTo>
                  <a:pt x="135" y="13"/>
                </a:lnTo>
                <a:lnTo>
                  <a:pt x="135" y="13"/>
                </a:lnTo>
                <a:lnTo>
                  <a:pt x="135" y="13"/>
                </a:lnTo>
                <a:lnTo>
                  <a:pt x="135" y="13"/>
                </a:lnTo>
                <a:lnTo>
                  <a:pt x="135" y="14"/>
                </a:lnTo>
                <a:lnTo>
                  <a:pt x="135" y="14"/>
                </a:lnTo>
                <a:lnTo>
                  <a:pt x="135" y="14"/>
                </a:lnTo>
                <a:lnTo>
                  <a:pt x="135" y="14"/>
                </a:lnTo>
                <a:lnTo>
                  <a:pt x="135" y="13"/>
                </a:lnTo>
                <a:lnTo>
                  <a:pt x="137" y="13"/>
                </a:lnTo>
                <a:lnTo>
                  <a:pt x="137" y="13"/>
                </a:lnTo>
                <a:lnTo>
                  <a:pt x="137" y="14"/>
                </a:lnTo>
                <a:lnTo>
                  <a:pt x="138" y="14"/>
                </a:lnTo>
                <a:lnTo>
                  <a:pt x="138" y="14"/>
                </a:lnTo>
                <a:lnTo>
                  <a:pt x="140" y="14"/>
                </a:lnTo>
                <a:lnTo>
                  <a:pt x="140" y="14"/>
                </a:lnTo>
                <a:lnTo>
                  <a:pt x="141" y="14"/>
                </a:lnTo>
                <a:lnTo>
                  <a:pt x="142" y="14"/>
                </a:lnTo>
                <a:lnTo>
                  <a:pt x="142" y="13"/>
                </a:lnTo>
                <a:lnTo>
                  <a:pt x="144" y="13"/>
                </a:lnTo>
                <a:lnTo>
                  <a:pt x="144" y="13"/>
                </a:lnTo>
                <a:lnTo>
                  <a:pt x="144" y="13"/>
                </a:lnTo>
                <a:lnTo>
                  <a:pt x="145" y="13"/>
                </a:lnTo>
                <a:lnTo>
                  <a:pt x="145" y="13"/>
                </a:lnTo>
                <a:lnTo>
                  <a:pt x="144" y="14"/>
                </a:lnTo>
                <a:lnTo>
                  <a:pt x="144" y="14"/>
                </a:lnTo>
                <a:lnTo>
                  <a:pt x="145" y="14"/>
                </a:lnTo>
                <a:lnTo>
                  <a:pt x="145" y="14"/>
                </a:lnTo>
                <a:lnTo>
                  <a:pt x="145" y="14"/>
                </a:lnTo>
                <a:lnTo>
                  <a:pt x="145" y="14"/>
                </a:lnTo>
                <a:lnTo>
                  <a:pt x="147" y="14"/>
                </a:lnTo>
                <a:lnTo>
                  <a:pt x="147" y="14"/>
                </a:lnTo>
                <a:lnTo>
                  <a:pt x="147" y="13"/>
                </a:lnTo>
                <a:lnTo>
                  <a:pt x="147" y="13"/>
                </a:lnTo>
                <a:lnTo>
                  <a:pt x="147" y="14"/>
                </a:lnTo>
                <a:lnTo>
                  <a:pt x="148" y="14"/>
                </a:lnTo>
                <a:lnTo>
                  <a:pt x="150" y="13"/>
                </a:lnTo>
                <a:lnTo>
                  <a:pt x="150" y="13"/>
                </a:lnTo>
                <a:lnTo>
                  <a:pt x="150" y="13"/>
                </a:lnTo>
                <a:lnTo>
                  <a:pt x="150" y="13"/>
                </a:lnTo>
                <a:lnTo>
                  <a:pt x="150" y="13"/>
                </a:lnTo>
                <a:lnTo>
                  <a:pt x="150" y="14"/>
                </a:lnTo>
                <a:lnTo>
                  <a:pt x="150" y="14"/>
                </a:lnTo>
                <a:lnTo>
                  <a:pt x="151" y="13"/>
                </a:lnTo>
                <a:lnTo>
                  <a:pt x="151" y="13"/>
                </a:lnTo>
                <a:lnTo>
                  <a:pt x="151" y="13"/>
                </a:lnTo>
                <a:lnTo>
                  <a:pt x="151" y="13"/>
                </a:lnTo>
                <a:lnTo>
                  <a:pt x="151" y="13"/>
                </a:lnTo>
                <a:lnTo>
                  <a:pt x="152" y="14"/>
                </a:lnTo>
                <a:lnTo>
                  <a:pt x="152" y="14"/>
                </a:lnTo>
                <a:lnTo>
                  <a:pt x="152" y="14"/>
                </a:lnTo>
                <a:lnTo>
                  <a:pt x="154" y="14"/>
                </a:lnTo>
                <a:lnTo>
                  <a:pt x="154" y="14"/>
                </a:lnTo>
                <a:lnTo>
                  <a:pt x="154" y="14"/>
                </a:lnTo>
                <a:lnTo>
                  <a:pt x="154" y="13"/>
                </a:lnTo>
                <a:lnTo>
                  <a:pt x="154" y="13"/>
                </a:lnTo>
                <a:lnTo>
                  <a:pt x="155" y="14"/>
                </a:lnTo>
                <a:lnTo>
                  <a:pt x="155" y="14"/>
                </a:lnTo>
                <a:lnTo>
                  <a:pt x="155" y="14"/>
                </a:lnTo>
                <a:lnTo>
                  <a:pt x="155" y="14"/>
                </a:lnTo>
                <a:lnTo>
                  <a:pt x="155" y="13"/>
                </a:lnTo>
                <a:lnTo>
                  <a:pt x="158" y="14"/>
                </a:lnTo>
                <a:lnTo>
                  <a:pt x="157" y="14"/>
                </a:lnTo>
                <a:lnTo>
                  <a:pt x="157" y="14"/>
                </a:lnTo>
                <a:lnTo>
                  <a:pt x="157" y="14"/>
                </a:lnTo>
                <a:lnTo>
                  <a:pt x="157" y="16"/>
                </a:lnTo>
                <a:lnTo>
                  <a:pt x="155" y="16"/>
                </a:lnTo>
                <a:lnTo>
                  <a:pt x="155" y="16"/>
                </a:lnTo>
                <a:lnTo>
                  <a:pt x="155" y="16"/>
                </a:lnTo>
                <a:lnTo>
                  <a:pt x="155" y="17"/>
                </a:lnTo>
                <a:lnTo>
                  <a:pt x="155" y="17"/>
                </a:lnTo>
                <a:lnTo>
                  <a:pt x="155" y="17"/>
                </a:lnTo>
                <a:lnTo>
                  <a:pt x="157" y="17"/>
                </a:lnTo>
                <a:lnTo>
                  <a:pt x="157" y="17"/>
                </a:lnTo>
                <a:lnTo>
                  <a:pt x="158" y="19"/>
                </a:lnTo>
                <a:lnTo>
                  <a:pt x="158" y="19"/>
                </a:lnTo>
                <a:lnTo>
                  <a:pt x="158" y="19"/>
                </a:lnTo>
                <a:lnTo>
                  <a:pt x="158" y="19"/>
                </a:lnTo>
                <a:lnTo>
                  <a:pt x="160" y="19"/>
                </a:lnTo>
                <a:lnTo>
                  <a:pt x="160" y="19"/>
                </a:lnTo>
                <a:lnTo>
                  <a:pt x="161" y="20"/>
                </a:lnTo>
                <a:lnTo>
                  <a:pt x="161" y="20"/>
                </a:lnTo>
                <a:lnTo>
                  <a:pt x="162" y="19"/>
                </a:lnTo>
                <a:lnTo>
                  <a:pt x="162" y="19"/>
                </a:lnTo>
                <a:lnTo>
                  <a:pt x="162" y="19"/>
                </a:lnTo>
                <a:lnTo>
                  <a:pt x="162" y="17"/>
                </a:lnTo>
                <a:lnTo>
                  <a:pt x="162" y="17"/>
                </a:lnTo>
                <a:lnTo>
                  <a:pt x="162" y="16"/>
                </a:lnTo>
                <a:lnTo>
                  <a:pt x="162" y="16"/>
                </a:lnTo>
                <a:lnTo>
                  <a:pt x="162" y="14"/>
                </a:lnTo>
                <a:lnTo>
                  <a:pt x="162" y="14"/>
                </a:lnTo>
                <a:lnTo>
                  <a:pt x="162" y="14"/>
                </a:lnTo>
                <a:lnTo>
                  <a:pt x="162" y="14"/>
                </a:lnTo>
                <a:lnTo>
                  <a:pt x="162" y="13"/>
                </a:lnTo>
                <a:lnTo>
                  <a:pt x="164" y="13"/>
                </a:lnTo>
                <a:lnTo>
                  <a:pt x="164" y="13"/>
                </a:lnTo>
                <a:lnTo>
                  <a:pt x="164" y="13"/>
                </a:lnTo>
                <a:lnTo>
                  <a:pt x="165" y="14"/>
                </a:lnTo>
                <a:lnTo>
                  <a:pt x="165" y="14"/>
                </a:lnTo>
                <a:lnTo>
                  <a:pt x="167" y="14"/>
                </a:lnTo>
                <a:lnTo>
                  <a:pt x="167" y="14"/>
                </a:lnTo>
                <a:lnTo>
                  <a:pt x="167" y="16"/>
                </a:lnTo>
                <a:lnTo>
                  <a:pt x="167" y="16"/>
                </a:lnTo>
                <a:lnTo>
                  <a:pt x="165" y="16"/>
                </a:lnTo>
                <a:lnTo>
                  <a:pt x="165" y="16"/>
                </a:lnTo>
                <a:lnTo>
                  <a:pt x="165" y="16"/>
                </a:lnTo>
                <a:lnTo>
                  <a:pt x="167" y="16"/>
                </a:lnTo>
                <a:lnTo>
                  <a:pt x="168" y="17"/>
                </a:lnTo>
                <a:lnTo>
                  <a:pt x="168" y="17"/>
                </a:lnTo>
                <a:lnTo>
                  <a:pt x="169" y="17"/>
                </a:lnTo>
                <a:lnTo>
                  <a:pt x="169" y="17"/>
                </a:lnTo>
                <a:lnTo>
                  <a:pt x="169" y="17"/>
                </a:lnTo>
                <a:lnTo>
                  <a:pt x="171" y="17"/>
                </a:lnTo>
                <a:lnTo>
                  <a:pt x="171" y="17"/>
                </a:lnTo>
                <a:lnTo>
                  <a:pt x="172" y="17"/>
                </a:lnTo>
                <a:lnTo>
                  <a:pt x="174" y="17"/>
                </a:lnTo>
                <a:lnTo>
                  <a:pt x="174" y="17"/>
                </a:lnTo>
                <a:lnTo>
                  <a:pt x="174" y="17"/>
                </a:lnTo>
                <a:lnTo>
                  <a:pt x="174" y="17"/>
                </a:lnTo>
                <a:lnTo>
                  <a:pt x="174" y="17"/>
                </a:lnTo>
                <a:lnTo>
                  <a:pt x="174" y="17"/>
                </a:lnTo>
                <a:lnTo>
                  <a:pt x="174" y="16"/>
                </a:lnTo>
                <a:lnTo>
                  <a:pt x="174" y="16"/>
                </a:lnTo>
                <a:lnTo>
                  <a:pt x="174" y="16"/>
                </a:lnTo>
                <a:lnTo>
                  <a:pt x="175" y="17"/>
                </a:lnTo>
                <a:lnTo>
                  <a:pt x="175" y="17"/>
                </a:lnTo>
                <a:lnTo>
                  <a:pt x="175" y="16"/>
                </a:lnTo>
                <a:lnTo>
                  <a:pt x="175" y="16"/>
                </a:lnTo>
                <a:lnTo>
                  <a:pt x="175" y="16"/>
                </a:lnTo>
                <a:lnTo>
                  <a:pt x="175" y="16"/>
                </a:lnTo>
                <a:lnTo>
                  <a:pt x="175" y="14"/>
                </a:lnTo>
                <a:lnTo>
                  <a:pt x="174" y="14"/>
                </a:lnTo>
                <a:lnTo>
                  <a:pt x="174" y="14"/>
                </a:lnTo>
                <a:lnTo>
                  <a:pt x="174" y="14"/>
                </a:lnTo>
                <a:lnTo>
                  <a:pt x="174" y="14"/>
                </a:lnTo>
                <a:lnTo>
                  <a:pt x="175" y="14"/>
                </a:lnTo>
                <a:lnTo>
                  <a:pt x="175" y="14"/>
                </a:lnTo>
                <a:lnTo>
                  <a:pt x="175" y="14"/>
                </a:lnTo>
                <a:lnTo>
                  <a:pt x="175" y="14"/>
                </a:lnTo>
                <a:lnTo>
                  <a:pt x="177" y="16"/>
                </a:lnTo>
                <a:lnTo>
                  <a:pt x="177" y="16"/>
                </a:lnTo>
                <a:lnTo>
                  <a:pt x="175" y="16"/>
                </a:lnTo>
                <a:lnTo>
                  <a:pt x="175" y="17"/>
                </a:lnTo>
                <a:lnTo>
                  <a:pt x="175" y="17"/>
                </a:lnTo>
                <a:lnTo>
                  <a:pt x="177" y="17"/>
                </a:lnTo>
                <a:lnTo>
                  <a:pt x="177" y="17"/>
                </a:lnTo>
                <a:lnTo>
                  <a:pt x="177" y="17"/>
                </a:lnTo>
                <a:lnTo>
                  <a:pt x="177" y="17"/>
                </a:lnTo>
                <a:lnTo>
                  <a:pt x="177" y="17"/>
                </a:lnTo>
                <a:lnTo>
                  <a:pt x="177" y="17"/>
                </a:lnTo>
                <a:lnTo>
                  <a:pt x="178" y="16"/>
                </a:lnTo>
                <a:lnTo>
                  <a:pt x="178" y="16"/>
                </a:lnTo>
                <a:lnTo>
                  <a:pt x="178" y="17"/>
                </a:lnTo>
                <a:lnTo>
                  <a:pt x="179" y="17"/>
                </a:lnTo>
                <a:lnTo>
                  <a:pt x="179" y="17"/>
                </a:lnTo>
                <a:lnTo>
                  <a:pt x="179" y="16"/>
                </a:lnTo>
                <a:lnTo>
                  <a:pt x="179" y="16"/>
                </a:lnTo>
                <a:lnTo>
                  <a:pt x="181" y="17"/>
                </a:lnTo>
                <a:lnTo>
                  <a:pt x="181" y="17"/>
                </a:lnTo>
                <a:lnTo>
                  <a:pt x="182" y="17"/>
                </a:lnTo>
                <a:lnTo>
                  <a:pt x="184" y="17"/>
                </a:lnTo>
                <a:lnTo>
                  <a:pt x="184" y="17"/>
                </a:lnTo>
                <a:lnTo>
                  <a:pt x="184" y="16"/>
                </a:lnTo>
                <a:lnTo>
                  <a:pt x="185" y="16"/>
                </a:lnTo>
                <a:lnTo>
                  <a:pt x="185" y="16"/>
                </a:lnTo>
                <a:lnTo>
                  <a:pt x="187" y="16"/>
                </a:lnTo>
                <a:lnTo>
                  <a:pt x="188" y="16"/>
                </a:lnTo>
                <a:lnTo>
                  <a:pt x="188" y="16"/>
                </a:lnTo>
                <a:lnTo>
                  <a:pt x="188" y="14"/>
                </a:lnTo>
                <a:lnTo>
                  <a:pt x="188" y="14"/>
                </a:lnTo>
                <a:lnTo>
                  <a:pt x="188" y="13"/>
                </a:lnTo>
                <a:lnTo>
                  <a:pt x="188" y="13"/>
                </a:lnTo>
                <a:lnTo>
                  <a:pt x="188" y="13"/>
                </a:lnTo>
                <a:lnTo>
                  <a:pt x="189" y="13"/>
                </a:lnTo>
                <a:lnTo>
                  <a:pt x="189" y="13"/>
                </a:lnTo>
                <a:lnTo>
                  <a:pt x="191" y="13"/>
                </a:lnTo>
                <a:lnTo>
                  <a:pt x="191" y="13"/>
                </a:lnTo>
                <a:lnTo>
                  <a:pt x="191" y="13"/>
                </a:lnTo>
                <a:lnTo>
                  <a:pt x="191" y="13"/>
                </a:lnTo>
                <a:lnTo>
                  <a:pt x="189" y="13"/>
                </a:lnTo>
                <a:lnTo>
                  <a:pt x="188" y="13"/>
                </a:lnTo>
                <a:lnTo>
                  <a:pt x="188" y="14"/>
                </a:lnTo>
                <a:lnTo>
                  <a:pt x="188" y="14"/>
                </a:lnTo>
                <a:lnTo>
                  <a:pt x="188" y="14"/>
                </a:lnTo>
                <a:lnTo>
                  <a:pt x="188" y="14"/>
                </a:lnTo>
                <a:lnTo>
                  <a:pt x="189" y="16"/>
                </a:lnTo>
                <a:lnTo>
                  <a:pt x="189" y="16"/>
                </a:lnTo>
                <a:lnTo>
                  <a:pt x="191" y="16"/>
                </a:lnTo>
                <a:lnTo>
                  <a:pt x="192" y="16"/>
                </a:lnTo>
                <a:lnTo>
                  <a:pt x="195" y="16"/>
                </a:lnTo>
                <a:lnTo>
                  <a:pt x="195" y="16"/>
                </a:lnTo>
                <a:lnTo>
                  <a:pt x="195" y="14"/>
                </a:lnTo>
                <a:lnTo>
                  <a:pt x="195" y="14"/>
                </a:lnTo>
                <a:lnTo>
                  <a:pt x="197" y="14"/>
                </a:lnTo>
                <a:lnTo>
                  <a:pt x="197" y="14"/>
                </a:lnTo>
                <a:lnTo>
                  <a:pt x="198" y="14"/>
                </a:lnTo>
                <a:lnTo>
                  <a:pt x="198" y="14"/>
                </a:lnTo>
                <a:lnTo>
                  <a:pt x="198" y="14"/>
                </a:lnTo>
                <a:lnTo>
                  <a:pt x="198" y="14"/>
                </a:lnTo>
                <a:lnTo>
                  <a:pt x="199" y="14"/>
                </a:lnTo>
                <a:lnTo>
                  <a:pt x="199" y="14"/>
                </a:lnTo>
                <a:lnTo>
                  <a:pt x="201" y="14"/>
                </a:lnTo>
                <a:lnTo>
                  <a:pt x="202" y="14"/>
                </a:lnTo>
                <a:lnTo>
                  <a:pt x="202" y="14"/>
                </a:lnTo>
                <a:lnTo>
                  <a:pt x="204" y="14"/>
                </a:lnTo>
                <a:lnTo>
                  <a:pt x="205" y="13"/>
                </a:lnTo>
                <a:lnTo>
                  <a:pt x="205" y="13"/>
                </a:lnTo>
                <a:lnTo>
                  <a:pt x="205" y="13"/>
                </a:lnTo>
                <a:lnTo>
                  <a:pt x="205" y="13"/>
                </a:lnTo>
                <a:lnTo>
                  <a:pt x="205" y="13"/>
                </a:lnTo>
                <a:lnTo>
                  <a:pt x="207" y="13"/>
                </a:lnTo>
                <a:lnTo>
                  <a:pt x="207" y="13"/>
                </a:lnTo>
                <a:lnTo>
                  <a:pt x="207" y="13"/>
                </a:lnTo>
                <a:lnTo>
                  <a:pt x="208" y="13"/>
                </a:lnTo>
                <a:lnTo>
                  <a:pt x="208" y="13"/>
                </a:lnTo>
                <a:lnTo>
                  <a:pt x="208" y="13"/>
                </a:lnTo>
                <a:lnTo>
                  <a:pt x="208" y="13"/>
                </a:lnTo>
                <a:lnTo>
                  <a:pt x="209" y="13"/>
                </a:lnTo>
                <a:lnTo>
                  <a:pt x="209" y="13"/>
                </a:lnTo>
                <a:lnTo>
                  <a:pt x="209" y="13"/>
                </a:lnTo>
                <a:lnTo>
                  <a:pt x="211" y="13"/>
                </a:lnTo>
                <a:lnTo>
                  <a:pt x="212" y="13"/>
                </a:lnTo>
                <a:lnTo>
                  <a:pt x="214" y="13"/>
                </a:lnTo>
                <a:lnTo>
                  <a:pt x="215" y="12"/>
                </a:lnTo>
                <a:lnTo>
                  <a:pt x="215" y="12"/>
                </a:lnTo>
                <a:lnTo>
                  <a:pt x="215" y="12"/>
                </a:lnTo>
                <a:lnTo>
                  <a:pt x="215" y="12"/>
                </a:lnTo>
                <a:lnTo>
                  <a:pt x="215" y="12"/>
                </a:lnTo>
                <a:lnTo>
                  <a:pt x="215" y="12"/>
                </a:lnTo>
                <a:lnTo>
                  <a:pt x="216" y="12"/>
                </a:lnTo>
                <a:lnTo>
                  <a:pt x="216" y="12"/>
                </a:lnTo>
                <a:lnTo>
                  <a:pt x="216" y="12"/>
                </a:lnTo>
                <a:lnTo>
                  <a:pt x="216" y="13"/>
                </a:lnTo>
                <a:lnTo>
                  <a:pt x="216" y="13"/>
                </a:lnTo>
                <a:lnTo>
                  <a:pt x="216" y="13"/>
                </a:lnTo>
                <a:lnTo>
                  <a:pt x="218" y="14"/>
                </a:lnTo>
                <a:lnTo>
                  <a:pt x="218" y="14"/>
                </a:lnTo>
                <a:lnTo>
                  <a:pt x="218" y="13"/>
                </a:lnTo>
                <a:lnTo>
                  <a:pt x="219" y="13"/>
                </a:lnTo>
                <a:lnTo>
                  <a:pt x="221" y="13"/>
                </a:lnTo>
                <a:lnTo>
                  <a:pt x="221" y="13"/>
                </a:lnTo>
                <a:lnTo>
                  <a:pt x="221" y="13"/>
                </a:lnTo>
                <a:lnTo>
                  <a:pt x="222" y="13"/>
                </a:lnTo>
                <a:lnTo>
                  <a:pt x="222" y="13"/>
                </a:lnTo>
                <a:lnTo>
                  <a:pt x="222" y="13"/>
                </a:lnTo>
                <a:lnTo>
                  <a:pt x="224" y="13"/>
                </a:lnTo>
                <a:lnTo>
                  <a:pt x="224" y="13"/>
                </a:lnTo>
                <a:lnTo>
                  <a:pt x="224" y="13"/>
                </a:lnTo>
                <a:lnTo>
                  <a:pt x="224" y="13"/>
                </a:lnTo>
                <a:lnTo>
                  <a:pt x="224" y="13"/>
                </a:lnTo>
                <a:lnTo>
                  <a:pt x="225" y="12"/>
                </a:lnTo>
                <a:lnTo>
                  <a:pt x="225" y="12"/>
                </a:lnTo>
                <a:lnTo>
                  <a:pt x="225" y="12"/>
                </a:lnTo>
                <a:lnTo>
                  <a:pt x="225" y="12"/>
                </a:lnTo>
                <a:lnTo>
                  <a:pt x="225" y="12"/>
                </a:lnTo>
                <a:lnTo>
                  <a:pt x="226" y="12"/>
                </a:lnTo>
                <a:lnTo>
                  <a:pt x="226" y="12"/>
                </a:lnTo>
                <a:lnTo>
                  <a:pt x="226" y="12"/>
                </a:lnTo>
                <a:lnTo>
                  <a:pt x="226" y="12"/>
                </a:lnTo>
                <a:lnTo>
                  <a:pt x="228" y="12"/>
                </a:lnTo>
                <a:lnTo>
                  <a:pt x="228" y="12"/>
                </a:lnTo>
                <a:lnTo>
                  <a:pt x="228" y="12"/>
                </a:lnTo>
                <a:lnTo>
                  <a:pt x="228" y="10"/>
                </a:lnTo>
                <a:lnTo>
                  <a:pt x="228" y="10"/>
                </a:lnTo>
                <a:lnTo>
                  <a:pt x="228" y="10"/>
                </a:lnTo>
                <a:lnTo>
                  <a:pt x="228" y="10"/>
                </a:lnTo>
                <a:lnTo>
                  <a:pt x="228" y="10"/>
                </a:lnTo>
                <a:lnTo>
                  <a:pt x="229" y="10"/>
                </a:lnTo>
                <a:lnTo>
                  <a:pt x="229" y="10"/>
                </a:lnTo>
                <a:lnTo>
                  <a:pt x="228" y="10"/>
                </a:lnTo>
                <a:lnTo>
                  <a:pt x="228" y="10"/>
                </a:lnTo>
                <a:lnTo>
                  <a:pt x="226" y="10"/>
                </a:lnTo>
                <a:lnTo>
                  <a:pt x="226" y="10"/>
                </a:lnTo>
                <a:lnTo>
                  <a:pt x="228" y="10"/>
                </a:lnTo>
                <a:lnTo>
                  <a:pt x="228" y="9"/>
                </a:lnTo>
                <a:lnTo>
                  <a:pt x="229" y="9"/>
                </a:lnTo>
                <a:lnTo>
                  <a:pt x="229" y="10"/>
                </a:lnTo>
                <a:lnTo>
                  <a:pt x="229" y="10"/>
                </a:lnTo>
                <a:lnTo>
                  <a:pt x="231" y="10"/>
                </a:lnTo>
                <a:lnTo>
                  <a:pt x="231" y="10"/>
                </a:lnTo>
                <a:lnTo>
                  <a:pt x="232" y="10"/>
                </a:lnTo>
                <a:lnTo>
                  <a:pt x="232" y="10"/>
                </a:lnTo>
                <a:lnTo>
                  <a:pt x="234" y="9"/>
                </a:lnTo>
                <a:lnTo>
                  <a:pt x="234" y="9"/>
                </a:lnTo>
                <a:lnTo>
                  <a:pt x="234" y="9"/>
                </a:lnTo>
                <a:lnTo>
                  <a:pt x="234" y="9"/>
                </a:lnTo>
                <a:lnTo>
                  <a:pt x="234" y="9"/>
                </a:lnTo>
                <a:lnTo>
                  <a:pt x="232" y="9"/>
                </a:lnTo>
                <a:lnTo>
                  <a:pt x="232" y="9"/>
                </a:lnTo>
                <a:lnTo>
                  <a:pt x="232" y="7"/>
                </a:lnTo>
                <a:lnTo>
                  <a:pt x="232" y="7"/>
                </a:lnTo>
                <a:lnTo>
                  <a:pt x="234" y="7"/>
                </a:lnTo>
                <a:lnTo>
                  <a:pt x="234" y="7"/>
                </a:lnTo>
                <a:lnTo>
                  <a:pt x="234" y="9"/>
                </a:lnTo>
                <a:lnTo>
                  <a:pt x="234" y="9"/>
                </a:lnTo>
                <a:lnTo>
                  <a:pt x="235" y="9"/>
                </a:lnTo>
                <a:lnTo>
                  <a:pt x="235" y="9"/>
                </a:lnTo>
                <a:lnTo>
                  <a:pt x="236" y="9"/>
                </a:lnTo>
                <a:lnTo>
                  <a:pt x="238" y="9"/>
                </a:lnTo>
                <a:lnTo>
                  <a:pt x="238" y="9"/>
                </a:lnTo>
                <a:lnTo>
                  <a:pt x="238" y="7"/>
                </a:lnTo>
                <a:lnTo>
                  <a:pt x="238" y="7"/>
                </a:lnTo>
                <a:lnTo>
                  <a:pt x="238" y="6"/>
                </a:lnTo>
                <a:lnTo>
                  <a:pt x="238" y="6"/>
                </a:lnTo>
                <a:lnTo>
                  <a:pt x="238" y="6"/>
                </a:lnTo>
                <a:lnTo>
                  <a:pt x="238" y="7"/>
                </a:lnTo>
                <a:lnTo>
                  <a:pt x="238" y="7"/>
                </a:lnTo>
                <a:lnTo>
                  <a:pt x="238" y="7"/>
                </a:lnTo>
                <a:lnTo>
                  <a:pt x="238" y="7"/>
                </a:lnTo>
                <a:lnTo>
                  <a:pt x="239" y="7"/>
                </a:lnTo>
                <a:lnTo>
                  <a:pt x="239" y="9"/>
                </a:lnTo>
                <a:lnTo>
                  <a:pt x="239" y="9"/>
                </a:lnTo>
                <a:lnTo>
                  <a:pt x="241" y="9"/>
                </a:lnTo>
                <a:lnTo>
                  <a:pt x="242" y="9"/>
                </a:lnTo>
                <a:lnTo>
                  <a:pt x="244" y="7"/>
                </a:lnTo>
                <a:lnTo>
                  <a:pt x="244" y="7"/>
                </a:lnTo>
                <a:lnTo>
                  <a:pt x="244" y="7"/>
                </a:lnTo>
                <a:lnTo>
                  <a:pt x="244" y="7"/>
                </a:lnTo>
                <a:lnTo>
                  <a:pt x="244" y="7"/>
                </a:lnTo>
                <a:lnTo>
                  <a:pt x="244" y="7"/>
                </a:lnTo>
                <a:lnTo>
                  <a:pt x="245" y="6"/>
                </a:lnTo>
                <a:lnTo>
                  <a:pt x="246" y="6"/>
                </a:lnTo>
                <a:lnTo>
                  <a:pt x="246" y="6"/>
                </a:lnTo>
                <a:lnTo>
                  <a:pt x="246" y="7"/>
                </a:lnTo>
                <a:lnTo>
                  <a:pt x="246" y="7"/>
                </a:lnTo>
                <a:lnTo>
                  <a:pt x="246" y="7"/>
                </a:lnTo>
                <a:lnTo>
                  <a:pt x="246" y="7"/>
                </a:lnTo>
                <a:lnTo>
                  <a:pt x="246" y="7"/>
                </a:lnTo>
                <a:lnTo>
                  <a:pt x="248" y="7"/>
                </a:lnTo>
                <a:lnTo>
                  <a:pt x="248" y="6"/>
                </a:lnTo>
                <a:lnTo>
                  <a:pt x="248" y="6"/>
                </a:lnTo>
                <a:lnTo>
                  <a:pt x="248" y="6"/>
                </a:lnTo>
                <a:lnTo>
                  <a:pt x="248" y="4"/>
                </a:lnTo>
                <a:lnTo>
                  <a:pt x="248" y="4"/>
                </a:lnTo>
                <a:lnTo>
                  <a:pt x="248" y="4"/>
                </a:lnTo>
                <a:lnTo>
                  <a:pt x="248" y="4"/>
                </a:lnTo>
                <a:lnTo>
                  <a:pt x="248" y="4"/>
                </a:lnTo>
                <a:lnTo>
                  <a:pt x="248" y="4"/>
                </a:lnTo>
                <a:lnTo>
                  <a:pt x="248" y="4"/>
                </a:lnTo>
                <a:lnTo>
                  <a:pt x="248" y="3"/>
                </a:lnTo>
                <a:lnTo>
                  <a:pt x="248" y="3"/>
                </a:lnTo>
                <a:lnTo>
                  <a:pt x="248" y="4"/>
                </a:lnTo>
                <a:lnTo>
                  <a:pt x="248" y="4"/>
                </a:lnTo>
                <a:lnTo>
                  <a:pt x="249" y="3"/>
                </a:lnTo>
                <a:lnTo>
                  <a:pt x="249" y="3"/>
                </a:lnTo>
                <a:lnTo>
                  <a:pt x="251" y="3"/>
                </a:lnTo>
                <a:lnTo>
                  <a:pt x="251" y="3"/>
                </a:lnTo>
                <a:lnTo>
                  <a:pt x="252" y="4"/>
                </a:lnTo>
                <a:lnTo>
                  <a:pt x="249" y="6"/>
                </a:lnTo>
                <a:lnTo>
                  <a:pt x="249" y="6"/>
                </a:lnTo>
                <a:lnTo>
                  <a:pt x="251" y="6"/>
                </a:lnTo>
                <a:lnTo>
                  <a:pt x="251" y="6"/>
                </a:lnTo>
                <a:lnTo>
                  <a:pt x="252" y="6"/>
                </a:lnTo>
                <a:lnTo>
                  <a:pt x="252" y="6"/>
                </a:lnTo>
                <a:lnTo>
                  <a:pt x="252" y="6"/>
                </a:lnTo>
                <a:lnTo>
                  <a:pt x="254" y="6"/>
                </a:lnTo>
                <a:lnTo>
                  <a:pt x="255" y="6"/>
                </a:lnTo>
                <a:lnTo>
                  <a:pt x="256" y="4"/>
                </a:lnTo>
                <a:lnTo>
                  <a:pt x="258" y="4"/>
                </a:lnTo>
                <a:lnTo>
                  <a:pt x="258" y="4"/>
                </a:lnTo>
                <a:lnTo>
                  <a:pt x="259" y="4"/>
                </a:lnTo>
                <a:lnTo>
                  <a:pt x="259" y="4"/>
                </a:lnTo>
                <a:lnTo>
                  <a:pt x="259" y="4"/>
                </a:lnTo>
                <a:lnTo>
                  <a:pt x="259" y="4"/>
                </a:lnTo>
                <a:lnTo>
                  <a:pt x="261" y="4"/>
                </a:lnTo>
                <a:lnTo>
                  <a:pt x="262" y="4"/>
                </a:lnTo>
                <a:lnTo>
                  <a:pt x="264" y="4"/>
                </a:lnTo>
                <a:lnTo>
                  <a:pt x="265" y="3"/>
                </a:lnTo>
                <a:lnTo>
                  <a:pt x="265" y="3"/>
                </a:lnTo>
                <a:lnTo>
                  <a:pt x="265" y="4"/>
                </a:lnTo>
                <a:lnTo>
                  <a:pt x="264" y="4"/>
                </a:lnTo>
                <a:lnTo>
                  <a:pt x="262" y="4"/>
                </a:lnTo>
                <a:lnTo>
                  <a:pt x="261" y="6"/>
                </a:lnTo>
                <a:lnTo>
                  <a:pt x="261" y="6"/>
                </a:lnTo>
                <a:lnTo>
                  <a:pt x="261" y="6"/>
                </a:lnTo>
                <a:lnTo>
                  <a:pt x="259" y="6"/>
                </a:lnTo>
                <a:lnTo>
                  <a:pt x="258" y="6"/>
                </a:lnTo>
                <a:lnTo>
                  <a:pt x="258" y="6"/>
                </a:lnTo>
                <a:lnTo>
                  <a:pt x="256" y="6"/>
                </a:lnTo>
                <a:lnTo>
                  <a:pt x="256" y="7"/>
                </a:lnTo>
                <a:lnTo>
                  <a:pt x="256" y="7"/>
                </a:lnTo>
                <a:lnTo>
                  <a:pt x="258" y="7"/>
                </a:lnTo>
                <a:lnTo>
                  <a:pt x="258" y="7"/>
                </a:lnTo>
                <a:lnTo>
                  <a:pt x="259" y="7"/>
                </a:lnTo>
                <a:lnTo>
                  <a:pt x="261" y="7"/>
                </a:lnTo>
                <a:lnTo>
                  <a:pt x="262" y="9"/>
                </a:lnTo>
                <a:lnTo>
                  <a:pt x="262" y="9"/>
                </a:lnTo>
                <a:lnTo>
                  <a:pt x="264" y="9"/>
                </a:lnTo>
                <a:lnTo>
                  <a:pt x="264" y="9"/>
                </a:lnTo>
                <a:lnTo>
                  <a:pt x="264" y="9"/>
                </a:lnTo>
                <a:lnTo>
                  <a:pt x="264" y="9"/>
                </a:lnTo>
                <a:lnTo>
                  <a:pt x="264" y="9"/>
                </a:lnTo>
                <a:lnTo>
                  <a:pt x="264" y="7"/>
                </a:lnTo>
                <a:lnTo>
                  <a:pt x="264" y="7"/>
                </a:lnTo>
                <a:lnTo>
                  <a:pt x="264" y="7"/>
                </a:lnTo>
                <a:lnTo>
                  <a:pt x="264" y="6"/>
                </a:lnTo>
                <a:lnTo>
                  <a:pt x="265" y="6"/>
                </a:lnTo>
                <a:lnTo>
                  <a:pt x="265" y="6"/>
                </a:lnTo>
                <a:lnTo>
                  <a:pt x="266" y="6"/>
                </a:lnTo>
                <a:lnTo>
                  <a:pt x="266" y="6"/>
                </a:lnTo>
                <a:lnTo>
                  <a:pt x="266" y="6"/>
                </a:lnTo>
                <a:lnTo>
                  <a:pt x="266" y="6"/>
                </a:lnTo>
                <a:lnTo>
                  <a:pt x="268" y="6"/>
                </a:lnTo>
                <a:lnTo>
                  <a:pt x="268" y="6"/>
                </a:lnTo>
                <a:lnTo>
                  <a:pt x="269" y="6"/>
                </a:lnTo>
                <a:lnTo>
                  <a:pt x="271" y="6"/>
                </a:lnTo>
                <a:lnTo>
                  <a:pt x="271" y="6"/>
                </a:lnTo>
                <a:lnTo>
                  <a:pt x="271" y="6"/>
                </a:lnTo>
                <a:lnTo>
                  <a:pt x="271" y="6"/>
                </a:lnTo>
                <a:lnTo>
                  <a:pt x="272" y="6"/>
                </a:lnTo>
                <a:lnTo>
                  <a:pt x="272" y="6"/>
                </a:lnTo>
                <a:lnTo>
                  <a:pt x="273" y="6"/>
                </a:lnTo>
                <a:lnTo>
                  <a:pt x="273" y="6"/>
                </a:lnTo>
                <a:lnTo>
                  <a:pt x="273" y="7"/>
                </a:lnTo>
                <a:lnTo>
                  <a:pt x="273" y="9"/>
                </a:lnTo>
                <a:lnTo>
                  <a:pt x="273" y="9"/>
                </a:lnTo>
                <a:lnTo>
                  <a:pt x="275" y="7"/>
                </a:lnTo>
                <a:lnTo>
                  <a:pt x="275" y="7"/>
                </a:lnTo>
                <a:lnTo>
                  <a:pt x="275" y="9"/>
                </a:lnTo>
                <a:lnTo>
                  <a:pt x="276" y="10"/>
                </a:lnTo>
                <a:lnTo>
                  <a:pt x="276" y="10"/>
                </a:lnTo>
                <a:lnTo>
                  <a:pt x="276" y="10"/>
                </a:lnTo>
                <a:lnTo>
                  <a:pt x="278" y="10"/>
                </a:lnTo>
                <a:lnTo>
                  <a:pt x="278" y="10"/>
                </a:lnTo>
                <a:lnTo>
                  <a:pt x="278" y="10"/>
                </a:lnTo>
                <a:lnTo>
                  <a:pt x="278" y="10"/>
                </a:lnTo>
                <a:lnTo>
                  <a:pt x="279" y="9"/>
                </a:lnTo>
                <a:lnTo>
                  <a:pt x="279" y="7"/>
                </a:lnTo>
                <a:lnTo>
                  <a:pt x="279" y="7"/>
                </a:lnTo>
                <a:lnTo>
                  <a:pt x="279" y="7"/>
                </a:lnTo>
                <a:lnTo>
                  <a:pt x="281" y="7"/>
                </a:lnTo>
                <a:lnTo>
                  <a:pt x="281" y="7"/>
                </a:lnTo>
                <a:lnTo>
                  <a:pt x="281" y="7"/>
                </a:lnTo>
                <a:lnTo>
                  <a:pt x="282" y="7"/>
                </a:lnTo>
                <a:lnTo>
                  <a:pt x="282" y="7"/>
                </a:lnTo>
                <a:lnTo>
                  <a:pt x="283" y="6"/>
                </a:lnTo>
                <a:lnTo>
                  <a:pt x="283" y="6"/>
                </a:lnTo>
                <a:lnTo>
                  <a:pt x="282" y="6"/>
                </a:lnTo>
                <a:lnTo>
                  <a:pt x="281" y="6"/>
                </a:lnTo>
                <a:lnTo>
                  <a:pt x="281" y="6"/>
                </a:lnTo>
                <a:lnTo>
                  <a:pt x="279" y="6"/>
                </a:lnTo>
                <a:lnTo>
                  <a:pt x="279" y="6"/>
                </a:lnTo>
                <a:lnTo>
                  <a:pt x="279" y="6"/>
                </a:lnTo>
                <a:lnTo>
                  <a:pt x="279" y="6"/>
                </a:lnTo>
                <a:lnTo>
                  <a:pt x="279" y="7"/>
                </a:lnTo>
                <a:lnTo>
                  <a:pt x="278" y="7"/>
                </a:lnTo>
                <a:lnTo>
                  <a:pt x="278" y="7"/>
                </a:lnTo>
                <a:lnTo>
                  <a:pt x="279" y="7"/>
                </a:lnTo>
                <a:lnTo>
                  <a:pt x="279" y="6"/>
                </a:lnTo>
                <a:lnTo>
                  <a:pt x="279" y="6"/>
                </a:lnTo>
                <a:lnTo>
                  <a:pt x="278" y="6"/>
                </a:lnTo>
                <a:lnTo>
                  <a:pt x="278" y="6"/>
                </a:lnTo>
                <a:lnTo>
                  <a:pt x="276" y="6"/>
                </a:lnTo>
                <a:lnTo>
                  <a:pt x="276" y="6"/>
                </a:lnTo>
                <a:lnTo>
                  <a:pt x="275" y="6"/>
                </a:lnTo>
                <a:lnTo>
                  <a:pt x="275" y="4"/>
                </a:lnTo>
                <a:lnTo>
                  <a:pt x="278" y="4"/>
                </a:lnTo>
                <a:lnTo>
                  <a:pt x="278" y="4"/>
                </a:lnTo>
                <a:lnTo>
                  <a:pt x="278" y="4"/>
                </a:lnTo>
                <a:lnTo>
                  <a:pt x="278" y="4"/>
                </a:lnTo>
                <a:lnTo>
                  <a:pt x="279" y="4"/>
                </a:lnTo>
                <a:lnTo>
                  <a:pt x="279" y="4"/>
                </a:lnTo>
                <a:lnTo>
                  <a:pt x="279" y="4"/>
                </a:lnTo>
                <a:lnTo>
                  <a:pt x="279" y="4"/>
                </a:lnTo>
                <a:lnTo>
                  <a:pt x="279" y="4"/>
                </a:lnTo>
                <a:lnTo>
                  <a:pt x="281" y="6"/>
                </a:lnTo>
                <a:lnTo>
                  <a:pt x="281" y="6"/>
                </a:lnTo>
                <a:lnTo>
                  <a:pt x="281" y="6"/>
                </a:lnTo>
                <a:lnTo>
                  <a:pt x="281" y="6"/>
                </a:lnTo>
                <a:lnTo>
                  <a:pt x="281" y="4"/>
                </a:lnTo>
                <a:lnTo>
                  <a:pt x="282" y="4"/>
                </a:lnTo>
                <a:lnTo>
                  <a:pt x="283" y="4"/>
                </a:lnTo>
                <a:lnTo>
                  <a:pt x="283" y="4"/>
                </a:lnTo>
                <a:lnTo>
                  <a:pt x="283" y="4"/>
                </a:lnTo>
                <a:lnTo>
                  <a:pt x="283" y="4"/>
                </a:lnTo>
                <a:lnTo>
                  <a:pt x="283" y="3"/>
                </a:lnTo>
                <a:lnTo>
                  <a:pt x="282" y="3"/>
                </a:lnTo>
                <a:lnTo>
                  <a:pt x="282" y="3"/>
                </a:lnTo>
                <a:lnTo>
                  <a:pt x="283" y="3"/>
                </a:lnTo>
                <a:lnTo>
                  <a:pt x="285" y="3"/>
                </a:lnTo>
                <a:lnTo>
                  <a:pt x="286" y="2"/>
                </a:lnTo>
                <a:lnTo>
                  <a:pt x="289" y="2"/>
                </a:lnTo>
                <a:lnTo>
                  <a:pt x="291" y="2"/>
                </a:lnTo>
                <a:lnTo>
                  <a:pt x="292" y="0"/>
                </a:lnTo>
                <a:lnTo>
                  <a:pt x="293" y="0"/>
                </a:lnTo>
                <a:lnTo>
                  <a:pt x="293" y="0"/>
                </a:lnTo>
                <a:close/>
              </a:path>
            </a:pathLst>
          </a:custGeom>
          <a:blipFill dpi="0" rotWithShape="1">
            <a:blip r:embed="rId5" cstate="print"/>
            <a:srcRect/>
            <a:stretch>
              <a:fillRect/>
            </a:stretch>
          </a:blipFill>
          <a:ln>
            <a:noFill/>
          </a:ln>
          <a:extLst/>
        </p:spPr>
        <p:txBody>
          <a:bodyPr vert="horz" wrap="square" lIns="68580" tIns="34290" rIns="68580" bIns="3429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 name="文本框 6"/>
          <p:cNvSpPr txBox="1"/>
          <p:nvPr/>
        </p:nvSpPr>
        <p:spPr>
          <a:xfrm>
            <a:off x="2797205" y="244791"/>
            <a:ext cx="533400" cy="438717"/>
          </a:xfrm>
          <a:prstGeom prst="rect">
            <a:avLst/>
          </a:prstGeom>
          <a:noFill/>
        </p:spPr>
        <p:txBody>
          <a:bodyPr wrap="square" lIns="68580" tIns="34290" rIns="68580" bIns="34290" rtlCol="0">
            <a:spAutoFit/>
          </a:bodyPr>
          <a:lstStyle/>
          <a:p>
            <a:pPr algn="ctr"/>
            <a:r>
              <a:rPr lang="en-US" altLang="zh-CN" sz="2400" b="1" dirty="0">
                <a:solidFill>
                  <a:schemeClr val="bg1"/>
                </a:solidFill>
              </a:rPr>
              <a:t>03</a:t>
            </a:r>
            <a:endParaRPr lang="zh-CN" altLang="en-US" sz="2400" b="1" dirty="0">
              <a:solidFill>
                <a:schemeClr val="bg1"/>
              </a:solidFill>
            </a:endParaRPr>
          </a:p>
        </p:txBody>
      </p:sp>
      <p:grpSp>
        <p:nvGrpSpPr>
          <p:cNvPr id="10" name="组合 9"/>
          <p:cNvGrpSpPr/>
          <p:nvPr/>
        </p:nvGrpSpPr>
        <p:grpSpPr>
          <a:xfrm>
            <a:off x="557699" y="3154434"/>
            <a:ext cx="1681481" cy="855485"/>
            <a:chOff x="3410137" y="2575224"/>
            <a:chExt cx="2241974" cy="1140293"/>
          </a:xfrm>
        </p:grpSpPr>
        <p:sp>
          <p:nvSpPr>
            <p:cNvPr id="11" name="矩形 10"/>
            <p:cNvSpPr/>
            <p:nvPr/>
          </p:nvSpPr>
          <p:spPr>
            <a:xfrm>
              <a:off x="3410137" y="2927852"/>
              <a:ext cx="2241974" cy="787665"/>
            </a:xfrm>
            <a:prstGeom prst="rect">
              <a:avLst/>
            </a:prstGeom>
          </p:spPr>
          <p:txBody>
            <a:bodyPr wrap="square">
              <a:spAutoFit/>
            </a:bodyPr>
            <a:lstStyle/>
            <a:p>
              <a:pPr algn="ctr">
                <a:lnSpc>
                  <a:spcPct val="120000"/>
                </a:lnSpc>
              </a:pPr>
              <a:r>
                <a:rPr lang="zh-CN" altLang="en-US" sz="900" dirty="0">
                  <a:solidFill>
                    <a:schemeClr val="tx1">
                      <a:lumMod val="50000"/>
                      <a:lumOff val="50000"/>
                    </a:schemeClr>
                  </a:solidFill>
                  <a:latin typeface="微软雅黑" pitchFamily="34" charset="-122"/>
                  <a:ea typeface="微软雅黑" pitchFamily="34" charset="-122"/>
                </a:rPr>
                <a:t>用户可以在投影仪或者计算机上进行演示也可以将演示文稿打印出来</a:t>
              </a:r>
            </a:p>
          </p:txBody>
        </p:sp>
        <p:sp>
          <p:nvSpPr>
            <p:cNvPr id="12" name="矩形 11"/>
            <p:cNvSpPr/>
            <p:nvPr/>
          </p:nvSpPr>
          <p:spPr>
            <a:xfrm>
              <a:off x="3410137" y="2575224"/>
              <a:ext cx="2241974" cy="393405"/>
            </a:xfrm>
            <a:prstGeom prst="rect">
              <a:avLst/>
            </a:prstGeom>
          </p:spPr>
          <p:txBody>
            <a:bodyPr wrap="square">
              <a:spAutoFit/>
            </a:bodyPr>
            <a:lstStyle/>
            <a:p>
              <a:pPr algn="ctr">
                <a:lnSpc>
                  <a:spcPct val="120000"/>
                </a:lnSpc>
              </a:pPr>
              <a:r>
                <a:rPr lang="zh-CN" altLang="en-US" sz="1200" dirty="0">
                  <a:solidFill>
                    <a:schemeClr val="accent1"/>
                  </a:solidFill>
                  <a:latin typeface="微软雅黑" pitchFamily="34" charset="-122"/>
                  <a:ea typeface="微软雅黑" pitchFamily="34" charset="-122"/>
                </a:rPr>
                <a:t>标题文字添加</a:t>
              </a:r>
            </a:p>
          </p:txBody>
        </p:sp>
      </p:grpSp>
      <p:grpSp>
        <p:nvGrpSpPr>
          <p:cNvPr id="13" name="组合 12"/>
          <p:cNvGrpSpPr/>
          <p:nvPr/>
        </p:nvGrpSpPr>
        <p:grpSpPr>
          <a:xfrm>
            <a:off x="2339752" y="3154434"/>
            <a:ext cx="1681481" cy="855485"/>
            <a:chOff x="3410137" y="2575224"/>
            <a:chExt cx="2241974" cy="1140293"/>
          </a:xfrm>
        </p:grpSpPr>
        <p:sp>
          <p:nvSpPr>
            <p:cNvPr id="14" name="矩形 13"/>
            <p:cNvSpPr/>
            <p:nvPr/>
          </p:nvSpPr>
          <p:spPr>
            <a:xfrm>
              <a:off x="3410137" y="2927852"/>
              <a:ext cx="2241974" cy="787665"/>
            </a:xfrm>
            <a:prstGeom prst="rect">
              <a:avLst/>
            </a:prstGeom>
          </p:spPr>
          <p:txBody>
            <a:bodyPr wrap="square">
              <a:spAutoFit/>
            </a:bodyPr>
            <a:lstStyle/>
            <a:p>
              <a:pPr algn="ctr">
                <a:lnSpc>
                  <a:spcPct val="120000"/>
                </a:lnSpc>
              </a:pPr>
              <a:r>
                <a:rPr lang="zh-CN" altLang="en-US" sz="900" dirty="0">
                  <a:solidFill>
                    <a:schemeClr val="tx1">
                      <a:lumMod val="50000"/>
                      <a:lumOff val="50000"/>
                    </a:schemeClr>
                  </a:solidFill>
                  <a:latin typeface="微软雅黑" pitchFamily="34" charset="-122"/>
                  <a:ea typeface="微软雅黑" pitchFamily="34" charset="-122"/>
                </a:rPr>
                <a:t>用户可以在投影仪或者计算机上进行演示也可以将演示文稿打印出来</a:t>
              </a:r>
            </a:p>
          </p:txBody>
        </p:sp>
        <p:sp>
          <p:nvSpPr>
            <p:cNvPr id="15" name="矩形 14"/>
            <p:cNvSpPr/>
            <p:nvPr/>
          </p:nvSpPr>
          <p:spPr>
            <a:xfrm>
              <a:off x="3410137" y="2575224"/>
              <a:ext cx="2241974" cy="393405"/>
            </a:xfrm>
            <a:prstGeom prst="rect">
              <a:avLst/>
            </a:prstGeom>
          </p:spPr>
          <p:txBody>
            <a:bodyPr wrap="square">
              <a:spAutoFit/>
            </a:bodyPr>
            <a:lstStyle/>
            <a:p>
              <a:pPr algn="ctr">
                <a:lnSpc>
                  <a:spcPct val="120000"/>
                </a:lnSpc>
              </a:pPr>
              <a:r>
                <a:rPr lang="zh-CN" altLang="en-US" sz="1200" dirty="0">
                  <a:solidFill>
                    <a:schemeClr val="tx1">
                      <a:lumMod val="75000"/>
                      <a:lumOff val="25000"/>
                    </a:schemeClr>
                  </a:solidFill>
                  <a:latin typeface="微软雅黑" pitchFamily="34" charset="-122"/>
                  <a:ea typeface="微软雅黑" pitchFamily="34" charset="-122"/>
                </a:rPr>
                <a:t>标题文字添加</a:t>
              </a:r>
            </a:p>
          </p:txBody>
        </p:sp>
      </p:grpSp>
      <p:grpSp>
        <p:nvGrpSpPr>
          <p:cNvPr id="16" name="组合 15"/>
          <p:cNvGrpSpPr/>
          <p:nvPr/>
        </p:nvGrpSpPr>
        <p:grpSpPr>
          <a:xfrm>
            <a:off x="4139952" y="3154434"/>
            <a:ext cx="1681481" cy="855485"/>
            <a:chOff x="3410137" y="2575224"/>
            <a:chExt cx="2241974" cy="1140293"/>
          </a:xfrm>
        </p:grpSpPr>
        <p:sp>
          <p:nvSpPr>
            <p:cNvPr id="17" name="矩形 16"/>
            <p:cNvSpPr/>
            <p:nvPr/>
          </p:nvSpPr>
          <p:spPr>
            <a:xfrm>
              <a:off x="3410137" y="2927852"/>
              <a:ext cx="2241974" cy="787665"/>
            </a:xfrm>
            <a:prstGeom prst="rect">
              <a:avLst/>
            </a:prstGeom>
          </p:spPr>
          <p:txBody>
            <a:bodyPr wrap="square">
              <a:spAutoFit/>
            </a:bodyPr>
            <a:lstStyle/>
            <a:p>
              <a:pPr algn="ctr">
                <a:lnSpc>
                  <a:spcPct val="120000"/>
                </a:lnSpc>
              </a:pPr>
              <a:r>
                <a:rPr lang="zh-CN" altLang="en-US" sz="900" dirty="0">
                  <a:solidFill>
                    <a:schemeClr val="tx1">
                      <a:lumMod val="50000"/>
                      <a:lumOff val="50000"/>
                    </a:schemeClr>
                  </a:solidFill>
                  <a:latin typeface="微软雅黑" pitchFamily="34" charset="-122"/>
                  <a:ea typeface="微软雅黑" pitchFamily="34" charset="-122"/>
                </a:rPr>
                <a:t>用户可以在投影仪或者计算机上进行演示也可以将演示文稿打印出来</a:t>
              </a:r>
            </a:p>
          </p:txBody>
        </p:sp>
        <p:sp>
          <p:nvSpPr>
            <p:cNvPr id="18" name="矩形 17"/>
            <p:cNvSpPr/>
            <p:nvPr/>
          </p:nvSpPr>
          <p:spPr>
            <a:xfrm>
              <a:off x="3410137" y="2575224"/>
              <a:ext cx="2241974" cy="393405"/>
            </a:xfrm>
            <a:prstGeom prst="rect">
              <a:avLst/>
            </a:prstGeom>
          </p:spPr>
          <p:txBody>
            <a:bodyPr wrap="square">
              <a:spAutoFit/>
            </a:bodyPr>
            <a:lstStyle/>
            <a:p>
              <a:pPr algn="ctr">
                <a:lnSpc>
                  <a:spcPct val="120000"/>
                </a:lnSpc>
              </a:pPr>
              <a:r>
                <a:rPr lang="zh-CN" altLang="en-US" sz="1200" dirty="0">
                  <a:solidFill>
                    <a:schemeClr val="accent1"/>
                  </a:solidFill>
                  <a:latin typeface="微软雅黑" pitchFamily="34" charset="-122"/>
                  <a:ea typeface="微软雅黑" pitchFamily="34" charset="-122"/>
                </a:rPr>
                <a:t>标题文字添加</a:t>
              </a:r>
            </a:p>
          </p:txBody>
        </p:sp>
      </p:grpSp>
      <p:sp>
        <p:nvSpPr>
          <p:cNvPr id="22" name="任意多边形: 形状 21">
            <a:extLst/>
          </p:cNvPr>
          <p:cNvSpPr/>
          <p:nvPr/>
        </p:nvSpPr>
        <p:spPr>
          <a:xfrm>
            <a:off x="1130637" y="2302619"/>
            <a:ext cx="267803" cy="300486"/>
          </a:xfrm>
          <a:custGeom>
            <a:avLst/>
            <a:gdLst>
              <a:gd name="connsiteX0" fmla="*/ 199932 w 300038"/>
              <a:gd name="connsiteY0" fmla="*/ 273051 h 336551"/>
              <a:gd name="connsiteX1" fmla="*/ 192088 w 300038"/>
              <a:gd name="connsiteY1" fmla="*/ 280989 h 336551"/>
              <a:gd name="connsiteX2" fmla="*/ 192088 w 300038"/>
              <a:gd name="connsiteY2" fmla="*/ 306124 h 336551"/>
              <a:gd name="connsiteX3" fmla="*/ 199932 w 300038"/>
              <a:gd name="connsiteY3" fmla="*/ 312739 h 336551"/>
              <a:gd name="connsiteX4" fmla="*/ 250919 w 300038"/>
              <a:gd name="connsiteY4" fmla="*/ 312739 h 336551"/>
              <a:gd name="connsiteX5" fmla="*/ 258763 w 300038"/>
              <a:gd name="connsiteY5" fmla="*/ 306124 h 336551"/>
              <a:gd name="connsiteX6" fmla="*/ 258763 w 300038"/>
              <a:gd name="connsiteY6" fmla="*/ 280989 h 336551"/>
              <a:gd name="connsiteX7" fmla="*/ 250919 w 300038"/>
              <a:gd name="connsiteY7" fmla="*/ 273051 h 336551"/>
              <a:gd name="connsiteX8" fmla="*/ 199932 w 300038"/>
              <a:gd name="connsiteY8" fmla="*/ 273051 h 336551"/>
              <a:gd name="connsiteX9" fmla="*/ 101328 w 300038"/>
              <a:gd name="connsiteY9" fmla="*/ 196851 h 336551"/>
              <a:gd name="connsiteX10" fmla="*/ 107908 w 300038"/>
              <a:gd name="connsiteY10" fmla="*/ 196851 h 336551"/>
              <a:gd name="connsiteX11" fmla="*/ 111856 w 300038"/>
              <a:gd name="connsiteY11" fmla="*/ 202123 h 336551"/>
              <a:gd name="connsiteX12" fmla="*/ 128964 w 300038"/>
              <a:gd name="connsiteY12" fmla="*/ 248250 h 336551"/>
              <a:gd name="connsiteX13" fmla="*/ 131595 w 300038"/>
              <a:gd name="connsiteY13" fmla="*/ 239025 h 336551"/>
              <a:gd name="connsiteX14" fmla="*/ 126332 w 300038"/>
              <a:gd name="connsiteY14" fmla="*/ 225845 h 336551"/>
              <a:gd name="connsiteX15" fmla="*/ 127648 w 300038"/>
              <a:gd name="connsiteY15" fmla="*/ 217938 h 336551"/>
              <a:gd name="connsiteX16" fmla="*/ 132911 w 300038"/>
              <a:gd name="connsiteY16" fmla="*/ 215302 h 336551"/>
              <a:gd name="connsiteX17" fmla="*/ 167126 w 300038"/>
              <a:gd name="connsiteY17" fmla="*/ 215302 h 336551"/>
              <a:gd name="connsiteX18" fmla="*/ 172390 w 300038"/>
              <a:gd name="connsiteY18" fmla="*/ 217938 h 336551"/>
              <a:gd name="connsiteX19" fmla="*/ 173706 w 300038"/>
              <a:gd name="connsiteY19" fmla="*/ 225845 h 336551"/>
              <a:gd name="connsiteX20" fmla="*/ 168442 w 300038"/>
              <a:gd name="connsiteY20" fmla="*/ 239025 h 336551"/>
              <a:gd name="connsiteX21" fmla="*/ 171074 w 300038"/>
              <a:gd name="connsiteY21" fmla="*/ 248250 h 336551"/>
              <a:gd name="connsiteX22" fmla="*/ 188182 w 300038"/>
              <a:gd name="connsiteY22" fmla="*/ 202123 h 336551"/>
              <a:gd name="connsiteX23" fmla="*/ 192130 w 300038"/>
              <a:gd name="connsiteY23" fmla="*/ 196851 h 336551"/>
              <a:gd name="connsiteX24" fmla="*/ 198710 w 300038"/>
              <a:gd name="connsiteY24" fmla="*/ 196851 h 336551"/>
              <a:gd name="connsiteX25" fmla="*/ 265823 w 300038"/>
              <a:gd name="connsiteY25" fmla="*/ 224527 h 336551"/>
              <a:gd name="connsiteX26" fmla="*/ 300038 w 300038"/>
              <a:gd name="connsiteY26" fmla="*/ 274609 h 336551"/>
              <a:gd name="connsiteX27" fmla="*/ 300038 w 300038"/>
              <a:gd name="connsiteY27" fmla="*/ 328643 h 336551"/>
              <a:gd name="connsiteX28" fmla="*/ 292142 w 300038"/>
              <a:gd name="connsiteY28" fmla="*/ 336551 h 336551"/>
              <a:gd name="connsiteX29" fmla="*/ 7896 w 300038"/>
              <a:gd name="connsiteY29" fmla="*/ 336551 h 336551"/>
              <a:gd name="connsiteX30" fmla="*/ 0 w 300038"/>
              <a:gd name="connsiteY30" fmla="*/ 328643 h 336551"/>
              <a:gd name="connsiteX31" fmla="*/ 0 w 300038"/>
              <a:gd name="connsiteY31" fmla="*/ 274609 h 336551"/>
              <a:gd name="connsiteX32" fmla="*/ 34215 w 300038"/>
              <a:gd name="connsiteY32" fmla="*/ 224527 h 336551"/>
              <a:gd name="connsiteX33" fmla="*/ 101328 w 300038"/>
              <a:gd name="connsiteY33" fmla="*/ 196851 h 336551"/>
              <a:gd name="connsiteX34" fmla="*/ 155328 w 300038"/>
              <a:gd name="connsiteY34" fmla="*/ 0 h 336551"/>
              <a:gd name="connsiteX35" fmla="*/ 201775 w 300038"/>
              <a:gd name="connsiteY35" fmla="*/ 15854 h 336551"/>
              <a:gd name="connsiteX36" fmla="*/ 223008 w 300038"/>
              <a:gd name="connsiteY36" fmla="*/ 79268 h 336551"/>
              <a:gd name="connsiteX37" fmla="*/ 224335 w 300038"/>
              <a:gd name="connsiteY37" fmla="*/ 93801 h 336551"/>
              <a:gd name="connsiteX38" fmla="*/ 229643 w 300038"/>
              <a:gd name="connsiteY38" fmla="*/ 100407 h 336551"/>
              <a:gd name="connsiteX39" fmla="*/ 232297 w 300038"/>
              <a:gd name="connsiteY39" fmla="*/ 125508 h 336551"/>
              <a:gd name="connsiteX40" fmla="*/ 208410 w 300038"/>
              <a:gd name="connsiteY40" fmla="*/ 151931 h 336551"/>
              <a:gd name="connsiteX41" fmla="*/ 185850 w 300038"/>
              <a:gd name="connsiteY41" fmla="*/ 183639 h 336551"/>
              <a:gd name="connsiteX42" fmla="*/ 172579 w 300038"/>
              <a:gd name="connsiteY42" fmla="*/ 192887 h 336551"/>
              <a:gd name="connsiteX43" fmla="*/ 150019 w 300038"/>
              <a:gd name="connsiteY43" fmla="*/ 196850 h 336551"/>
              <a:gd name="connsiteX44" fmla="*/ 127459 w 300038"/>
              <a:gd name="connsiteY44" fmla="*/ 192887 h 336551"/>
              <a:gd name="connsiteX45" fmla="*/ 114189 w 300038"/>
              <a:gd name="connsiteY45" fmla="*/ 183639 h 336551"/>
              <a:gd name="connsiteX46" fmla="*/ 91629 w 300038"/>
              <a:gd name="connsiteY46" fmla="*/ 151931 h 336551"/>
              <a:gd name="connsiteX47" fmla="*/ 67742 w 300038"/>
              <a:gd name="connsiteY47" fmla="*/ 125508 h 336551"/>
              <a:gd name="connsiteX48" fmla="*/ 70396 w 300038"/>
              <a:gd name="connsiteY48" fmla="*/ 100407 h 336551"/>
              <a:gd name="connsiteX49" fmla="*/ 75704 w 300038"/>
              <a:gd name="connsiteY49" fmla="*/ 93801 h 336551"/>
              <a:gd name="connsiteX50" fmla="*/ 77031 w 300038"/>
              <a:gd name="connsiteY50" fmla="*/ 85874 h 336551"/>
              <a:gd name="connsiteX51" fmla="*/ 74377 w 300038"/>
              <a:gd name="connsiteY51" fmla="*/ 50203 h 336551"/>
              <a:gd name="connsiteX52" fmla="*/ 103572 w 300038"/>
              <a:gd name="connsiteY52" fmla="*/ 27744 h 336551"/>
              <a:gd name="connsiteX53" fmla="*/ 119497 w 300038"/>
              <a:gd name="connsiteY53" fmla="*/ 10569 h 336551"/>
              <a:gd name="connsiteX54" fmla="*/ 155328 w 300038"/>
              <a:gd name="connsiteY54" fmla="*/ 0 h 33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00038" h="336551">
                <a:moveTo>
                  <a:pt x="199932" y="273051"/>
                </a:moveTo>
                <a:cubicBezTo>
                  <a:pt x="194703" y="273051"/>
                  <a:pt x="192088" y="277020"/>
                  <a:pt x="192088" y="280989"/>
                </a:cubicBezTo>
                <a:cubicBezTo>
                  <a:pt x="192088" y="306124"/>
                  <a:pt x="192088" y="306124"/>
                  <a:pt x="192088" y="306124"/>
                </a:cubicBezTo>
                <a:cubicBezTo>
                  <a:pt x="192088" y="310093"/>
                  <a:pt x="194703" y="312739"/>
                  <a:pt x="199932" y="312739"/>
                </a:cubicBezTo>
                <a:cubicBezTo>
                  <a:pt x="250919" y="312739"/>
                  <a:pt x="250919" y="312739"/>
                  <a:pt x="250919" y="312739"/>
                </a:cubicBezTo>
                <a:cubicBezTo>
                  <a:pt x="254841" y="312739"/>
                  <a:pt x="258763" y="310093"/>
                  <a:pt x="258763" y="306124"/>
                </a:cubicBezTo>
                <a:lnTo>
                  <a:pt x="258763" y="280989"/>
                </a:lnTo>
                <a:cubicBezTo>
                  <a:pt x="258763" y="277020"/>
                  <a:pt x="254841" y="273051"/>
                  <a:pt x="250919" y="273051"/>
                </a:cubicBezTo>
                <a:cubicBezTo>
                  <a:pt x="199932" y="273051"/>
                  <a:pt x="199932" y="273051"/>
                  <a:pt x="199932" y="273051"/>
                </a:cubicBezTo>
                <a:close/>
                <a:moveTo>
                  <a:pt x="101328" y="196851"/>
                </a:moveTo>
                <a:cubicBezTo>
                  <a:pt x="103960" y="196851"/>
                  <a:pt x="105276" y="196851"/>
                  <a:pt x="107908" y="196851"/>
                </a:cubicBezTo>
                <a:cubicBezTo>
                  <a:pt x="109224" y="198169"/>
                  <a:pt x="110540" y="199487"/>
                  <a:pt x="111856" y="202123"/>
                </a:cubicBezTo>
                <a:cubicBezTo>
                  <a:pt x="128964" y="248250"/>
                  <a:pt x="128964" y="248250"/>
                  <a:pt x="128964" y="248250"/>
                </a:cubicBezTo>
                <a:cubicBezTo>
                  <a:pt x="131595" y="239025"/>
                  <a:pt x="131595" y="239025"/>
                  <a:pt x="131595" y="239025"/>
                </a:cubicBezTo>
                <a:cubicBezTo>
                  <a:pt x="126332" y="225845"/>
                  <a:pt x="126332" y="225845"/>
                  <a:pt x="126332" y="225845"/>
                </a:cubicBezTo>
                <a:cubicBezTo>
                  <a:pt x="125016" y="223209"/>
                  <a:pt x="126332" y="220574"/>
                  <a:pt x="127648" y="217938"/>
                </a:cubicBezTo>
                <a:cubicBezTo>
                  <a:pt x="128964" y="216620"/>
                  <a:pt x="131595" y="215302"/>
                  <a:pt x="132911" y="215302"/>
                </a:cubicBezTo>
                <a:cubicBezTo>
                  <a:pt x="167126" y="215302"/>
                  <a:pt x="167126" y="215302"/>
                  <a:pt x="167126" y="215302"/>
                </a:cubicBezTo>
                <a:cubicBezTo>
                  <a:pt x="168442" y="215302"/>
                  <a:pt x="171074" y="216620"/>
                  <a:pt x="172390" y="217938"/>
                </a:cubicBezTo>
                <a:cubicBezTo>
                  <a:pt x="173706" y="220574"/>
                  <a:pt x="175022" y="223209"/>
                  <a:pt x="173706" y="225845"/>
                </a:cubicBezTo>
                <a:cubicBezTo>
                  <a:pt x="168442" y="239025"/>
                  <a:pt x="168442" y="239025"/>
                  <a:pt x="168442" y="239025"/>
                </a:cubicBezTo>
                <a:cubicBezTo>
                  <a:pt x="171074" y="248250"/>
                  <a:pt x="171074" y="248250"/>
                  <a:pt x="171074" y="248250"/>
                </a:cubicBezTo>
                <a:cubicBezTo>
                  <a:pt x="188182" y="202123"/>
                  <a:pt x="188182" y="202123"/>
                  <a:pt x="188182" y="202123"/>
                </a:cubicBezTo>
                <a:cubicBezTo>
                  <a:pt x="189498" y="199487"/>
                  <a:pt x="190814" y="198169"/>
                  <a:pt x="192130" y="196851"/>
                </a:cubicBezTo>
                <a:cubicBezTo>
                  <a:pt x="194762" y="196851"/>
                  <a:pt x="196078" y="196851"/>
                  <a:pt x="198710" y="196851"/>
                </a:cubicBezTo>
                <a:cubicBezTo>
                  <a:pt x="265823" y="224527"/>
                  <a:pt x="265823" y="224527"/>
                  <a:pt x="265823" y="224527"/>
                </a:cubicBezTo>
                <a:cubicBezTo>
                  <a:pt x="286879" y="232435"/>
                  <a:pt x="300038" y="252204"/>
                  <a:pt x="300038" y="274609"/>
                </a:cubicBezTo>
                <a:cubicBezTo>
                  <a:pt x="300038" y="328643"/>
                  <a:pt x="300038" y="328643"/>
                  <a:pt x="300038" y="328643"/>
                </a:cubicBezTo>
                <a:cubicBezTo>
                  <a:pt x="300038" y="332597"/>
                  <a:pt x="296090" y="336551"/>
                  <a:pt x="292142" y="336551"/>
                </a:cubicBezTo>
                <a:cubicBezTo>
                  <a:pt x="7896" y="336551"/>
                  <a:pt x="7896" y="336551"/>
                  <a:pt x="7896" y="336551"/>
                </a:cubicBezTo>
                <a:cubicBezTo>
                  <a:pt x="3948" y="336551"/>
                  <a:pt x="0" y="332597"/>
                  <a:pt x="0" y="328643"/>
                </a:cubicBezTo>
                <a:cubicBezTo>
                  <a:pt x="0" y="274609"/>
                  <a:pt x="0" y="274609"/>
                  <a:pt x="0" y="274609"/>
                </a:cubicBezTo>
                <a:cubicBezTo>
                  <a:pt x="0" y="252204"/>
                  <a:pt x="13159" y="232435"/>
                  <a:pt x="34215" y="224527"/>
                </a:cubicBezTo>
                <a:cubicBezTo>
                  <a:pt x="101328" y="196851"/>
                  <a:pt x="101328" y="196851"/>
                  <a:pt x="101328" y="196851"/>
                </a:cubicBezTo>
                <a:close/>
                <a:moveTo>
                  <a:pt x="155328" y="0"/>
                </a:moveTo>
                <a:cubicBezTo>
                  <a:pt x="171252" y="0"/>
                  <a:pt x="187177" y="5285"/>
                  <a:pt x="201775" y="15854"/>
                </a:cubicBezTo>
                <a:cubicBezTo>
                  <a:pt x="225662" y="34350"/>
                  <a:pt x="223008" y="72663"/>
                  <a:pt x="223008" y="79268"/>
                </a:cubicBezTo>
                <a:cubicBezTo>
                  <a:pt x="223008" y="84553"/>
                  <a:pt x="224335" y="89838"/>
                  <a:pt x="224335" y="93801"/>
                </a:cubicBezTo>
                <a:cubicBezTo>
                  <a:pt x="225662" y="95122"/>
                  <a:pt x="228316" y="96443"/>
                  <a:pt x="229643" y="100407"/>
                </a:cubicBezTo>
                <a:cubicBezTo>
                  <a:pt x="234951" y="107012"/>
                  <a:pt x="234951" y="114939"/>
                  <a:pt x="232297" y="125508"/>
                </a:cubicBezTo>
                <a:cubicBezTo>
                  <a:pt x="226989" y="146647"/>
                  <a:pt x="215045" y="150610"/>
                  <a:pt x="208410" y="151931"/>
                </a:cubicBezTo>
                <a:cubicBezTo>
                  <a:pt x="204429" y="159858"/>
                  <a:pt x="195139" y="175712"/>
                  <a:pt x="185850" y="183639"/>
                </a:cubicBezTo>
                <a:cubicBezTo>
                  <a:pt x="183196" y="187602"/>
                  <a:pt x="177888" y="190244"/>
                  <a:pt x="172579" y="192887"/>
                </a:cubicBezTo>
                <a:cubicBezTo>
                  <a:pt x="164617" y="195529"/>
                  <a:pt x="157982" y="196850"/>
                  <a:pt x="150019" y="196850"/>
                </a:cubicBezTo>
                <a:cubicBezTo>
                  <a:pt x="142057" y="196850"/>
                  <a:pt x="135422" y="195529"/>
                  <a:pt x="127459" y="192887"/>
                </a:cubicBezTo>
                <a:cubicBezTo>
                  <a:pt x="122151" y="190244"/>
                  <a:pt x="116843" y="187602"/>
                  <a:pt x="114189" y="183639"/>
                </a:cubicBezTo>
                <a:cubicBezTo>
                  <a:pt x="104900" y="175712"/>
                  <a:pt x="95610" y="159858"/>
                  <a:pt x="91629" y="151931"/>
                </a:cubicBezTo>
                <a:cubicBezTo>
                  <a:pt x="84994" y="150610"/>
                  <a:pt x="73050" y="146647"/>
                  <a:pt x="67742" y="125508"/>
                </a:cubicBezTo>
                <a:cubicBezTo>
                  <a:pt x="65088" y="114939"/>
                  <a:pt x="65088" y="107012"/>
                  <a:pt x="70396" y="100407"/>
                </a:cubicBezTo>
                <a:cubicBezTo>
                  <a:pt x="71723" y="96443"/>
                  <a:pt x="74377" y="95122"/>
                  <a:pt x="75704" y="93801"/>
                </a:cubicBezTo>
                <a:cubicBezTo>
                  <a:pt x="75704" y="91159"/>
                  <a:pt x="75704" y="88516"/>
                  <a:pt x="77031" y="85874"/>
                </a:cubicBezTo>
                <a:cubicBezTo>
                  <a:pt x="73050" y="80590"/>
                  <a:pt x="67742" y="68699"/>
                  <a:pt x="74377" y="50203"/>
                </a:cubicBezTo>
                <a:cubicBezTo>
                  <a:pt x="81013" y="30386"/>
                  <a:pt x="95610" y="27744"/>
                  <a:pt x="103572" y="27744"/>
                </a:cubicBezTo>
                <a:cubicBezTo>
                  <a:pt x="106227" y="22459"/>
                  <a:pt x="111535" y="17175"/>
                  <a:pt x="119497" y="10569"/>
                </a:cubicBezTo>
                <a:cubicBezTo>
                  <a:pt x="128786" y="3963"/>
                  <a:pt x="142057" y="0"/>
                  <a:pt x="155328" y="0"/>
                </a:cubicBezTo>
                <a:close/>
              </a:path>
            </a:pathLst>
          </a:custGeom>
          <a:solidFill>
            <a:srgbClr val="FFFFFF"/>
          </a:solidFill>
          <a:ln w="12700">
            <a:miter lim="400000"/>
          </a:ln>
        </p:spPr>
        <p:txBody>
          <a:bodyPr lIns="68580" tIns="34290" rIns="68580" bIns="3429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28" name="任意多边形: 形状 27">
            <a:extLst/>
          </p:cNvPr>
          <p:cNvSpPr/>
          <p:nvPr/>
        </p:nvSpPr>
        <p:spPr>
          <a:xfrm>
            <a:off x="2859181" y="2307277"/>
            <a:ext cx="300393" cy="291172"/>
          </a:xfrm>
          <a:custGeom>
            <a:avLst/>
            <a:gdLst>
              <a:gd name="connsiteX0" fmla="*/ 58918 w 323554"/>
              <a:gd name="connsiteY0" fmla="*/ 189699 h 313525"/>
              <a:gd name="connsiteX1" fmla="*/ 101421 w 323554"/>
              <a:gd name="connsiteY1" fmla="*/ 189699 h 313525"/>
              <a:gd name="connsiteX2" fmla="*/ 103997 w 323554"/>
              <a:gd name="connsiteY2" fmla="*/ 189699 h 313525"/>
              <a:gd name="connsiteX3" fmla="*/ 114301 w 323554"/>
              <a:gd name="connsiteY3" fmla="*/ 201731 h 313525"/>
              <a:gd name="connsiteX4" fmla="*/ 113013 w 323554"/>
              <a:gd name="connsiteY4" fmla="*/ 205741 h 313525"/>
              <a:gd name="connsiteX5" fmla="*/ 101421 w 323554"/>
              <a:gd name="connsiteY5" fmla="*/ 215099 h 313525"/>
              <a:gd name="connsiteX6" fmla="*/ 58918 w 323554"/>
              <a:gd name="connsiteY6" fmla="*/ 215099 h 313525"/>
              <a:gd name="connsiteX7" fmla="*/ 46038 w 323554"/>
              <a:gd name="connsiteY7" fmla="*/ 201731 h 313525"/>
              <a:gd name="connsiteX8" fmla="*/ 58918 w 323554"/>
              <a:gd name="connsiteY8" fmla="*/ 189699 h 313525"/>
              <a:gd name="connsiteX9" fmla="*/ 149225 w 323554"/>
              <a:gd name="connsiteY9" fmla="*/ 165887 h 313525"/>
              <a:gd name="connsiteX10" fmla="*/ 142875 w 323554"/>
              <a:gd name="connsiteY10" fmla="*/ 186525 h 313525"/>
              <a:gd name="connsiteX11" fmla="*/ 153988 w 323554"/>
              <a:gd name="connsiteY11" fmla="*/ 196050 h 313525"/>
              <a:gd name="connsiteX12" fmla="*/ 173038 w 323554"/>
              <a:gd name="connsiteY12" fmla="*/ 188112 h 313525"/>
              <a:gd name="connsiteX13" fmla="*/ 145188 w 323554"/>
              <a:gd name="connsiteY13" fmla="*/ 151599 h 313525"/>
              <a:gd name="connsiteX14" fmla="*/ 187326 w 323554"/>
              <a:gd name="connsiteY14" fmla="*/ 190104 h 313525"/>
              <a:gd name="connsiteX15" fmla="*/ 138803 w 323554"/>
              <a:gd name="connsiteY15" fmla="*/ 210640 h 313525"/>
              <a:gd name="connsiteX16" fmla="*/ 131142 w 323554"/>
              <a:gd name="connsiteY16" fmla="*/ 210640 h 313525"/>
              <a:gd name="connsiteX17" fmla="*/ 129865 w 323554"/>
              <a:gd name="connsiteY17" fmla="*/ 202939 h 313525"/>
              <a:gd name="connsiteX18" fmla="*/ 145188 w 323554"/>
              <a:gd name="connsiteY18" fmla="*/ 151599 h 313525"/>
              <a:gd name="connsiteX19" fmla="*/ 58982 w 323554"/>
              <a:gd name="connsiteY19" fmla="*/ 146837 h 313525"/>
              <a:gd name="connsiteX20" fmla="*/ 130176 w 323554"/>
              <a:gd name="connsiteY20" fmla="*/ 146837 h 313525"/>
              <a:gd name="connsiteX21" fmla="*/ 130176 w 323554"/>
              <a:gd name="connsiteY21" fmla="*/ 148186 h 313525"/>
              <a:gd name="connsiteX22" fmla="*/ 122409 w 323554"/>
              <a:gd name="connsiteY22" fmla="*/ 173825 h 313525"/>
              <a:gd name="connsiteX23" fmla="*/ 58982 w 323554"/>
              <a:gd name="connsiteY23" fmla="*/ 173825 h 313525"/>
              <a:gd name="connsiteX24" fmla="*/ 46038 w 323554"/>
              <a:gd name="connsiteY24" fmla="*/ 160331 h 313525"/>
              <a:gd name="connsiteX25" fmla="*/ 58982 w 323554"/>
              <a:gd name="connsiteY25" fmla="*/ 146837 h 313525"/>
              <a:gd name="connsiteX26" fmla="*/ 59011 w 323554"/>
              <a:gd name="connsiteY26" fmla="*/ 105562 h 313525"/>
              <a:gd name="connsiteX27" fmla="*/ 166688 w 323554"/>
              <a:gd name="connsiteY27" fmla="*/ 105562 h 313525"/>
              <a:gd name="connsiteX28" fmla="*/ 144634 w 323554"/>
              <a:gd name="connsiteY28" fmla="*/ 130962 h 313525"/>
              <a:gd name="connsiteX29" fmla="*/ 59011 w 323554"/>
              <a:gd name="connsiteY29" fmla="*/ 130962 h 313525"/>
              <a:gd name="connsiteX30" fmla="*/ 46038 w 323554"/>
              <a:gd name="connsiteY30" fmla="*/ 118930 h 313525"/>
              <a:gd name="connsiteX31" fmla="*/ 59011 w 323554"/>
              <a:gd name="connsiteY31" fmla="*/ 105562 h 313525"/>
              <a:gd name="connsiteX32" fmla="*/ 226883 w 323554"/>
              <a:gd name="connsiteY32" fmla="*/ 81749 h 313525"/>
              <a:gd name="connsiteX33" fmla="*/ 224292 w 323554"/>
              <a:gd name="connsiteY33" fmla="*/ 83037 h 313525"/>
              <a:gd name="connsiteX34" fmla="*/ 171159 w 323554"/>
              <a:gd name="connsiteY34" fmla="*/ 140996 h 313525"/>
              <a:gd name="connsiteX35" fmla="*/ 172455 w 323554"/>
              <a:gd name="connsiteY35" fmla="*/ 146148 h 313525"/>
              <a:gd name="connsiteX36" fmla="*/ 175047 w 323554"/>
              <a:gd name="connsiteY36" fmla="*/ 148724 h 313525"/>
              <a:gd name="connsiteX37" fmla="*/ 177639 w 323554"/>
              <a:gd name="connsiteY37" fmla="*/ 150012 h 313525"/>
              <a:gd name="connsiteX38" fmla="*/ 180230 w 323554"/>
              <a:gd name="connsiteY38" fmla="*/ 148724 h 313525"/>
              <a:gd name="connsiteX39" fmla="*/ 232067 w 323554"/>
              <a:gd name="connsiteY39" fmla="*/ 90765 h 313525"/>
              <a:gd name="connsiteX40" fmla="*/ 232067 w 323554"/>
              <a:gd name="connsiteY40" fmla="*/ 85613 h 313525"/>
              <a:gd name="connsiteX41" fmla="*/ 229475 w 323554"/>
              <a:gd name="connsiteY41" fmla="*/ 83037 h 313525"/>
              <a:gd name="connsiteX42" fmla="*/ 226883 w 323554"/>
              <a:gd name="connsiteY42" fmla="*/ 81749 h 313525"/>
              <a:gd name="connsiteX43" fmla="*/ 247254 w 323554"/>
              <a:gd name="connsiteY43" fmla="*/ 62303 h 313525"/>
              <a:gd name="connsiteX44" fmla="*/ 242491 w 323554"/>
              <a:gd name="connsiteY44" fmla="*/ 63493 h 313525"/>
              <a:gd name="connsiteX45" fmla="*/ 237729 w 323554"/>
              <a:gd name="connsiteY45" fmla="*/ 68256 h 313525"/>
              <a:gd name="connsiteX46" fmla="*/ 236538 w 323554"/>
              <a:gd name="connsiteY46" fmla="*/ 70637 h 313525"/>
              <a:gd name="connsiteX47" fmla="*/ 237729 w 323554"/>
              <a:gd name="connsiteY47" fmla="*/ 73019 h 313525"/>
              <a:gd name="connsiteX48" fmla="*/ 240110 w 323554"/>
              <a:gd name="connsiteY48" fmla="*/ 74209 h 313525"/>
              <a:gd name="connsiteX49" fmla="*/ 242491 w 323554"/>
              <a:gd name="connsiteY49" fmla="*/ 75400 h 313525"/>
              <a:gd name="connsiteX50" fmla="*/ 244873 w 323554"/>
              <a:gd name="connsiteY50" fmla="*/ 75400 h 313525"/>
              <a:gd name="connsiteX51" fmla="*/ 244873 w 323554"/>
              <a:gd name="connsiteY51" fmla="*/ 74209 h 313525"/>
              <a:gd name="connsiteX52" fmla="*/ 249635 w 323554"/>
              <a:gd name="connsiteY52" fmla="*/ 69447 h 313525"/>
              <a:gd name="connsiteX53" fmla="*/ 249635 w 323554"/>
              <a:gd name="connsiteY53" fmla="*/ 64684 h 313525"/>
              <a:gd name="connsiteX54" fmla="*/ 247254 w 323554"/>
              <a:gd name="connsiteY54" fmla="*/ 62303 h 313525"/>
              <a:gd name="connsiteX55" fmla="*/ 24647 w 323554"/>
              <a:gd name="connsiteY55" fmla="*/ 48412 h 313525"/>
              <a:gd name="connsiteX56" fmla="*/ 201069 w 323554"/>
              <a:gd name="connsiteY56" fmla="*/ 48412 h 313525"/>
              <a:gd name="connsiteX57" fmla="*/ 214041 w 323554"/>
              <a:gd name="connsiteY57" fmla="*/ 52292 h 313525"/>
              <a:gd name="connsiteX58" fmla="*/ 193285 w 323554"/>
              <a:gd name="connsiteY58" fmla="*/ 76863 h 313525"/>
              <a:gd name="connsiteX59" fmla="*/ 181610 w 323554"/>
              <a:gd name="connsiteY59" fmla="*/ 72983 h 313525"/>
              <a:gd name="connsiteX60" fmla="*/ 45403 w 323554"/>
              <a:gd name="connsiteY60" fmla="*/ 72983 h 313525"/>
              <a:gd name="connsiteX61" fmla="*/ 24647 w 323554"/>
              <a:gd name="connsiteY61" fmla="*/ 93675 h 313525"/>
              <a:gd name="connsiteX62" fmla="*/ 24647 w 323554"/>
              <a:gd name="connsiteY62" fmla="*/ 268262 h 313525"/>
              <a:gd name="connsiteX63" fmla="*/ 45403 w 323554"/>
              <a:gd name="connsiteY63" fmla="*/ 287660 h 313525"/>
              <a:gd name="connsiteX64" fmla="*/ 181610 w 323554"/>
              <a:gd name="connsiteY64" fmla="*/ 287660 h 313525"/>
              <a:gd name="connsiteX65" fmla="*/ 202366 w 323554"/>
              <a:gd name="connsiteY65" fmla="*/ 268262 h 313525"/>
              <a:gd name="connsiteX66" fmla="*/ 202366 w 323554"/>
              <a:gd name="connsiteY66" fmla="*/ 202307 h 313525"/>
              <a:gd name="connsiteX67" fmla="*/ 203663 w 323554"/>
              <a:gd name="connsiteY67" fmla="*/ 201014 h 313525"/>
              <a:gd name="connsiteX68" fmla="*/ 206258 w 323554"/>
              <a:gd name="connsiteY68" fmla="*/ 198427 h 313525"/>
              <a:gd name="connsiteX69" fmla="*/ 227013 w 323554"/>
              <a:gd name="connsiteY69" fmla="*/ 175149 h 313525"/>
              <a:gd name="connsiteX70" fmla="*/ 227013 w 323554"/>
              <a:gd name="connsiteY70" fmla="*/ 287660 h 313525"/>
              <a:gd name="connsiteX71" fmla="*/ 201069 w 323554"/>
              <a:gd name="connsiteY71" fmla="*/ 313525 h 313525"/>
              <a:gd name="connsiteX72" fmla="*/ 25944 w 323554"/>
              <a:gd name="connsiteY72" fmla="*/ 313525 h 313525"/>
              <a:gd name="connsiteX73" fmla="*/ 0 w 323554"/>
              <a:gd name="connsiteY73" fmla="*/ 287660 h 313525"/>
              <a:gd name="connsiteX74" fmla="*/ 0 w 323554"/>
              <a:gd name="connsiteY74" fmla="*/ 72983 h 313525"/>
              <a:gd name="connsiteX75" fmla="*/ 24647 w 323554"/>
              <a:gd name="connsiteY75" fmla="*/ 48412 h 313525"/>
              <a:gd name="connsiteX76" fmla="*/ 242888 w 323554"/>
              <a:gd name="connsiteY76" fmla="*/ 42062 h 313525"/>
              <a:gd name="connsiteX77" fmla="*/ 285751 w 323554"/>
              <a:gd name="connsiteY77" fmla="*/ 81750 h 313525"/>
              <a:gd name="connsiteX78" fmla="*/ 279401 w 323554"/>
              <a:gd name="connsiteY78" fmla="*/ 89687 h 313525"/>
              <a:gd name="connsiteX79" fmla="*/ 200026 w 323554"/>
              <a:gd name="connsiteY79" fmla="*/ 178587 h 313525"/>
              <a:gd name="connsiteX80" fmla="*/ 193676 w 323554"/>
              <a:gd name="connsiteY80" fmla="*/ 184937 h 313525"/>
              <a:gd name="connsiteX81" fmla="*/ 150813 w 323554"/>
              <a:gd name="connsiteY81" fmla="*/ 146837 h 313525"/>
              <a:gd name="connsiteX82" fmla="*/ 155576 w 323554"/>
              <a:gd name="connsiteY82" fmla="*/ 138899 h 313525"/>
              <a:gd name="connsiteX83" fmla="*/ 236538 w 323554"/>
              <a:gd name="connsiteY83" fmla="*/ 48412 h 313525"/>
              <a:gd name="connsiteX84" fmla="*/ 257175 w 323554"/>
              <a:gd name="connsiteY84" fmla="*/ 26187 h 313525"/>
              <a:gd name="connsiteX85" fmla="*/ 301625 w 323554"/>
              <a:gd name="connsiteY85" fmla="*/ 64287 h 313525"/>
              <a:gd name="connsiteX86" fmla="*/ 295275 w 323554"/>
              <a:gd name="connsiteY86" fmla="*/ 72225 h 313525"/>
              <a:gd name="connsiteX87" fmla="*/ 290513 w 323554"/>
              <a:gd name="connsiteY87" fmla="*/ 75400 h 313525"/>
              <a:gd name="connsiteX88" fmla="*/ 247650 w 323554"/>
              <a:gd name="connsiteY88" fmla="*/ 37300 h 313525"/>
              <a:gd name="connsiteX89" fmla="*/ 250825 w 323554"/>
              <a:gd name="connsiteY89" fmla="*/ 34125 h 313525"/>
              <a:gd name="connsiteX90" fmla="*/ 285750 w 323554"/>
              <a:gd name="connsiteY90" fmla="*/ 11899 h 313525"/>
              <a:gd name="connsiteX91" fmla="*/ 279400 w 323554"/>
              <a:gd name="connsiteY91" fmla="*/ 19837 h 313525"/>
              <a:gd name="connsiteX92" fmla="*/ 304800 w 323554"/>
              <a:gd name="connsiteY92" fmla="*/ 43649 h 313525"/>
              <a:gd name="connsiteX93" fmla="*/ 312738 w 323554"/>
              <a:gd name="connsiteY93" fmla="*/ 35712 h 313525"/>
              <a:gd name="connsiteX94" fmla="*/ 285265 w 323554"/>
              <a:gd name="connsiteY94" fmla="*/ 516 h 313525"/>
              <a:gd name="connsiteX95" fmla="*/ 294336 w 323554"/>
              <a:gd name="connsiteY95" fmla="*/ 3151 h 313525"/>
              <a:gd name="connsiteX96" fmla="*/ 318958 w 323554"/>
              <a:gd name="connsiteY96" fmla="*/ 25545 h 313525"/>
              <a:gd name="connsiteX97" fmla="*/ 320254 w 323554"/>
              <a:gd name="connsiteY97" fmla="*/ 43987 h 313525"/>
              <a:gd name="connsiteX98" fmla="*/ 305999 w 323554"/>
              <a:gd name="connsiteY98" fmla="*/ 61112 h 313525"/>
              <a:gd name="connsiteX99" fmla="*/ 261938 w 323554"/>
              <a:gd name="connsiteY99" fmla="*/ 20276 h 313525"/>
              <a:gd name="connsiteX100" fmla="*/ 276193 w 323554"/>
              <a:gd name="connsiteY100" fmla="*/ 4468 h 313525"/>
              <a:gd name="connsiteX101" fmla="*/ 285265 w 323554"/>
              <a:gd name="connsiteY101" fmla="*/ 516 h 313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323554" h="313525">
                <a:moveTo>
                  <a:pt x="58918" y="189699"/>
                </a:moveTo>
                <a:cubicBezTo>
                  <a:pt x="58918" y="189699"/>
                  <a:pt x="58918" y="189699"/>
                  <a:pt x="101421" y="189699"/>
                </a:cubicBezTo>
                <a:cubicBezTo>
                  <a:pt x="102709" y="189699"/>
                  <a:pt x="102709" y="189699"/>
                  <a:pt x="103997" y="189699"/>
                </a:cubicBezTo>
                <a:cubicBezTo>
                  <a:pt x="109149" y="189699"/>
                  <a:pt x="114301" y="195046"/>
                  <a:pt x="114301" y="201731"/>
                </a:cubicBezTo>
                <a:cubicBezTo>
                  <a:pt x="114301" y="203067"/>
                  <a:pt x="114301" y="204404"/>
                  <a:pt x="113013" y="205741"/>
                </a:cubicBezTo>
                <a:cubicBezTo>
                  <a:pt x="111725" y="211088"/>
                  <a:pt x="107861" y="215099"/>
                  <a:pt x="101421" y="215099"/>
                </a:cubicBezTo>
                <a:cubicBezTo>
                  <a:pt x="101421" y="215099"/>
                  <a:pt x="101421" y="215099"/>
                  <a:pt x="58918" y="215099"/>
                </a:cubicBezTo>
                <a:cubicBezTo>
                  <a:pt x="51190" y="215099"/>
                  <a:pt x="46038" y="209752"/>
                  <a:pt x="46038" y="201731"/>
                </a:cubicBezTo>
                <a:cubicBezTo>
                  <a:pt x="46038" y="195046"/>
                  <a:pt x="51190" y="189699"/>
                  <a:pt x="58918" y="189699"/>
                </a:cubicBezTo>
                <a:close/>
                <a:moveTo>
                  <a:pt x="149225" y="165887"/>
                </a:moveTo>
                <a:lnTo>
                  <a:pt x="142875" y="186525"/>
                </a:lnTo>
                <a:lnTo>
                  <a:pt x="153988" y="196050"/>
                </a:lnTo>
                <a:lnTo>
                  <a:pt x="173038" y="188112"/>
                </a:lnTo>
                <a:close/>
                <a:moveTo>
                  <a:pt x="145188" y="151599"/>
                </a:moveTo>
                <a:cubicBezTo>
                  <a:pt x="145188" y="151599"/>
                  <a:pt x="145188" y="151599"/>
                  <a:pt x="187326" y="190104"/>
                </a:cubicBezTo>
                <a:cubicBezTo>
                  <a:pt x="187326" y="190104"/>
                  <a:pt x="187326" y="190104"/>
                  <a:pt x="138803" y="210640"/>
                </a:cubicBezTo>
                <a:cubicBezTo>
                  <a:pt x="136249" y="211924"/>
                  <a:pt x="133696" y="211924"/>
                  <a:pt x="131142" y="210640"/>
                </a:cubicBezTo>
                <a:cubicBezTo>
                  <a:pt x="129865" y="208073"/>
                  <a:pt x="128588" y="205506"/>
                  <a:pt x="129865" y="202939"/>
                </a:cubicBezTo>
                <a:cubicBezTo>
                  <a:pt x="129865" y="202939"/>
                  <a:pt x="129865" y="202939"/>
                  <a:pt x="145188" y="151599"/>
                </a:cubicBezTo>
                <a:close/>
                <a:moveTo>
                  <a:pt x="58982" y="146837"/>
                </a:moveTo>
                <a:cubicBezTo>
                  <a:pt x="58982" y="146837"/>
                  <a:pt x="58982" y="146837"/>
                  <a:pt x="130176" y="146837"/>
                </a:cubicBezTo>
                <a:cubicBezTo>
                  <a:pt x="130176" y="148186"/>
                  <a:pt x="130176" y="148186"/>
                  <a:pt x="130176" y="148186"/>
                </a:cubicBezTo>
                <a:lnTo>
                  <a:pt x="122409" y="173825"/>
                </a:lnTo>
                <a:cubicBezTo>
                  <a:pt x="122409" y="173825"/>
                  <a:pt x="122409" y="173825"/>
                  <a:pt x="58982" y="173825"/>
                </a:cubicBezTo>
                <a:cubicBezTo>
                  <a:pt x="51216" y="173825"/>
                  <a:pt x="46038" y="167078"/>
                  <a:pt x="46038" y="160331"/>
                </a:cubicBezTo>
                <a:cubicBezTo>
                  <a:pt x="46038" y="153584"/>
                  <a:pt x="51216" y="146837"/>
                  <a:pt x="58982" y="146837"/>
                </a:cubicBezTo>
                <a:close/>
                <a:moveTo>
                  <a:pt x="59011" y="105562"/>
                </a:moveTo>
                <a:lnTo>
                  <a:pt x="166688" y="105562"/>
                </a:lnTo>
                <a:cubicBezTo>
                  <a:pt x="166688" y="105562"/>
                  <a:pt x="166688" y="105562"/>
                  <a:pt x="144634" y="130962"/>
                </a:cubicBezTo>
                <a:cubicBezTo>
                  <a:pt x="144634" y="130962"/>
                  <a:pt x="144634" y="130962"/>
                  <a:pt x="59011" y="130962"/>
                </a:cubicBezTo>
                <a:cubicBezTo>
                  <a:pt x="51227" y="130962"/>
                  <a:pt x="46038" y="125615"/>
                  <a:pt x="46038" y="118930"/>
                </a:cubicBezTo>
                <a:cubicBezTo>
                  <a:pt x="46038" y="110909"/>
                  <a:pt x="51227" y="105562"/>
                  <a:pt x="59011" y="105562"/>
                </a:cubicBezTo>
                <a:close/>
                <a:moveTo>
                  <a:pt x="226883" y="81749"/>
                </a:moveTo>
                <a:cubicBezTo>
                  <a:pt x="225587" y="81749"/>
                  <a:pt x="224292" y="83037"/>
                  <a:pt x="224292" y="83037"/>
                </a:cubicBezTo>
                <a:cubicBezTo>
                  <a:pt x="224292" y="83037"/>
                  <a:pt x="224292" y="83037"/>
                  <a:pt x="171159" y="140996"/>
                </a:cubicBezTo>
                <a:cubicBezTo>
                  <a:pt x="169863" y="142284"/>
                  <a:pt x="169863" y="144860"/>
                  <a:pt x="172455" y="146148"/>
                </a:cubicBezTo>
                <a:cubicBezTo>
                  <a:pt x="172455" y="146148"/>
                  <a:pt x="172455" y="146148"/>
                  <a:pt x="175047" y="148724"/>
                </a:cubicBezTo>
                <a:cubicBezTo>
                  <a:pt x="175047" y="148724"/>
                  <a:pt x="176343" y="150012"/>
                  <a:pt x="177639" y="150012"/>
                </a:cubicBezTo>
                <a:cubicBezTo>
                  <a:pt x="177639" y="150012"/>
                  <a:pt x="178934" y="148724"/>
                  <a:pt x="180230" y="148724"/>
                </a:cubicBezTo>
                <a:cubicBezTo>
                  <a:pt x="180230" y="148724"/>
                  <a:pt x="180230" y="148724"/>
                  <a:pt x="232067" y="90765"/>
                </a:cubicBezTo>
                <a:cubicBezTo>
                  <a:pt x="233363" y="89477"/>
                  <a:pt x="233363" y="86901"/>
                  <a:pt x="232067" y="85613"/>
                </a:cubicBezTo>
                <a:cubicBezTo>
                  <a:pt x="232067" y="85613"/>
                  <a:pt x="232067" y="85613"/>
                  <a:pt x="229475" y="83037"/>
                </a:cubicBezTo>
                <a:cubicBezTo>
                  <a:pt x="228179" y="81749"/>
                  <a:pt x="226883" y="81749"/>
                  <a:pt x="226883" y="81749"/>
                </a:cubicBezTo>
                <a:close/>
                <a:moveTo>
                  <a:pt x="247254" y="62303"/>
                </a:moveTo>
                <a:cubicBezTo>
                  <a:pt x="244873" y="61112"/>
                  <a:pt x="243682" y="62303"/>
                  <a:pt x="242491" y="63493"/>
                </a:cubicBezTo>
                <a:cubicBezTo>
                  <a:pt x="242491" y="63493"/>
                  <a:pt x="242491" y="63493"/>
                  <a:pt x="237729" y="68256"/>
                </a:cubicBezTo>
                <a:cubicBezTo>
                  <a:pt x="237729" y="68256"/>
                  <a:pt x="236538" y="69447"/>
                  <a:pt x="236538" y="70637"/>
                </a:cubicBezTo>
                <a:cubicBezTo>
                  <a:pt x="236538" y="70637"/>
                  <a:pt x="237729" y="71828"/>
                  <a:pt x="237729" y="73019"/>
                </a:cubicBezTo>
                <a:cubicBezTo>
                  <a:pt x="237729" y="73019"/>
                  <a:pt x="237729" y="73019"/>
                  <a:pt x="240110" y="74209"/>
                </a:cubicBezTo>
                <a:cubicBezTo>
                  <a:pt x="241301" y="75400"/>
                  <a:pt x="242491" y="75400"/>
                  <a:pt x="242491" y="75400"/>
                </a:cubicBezTo>
                <a:cubicBezTo>
                  <a:pt x="243682" y="75400"/>
                  <a:pt x="243682" y="75400"/>
                  <a:pt x="244873" y="75400"/>
                </a:cubicBezTo>
                <a:cubicBezTo>
                  <a:pt x="244873" y="74209"/>
                  <a:pt x="244873" y="74209"/>
                  <a:pt x="244873" y="74209"/>
                </a:cubicBezTo>
                <a:cubicBezTo>
                  <a:pt x="244873" y="74209"/>
                  <a:pt x="244873" y="74209"/>
                  <a:pt x="249635" y="69447"/>
                </a:cubicBezTo>
                <a:cubicBezTo>
                  <a:pt x="250826" y="68256"/>
                  <a:pt x="250826" y="65875"/>
                  <a:pt x="249635" y="64684"/>
                </a:cubicBezTo>
                <a:cubicBezTo>
                  <a:pt x="249635" y="64684"/>
                  <a:pt x="249635" y="64684"/>
                  <a:pt x="247254" y="62303"/>
                </a:cubicBezTo>
                <a:close/>
                <a:moveTo>
                  <a:pt x="24647" y="48412"/>
                </a:moveTo>
                <a:cubicBezTo>
                  <a:pt x="24647" y="48412"/>
                  <a:pt x="24647" y="48412"/>
                  <a:pt x="201069" y="48412"/>
                </a:cubicBezTo>
                <a:cubicBezTo>
                  <a:pt x="206258" y="48412"/>
                  <a:pt x="210149" y="49705"/>
                  <a:pt x="214041" y="52292"/>
                </a:cubicBezTo>
                <a:cubicBezTo>
                  <a:pt x="214041" y="52292"/>
                  <a:pt x="214041" y="52292"/>
                  <a:pt x="193285" y="76863"/>
                </a:cubicBezTo>
                <a:cubicBezTo>
                  <a:pt x="189394" y="74277"/>
                  <a:pt x="185502" y="72983"/>
                  <a:pt x="181610" y="72983"/>
                </a:cubicBezTo>
                <a:cubicBezTo>
                  <a:pt x="181610" y="72983"/>
                  <a:pt x="181610" y="72983"/>
                  <a:pt x="45403" y="72983"/>
                </a:cubicBezTo>
                <a:cubicBezTo>
                  <a:pt x="33728" y="72983"/>
                  <a:pt x="24647" y="82036"/>
                  <a:pt x="24647" y="93675"/>
                </a:cubicBezTo>
                <a:cubicBezTo>
                  <a:pt x="24647" y="93675"/>
                  <a:pt x="24647" y="93675"/>
                  <a:pt x="24647" y="268262"/>
                </a:cubicBezTo>
                <a:cubicBezTo>
                  <a:pt x="24647" y="278608"/>
                  <a:pt x="33728" y="287660"/>
                  <a:pt x="45403" y="287660"/>
                </a:cubicBezTo>
                <a:cubicBezTo>
                  <a:pt x="45403" y="287660"/>
                  <a:pt x="45403" y="287660"/>
                  <a:pt x="181610" y="287660"/>
                </a:cubicBezTo>
                <a:cubicBezTo>
                  <a:pt x="193285" y="287660"/>
                  <a:pt x="202366" y="278608"/>
                  <a:pt x="202366" y="268262"/>
                </a:cubicBezTo>
                <a:cubicBezTo>
                  <a:pt x="202366" y="268262"/>
                  <a:pt x="202366" y="268262"/>
                  <a:pt x="202366" y="202307"/>
                </a:cubicBezTo>
                <a:cubicBezTo>
                  <a:pt x="202366" y="202307"/>
                  <a:pt x="202366" y="201014"/>
                  <a:pt x="203663" y="201014"/>
                </a:cubicBezTo>
                <a:cubicBezTo>
                  <a:pt x="203663" y="199720"/>
                  <a:pt x="204960" y="199720"/>
                  <a:pt x="206258" y="198427"/>
                </a:cubicBezTo>
                <a:cubicBezTo>
                  <a:pt x="206258" y="198427"/>
                  <a:pt x="206258" y="198427"/>
                  <a:pt x="227013" y="175149"/>
                </a:cubicBezTo>
                <a:cubicBezTo>
                  <a:pt x="227013" y="175149"/>
                  <a:pt x="227013" y="175149"/>
                  <a:pt x="227013" y="287660"/>
                </a:cubicBezTo>
                <a:cubicBezTo>
                  <a:pt x="227013" y="301886"/>
                  <a:pt x="215338" y="313525"/>
                  <a:pt x="201069" y="313525"/>
                </a:cubicBezTo>
                <a:cubicBezTo>
                  <a:pt x="201069" y="313525"/>
                  <a:pt x="201069" y="313525"/>
                  <a:pt x="25944" y="313525"/>
                </a:cubicBezTo>
                <a:cubicBezTo>
                  <a:pt x="11675" y="313525"/>
                  <a:pt x="0" y="301886"/>
                  <a:pt x="0" y="287660"/>
                </a:cubicBezTo>
                <a:cubicBezTo>
                  <a:pt x="0" y="287660"/>
                  <a:pt x="0" y="287660"/>
                  <a:pt x="0" y="72983"/>
                </a:cubicBezTo>
                <a:cubicBezTo>
                  <a:pt x="0" y="60051"/>
                  <a:pt x="10378" y="48412"/>
                  <a:pt x="24647" y="48412"/>
                </a:cubicBezTo>
                <a:close/>
                <a:moveTo>
                  <a:pt x="242888" y="42062"/>
                </a:moveTo>
                <a:lnTo>
                  <a:pt x="285751" y="81750"/>
                </a:lnTo>
                <a:lnTo>
                  <a:pt x="279401" y="89687"/>
                </a:lnTo>
                <a:lnTo>
                  <a:pt x="200026" y="178587"/>
                </a:lnTo>
                <a:lnTo>
                  <a:pt x="193676" y="184937"/>
                </a:lnTo>
                <a:lnTo>
                  <a:pt x="150813" y="146837"/>
                </a:lnTo>
                <a:lnTo>
                  <a:pt x="155576" y="138899"/>
                </a:lnTo>
                <a:lnTo>
                  <a:pt x="236538" y="48412"/>
                </a:lnTo>
                <a:close/>
                <a:moveTo>
                  <a:pt x="257175" y="26187"/>
                </a:moveTo>
                <a:lnTo>
                  <a:pt x="301625" y="64287"/>
                </a:lnTo>
                <a:lnTo>
                  <a:pt x="295275" y="72225"/>
                </a:lnTo>
                <a:lnTo>
                  <a:pt x="290513" y="75400"/>
                </a:lnTo>
                <a:lnTo>
                  <a:pt x="247650" y="37300"/>
                </a:lnTo>
                <a:lnTo>
                  <a:pt x="250825" y="34125"/>
                </a:lnTo>
                <a:close/>
                <a:moveTo>
                  <a:pt x="285750" y="11899"/>
                </a:moveTo>
                <a:lnTo>
                  <a:pt x="279400" y="19837"/>
                </a:lnTo>
                <a:lnTo>
                  <a:pt x="304800" y="43649"/>
                </a:lnTo>
                <a:lnTo>
                  <a:pt x="312738" y="35712"/>
                </a:lnTo>
                <a:close/>
                <a:moveTo>
                  <a:pt x="285265" y="516"/>
                </a:moveTo>
                <a:cubicBezTo>
                  <a:pt x="289152" y="-801"/>
                  <a:pt x="291744" y="516"/>
                  <a:pt x="294336" y="3151"/>
                </a:cubicBezTo>
                <a:cubicBezTo>
                  <a:pt x="294336" y="3151"/>
                  <a:pt x="294336" y="3151"/>
                  <a:pt x="318958" y="25545"/>
                </a:cubicBezTo>
                <a:cubicBezTo>
                  <a:pt x="324142" y="30814"/>
                  <a:pt x="325438" y="38718"/>
                  <a:pt x="320254" y="43987"/>
                </a:cubicBezTo>
                <a:cubicBezTo>
                  <a:pt x="320254" y="43987"/>
                  <a:pt x="320254" y="43987"/>
                  <a:pt x="305999" y="61112"/>
                </a:cubicBezTo>
                <a:cubicBezTo>
                  <a:pt x="305999" y="61112"/>
                  <a:pt x="305999" y="61112"/>
                  <a:pt x="261938" y="20276"/>
                </a:cubicBezTo>
                <a:cubicBezTo>
                  <a:pt x="261938" y="20276"/>
                  <a:pt x="261938" y="20276"/>
                  <a:pt x="276193" y="4468"/>
                </a:cubicBezTo>
                <a:cubicBezTo>
                  <a:pt x="278785" y="1834"/>
                  <a:pt x="281377" y="516"/>
                  <a:pt x="285265" y="516"/>
                </a:cubicBezTo>
                <a:close/>
              </a:path>
            </a:pathLst>
          </a:custGeom>
          <a:solidFill>
            <a:srgbClr val="FFFFFF"/>
          </a:solidFill>
          <a:ln w="12700">
            <a:miter lim="400000"/>
          </a:ln>
        </p:spPr>
        <p:txBody>
          <a:bodyPr lIns="68580" tIns="34290" rIns="68580" bIns="3429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27" name="任意多边形: 形状 26">
            <a:extLst/>
          </p:cNvPr>
          <p:cNvSpPr/>
          <p:nvPr/>
        </p:nvSpPr>
        <p:spPr>
          <a:xfrm>
            <a:off x="4752020" y="2320516"/>
            <a:ext cx="251525" cy="300486"/>
          </a:xfrm>
          <a:custGeom>
            <a:avLst/>
            <a:gdLst>
              <a:gd name="connsiteX0" fmla="*/ 132196 w 277813"/>
              <a:gd name="connsiteY0" fmla="*/ 133350 h 331788"/>
              <a:gd name="connsiteX1" fmla="*/ 132196 w 277813"/>
              <a:gd name="connsiteY1" fmla="*/ 152673 h 331788"/>
              <a:gd name="connsiteX2" fmla="*/ 99724 w 277813"/>
              <a:gd name="connsiteY2" fmla="*/ 186167 h 331788"/>
              <a:gd name="connsiteX3" fmla="*/ 134793 w 277813"/>
              <a:gd name="connsiteY3" fmla="*/ 220949 h 331788"/>
              <a:gd name="connsiteX4" fmla="*/ 154276 w 277813"/>
              <a:gd name="connsiteY4" fmla="*/ 237696 h 331788"/>
              <a:gd name="connsiteX5" fmla="*/ 136092 w 277813"/>
              <a:gd name="connsiteY5" fmla="*/ 249290 h 331788"/>
              <a:gd name="connsiteX6" fmla="*/ 104920 w 277813"/>
              <a:gd name="connsiteY6" fmla="*/ 241561 h 331788"/>
              <a:gd name="connsiteX7" fmla="*/ 98425 w 277813"/>
              <a:gd name="connsiteY7" fmla="*/ 263460 h 331788"/>
              <a:gd name="connsiteX8" fmla="*/ 130897 w 277813"/>
              <a:gd name="connsiteY8" fmla="*/ 272478 h 331788"/>
              <a:gd name="connsiteX9" fmla="*/ 130897 w 277813"/>
              <a:gd name="connsiteY9" fmla="*/ 290513 h 331788"/>
              <a:gd name="connsiteX10" fmla="*/ 150380 w 277813"/>
              <a:gd name="connsiteY10" fmla="*/ 290513 h 331788"/>
              <a:gd name="connsiteX11" fmla="*/ 150380 w 277813"/>
              <a:gd name="connsiteY11" fmla="*/ 271190 h 331788"/>
              <a:gd name="connsiteX12" fmla="*/ 184150 w 277813"/>
              <a:gd name="connsiteY12" fmla="*/ 235120 h 331788"/>
              <a:gd name="connsiteX13" fmla="*/ 152978 w 277813"/>
              <a:gd name="connsiteY13" fmla="*/ 199049 h 331788"/>
              <a:gd name="connsiteX14" fmla="*/ 129598 w 277813"/>
              <a:gd name="connsiteY14" fmla="*/ 182303 h 331788"/>
              <a:gd name="connsiteX15" fmla="*/ 146483 w 277813"/>
              <a:gd name="connsiteY15" fmla="*/ 171997 h 331788"/>
              <a:gd name="connsiteX16" fmla="*/ 173759 w 277813"/>
              <a:gd name="connsiteY16" fmla="*/ 178438 h 331788"/>
              <a:gd name="connsiteX17" fmla="*/ 178955 w 277813"/>
              <a:gd name="connsiteY17" fmla="*/ 156538 h 331788"/>
              <a:gd name="connsiteX18" fmla="*/ 151679 w 277813"/>
              <a:gd name="connsiteY18" fmla="*/ 151385 h 331788"/>
              <a:gd name="connsiteX19" fmla="*/ 151679 w 277813"/>
              <a:gd name="connsiteY19" fmla="*/ 133350 h 331788"/>
              <a:gd name="connsiteX20" fmla="*/ 132196 w 277813"/>
              <a:gd name="connsiteY20" fmla="*/ 133350 h 331788"/>
              <a:gd name="connsiteX21" fmla="*/ 136310 w 277813"/>
              <a:gd name="connsiteY21" fmla="*/ 0 h 331788"/>
              <a:gd name="connsiteX22" fmla="*/ 167467 w 277813"/>
              <a:gd name="connsiteY22" fmla="*/ 3888 h 331788"/>
              <a:gd name="connsiteX23" fmla="*/ 158380 w 277813"/>
              <a:gd name="connsiteY23" fmla="*/ 25921 h 331788"/>
              <a:gd name="connsiteX24" fmla="*/ 184343 w 277813"/>
              <a:gd name="connsiteY24" fmla="*/ 6480 h 331788"/>
              <a:gd name="connsiteX25" fmla="*/ 214202 w 277813"/>
              <a:gd name="connsiteY25" fmla="*/ 9072 h 331788"/>
              <a:gd name="connsiteX26" fmla="*/ 188238 w 277813"/>
              <a:gd name="connsiteY26" fmla="*/ 62210 h 331788"/>
              <a:gd name="connsiteX27" fmla="*/ 215500 w 277813"/>
              <a:gd name="connsiteY27" fmla="*/ 62210 h 331788"/>
              <a:gd name="connsiteX28" fmla="*/ 215500 w 277813"/>
              <a:gd name="connsiteY28" fmla="*/ 81651 h 331788"/>
              <a:gd name="connsiteX29" fmla="*/ 183045 w 277813"/>
              <a:gd name="connsiteY29" fmla="*/ 81651 h 331788"/>
              <a:gd name="connsiteX30" fmla="*/ 277813 w 277813"/>
              <a:gd name="connsiteY30" fmla="*/ 243657 h 331788"/>
              <a:gd name="connsiteX31" fmla="*/ 138907 w 277813"/>
              <a:gd name="connsiteY31" fmla="*/ 331788 h 331788"/>
              <a:gd name="connsiteX32" fmla="*/ 0 w 277813"/>
              <a:gd name="connsiteY32" fmla="*/ 243657 h 331788"/>
              <a:gd name="connsiteX33" fmla="*/ 94768 w 277813"/>
              <a:gd name="connsiteY33" fmla="*/ 81651 h 331788"/>
              <a:gd name="connsiteX34" fmla="*/ 68804 w 277813"/>
              <a:gd name="connsiteY34" fmla="*/ 81651 h 331788"/>
              <a:gd name="connsiteX35" fmla="*/ 68804 w 277813"/>
              <a:gd name="connsiteY35" fmla="*/ 60914 h 331788"/>
              <a:gd name="connsiteX36" fmla="*/ 96066 w 277813"/>
              <a:gd name="connsiteY36" fmla="*/ 62210 h 331788"/>
              <a:gd name="connsiteX37" fmla="*/ 66208 w 277813"/>
              <a:gd name="connsiteY37" fmla="*/ 5184 h 331788"/>
              <a:gd name="connsiteX38" fmla="*/ 110347 w 277813"/>
              <a:gd name="connsiteY38" fmla="*/ 6480 h 331788"/>
              <a:gd name="connsiteX39" fmla="*/ 127223 w 277813"/>
              <a:gd name="connsiteY39" fmla="*/ 28513 h 331788"/>
              <a:gd name="connsiteX40" fmla="*/ 136310 w 277813"/>
              <a:gd name="connsiteY40"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77813" h="331788">
                <a:moveTo>
                  <a:pt x="132196" y="133350"/>
                </a:moveTo>
                <a:cubicBezTo>
                  <a:pt x="132196" y="133350"/>
                  <a:pt x="132196" y="133350"/>
                  <a:pt x="132196" y="152673"/>
                </a:cubicBezTo>
                <a:cubicBezTo>
                  <a:pt x="111414" y="156538"/>
                  <a:pt x="99724" y="169420"/>
                  <a:pt x="99724" y="186167"/>
                </a:cubicBezTo>
                <a:cubicBezTo>
                  <a:pt x="99724" y="204202"/>
                  <a:pt x="114012" y="214508"/>
                  <a:pt x="134793" y="220949"/>
                </a:cubicBezTo>
                <a:cubicBezTo>
                  <a:pt x="149081" y="226102"/>
                  <a:pt x="154276" y="231255"/>
                  <a:pt x="154276" y="237696"/>
                </a:cubicBezTo>
                <a:cubicBezTo>
                  <a:pt x="154276" y="245425"/>
                  <a:pt x="147782" y="249290"/>
                  <a:pt x="136092" y="249290"/>
                </a:cubicBezTo>
                <a:cubicBezTo>
                  <a:pt x="124403" y="249290"/>
                  <a:pt x="112713" y="245425"/>
                  <a:pt x="104920" y="241561"/>
                </a:cubicBezTo>
                <a:cubicBezTo>
                  <a:pt x="104920" y="241561"/>
                  <a:pt x="104920" y="241561"/>
                  <a:pt x="98425" y="263460"/>
                </a:cubicBezTo>
                <a:cubicBezTo>
                  <a:pt x="106218" y="267325"/>
                  <a:pt x="117908" y="271190"/>
                  <a:pt x="130897" y="272478"/>
                </a:cubicBezTo>
                <a:cubicBezTo>
                  <a:pt x="130897" y="272478"/>
                  <a:pt x="130897" y="272478"/>
                  <a:pt x="130897" y="290513"/>
                </a:cubicBezTo>
                <a:cubicBezTo>
                  <a:pt x="130897" y="290513"/>
                  <a:pt x="130897" y="290513"/>
                  <a:pt x="150380" y="290513"/>
                </a:cubicBezTo>
                <a:cubicBezTo>
                  <a:pt x="150380" y="290513"/>
                  <a:pt x="150380" y="290513"/>
                  <a:pt x="150380" y="271190"/>
                </a:cubicBezTo>
                <a:cubicBezTo>
                  <a:pt x="172460" y="267325"/>
                  <a:pt x="184150" y="251866"/>
                  <a:pt x="184150" y="235120"/>
                </a:cubicBezTo>
                <a:cubicBezTo>
                  <a:pt x="184150" y="218373"/>
                  <a:pt x="175058" y="208067"/>
                  <a:pt x="152978" y="199049"/>
                </a:cubicBezTo>
                <a:cubicBezTo>
                  <a:pt x="136092" y="193897"/>
                  <a:pt x="129598" y="188744"/>
                  <a:pt x="129598" y="182303"/>
                </a:cubicBezTo>
                <a:cubicBezTo>
                  <a:pt x="129598" y="177150"/>
                  <a:pt x="133495" y="171997"/>
                  <a:pt x="146483" y="171997"/>
                </a:cubicBezTo>
                <a:cubicBezTo>
                  <a:pt x="159472" y="171997"/>
                  <a:pt x="168564" y="177150"/>
                  <a:pt x="173759" y="178438"/>
                </a:cubicBezTo>
                <a:cubicBezTo>
                  <a:pt x="173759" y="178438"/>
                  <a:pt x="173759" y="178438"/>
                  <a:pt x="178955" y="156538"/>
                </a:cubicBezTo>
                <a:cubicBezTo>
                  <a:pt x="172460" y="153962"/>
                  <a:pt x="164667" y="151385"/>
                  <a:pt x="151679" y="151385"/>
                </a:cubicBezTo>
                <a:cubicBezTo>
                  <a:pt x="151679" y="151385"/>
                  <a:pt x="151679" y="151385"/>
                  <a:pt x="151679" y="133350"/>
                </a:cubicBezTo>
                <a:cubicBezTo>
                  <a:pt x="151679" y="133350"/>
                  <a:pt x="151679" y="133350"/>
                  <a:pt x="132196" y="133350"/>
                </a:cubicBezTo>
                <a:close/>
                <a:moveTo>
                  <a:pt x="136310" y="0"/>
                </a:moveTo>
                <a:cubicBezTo>
                  <a:pt x="136310" y="0"/>
                  <a:pt x="136310" y="0"/>
                  <a:pt x="167467" y="3888"/>
                </a:cubicBezTo>
                <a:cubicBezTo>
                  <a:pt x="167467" y="3888"/>
                  <a:pt x="167467" y="3888"/>
                  <a:pt x="158380" y="25921"/>
                </a:cubicBezTo>
                <a:cubicBezTo>
                  <a:pt x="158380" y="25921"/>
                  <a:pt x="158380" y="25921"/>
                  <a:pt x="184343" y="6480"/>
                </a:cubicBezTo>
                <a:cubicBezTo>
                  <a:pt x="184343" y="6480"/>
                  <a:pt x="184343" y="6480"/>
                  <a:pt x="214202" y="9072"/>
                </a:cubicBezTo>
                <a:cubicBezTo>
                  <a:pt x="214202" y="9072"/>
                  <a:pt x="214202" y="9072"/>
                  <a:pt x="188238" y="62210"/>
                </a:cubicBezTo>
                <a:cubicBezTo>
                  <a:pt x="188238" y="62210"/>
                  <a:pt x="188238" y="62210"/>
                  <a:pt x="215500" y="62210"/>
                </a:cubicBezTo>
                <a:cubicBezTo>
                  <a:pt x="215500" y="62210"/>
                  <a:pt x="215500" y="62210"/>
                  <a:pt x="215500" y="81651"/>
                </a:cubicBezTo>
                <a:cubicBezTo>
                  <a:pt x="215500" y="81651"/>
                  <a:pt x="215500" y="81651"/>
                  <a:pt x="183045" y="81651"/>
                </a:cubicBezTo>
                <a:cubicBezTo>
                  <a:pt x="237569" y="114052"/>
                  <a:pt x="277813" y="198295"/>
                  <a:pt x="277813" y="243657"/>
                </a:cubicBezTo>
                <a:cubicBezTo>
                  <a:pt x="277813" y="299387"/>
                  <a:pt x="215500" y="331788"/>
                  <a:pt x="138907" y="331788"/>
                </a:cubicBezTo>
                <a:cubicBezTo>
                  <a:pt x="62313" y="331788"/>
                  <a:pt x="0" y="299387"/>
                  <a:pt x="0" y="243657"/>
                </a:cubicBezTo>
                <a:cubicBezTo>
                  <a:pt x="0" y="198295"/>
                  <a:pt x="40244" y="114052"/>
                  <a:pt x="94768" y="81651"/>
                </a:cubicBezTo>
                <a:cubicBezTo>
                  <a:pt x="94768" y="81651"/>
                  <a:pt x="94768" y="81651"/>
                  <a:pt x="68804" y="81651"/>
                </a:cubicBezTo>
                <a:cubicBezTo>
                  <a:pt x="68804" y="81651"/>
                  <a:pt x="68804" y="81651"/>
                  <a:pt x="68804" y="60914"/>
                </a:cubicBezTo>
                <a:cubicBezTo>
                  <a:pt x="68804" y="60914"/>
                  <a:pt x="68804" y="60914"/>
                  <a:pt x="96066" y="62210"/>
                </a:cubicBezTo>
                <a:cubicBezTo>
                  <a:pt x="96066" y="62210"/>
                  <a:pt x="96066" y="62210"/>
                  <a:pt x="66208" y="5184"/>
                </a:cubicBezTo>
                <a:cubicBezTo>
                  <a:pt x="66208" y="5184"/>
                  <a:pt x="66208" y="5184"/>
                  <a:pt x="110347" y="6480"/>
                </a:cubicBezTo>
                <a:cubicBezTo>
                  <a:pt x="110347" y="6480"/>
                  <a:pt x="110347" y="6480"/>
                  <a:pt x="127223" y="28513"/>
                </a:cubicBezTo>
                <a:cubicBezTo>
                  <a:pt x="127223" y="28513"/>
                  <a:pt x="127223" y="28513"/>
                  <a:pt x="136310" y="0"/>
                </a:cubicBezTo>
                <a:close/>
              </a:path>
            </a:pathLst>
          </a:custGeom>
          <a:solidFill>
            <a:srgbClr val="FFFFFF"/>
          </a:solidFill>
          <a:ln w="12700">
            <a:miter lim="400000"/>
          </a:ln>
        </p:spPr>
        <p:txBody>
          <a:bodyPr lIns="68580" tIns="34290" rIns="68580" bIns="3429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26" name="任意多边形: 形状 25">
            <a:extLst/>
          </p:cNvPr>
          <p:cNvSpPr/>
          <p:nvPr/>
        </p:nvSpPr>
        <p:spPr>
          <a:xfrm>
            <a:off x="7451328" y="1990903"/>
            <a:ext cx="300393" cy="275847"/>
          </a:xfrm>
          <a:custGeom>
            <a:avLst/>
            <a:gdLst>
              <a:gd name="connsiteX0" fmla="*/ 117399 w 337212"/>
              <a:gd name="connsiteY0" fmla="*/ 192088 h 309563"/>
              <a:gd name="connsiteX1" fmla="*/ 130099 w 337212"/>
              <a:gd name="connsiteY1" fmla="*/ 196036 h 309563"/>
              <a:gd name="connsiteX2" fmla="*/ 130099 w 337212"/>
              <a:gd name="connsiteY2" fmla="*/ 278941 h 309563"/>
              <a:gd name="connsiteX3" fmla="*/ 117399 w 337212"/>
              <a:gd name="connsiteY3" fmla="*/ 292101 h 309563"/>
              <a:gd name="connsiteX4" fmla="*/ 176137 w 337212"/>
              <a:gd name="connsiteY4" fmla="*/ 187325 h 309563"/>
              <a:gd name="connsiteX5" fmla="*/ 187250 w 337212"/>
              <a:gd name="connsiteY5" fmla="*/ 191271 h 309563"/>
              <a:gd name="connsiteX6" fmla="*/ 187250 w 337212"/>
              <a:gd name="connsiteY6" fmla="*/ 267562 h 309563"/>
              <a:gd name="connsiteX7" fmla="*/ 176137 w 337212"/>
              <a:gd name="connsiteY7" fmla="*/ 279400 h 309563"/>
              <a:gd name="connsiteX8" fmla="*/ 176137 w 337212"/>
              <a:gd name="connsiteY8" fmla="*/ 187325 h 309563"/>
              <a:gd name="connsiteX9" fmla="*/ 231699 w 337212"/>
              <a:gd name="connsiteY9" fmla="*/ 180975 h 309563"/>
              <a:gd name="connsiteX10" fmla="*/ 239637 w 337212"/>
              <a:gd name="connsiteY10" fmla="*/ 184982 h 309563"/>
              <a:gd name="connsiteX11" fmla="*/ 239637 w 337212"/>
              <a:gd name="connsiteY11" fmla="*/ 254429 h 309563"/>
              <a:gd name="connsiteX12" fmla="*/ 231699 w 337212"/>
              <a:gd name="connsiteY12" fmla="*/ 265113 h 309563"/>
              <a:gd name="connsiteX13" fmla="*/ 277737 w 337212"/>
              <a:gd name="connsiteY13" fmla="*/ 177800 h 309563"/>
              <a:gd name="connsiteX14" fmla="*/ 287262 w 337212"/>
              <a:gd name="connsiteY14" fmla="*/ 180398 h 309563"/>
              <a:gd name="connsiteX15" fmla="*/ 287262 w 337212"/>
              <a:gd name="connsiteY15" fmla="*/ 238847 h 309563"/>
              <a:gd name="connsiteX16" fmla="*/ 277737 w 337212"/>
              <a:gd name="connsiteY16" fmla="*/ 249238 h 309563"/>
              <a:gd name="connsiteX17" fmla="*/ 280912 w 337212"/>
              <a:gd name="connsiteY17" fmla="*/ 92075 h 309563"/>
              <a:gd name="connsiteX18" fmla="*/ 307493 w 337212"/>
              <a:gd name="connsiteY18" fmla="*/ 92075 h 309563"/>
              <a:gd name="connsiteX19" fmla="*/ 315468 w 337212"/>
              <a:gd name="connsiteY19" fmla="*/ 97314 h 309563"/>
              <a:gd name="connsiteX20" fmla="*/ 336733 w 337212"/>
              <a:gd name="connsiteY20" fmla="*/ 158869 h 309563"/>
              <a:gd name="connsiteX21" fmla="*/ 331417 w 337212"/>
              <a:gd name="connsiteY21" fmla="*/ 169347 h 309563"/>
              <a:gd name="connsiteX22" fmla="*/ 320784 w 337212"/>
              <a:gd name="connsiteY22" fmla="*/ 164108 h 309563"/>
              <a:gd name="connsiteX23" fmla="*/ 314139 w 337212"/>
              <a:gd name="connsiteY23" fmla="*/ 145772 h 309563"/>
              <a:gd name="connsiteX24" fmla="*/ 314139 w 337212"/>
              <a:gd name="connsiteY24" fmla="*/ 238761 h 309563"/>
              <a:gd name="connsiteX25" fmla="*/ 304835 w 337212"/>
              <a:gd name="connsiteY25" fmla="*/ 249238 h 309563"/>
              <a:gd name="connsiteX26" fmla="*/ 294203 w 337212"/>
              <a:gd name="connsiteY26" fmla="*/ 238761 h 309563"/>
              <a:gd name="connsiteX27" fmla="*/ 294203 w 337212"/>
              <a:gd name="connsiteY27" fmla="*/ 179824 h 309563"/>
              <a:gd name="connsiteX28" fmla="*/ 288886 w 337212"/>
              <a:gd name="connsiteY28" fmla="*/ 179824 h 309563"/>
              <a:gd name="connsiteX29" fmla="*/ 294203 w 337212"/>
              <a:gd name="connsiteY29" fmla="*/ 178515 h 309563"/>
              <a:gd name="connsiteX30" fmla="*/ 304835 w 337212"/>
              <a:gd name="connsiteY30" fmla="*/ 157560 h 309563"/>
              <a:gd name="connsiteX31" fmla="*/ 280912 w 337212"/>
              <a:gd name="connsiteY31" fmla="*/ 92075 h 309563"/>
              <a:gd name="connsiteX32" fmla="*/ 231699 w 337212"/>
              <a:gd name="connsiteY32" fmla="*/ 82550 h 309563"/>
              <a:gd name="connsiteX33" fmla="*/ 243745 w 337212"/>
              <a:gd name="connsiteY33" fmla="*/ 82550 h 309563"/>
              <a:gd name="connsiteX34" fmla="*/ 262484 w 337212"/>
              <a:gd name="connsiteY34" fmla="*/ 82550 h 309563"/>
              <a:gd name="connsiteX35" fmla="*/ 273192 w 337212"/>
              <a:gd name="connsiteY35" fmla="*/ 89117 h 309563"/>
              <a:gd name="connsiteX36" fmla="*/ 297285 w 337212"/>
              <a:gd name="connsiteY36" fmla="*/ 160041 h 309563"/>
              <a:gd name="connsiteX37" fmla="*/ 291931 w 337212"/>
              <a:gd name="connsiteY37" fmla="*/ 171861 h 309563"/>
              <a:gd name="connsiteX38" fmla="*/ 279885 w 337212"/>
              <a:gd name="connsiteY38" fmla="*/ 166608 h 309563"/>
              <a:gd name="connsiteX39" fmla="*/ 271854 w 337212"/>
              <a:gd name="connsiteY39" fmla="*/ 144280 h 309563"/>
              <a:gd name="connsiteX40" fmla="*/ 271854 w 337212"/>
              <a:gd name="connsiteY40" fmla="*/ 253292 h 309563"/>
              <a:gd name="connsiteX41" fmla="*/ 259807 w 337212"/>
              <a:gd name="connsiteY41" fmla="*/ 265113 h 309563"/>
              <a:gd name="connsiteX42" fmla="*/ 247761 w 337212"/>
              <a:gd name="connsiteY42" fmla="*/ 253292 h 309563"/>
              <a:gd name="connsiteX43" fmla="*/ 247761 w 337212"/>
              <a:gd name="connsiteY43" fmla="*/ 183682 h 309563"/>
              <a:gd name="connsiteX44" fmla="*/ 258469 w 337212"/>
              <a:gd name="connsiteY44" fmla="*/ 160041 h 309563"/>
              <a:gd name="connsiteX45" fmla="*/ 231699 w 337212"/>
              <a:gd name="connsiteY45" fmla="*/ 82550 h 309563"/>
              <a:gd name="connsiteX46" fmla="*/ 177724 w 337212"/>
              <a:gd name="connsiteY46" fmla="*/ 77788 h 309563"/>
              <a:gd name="connsiteX47" fmla="*/ 214510 w 337212"/>
              <a:gd name="connsiteY47" fmla="*/ 77788 h 309563"/>
              <a:gd name="connsiteX48" fmla="*/ 225021 w 337212"/>
              <a:gd name="connsiteY48" fmla="*/ 85643 h 309563"/>
              <a:gd name="connsiteX49" fmla="*/ 252610 w 337212"/>
              <a:gd name="connsiteY49" fmla="*/ 162884 h 309563"/>
              <a:gd name="connsiteX50" fmla="*/ 246041 w 337212"/>
              <a:gd name="connsiteY50" fmla="*/ 175976 h 309563"/>
              <a:gd name="connsiteX51" fmla="*/ 231590 w 337212"/>
              <a:gd name="connsiteY51" fmla="*/ 169430 h 309563"/>
              <a:gd name="connsiteX52" fmla="*/ 223707 w 337212"/>
              <a:gd name="connsiteY52" fmla="*/ 145865 h 309563"/>
              <a:gd name="connsiteX53" fmla="*/ 223707 w 337212"/>
              <a:gd name="connsiteY53" fmla="*/ 266309 h 309563"/>
              <a:gd name="connsiteX54" fmla="*/ 210569 w 337212"/>
              <a:gd name="connsiteY54" fmla="*/ 279401 h 309563"/>
              <a:gd name="connsiteX55" fmla="*/ 198745 w 337212"/>
              <a:gd name="connsiteY55" fmla="*/ 266309 h 309563"/>
              <a:gd name="connsiteX56" fmla="*/ 198745 w 337212"/>
              <a:gd name="connsiteY56" fmla="*/ 189068 h 309563"/>
              <a:gd name="connsiteX57" fmla="*/ 197759 w 337212"/>
              <a:gd name="connsiteY57" fmla="*/ 189068 h 309563"/>
              <a:gd name="connsiteX58" fmla="*/ 194803 w 337212"/>
              <a:gd name="connsiteY58" fmla="*/ 189068 h 309563"/>
              <a:gd name="connsiteX59" fmla="*/ 206628 w 337212"/>
              <a:gd name="connsiteY59" fmla="*/ 178595 h 309563"/>
              <a:gd name="connsiteX60" fmla="*/ 206628 w 337212"/>
              <a:gd name="connsiteY60" fmla="*/ 162884 h 309563"/>
              <a:gd name="connsiteX61" fmla="*/ 177724 w 337212"/>
              <a:gd name="connsiteY61" fmla="*/ 79097 h 309563"/>
              <a:gd name="connsiteX62" fmla="*/ 177724 w 337212"/>
              <a:gd name="connsiteY62" fmla="*/ 77788 h 309563"/>
              <a:gd name="connsiteX63" fmla="*/ 120574 w 337212"/>
              <a:gd name="connsiteY63" fmla="*/ 73025 h 309563"/>
              <a:gd name="connsiteX64" fmla="*/ 157008 w 337212"/>
              <a:gd name="connsiteY64" fmla="*/ 73025 h 309563"/>
              <a:gd name="connsiteX65" fmla="*/ 168720 w 337212"/>
              <a:gd name="connsiteY65" fmla="*/ 80953 h 309563"/>
              <a:gd name="connsiteX66" fmla="*/ 197347 w 337212"/>
              <a:gd name="connsiteY66" fmla="*/ 166840 h 309563"/>
              <a:gd name="connsiteX67" fmla="*/ 190840 w 337212"/>
              <a:gd name="connsiteY67" fmla="*/ 181375 h 309563"/>
              <a:gd name="connsiteX68" fmla="*/ 176527 w 337212"/>
              <a:gd name="connsiteY68" fmla="*/ 173447 h 309563"/>
              <a:gd name="connsiteX69" fmla="*/ 167418 w 337212"/>
              <a:gd name="connsiteY69" fmla="*/ 148341 h 309563"/>
              <a:gd name="connsiteX70" fmla="*/ 167418 w 337212"/>
              <a:gd name="connsiteY70" fmla="*/ 279153 h 309563"/>
              <a:gd name="connsiteX71" fmla="*/ 153105 w 337212"/>
              <a:gd name="connsiteY71" fmla="*/ 293688 h 309563"/>
              <a:gd name="connsiteX72" fmla="*/ 140093 w 337212"/>
              <a:gd name="connsiteY72" fmla="*/ 279153 h 309563"/>
              <a:gd name="connsiteX73" fmla="*/ 140093 w 337212"/>
              <a:gd name="connsiteY73" fmla="*/ 195909 h 309563"/>
              <a:gd name="connsiteX74" fmla="*/ 133586 w 337212"/>
              <a:gd name="connsiteY74" fmla="*/ 195909 h 309563"/>
              <a:gd name="connsiteX75" fmla="*/ 138791 w 337212"/>
              <a:gd name="connsiteY75" fmla="*/ 194588 h 309563"/>
              <a:gd name="connsiteX76" fmla="*/ 151804 w 337212"/>
              <a:gd name="connsiteY76" fmla="*/ 166840 h 309563"/>
              <a:gd name="connsiteX77" fmla="*/ 120574 w 337212"/>
              <a:gd name="connsiteY77" fmla="*/ 73025 h 309563"/>
              <a:gd name="connsiteX78" fmla="*/ 46220 w 337212"/>
              <a:gd name="connsiteY78" fmla="*/ 66675 h 309563"/>
              <a:gd name="connsiteX79" fmla="*/ 72821 w 337212"/>
              <a:gd name="connsiteY79" fmla="*/ 66675 h 309563"/>
              <a:gd name="connsiteX80" fmla="*/ 98092 w 337212"/>
              <a:gd name="connsiteY80" fmla="*/ 66675 h 309563"/>
              <a:gd name="connsiteX81" fmla="*/ 111393 w 337212"/>
              <a:gd name="connsiteY81" fmla="*/ 74595 h 309563"/>
              <a:gd name="connsiteX82" fmla="*/ 143315 w 337212"/>
              <a:gd name="connsiteY82" fmla="*/ 169638 h 309563"/>
              <a:gd name="connsiteX83" fmla="*/ 135334 w 337212"/>
              <a:gd name="connsiteY83" fmla="*/ 185479 h 309563"/>
              <a:gd name="connsiteX84" fmla="*/ 119374 w 337212"/>
              <a:gd name="connsiteY84" fmla="*/ 177559 h 309563"/>
              <a:gd name="connsiteX85" fmla="*/ 108733 w 337212"/>
              <a:gd name="connsiteY85" fmla="*/ 148518 h 309563"/>
              <a:gd name="connsiteX86" fmla="*/ 108733 w 337212"/>
              <a:gd name="connsiteY86" fmla="*/ 295043 h 309563"/>
              <a:gd name="connsiteX87" fmla="*/ 94102 w 337212"/>
              <a:gd name="connsiteY87" fmla="*/ 309563 h 309563"/>
              <a:gd name="connsiteX88" fmla="*/ 78141 w 337212"/>
              <a:gd name="connsiteY88" fmla="*/ 295043 h 309563"/>
              <a:gd name="connsiteX89" fmla="*/ 78141 w 337212"/>
              <a:gd name="connsiteY89" fmla="*/ 202640 h 309563"/>
              <a:gd name="connsiteX90" fmla="*/ 66171 w 337212"/>
              <a:gd name="connsiteY90" fmla="*/ 202640 h 309563"/>
              <a:gd name="connsiteX91" fmla="*/ 66171 w 337212"/>
              <a:gd name="connsiteY91" fmla="*/ 295043 h 309563"/>
              <a:gd name="connsiteX92" fmla="*/ 50210 w 337212"/>
              <a:gd name="connsiteY92" fmla="*/ 309563 h 309563"/>
              <a:gd name="connsiteX93" fmla="*/ 35579 w 337212"/>
              <a:gd name="connsiteY93" fmla="*/ 295043 h 309563"/>
              <a:gd name="connsiteX94" fmla="*/ 35579 w 337212"/>
              <a:gd name="connsiteY94" fmla="*/ 148518 h 309563"/>
              <a:gd name="connsiteX95" fmla="*/ 24938 w 337212"/>
              <a:gd name="connsiteY95" fmla="*/ 177559 h 309563"/>
              <a:gd name="connsiteX96" fmla="*/ 8978 w 337212"/>
              <a:gd name="connsiteY96" fmla="*/ 185479 h 309563"/>
              <a:gd name="connsiteX97" fmla="*/ 997 w 337212"/>
              <a:gd name="connsiteY97" fmla="*/ 169638 h 309563"/>
              <a:gd name="connsiteX98" fmla="*/ 32919 w 337212"/>
              <a:gd name="connsiteY98" fmla="*/ 74595 h 309563"/>
              <a:gd name="connsiteX99" fmla="*/ 46220 w 337212"/>
              <a:gd name="connsiteY99" fmla="*/ 66675 h 309563"/>
              <a:gd name="connsiteX100" fmla="*/ 289643 w 337212"/>
              <a:gd name="connsiteY100" fmla="*/ 49213 h 309563"/>
              <a:gd name="connsiteX101" fmla="*/ 309487 w 337212"/>
              <a:gd name="connsiteY101" fmla="*/ 68263 h 309563"/>
              <a:gd name="connsiteX102" fmla="*/ 289643 w 337212"/>
              <a:gd name="connsiteY102" fmla="*/ 87313 h 309563"/>
              <a:gd name="connsiteX103" fmla="*/ 269799 w 337212"/>
              <a:gd name="connsiteY103" fmla="*/ 68263 h 309563"/>
              <a:gd name="connsiteX104" fmla="*/ 271122 w 337212"/>
              <a:gd name="connsiteY104" fmla="*/ 68263 h 309563"/>
              <a:gd name="connsiteX105" fmla="*/ 272445 w 337212"/>
              <a:gd name="connsiteY105" fmla="*/ 59373 h 309563"/>
              <a:gd name="connsiteX106" fmla="*/ 289643 w 337212"/>
              <a:gd name="connsiteY106" fmla="*/ 49213 h 309563"/>
              <a:gd name="connsiteX107" fmla="*/ 244544 w 337212"/>
              <a:gd name="connsiteY107" fmla="*/ 33338 h 309563"/>
              <a:gd name="connsiteX108" fmla="*/ 266625 w 337212"/>
              <a:gd name="connsiteY108" fmla="*/ 55699 h 309563"/>
              <a:gd name="connsiteX109" fmla="*/ 244544 w 337212"/>
              <a:gd name="connsiteY109" fmla="*/ 79376 h 309563"/>
              <a:gd name="connsiteX110" fmla="*/ 223762 w 337212"/>
              <a:gd name="connsiteY110" fmla="*/ 63592 h 309563"/>
              <a:gd name="connsiteX111" fmla="*/ 226360 w 337212"/>
              <a:gd name="connsiteY111" fmla="*/ 49123 h 309563"/>
              <a:gd name="connsiteX112" fmla="*/ 226360 w 337212"/>
              <a:gd name="connsiteY112" fmla="*/ 43861 h 309563"/>
              <a:gd name="connsiteX113" fmla="*/ 244544 w 337212"/>
              <a:gd name="connsiteY113" fmla="*/ 33338 h 309563"/>
              <a:gd name="connsiteX114" fmla="*/ 192806 w 337212"/>
              <a:gd name="connsiteY114" fmla="*/ 23813 h 309563"/>
              <a:gd name="connsiteX115" fmla="*/ 217412 w 337212"/>
              <a:gd name="connsiteY115" fmla="*/ 48420 h 309563"/>
              <a:gd name="connsiteX116" fmla="*/ 192806 w 337212"/>
              <a:gd name="connsiteY116" fmla="*/ 73026 h 309563"/>
              <a:gd name="connsiteX117" fmla="*/ 168199 w 337212"/>
              <a:gd name="connsiteY117" fmla="*/ 51010 h 309563"/>
              <a:gd name="connsiteX118" fmla="*/ 170789 w 337212"/>
              <a:gd name="connsiteY118" fmla="*/ 39354 h 309563"/>
              <a:gd name="connsiteX119" fmla="*/ 170789 w 337212"/>
              <a:gd name="connsiteY119" fmla="*/ 38059 h 309563"/>
              <a:gd name="connsiteX120" fmla="*/ 192806 w 337212"/>
              <a:gd name="connsiteY120" fmla="*/ 23813 h 309563"/>
              <a:gd name="connsiteX121" fmla="*/ 133275 w 337212"/>
              <a:gd name="connsiteY121" fmla="*/ 12700 h 309563"/>
              <a:gd name="connsiteX122" fmla="*/ 160262 w 337212"/>
              <a:gd name="connsiteY122" fmla="*/ 39029 h 309563"/>
              <a:gd name="connsiteX123" fmla="*/ 133275 w 337212"/>
              <a:gd name="connsiteY123" fmla="*/ 66675 h 309563"/>
              <a:gd name="connsiteX124" fmla="*/ 106287 w 337212"/>
              <a:gd name="connsiteY124" fmla="*/ 48245 h 309563"/>
              <a:gd name="connsiteX125" fmla="*/ 111685 w 337212"/>
              <a:gd name="connsiteY125" fmla="*/ 29814 h 309563"/>
              <a:gd name="connsiteX126" fmla="*/ 110335 w 337212"/>
              <a:gd name="connsiteY126" fmla="*/ 23232 h 309563"/>
              <a:gd name="connsiteX127" fmla="*/ 133275 w 337212"/>
              <a:gd name="connsiteY127" fmla="*/ 12700 h 309563"/>
              <a:gd name="connsiteX128" fmla="*/ 72809 w 337212"/>
              <a:gd name="connsiteY128" fmla="*/ 0 h 309563"/>
              <a:gd name="connsiteX129" fmla="*/ 101525 w 337212"/>
              <a:gd name="connsiteY129" fmla="*/ 30163 h 309563"/>
              <a:gd name="connsiteX130" fmla="*/ 72809 w 337212"/>
              <a:gd name="connsiteY130" fmla="*/ 60325 h 309563"/>
              <a:gd name="connsiteX131" fmla="*/ 42787 w 337212"/>
              <a:gd name="connsiteY131" fmla="*/ 30163 h 309563"/>
              <a:gd name="connsiteX132" fmla="*/ 72809 w 337212"/>
              <a:gd name="connsiteY132" fmla="*/ 0 h 309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337212" h="309563">
                <a:moveTo>
                  <a:pt x="117399" y="192088"/>
                </a:moveTo>
                <a:cubicBezTo>
                  <a:pt x="121632" y="194720"/>
                  <a:pt x="125866" y="196036"/>
                  <a:pt x="130099" y="196036"/>
                </a:cubicBezTo>
                <a:cubicBezTo>
                  <a:pt x="130099" y="196036"/>
                  <a:pt x="130099" y="196036"/>
                  <a:pt x="130099" y="278941"/>
                </a:cubicBezTo>
                <a:cubicBezTo>
                  <a:pt x="130099" y="285521"/>
                  <a:pt x="124455" y="290785"/>
                  <a:pt x="117399" y="292101"/>
                </a:cubicBezTo>
                <a:close/>
                <a:moveTo>
                  <a:pt x="176137" y="187325"/>
                </a:moveTo>
                <a:cubicBezTo>
                  <a:pt x="179841" y="189956"/>
                  <a:pt x="183546" y="191271"/>
                  <a:pt x="187250" y="191271"/>
                </a:cubicBezTo>
                <a:cubicBezTo>
                  <a:pt x="187250" y="191271"/>
                  <a:pt x="187250" y="191271"/>
                  <a:pt x="187250" y="267562"/>
                </a:cubicBezTo>
                <a:cubicBezTo>
                  <a:pt x="187250" y="274139"/>
                  <a:pt x="182311" y="279400"/>
                  <a:pt x="176137" y="279400"/>
                </a:cubicBezTo>
                <a:cubicBezTo>
                  <a:pt x="176137" y="279400"/>
                  <a:pt x="176137" y="279400"/>
                  <a:pt x="176137" y="187325"/>
                </a:cubicBezTo>
                <a:close/>
                <a:moveTo>
                  <a:pt x="231699" y="180975"/>
                </a:moveTo>
                <a:cubicBezTo>
                  <a:pt x="233967" y="183646"/>
                  <a:pt x="236235" y="183646"/>
                  <a:pt x="239637" y="184982"/>
                </a:cubicBezTo>
                <a:cubicBezTo>
                  <a:pt x="239637" y="184982"/>
                  <a:pt x="239637" y="184982"/>
                  <a:pt x="239637" y="254429"/>
                </a:cubicBezTo>
                <a:cubicBezTo>
                  <a:pt x="239637" y="259771"/>
                  <a:pt x="236235" y="263778"/>
                  <a:pt x="231699" y="265113"/>
                </a:cubicBezTo>
                <a:close/>
                <a:moveTo>
                  <a:pt x="277737" y="177800"/>
                </a:moveTo>
                <a:cubicBezTo>
                  <a:pt x="280458" y="179099"/>
                  <a:pt x="283180" y="180398"/>
                  <a:pt x="287262" y="180398"/>
                </a:cubicBezTo>
                <a:cubicBezTo>
                  <a:pt x="287262" y="180398"/>
                  <a:pt x="287262" y="180398"/>
                  <a:pt x="287262" y="238847"/>
                </a:cubicBezTo>
                <a:cubicBezTo>
                  <a:pt x="287262" y="244043"/>
                  <a:pt x="283180" y="247939"/>
                  <a:pt x="277737" y="249238"/>
                </a:cubicBezTo>
                <a:close/>
                <a:moveTo>
                  <a:pt x="280912" y="92075"/>
                </a:moveTo>
                <a:cubicBezTo>
                  <a:pt x="282241" y="92075"/>
                  <a:pt x="306164" y="92075"/>
                  <a:pt x="307493" y="92075"/>
                </a:cubicBezTo>
                <a:cubicBezTo>
                  <a:pt x="311481" y="92075"/>
                  <a:pt x="314139" y="94694"/>
                  <a:pt x="315468" y="97314"/>
                </a:cubicBezTo>
                <a:cubicBezTo>
                  <a:pt x="315468" y="97314"/>
                  <a:pt x="315468" y="97314"/>
                  <a:pt x="336733" y="158869"/>
                </a:cubicBezTo>
                <a:cubicBezTo>
                  <a:pt x="338062" y="162798"/>
                  <a:pt x="336733" y="168037"/>
                  <a:pt x="331417" y="169347"/>
                </a:cubicBezTo>
                <a:cubicBezTo>
                  <a:pt x="327430" y="170657"/>
                  <a:pt x="322113" y="168037"/>
                  <a:pt x="320784" y="164108"/>
                </a:cubicBezTo>
                <a:cubicBezTo>
                  <a:pt x="320784" y="164108"/>
                  <a:pt x="320784" y="164108"/>
                  <a:pt x="314139" y="145772"/>
                </a:cubicBezTo>
                <a:cubicBezTo>
                  <a:pt x="314139" y="145772"/>
                  <a:pt x="314139" y="145772"/>
                  <a:pt x="314139" y="238761"/>
                </a:cubicBezTo>
                <a:cubicBezTo>
                  <a:pt x="314139" y="243999"/>
                  <a:pt x="310152" y="249238"/>
                  <a:pt x="304835" y="249238"/>
                </a:cubicBezTo>
                <a:cubicBezTo>
                  <a:pt x="299519" y="249238"/>
                  <a:pt x="294203" y="243999"/>
                  <a:pt x="294203" y="238761"/>
                </a:cubicBezTo>
                <a:cubicBezTo>
                  <a:pt x="294203" y="238761"/>
                  <a:pt x="294203" y="238761"/>
                  <a:pt x="294203" y="179824"/>
                </a:cubicBezTo>
                <a:cubicBezTo>
                  <a:pt x="294203" y="179824"/>
                  <a:pt x="294203" y="179824"/>
                  <a:pt x="288886" y="179824"/>
                </a:cubicBezTo>
                <a:cubicBezTo>
                  <a:pt x="291545" y="179824"/>
                  <a:pt x="292874" y="179824"/>
                  <a:pt x="294203" y="178515"/>
                </a:cubicBezTo>
                <a:cubicBezTo>
                  <a:pt x="302177" y="175895"/>
                  <a:pt x="307493" y="166727"/>
                  <a:pt x="304835" y="157560"/>
                </a:cubicBezTo>
                <a:cubicBezTo>
                  <a:pt x="304835" y="157560"/>
                  <a:pt x="304835" y="157560"/>
                  <a:pt x="280912" y="92075"/>
                </a:cubicBezTo>
                <a:close/>
                <a:moveTo>
                  <a:pt x="231699" y="82550"/>
                </a:moveTo>
                <a:cubicBezTo>
                  <a:pt x="235715" y="82550"/>
                  <a:pt x="239730" y="82550"/>
                  <a:pt x="243745" y="82550"/>
                </a:cubicBezTo>
                <a:cubicBezTo>
                  <a:pt x="253115" y="82550"/>
                  <a:pt x="262484" y="82550"/>
                  <a:pt x="262484" y="82550"/>
                </a:cubicBezTo>
                <a:cubicBezTo>
                  <a:pt x="267838" y="82550"/>
                  <a:pt x="271854" y="85177"/>
                  <a:pt x="273192" y="89117"/>
                </a:cubicBezTo>
                <a:cubicBezTo>
                  <a:pt x="273192" y="89117"/>
                  <a:pt x="273192" y="89117"/>
                  <a:pt x="297285" y="160041"/>
                </a:cubicBezTo>
                <a:cubicBezTo>
                  <a:pt x="299962" y="165294"/>
                  <a:pt x="297285" y="170548"/>
                  <a:pt x="291931" y="171861"/>
                </a:cubicBezTo>
                <a:cubicBezTo>
                  <a:pt x="286577" y="174488"/>
                  <a:pt x="281223" y="170548"/>
                  <a:pt x="279885" y="166608"/>
                </a:cubicBezTo>
                <a:cubicBezTo>
                  <a:pt x="279885" y="166608"/>
                  <a:pt x="279885" y="166608"/>
                  <a:pt x="271854" y="144280"/>
                </a:cubicBezTo>
                <a:cubicBezTo>
                  <a:pt x="271854" y="144280"/>
                  <a:pt x="271854" y="144280"/>
                  <a:pt x="271854" y="253292"/>
                </a:cubicBezTo>
                <a:cubicBezTo>
                  <a:pt x="271854" y="259859"/>
                  <a:pt x="266500" y="265113"/>
                  <a:pt x="259807" y="265113"/>
                </a:cubicBezTo>
                <a:cubicBezTo>
                  <a:pt x="253115" y="265113"/>
                  <a:pt x="247761" y="259859"/>
                  <a:pt x="247761" y="253292"/>
                </a:cubicBezTo>
                <a:cubicBezTo>
                  <a:pt x="247761" y="253292"/>
                  <a:pt x="247761" y="253292"/>
                  <a:pt x="247761" y="183682"/>
                </a:cubicBezTo>
                <a:cubicBezTo>
                  <a:pt x="257130" y="179742"/>
                  <a:pt x="262484" y="169235"/>
                  <a:pt x="258469" y="160041"/>
                </a:cubicBezTo>
                <a:cubicBezTo>
                  <a:pt x="258469" y="160041"/>
                  <a:pt x="258469" y="160041"/>
                  <a:pt x="231699" y="82550"/>
                </a:cubicBezTo>
                <a:close/>
                <a:moveTo>
                  <a:pt x="177724" y="77788"/>
                </a:moveTo>
                <a:cubicBezTo>
                  <a:pt x="177724" y="77788"/>
                  <a:pt x="213196" y="77788"/>
                  <a:pt x="214510" y="77788"/>
                </a:cubicBezTo>
                <a:cubicBezTo>
                  <a:pt x="219765" y="77788"/>
                  <a:pt x="223707" y="80406"/>
                  <a:pt x="225021" y="85643"/>
                </a:cubicBezTo>
                <a:cubicBezTo>
                  <a:pt x="225021" y="85643"/>
                  <a:pt x="225021" y="85643"/>
                  <a:pt x="252610" y="162884"/>
                </a:cubicBezTo>
                <a:cubicBezTo>
                  <a:pt x="253924" y="168121"/>
                  <a:pt x="251296" y="174667"/>
                  <a:pt x="246041" y="175976"/>
                </a:cubicBezTo>
                <a:cubicBezTo>
                  <a:pt x="239472" y="178595"/>
                  <a:pt x="234217" y="175976"/>
                  <a:pt x="231590" y="169430"/>
                </a:cubicBezTo>
                <a:cubicBezTo>
                  <a:pt x="231590" y="169430"/>
                  <a:pt x="231590" y="169430"/>
                  <a:pt x="223707" y="145865"/>
                </a:cubicBezTo>
                <a:cubicBezTo>
                  <a:pt x="223707" y="145865"/>
                  <a:pt x="223707" y="145865"/>
                  <a:pt x="223707" y="266309"/>
                </a:cubicBezTo>
                <a:cubicBezTo>
                  <a:pt x="223707" y="272855"/>
                  <a:pt x="218452" y="279401"/>
                  <a:pt x="210569" y="279401"/>
                </a:cubicBezTo>
                <a:cubicBezTo>
                  <a:pt x="204000" y="279401"/>
                  <a:pt x="198745" y="272855"/>
                  <a:pt x="198745" y="266309"/>
                </a:cubicBezTo>
                <a:cubicBezTo>
                  <a:pt x="198745" y="266309"/>
                  <a:pt x="198745" y="266309"/>
                  <a:pt x="198745" y="189068"/>
                </a:cubicBezTo>
                <a:cubicBezTo>
                  <a:pt x="198745" y="189068"/>
                  <a:pt x="198745" y="189068"/>
                  <a:pt x="197759" y="189068"/>
                </a:cubicBezTo>
                <a:lnTo>
                  <a:pt x="194803" y="189068"/>
                </a:lnTo>
                <a:cubicBezTo>
                  <a:pt x="200059" y="187759"/>
                  <a:pt x="204000" y="183831"/>
                  <a:pt x="206628" y="178595"/>
                </a:cubicBezTo>
                <a:cubicBezTo>
                  <a:pt x="209255" y="173358"/>
                  <a:pt x="209255" y="168121"/>
                  <a:pt x="206628" y="162884"/>
                </a:cubicBezTo>
                <a:cubicBezTo>
                  <a:pt x="206628" y="162884"/>
                  <a:pt x="206628" y="162884"/>
                  <a:pt x="177724" y="79097"/>
                </a:cubicBezTo>
                <a:cubicBezTo>
                  <a:pt x="177724" y="79097"/>
                  <a:pt x="177724" y="77788"/>
                  <a:pt x="177724" y="77788"/>
                </a:cubicBezTo>
                <a:close/>
                <a:moveTo>
                  <a:pt x="120574" y="73025"/>
                </a:moveTo>
                <a:cubicBezTo>
                  <a:pt x="120574" y="73025"/>
                  <a:pt x="157008" y="73025"/>
                  <a:pt x="157008" y="73025"/>
                </a:cubicBezTo>
                <a:cubicBezTo>
                  <a:pt x="162213" y="73025"/>
                  <a:pt x="167418" y="75668"/>
                  <a:pt x="168720" y="80953"/>
                </a:cubicBezTo>
                <a:cubicBezTo>
                  <a:pt x="168720" y="80953"/>
                  <a:pt x="168720" y="80953"/>
                  <a:pt x="197347" y="166840"/>
                </a:cubicBezTo>
                <a:cubicBezTo>
                  <a:pt x="199949" y="172125"/>
                  <a:pt x="197347" y="178732"/>
                  <a:pt x="190840" y="181375"/>
                </a:cubicBezTo>
                <a:cubicBezTo>
                  <a:pt x="184334" y="184017"/>
                  <a:pt x="177828" y="180053"/>
                  <a:pt x="176527" y="173447"/>
                </a:cubicBezTo>
                <a:lnTo>
                  <a:pt x="167418" y="148341"/>
                </a:lnTo>
                <a:cubicBezTo>
                  <a:pt x="167418" y="148341"/>
                  <a:pt x="167418" y="148341"/>
                  <a:pt x="167418" y="279153"/>
                </a:cubicBezTo>
                <a:cubicBezTo>
                  <a:pt x="167418" y="287081"/>
                  <a:pt x="160912" y="293688"/>
                  <a:pt x="153105" y="293688"/>
                </a:cubicBezTo>
                <a:cubicBezTo>
                  <a:pt x="145297" y="293688"/>
                  <a:pt x="140093" y="287081"/>
                  <a:pt x="140093" y="279153"/>
                </a:cubicBezTo>
                <a:cubicBezTo>
                  <a:pt x="140093" y="279153"/>
                  <a:pt x="140093" y="279153"/>
                  <a:pt x="140093" y="195909"/>
                </a:cubicBezTo>
                <a:cubicBezTo>
                  <a:pt x="140093" y="195909"/>
                  <a:pt x="140093" y="195909"/>
                  <a:pt x="133586" y="195909"/>
                </a:cubicBezTo>
                <a:cubicBezTo>
                  <a:pt x="134888" y="195909"/>
                  <a:pt x="136189" y="195909"/>
                  <a:pt x="138791" y="194588"/>
                </a:cubicBezTo>
                <a:cubicBezTo>
                  <a:pt x="150502" y="190624"/>
                  <a:pt x="155707" y="177411"/>
                  <a:pt x="151804" y="166840"/>
                </a:cubicBezTo>
                <a:cubicBezTo>
                  <a:pt x="151804" y="166840"/>
                  <a:pt x="151804" y="166840"/>
                  <a:pt x="120574" y="73025"/>
                </a:cubicBezTo>
                <a:close/>
                <a:moveTo>
                  <a:pt x="46220" y="66675"/>
                </a:moveTo>
                <a:cubicBezTo>
                  <a:pt x="47550" y="66675"/>
                  <a:pt x="59520" y="66675"/>
                  <a:pt x="72821" y="66675"/>
                </a:cubicBezTo>
                <a:cubicBezTo>
                  <a:pt x="84792" y="66675"/>
                  <a:pt x="96762" y="66675"/>
                  <a:pt x="98092" y="66675"/>
                </a:cubicBezTo>
                <a:cubicBezTo>
                  <a:pt x="103413" y="66675"/>
                  <a:pt x="108733" y="69315"/>
                  <a:pt x="111393" y="74595"/>
                </a:cubicBezTo>
                <a:cubicBezTo>
                  <a:pt x="111393" y="74595"/>
                  <a:pt x="111393" y="74595"/>
                  <a:pt x="143315" y="169638"/>
                </a:cubicBezTo>
                <a:cubicBezTo>
                  <a:pt x="145975" y="176239"/>
                  <a:pt x="143315" y="184159"/>
                  <a:pt x="135334" y="185479"/>
                </a:cubicBezTo>
                <a:cubicBezTo>
                  <a:pt x="128684" y="188119"/>
                  <a:pt x="122034" y="184159"/>
                  <a:pt x="119374" y="177559"/>
                </a:cubicBezTo>
                <a:cubicBezTo>
                  <a:pt x="119374" y="177559"/>
                  <a:pt x="119374" y="177559"/>
                  <a:pt x="108733" y="148518"/>
                </a:cubicBezTo>
                <a:cubicBezTo>
                  <a:pt x="108733" y="148518"/>
                  <a:pt x="108733" y="148518"/>
                  <a:pt x="108733" y="295043"/>
                </a:cubicBezTo>
                <a:cubicBezTo>
                  <a:pt x="108733" y="302963"/>
                  <a:pt x="102083" y="309563"/>
                  <a:pt x="94102" y="309563"/>
                </a:cubicBezTo>
                <a:cubicBezTo>
                  <a:pt x="84792" y="309563"/>
                  <a:pt x="78141" y="302963"/>
                  <a:pt x="78141" y="295043"/>
                </a:cubicBezTo>
                <a:cubicBezTo>
                  <a:pt x="78141" y="295043"/>
                  <a:pt x="78141" y="295043"/>
                  <a:pt x="78141" y="202640"/>
                </a:cubicBezTo>
                <a:cubicBezTo>
                  <a:pt x="78141" y="202640"/>
                  <a:pt x="78141" y="202640"/>
                  <a:pt x="66171" y="202640"/>
                </a:cubicBezTo>
                <a:cubicBezTo>
                  <a:pt x="66171" y="202640"/>
                  <a:pt x="66171" y="202640"/>
                  <a:pt x="66171" y="295043"/>
                </a:cubicBezTo>
                <a:cubicBezTo>
                  <a:pt x="66171" y="302963"/>
                  <a:pt x="59520" y="309563"/>
                  <a:pt x="50210" y="309563"/>
                </a:cubicBezTo>
                <a:cubicBezTo>
                  <a:pt x="42229" y="309563"/>
                  <a:pt x="35579" y="302963"/>
                  <a:pt x="35579" y="295043"/>
                </a:cubicBezTo>
                <a:cubicBezTo>
                  <a:pt x="35579" y="295043"/>
                  <a:pt x="35579" y="295043"/>
                  <a:pt x="35579" y="148518"/>
                </a:cubicBezTo>
                <a:cubicBezTo>
                  <a:pt x="35579" y="148518"/>
                  <a:pt x="35579" y="148518"/>
                  <a:pt x="24938" y="177559"/>
                </a:cubicBezTo>
                <a:cubicBezTo>
                  <a:pt x="22278" y="184159"/>
                  <a:pt x="15628" y="188119"/>
                  <a:pt x="8978" y="185479"/>
                </a:cubicBezTo>
                <a:cubicBezTo>
                  <a:pt x="997" y="184159"/>
                  <a:pt x="-1663" y="176239"/>
                  <a:pt x="997" y="169638"/>
                </a:cubicBezTo>
                <a:cubicBezTo>
                  <a:pt x="997" y="169638"/>
                  <a:pt x="997" y="169638"/>
                  <a:pt x="32919" y="74595"/>
                </a:cubicBezTo>
                <a:cubicBezTo>
                  <a:pt x="35579" y="69315"/>
                  <a:pt x="40899" y="66675"/>
                  <a:pt x="46220" y="66675"/>
                </a:cubicBezTo>
                <a:close/>
                <a:moveTo>
                  <a:pt x="289643" y="49213"/>
                </a:moveTo>
                <a:cubicBezTo>
                  <a:pt x="301549" y="49213"/>
                  <a:pt x="309487" y="58103"/>
                  <a:pt x="309487" y="68263"/>
                </a:cubicBezTo>
                <a:cubicBezTo>
                  <a:pt x="309487" y="79693"/>
                  <a:pt x="300227" y="87313"/>
                  <a:pt x="289643" y="87313"/>
                </a:cubicBezTo>
                <a:cubicBezTo>
                  <a:pt x="280383" y="87313"/>
                  <a:pt x="269799" y="79693"/>
                  <a:pt x="269799" y="68263"/>
                </a:cubicBezTo>
                <a:cubicBezTo>
                  <a:pt x="269799" y="68263"/>
                  <a:pt x="271122" y="68263"/>
                  <a:pt x="271122" y="68263"/>
                </a:cubicBezTo>
                <a:cubicBezTo>
                  <a:pt x="271122" y="65723"/>
                  <a:pt x="272445" y="63183"/>
                  <a:pt x="272445" y="59373"/>
                </a:cubicBezTo>
                <a:cubicBezTo>
                  <a:pt x="276414" y="54293"/>
                  <a:pt x="283028" y="49213"/>
                  <a:pt x="289643" y="49213"/>
                </a:cubicBezTo>
                <a:close/>
                <a:moveTo>
                  <a:pt x="244544" y="33338"/>
                </a:moveTo>
                <a:cubicBezTo>
                  <a:pt x="257533" y="33338"/>
                  <a:pt x="266625" y="43861"/>
                  <a:pt x="266625" y="55699"/>
                </a:cubicBezTo>
                <a:cubicBezTo>
                  <a:pt x="266625" y="68853"/>
                  <a:pt x="256234" y="79376"/>
                  <a:pt x="244544" y="79376"/>
                </a:cubicBezTo>
                <a:cubicBezTo>
                  <a:pt x="235452" y="79376"/>
                  <a:pt x="226360" y="72799"/>
                  <a:pt x="223762" y="63592"/>
                </a:cubicBezTo>
                <a:cubicBezTo>
                  <a:pt x="225061" y="59645"/>
                  <a:pt x="226360" y="54384"/>
                  <a:pt x="226360" y="49123"/>
                </a:cubicBezTo>
                <a:cubicBezTo>
                  <a:pt x="226360" y="47807"/>
                  <a:pt x="226360" y="46492"/>
                  <a:pt x="226360" y="43861"/>
                </a:cubicBezTo>
                <a:cubicBezTo>
                  <a:pt x="230256" y="37284"/>
                  <a:pt x="236751" y="33338"/>
                  <a:pt x="244544" y="33338"/>
                </a:cubicBezTo>
                <a:close/>
                <a:moveTo>
                  <a:pt x="192806" y="23813"/>
                </a:moveTo>
                <a:cubicBezTo>
                  <a:pt x="205756" y="23813"/>
                  <a:pt x="217412" y="35469"/>
                  <a:pt x="217412" y="48420"/>
                </a:cubicBezTo>
                <a:cubicBezTo>
                  <a:pt x="217412" y="62665"/>
                  <a:pt x="205756" y="73026"/>
                  <a:pt x="192806" y="73026"/>
                </a:cubicBezTo>
                <a:cubicBezTo>
                  <a:pt x="179855" y="73026"/>
                  <a:pt x="169494" y="63961"/>
                  <a:pt x="168199" y="51010"/>
                </a:cubicBezTo>
                <a:cubicBezTo>
                  <a:pt x="169494" y="48420"/>
                  <a:pt x="170789" y="44534"/>
                  <a:pt x="170789" y="39354"/>
                </a:cubicBezTo>
                <a:cubicBezTo>
                  <a:pt x="170789" y="39354"/>
                  <a:pt x="170789" y="39354"/>
                  <a:pt x="170789" y="38059"/>
                </a:cubicBezTo>
                <a:cubicBezTo>
                  <a:pt x="174674" y="30288"/>
                  <a:pt x="182445" y="23813"/>
                  <a:pt x="192806" y="23813"/>
                </a:cubicBezTo>
                <a:close/>
                <a:moveTo>
                  <a:pt x="133275" y="12700"/>
                </a:moveTo>
                <a:cubicBezTo>
                  <a:pt x="148118" y="12700"/>
                  <a:pt x="160262" y="24548"/>
                  <a:pt x="160262" y="39029"/>
                </a:cubicBezTo>
                <a:cubicBezTo>
                  <a:pt x="160262" y="54827"/>
                  <a:pt x="148118" y="66675"/>
                  <a:pt x="133275" y="66675"/>
                </a:cubicBezTo>
                <a:cubicBezTo>
                  <a:pt x="121130" y="66675"/>
                  <a:pt x="110335" y="60093"/>
                  <a:pt x="106287" y="48245"/>
                </a:cubicBezTo>
                <a:cubicBezTo>
                  <a:pt x="108986" y="42979"/>
                  <a:pt x="111685" y="36396"/>
                  <a:pt x="111685" y="29814"/>
                </a:cubicBezTo>
                <a:cubicBezTo>
                  <a:pt x="111685" y="27181"/>
                  <a:pt x="110335" y="25865"/>
                  <a:pt x="110335" y="23232"/>
                </a:cubicBezTo>
                <a:cubicBezTo>
                  <a:pt x="115733" y="16649"/>
                  <a:pt x="123829" y="12700"/>
                  <a:pt x="133275" y="12700"/>
                </a:cubicBezTo>
                <a:close/>
                <a:moveTo>
                  <a:pt x="72809" y="0"/>
                </a:moveTo>
                <a:cubicBezTo>
                  <a:pt x="88472" y="0"/>
                  <a:pt x="101525" y="14426"/>
                  <a:pt x="101525" y="30163"/>
                </a:cubicBezTo>
                <a:cubicBezTo>
                  <a:pt x="101525" y="47211"/>
                  <a:pt x="87167" y="60325"/>
                  <a:pt x="72809" y="60325"/>
                </a:cubicBezTo>
                <a:cubicBezTo>
                  <a:pt x="57145" y="60325"/>
                  <a:pt x="42787" y="47211"/>
                  <a:pt x="42787" y="30163"/>
                </a:cubicBezTo>
                <a:cubicBezTo>
                  <a:pt x="42787" y="14426"/>
                  <a:pt x="55840" y="0"/>
                  <a:pt x="72809" y="0"/>
                </a:cubicBezTo>
                <a:close/>
              </a:path>
            </a:pathLst>
          </a:custGeom>
          <a:solidFill>
            <a:srgbClr val="FFFFFF"/>
          </a:solidFill>
          <a:ln w="12700">
            <a:miter lim="400000"/>
          </a:ln>
        </p:spPr>
        <p:txBody>
          <a:bodyPr lIns="68580" tIns="34290" rIns="68580" bIns="3429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grpSp>
        <p:nvGrpSpPr>
          <p:cNvPr id="29" name="组合 42"/>
          <p:cNvGrpSpPr/>
          <p:nvPr/>
        </p:nvGrpSpPr>
        <p:grpSpPr>
          <a:xfrm>
            <a:off x="5271368" y="1954567"/>
            <a:ext cx="3945148" cy="2814221"/>
            <a:chOff x="1207791" y="-355079"/>
            <a:chExt cx="5821364" cy="4151313"/>
          </a:xfrm>
        </p:grpSpPr>
        <p:pic>
          <p:nvPicPr>
            <p:cNvPr id="30" name="图片 5"/>
            <p:cNvPicPr>
              <a:picLocks noChangeAspect="1" noChangeArrowheads="1"/>
            </p:cNvPicPr>
            <p:nvPr/>
          </p:nvPicPr>
          <p:blipFill>
            <a:blip r:embed="rId6" cstate="print">
              <a:grayscl/>
              <a:lum bright="-48000"/>
              <a:extLst>
                <a:ext uri="{28A0092B-C50C-407E-A947-70E740481C1C}">
                  <a14:useLocalDpi xmlns:a14="http://schemas.microsoft.com/office/drawing/2010/main" val="0"/>
                </a:ext>
              </a:extLst>
            </a:blip>
            <a:srcRect/>
            <a:stretch>
              <a:fillRect/>
            </a:stretch>
          </p:blipFill>
          <p:spPr bwMode="auto">
            <a:xfrm>
              <a:off x="2639716" y="-355079"/>
              <a:ext cx="4389439" cy="376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图片 6"/>
            <p:cNvPicPr>
              <a:picLocks noChangeAspect="1" noChangeArrowheads="1"/>
            </p:cNvPicPr>
            <p:nvPr/>
          </p:nvPicPr>
          <p:blipFill>
            <a:blip r:embed="rId7" cstate="print">
              <a:grayscl/>
              <a:lum bright="-48000"/>
              <a:extLst>
                <a:ext uri="{28A0092B-C50C-407E-A947-70E740481C1C}">
                  <a14:useLocalDpi xmlns:a14="http://schemas.microsoft.com/office/drawing/2010/main" val="0"/>
                </a:ext>
              </a:extLst>
            </a:blip>
            <a:srcRect/>
            <a:stretch>
              <a:fillRect/>
            </a:stretch>
          </p:blipFill>
          <p:spPr bwMode="auto">
            <a:xfrm>
              <a:off x="1207791" y="2748484"/>
              <a:ext cx="69532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图片 7"/>
            <p:cNvPicPr>
              <a:picLocks noChangeAspect="1" noChangeArrowheads="1"/>
            </p:cNvPicPr>
            <p:nvPr/>
          </p:nvPicPr>
          <p:blipFill>
            <a:blip r:embed="rId8" cstate="print">
              <a:grayscl/>
              <a:lum bright="-48000"/>
              <a:extLst>
                <a:ext uri="{28A0092B-C50C-407E-A947-70E740481C1C}">
                  <a14:useLocalDpi xmlns:a14="http://schemas.microsoft.com/office/drawing/2010/main" val="0"/>
                </a:ext>
              </a:extLst>
            </a:blip>
            <a:srcRect/>
            <a:stretch>
              <a:fillRect/>
            </a:stretch>
          </p:blipFill>
          <p:spPr bwMode="auto">
            <a:xfrm>
              <a:off x="1799929" y="2492896"/>
              <a:ext cx="712787"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图片 8"/>
            <p:cNvPicPr>
              <a:picLocks noChangeAspect="1" noChangeArrowheads="1"/>
            </p:cNvPicPr>
            <p:nvPr/>
          </p:nvPicPr>
          <p:blipFill>
            <a:blip r:embed="rId9" cstate="print">
              <a:grayscl/>
              <a:lum bright="-48000"/>
              <a:extLst>
                <a:ext uri="{28A0092B-C50C-407E-A947-70E740481C1C}">
                  <a14:useLocalDpi xmlns:a14="http://schemas.microsoft.com/office/drawing/2010/main" val="0"/>
                </a:ext>
              </a:extLst>
            </a:blip>
            <a:srcRect/>
            <a:stretch>
              <a:fillRect/>
            </a:stretch>
          </p:blipFill>
          <p:spPr bwMode="auto">
            <a:xfrm>
              <a:off x="2525416" y="2377009"/>
              <a:ext cx="7366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848823312"/>
      </p:ext>
    </p:extLst>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1000"/>
                                        <p:tgtEl>
                                          <p:spTgt spid="3"/>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1000"/>
                                        <p:tgtEl>
                                          <p:spTgt spid="4"/>
                                        </p:tgtEl>
                                      </p:cBhvr>
                                    </p:animEffect>
                                  </p:childTnLst>
                                </p:cTn>
                              </p:par>
                            </p:childTnLst>
                          </p:cTn>
                        </p:par>
                        <p:par>
                          <p:cTn id="16" fill="hold">
                            <p:stCondLst>
                              <p:cond delay="3000"/>
                            </p:stCondLst>
                            <p:childTnLst>
                              <p:par>
                                <p:cTn id="17" presetID="37"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900" decel="100000" fill="hold"/>
                                        <p:tgtEl>
                                          <p:spTgt spid="10"/>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25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900" decel="100000" fill="hold"/>
                                        <p:tgtEl>
                                          <p:spTgt spid="13"/>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50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2" presetClass="entr" presetSubtype="2"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 calcmode="lin" valueType="num">
                                      <p:cBhvr additive="base">
                                        <p:cTn id="38" dur="500" fill="hold"/>
                                        <p:tgtEl>
                                          <p:spTgt spid="29"/>
                                        </p:tgtEl>
                                        <p:attrNameLst>
                                          <p:attrName>ppt_x</p:attrName>
                                        </p:attrNameLst>
                                      </p:cBhvr>
                                      <p:tavLst>
                                        <p:tav tm="0">
                                          <p:val>
                                            <p:strVal val="1+#ppt_w/2"/>
                                          </p:val>
                                        </p:tav>
                                        <p:tav tm="100000">
                                          <p:val>
                                            <p:strVal val="#ppt_x"/>
                                          </p:val>
                                        </p:tav>
                                      </p:tavLst>
                                    </p:anim>
                                    <p:anim calcmode="lin" valueType="num">
                                      <p:cBhvr additive="base">
                                        <p:cTn id="39"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276"/>
          <p:cNvSpPr>
            <a:spLocks/>
          </p:cNvSpPr>
          <p:nvPr/>
        </p:nvSpPr>
        <p:spPr bwMode="auto">
          <a:xfrm>
            <a:off x="4435557" y="2075775"/>
            <a:ext cx="218445" cy="388381"/>
          </a:xfrm>
          <a:custGeom>
            <a:avLst/>
            <a:gdLst>
              <a:gd name="T0" fmla="*/ 3 w 25"/>
              <a:gd name="T1" fmla="*/ 33 h 41"/>
              <a:gd name="T2" fmla="*/ 25 w 25"/>
              <a:gd name="T3" fmla="*/ 2 h 41"/>
              <a:gd name="T4" fmla="*/ 22 w 25"/>
              <a:gd name="T5" fmla="*/ 1 h 41"/>
              <a:gd name="T6" fmla="*/ 16 w 25"/>
              <a:gd name="T7" fmla="*/ 38 h 41"/>
              <a:gd name="T8" fmla="*/ 18 w 25"/>
              <a:gd name="T9" fmla="*/ 39 h 41"/>
              <a:gd name="T10" fmla="*/ 25 w 25"/>
              <a:gd name="T11" fmla="*/ 3 h 41"/>
              <a:gd name="T12" fmla="*/ 22 w 25"/>
              <a:gd name="T13" fmla="*/ 2 h 41"/>
              <a:gd name="T14" fmla="*/ 2 w 25"/>
              <a:gd name="T15" fmla="*/ 31 h 41"/>
              <a:gd name="T16" fmla="*/ 3 w 25"/>
              <a:gd name="T17" fmla="*/ 3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41">
                <a:moveTo>
                  <a:pt x="3" y="33"/>
                </a:moveTo>
                <a:cubicBezTo>
                  <a:pt x="15" y="27"/>
                  <a:pt x="24" y="15"/>
                  <a:pt x="25" y="2"/>
                </a:cubicBezTo>
                <a:cubicBezTo>
                  <a:pt x="25" y="1"/>
                  <a:pt x="23" y="0"/>
                  <a:pt x="22" y="1"/>
                </a:cubicBezTo>
                <a:cubicBezTo>
                  <a:pt x="17" y="13"/>
                  <a:pt x="21" y="26"/>
                  <a:pt x="16" y="38"/>
                </a:cubicBezTo>
                <a:cubicBezTo>
                  <a:pt x="15" y="40"/>
                  <a:pt x="17" y="41"/>
                  <a:pt x="18" y="39"/>
                </a:cubicBezTo>
                <a:cubicBezTo>
                  <a:pt x="24" y="28"/>
                  <a:pt x="19" y="14"/>
                  <a:pt x="25" y="3"/>
                </a:cubicBezTo>
                <a:cubicBezTo>
                  <a:pt x="24" y="2"/>
                  <a:pt x="23" y="2"/>
                  <a:pt x="22" y="2"/>
                </a:cubicBezTo>
                <a:cubicBezTo>
                  <a:pt x="21" y="15"/>
                  <a:pt x="13" y="25"/>
                  <a:pt x="2" y="31"/>
                </a:cubicBezTo>
                <a:cubicBezTo>
                  <a:pt x="0" y="32"/>
                  <a:pt x="2" y="34"/>
                  <a:pt x="3" y="33"/>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p>
        </p:txBody>
      </p:sp>
      <p:sp>
        <p:nvSpPr>
          <p:cNvPr id="12" name="Freeform 1277"/>
          <p:cNvSpPr>
            <a:spLocks/>
          </p:cNvSpPr>
          <p:nvPr/>
        </p:nvSpPr>
        <p:spPr bwMode="auto">
          <a:xfrm>
            <a:off x="3824655" y="3030866"/>
            <a:ext cx="247552" cy="322159"/>
          </a:xfrm>
          <a:custGeom>
            <a:avLst/>
            <a:gdLst>
              <a:gd name="T0" fmla="*/ 6 w 25"/>
              <a:gd name="T1" fmla="*/ 9 h 30"/>
              <a:gd name="T2" fmla="*/ 8 w 25"/>
              <a:gd name="T3" fmla="*/ 6 h 30"/>
              <a:gd name="T4" fmla="*/ 8 w 25"/>
              <a:gd name="T5" fmla="*/ 10 h 30"/>
              <a:gd name="T6" fmla="*/ 3 w 25"/>
              <a:gd name="T7" fmla="*/ 16 h 30"/>
              <a:gd name="T8" fmla="*/ 3 w 25"/>
              <a:gd name="T9" fmla="*/ 25 h 30"/>
              <a:gd name="T10" fmla="*/ 23 w 25"/>
              <a:gd name="T11" fmla="*/ 25 h 30"/>
              <a:gd name="T12" fmla="*/ 24 w 25"/>
              <a:gd name="T13" fmla="*/ 22 h 30"/>
              <a:gd name="T14" fmla="*/ 12 w 25"/>
              <a:gd name="T15" fmla="*/ 24 h 30"/>
              <a:gd name="T16" fmla="*/ 5 w 25"/>
              <a:gd name="T17" fmla="*/ 24 h 30"/>
              <a:gd name="T18" fmla="*/ 8 w 25"/>
              <a:gd name="T19" fmla="*/ 14 h 30"/>
              <a:gd name="T20" fmla="*/ 11 w 25"/>
              <a:gd name="T21" fmla="*/ 4 h 30"/>
              <a:gd name="T22" fmla="*/ 3 w 25"/>
              <a:gd name="T23" fmla="*/ 8 h 30"/>
              <a:gd name="T24" fmla="*/ 6 w 25"/>
              <a:gd name="T25" fmla="*/ 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30">
                <a:moveTo>
                  <a:pt x="6" y="9"/>
                </a:moveTo>
                <a:cubicBezTo>
                  <a:pt x="6" y="8"/>
                  <a:pt x="7" y="7"/>
                  <a:pt x="8" y="6"/>
                </a:cubicBezTo>
                <a:cubicBezTo>
                  <a:pt x="10" y="4"/>
                  <a:pt x="8" y="10"/>
                  <a:pt x="8" y="10"/>
                </a:cubicBezTo>
                <a:cubicBezTo>
                  <a:pt x="7" y="12"/>
                  <a:pt x="5" y="14"/>
                  <a:pt x="3" y="16"/>
                </a:cubicBezTo>
                <a:cubicBezTo>
                  <a:pt x="2" y="19"/>
                  <a:pt x="0" y="23"/>
                  <a:pt x="3" y="25"/>
                </a:cubicBezTo>
                <a:cubicBezTo>
                  <a:pt x="8" y="30"/>
                  <a:pt x="17" y="24"/>
                  <a:pt x="23" y="25"/>
                </a:cubicBezTo>
                <a:cubicBezTo>
                  <a:pt x="25" y="25"/>
                  <a:pt x="25" y="23"/>
                  <a:pt x="24" y="22"/>
                </a:cubicBezTo>
                <a:cubicBezTo>
                  <a:pt x="20" y="22"/>
                  <a:pt x="16" y="23"/>
                  <a:pt x="12" y="24"/>
                </a:cubicBezTo>
                <a:cubicBezTo>
                  <a:pt x="10" y="25"/>
                  <a:pt x="7" y="25"/>
                  <a:pt x="5" y="24"/>
                </a:cubicBezTo>
                <a:cubicBezTo>
                  <a:pt x="2" y="22"/>
                  <a:pt x="7" y="16"/>
                  <a:pt x="8" y="14"/>
                </a:cubicBezTo>
                <a:cubicBezTo>
                  <a:pt x="10" y="12"/>
                  <a:pt x="13" y="7"/>
                  <a:pt x="11" y="4"/>
                </a:cubicBezTo>
                <a:cubicBezTo>
                  <a:pt x="8" y="0"/>
                  <a:pt x="4" y="6"/>
                  <a:pt x="3" y="8"/>
                </a:cubicBezTo>
                <a:cubicBezTo>
                  <a:pt x="3" y="9"/>
                  <a:pt x="5" y="11"/>
                  <a:pt x="6" y="9"/>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p>
        </p:txBody>
      </p:sp>
      <p:sp>
        <p:nvSpPr>
          <p:cNvPr id="13" name="Freeform 1278"/>
          <p:cNvSpPr>
            <a:spLocks/>
          </p:cNvSpPr>
          <p:nvPr/>
        </p:nvSpPr>
        <p:spPr bwMode="auto">
          <a:xfrm>
            <a:off x="4069017" y="3541208"/>
            <a:ext cx="270280" cy="436428"/>
          </a:xfrm>
          <a:custGeom>
            <a:avLst/>
            <a:gdLst>
              <a:gd name="T0" fmla="*/ 3 w 31"/>
              <a:gd name="T1" fmla="*/ 13 h 46"/>
              <a:gd name="T2" fmla="*/ 8 w 31"/>
              <a:gd name="T3" fmla="*/ 20 h 46"/>
              <a:gd name="T4" fmla="*/ 8 w 31"/>
              <a:gd name="T5" fmla="*/ 22 h 46"/>
              <a:gd name="T6" fmla="*/ 22 w 31"/>
              <a:gd name="T7" fmla="*/ 37 h 46"/>
              <a:gd name="T8" fmla="*/ 3 w 31"/>
              <a:gd name="T9" fmla="*/ 43 h 46"/>
              <a:gd name="T10" fmla="*/ 4 w 31"/>
              <a:gd name="T11" fmla="*/ 45 h 46"/>
              <a:gd name="T12" fmla="*/ 27 w 31"/>
              <a:gd name="T13" fmla="*/ 35 h 46"/>
              <a:gd name="T14" fmla="*/ 9 w 31"/>
              <a:gd name="T15" fmla="*/ 20 h 46"/>
              <a:gd name="T16" fmla="*/ 9 w 31"/>
              <a:gd name="T17" fmla="*/ 22 h 46"/>
              <a:gd name="T18" fmla="*/ 2 w 31"/>
              <a:gd name="T19" fmla="*/ 11 h 46"/>
              <a:gd name="T20" fmla="*/ 3 w 31"/>
              <a:gd name="T21" fmla="*/ 1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46">
                <a:moveTo>
                  <a:pt x="3" y="13"/>
                </a:moveTo>
                <a:cubicBezTo>
                  <a:pt x="11" y="5"/>
                  <a:pt x="17" y="18"/>
                  <a:pt x="8" y="20"/>
                </a:cubicBezTo>
                <a:cubicBezTo>
                  <a:pt x="7" y="20"/>
                  <a:pt x="7" y="22"/>
                  <a:pt x="8" y="22"/>
                </a:cubicBezTo>
                <a:cubicBezTo>
                  <a:pt x="13" y="24"/>
                  <a:pt x="31" y="30"/>
                  <a:pt x="22" y="37"/>
                </a:cubicBezTo>
                <a:cubicBezTo>
                  <a:pt x="17" y="41"/>
                  <a:pt x="9" y="41"/>
                  <a:pt x="3" y="43"/>
                </a:cubicBezTo>
                <a:cubicBezTo>
                  <a:pt x="2" y="43"/>
                  <a:pt x="3" y="46"/>
                  <a:pt x="4" y="45"/>
                </a:cubicBezTo>
                <a:cubicBezTo>
                  <a:pt x="10" y="43"/>
                  <a:pt x="24" y="43"/>
                  <a:pt x="27" y="35"/>
                </a:cubicBezTo>
                <a:cubicBezTo>
                  <a:pt x="30" y="26"/>
                  <a:pt x="15" y="22"/>
                  <a:pt x="9" y="20"/>
                </a:cubicBezTo>
                <a:cubicBezTo>
                  <a:pt x="9" y="21"/>
                  <a:pt x="9" y="22"/>
                  <a:pt x="9" y="22"/>
                </a:cubicBezTo>
                <a:cubicBezTo>
                  <a:pt x="22" y="19"/>
                  <a:pt x="12" y="0"/>
                  <a:pt x="2" y="11"/>
                </a:cubicBezTo>
                <a:cubicBezTo>
                  <a:pt x="0" y="12"/>
                  <a:pt x="2" y="14"/>
                  <a:pt x="3" y="13"/>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p>
        </p:txBody>
      </p:sp>
      <p:grpSp>
        <p:nvGrpSpPr>
          <p:cNvPr id="2" name="组合 21"/>
          <p:cNvGrpSpPr/>
          <p:nvPr/>
        </p:nvGrpSpPr>
        <p:grpSpPr>
          <a:xfrm>
            <a:off x="970074" y="1681170"/>
            <a:ext cx="3291470" cy="2857013"/>
            <a:chOff x="1293431" y="2240868"/>
            <a:chExt cx="4388627" cy="3808175"/>
          </a:xfrm>
        </p:grpSpPr>
        <p:sp>
          <p:nvSpPr>
            <p:cNvPr id="3" name="Freeform 1268"/>
            <p:cNvSpPr>
              <a:spLocks/>
            </p:cNvSpPr>
            <p:nvPr/>
          </p:nvSpPr>
          <p:spPr bwMode="auto">
            <a:xfrm>
              <a:off x="1293431" y="2766846"/>
              <a:ext cx="3559283" cy="3207480"/>
            </a:xfrm>
            <a:custGeom>
              <a:avLst/>
              <a:gdLst>
                <a:gd name="T0" fmla="*/ 4 w 305"/>
                <a:gd name="T1" fmla="*/ 237 h 239"/>
                <a:gd name="T2" fmla="*/ 4 w 305"/>
                <a:gd name="T3" fmla="*/ 210 h 239"/>
                <a:gd name="T4" fmla="*/ 3 w 305"/>
                <a:gd name="T5" fmla="*/ 177 h 239"/>
                <a:gd name="T6" fmla="*/ 4 w 305"/>
                <a:gd name="T7" fmla="*/ 142 h 239"/>
                <a:gd name="T8" fmla="*/ 5 w 305"/>
                <a:gd name="T9" fmla="*/ 110 h 239"/>
                <a:gd name="T10" fmla="*/ 69 w 305"/>
                <a:gd name="T11" fmla="*/ 13 h 239"/>
                <a:gd name="T12" fmla="*/ 166 w 305"/>
                <a:gd name="T13" fmla="*/ 6 h 239"/>
                <a:gd name="T14" fmla="*/ 233 w 305"/>
                <a:gd name="T15" fmla="*/ 5 h 239"/>
                <a:gd name="T16" fmla="*/ 303 w 305"/>
                <a:gd name="T17" fmla="*/ 8 h 239"/>
                <a:gd name="T18" fmla="*/ 303 w 305"/>
                <a:gd name="T19" fmla="*/ 5 h 239"/>
                <a:gd name="T20" fmla="*/ 233 w 305"/>
                <a:gd name="T21" fmla="*/ 2 h 239"/>
                <a:gd name="T22" fmla="*/ 161 w 305"/>
                <a:gd name="T23" fmla="*/ 3 h 239"/>
                <a:gd name="T24" fmla="*/ 63 w 305"/>
                <a:gd name="T25" fmla="*/ 12 h 239"/>
                <a:gd name="T26" fmla="*/ 4 w 305"/>
                <a:gd name="T27" fmla="*/ 90 h 239"/>
                <a:gd name="T28" fmla="*/ 3 w 305"/>
                <a:gd name="T29" fmla="*/ 125 h 239"/>
                <a:gd name="T30" fmla="*/ 1 w 305"/>
                <a:gd name="T31" fmla="*/ 161 h 239"/>
                <a:gd name="T32" fmla="*/ 1 w 305"/>
                <a:gd name="T33" fmla="*/ 200 h 239"/>
                <a:gd name="T34" fmla="*/ 2 w 305"/>
                <a:gd name="T35" fmla="*/ 237 h 239"/>
                <a:gd name="T36" fmla="*/ 4 w 305"/>
                <a:gd name="T37" fmla="*/ 237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5" h="239">
                  <a:moveTo>
                    <a:pt x="4" y="237"/>
                  </a:moveTo>
                  <a:cubicBezTo>
                    <a:pt x="6" y="228"/>
                    <a:pt x="6" y="219"/>
                    <a:pt x="4" y="210"/>
                  </a:cubicBezTo>
                  <a:cubicBezTo>
                    <a:pt x="3" y="199"/>
                    <a:pt x="3" y="188"/>
                    <a:pt x="3" y="177"/>
                  </a:cubicBezTo>
                  <a:cubicBezTo>
                    <a:pt x="3" y="166"/>
                    <a:pt x="3" y="154"/>
                    <a:pt x="4" y="142"/>
                  </a:cubicBezTo>
                  <a:cubicBezTo>
                    <a:pt x="4" y="131"/>
                    <a:pt x="6" y="121"/>
                    <a:pt x="5" y="110"/>
                  </a:cubicBezTo>
                  <a:cubicBezTo>
                    <a:pt x="4" y="68"/>
                    <a:pt x="29" y="26"/>
                    <a:pt x="69" y="13"/>
                  </a:cubicBezTo>
                  <a:cubicBezTo>
                    <a:pt x="100" y="2"/>
                    <a:pt x="134" y="5"/>
                    <a:pt x="166" y="6"/>
                  </a:cubicBezTo>
                  <a:cubicBezTo>
                    <a:pt x="189" y="6"/>
                    <a:pt x="211" y="5"/>
                    <a:pt x="233" y="5"/>
                  </a:cubicBezTo>
                  <a:cubicBezTo>
                    <a:pt x="256" y="5"/>
                    <a:pt x="280" y="9"/>
                    <a:pt x="303" y="8"/>
                  </a:cubicBezTo>
                  <a:cubicBezTo>
                    <a:pt x="305" y="8"/>
                    <a:pt x="305" y="5"/>
                    <a:pt x="303" y="5"/>
                  </a:cubicBezTo>
                  <a:cubicBezTo>
                    <a:pt x="280" y="6"/>
                    <a:pt x="256" y="3"/>
                    <a:pt x="233" y="2"/>
                  </a:cubicBezTo>
                  <a:cubicBezTo>
                    <a:pt x="209" y="2"/>
                    <a:pt x="185" y="4"/>
                    <a:pt x="161" y="3"/>
                  </a:cubicBezTo>
                  <a:cubicBezTo>
                    <a:pt x="129" y="3"/>
                    <a:pt x="95" y="0"/>
                    <a:pt x="63" y="12"/>
                  </a:cubicBezTo>
                  <a:cubicBezTo>
                    <a:pt x="29" y="24"/>
                    <a:pt x="11" y="56"/>
                    <a:pt x="4" y="90"/>
                  </a:cubicBezTo>
                  <a:cubicBezTo>
                    <a:pt x="2" y="102"/>
                    <a:pt x="4" y="114"/>
                    <a:pt x="3" y="125"/>
                  </a:cubicBezTo>
                  <a:cubicBezTo>
                    <a:pt x="2" y="138"/>
                    <a:pt x="1" y="149"/>
                    <a:pt x="1" y="161"/>
                  </a:cubicBezTo>
                  <a:cubicBezTo>
                    <a:pt x="1" y="174"/>
                    <a:pt x="0" y="187"/>
                    <a:pt x="1" y="200"/>
                  </a:cubicBezTo>
                  <a:cubicBezTo>
                    <a:pt x="2" y="213"/>
                    <a:pt x="5" y="224"/>
                    <a:pt x="2" y="237"/>
                  </a:cubicBezTo>
                  <a:cubicBezTo>
                    <a:pt x="1" y="238"/>
                    <a:pt x="4" y="239"/>
                    <a:pt x="4" y="237"/>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 name="Freeform 1269"/>
            <p:cNvSpPr>
              <a:spLocks/>
            </p:cNvSpPr>
            <p:nvPr/>
          </p:nvSpPr>
          <p:spPr bwMode="auto">
            <a:xfrm>
              <a:off x="2107967" y="2240868"/>
              <a:ext cx="3574091" cy="3808175"/>
            </a:xfrm>
            <a:custGeom>
              <a:avLst/>
              <a:gdLst>
                <a:gd name="T0" fmla="*/ 237 w 306"/>
                <a:gd name="T1" fmla="*/ 43 h 284"/>
                <a:gd name="T2" fmla="*/ 239 w 306"/>
                <a:gd name="T3" fmla="*/ 22 h 284"/>
                <a:gd name="T4" fmla="*/ 239 w 306"/>
                <a:gd name="T5" fmla="*/ 3 h 284"/>
                <a:gd name="T6" fmla="*/ 262 w 306"/>
                <a:gd name="T7" fmla="*/ 21 h 284"/>
                <a:gd name="T8" fmla="*/ 284 w 306"/>
                <a:gd name="T9" fmla="*/ 40 h 284"/>
                <a:gd name="T10" fmla="*/ 299 w 306"/>
                <a:gd name="T11" fmla="*/ 64 h 284"/>
                <a:gd name="T12" fmla="*/ 280 w 306"/>
                <a:gd name="T13" fmla="*/ 85 h 284"/>
                <a:gd name="T14" fmla="*/ 258 w 306"/>
                <a:gd name="T15" fmla="*/ 105 h 284"/>
                <a:gd name="T16" fmla="*/ 241 w 306"/>
                <a:gd name="T17" fmla="*/ 123 h 284"/>
                <a:gd name="T18" fmla="*/ 243 w 306"/>
                <a:gd name="T19" fmla="*/ 124 h 284"/>
                <a:gd name="T20" fmla="*/ 239 w 306"/>
                <a:gd name="T21" fmla="*/ 96 h 284"/>
                <a:gd name="T22" fmla="*/ 238 w 306"/>
                <a:gd name="T23" fmla="*/ 95 h 284"/>
                <a:gd name="T24" fmla="*/ 208 w 306"/>
                <a:gd name="T25" fmla="*/ 96 h 284"/>
                <a:gd name="T26" fmla="*/ 180 w 306"/>
                <a:gd name="T27" fmla="*/ 100 h 284"/>
                <a:gd name="T28" fmla="*/ 146 w 306"/>
                <a:gd name="T29" fmla="*/ 101 h 284"/>
                <a:gd name="T30" fmla="*/ 116 w 306"/>
                <a:gd name="T31" fmla="*/ 101 h 284"/>
                <a:gd name="T32" fmla="*/ 42 w 306"/>
                <a:gd name="T33" fmla="*/ 102 h 284"/>
                <a:gd name="T34" fmla="*/ 3 w 306"/>
                <a:gd name="T35" fmla="*/ 161 h 284"/>
                <a:gd name="T36" fmla="*/ 4 w 306"/>
                <a:gd name="T37" fmla="*/ 220 h 284"/>
                <a:gd name="T38" fmla="*/ 3 w 306"/>
                <a:gd name="T39" fmla="*/ 249 h 284"/>
                <a:gd name="T40" fmla="*/ 0 w 306"/>
                <a:gd name="T41" fmla="*/ 282 h 284"/>
                <a:gd name="T42" fmla="*/ 2 w 306"/>
                <a:gd name="T43" fmla="*/ 283 h 284"/>
                <a:gd name="T44" fmla="*/ 4 w 306"/>
                <a:gd name="T45" fmla="*/ 283 h 284"/>
                <a:gd name="T46" fmla="*/ 3 w 306"/>
                <a:gd name="T47" fmla="*/ 280 h 284"/>
                <a:gd name="T48" fmla="*/ 5 w 306"/>
                <a:gd name="T49" fmla="*/ 257 h 284"/>
                <a:gd name="T50" fmla="*/ 6 w 306"/>
                <a:gd name="T51" fmla="*/ 227 h 284"/>
                <a:gd name="T52" fmla="*/ 5 w 306"/>
                <a:gd name="T53" fmla="*/ 168 h 284"/>
                <a:gd name="T54" fmla="*/ 22 w 306"/>
                <a:gd name="T55" fmla="*/ 115 h 284"/>
                <a:gd name="T56" fmla="*/ 60 w 306"/>
                <a:gd name="T57" fmla="*/ 102 h 284"/>
                <a:gd name="T58" fmla="*/ 96 w 306"/>
                <a:gd name="T59" fmla="*/ 103 h 284"/>
                <a:gd name="T60" fmla="*/ 142 w 306"/>
                <a:gd name="T61" fmla="*/ 103 h 284"/>
                <a:gd name="T62" fmla="*/ 172 w 306"/>
                <a:gd name="T63" fmla="*/ 104 h 284"/>
                <a:gd name="T64" fmla="*/ 200 w 306"/>
                <a:gd name="T65" fmla="*/ 99 h 284"/>
                <a:gd name="T66" fmla="*/ 231 w 306"/>
                <a:gd name="T67" fmla="*/ 98 h 284"/>
                <a:gd name="T68" fmla="*/ 239 w 306"/>
                <a:gd name="T69" fmla="*/ 109 h 284"/>
                <a:gd name="T70" fmla="*/ 241 w 306"/>
                <a:gd name="T71" fmla="*/ 124 h 284"/>
                <a:gd name="T72" fmla="*/ 243 w 306"/>
                <a:gd name="T73" fmla="*/ 125 h 284"/>
                <a:gd name="T74" fmla="*/ 260 w 306"/>
                <a:gd name="T75" fmla="*/ 107 h 284"/>
                <a:gd name="T76" fmla="*/ 282 w 306"/>
                <a:gd name="T77" fmla="*/ 86 h 284"/>
                <a:gd name="T78" fmla="*/ 304 w 306"/>
                <a:gd name="T79" fmla="*/ 57 h 284"/>
                <a:gd name="T80" fmla="*/ 297 w 306"/>
                <a:gd name="T81" fmla="*/ 47 h 284"/>
                <a:gd name="T82" fmla="*/ 275 w 306"/>
                <a:gd name="T83" fmla="*/ 29 h 284"/>
                <a:gd name="T84" fmla="*/ 254 w 306"/>
                <a:gd name="T85" fmla="*/ 10 h 284"/>
                <a:gd name="T86" fmla="*/ 237 w 306"/>
                <a:gd name="T87" fmla="*/ 0 h 284"/>
                <a:gd name="T88" fmla="*/ 235 w 306"/>
                <a:gd name="T89" fmla="*/ 1 h 284"/>
                <a:gd name="T90" fmla="*/ 235 w 306"/>
                <a:gd name="T91" fmla="*/ 13 h 284"/>
                <a:gd name="T92" fmla="*/ 235 w 306"/>
                <a:gd name="T93" fmla="*/ 42 h 284"/>
                <a:gd name="T94" fmla="*/ 237 w 306"/>
                <a:gd name="T95" fmla="*/ 4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06" h="284">
                  <a:moveTo>
                    <a:pt x="237" y="43"/>
                  </a:moveTo>
                  <a:cubicBezTo>
                    <a:pt x="238" y="36"/>
                    <a:pt x="239" y="29"/>
                    <a:pt x="239" y="22"/>
                  </a:cubicBezTo>
                  <a:cubicBezTo>
                    <a:pt x="239" y="19"/>
                    <a:pt x="235" y="2"/>
                    <a:pt x="239" y="3"/>
                  </a:cubicBezTo>
                  <a:cubicBezTo>
                    <a:pt x="246" y="4"/>
                    <a:pt x="256" y="16"/>
                    <a:pt x="262" y="21"/>
                  </a:cubicBezTo>
                  <a:cubicBezTo>
                    <a:pt x="269" y="28"/>
                    <a:pt x="277" y="34"/>
                    <a:pt x="284" y="40"/>
                  </a:cubicBezTo>
                  <a:cubicBezTo>
                    <a:pt x="291" y="47"/>
                    <a:pt x="306" y="52"/>
                    <a:pt x="299" y="64"/>
                  </a:cubicBezTo>
                  <a:cubicBezTo>
                    <a:pt x="294" y="72"/>
                    <a:pt x="286" y="78"/>
                    <a:pt x="280" y="85"/>
                  </a:cubicBezTo>
                  <a:cubicBezTo>
                    <a:pt x="273" y="92"/>
                    <a:pt x="265" y="98"/>
                    <a:pt x="258" y="105"/>
                  </a:cubicBezTo>
                  <a:cubicBezTo>
                    <a:pt x="252" y="111"/>
                    <a:pt x="247" y="118"/>
                    <a:pt x="241" y="123"/>
                  </a:cubicBezTo>
                  <a:cubicBezTo>
                    <a:pt x="242" y="124"/>
                    <a:pt x="242" y="124"/>
                    <a:pt x="243" y="124"/>
                  </a:cubicBezTo>
                  <a:cubicBezTo>
                    <a:pt x="243" y="115"/>
                    <a:pt x="241" y="105"/>
                    <a:pt x="239" y="96"/>
                  </a:cubicBezTo>
                  <a:cubicBezTo>
                    <a:pt x="239" y="95"/>
                    <a:pt x="238" y="95"/>
                    <a:pt x="238" y="95"/>
                  </a:cubicBezTo>
                  <a:cubicBezTo>
                    <a:pt x="228" y="95"/>
                    <a:pt x="218" y="95"/>
                    <a:pt x="208" y="96"/>
                  </a:cubicBezTo>
                  <a:cubicBezTo>
                    <a:pt x="198" y="96"/>
                    <a:pt x="189" y="99"/>
                    <a:pt x="180" y="100"/>
                  </a:cubicBezTo>
                  <a:cubicBezTo>
                    <a:pt x="168" y="102"/>
                    <a:pt x="157" y="101"/>
                    <a:pt x="146" y="101"/>
                  </a:cubicBezTo>
                  <a:cubicBezTo>
                    <a:pt x="136" y="100"/>
                    <a:pt x="126" y="101"/>
                    <a:pt x="116" y="101"/>
                  </a:cubicBezTo>
                  <a:cubicBezTo>
                    <a:pt x="91" y="101"/>
                    <a:pt x="66" y="96"/>
                    <a:pt x="42" y="102"/>
                  </a:cubicBezTo>
                  <a:cubicBezTo>
                    <a:pt x="13" y="109"/>
                    <a:pt x="5" y="135"/>
                    <a:pt x="3" y="161"/>
                  </a:cubicBezTo>
                  <a:cubicBezTo>
                    <a:pt x="1" y="181"/>
                    <a:pt x="3" y="200"/>
                    <a:pt x="4" y="220"/>
                  </a:cubicBezTo>
                  <a:cubicBezTo>
                    <a:pt x="4" y="230"/>
                    <a:pt x="3" y="240"/>
                    <a:pt x="3" y="249"/>
                  </a:cubicBezTo>
                  <a:cubicBezTo>
                    <a:pt x="2" y="260"/>
                    <a:pt x="0" y="271"/>
                    <a:pt x="0" y="282"/>
                  </a:cubicBezTo>
                  <a:cubicBezTo>
                    <a:pt x="1" y="283"/>
                    <a:pt x="1" y="284"/>
                    <a:pt x="2" y="283"/>
                  </a:cubicBezTo>
                  <a:cubicBezTo>
                    <a:pt x="3" y="283"/>
                    <a:pt x="3" y="283"/>
                    <a:pt x="4" y="283"/>
                  </a:cubicBezTo>
                  <a:cubicBezTo>
                    <a:pt x="5" y="282"/>
                    <a:pt x="5" y="280"/>
                    <a:pt x="3" y="280"/>
                  </a:cubicBezTo>
                  <a:cubicBezTo>
                    <a:pt x="3" y="280"/>
                    <a:pt x="4" y="259"/>
                    <a:pt x="5" y="257"/>
                  </a:cubicBezTo>
                  <a:cubicBezTo>
                    <a:pt x="6" y="247"/>
                    <a:pt x="6" y="237"/>
                    <a:pt x="6" y="227"/>
                  </a:cubicBezTo>
                  <a:cubicBezTo>
                    <a:pt x="7" y="208"/>
                    <a:pt x="4" y="188"/>
                    <a:pt x="5" y="168"/>
                  </a:cubicBezTo>
                  <a:cubicBezTo>
                    <a:pt x="5" y="150"/>
                    <a:pt x="8" y="129"/>
                    <a:pt x="22" y="115"/>
                  </a:cubicBezTo>
                  <a:cubicBezTo>
                    <a:pt x="32" y="105"/>
                    <a:pt x="47" y="102"/>
                    <a:pt x="60" y="102"/>
                  </a:cubicBezTo>
                  <a:cubicBezTo>
                    <a:pt x="72" y="101"/>
                    <a:pt x="85" y="102"/>
                    <a:pt x="96" y="103"/>
                  </a:cubicBezTo>
                  <a:cubicBezTo>
                    <a:pt x="112" y="104"/>
                    <a:pt x="127" y="104"/>
                    <a:pt x="142" y="103"/>
                  </a:cubicBezTo>
                  <a:cubicBezTo>
                    <a:pt x="152" y="103"/>
                    <a:pt x="162" y="104"/>
                    <a:pt x="172" y="104"/>
                  </a:cubicBezTo>
                  <a:cubicBezTo>
                    <a:pt x="182" y="103"/>
                    <a:pt x="191" y="101"/>
                    <a:pt x="200" y="99"/>
                  </a:cubicBezTo>
                  <a:cubicBezTo>
                    <a:pt x="211" y="97"/>
                    <a:pt x="221" y="100"/>
                    <a:pt x="231" y="98"/>
                  </a:cubicBezTo>
                  <a:cubicBezTo>
                    <a:pt x="239" y="97"/>
                    <a:pt x="238" y="103"/>
                    <a:pt x="239" y="109"/>
                  </a:cubicBezTo>
                  <a:cubicBezTo>
                    <a:pt x="240" y="114"/>
                    <a:pt x="241" y="119"/>
                    <a:pt x="241" y="124"/>
                  </a:cubicBezTo>
                  <a:cubicBezTo>
                    <a:pt x="241" y="125"/>
                    <a:pt x="242" y="126"/>
                    <a:pt x="243" y="125"/>
                  </a:cubicBezTo>
                  <a:cubicBezTo>
                    <a:pt x="249" y="120"/>
                    <a:pt x="254" y="113"/>
                    <a:pt x="260" y="107"/>
                  </a:cubicBezTo>
                  <a:cubicBezTo>
                    <a:pt x="267" y="100"/>
                    <a:pt x="274" y="93"/>
                    <a:pt x="282" y="86"/>
                  </a:cubicBezTo>
                  <a:cubicBezTo>
                    <a:pt x="287" y="81"/>
                    <a:pt x="306" y="67"/>
                    <a:pt x="304" y="57"/>
                  </a:cubicBezTo>
                  <a:cubicBezTo>
                    <a:pt x="303" y="52"/>
                    <a:pt x="301" y="49"/>
                    <a:pt x="297" y="47"/>
                  </a:cubicBezTo>
                  <a:cubicBezTo>
                    <a:pt x="289" y="41"/>
                    <a:pt x="282" y="35"/>
                    <a:pt x="275" y="29"/>
                  </a:cubicBezTo>
                  <a:cubicBezTo>
                    <a:pt x="268" y="22"/>
                    <a:pt x="261" y="17"/>
                    <a:pt x="254" y="10"/>
                  </a:cubicBezTo>
                  <a:cubicBezTo>
                    <a:pt x="249" y="6"/>
                    <a:pt x="244" y="1"/>
                    <a:pt x="237" y="0"/>
                  </a:cubicBezTo>
                  <a:cubicBezTo>
                    <a:pt x="236" y="0"/>
                    <a:pt x="236" y="0"/>
                    <a:pt x="235" y="1"/>
                  </a:cubicBezTo>
                  <a:cubicBezTo>
                    <a:pt x="234" y="5"/>
                    <a:pt x="235" y="9"/>
                    <a:pt x="235" y="13"/>
                  </a:cubicBezTo>
                  <a:cubicBezTo>
                    <a:pt x="237" y="23"/>
                    <a:pt x="237" y="32"/>
                    <a:pt x="235" y="42"/>
                  </a:cubicBezTo>
                  <a:cubicBezTo>
                    <a:pt x="234" y="44"/>
                    <a:pt x="237" y="44"/>
                    <a:pt x="237" y="43"/>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 name="Freeform 1270"/>
            <p:cNvSpPr>
              <a:spLocks/>
            </p:cNvSpPr>
            <p:nvPr/>
          </p:nvSpPr>
          <p:spPr bwMode="auto">
            <a:xfrm>
              <a:off x="2799089" y="3615547"/>
              <a:ext cx="2043748" cy="2396133"/>
            </a:xfrm>
            <a:custGeom>
              <a:avLst/>
              <a:gdLst>
                <a:gd name="T0" fmla="*/ 12 w 175"/>
                <a:gd name="T1" fmla="*/ 179 h 180"/>
                <a:gd name="T2" fmla="*/ 27 w 175"/>
                <a:gd name="T3" fmla="*/ 66 h 180"/>
                <a:gd name="T4" fmla="*/ 78 w 175"/>
                <a:gd name="T5" fmla="*/ 49 h 180"/>
                <a:gd name="T6" fmla="*/ 92 w 175"/>
                <a:gd name="T7" fmla="*/ 48 h 180"/>
                <a:gd name="T8" fmla="*/ 93 w 175"/>
                <a:gd name="T9" fmla="*/ 62 h 180"/>
                <a:gd name="T10" fmla="*/ 79 w 175"/>
                <a:gd name="T11" fmla="*/ 88 h 180"/>
                <a:gd name="T12" fmla="*/ 80 w 175"/>
                <a:gd name="T13" fmla="*/ 90 h 180"/>
                <a:gd name="T14" fmla="*/ 93 w 175"/>
                <a:gd name="T15" fmla="*/ 86 h 180"/>
                <a:gd name="T16" fmla="*/ 121 w 175"/>
                <a:gd name="T17" fmla="*/ 72 h 180"/>
                <a:gd name="T18" fmla="*/ 156 w 175"/>
                <a:gd name="T19" fmla="*/ 57 h 180"/>
                <a:gd name="T20" fmla="*/ 174 w 175"/>
                <a:gd name="T21" fmla="*/ 49 h 180"/>
                <a:gd name="T22" fmla="*/ 174 w 175"/>
                <a:gd name="T23" fmla="*/ 47 h 180"/>
                <a:gd name="T24" fmla="*/ 155 w 175"/>
                <a:gd name="T25" fmla="*/ 30 h 180"/>
                <a:gd name="T26" fmla="*/ 122 w 175"/>
                <a:gd name="T27" fmla="*/ 1 h 180"/>
                <a:gd name="T28" fmla="*/ 121 w 175"/>
                <a:gd name="T29" fmla="*/ 3 h 180"/>
                <a:gd name="T30" fmla="*/ 164 w 175"/>
                <a:gd name="T31" fmla="*/ 40 h 180"/>
                <a:gd name="T32" fmla="*/ 167 w 175"/>
                <a:gd name="T33" fmla="*/ 50 h 180"/>
                <a:gd name="T34" fmla="*/ 155 w 175"/>
                <a:gd name="T35" fmla="*/ 55 h 180"/>
                <a:gd name="T36" fmla="*/ 130 w 175"/>
                <a:gd name="T37" fmla="*/ 65 h 180"/>
                <a:gd name="T38" fmla="*/ 105 w 175"/>
                <a:gd name="T39" fmla="*/ 76 h 180"/>
                <a:gd name="T40" fmla="*/ 86 w 175"/>
                <a:gd name="T41" fmla="*/ 87 h 180"/>
                <a:gd name="T42" fmla="*/ 87 w 175"/>
                <a:gd name="T43" fmla="*/ 78 h 180"/>
                <a:gd name="T44" fmla="*/ 94 w 175"/>
                <a:gd name="T45" fmla="*/ 67 h 180"/>
                <a:gd name="T46" fmla="*/ 100 w 175"/>
                <a:gd name="T47" fmla="*/ 47 h 180"/>
                <a:gd name="T48" fmla="*/ 99 w 175"/>
                <a:gd name="T49" fmla="*/ 46 h 180"/>
                <a:gd name="T50" fmla="*/ 83 w 175"/>
                <a:gd name="T51" fmla="*/ 46 h 180"/>
                <a:gd name="T52" fmla="*/ 54 w 175"/>
                <a:gd name="T53" fmla="*/ 49 h 180"/>
                <a:gd name="T54" fmla="*/ 19 w 175"/>
                <a:gd name="T55" fmla="*/ 72 h 180"/>
                <a:gd name="T56" fmla="*/ 9 w 175"/>
                <a:gd name="T57" fmla="*/ 117 h 180"/>
                <a:gd name="T58" fmla="*/ 10 w 175"/>
                <a:gd name="T59" fmla="*/ 179 h 180"/>
                <a:gd name="T60" fmla="*/ 12 w 175"/>
                <a:gd name="T61" fmla="*/ 17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5" h="180">
                  <a:moveTo>
                    <a:pt x="12" y="179"/>
                  </a:moveTo>
                  <a:cubicBezTo>
                    <a:pt x="16" y="142"/>
                    <a:pt x="0" y="97"/>
                    <a:pt x="27" y="66"/>
                  </a:cubicBezTo>
                  <a:cubicBezTo>
                    <a:pt x="41" y="50"/>
                    <a:pt x="59" y="52"/>
                    <a:pt x="78" y="49"/>
                  </a:cubicBezTo>
                  <a:cubicBezTo>
                    <a:pt x="83" y="49"/>
                    <a:pt x="87" y="48"/>
                    <a:pt x="92" y="48"/>
                  </a:cubicBezTo>
                  <a:cubicBezTo>
                    <a:pt x="101" y="47"/>
                    <a:pt x="95" y="58"/>
                    <a:pt x="93" y="62"/>
                  </a:cubicBezTo>
                  <a:cubicBezTo>
                    <a:pt x="89" y="71"/>
                    <a:pt x="83" y="79"/>
                    <a:pt x="79" y="88"/>
                  </a:cubicBezTo>
                  <a:cubicBezTo>
                    <a:pt x="79" y="88"/>
                    <a:pt x="79" y="90"/>
                    <a:pt x="80" y="90"/>
                  </a:cubicBezTo>
                  <a:cubicBezTo>
                    <a:pt x="85" y="91"/>
                    <a:pt x="89" y="89"/>
                    <a:pt x="93" y="86"/>
                  </a:cubicBezTo>
                  <a:cubicBezTo>
                    <a:pt x="103" y="81"/>
                    <a:pt x="111" y="76"/>
                    <a:pt x="121" y="72"/>
                  </a:cubicBezTo>
                  <a:cubicBezTo>
                    <a:pt x="132" y="67"/>
                    <a:pt x="144" y="62"/>
                    <a:pt x="156" y="57"/>
                  </a:cubicBezTo>
                  <a:cubicBezTo>
                    <a:pt x="162" y="55"/>
                    <a:pt x="169" y="53"/>
                    <a:pt x="174" y="49"/>
                  </a:cubicBezTo>
                  <a:cubicBezTo>
                    <a:pt x="174" y="48"/>
                    <a:pt x="175" y="47"/>
                    <a:pt x="174" y="47"/>
                  </a:cubicBezTo>
                  <a:cubicBezTo>
                    <a:pt x="169" y="40"/>
                    <a:pt x="162" y="35"/>
                    <a:pt x="155" y="30"/>
                  </a:cubicBezTo>
                  <a:cubicBezTo>
                    <a:pt x="143" y="21"/>
                    <a:pt x="133" y="10"/>
                    <a:pt x="122" y="1"/>
                  </a:cubicBezTo>
                  <a:cubicBezTo>
                    <a:pt x="121" y="0"/>
                    <a:pt x="119" y="2"/>
                    <a:pt x="121" y="3"/>
                  </a:cubicBezTo>
                  <a:cubicBezTo>
                    <a:pt x="135" y="15"/>
                    <a:pt x="149" y="28"/>
                    <a:pt x="164" y="40"/>
                  </a:cubicBezTo>
                  <a:cubicBezTo>
                    <a:pt x="167" y="42"/>
                    <a:pt x="173" y="47"/>
                    <a:pt x="167" y="50"/>
                  </a:cubicBezTo>
                  <a:cubicBezTo>
                    <a:pt x="164" y="52"/>
                    <a:pt x="159" y="54"/>
                    <a:pt x="155" y="55"/>
                  </a:cubicBezTo>
                  <a:cubicBezTo>
                    <a:pt x="147" y="58"/>
                    <a:pt x="139" y="62"/>
                    <a:pt x="130" y="65"/>
                  </a:cubicBezTo>
                  <a:cubicBezTo>
                    <a:pt x="122" y="69"/>
                    <a:pt x="114" y="72"/>
                    <a:pt x="105" y="76"/>
                  </a:cubicBezTo>
                  <a:cubicBezTo>
                    <a:pt x="99" y="80"/>
                    <a:pt x="93" y="85"/>
                    <a:pt x="86" y="87"/>
                  </a:cubicBezTo>
                  <a:cubicBezTo>
                    <a:pt x="79" y="89"/>
                    <a:pt x="87" y="79"/>
                    <a:pt x="87" y="78"/>
                  </a:cubicBezTo>
                  <a:cubicBezTo>
                    <a:pt x="90" y="74"/>
                    <a:pt x="92" y="70"/>
                    <a:pt x="94" y="67"/>
                  </a:cubicBezTo>
                  <a:cubicBezTo>
                    <a:pt x="97" y="60"/>
                    <a:pt x="99" y="54"/>
                    <a:pt x="100" y="47"/>
                  </a:cubicBezTo>
                  <a:cubicBezTo>
                    <a:pt x="100" y="47"/>
                    <a:pt x="99" y="46"/>
                    <a:pt x="99" y="46"/>
                  </a:cubicBezTo>
                  <a:cubicBezTo>
                    <a:pt x="93" y="44"/>
                    <a:pt x="88" y="45"/>
                    <a:pt x="83" y="46"/>
                  </a:cubicBezTo>
                  <a:cubicBezTo>
                    <a:pt x="73" y="47"/>
                    <a:pt x="64" y="47"/>
                    <a:pt x="54" y="49"/>
                  </a:cubicBezTo>
                  <a:cubicBezTo>
                    <a:pt x="40" y="51"/>
                    <a:pt x="28" y="60"/>
                    <a:pt x="19" y="72"/>
                  </a:cubicBezTo>
                  <a:cubicBezTo>
                    <a:pt x="9" y="85"/>
                    <a:pt x="8" y="101"/>
                    <a:pt x="9" y="117"/>
                  </a:cubicBezTo>
                  <a:cubicBezTo>
                    <a:pt x="10" y="138"/>
                    <a:pt x="12" y="158"/>
                    <a:pt x="10" y="179"/>
                  </a:cubicBezTo>
                  <a:cubicBezTo>
                    <a:pt x="9" y="180"/>
                    <a:pt x="12" y="180"/>
                    <a:pt x="12" y="179"/>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 name="Freeform 1271"/>
            <p:cNvSpPr>
              <a:spLocks/>
            </p:cNvSpPr>
            <p:nvPr/>
          </p:nvSpPr>
          <p:spPr bwMode="auto">
            <a:xfrm>
              <a:off x="3613628" y="4458646"/>
              <a:ext cx="1382242" cy="1526354"/>
            </a:xfrm>
            <a:custGeom>
              <a:avLst/>
              <a:gdLst>
                <a:gd name="T0" fmla="*/ 5 w 126"/>
                <a:gd name="T1" fmla="*/ 119 h 121"/>
                <a:gd name="T2" fmla="*/ 15 w 126"/>
                <a:gd name="T3" fmla="*/ 72 h 121"/>
                <a:gd name="T4" fmla="*/ 35 w 126"/>
                <a:gd name="T5" fmla="*/ 63 h 121"/>
                <a:gd name="T6" fmla="*/ 48 w 126"/>
                <a:gd name="T7" fmla="*/ 62 h 121"/>
                <a:gd name="T8" fmla="*/ 53 w 126"/>
                <a:gd name="T9" fmla="*/ 72 h 121"/>
                <a:gd name="T10" fmla="*/ 58 w 126"/>
                <a:gd name="T11" fmla="*/ 87 h 121"/>
                <a:gd name="T12" fmla="*/ 75 w 126"/>
                <a:gd name="T13" fmla="*/ 79 h 121"/>
                <a:gd name="T14" fmla="*/ 109 w 126"/>
                <a:gd name="T15" fmla="*/ 53 h 121"/>
                <a:gd name="T16" fmla="*/ 124 w 126"/>
                <a:gd name="T17" fmla="*/ 40 h 121"/>
                <a:gd name="T18" fmla="*/ 111 w 126"/>
                <a:gd name="T19" fmla="*/ 23 h 121"/>
                <a:gd name="T20" fmla="*/ 78 w 126"/>
                <a:gd name="T21" fmla="*/ 1 h 121"/>
                <a:gd name="T22" fmla="*/ 77 w 126"/>
                <a:gd name="T23" fmla="*/ 3 h 121"/>
                <a:gd name="T24" fmla="*/ 105 w 126"/>
                <a:gd name="T25" fmla="*/ 22 h 121"/>
                <a:gd name="T26" fmla="*/ 120 w 126"/>
                <a:gd name="T27" fmla="*/ 35 h 121"/>
                <a:gd name="T28" fmla="*/ 107 w 126"/>
                <a:gd name="T29" fmla="*/ 51 h 121"/>
                <a:gd name="T30" fmla="*/ 78 w 126"/>
                <a:gd name="T31" fmla="*/ 73 h 121"/>
                <a:gd name="T32" fmla="*/ 65 w 126"/>
                <a:gd name="T33" fmla="*/ 83 h 121"/>
                <a:gd name="T34" fmla="*/ 57 w 126"/>
                <a:gd name="T35" fmla="*/ 67 h 121"/>
                <a:gd name="T36" fmla="*/ 25 w 126"/>
                <a:gd name="T37" fmla="*/ 64 h 121"/>
                <a:gd name="T38" fmla="*/ 4 w 126"/>
                <a:gd name="T39" fmla="*/ 81 h 121"/>
                <a:gd name="T40" fmla="*/ 2 w 126"/>
                <a:gd name="T41" fmla="*/ 119 h 121"/>
                <a:gd name="T42" fmla="*/ 5 w 126"/>
                <a:gd name="T43" fmla="*/ 119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6" h="121">
                  <a:moveTo>
                    <a:pt x="5" y="119"/>
                  </a:moveTo>
                  <a:cubicBezTo>
                    <a:pt x="5" y="103"/>
                    <a:pt x="1" y="83"/>
                    <a:pt x="15" y="72"/>
                  </a:cubicBezTo>
                  <a:cubicBezTo>
                    <a:pt x="21" y="67"/>
                    <a:pt x="28" y="65"/>
                    <a:pt x="35" y="63"/>
                  </a:cubicBezTo>
                  <a:cubicBezTo>
                    <a:pt x="39" y="62"/>
                    <a:pt x="43" y="62"/>
                    <a:pt x="48" y="62"/>
                  </a:cubicBezTo>
                  <a:cubicBezTo>
                    <a:pt x="58" y="61"/>
                    <a:pt x="54" y="68"/>
                    <a:pt x="53" y="72"/>
                  </a:cubicBezTo>
                  <a:cubicBezTo>
                    <a:pt x="52" y="77"/>
                    <a:pt x="53" y="85"/>
                    <a:pt x="58" y="87"/>
                  </a:cubicBezTo>
                  <a:cubicBezTo>
                    <a:pt x="64" y="88"/>
                    <a:pt x="71" y="82"/>
                    <a:pt x="75" y="79"/>
                  </a:cubicBezTo>
                  <a:cubicBezTo>
                    <a:pt x="86" y="70"/>
                    <a:pt x="96" y="59"/>
                    <a:pt x="109" y="53"/>
                  </a:cubicBezTo>
                  <a:cubicBezTo>
                    <a:pt x="113" y="51"/>
                    <a:pt x="124" y="47"/>
                    <a:pt x="124" y="40"/>
                  </a:cubicBezTo>
                  <a:cubicBezTo>
                    <a:pt x="124" y="32"/>
                    <a:pt x="116" y="27"/>
                    <a:pt x="111" y="23"/>
                  </a:cubicBezTo>
                  <a:cubicBezTo>
                    <a:pt x="100" y="15"/>
                    <a:pt x="89" y="7"/>
                    <a:pt x="78" y="1"/>
                  </a:cubicBezTo>
                  <a:cubicBezTo>
                    <a:pt x="77" y="0"/>
                    <a:pt x="75" y="2"/>
                    <a:pt x="77" y="3"/>
                  </a:cubicBezTo>
                  <a:cubicBezTo>
                    <a:pt x="87" y="8"/>
                    <a:pt x="96" y="15"/>
                    <a:pt x="105" y="22"/>
                  </a:cubicBezTo>
                  <a:cubicBezTo>
                    <a:pt x="111" y="25"/>
                    <a:pt x="116" y="30"/>
                    <a:pt x="120" y="35"/>
                  </a:cubicBezTo>
                  <a:cubicBezTo>
                    <a:pt x="126" y="43"/>
                    <a:pt x="112" y="48"/>
                    <a:pt x="107" y="51"/>
                  </a:cubicBezTo>
                  <a:cubicBezTo>
                    <a:pt x="96" y="56"/>
                    <a:pt x="88" y="64"/>
                    <a:pt x="78" y="73"/>
                  </a:cubicBezTo>
                  <a:cubicBezTo>
                    <a:pt x="74" y="76"/>
                    <a:pt x="70" y="80"/>
                    <a:pt x="65" y="83"/>
                  </a:cubicBezTo>
                  <a:cubicBezTo>
                    <a:pt x="55" y="89"/>
                    <a:pt x="56" y="73"/>
                    <a:pt x="57" y="67"/>
                  </a:cubicBezTo>
                  <a:cubicBezTo>
                    <a:pt x="60" y="52"/>
                    <a:pt x="31" y="61"/>
                    <a:pt x="25" y="64"/>
                  </a:cubicBezTo>
                  <a:cubicBezTo>
                    <a:pt x="17" y="67"/>
                    <a:pt x="8" y="72"/>
                    <a:pt x="4" y="81"/>
                  </a:cubicBezTo>
                  <a:cubicBezTo>
                    <a:pt x="0" y="93"/>
                    <a:pt x="2" y="107"/>
                    <a:pt x="2" y="119"/>
                  </a:cubicBezTo>
                  <a:cubicBezTo>
                    <a:pt x="2" y="121"/>
                    <a:pt x="5" y="121"/>
                    <a:pt x="5" y="119"/>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 name="Freeform 1272"/>
            <p:cNvSpPr>
              <a:spLocks/>
            </p:cNvSpPr>
            <p:nvPr/>
          </p:nvSpPr>
          <p:spPr bwMode="auto">
            <a:xfrm>
              <a:off x="1352670" y="5910284"/>
              <a:ext cx="2354755" cy="122750"/>
            </a:xfrm>
            <a:custGeom>
              <a:avLst/>
              <a:gdLst>
                <a:gd name="T0" fmla="*/ 2 w 202"/>
                <a:gd name="T1" fmla="*/ 7 h 10"/>
                <a:gd name="T2" fmla="*/ 46 w 202"/>
                <a:gd name="T3" fmla="*/ 8 h 10"/>
                <a:gd name="T4" fmla="*/ 97 w 202"/>
                <a:gd name="T5" fmla="*/ 7 h 10"/>
                <a:gd name="T6" fmla="*/ 200 w 202"/>
                <a:gd name="T7" fmla="*/ 2 h 10"/>
                <a:gd name="T8" fmla="*/ 200 w 202"/>
                <a:gd name="T9" fmla="*/ 0 h 10"/>
                <a:gd name="T10" fmla="*/ 101 w 202"/>
                <a:gd name="T11" fmla="*/ 5 h 10"/>
                <a:gd name="T12" fmla="*/ 54 w 202"/>
                <a:gd name="T13" fmla="*/ 5 h 10"/>
                <a:gd name="T14" fmla="*/ 3 w 202"/>
                <a:gd name="T15" fmla="*/ 5 h 10"/>
                <a:gd name="T16" fmla="*/ 2 w 202"/>
                <a:gd name="T17"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2" h="10">
                  <a:moveTo>
                    <a:pt x="2" y="7"/>
                  </a:moveTo>
                  <a:cubicBezTo>
                    <a:pt x="17" y="10"/>
                    <a:pt x="31" y="8"/>
                    <a:pt x="46" y="8"/>
                  </a:cubicBezTo>
                  <a:cubicBezTo>
                    <a:pt x="63" y="7"/>
                    <a:pt x="80" y="6"/>
                    <a:pt x="97" y="7"/>
                  </a:cubicBezTo>
                  <a:cubicBezTo>
                    <a:pt x="132" y="9"/>
                    <a:pt x="166" y="2"/>
                    <a:pt x="200" y="2"/>
                  </a:cubicBezTo>
                  <a:cubicBezTo>
                    <a:pt x="202" y="2"/>
                    <a:pt x="202" y="0"/>
                    <a:pt x="200" y="0"/>
                  </a:cubicBezTo>
                  <a:cubicBezTo>
                    <a:pt x="167" y="0"/>
                    <a:pt x="134" y="7"/>
                    <a:pt x="101" y="5"/>
                  </a:cubicBezTo>
                  <a:cubicBezTo>
                    <a:pt x="85" y="4"/>
                    <a:pt x="70" y="4"/>
                    <a:pt x="54" y="5"/>
                  </a:cubicBezTo>
                  <a:cubicBezTo>
                    <a:pt x="36" y="5"/>
                    <a:pt x="19" y="8"/>
                    <a:pt x="3" y="5"/>
                  </a:cubicBezTo>
                  <a:cubicBezTo>
                    <a:pt x="1" y="5"/>
                    <a:pt x="0" y="7"/>
                    <a:pt x="2" y="7"/>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 name="Freeform 1273"/>
            <p:cNvSpPr>
              <a:spLocks/>
            </p:cNvSpPr>
            <p:nvPr/>
          </p:nvSpPr>
          <p:spPr bwMode="auto">
            <a:xfrm>
              <a:off x="1643927" y="5365919"/>
              <a:ext cx="232021" cy="389596"/>
            </a:xfrm>
            <a:custGeom>
              <a:avLst/>
              <a:gdLst>
                <a:gd name="T0" fmla="*/ 3 w 20"/>
                <a:gd name="T1" fmla="*/ 18 h 31"/>
                <a:gd name="T2" fmla="*/ 1 w 20"/>
                <a:gd name="T3" fmla="*/ 29 h 31"/>
                <a:gd name="T4" fmla="*/ 3 w 20"/>
                <a:gd name="T5" fmla="*/ 29 h 31"/>
                <a:gd name="T6" fmla="*/ 9 w 20"/>
                <a:gd name="T7" fmla="*/ 2 h 31"/>
                <a:gd name="T8" fmla="*/ 7 w 20"/>
                <a:gd name="T9" fmla="*/ 3 h 31"/>
                <a:gd name="T10" fmla="*/ 14 w 20"/>
                <a:gd name="T11" fmla="*/ 15 h 31"/>
                <a:gd name="T12" fmla="*/ 18 w 20"/>
                <a:gd name="T13" fmla="*/ 27 h 31"/>
                <a:gd name="T14" fmla="*/ 20 w 20"/>
                <a:gd name="T15" fmla="*/ 26 h 31"/>
                <a:gd name="T16" fmla="*/ 6 w 20"/>
                <a:gd name="T17" fmla="*/ 17 h 31"/>
                <a:gd name="T18" fmla="*/ 6 w 20"/>
                <a:gd name="T19" fmla="*/ 20 h 31"/>
                <a:gd name="T20" fmla="*/ 18 w 20"/>
                <a:gd name="T21" fmla="*/ 26 h 31"/>
                <a:gd name="T22" fmla="*/ 20 w 20"/>
                <a:gd name="T23" fmla="*/ 25 h 31"/>
                <a:gd name="T24" fmla="*/ 9 w 20"/>
                <a:gd name="T25" fmla="*/ 0 h 31"/>
                <a:gd name="T26" fmla="*/ 7 w 20"/>
                <a:gd name="T27" fmla="*/ 1 h 31"/>
                <a:gd name="T28" fmla="*/ 1 w 20"/>
                <a:gd name="T29" fmla="*/ 29 h 31"/>
                <a:gd name="T30" fmla="*/ 3 w 20"/>
                <a:gd name="T31" fmla="*/ 29 h 31"/>
                <a:gd name="T32" fmla="*/ 6 w 20"/>
                <a:gd name="T33" fmla="*/ 18 h 31"/>
                <a:gd name="T34" fmla="*/ 3 w 20"/>
                <a:gd name="T35" fmla="*/ 1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31">
                  <a:moveTo>
                    <a:pt x="3" y="18"/>
                  </a:moveTo>
                  <a:cubicBezTo>
                    <a:pt x="3" y="22"/>
                    <a:pt x="2" y="25"/>
                    <a:pt x="1" y="29"/>
                  </a:cubicBezTo>
                  <a:cubicBezTo>
                    <a:pt x="0" y="30"/>
                    <a:pt x="3" y="31"/>
                    <a:pt x="3" y="29"/>
                  </a:cubicBezTo>
                  <a:cubicBezTo>
                    <a:pt x="6" y="20"/>
                    <a:pt x="7" y="11"/>
                    <a:pt x="9" y="2"/>
                  </a:cubicBezTo>
                  <a:cubicBezTo>
                    <a:pt x="9" y="2"/>
                    <a:pt x="8" y="3"/>
                    <a:pt x="7" y="3"/>
                  </a:cubicBezTo>
                  <a:cubicBezTo>
                    <a:pt x="12" y="5"/>
                    <a:pt x="13" y="11"/>
                    <a:pt x="14" y="15"/>
                  </a:cubicBezTo>
                  <a:cubicBezTo>
                    <a:pt x="15" y="19"/>
                    <a:pt x="15" y="23"/>
                    <a:pt x="18" y="27"/>
                  </a:cubicBezTo>
                  <a:cubicBezTo>
                    <a:pt x="18" y="28"/>
                    <a:pt x="20" y="27"/>
                    <a:pt x="20" y="26"/>
                  </a:cubicBezTo>
                  <a:cubicBezTo>
                    <a:pt x="18" y="18"/>
                    <a:pt x="13" y="19"/>
                    <a:pt x="6" y="17"/>
                  </a:cubicBezTo>
                  <a:cubicBezTo>
                    <a:pt x="5" y="17"/>
                    <a:pt x="4" y="19"/>
                    <a:pt x="6" y="20"/>
                  </a:cubicBezTo>
                  <a:cubicBezTo>
                    <a:pt x="11" y="21"/>
                    <a:pt x="15" y="20"/>
                    <a:pt x="18" y="26"/>
                  </a:cubicBezTo>
                  <a:cubicBezTo>
                    <a:pt x="18" y="26"/>
                    <a:pt x="19" y="26"/>
                    <a:pt x="20" y="25"/>
                  </a:cubicBezTo>
                  <a:cubicBezTo>
                    <a:pt x="16" y="18"/>
                    <a:pt x="17" y="4"/>
                    <a:pt x="9" y="0"/>
                  </a:cubicBezTo>
                  <a:cubicBezTo>
                    <a:pt x="8" y="0"/>
                    <a:pt x="7" y="0"/>
                    <a:pt x="7" y="1"/>
                  </a:cubicBezTo>
                  <a:cubicBezTo>
                    <a:pt x="4" y="10"/>
                    <a:pt x="4" y="20"/>
                    <a:pt x="1" y="29"/>
                  </a:cubicBezTo>
                  <a:cubicBezTo>
                    <a:pt x="2" y="29"/>
                    <a:pt x="3" y="29"/>
                    <a:pt x="3" y="29"/>
                  </a:cubicBezTo>
                  <a:cubicBezTo>
                    <a:pt x="4" y="26"/>
                    <a:pt x="6" y="22"/>
                    <a:pt x="6" y="18"/>
                  </a:cubicBezTo>
                  <a:cubicBezTo>
                    <a:pt x="6" y="17"/>
                    <a:pt x="3" y="17"/>
                    <a:pt x="3" y="18"/>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1274"/>
            <p:cNvSpPr>
              <a:spLocks/>
            </p:cNvSpPr>
            <p:nvPr/>
          </p:nvSpPr>
          <p:spPr bwMode="auto">
            <a:xfrm>
              <a:off x="2399227" y="5339233"/>
              <a:ext cx="306069" cy="378922"/>
            </a:xfrm>
            <a:custGeom>
              <a:avLst/>
              <a:gdLst>
                <a:gd name="T0" fmla="*/ 1 w 26"/>
                <a:gd name="T1" fmla="*/ 18 h 30"/>
                <a:gd name="T2" fmla="*/ 3 w 26"/>
                <a:gd name="T3" fmla="*/ 27 h 30"/>
                <a:gd name="T4" fmla="*/ 6 w 26"/>
                <a:gd name="T5" fmla="*/ 26 h 30"/>
                <a:gd name="T6" fmla="*/ 5 w 26"/>
                <a:gd name="T7" fmla="*/ 4 h 30"/>
                <a:gd name="T8" fmla="*/ 9 w 26"/>
                <a:gd name="T9" fmla="*/ 4 h 30"/>
                <a:gd name="T10" fmla="*/ 6 w 26"/>
                <a:gd name="T11" fmla="*/ 10 h 30"/>
                <a:gd name="T12" fmla="*/ 6 w 26"/>
                <a:gd name="T13" fmla="*/ 12 h 30"/>
                <a:gd name="T14" fmla="*/ 19 w 26"/>
                <a:gd name="T15" fmla="*/ 19 h 30"/>
                <a:gd name="T16" fmla="*/ 3 w 26"/>
                <a:gd name="T17" fmla="*/ 24 h 30"/>
                <a:gd name="T18" fmla="*/ 2 w 26"/>
                <a:gd name="T19" fmla="*/ 25 h 30"/>
                <a:gd name="T20" fmla="*/ 21 w 26"/>
                <a:gd name="T21" fmla="*/ 22 h 30"/>
                <a:gd name="T22" fmla="*/ 7 w 26"/>
                <a:gd name="T23" fmla="*/ 10 h 30"/>
                <a:gd name="T24" fmla="*/ 7 w 26"/>
                <a:gd name="T25" fmla="*/ 12 h 30"/>
                <a:gd name="T26" fmla="*/ 12 w 26"/>
                <a:gd name="T27" fmla="*/ 4 h 30"/>
                <a:gd name="T28" fmla="*/ 6 w 26"/>
                <a:gd name="T29" fmla="*/ 0 h 30"/>
                <a:gd name="T30" fmla="*/ 0 w 26"/>
                <a:gd name="T31" fmla="*/ 8 h 30"/>
                <a:gd name="T32" fmla="*/ 3 w 26"/>
                <a:gd name="T33" fmla="*/ 27 h 30"/>
                <a:gd name="T34" fmla="*/ 5 w 26"/>
                <a:gd name="T35" fmla="*/ 25 h 30"/>
                <a:gd name="T36" fmla="*/ 4 w 26"/>
                <a:gd name="T37" fmla="*/ 17 h 30"/>
                <a:gd name="T38" fmla="*/ 1 w 26"/>
                <a:gd name="T39" fmla="*/ 1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 h="30">
                  <a:moveTo>
                    <a:pt x="1" y="18"/>
                  </a:moveTo>
                  <a:cubicBezTo>
                    <a:pt x="2" y="21"/>
                    <a:pt x="2" y="24"/>
                    <a:pt x="3" y="27"/>
                  </a:cubicBezTo>
                  <a:cubicBezTo>
                    <a:pt x="4" y="28"/>
                    <a:pt x="6" y="27"/>
                    <a:pt x="6" y="26"/>
                  </a:cubicBezTo>
                  <a:cubicBezTo>
                    <a:pt x="4" y="20"/>
                    <a:pt x="0" y="9"/>
                    <a:pt x="5" y="4"/>
                  </a:cubicBezTo>
                  <a:cubicBezTo>
                    <a:pt x="6" y="2"/>
                    <a:pt x="8" y="3"/>
                    <a:pt x="9" y="4"/>
                  </a:cubicBezTo>
                  <a:cubicBezTo>
                    <a:pt x="11" y="7"/>
                    <a:pt x="8" y="9"/>
                    <a:pt x="6" y="10"/>
                  </a:cubicBezTo>
                  <a:cubicBezTo>
                    <a:pt x="5" y="10"/>
                    <a:pt x="5" y="11"/>
                    <a:pt x="6" y="12"/>
                  </a:cubicBezTo>
                  <a:cubicBezTo>
                    <a:pt x="9" y="14"/>
                    <a:pt x="18" y="14"/>
                    <a:pt x="19" y="19"/>
                  </a:cubicBezTo>
                  <a:cubicBezTo>
                    <a:pt x="19" y="24"/>
                    <a:pt x="7" y="26"/>
                    <a:pt x="3" y="24"/>
                  </a:cubicBezTo>
                  <a:cubicBezTo>
                    <a:pt x="2" y="22"/>
                    <a:pt x="0" y="24"/>
                    <a:pt x="2" y="25"/>
                  </a:cubicBezTo>
                  <a:cubicBezTo>
                    <a:pt x="6" y="30"/>
                    <a:pt x="17" y="27"/>
                    <a:pt x="21" y="22"/>
                  </a:cubicBezTo>
                  <a:cubicBezTo>
                    <a:pt x="26" y="14"/>
                    <a:pt x="11" y="12"/>
                    <a:pt x="7" y="10"/>
                  </a:cubicBezTo>
                  <a:cubicBezTo>
                    <a:pt x="7" y="11"/>
                    <a:pt x="7" y="11"/>
                    <a:pt x="7" y="12"/>
                  </a:cubicBezTo>
                  <a:cubicBezTo>
                    <a:pt x="10" y="11"/>
                    <a:pt x="13" y="8"/>
                    <a:pt x="12" y="4"/>
                  </a:cubicBezTo>
                  <a:cubicBezTo>
                    <a:pt x="12" y="2"/>
                    <a:pt x="9" y="0"/>
                    <a:pt x="6" y="0"/>
                  </a:cubicBezTo>
                  <a:cubicBezTo>
                    <a:pt x="3" y="0"/>
                    <a:pt x="1" y="5"/>
                    <a:pt x="0" y="8"/>
                  </a:cubicBezTo>
                  <a:cubicBezTo>
                    <a:pt x="0" y="14"/>
                    <a:pt x="2" y="21"/>
                    <a:pt x="3" y="27"/>
                  </a:cubicBezTo>
                  <a:cubicBezTo>
                    <a:pt x="4" y="26"/>
                    <a:pt x="5" y="26"/>
                    <a:pt x="5" y="25"/>
                  </a:cubicBezTo>
                  <a:cubicBezTo>
                    <a:pt x="4" y="23"/>
                    <a:pt x="4" y="20"/>
                    <a:pt x="4" y="17"/>
                  </a:cubicBezTo>
                  <a:cubicBezTo>
                    <a:pt x="3" y="15"/>
                    <a:pt x="1" y="16"/>
                    <a:pt x="1" y="18"/>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1275"/>
            <p:cNvSpPr>
              <a:spLocks/>
            </p:cNvSpPr>
            <p:nvPr/>
          </p:nvSpPr>
          <p:spPr bwMode="auto">
            <a:xfrm>
              <a:off x="3065665" y="5291203"/>
              <a:ext cx="360373" cy="400269"/>
            </a:xfrm>
            <a:custGeom>
              <a:avLst/>
              <a:gdLst>
                <a:gd name="T0" fmla="*/ 19 w 31"/>
                <a:gd name="T1" fmla="*/ 6 h 32"/>
                <a:gd name="T2" fmla="*/ 2 w 31"/>
                <a:gd name="T3" fmla="*/ 21 h 32"/>
                <a:gd name="T4" fmla="*/ 30 w 31"/>
                <a:gd name="T5" fmla="*/ 26 h 32"/>
                <a:gd name="T6" fmla="*/ 28 w 31"/>
                <a:gd name="T7" fmla="*/ 24 h 32"/>
                <a:gd name="T8" fmla="*/ 7 w 31"/>
                <a:gd name="T9" fmla="*/ 24 h 32"/>
                <a:gd name="T10" fmla="*/ 17 w 31"/>
                <a:gd name="T11" fmla="*/ 9 h 32"/>
                <a:gd name="T12" fmla="*/ 19 w 31"/>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1" h="32">
                  <a:moveTo>
                    <a:pt x="19" y="6"/>
                  </a:moveTo>
                  <a:cubicBezTo>
                    <a:pt x="10" y="0"/>
                    <a:pt x="0" y="14"/>
                    <a:pt x="2" y="21"/>
                  </a:cubicBezTo>
                  <a:cubicBezTo>
                    <a:pt x="5" y="32"/>
                    <a:pt x="23" y="31"/>
                    <a:pt x="30" y="26"/>
                  </a:cubicBezTo>
                  <a:cubicBezTo>
                    <a:pt x="31" y="25"/>
                    <a:pt x="29" y="23"/>
                    <a:pt x="28" y="24"/>
                  </a:cubicBezTo>
                  <a:cubicBezTo>
                    <a:pt x="22" y="28"/>
                    <a:pt x="12" y="28"/>
                    <a:pt x="7" y="24"/>
                  </a:cubicBezTo>
                  <a:cubicBezTo>
                    <a:pt x="0" y="18"/>
                    <a:pt x="10" y="3"/>
                    <a:pt x="17" y="9"/>
                  </a:cubicBezTo>
                  <a:cubicBezTo>
                    <a:pt x="19" y="10"/>
                    <a:pt x="20" y="7"/>
                    <a:pt x="19" y="6"/>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1279"/>
            <p:cNvSpPr>
              <a:spLocks/>
            </p:cNvSpPr>
            <p:nvPr/>
          </p:nvSpPr>
          <p:spPr bwMode="auto">
            <a:xfrm>
              <a:off x="1629119" y="3284527"/>
              <a:ext cx="528217" cy="490995"/>
            </a:xfrm>
            <a:custGeom>
              <a:avLst/>
              <a:gdLst>
                <a:gd name="T0" fmla="*/ 11 w 45"/>
                <a:gd name="T1" fmla="*/ 27 h 39"/>
                <a:gd name="T2" fmla="*/ 26 w 45"/>
                <a:gd name="T3" fmla="*/ 8 h 39"/>
                <a:gd name="T4" fmla="*/ 31 w 45"/>
                <a:gd name="T5" fmla="*/ 5 h 39"/>
                <a:gd name="T6" fmla="*/ 35 w 45"/>
                <a:gd name="T7" fmla="*/ 3 h 39"/>
                <a:gd name="T8" fmla="*/ 40 w 45"/>
                <a:gd name="T9" fmla="*/ 6 h 39"/>
                <a:gd name="T10" fmla="*/ 28 w 45"/>
                <a:gd name="T11" fmla="*/ 15 h 39"/>
                <a:gd name="T12" fmla="*/ 15 w 45"/>
                <a:gd name="T13" fmla="*/ 29 h 39"/>
                <a:gd name="T14" fmla="*/ 13 w 45"/>
                <a:gd name="T15" fmla="*/ 32 h 39"/>
                <a:gd name="T16" fmla="*/ 12 w 45"/>
                <a:gd name="T17" fmla="*/ 34 h 39"/>
                <a:gd name="T18" fmla="*/ 8 w 45"/>
                <a:gd name="T19" fmla="*/ 34 h 39"/>
                <a:gd name="T20" fmla="*/ 13 w 45"/>
                <a:gd name="T21" fmla="*/ 26 h 39"/>
                <a:gd name="T22" fmla="*/ 12 w 45"/>
                <a:gd name="T23" fmla="*/ 25 h 39"/>
                <a:gd name="T24" fmla="*/ 8 w 45"/>
                <a:gd name="T25" fmla="*/ 39 h 39"/>
                <a:gd name="T26" fmla="*/ 16 w 45"/>
                <a:gd name="T27" fmla="*/ 32 h 39"/>
                <a:gd name="T28" fmla="*/ 34 w 45"/>
                <a:gd name="T29" fmla="*/ 13 h 39"/>
                <a:gd name="T30" fmla="*/ 45 w 45"/>
                <a:gd name="T31" fmla="*/ 3 h 39"/>
                <a:gd name="T32" fmla="*/ 38 w 45"/>
                <a:gd name="T33" fmla="*/ 0 h 39"/>
                <a:gd name="T34" fmla="*/ 9 w 45"/>
                <a:gd name="T35" fmla="*/ 26 h 39"/>
                <a:gd name="T36" fmla="*/ 11 w 45"/>
                <a:gd name="T37" fmla="*/ 2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 h="39">
                  <a:moveTo>
                    <a:pt x="11" y="27"/>
                  </a:moveTo>
                  <a:cubicBezTo>
                    <a:pt x="15" y="20"/>
                    <a:pt x="20" y="13"/>
                    <a:pt x="26" y="8"/>
                  </a:cubicBezTo>
                  <a:cubicBezTo>
                    <a:pt x="28" y="7"/>
                    <a:pt x="29" y="5"/>
                    <a:pt x="31" y="5"/>
                  </a:cubicBezTo>
                  <a:cubicBezTo>
                    <a:pt x="32" y="4"/>
                    <a:pt x="33" y="4"/>
                    <a:pt x="35" y="3"/>
                  </a:cubicBezTo>
                  <a:cubicBezTo>
                    <a:pt x="37" y="2"/>
                    <a:pt x="39" y="3"/>
                    <a:pt x="40" y="6"/>
                  </a:cubicBezTo>
                  <a:cubicBezTo>
                    <a:pt x="37" y="10"/>
                    <a:pt x="32" y="12"/>
                    <a:pt x="28" y="15"/>
                  </a:cubicBezTo>
                  <a:cubicBezTo>
                    <a:pt x="22" y="19"/>
                    <a:pt x="18" y="23"/>
                    <a:pt x="15" y="29"/>
                  </a:cubicBezTo>
                  <a:cubicBezTo>
                    <a:pt x="14" y="30"/>
                    <a:pt x="13" y="31"/>
                    <a:pt x="13" y="32"/>
                  </a:cubicBezTo>
                  <a:cubicBezTo>
                    <a:pt x="13" y="33"/>
                    <a:pt x="12" y="33"/>
                    <a:pt x="12" y="34"/>
                  </a:cubicBezTo>
                  <a:cubicBezTo>
                    <a:pt x="11" y="36"/>
                    <a:pt x="10" y="37"/>
                    <a:pt x="8" y="34"/>
                  </a:cubicBezTo>
                  <a:cubicBezTo>
                    <a:pt x="9" y="31"/>
                    <a:pt x="12" y="28"/>
                    <a:pt x="13" y="26"/>
                  </a:cubicBezTo>
                  <a:cubicBezTo>
                    <a:pt x="15" y="25"/>
                    <a:pt x="13" y="23"/>
                    <a:pt x="12" y="25"/>
                  </a:cubicBezTo>
                  <a:cubicBezTo>
                    <a:pt x="10" y="26"/>
                    <a:pt x="0" y="39"/>
                    <a:pt x="8" y="39"/>
                  </a:cubicBezTo>
                  <a:cubicBezTo>
                    <a:pt x="12" y="39"/>
                    <a:pt x="14" y="36"/>
                    <a:pt x="16" y="32"/>
                  </a:cubicBezTo>
                  <a:cubicBezTo>
                    <a:pt x="20" y="24"/>
                    <a:pt x="27" y="19"/>
                    <a:pt x="34" y="13"/>
                  </a:cubicBezTo>
                  <a:cubicBezTo>
                    <a:pt x="37" y="11"/>
                    <a:pt x="45" y="8"/>
                    <a:pt x="45" y="3"/>
                  </a:cubicBezTo>
                  <a:cubicBezTo>
                    <a:pt x="45" y="0"/>
                    <a:pt x="41" y="0"/>
                    <a:pt x="38" y="0"/>
                  </a:cubicBezTo>
                  <a:cubicBezTo>
                    <a:pt x="25" y="0"/>
                    <a:pt x="15" y="16"/>
                    <a:pt x="9" y="26"/>
                  </a:cubicBezTo>
                  <a:cubicBezTo>
                    <a:pt x="8" y="28"/>
                    <a:pt x="10" y="29"/>
                    <a:pt x="11" y="27"/>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1280"/>
            <p:cNvSpPr>
              <a:spLocks/>
            </p:cNvSpPr>
            <p:nvPr/>
          </p:nvSpPr>
          <p:spPr bwMode="auto">
            <a:xfrm>
              <a:off x="2364669" y="3764849"/>
              <a:ext cx="419612" cy="490995"/>
            </a:xfrm>
            <a:custGeom>
              <a:avLst/>
              <a:gdLst>
                <a:gd name="T0" fmla="*/ 6 w 36"/>
                <a:gd name="T1" fmla="*/ 29 h 39"/>
                <a:gd name="T2" fmla="*/ 17 w 36"/>
                <a:gd name="T3" fmla="*/ 12 h 39"/>
                <a:gd name="T4" fmla="*/ 27 w 36"/>
                <a:gd name="T5" fmla="*/ 7 h 39"/>
                <a:gd name="T6" fmla="*/ 32 w 36"/>
                <a:gd name="T7" fmla="*/ 10 h 39"/>
                <a:gd name="T8" fmla="*/ 27 w 36"/>
                <a:gd name="T9" fmla="*/ 14 h 39"/>
                <a:gd name="T10" fmla="*/ 13 w 36"/>
                <a:gd name="T11" fmla="*/ 22 h 39"/>
                <a:gd name="T12" fmla="*/ 9 w 36"/>
                <a:gd name="T13" fmla="*/ 29 h 39"/>
                <a:gd name="T14" fmla="*/ 4 w 36"/>
                <a:gd name="T15" fmla="*/ 33 h 39"/>
                <a:gd name="T16" fmla="*/ 6 w 36"/>
                <a:gd name="T17" fmla="*/ 27 h 39"/>
                <a:gd name="T18" fmla="*/ 4 w 36"/>
                <a:gd name="T19" fmla="*/ 26 h 39"/>
                <a:gd name="T20" fmla="*/ 2 w 36"/>
                <a:gd name="T21" fmla="*/ 36 h 39"/>
                <a:gd name="T22" fmla="*/ 10 w 36"/>
                <a:gd name="T23" fmla="*/ 33 h 39"/>
                <a:gd name="T24" fmla="*/ 16 w 36"/>
                <a:gd name="T25" fmla="*/ 22 h 39"/>
                <a:gd name="T26" fmla="*/ 25 w 36"/>
                <a:gd name="T27" fmla="*/ 18 h 39"/>
                <a:gd name="T28" fmla="*/ 35 w 36"/>
                <a:gd name="T29" fmla="*/ 9 h 39"/>
                <a:gd name="T30" fmla="*/ 35 w 36"/>
                <a:gd name="T31" fmla="*/ 7 h 39"/>
                <a:gd name="T32" fmla="*/ 3 w 36"/>
                <a:gd name="T33" fmla="*/ 29 h 39"/>
                <a:gd name="T34" fmla="*/ 6 w 36"/>
                <a:gd name="T35" fmla="*/ 2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39">
                  <a:moveTo>
                    <a:pt x="6" y="29"/>
                  </a:moveTo>
                  <a:cubicBezTo>
                    <a:pt x="8" y="23"/>
                    <a:pt x="12" y="17"/>
                    <a:pt x="17" y="12"/>
                  </a:cubicBezTo>
                  <a:cubicBezTo>
                    <a:pt x="20" y="9"/>
                    <a:pt x="23" y="8"/>
                    <a:pt x="27" y="7"/>
                  </a:cubicBezTo>
                  <a:cubicBezTo>
                    <a:pt x="27" y="7"/>
                    <a:pt x="33" y="8"/>
                    <a:pt x="32" y="10"/>
                  </a:cubicBezTo>
                  <a:cubicBezTo>
                    <a:pt x="31" y="12"/>
                    <a:pt x="29" y="13"/>
                    <a:pt x="27" y="14"/>
                  </a:cubicBezTo>
                  <a:cubicBezTo>
                    <a:pt x="22" y="17"/>
                    <a:pt x="17" y="18"/>
                    <a:pt x="13" y="22"/>
                  </a:cubicBezTo>
                  <a:cubicBezTo>
                    <a:pt x="11" y="24"/>
                    <a:pt x="10" y="26"/>
                    <a:pt x="9" y="29"/>
                  </a:cubicBezTo>
                  <a:cubicBezTo>
                    <a:pt x="8" y="31"/>
                    <a:pt x="4" y="37"/>
                    <a:pt x="4" y="33"/>
                  </a:cubicBezTo>
                  <a:cubicBezTo>
                    <a:pt x="4" y="31"/>
                    <a:pt x="5" y="29"/>
                    <a:pt x="6" y="27"/>
                  </a:cubicBezTo>
                  <a:cubicBezTo>
                    <a:pt x="7" y="26"/>
                    <a:pt x="5" y="25"/>
                    <a:pt x="4" y="26"/>
                  </a:cubicBezTo>
                  <a:cubicBezTo>
                    <a:pt x="2" y="28"/>
                    <a:pt x="0" y="34"/>
                    <a:pt x="2" y="36"/>
                  </a:cubicBezTo>
                  <a:cubicBezTo>
                    <a:pt x="5" y="39"/>
                    <a:pt x="9" y="35"/>
                    <a:pt x="10" y="33"/>
                  </a:cubicBezTo>
                  <a:cubicBezTo>
                    <a:pt x="13" y="29"/>
                    <a:pt x="12" y="25"/>
                    <a:pt x="16" y="22"/>
                  </a:cubicBezTo>
                  <a:cubicBezTo>
                    <a:pt x="19" y="20"/>
                    <a:pt x="22" y="19"/>
                    <a:pt x="25" y="18"/>
                  </a:cubicBezTo>
                  <a:cubicBezTo>
                    <a:pt x="29" y="16"/>
                    <a:pt x="34" y="14"/>
                    <a:pt x="35" y="9"/>
                  </a:cubicBezTo>
                  <a:cubicBezTo>
                    <a:pt x="36" y="8"/>
                    <a:pt x="35" y="7"/>
                    <a:pt x="35" y="7"/>
                  </a:cubicBezTo>
                  <a:cubicBezTo>
                    <a:pt x="20" y="0"/>
                    <a:pt x="7" y="16"/>
                    <a:pt x="3" y="29"/>
                  </a:cubicBezTo>
                  <a:cubicBezTo>
                    <a:pt x="3" y="30"/>
                    <a:pt x="5" y="31"/>
                    <a:pt x="6" y="29"/>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1281"/>
            <p:cNvSpPr>
              <a:spLocks/>
            </p:cNvSpPr>
            <p:nvPr/>
          </p:nvSpPr>
          <p:spPr bwMode="auto">
            <a:xfrm>
              <a:off x="3065665" y="4544036"/>
              <a:ext cx="385054" cy="378922"/>
            </a:xfrm>
            <a:custGeom>
              <a:avLst/>
              <a:gdLst>
                <a:gd name="T0" fmla="*/ 5 w 33"/>
                <a:gd name="T1" fmla="*/ 21 h 30"/>
                <a:gd name="T2" fmla="*/ 16 w 33"/>
                <a:gd name="T3" fmla="*/ 6 h 30"/>
                <a:gd name="T4" fmla="*/ 26 w 33"/>
                <a:gd name="T5" fmla="*/ 3 h 30"/>
                <a:gd name="T6" fmla="*/ 29 w 33"/>
                <a:gd name="T7" fmla="*/ 5 h 30"/>
                <a:gd name="T8" fmla="*/ 25 w 33"/>
                <a:gd name="T9" fmla="*/ 8 h 30"/>
                <a:gd name="T10" fmla="*/ 12 w 33"/>
                <a:gd name="T11" fmla="*/ 18 h 30"/>
                <a:gd name="T12" fmla="*/ 6 w 33"/>
                <a:gd name="T13" fmla="*/ 26 h 30"/>
                <a:gd name="T14" fmla="*/ 3 w 33"/>
                <a:gd name="T15" fmla="*/ 25 h 30"/>
                <a:gd name="T16" fmla="*/ 6 w 33"/>
                <a:gd name="T17" fmla="*/ 21 h 30"/>
                <a:gd name="T18" fmla="*/ 5 w 33"/>
                <a:gd name="T19" fmla="*/ 18 h 30"/>
                <a:gd name="T20" fmla="*/ 0 w 33"/>
                <a:gd name="T21" fmla="*/ 26 h 30"/>
                <a:gd name="T22" fmla="*/ 4 w 33"/>
                <a:gd name="T23" fmla="*/ 30 h 30"/>
                <a:gd name="T24" fmla="*/ 13 w 33"/>
                <a:gd name="T25" fmla="*/ 21 h 30"/>
                <a:gd name="T26" fmla="*/ 27 w 33"/>
                <a:gd name="T27" fmla="*/ 10 h 30"/>
                <a:gd name="T28" fmla="*/ 32 w 33"/>
                <a:gd name="T29" fmla="*/ 3 h 30"/>
                <a:gd name="T30" fmla="*/ 25 w 33"/>
                <a:gd name="T31" fmla="*/ 1 h 30"/>
                <a:gd name="T32" fmla="*/ 3 w 33"/>
                <a:gd name="T33" fmla="*/ 19 h 30"/>
                <a:gd name="T34" fmla="*/ 5 w 33"/>
                <a:gd name="T35" fmla="*/ 2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30">
                  <a:moveTo>
                    <a:pt x="5" y="21"/>
                  </a:moveTo>
                  <a:cubicBezTo>
                    <a:pt x="8" y="15"/>
                    <a:pt x="11" y="10"/>
                    <a:pt x="16" y="6"/>
                  </a:cubicBezTo>
                  <a:cubicBezTo>
                    <a:pt x="19" y="4"/>
                    <a:pt x="23" y="3"/>
                    <a:pt x="26" y="3"/>
                  </a:cubicBezTo>
                  <a:cubicBezTo>
                    <a:pt x="27" y="3"/>
                    <a:pt x="30" y="3"/>
                    <a:pt x="29" y="5"/>
                  </a:cubicBezTo>
                  <a:cubicBezTo>
                    <a:pt x="28" y="6"/>
                    <a:pt x="26" y="7"/>
                    <a:pt x="25" y="8"/>
                  </a:cubicBezTo>
                  <a:cubicBezTo>
                    <a:pt x="20" y="11"/>
                    <a:pt x="16" y="14"/>
                    <a:pt x="12" y="18"/>
                  </a:cubicBezTo>
                  <a:cubicBezTo>
                    <a:pt x="10" y="21"/>
                    <a:pt x="8" y="24"/>
                    <a:pt x="6" y="26"/>
                  </a:cubicBezTo>
                  <a:cubicBezTo>
                    <a:pt x="5" y="27"/>
                    <a:pt x="2" y="28"/>
                    <a:pt x="3" y="25"/>
                  </a:cubicBezTo>
                  <a:cubicBezTo>
                    <a:pt x="3" y="23"/>
                    <a:pt x="5" y="22"/>
                    <a:pt x="6" y="21"/>
                  </a:cubicBezTo>
                  <a:cubicBezTo>
                    <a:pt x="8" y="20"/>
                    <a:pt x="6" y="17"/>
                    <a:pt x="5" y="18"/>
                  </a:cubicBezTo>
                  <a:cubicBezTo>
                    <a:pt x="3" y="20"/>
                    <a:pt x="0" y="23"/>
                    <a:pt x="0" y="26"/>
                  </a:cubicBezTo>
                  <a:cubicBezTo>
                    <a:pt x="0" y="28"/>
                    <a:pt x="2" y="30"/>
                    <a:pt x="4" y="30"/>
                  </a:cubicBezTo>
                  <a:cubicBezTo>
                    <a:pt x="8" y="29"/>
                    <a:pt x="11" y="24"/>
                    <a:pt x="13" y="21"/>
                  </a:cubicBezTo>
                  <a:cubicBezTo>
                    <a:pt x="17" y="16"/>
                    <a:pt x="22" y="13"/>
                    <a:pt x="27" y="10"/>
                  </a:cubicBezTo>
                  <a:cubicBezTo>
                    <a:pt x="29" y="9"/>
                    <a:pt x="33" y="6"/>
                    <a:pt x="32" y="3"/>
                  </a:cubicBezTo>
                  <a:cubicBezTo>
                    <a:pt x="32" y="0"/>
                    <a:pt x="27" y="0"/>
                    <a:pt x="25" y="1"/>
                  </a:cubicBezTo>
                  <a:cubicBezTo>
                    <a:pt x="14" y="1"/>
                    <a:pt x="7" y="10"/>
                    <a:pt x="3" y="19"/>
                  </a:cubicBezTo>
                  <a:cubicBezTo>
                    <a:pt x="2" y="21"/>
                    <a:pt x="4" y="22"/>
                    <a:pt x="5" y="21"/>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1282"/>
            <p:cNvSpPr>
              <a:spLocks/>
            </p:cNvSpPr>
            <p:nvPr/>
          </p:nvSpPr>
          <p:spPr bwMode="auto">
            <a:xfrm>
              <a:off x="2305430" y="4319887"/>
              <a:ext cx="118478" cy="112077"/>
            </a:xfrm>
            <a:custGeom>
              <a:avLst/>
              <a:gdLst>
                <a:gd name="T0" fmla="*/ 3 w 10"/>
                <a:gd name="T1" fmla="*/ 7 h 9"/>
                <a:gd name="T2" fmla="*/ 9 w 10"/>
                <a:gd name="T3" fmla="*/ 8 h 9"/>
                <a:gd name="T4" fmla="*/ 9 w 10"/>
                <a:gd name="T5" fmla="*/ 3 h 9"/>
                <a:gd name="T6" fmla="*/ 5 w 10"/>
                <a:gd name="T7" fmla="*/ 1 h 9"/>
                <a:gd name="T8" fmla="*/ 0 w 10"/>
                <a:gd name="T9" fmla="*/ 4 h 9"/>
                <a:gd name="T10" fmla="*/ 3 w 10"/>
                <a:gd name="T11" fmla="*/ 6 h 9"/>
                <a:gd name="T12" fmla="*/ 4 w 10"/>
                <a:gd name="T13" fmla="*/ 3 h 9"/>
                <a:gd name="T14" fmla="*/ 5 w 10"/>
                <a:gd name="T15" fmla="*/ 3 h 9"/>
                <a:gd name="T16" fmla="*/ 5 w 10"/>
                <a:gd name="T17" fmla="*/ 3 h 9"/>
                <a:gd name="T18" fmla="*/ 5 w 10"/>
                <a:gd name="T19" fmla="*/ 3 h 9"/>
                <a:gd name="T20" fmla="*/ 5 w 10"/>
                <a:gd name="T21" fmla="*/ 3 h 9"/>
                <a:gd name="T22" fmla="*/ 6 w 10"/>
                <a:gd name="T23" fmla="*/ 3 h 9"/>
                <a:gd name="T24" fmla="*/ 6 w 10"/>
                <a:gd name="T25" fmla="*/ 3 h 9"/>
                <a:gd name="T26" fmla="*/ 7 w 10"/>
                <a:gd name="T27" fmla="*/ 4 h 9"/>
                <a:gd name="T28" fmla="*/ 7 w 10"/>
                <a:gd name="T29" fmla="*/ 5 h 9"/>
                <a:gd name="T30" fmla="*/ 7 w 10"/>
                <a:gd name="T31" fmla="*/ 5 h 9"/>
                <a:gd name="T32" fmla="*/ 7 w 10"/>
                <a:gd name="T33" fmla="*/ 6 h 9"/>
                <a:gd name="T34" fmla="*/ 7 w 10"/>
                <a:gd name="T35" fmla="*/ 6 h 9"/>
                <a:gd name="T36" fmla="*/ 7 w 10"/>
                <a:gd name="T37" fmla="*/ 6 h 9"/>
                <a:gd name="T38" fmla="*/ 7 w 10"/>
                <a:gd name="T39" fmla="*/ 6 h 9"/>
                <a:gd name="T40" fmla="*/ 7 w 10"/>
                <a:gd name="T41" fmla="*/ 6 h 9"/>
                <a:gd name="T42" fmla="*/ 7 w 10"/>
                <a:gd name="T43" fmla="*/ 6 h 9"/>
                <a:gd name="T44" fmla="*/ 7 w 10"/>
                <a:gd name="T45" fmla="*/ 6 h 9"/>
                <a:gd name="T46" fmla="*/ 5 w 10"/>
                <a:gd name="T47" fmla="*/ 4 h 9"/>
                <a:gd name="T48" fmla="*/ 3 w 10"/>
                <a:gd name="T49"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 h="9">
                  <a:moveTo>
                    <a:pt x="3" y="7"/>
                  </a:moveTo>
                  <a:cubicBezTo>
                    <a:pt x="5" y="8"/>
                    <a:pt x="7" y="9"/>
                    <a:pt x="9" y="8"/>
                  </a:cubicBezTo>
                  <a:cubicBezTo>
                    <a:pt x="10" y="7"/>
                    <a:pt x="10" y="5"/>
                    <a:pt x="9" y="3"/>
                  </a:cubicBezTo>
                  <a:cubicBezTo>
                    <a:pt x="8" y="2"/>
                    <a:pt x="7" y="1"/>
                    <a:pt x="5" y="1"/>
                  </a:cubicBezTo>
                  <a:cubicBezTo>
                    <a:pt x="3" y="0"/>
                    <a:pt x="1" y="3"/>
                    <a:pt x="0" y="4"/>
                  </a:cubicBezTo>
                  <a:cubicBezTo>
                    <a:pt x="0" y="6"/>
                    <a:pt x="2" y="7"/>
                    <a:pt x="3" y="6"/>
                  </a:cubicBezTo>
                  <a:cubicBezTo>
                    <a:pt x="3" y="5"/>
                    <a:pt x="3" y="4"/>
                    <a:pt x="4" y="3"/>
                  </a:cubicBezTo>
                  <a:cubicBezTo>
                    <a:pt x="4" y="3"/>
                    <a:pt x="4" y="3"/>
                    <a:pt x="5" y="3"/>
                  </a:cubicBezTo>
                  <a:cubicBezTo>
                    <a:pt x="4" y="3"/>
                    <a:pt x="5" y="3"/>
                    <a:pt x="5" y="3"/>
                  </a:cubicBezTo>
                  <a:cubicBezTo>
                    <a:pt x="4" y="3"/>
                    <a:pt x="5" y="3"/>
                    <a:pt x="5" y="3"/>
                  </a:cubicBezTo>
                  <a:cubicBezTo>
                    <a:pt x="5" y="3"/>
                    <a:pt x="6" y="3"/>
                    <a:pt x="5" y="3"/>
                  </a:cubicBezTo>
                  <a:cubicBezTo>
                    <a:pt x="5" y="3"/>
                    <a:pt x="6" y="3"/>
                    <a:pt x="6" y="3"/>
                  </a:cubicBezTo>
                  <a:cubicBezTo>
                    <a:pt x="6" y="3"/>
                    <a:pt x="6" y="3"/>
                    <a:pt x="6" y="3"/>
                  </a:cubicBezTo>
                  <a:cubicBezTo>
                    <a:pt x="6" y="4"/>
                    <a:pt x="6" y="4"/>
                    <a:pt x="7" y="4"/>
                  </a:cubicBezTo>
                  <a:cubicBezTo>
                    <a:pt x="7" y="5"/>
                    <a:pt x="7" y="5"/>
                    <a:pt x="7" y="5"/>
                  </a:cubicBezTo>
                  <a:cubicBezTo>
                    <a:pt x="7" y="5"/>
                    <a:pt x="7" y="5"/>
                    <a:pt x="7" y="5"/>
                  </a:cubicBezTo>
                  <a:cubicBezTo>
                    <a:pt x="7" y="5"/>
                    <a:pt x="7" y="5"/>
                    <a:pt x="7" y="6"/>
                  </a:cubicBezTo>
                  <a:cubicBezTo>
                    <a:pt x="7" y="5"/>
                    <a:pt x="7" y="6"/>
                    <a:pt x="7" y="6"/>
                  </a:cubicBezTo>
                  <a:cubicBezTo>
                    <a:pt x="7" y="6"/>
                    <a:pt x="7" y="6"/>
                    <a:pt x="7" y="6"/>
                  </a:cubicBezTo>
                  <a:cubicBezTo>
                    <a:pt x="7" y="6"/>
                    <a:pt x="7" y="6"/>
                    <a:pt x="7" y="6"/>
                  </a:cubicBezTo>
                  <a:cubicBezTo>
                    <a:pt x="7" y="6"/>
                    <a:pt x="7" y="6"/>
                    <a:pt x="7" y="6"/>
                  </a:cubicBezTo>
                  <a:cubicBezTo>
                    <a:pt x="7" y="6"/>
                    <a:pt x="7" y="6"/>
                    <a:pt x="7" y="6"/>
                  </a:cubicBezTo>
                  <a:cubicBezTo>
                    <a:pt x="7" y="6"/>
                    <a:pt x="7" y="6"/>
                    <a:pt x="7" y="6"/>
                  </a:cubicBezTo>
                  <a:cubicBezTo>
                    <a:pt x="6" y="5"/>
                    <a:pt x="5" y="5"/>
                    <a:pt x="5" y="4"/>
                  </a:cubicBezTo>
                  <a:cubicBezTo>
                    <a:pt x="3" y="4"/>
                    <a:pt x="2" y="6"/>
                    <a:pt x="3" y="7"/>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1283"/>
            <p:cNvSpPr>
              <a:spLocks/>
            </p:cNvSpPr>
            <p:nvPr/>
          </p:nvSpPr>
          <p:spPr bwMode="auto">
            <a:xfrm>
              <a:off x="1560007" y="3914282"/>
              <a:ext cx="143163" cy="101403"/>
            </a:xfrm>
            <a:custGeom>
              <a:avLst/>
              <a:gdLst>
                <a:gd name="T0" fmla="*/ 6 w 12"/>
                <a:gd name="T1" fmla="*/ 6 h 8"/>
                <a:gd name="T2" fmla="*/ 9 w 12"/>
                <a:gd name="T3" fmla="*/ 8 h 8"/>
                <a:gd name="T4" fmla="*/ 11 w 12"/>
                <a:gd name="T5" fmla="*/ 6 h 8"/>
                <a:gd name="T6" fmla="*/ 10 w 12"/>
                <a:gd name="T7" fmla="*/ 2 h 8"/>
                <a:gd name="T8" fmla="*/ 1 w 12"/>
                <a:gd name="T9" fmla="*/ 5 h 8"/>
                <a:gd name="T10" fmla="*/ 3 w 12"/>
                <a:gd name="T11" fmla="*/ 6 h 8"/>
                <a:gd name="T12" fmla="*/ 7 w 12"/>
                <a:gd name="T13" fmla="*/ 4 h 8"/>
                <a:gd name="T14" fmla="*/ 9 w 12"/>
                <a:gd name="T15" fmla="*/ 5 h 8"/>
                <a:gd name="T16" fmla="*/ 9 w 12"/>
                <a:gd name="T17" fmla="*/ 5 h 8"/>
                <a:gd name="T18" fmla="*/ 8 w 12"/>
                <a:gd name="T19" fmla="*/ 6 h 8"/>
                <a:gd name="T20" fmla="*/ 9 w 12"/>
                <a:gd name="T21" fmla="*/ 5 h 8"/>
                <a:gd name="T22" fmla="*/ 8 w 12"/>
                <a:gd name="T23" fmla="*/ 5 h 8"/>
                <a:gd name="T24" fmla="*/ 6 w 12"/>
                <a:gd name="T25"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8">
                  <a:moveTo>
                    <a:pt x="6" y="6"/>
                  </a:moveTo>
                  <a:cubicBezTo>
                    <a:pt x="6" y="7"/>
                    <a:pt x="8" y="8"/>
                    <a:pt x="9" y="8"/>
                  </a:cubicBezTo>
                  <a:cubicBezTo>
                    <a:pt x="10" y="8"/>
                    <a:pt x="10" y="7"/>
                    <a:pt x="11" y="6"/>
                  </a:cubicBezTo>
                  <a:cubicBezTo>
                    <a:pt x="12" y="5"/>
                    <a:pt x="11" y="3"/>
                    <a:pt x="10" y="2"/>
                  </a:cubicBezTo>
                  <a:cubicBezTo>
                    <a:pt x="7" y="0"/>
                    <a:pt x="2" y="1"/>
                    <a:pt x="1" y="5"/>
                  </a:cubicBezTo>
                  <a:cubicBezTo>
                    <a:pt x="0" y="6"/>
                    <a:pt x="3" y="7"/>
                    <a:pt x="3" y="6"/>
                  </a:cubicBezTo>
                  <a:cubicBezTo>
                    <a:pt x="4" y="4"/>
                    <a:pt x="6" y="3"/>
                    <a:pt x="7" y="4"/>
                  </a:cubicBezTo>
                  <a:cubicBezTo>
                    <a:pt x="8" y="4"/>
                    <a:pt x="9" y="4"/>
                    <a:pt x="9" y="5"/>
                  </a:cubicBezTo>
                  <a:cubicBezTo>
                    <a:pt x="9" y="4"/>
                    <a:pt x="9" y="5"/>
                    <a:pt x="9" y="5"/>
                  </a:cubicBezTo>
                  <a:cubicBezTo>
                    <a:pt x="9" y="5"/>
                    <a:pt x="8" y="5"/>
                    <a:pt x="8" y="6"/>
                  </a:cubicBezTo>
                  <a:cubicBezTo>
                    <a:pt x="8" y="6"/>
                    <a:pt x="9" y="5"/>
                    <a:pt x="9" y="5"/>
                  </a:cubicBezTo>
                  <a:cubicBezTo>
                    <a:pt x="9" y="5"/>
                    <a:pt x="9" y="5"/>
                    <a:pt x="8" y="5"/>
                  </a:cubicBezTo>
                  <a:cubicBezTo>
                    <a:pt x="7" y="4"/>
                    <a:pt x="5" y="5"/>
                    <a:pt x="6" y="6"/>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1284"/>
            <p:cNvSpPr>
              <a:spLocks/>
            </p:cNvSpPr>
            <p:nvPr/>
          </p:nvSpPr>
          <p:spPr bwMode="auto">
            <a:xfrm>
              <a:off x="3006426" y="4997672"/>
              <a:ext cx="128351" cy="117412"/>
            </a:xfrm>
            <a:custGeom>
              <a:avLst/>
              <a:gdLst>
                <a:gd name="T0" fmla="*/ 2 w 11"/>
                <a:gd name="T1" fmla="*/ 5 h 9"/>
                <a:gd name="T2" fmla="*/ 8 w 11"/>
                <a:gd name="T3" fmla="*/ 9 h 9"/>
                <a:gd name="T4" fmla="*/ 11 w 11"/>
                <a:gd name="T5" fmla="*/ 4 h 9"/>
                <a:gd name="T6" fmla="*/ 6 w 11"/>
                <a:gd name="T7" fmla="*/ 0 h 9"/>
                <a:gd name="T8" fmla="*/ 1 w 11"/>
                <a:gd name="T9" fmla="*/ 5 h 9"/>
                <a:gd name="T10" fmla="*/ 3 w 11"/>
                <a:gd name="T11" fmla="*/ 6 h 9"/>
                <a:gd name="T12" fmla="*/ 8 w 11"/>
                <a:gd name="T13" fmla="*/ 4 h 9"/>
                <a:gd name="T14" fmla="*/ 7 w 11"/>
                <a:gd name="T15" fmla="*/ 6 h 9"/>
                <a:gd name="T16" fmla="*/ 5 w 11"/>
                <a:gd name="T17" fmla="*/ 4 h 9"/>
                <a:gd name="T18" fmla="*/ 2 w 11"/>
                <a:gd name="T19"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9">
                  <a:moveTo>
                    <a:pt x="2" y="5"/>
                  </a:moveTo>
                  <a:cubicBezTo>
                    <a:pt x="3" y="7"/>
                    <a:pt x="5" y="9"/>
                    <a:pt x="8" y="9"/>
                  </a:cubicBezTo>
                  <a:cubicBezTo>
                    <a:pt x="10" y="8"/>
                    <a:pt x="11" y="6"/>
                    <a:pt x="11" y="4"/>
                  </a:cubicBezTo>
                  <a:cubicBezTo>
                    <a:pt x="11" y="2"/>
                    <a:pt x="8" y="0"/>
                    <a:pt x="6" y="0"/>
                  </a:cubicBezTo>
                  <a:cubicBezTo>
                    <a:pt x="3" y="1"/>
                    <a:pt x="1" y="3"/>
                    <a:pt x="1" y="5"/>
                  </a:cubicBezTo>
                  <a:cubicBezTo>
                    <a:pt x="0" y="7"/>
                    <a:pt x="3" y="8"/>
                    <a:pt x="3" y="6"/>
                  </a:cubicBezTo>
                  <a:cubicBezTo>
                    <a:pt x="4" y="4"/>
                    <a:pt x="7" y="1"/>
                    <a:pt x="8" y="4"/>
                  </a:cubicBezTo>
                  <a:cubicBezTo>
                    <a:pt x="9" y="5"/>
                    <a:pt x="8" y="6"/>
                    <a:pt x="7" y="6"/>
                  </a:cubicBezTo>
                  <a:cubicBezTo>
                    <a:pt x="6" y="6"/>
                    <a:pt x="5" y="5"/>
                    <a:pt x="5" y="4"/>
                  </a:cubicBezTo>
                  <a:cubicBezTo>
                    <a:pt x="4" y="3"/>
                    <a:pt x="2" y="3"/>
                    <a:pt x="2" y="5"/>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0" name="矩形 50"/>
          <p:cNvSpPr>
            <a:spLocks noChangeArrowheads="1"/>
          </p:cNvSpPr>
          <p:nvPr/>
        </p:nvSpPr>
        <p:spPr bwMode="auto">
          <a:xfrm>
            <a:off x="4872446" y="1850576"/>
            <a:ext cx="1412022"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spcBef>
                <a:spcPct val="0"/>
              </a:spcBef>
              <a:buNone/>
            </a:pPr>
            <a:r>
              <a:rPr lang="zh-CN" altLang="en-US" sz="1200" dirty="0">
                <a:solidFill>
                  <a:schemeClr val="tx1">
                    <a:lumMod val="75000"/>
                    <a:lumOff val="25000"/>
                  </a:schemeClr>
                </a:solidFill>
              </a:rPr>
              <a:t>添加标题</a:t>
            </a:r>
          </a:p>
        </p:txBody>
      </p:sp>
      <p:sp>
        <p:nvSpPr>
          <p:cNvPr id="21" name="矩形 17"/>
          <p:cNvSpPr>
            <a:spLocks noChangeArrowheads="1"/>
          </p:cNvSpPr>
          <p:nvPr/>
        </p:nvSpPr>
        <p:spPr bwMode="auto">
          <a:xfrm>
            <a:off x="4872445" y="2068488"/>
            <a:ext cx="3182942" cy="401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900" dirty="0">
                <a:solidFill>
                  <a:schemeClr val="tx1">
                    <a:lumMod val="50000"/>
                    <a:lumOff val="50000"/>
                  </a:schemeClr>
                </a:solidFill>
                <a:sym typeface="微软雅黑" pitchFamily="34" charset="-122"/>
              </a:rPr>
              <a:t>在此录入上述图片的分析说明，在此录入上述图片的综合分析说明，录入上述图片的说明。</a:t>
            </a:r>
          </a:p>
        </p:txBody>
      </p:sp>
      <p:sp>
        <p:nvSpPr>
          <p:cNvPr id="26" name="矩形 50"/>
          <p:cNvSpPr>
            <a:spLocks noChangeArrowheads="1"/>
          </p:cNvSpPr>
          <p:nvPr/>
        </p:nvSpPr>
        <p:spPr bwMode="auto">
          <a:xfrm>
            <a:off x="4305383" y="2750676"/>
            <a:ext cx="1412022"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spcBef>
                <a:spcPct val="0"/>
              </a:spcBef>
              <a:buNone/>
            </a:pPr>
            <a:r>
              <a:rPr lang="zh-CN" altLang="en-US" sz="1200" dirty="0">
                <a:solidFill>
                  <a:schemeClr val="tx1">
                    <a:lumMod val="75000"/>
                    <a:lumOff val="25000"/>
                  </a:schemeClr>
                </a:solidFill>
              </a:rPr>
              <a:t>添加标题</a:t>
            </a:r>
          </a:p>
        </p:txBody>
      </p:sp>
      <p:sp>
        <p:nvSpPr>
          <p:cNvPr id="27" name="矩形 17"/>
          <p:cNvSpPr>
            <a:spLocks noChangeArrowheads="1"/>
          </p:cNvSpPr>
          <p:nvPr/>
        </p:nvSpPr>
        <p:spPr bwMode="auto">
          <a:xfrm>
            <a:off x="4305382" y="2996567"/>
            <a:ext cx="3371963" cy="401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900" dirty="0">
                <a:solidFill>
                  <a:schemeClr val="tx1">
                    <a:lumMod val="50000"/>
                    <a:lumOff val="50000"/>
                  </a:schemeClr>
                </a:solidFill>
                <a:sym typeface="微软雅黑" pitchFamily="34" charset="-122"/>
              </a:rPr>
              <a:t>在此录入上述图片的分析说明，在此录入上述图片的综合分析说明，在此录入上述图片的分析说明。</a:t>
            </a:r>
          </a:p>
        </p:txBody>
      </p:sp>
      <p:sp>
        <p:nvSpPr>
          <p:cNvPr id="28" name="矩形 50"/>
          <p:cNvSpPr>
            <a:spLocks noChangeArrowheads="1"/>
          </p:cNvSpPr>
          <p:nvPr/>
        </p:nvSpPr>
        <p:spPr bwMode="auto">
          <a:xfrm>
            <a:off x="4575413" y="3616660"/>
            <a:ext cx="1412022"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spcBef>
                <a:spcPct val="0"/>
              </a:spcBef>
              <a:buNone/>
            </a:pPr>
            <a:r>
              <a:rPr lang="zh-CN" altLang="en-US" sz="1200" dirty="0">
                <a:solidFill>
                  <a:schemeClr val="tx1">
                    <a:lumMod val="75000"/>
                    <a:lumOff val="25000"/>
                  </a:schemeClr>
                </a:solidFill>
              </a:rPr>
              <a:t>添加标题</a:t>
            </a:r>
          </a:p>
        </p:txBody>
      </p:sp>
      <p:sp>
        <p:nvSpPr>
          <p:cNvPr id="29" name="矩形 17"/>
          <p:cNvSpPr>
            <a:spLocks noChangeArrowheads="1"/>
          </p:cNvSpPr>
          <p:nvPr/>
        </p:nvSpPr>
        <p:spPr bwMode="auto">
          <a:xfrm>
            <a:off x="4575412" y="3890815"/>
            <a:ext cx="3371963" cy="401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900" dirty="0">
                <a:solidFill>
                  <a:schemeClr val="tx1">
                    <a:lumMod val="50000"/>
                    <a:lumOff val="50000"/>
                  </a:schemeClr>
                </a:solidFill>
                <a:sym typeface="微软雅黑" pitchFamily="34" charset="-122"/>
              </a:rPr>
              <a:t>在此录入上述图片的分析说明，在此录入上述图片的综合分析说明，在此录入上述图片的分析说明。</a:t>
            </a:r>
          </a:p>
        </p:txBody>
      </p:sp>
      <p:sp>
        <p:nvSpPr>
          <p:cNvPr id="30" name="文本框 29"/>
          <p:cNvSpPr txBox="1"/>
          <p:nvPr/>
        </p:nvSpPr>
        <p:spPr>
          <a:xfrm>
            <a:off x="3964139" y="880356"/>
            <a:ext cx="1215717" cy="284693"/>
          </a:xfrm>
          <a:prstGeom prst="rect">
            <a:avLst/>
          </a:prstGeom>
          <a:noFill/>
        </p:spPr>
        <p:txBody>
          <a:bodyPr wrap="none" lIns="68580" tIns="34290" rIns="68580" bIns="34290" rtlCol="0">
            <a:spAutoFit/>
          </a:bodyPr>
          <a:lstStyle/>
          <a:p>
            <a:pPr algn="ctr"/>
            <a:r>
              <a:rPr lang="zh-CN" altLang="en-US" sz="1400" dirty="0">
                <a:solidFill>
                  <a:schemeClr val="tx1">
                    <a:lumMod val="75000"/>
                    <a:lumOff val="25000"/>
                  </a:schemeClr>
                </a:solidFill>
                <a:latin typeface="微软雅黑" pitchFamily="34" charset="-122"/>
                <a:ea typeface="微软雅黑" pitchFamily="34" charset="-122"/>
              </a:rPr>
              <a:t>点击添加标题</a:t>
            </a:r>
          </a:p>
        </p:txBody>
      </p:sp>
      <p:sp>
        <p:nvSpPr>
          <p:cNvPr id="31" name="矩形 47"/>
          <p:cNvSpPr>
            <a:spLocks noChangeArrowheads="1"/>
          </p:cNvSpPr>
          <p:nvPr/>
        </p:nvSpPr>
        <p:spPr bwMode="auto">
          <a:xfrm>
            <a:off x="1177454" y="1204392"/>
            <a:ext cx="6789092" cy="38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20000"/>
              </a:lnSpc>
              <a:spcBef>
                <a:spcPct val="0"/>
              </a:spcBef>
              <a:buNone/>
            </a:pPr>
            <a:r>
              <a:rPr lang="zh-CN" altLang="en-US" sz="900" dirty="0">
                <a:solidFill>
                  <a:schemeClr val="tx1">
                    <a:lumMod val="50000"/>
                    <a:lumOff val="50000"/>
                  </a:schemeClr>
                </a:solidFill>
                <a:sym typeface="微软雅黑" pitchFamily="34" charset="-122"/>
              </a:rPr>
              <a:t>在此录入上述图表的综合描述说明，在此录入上述图表的综合描述说明。在此录入上述图表的描述说明，在此录入上述图表的描述说明，在此录入上述图表的综合描述说明，在此录入上述图表的综合描述说明。</a:t>
            </a:r>
          </a:p>
        </p:txBody>
      </p:sp>
    </p:spTree>
    <p:extLst>
      <p:ext uri="{BB962C8B-B14F-4D97-AF65-F5344CB8AC3E}">
        <p14:creationId xmlns:p14="http://schemas.microsoft.com/office/powerpoint/2010/main" val="411161893"/>
      </p:ext>
    </p:extLst>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8" presetClass="entr" presetSubtype="3"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upRight)">
                                      <p:cBhvr>
                                        <p:cTn id="12" dur="750"/>
                                        <p:tgtEl>
                                          <p:spTgt spid="2"/>
                                        </p:tgtEl>
                                      </p:cBhvr>
                                    </p:animEffect>
                                  </p:childTnLst>
                                </p:cTn>
                              </p:par>
                            </p:childTnLst>
                          </p:cTn>
                        </p:par>
                        <p:par>
                          <p:cTn id="13" fill="hold">
                            <p:stCondLst>
                              <p:cond delay="1250"/>
                            </p:stCondLst>
                            <p:childTnLst>
                              <p:par>
                                <p:cTn id="14" presetID="16" presetClass="entr" presetSubtype="37"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barn(outVertical)">
                                      <p:cBhvr>
                                        <p:cTn id="16" dur="500"/>
                                        <p:tgtEl>
                                          <p:spTgt spid="31"/>
                                        </p:tgtEl>
                                      </p:cBhvr>
                                    </p:animEffect>
                                  </p:childTnLst>
                                </p:cTn>
                              </p:par>
                            </p:childTnLst>
                          </p:cTn>
                        </p:par>
                        <p:par>
                          <p:cTn id="17" fill="hold">
                            <p:stCondLst>
                              <p:cond delay="1750"/>
                            </p:stCondLst>
                            <p:childTnLst>
                              <p:par>
                                <p:cTn id="18" presetID="49" presetClass="entr" presetSubtype="0" decel="10000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 calcmode="lin" valueType="num">
                                      <p:cBhvr>
                                        <p:cTn id="22" dur="500" fill="hold"/>
                                        <p:tgtEl>
                                          <p:spTgt spid="11"/>
                                        </p:tgtEl>
                                        <p:attrNameLst>
                                          <p:attrName>style.rotation</p:attrName>
                                        </p:attrNameLst>
                                      </p:cBhvr>
                                      <p:tavLst>
                                        <p:tav tm="0">
                                          <p:val>
                                            <p:fltVal val="360"/>
                                          </p:val>
                                        </p:tav>
                                        <p:tav tm="100000">
                                          <p:val>
                                            <p:fltVal val="0"/>
                                          </p:val>
                                        </p:tav>
                                      </p:tavLst>
                                    </p:anim>
                                    <p:animEffect transition="in" filter="fade">
                                      <p:cBhvr>
                                        <p:cTn id="23" dur="500"/>
                                        <p:tgtEl>
                                          <p:spTgt spid="11"/>
                                        </p:tgtEl>
                                      </p:cBhvr>
                                    </p:animEffect>
                                  </p:childTnLst>
                                </p:cTn>
                              </p:par>
                            </p:childTnLst>
                          </p:cTn>
                        </p:par>
                        <p:par>
                          <p:cTn id="24" fill="hold">
                            <p:stCondLst>
                              <p:cond delay="2250"/>
                            </p:stCondLst>
                            <p:childTnLst>
                              <p:par>
                                <p:cTn id="25" presetID="14" presetClass="entr" presetSubtype="10"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randombar(horizontal)">
                                      <p:cBhvr>
                                        <p:cTn id="27" dur="500"/>
                                        <p:tgtEl>
                                          <p:spTgt spid="20"/>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randombar(horizontal)">
                                      <p:cBhvr>
                                        <p:cTn id="30" dur="500"/>
                                        <p:tgtEl>
                                          <p:spTgt spid="21"/>
                                        </p:tgtEl>
                                      </p:cBhvr>
                                    </p:animEffect>
                                  </p:childTnLst>
                                </p:cTn>
                              </p:par>
                            </p:childTnLst>
                          </p:cTn>
                        </p:par>
                        <p:par>
                          <p:cTn id="31" fill="hold">
                            <p:stCondLst>
                              <p:cond delay="2750"/>
                            </p:stCondLst>
                            <p:childTnLst>
                              <p:par>
                                <p:cTn id="32" presetID="49" presetClass="entr" presetSubtype="0" decel="100000"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ppt_w</p:attrName>
                                        </p:attrNameLst>
                                      </p:cBhvr>
                                      <p:tavLst>
                                        <p:tav tm="0">
                                          <p:val>
                                            <p:fltVal val="0"/>
                                          </p:val>
                                        </p:tav>
                                        <p:tav tm="100000">
                                          <p:val>
                                            <p:strVal val="#ppt_w"/>
                                          </p:val>
                                        </p:tav>
                                      </p:tavLst>
                                    </p:anim>
                                    <p:anim calcmode="lin" valueType="num">
                                      <p:cBhvr>
                                        <p:cTn id="35" dur="500" fill="hold"/>
                                        <p:tgtEl>
                                          <p:spTgt spid="12"/>
                                        </p:tgtEl>
                                        <p:attrNameLst>
                                          <p:attrName>ppt_h</p:attrName>
                                        </p:attrNameLst>
                                      </p:cBhvr>
                                      <p:tavLst>
                                        <p:tav tm="0">
                                          <p:val>
                                            <p:fltVal val="0"/>
                                          </p:val>
                                        </p:tav>
                                        <p:tav tm="100000">
                                          <p:val>
                                            <p:strVal val="#ppt_h"/>
                                          </p:val>
                                        </p:tav>
                                      </p:tavLst>
                                    </p:anim>
                                    <p:anim calcmode="lin" valueType="num">
                                      <p:cBhvr>
                                        <p:cTn id="36" dur="500" fill="hold"/>
                                        <p:tgtEl>
                                          <p:spTgt spid="12"/>
                                        </p:tgtEl>
                                        <p:attrNameLst>
                                          <p:attrName>style.rotation</p:attrName>
                                        </p:attrNameLst>
                                      </p:cBhvr>
                                      <p:tavLst>
                                        <p:tav tm="0">
                                          <p:val>
                                            <p:fltVal val="360"/>
                                          </p:val>
                                        </p:tav>
                                        <p:tav tm="100000">
                                          <p:val>
                                            <p:fltVal val="0"/>
                                          </p:val>
                                        </p:tav>
                                      </p:tavLst>
                                    </p:anim>
                                    <p:animEffect transition="in" filter="fade">
                                      <p:cBhvr>
                                        <p:cTn id="37" dur="500"/>
                                        <p:tgtEl>
                                          <p:spTgt spid="12"/>
                                        </p:tgtEl>
                                      </p:cBhvr>
                                    </p:animEffect>
                                  </p:childTnLst>
                                </p:cTn>
                              </p:par>
                            </p:childTnLst>
                          </p:cTn>
                        </p:par>
                        <p:par>
                          <p:cTn id="38" fill="hold">
                            <p:stCondLst>
                              <p:cond delay="3250"/>
                            </p:stCondLst>
                            <p:childTnLst>
                              <p:par>
                                <p:cTn id="39" presetID="14" presetClass="entr" presetSubtype="1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randombar(horizontal)">
                                      <p:cBhvr>
                                        <p:cTn id="41" dur="500"/>
                                        <p:tgtEl>
                                          <p:spTgt spid="26"/>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randombar(horizontal)">
                                      <p:cBhvr>
                                        <p:cTn id="44" dur="500"/>
                                        <p:tgtEl>
                                          <p:spTgt spid="27"/>
                                        </p:tgtEl>
                                      </p:cBhvr>
                                    </p:animEffect>
                                  </p:childTnLst>
                                </p:cTn>
                              </p:par>
                            </p:childTnLst>
                          </p:cTn>
                        </p:par>
                        <p:par>
                          <p:cTn id="45" fill="hold">
                            <p:stCondLst>
                              <p:cond delay="3750"/>
                            </p:stCondLst>
                            <p:childTnLst>
                              <p:par>
                                <p:cTn id="46" presetID="49" presetClass="entr" presetSubtype="0" decel="100000" fill="hold" grpId="0" nodeType="after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p:cTn id="48" dur="500" fill="hold"/>
                                        <p:tgtEl>
                                          <p:spTgt spid="13"/>
                                        </p:tgtEl>
                                        <p:attrNameLst>
                                          <p:attrName>ppt_w</p:attrName>
                                        </p:attrNameLst>
                                      </p:cBhvr>
                                      <p:tavLst>
                                        <p:tav tm="0">
                                          <p:val>
                                            <p:fltVal val="0"/>
                                          </p:val>
                                        </p:tav>
                                        <p:tav tm="100000">
                                          <p:val>
                                            <p:strVal val="#ppt_w"/>
                                          </p:val>
                                        </p:tav>
                                      </p:tavLst>
                                    </p:anim>
                                    <p:anim calcmode="lin" valueType="num">
                                      <p:cBhvr>
                                        <p:cTn id="49" dur="500" fill="hold"/>
                                        <p:tgtEl>
                                          <p:spTgt spid="13"/>
                                        </p:tgtEl>
                                        <p:attrNameLst>
                                          <p:attrName>ppt_h</p:attrName>
                                        </p:attrNameLst>
                                      </p:cBhvr>
                                      <p:tavLst>
                                        <p:tav tm="0">
                                          <p:val>
                                            <p:fltVal val="0"/>
                                          </p:val>
                                        </p:tav>
                                        <p:tav tm="100000">
                                          <p:val>
                                            <p:strVal val="#ppt_h"/>
                                          </p:val>
                                        </p:tav>
                                      </p:tavLst>
                                    </p:anim>
                                    <p:anim calcmode="lin" valueType="num">
                                      <p:cBhvr>
                                        <p:cTn id="50" dur="500" fill="hold"/>
                                        <p:tgtEl>
                                          <p:spTgt spid="13"/>
                                        </p:tgtEl>
                                        <p:attrNameLst>
                                          <p:attrName>style.rotation</p:attrName>
                                        </p:attrNameLst>
                                      </p:cBhvr>
                                      <p:tavLst>
                                        <p:tav tm="0">
                                          <p:val>
                                            <p:fltVal val="360"/>
                                          </p:val>
                                        </p:tav>
                                        <p:tav tm="100000">
                                          <p:val>
                                            <p:fltVal val="0"/>
                                          </p:val>
                                        </p:tav>
                                      </p:tavLst>
                                    </p:anim>
                                    <p:animEffect transition="in" filter="fade">
                                      <p:cBhvr>
                                        <p:cTn id="51" dur="500"/>
                                        <p:tgtEl>
                                          <p:spTgt spid="13"/>
                                        </p:tgtEl>
                                      </p:cBhvr>
                                    </p:animEffect>
                                  </p:childTnLst>
                                </p:cTn>
                              </p:par>
                            </p:childTnLst>
                          </p:cTn>
                        </p:par>
                        <p:par>
                          <p:cTn id="52" fill="hold">
                            <p:stCondLst>
                              <p:cond delay="4250"/>
                            </p:stCondLst>
                            <p:childTnLst>
                              <p:par>
                                <p:cTn id="53" presetID="14" presetClass="entr" presetSubtype="1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randombar(horizontal)">
                                      <p:cBhvr>
                                        <p:cTn id="55" dur="500"/>
                                        <p:tgtEl>
                                          <p:spTgt spid="28"/>
                                        </p:tgtEl>
                                      </p:cBhvr>
                                    </p:animEffect>
                                  </p:childTnLst>
                                </p:cTn>
                              </p:par>
                              <p:par>
                                <p:cTn id="56" presetID="14" presetClass="entr" presetSubtype="10" fill="hold" grpId="0" nodeType="with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randombar(horizontal)">
                                      <p:cBhvr>
                                        <p:cTn id="5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20" grpId="0"/>
      <p:bldP spid="21" grpId="0"/>
      <p:bldP spid="26" grpId="0"/>
      <p:bldP spid="27" grpId="0"/>
      <p:bldP spid="28" grpId="0"/>
      <p:bldP spid="29" grpId="0"/>
      <p:bldP spid="30" grpId="0"/>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5"/>
          <p:cNvSpPr>
            <a:spLocks noEditPoints="1"/>
          </p:cNvSpPr>
          <p:nvPr/>
        </p:nvSpPr>
        <p:spPr bwMode="auto">
          <a:xfrm rot="169628">
            <a:off x="1044095" y="1834155"/>
            <a:ext cx="971550" cy="1006389"/>
          </a:xfrm>
          <a:custGeom>
            <a:avLst/>
            <a:gdLst>
              <a:gd name="T0" fmla="*/ 215 w 218"/>
              <a:gd name="T1" fmla="*/ 61 h 226"/>
              <a:gd name="T2" fmla="*/ 205 w 218"/>
              <a:gd name="T3" fmla="*/ 44 h 226"/>
              <a:gd name="T4" fmla="*/ 202 w 218"/>
              <a:gd name="T5" fmla="*/ 40 h 226"/>
              <a:gd name="T6" fmla="*/ 158 w 218"/>
              <a:gd name="T7" fmla="*/ 13 h 226"/>
              <a:gd name="T8" fmla="*/ 156 w 218"/>
              <a:gd name="T9" fmla="*/ 8 h 226"/>
              <a:gd name="T10" fmla="*/ 116 w 218"/>
              <a:gd name="T11" fmla="*/ 2 h 226"/>
              <a:gd name="T12" fmla="*/ 51 w 218"/>
              <a:gd name="T13" fmla="*/ 26 h 226"/>
              <a:gd name="T14" fmla="*/ 46 w 218"/>
              <a:gd name="T15" fmla="*/ 28 h 226"/>
              <a:gd name="T16" fmla="*/ 0 w 218"/>
              <a:gd name="T17" fmla="*/ 186 h 226"/>
              <a:gd name="T18" fmla="*/ 16 w 218"/>
              <a:gd name="T19" fmla="*/ 187 h 226"/>
              <a:gd name="T20" fmla="*/ 38 w 218"/>
              <a:gd name="T21" fmla="*/ 222 h 226"/>
              <a:gd name="T22" fmla="*/ 42 w 218"/>
              <a:gd name="T23" fmla="*/ 226 h 226"/>
              <a:gd name="T24" fmla="*/ 211 w 218"/>
              <a:gd name="T25" fmla="*/ 226 h 226"/>
              <a:gd name="T26" fmla="*/ 214 w 218"/>
              <a:gd name="T27" fmla="*/ 223 h 226"/>
              <a:gd name="T28" fmla="*/ 218 w 218"/>
              <a:gd name="T29" fmla="*/ 65 h 226"/>
              <a:gd name="T30" fmla="*/ 122 w 218"/>
              <a:gd name="T31" fmla="*/ 7 h 226"/>
              <a:gd name="T32" fmla="*/ 129 w 218"/>
              <a:gd name="T33" fmla="*/ 61 h 226"/>
              <a:gd name="T34" fmla="*/ 127 w 218"/>
              <a:gd name="T35" fmla="*/ 64 h 226"/>
              <a:gd name="T36" fmla="*/ 123 w 218"/>
              <a:gd name="T37" fmla="*/ 64 h 226"/>
              <a:gd name="T38" fmla="*/ 122 w 218"/>
              <a:gd name="T39" fmla="*/ 7 h 226"/>
              <a:gd name="T40" fmla="*/ 52 w 218"/>
              <a:gd name="T41" fmla="*/ 34 h 226"/>
              <a:gd name="T42" fmla="*/ 89 w 218"/>
              <a:gd name="T43" fmla="*/ 61 h 226"/>
              <a:gd name="T44" fmla="*/ 91 w 218"/>
              <a:gd name="T45" fmla="*/ 66 h 226"/>
              <a:gd name="T46" fmla="*/ 126 w 218"/>
              <a:gd name="T47" fmla="*/ 71 h 226"/>
              <a:gd name="T48" fmla="*/ 128 w 218"/>
              <a:gd name="T49" fmla="*/ 67 h 226"/>
              <a:gd name="T50" fmla="*/ 133 w 218"/>
              <a:gd name="T51" fmla="*/ 67 h 226"/>
              <a:gd name="T52" fmla="*/ 145 w 218"/>
              <a:gd name="T53" fmla="*/ 43 h 226"/>
              <a:gd name="T54" fmla="*/ 186 w 218"/>
              <a:gd name="T55" fmla="*/ 117 h 226"/>
              <a:gd name="T56" fmla="*/ 159 w 218"/>
              <a:gd name="T57" fmla="*/ 196 h 226"/>
              <a:gd name="T58" fmla="*/ 158 w 218"/>
              <a:gd name="T59" fmla="*/ 198 h 226"/>
              <a:gd name="T60" fmla="*/ 154 w 218"/>
              <a:gd name="T61" fmla="*/ 198 h 226"/>
              <a:gd name="T62" fmla="*/ 16 w 218"/>
              <a:gd name="T63" fmla="*/ 181 h 226"/>
              <a:gd name="T64" fmla="*/ 45 w 218"/>
              <a:gd name="T65" fmla="*/ 219 h 226"/>
              <a:gd name="T66" fmla="*/ 60 w 218"/>
              <a:gd name="T67" fmla="*/ 192 h 226"/>
              <a:gd name="T68" fmla="*/ 156 w 218"/>
              <a:gd name="T69" fmla="*/ 205 h 226"/>
              <a:gd name="T70" fmla="*/ 164 w 218"/>
              <a:gd name="T71" fmla="*/ 202 h 226"/>
              <a:gd name="T72" fmla="*/ 167 w 218"/>
              <a:gd name="T73" fmla="*/ 195 h 226"/>
              <a:gd name="T74" fmla="*/ 200 w 218"/>
              <a:gd name="T75" fmla="*/ 68 h 226"/>
              <a:gd name="T76" fmla="*/ 208 w 218"/>
              <a:gd name="T77" fmla="*/ 202 h 226"/>
              <a:gd name="T78" fmla="*/ 135 w 218"/>
              <a:gd name="T79" fmla="*/ 21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8" h="226">
                <a:moveTo>
                  <a:pt x="217" y="62"/>
                </a:moveTo>
                <a:cubicBezTo>
                  <a:pt x="216" y="61"/>
                  <a:pt x="215" y="61"/>
                  <a:pt x="215" y="61"/>
                </a:cubicBezTo>
                <a:cubicBezTo>
                  <a:pt x="210" y="61"/>
                  <a:pt x="206" y="61"/>
                  <a:pt x="201" y="61"/>
                </a:cubicBezTo>
                <a:cubicBezTo>
                  <a:pt x="202" y="55"/>
                  <a:pt x="203" y="49"/>
                  <a:pt x="205" y="44"/>
                </a:cubicBezTo>
                <a:cubicBezTo>
                  <a:pt x="205" y="43"/>
                  <a:pt x="205" y="42"/>
                  <a:pt x="204" y="42"/>
                </a:cubicBezTo>
                <a:cubicBezTo>
                  <a:pt x="204" y="41"/>
                  <a:pt x="203" y="40"/>
                  <a:pt x="202" y="40"/>
                </a:cubicBezTo>
                <a:cubicBezTo>
                  <a:pt x="183" y="37"/>
                  <a:pt x="166" y="36"/>
                  <a:pt x="148" y="36"/>
                </a:cubicBezTo>
                <a:cubicBezTo>
                  <a:pt x="151" y="28"/>
                  <a:pt x="154" y="21"/>
                  <a:pt x="158" y="13"/>
                </a:cubicBezTo>
                <a:cubicBezTo>
                  <a:pt x="158" y="12"/>
                  <a:pt x="158" y="11"/>
                  <a:pt x="158" y="10"/>
                </a:cubicBezTo>
                <a:cubicBezTo>
                  <a:pt x="158" y="9"/>
                  <a:pt x="157" y="8"/>
                  <a:pt x="156" y="8"/>
                </a:cubicBezTo>
                <a:cubicBezTo>
                  <a:pt x="144" y="4"/>
                  <a:pt x="132" y="1"/>
                  <a:pt x="120" y="0"/>
                </a:cubicBezTo>
                <a:cubicBezTo>
                  <a:pt x="118" y="0"/>
                  <a:pt x="117" y="1"/>
                  <a:pt x="116" y="2"/>
                </a:cubicBezTo>
                <a:cubicBezTo>
                  <a:pt x="113" y="14"/>
                  <a:pt x="108" y="25"/>
                  <a:pt x="103" y="36"/>
                </a:cubicBezTo>
                <a:cubicBezTo>
                  <a:pt x="84" y="36"/>
                  <a:pt x="66" y="35"/>
                  <a:pt x="51" y="26"/>
                </a:cubicBezTo>
                <a:cubicBezTo>
                  <a:pt x="50" y="26"/>
                  <a:pt x="49" y="25"/>
                  <a:pt x="48" y="26"/>
                </a:cubicBezTo>
                <a:cubicBezTo>
                  <a:pt x="47" y="26"/>
                  <a:pt x="46" y="27"/>
                  <a:pt x="46" y="28"/>
                </a:cubicBezTo>
                <a:cubicBezTo>
                  <a:pt x="38" y="73"/>
                  <a:pt x="31" y="139"/>
                  <a:pt x="1" y="183"/>
                </a:cubicBezTo>
                <a:cubicBezTo>
                  <a:pt x="0" y="184"/>
                  <a:pt x="0" y="185"/>
                  <a:pt x="0" y="186"/>
                </a:cubicBezTo>
                <a:cubicBezTo>
                  <a:pt x="1" y="187"/>
                  <a:pt x="2" y="188"/>
                  <a:pt x="4" y="188"/>
                </a:cubicBezTo>
                <a:cubicBezTo>
                  <a:pt x="8" y="188"/>
                  <a:pt x="12" y="187"/>
                  <a:pt x="16" y="187"/>
                </a:cubicBezTo>
                <a:cubicBezTo>
                  <a:pt x="24" y="187"/>
                  <a:pt x="32" y="188"/>
                  <a:pt x="41" y="189"/>
                </a:cubicBezTo>
                <a:cubicBezTo>
                  <a:pt x="39" y="201"/>
                  <a:pt x="39" y="211"/>
                  <a:pt x="38" y="222"/>
                </a:cubicBezTo>
                <a:cubicBezTo>
                  <a:pt x="38" y="223"/>
                  <a:pt x="38" y="224"/>
                  <a:pt x="39" y="225"/>
                </a:cubicBezTo>
                <a:cubicBezTo>
                  <a:pt x="40" y="225"/>
                  <a:pt x="41" y="226"/>
                  <a:pt x="42" y="226"/>
                </a:cubicBezTo>
                <a:cubicBezTo>
                  <a:pt x="70" y="225"/>
                  <a:pt x="103" y="224"/>
                  <a:pt x="135" y="224"/>
                </a:cubicBezTo>
                <a:cubicBezTo>
                  <a:pt x="161" y="224"/>
                  <a:pt x="187" y="225"/>
                  <a:pt x="211" y="226"/>
                </a:cubicBezTo>
                <a:cubicBezTo>
                  <a:pt x="212" y="226"/>
                  <a:pt x="213" y="226"/>
                  <a:pt x="213" y="225"/>
                </a:cubicBezTo>
                <a:cubicBezTo>
                  <a:pt x="214" y="225"/>
                  <a:pt x="214" y="224"/>
                  <a:pt x="214" y="223"/>
                </a:cubicBezTo>
                <a:cubicBezTo>
                  <a:pt x="214" y="216"/>
                  <a:pt x="214" y="209"/>
                  <a:pt x="214" y="202"/>
                </a:cubicBezTo>
                <a:cubicBezTo>
                  <a:pt x="214" y="156"/>
                  <a:pt x="215" y="111"/>
                  <a:pt x="218" y="65"/>
                </a:cubicBezTo>
                <a:cubicBezTo>
                  <a:pt x="218" y="64"/>
                  <a:pt x="218" y="63"/>
                  <a:pt x="217" y="62"/>
                </a:cubicBezTo>
                <a:close/>
                <a:moveTo>
                  <a:pt x="122" y="7"/>
                </a:moveTo>
                <a:cubicBezTo>
                  <a:pt x="131" y="8"/>
                  <a:pt x="141" y="10"/>
                  <a:pt x="150" y="13"/>
                </a:cubicBezTo>
                <a:cubicBezTo>
                  <a:pt x="143" y="29"/>
                  <a:pt x="136" y="45"/>
                  <a:pt x="129" y="61"/>
                </a:cubicBezTo>
                <a:cubicBezTo>
                  <a:pt x="129" y="62"/>
                  <a:pt x="128" y="63"/>
                  <a:pt x="128" y="63"/>
                </a:cubicBezTo>
                <a:cubicBezTo>
                  <a:pt x="127" y="64"/>
                  <a:pt x="127" y="64"/>
                  <a:pt x="127" y="64"/>
                </a:cubicBezTo>
                <a:cubicBezTo>
                  <a:pt x="126" y="65"/>
                  <a:pt x="126" y="65"/>
                  <a:pt x="126" y="65"/>
                </a:cubicBezTo>
                <a:cubicBezTo>
                  <a:pt x="125" y="65"/>
                  <a:pt x="124" y="65"/>
                  <a:pt x="123" y="64"/>
                </a:cubicBezTo>
                <a:cubicBezTo>
                  <a:pt x="115" y="63"/>
                  <a:pt x="106" y="61"/>
                  <a:pt x="97" y="60"/>
                </a:cubicBezTo>
                <a:cubicBezTo>
                  <a:pt x="108" y="44"/>
                  <a:pt x="116" y="26"/>
                  <a:pt x="122" y="7"/>
                </a:cubicBezTo>
                <a:close/>
                <a:moveTo>
                  <a:pt x="10" y="181"/>
                </a:moveTo>
                <a:cubicBezTo>
                  <a:pt x="38" y="137"/>
                  <a:pt x="44" y="77"/>
                  <a:pt x="52" y="34"/>
                </a:cubicBezTo>
                <a:cubicBezTo>
                  <a:pt x="66" y="41"/>
                  <a:pt x="83" y="43"/>
                  <a:pt x="100" y="43"/>
                </a:cubicBezTo>
                <a:cubicBezTo>
                  <a:pt x="96" y="49"/>
                  <a:pt x="93" y="55"/>
                  <a:pt x="89" y="61"/>
                </a:cubicBezTo>
                <a:cubicBezTo>
                  <a:pt x="88" y="62"/>
                  <a:pt x="88" y="63"/>
                  <a:pt x="89" y="64"/>
                </a:cubicBezTo>
                <a:cubicBezTo>
                  <a:pt x="89" y="65"/>
                  <a:pt x="90" y="66"/>
                  <a:pt x="91" y="66"/>
                </a:cubicBezTo>
                <a:cubicBezTo>
                  <a:pt x="101" y="68"/>
                  <a:pt x="112" y="69"/>
                  <a:pt x="122" y="71"/>
                </a:cubicBezTo>
                <a:cubicBezTo>
                  <a:pt x="123" y="71"/>
                  <a:pt x="124" y="71"/>
                  <a:pt x="126" y="71"/>
                </a:cubicBezTo>
                <a:cubicBezTo>
                  <a:pt x="127" y="71"/>
                  <a:pt x="128" y="71"/>
                  <a:pt x="130" y="70"/>
                </a:cubicBezTo>
                <a:cubicBezTo>
                  <a:pt x="128" y="67"/>
                  <a:pt x="128" y="67"/>
                  <a:pt x="128" y="67"/>
                </a:cubicBezTo>
                <a:cubicBezTo>
                  <a:pt x="130" y="70"/>
                  <a:pt x="130" y="70"/>
                  <a:pt x="130" y="70"/>
                </a:cubicBezTo>
                <a:cubicBezTo>
                  <a:pt x="131" y="70"/>
                  <a:pt x="133" y="68"/>
                  <a:pt x="133" y="67"/>
                </a:cubicBezTo>
                <a:cubicBezTo>
                  <a:pt x="134" y="66"/>
                  <a:pt x="135" y="65"/>
                  <a:pt x="135" y="64"/>
                </a:cubicBezTo>
                <a:cubicBezTo>
                  <a:pt x="138" y="57"/>
                  <a:pt x="141" y="50"/>
                  <a:pt x="145" y="43"/>
                </a:cubicBezTo>
                <a:cubicBezTo>
                  <a:pt x="162" y="43"/>
                  <a:pt x="179" y="43"/>
                  <a:pt x="197" y="46"/>
                </a:cubicBezTo>
                <a:cubicBezTo>
                  <a:pt x="193" y="67"/>
                  <a:pt x="191" y="92"/>
                  <a:pt x="186" y="117"/>
                </a:cubicBezTo>
                <a:cubicBezTo>
                  <a:pt x="182" y="143"/>
                  <a:pt x="175" y="170"/>
                  <a:pt x="161" y="191"/>
                </a:cubicBezTo>
                <a:cubicBezTo>
                  <a:pt x="160" y="193"/>
                  <a:pt x="160" y="195"/>
                  <a:pt x="159" y="196"/>
                </a:cubicBezTo>
                <a:cubicBezTo>
                  <a:pt x="159" y="197"/>
                  <a:pt x="158" y="198"/>
                  <a:pt x="158" y="198"/>
                </a:cubicBezTo>
                <a:cubicBezTo>
                  <a:pt x="158" y="198"/>
                  <a:pt x="158" y="198"/>
                  <a:pt x="158" y="198"/>
                </a:cubicBezTo>
                <a:cubicBezTo>
                  <a:pt x="157" y="198"/>
                  <a:pt x="157" y="199"/>
                  <a:pt x="156" y="199"/>
                </a:cubicBezTo>
                <a:cubicBezTo>
                  <a:pt x="156" y="199"/>
                  <a:pt x="155" y="198"/>
                  <a:pt x="154" y="198"/>
                </a:cubicBezTo>
                <a:cubicBezTo>
                  <a:pt x="123" y="194"/>
                  <a:pt x="92" y="189"/>
                  <a:pt x="61" y="185"/>
                </a:cubicBezTo>
                <a:cubicBezTo>
                  <a:pt x="47" y="183"/>
                  <a:pt x="31" y="181"/>
                  <a:pt x="16" y="181"/>
                </a:cubicBezTo>
                <a:cubicBezTo>
                  <a:pt x="14" y="181"/>
                  <a:pt x="12" y="181"/>
                  <a:pt x="10" y="181"/>
                </a:cubicBezTo>
                <a:close/>
                <a:moveTo>
                  <a:pt x="45" y="219"/>
                </a:moveTo>
                <a:cubicBezTo>
                  <a:pt x="46" y="209"/>
                  <a:pt x="46" y="200"/>
                  <a:pt x="47" y="190"/>
                </a:cubicBezTo>
                <a:cubicBezTo>
                  <a:pt x="52" y="190"/>
                  <a:pt x="56" y="191"/>
                  <a:pt x="60" y="192"/>
                </a:cubicBezTo>
                <a:cubicBezTo>
                  <a:pt x="91" y="196"/>
                  <a:pt x="122" y="201"/>
                  <a:pt x="153" y="205"/>
                </a:cubicBezTo>
                <a:cubicBezTo>
                  <a:pt x="154" y="205"/>
                  <a:pt x="155" y="205"/>
                  <a:pt x="156" y="205"/>
                </a:cubicBezTo>
                <a:cubicBezTo>
                  <a:pt x="158" y="205"/>
                  <a:pt x="159" y="205"/>
                  <a:pt x="160" y="205"/>
                </a:cubicBezTo>
                <a:cubicBezTo>
                  <a:pt x="162" y="204"/>
                  <a:pt x="163" y="203"/>
                  <a:pt x="164" y="202"/>
                </a:cubicBezTo>
                <a:cubicBezTo>
                  <a:pt x="165" y="201"/>
                  <a:pt x="165" y="199"/>
                  <a:pt x="166" y="198"/>
                </a:cubicBezTo>
                <a:cubicBezTo>
                  <a:pt x="166" y="196"/>
                  <a:pt x="167" y="195"/>
                  <a:pt x="167" y="195"/>
                </a:cubicBezTo>
                <a:cubicBezTo>
                  <a:pt x="182" y="172"/>
                  <a:pt x="189" y="145"/>
                  <a:pt x="193" y="118"/>
                </a:cubicBezTo>
                <a:cubicBezTo>
                  <a:pt x="196" y="100"/>
                  <a:pt x="198" y="83"/>
                  <a:pt x="200" y="68"/>
                </a:cubicBezTo>
                <a:cubicBezTo>
                  <a:pt x="204" y="68"/>
                  <a:pt x="207" y="68"/>
                  <a:pt x="211" y="68"/>
                </a:cubicBezTo>
                <a:cubicBezTo>
                  <a:pt x="208" y="113"/>
                  <a:pt x="208" y="157"/>
                  <a:pt x="208" y="202"/>
                </a:cubicBezTo>
                <a:cubicBezTo>
                  <a:pt x="208" y="208"/>
                  <a:pt x="208" y="214"/>
                  <a:pt x="208" y="219"/>
                </a:cubicBezTo>
                <a:cubicBezTo>
                  <a:pt x="185" y="218"/>
                  <a:pt x="160" y="218"/>
                  <a:pt x="135" y="218"/>
                </a:cubicBezTo>
                <a:cubicBezTo>
                  <a:pt x="104" y="218"/>
                  <a:pt x="73" y="218"/>
                  <a:pt x="45" y="219"/>
                </a:cubicBezTo>
                <a:close/>
              </a:path>
            </a:pathLst>
          </a:custGeom>
          <a:solidFill>
            <a:schemeClr val="accent1"/>
          </a:solidFill>
          <a:ln>
            <a:solidFill>
              <a:schemeClr val="accent1"/>
            </a:solidFill>
          </a:ln>
        </p:spPr>
        <p:txBody>
          <a:bodyPr vert="horz" wrap="square" lIns="68580" tIns="34290" rIns="68580" bIns="34290" numCol="1" anchor="t" anchorCtr="0" compatLnSpc="1"/>
          <a:lstStyle/>
          <a:p>
            <a:endParaRPr lang="zh-CN" altLang="en-US">
              <a:solidFill>
                <a:schemeClr val="tx1">
                  <a:lumMod val="75000"/>
                  <a:lumOff val="25000"/>
                </a:schemeClr>
              </a:solidFill>
            </a:endParaRPr>
          </a:p>
        </p:txBody>
      </p:sp>
      <p:sp>
        <p:nvSpPr>
          <p:cNvPr id="69" name="Freeform 5"/>
          <p:cNvSpPr>
            <a:spLocks noEditPoints="1"/>
          </p:cNvSpPr>
          <p:nvPr/>
        </p:nvSpPr>
        <p:spPr bwMode="auto">
          <a:xfrm rot="169628">
            <a:off x="2976987" y="2360704"/>
            <a:ext cx="971550" cy="1006389"/>
          </a:xfrm>
          <a:custGeom>
            <a:avLst/>
            <a:gdLst>
              <a:gd name="T0" fmla="*/ 215 w 218"/>
              <a:gd name="T1" fmla="*/ 61 h 226"/>
              <a:gd name="T2" fmla="*/ 205 w 218"/>
              <a:gd name="T3" fmla="*/ 44 h 226"/>
              <a:gd name="T4" fmla="*/ 202 w 218"/>
              <a:gd name="T5" fmla="*/ 40 h 226"/>
              <a:gd name="T6" fmla="*/ 158 w 218"/>
              <a:gd name="T7" fmla="*/ 13 h 226"/>
              <a:gd name="T8" fmla="*/ 156 w 218"/>
              <a:gd name="T9" fmla="*/ 8 h 226"/>
              <a:gd name="T10" fmla="*/ 116 w 218"/>
              <a:gd name="T11" fmla="*/ 2 h 226"/>
              <a:gd name="T12" fmla="*/ 51 w 218"/>
              <a:gd name="T13" fmla="*/ 26 h 226"/>
              <a:gd name="T14" fmla="*/ 46 w 218"/>
              <a:gd name="T15" fmla="*/ 28 h 226"/>
              <a:gd name="T16" fmla="*/ 0 w 218"/>
              <a:gd name="T17" fmla="*/ 186 h 226"/>
              <a:gd name="T18" fmla="*/ 16 w 218"/>
              <a:gd name="T19" fmla="*/ 187 h 226"/>
              <a:gd name="T20" fmla="*/ 38 w 218"/>
              <a:gd name="T21" fmla="*/ 222 h 226"/>
              <a:gd name="T22" fmla="*/ 42 w 218"/>
              <a:gd name="T23" fmla="*/ 226 h 226"/>
              <a:gd name="T24" fmla="*/ 211 w 218"/>
              <a:gd name="T25" fmla="*/ 226 h 226"/>
              <a:gd name="T26" fmla="*/ 214 w 218"/>
              <a:gd name="T27" fmla="*/ 223 h 226"/>
              <a:gd name="T28" fmla="*/ 218 w 218"/>
              <a:gd name="T29" fmla="*/ 65 h 226"/>
              <a:gd name="T30" fmla="*/ 122 w 218"/>
              <a:gd name="T31" fmla="*/ 7 h 226"/>
              <a:gd name="T32" fmla="*/ 129 w 218"/>
              <a:gd name="T33" fmla="*/ 61 h 226"/>
              <a:gd name="T34" fmla="*/ 127 w 218"/>
              <a:gd name="T35" fmla="*/ 64 h 226"/>
              <a:gd name="T36" fmla="*/ 123 w 218"/>
              <a:gd name="T37" fmla="*/ 64 h 226"/>
              <a:gd name="T38" fmla="*/ 122 w 218"/>
              <a:gd name="T39" fmla="*/ 7 h 226"/>
              <a:gd name="T40" fmla="*/ 52 w 218"/>
              <a:gd name="T41" fmla="*/ 34 h 226"/>
              <a:gd name="T42" fmla="*/ 89 w 218"/>
              <a:gd name="T43" fmla="*/ 61 h 226"/>
              <a:gd name="T44" fmla="*/ 91 w 218"/>
              <a:gd name="T45" fmla="*/ 66 h 226"/>
              <a:gd name="T46" fmla="*/ 126 w 218"/>
              <a:gd name="T47" fmla="*/ 71 h 226"/>
              <a:gd name="T48" fmla="*/ 128 w 218"/>
              <a:gd name="T49" fmla="*/ 67 h 226"/>
              <a:gd name="T50" fmla="*/ 133 w 218"/>
              <a:gd name="T51" fmla="*/ 67 h 226"/>
              <a:gd name="T52" fmla="*/ 145 w 218"/>
              <a:gd name="T53" fmla="*/ 43 h 226"/>
              <a:gd name="T54" fmla="*/ 186 w 218"/>
              <a:gd name="T55" fmla="*/ 117 h 226"/>
              <a:gd name="T56" fmla="*/ 159 w 218"/>
              <a:gd name="T57" fmla="*/ 196 h 226"/>
              <a:gd name="T58" fmla="*/ 158 w 218"/>
              <a:gd name="T59" fmla="*/ 198 h 226"/>
              <a:gd name="T60" fmla="*/ 154 w 218"/>
              <a:gd name="T61" fmla="*/ 198 h 226"/>
              <a:gd name="T62" fmla="*/ 16 w 218"/>
              <a:gd name="T63" fmla="*/ 181 h 226"/>
              <a:gd name="T64" fmla="*/ 45 w 218"/>
              <a:gd name="T65" fmla="*/ 219 h 226"/>
              <a:gd name="T66" fmla="*/ 60 w 218"/>
              <a:gd name="T67" fmla="*/ 192 h 226"/>
              <a:gd name="T68" fmla="*/ 156 w 218"/>
              <a:gd name="T69" fmla="*/ 205 h 226"/>
              <a:gd name="T70" fmla="*/ 164 w 218"/>
              <a:gd name="T71" fmla="*/ 202 h 226"/>
              <a:gd name="T72" fmla="*/ 167 w 218"/>
              <a:gd name="T73" fmla="*/ 195 h 226"/>
              <a:gd name="T74" fmla="*/ 200 w 218"/>
              <a:gd name="T75" fmla="*/ 68 h 226"/>
              <a:gd name="T76" fmla="*/ 208 w 218"/>
              <a:gd name="T77" fmla="*/ 202 h 226"/>
              <a:gd name="T78" fmla="*/ 135 w 218"/>
              <a:gd name="T79" fmla="*/ 21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8" h="226">
                <a:moveTo>
                  <a:pt x="217" y="62"/>
                </a:moveTo>
                <a:cubicBezTo>
                  <a:pt x="216" y="61"/>
                  <a:pt x="215" y="61"/>
                  <a:pt x="215" y="61"/>
                </a:cubicBezTo>
                <a:cubicBezTo>
                  <a:pt x="210" y="61"/>
                  <a:pt x="206" y="61"/>
                  <a:pt x="201" y="61"/>
                </a:cubicBezTo>
                <a:cubicBezTo>
                  <a:pt x="202" y="55"/>
                  <a:pt x="203" y="49"/>
                  <a:pt x="205" y="44"/>
                </a:cubicBezTo>
                <a:cubicBezTo>
                  <a:pt x="205" y="43"/>
                  <a:pt x="205" y="42"/>
                  <a:pt x="204" y="42"/>
                </a:cubicBezTo>
                <a:cubicBezTo>
                  <a:pt x="204" y="41"/>
                  <a:pt x="203" y="40"/>
                  <a:pt x="202" y="40"/>
                </a:cubicBezTo>
                <a:cubicBezTo>
                  <a:pt x="183" y="37"/>
                  <a:pt x="166" y="36"/>
                  <a:pt x="148" y="36"/>
                </a:cubicBezTo>
                <a:cubicBezTo>
                  <a:pt x="151" y="28"/>
                  <a:pt x="154" y="21"/>
                  <a:pt x="158" y="13"/>
                </a:cubicBezTo>
                <a:cubicBezTo>
                  <a:pt x="158" y="12"/>
                  <a:pt x="158" y="11"/>
                  <a:pt x="158" y="10"/>
                </a:cubicBezTo>
                <a:cubicBezTo>
                  <a:pt x="158" y="9"/>
                  <a:pt x="157" y="8"/>
                  <a:pt x="156" y="8"/>
                </a:cubicBezTo>
                <a:cubicBezTo>
                  <a:pt x="144" y="4"/>
                  <a:pt x="132" y="1"/>
                  <a:pt x="120" y="0"/>
                </a:cubicBezTo>
                <a:cubicBezTo>
                  <a:pt x="118" y="0"/>
                  <a:pt x="117" y="1"/>
                  <a:pt x="116" y="2"/>
                </a:cubicBezTo>
                <a:cubicBezTo>
                  <a:pt x="113" y="14"/>
                  <a:pt x="108" y="25"/>
                  <a:pt x="103" y="36"/>
                </a:cubicBezTo>
                <a:cubicBezTo>
                  <a:pt x="84" y="36"/>
                  <a:pt x="66" y="35"/>
                  <a:pt x="51" y="26"/>
                </a:cubicBezTo>
                <a:cubicBezTo>
                  <a:pt x="50" y="26"/>
                  <a:pt x="49" y="25"/>
                  <a:pt x="48" y="26"/>
                </a:cubicBezTo>
                <a:cubicBezTo>
                  <a:pt x="47" y="26"/>
                  <a:pt x="46" y="27"/>
                  <a:pt x="46" y="28"/>
                </a:cubicBezTo>
                <a:cubicBezTo>
                  <a:pt x="38" y="73"/>
                  <a:pt x="31" y="139"/>
                  <a:pt x="1" y="183"/>
                </a:cubicBezTo>
                <a:cubicBezTo>
                  <a:pt x="0" y="184"/>
                  <a:pt x="0" y="185"/>
                  <a:pt x="0" y="186"/>
                </a:cubicBezTo>
                <a:cubicBezTo>
                  <a:pt x="1" y="187"/>
                  <a:pt x="2" y="188"/>
                  <a:pt x="4" y="188"/>
                </a:cubicBezTo>
                <a:cubicBezTo>
                  <a:pt x="8" y="188"/>
                  <a:pt x="12" y="187"/>
                  <a:pt x="16" y="187"/>
                </a:cubicBezTo>
                <a:cubicBezTo>
                  <a:pt x="24" y="187"/>
                  <a:pt x="32" y="188"/>
                  <a:pt x="41" y="189"/>
                </a:cubicBezTo>
                <a:cubicBezTo>
                  <a:pt x="39" y="201"/>
                  <a:pt x="39" y="211"/>
                  <a:pt x="38" y="222"/>
                </a:cubicBezTo>
                <a:cubicBezTo>
                  <a:pt x="38" y="223"/>
                  <a:pt x="38" y="224"/>
                  <a:pt x="39" y="225"/>
                </a:cubicBezTo>
                <a:cubicBezTo>
                  <a:pt x="40" y="225"/>
                  <a:pt x="41" y="226"/>
                  <a:pt x="42" y="226"/>
                </a:cubicBezTo>
                <a:cubicBezTo>
                  <a:pt x="70" y="225"/>
                  <a:pt x="103" y="224"/>
                  <a:pt x="135" y="224"/>
                </a:cubicBezTo>
                <a:cubicBezTo>
                  <a:pt x="161" y="224"/>
                  <a:pt x="187" y="225"/>
                  <a:pt x="211" y="226"/>
                </a:cubicBezTo>
                <a:cubicBezTo>
                  <a:pt x="212" y="226"/>
                  <a:pt x="213" y="226"/>
                  <a:pt x="213" y="225"/>
                </a:cubicBezTo>
                <a:cubicBezTo>
                  <a:pt x="214" y="225"/>
                  <a:pt x="214" y="224"/>
                  <a:pt x="214" y="223"/>
                </a:cubicBezTo>
                <a:cubicBezTo>
                  <a:pt x="214" y="216"/>
                  <a:pt x="214" y="209"/>
                  <a:pt x="214" y="202"/>
                </a:cubicBezTo>
                <a:cubicBezTo>
                  <a:pt x="214" y="156"/>
                  <a:pt x="215" y="111"/>
                  <a:pt x="218" y="65"/>
                </a:cubicBezTo>
                <a:cubicBezTo>
                  <a:pt x="218" y="64"/>
                  <a:pt x="218" y="63"/>
                  <a:pt x="217" y="62"/>
                </a:cubicBezTo>
                <a:close/>
                <a:moveTo>
                  <a:pt x="122" y="7"/>
                </a:moveTo>
                <a:cubicBezTo>
                  <a:pt x="131" y="8"/>
                  <a:pt x="141" y="10"/>
                  <a:pt x="150" y="13"/>
                </a:cubicBezTo>
                <a:cubicBezTo>
                  <a:pt x="143" y="29"/>
                  <a:pt x="136" y="45"/>
                  <a:pt x="129" y="61"/>
                </a:cubicBezTo>
                <a:cubicBezTo>
                  <a:pt x="129" y="62"/>
                  <a:pt x="128" y="63"/>
                  <a:pt x="128" y="63"/>
                </a:cubicBezTo>
                <a:cubicBezTo>
                  <a:pt x="127" y="64"/>
                  <a:pt x="127" y="64"/>
                  <a:pt x="127" y="64"/>
                </a:cubicBezTo>
                <a:cubicBezTo>
                  <a:pt x="126" y="65"/>
                  <a:pt x="126" y="65"/>
                  <a:pt x="126" y="65"/>
                </a:cubicBezTo>
                <a:cubicBezTo>
                  <a:pt x="125" y="65"/>
                  <a:pt x="124" y="65"/>
                  <a:pt x="123" y="64"/>
                </a:cubicBezTo>
                <a:cubicBezTo>
                  <a:pt x="115" y="63"/>
                  <a:pt x="106" y="61"/>
                  <a:pt x="97" y="60"/>
                </a:cubicBezTo>
                <a:cubicBezTo>
                  <a:pt x="108" y="44"/>
                  <a:pt x="116" y="26"/>
                  <a:pt x="122" y="7"/>
                </a:cubicBezTo>
                <a:close/>
                <a:moveTo>
                  <a:pt x="10" y="181"/>
                </a:moveTo>
                <a:cubicBezTo>
                  <a:pt x="38" y="137"/>
                  <a:pt x="44" y="77"/>
                  <a:pt x="52" y="34"/>
                </a:cubicBezTo>
                <a:cubicBezTo>
                  <a:pt x="66" y="41"/>
                  <a:pt x="83" y="43"/>
                  <a:pt x="100" y="43"/>
                </a:cubicBezTo>
                <a:cubicBezTo>
                  <a:pt x="96" y="49"/>
                  <a:pt x="93" y="55"/>
                  <a:pt x="89" y="61"/>
                </a:cubicBezTo>
                <a:cubicBezTo>
                  <a:pt x="88" y="62"/>
                  <a:pt x="88" y="63"/>
                  <a:pt x="89" y="64"/>
                </a:cubicBezTo>
                <a:cubicBezTo>
                  <a:pt x="89" y="65"/>
                  <a:pt x="90" y="66"/>
                  <a:pt x="91" y="66"/>
                </a:cubicBezTo>
                <a:cubicBezTo>
                  <a:pt x="101" y="68"/>
                  <a:pt x="112" y="69"/>
                  <a:pt x="122" y="71"/>
                </a:cubicBezTo>
                <a:cubicBezTo>
                  <a:pt x="123" y="71"/>
                  <a:pt x="124" y="71"/>
                  <a:pt x="126" y="71"/>
                </a:cubicBezTo>
                <a:cubicBezTo>
                  <a:pt x="127" y="71"/>
                  <a:pt x="128" y="71"/>
                  <a:pt x="130" y="70"/>
                </a:cubicBezTo>
                <a:cubicBezTo>
                  <a:pt x="128" y="67"/>
                  <a:pt x="128" y="67"/>
                  <a:pt x="128" y="67"/>
                </a:cubicBezTo>
                <a:cubicBezTo>
                  <a:pt x="130" y="70"/>
                  <a:pt x="130" y="70"/>
                  <a:pt x="130" y="70"/>
                </a:cubicBezTo>
                <a:cubicBezTo>
                  <a:pt x="131" y="70"/>
                  <a:pt x="133" y="68"/>
                  <a:pt x="133" y="67"/>
                </a:cubicBezTo>
                <a:cubicBezTo>
                  <a:pt x="134" y="66"/>
                  <a:pt x="135" y="65"/>
                  <a:pt x="135" y="64"/>
                </a:cubicBezTo>
                <a:cubicBezTo>
                  <a:pt x="138" y="57"/>
                  <a:pt x="141" y="50"/>
                  <a:pt x="145" y="43"/>
                </a:cubicBezTo>
                <a:cubicBezTo>
                  <a:pt x="162" y="43"/>
                  <a:pt x="179" y="43"/>
                  <a:pt x="197" y="46"/>
                </a:cubicBezTo>
                <a:cubicBezTo>
                  <a:pt x="193" y="67"/>
                  <a:pt x="191" y="92"/>
                  <a:pt x="186" y="117"/>
                </a:cubicBezTo>
                <a:cubicBezTo>
                  <a:pt x="182" y="143"/>
                  <a:pt x="175" y="170"/>
                  <a:pt x="161" y="191"/>
                </a:cubicBezTo>
                <a:cubicBezTo>
                  <a:pt x="160" y="193"/>
                  <a:pt x="160" y="195"/>
                  <a:pt x="159" y="196"/>
                </a:cubicBezTo>
                <a:cubicBezTo>
                  <a:pt x="159" y="197"/>
                  <a:pt x="158" y="198"/>
                  <a:pt x="158" y="198"/>
                </a:cubicBezTo>
                <a:cubicBezTo>
                  <a:pt x="158" y="198"/>
                  <a:pt x="158" y="198"/>
                  <a:pt x="158" y="198"/>
                </a:cubicBezTo>
                <a:cubicBezTo>
                  <a:pt x="157" y="198"/>
                  <a:pt x="157" y="199"/>
                  <a:pt x="156" y="199"/>
                </a:cubicBezTo>
                <a:cubicBezTo>
                  <a:pt x="156" y="199"/>
                  <a:pt x="155" y="198"/>
                  <a:pt x="154" y="198"/>
                </a:cubicBezTo>
                <a:cubicBezTo>
                  <a:pt x="123" y="194"/>
                  <a:pt x="92" y="189"/>
                  <a:pt x="61" y="185"/>
                </a:cubicBezTo>
                <a:cubicBezTo>
                  <a:pt x="47" y="183"/>
                  <a:pt x="31" y="181"/>
                  <a:pt x="16" y="181"/>
                </a:cubicBezTo>
                <a:cubicBezTo>
                  <a:pt x="14" y="181"/>
                  <a:pt x="12" y="181"/>
                  <a:pt x="10" y="181"/>
                </a:cubicBezTo>
                <a:close/>
                <a:moveTo>
                  <a:pt x="45" y="219"/>
                </a:moveTo>
                <a:cubicBezTo>
                  <a:pt x="46" y="209"/>
                  <a:pt x="46" y="200"/>
                  <a:pt x="47" y="190"/>
                </a:cubicBezTo>
                <a:cubicBezTo>
                  <a:pt x="52" y="190"/>
                  <a:pt x="56" y="191"/>
                  <a:pt x="60" y="192"/>
                </a:cubicBezTo>
                <a:cubicBezTo>
                  <a:pt x="91" y="196"/>
                  <a:pt x="122" y="201"/>
                  <a:pt x="153" y="205"/>
                </a:cubicBezTo>
                <a:cubicBezTo>
                  <a:pt x="154" y="205"/>
                  <a:pt x="155" y="205"/>
                  <a:pt x="156" y="205"/>
                </a:cubicBezTo>
                <a:cubicBezTo>
                  <a:pt x="158" y="205"/>
                  <a:pt x="159" y="205"/>
                  <a:pt x="160" y="205"/>
                </a:cubicBezTo>
                <a:cubicBezTo>
                  <a:pt x="162" y="204"/>
                  <a:pt x="163" y="203"/>
                  <a:pt x="164" y="202"/>
                </a:cubicBezTo>
                <a:cubicBezTo>
                  <a:pt x="165" y="201"/>
                  <a:pt x="165" y="199"/>
                  <a:pt x="166" y="198"/>
                </a:cubicBezTo>
                <a:cubicBezTo>
                  <a:pt x="166" y="196"/>
                  <a:pt x="167" y="195"/>
                  <a:pt x="167" y="195"/>
                </a:cubicBezTo>
                <a:cubicBezTo>
                  <a:pt x="182" y="172"/>
                  <a:pt x="189" y="145"/>
                  <a:pt x="193" y="118"/>
                </a:cubicBezTo>
                <a:cubicBezTo>
                  <a:pt x="196" y="100"/>
                  <a:pt x="198" y="83"/>
                  <a:pt x="200" y="68"/>
                </a:cubicBezTo>
                <a:cubicBezTo>
                  <a:pt x="204" y="68"/>
                  <a:pt x="207" y="68"/>
                  <a:pt x="211" y="68"/>
                </a:cubicBezTo>
                <a:cubicBezTo>
                  <a:pt x="208" y="113"/>
                  <a:pt x="208" y="157"/>
                  <a:pt x="208" y="202"/>
                </a:cubicBezTo>
                <a:cubicBezTo>
                  <a:pt x="208" y="208"/>
                  <a:pt x="208" y="214"/>
                  <a:pt x="208" y="219"/>
                </a:cubicBezTo>
                <a:cubicBezTo>
                  <a:pt x="185" y="218"/>
                  <a:pt x="160" y="218"/>
                  <a:pt x="135" y="218"/>
                </a:cubicBezTo>
                <a:cubicBezTo>
                  <a:pt x="104" y="218"/>
                  <a:pt x="73" y="218"/>
                  <a:pt x="45" y="219"/>
                </a:cubicBezTo>
                <a:close/>
              </a:path>
            </a:pathLst>
          </a:custGeom>
          <a:solidFill>
            <a:schemeClr val="tx1">
              <a:lumMod val="65000"/>
              <a:lumOff val="35000"/>
            </a:schemeClr>
          </a:solidFill>
          <a:ln>
            <a:solidFill>
              <a:schemeClr val="tx1">
                <a:lumMod val="65000"/>
                <a:lumOff val="35000"/>
              </a:schemeClr>
            </a:solidFill>
          </a:ln>
        </p:spPr>
        <p:txBody>
          <a:bodyPr vert="horz" wrap="square" lIns="68580" tIns="34290" rIns="68580" bIns="34290" numCol="1" anchor="t" anchorCtr="0" compatLnSpc="1"/>
          <a:lstStyle/>
          <a:p>
            <a:endParaRPr lang="zh-CN" altLang="en-US">
              <a:solidFill>
                <a:schemeClr val="tx1">
                  <a:lumMod val="75000"/>
                  <a:lumOff val="25000"/>
                </a:schemeClr>
              </a:solidFill>
            </a:endParaRPr>
          </a:p>
        </p:txBody>
      </p:sp>
      <p:sp>
        <p:nvSpPr>
          <p:cNvPr id="70" name="Freeform 5"/>
          <p:cNvSpPr>
            <a:spLocks noEditPoints="1"/>
          </p:cNvSpPr>
          <p:nvPr/>
        </p:nvSpPr>
        <p:spPr bwMode="auto">
          <a:xfrm rot="169628">
            <a:off x="4867125" y="2016506"/>
            <a:ext cx="971550" cy="1006389"/>
          </a:xfrm>
          <a:custGeom>
            <a:avLst/>
            <a:gdLst>
              <a:gd name="T0" fmla="*/ 215 w 218"/>
              <a:gd name="T1" fmla="*/ 61 h 226"/>
              <a:gd name="T2" fmla="*/ 205 w 218"/>
              <a:gd name="T3" fmla="*/ 44 h 226"/>
              <a:gd name="T4" fmla="*/ 202 w 218"/>
              <a:gd name="T5" fmla="*/ 40 h 226"/>
              <a:gd name="T6" fmla="*/ 158 w 218"/>
              <a:gd name="T7" fmla="*/ 13 h 226"/>
              <a:gd name="T8" fmla="*/ 156 w 218"/>
              <a:gd name="T9" fmla="*/ 8 h 226"/>
              <a:gd name="T10" fmla="*/ 116 w 218"/>
              <a:gd name="T11" fmla="*/ 2 h 226"/>
              <a:gd name="T12" fmla="*/ 51 w 218"/>
              <a:gd name="T13" fmla="*/ 26 h 226"/>
              <a:gd name="T14" fmla="*/ 46 w 218"/>
              <a:gd name="T15" fmla="*/ 28 h 226"/>
              <a:gd name="T16" fmla="*/ 0 w 218"/>
              <a:gd name="T17" fmla="*/ 186 h 226"/>
              <a:gd name="T18" fmla="*/ 16 w 218"/>
              <a:gd name="T19" fmla="*/ 187 h 226"/>
              <a:gd name="T20" fmla="*/ 38 w 218"/>
              <a:gd name="T21" fmla="*/ 222 h 226"/>
              <a:gd name="T22" fmla="*/ 42 w 218"/>
              <a:gd name="T23" fmla="*/ 226 h 226"/>
              <a:gd name="T24" fmla="*/ 211 w 218"/>
              <a:gd name="T25" fmla="*/ 226 h 226"/>
              <a:gd name="T26" fmla="*/ 214 w 218"/>
              <a:gd name="T27" fmla="*/ 223 h 226"/>
              <a:gd name="T28" fmla="*/ 218 w 218"/>
              <a:gd name="T29" fmla="*/ 65 h 226"/>
              <a:gd name="T30" fmla="*/ 122 w 218"/>
              <a:gd name="T31" fmla="*/ 7 h 226"/>
              <a:gd name="T32" fmla="*/ 129 w 218"/>
              <a:gd name="T33" fmla="*/ 61 h 226"/>
              <a:gd name="T34" fmla="*/ 127 w 218"/>
              <a:gd name="T35" fmla="*/ 64 h 226"/>
              <a:gd name="T36" fmla="*/ 123 w 218"/>
              <a:gd name="T37" fmla="*/ 64 h 226"/>
              <a:gd name="T38" fmla="*/ 122 w 218"/>
              <a:gd name="T39" fmla="*/ 7 h 226"/>
              <a:gd name="T40" fmla="*/ 52 w 218"/>
              <a:gd name="T41" fmla="*/ 34 h 226"/>
              <a:gd name="T42" fmla="*/ 89 w 218"/>
              <a:gd name="T43" fmla="*/ 61 h 226"/>
              <a:gd name="T44" fmla="*/ 91 w 218"/>
              <a:gd name="T45" fmla="*/ 66 h 226"/>
              <a:gd name="T46" fmla="*/ 126 w 218"/>
              <a:gd name="T47" fmla="*/ 71 h 226"/>
              <a:gd name="T48" fmla="*/ 128 w 218"/>
              <a:gd name="T49" fmla="*/ 67 h 226"/>
              <a:gd name="T50" fmla="*/ 133 w 218"/>
              <a:gd name="T51" fmla="*/ 67 h 226"/>
              <a:gd name="T52" fmla="*/ 145 w 218"/>
              <a:gd name="T53" fmla="*/ 43 h 226"/>
              <a:gd name="T54" fmla="*/ 186 w 218"/>
              <a:gd name="T55" fmla="*/ 117 h 226"/>
              <a:gd name="T56" fmla="*/ 159 w 218"/>
              <a:gd name="T57" fmla="*/ 196 h 226"/>
              <a:gd name="T58" fmla="*/ 158 w 218"/>
              <a:gd name="T59" fmla="*/ 198 h 226"/>
              <a:gd name="T60" fmla="*/ 154 w 218"/>
              <a:gd name="T61" fmla="*/ 198 h 226"/>
              <a:gd name="T62" fmla="*/ 16 w 218"/>
              <a:gd name="T63" fmla="*/ 181 h 226"/>
              <a:gd name="T64" fmla="*/ 45 w 218"/>
              <a:gd name="T65" fmla="*/ 219 h 226"/>
              <a:gd name="T66" fmla="*/ 60 w 218"/>
              <a:gd name="T67" fmla="*/ 192 h 226"/>
              <a:gd name="T68" fmla="*/ 156 w 218"/>
              <a:gd name="T69" fmla="*/ 205 h 226"/>
              <a:gd name="T70" fmla="*/ 164 w 218"/>
              <a:gd name="T71" fmla="*/ 202 h 226"/>
              <a:gd name="T72" fmla="*/ 167 w 218"/>
              <a:gd name="T73" fmla="*/ 195 h 226"/>
              <a:gd name="T74" fmla="*/ 200 w 218"/>
              <a:gd name="T75" fmla="*/ 68 h 226"/>
              <a:gd name="T76" fmla="*/ 208 w 218"/>
              <a:gd name="T77" fmla="*/ 202 h 226"/>
              <a:gd name="T78" fmla="*/ 135 w 218"/>
              <a:gd name="T79" fmla="*/ 21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8" h="226">
                <a:moveTo>
                  <a:pt x="217" y="62"/>
                </a:moveTo>
                <a:cubicBezTo>
                  <a:pt x="216" y="61"/>
                  <a:pt x="215" y="61"/>
                  <a:pt x="215" y="61"/>
                </a:cubicBezTo>
                <a:cubicBezTo>
                  <a:pt x="210" y="61"/>
                  <a:pt x="206" y="61"/>
                  <a:pt x="201" y="61"/>
                </a:cubicBezTo>
                <a:cubicBezTo>
                  <a:pt x="202" y="55"/>
                  <a:pt x="203" y="49"/>
                  <a:pt x="205" y="44"/>
                </a:cubicBezTo>
                <a:cubicBezTo>
                  <a:pt x="205" y="43"/>
                  <a:pt x="205" y="42"/>
                  <a:pt x="204" y="42"/>
                </a:cubicBezTo>
                <a:cubicBezTo>
                  <a:pt x="204" y="41"/>
                  <a:pt x="203" y="40"/>
                  <a:pt x="202" y="40"/>
                </a:cubicBezTo>
                <a:cubicBezTo>
                  <a:pt x="183" y="37"/>
                  <a:pt x="166" y="36"/>
                  <a:pt x="148" y="36"/>
                </a:cubicBezTo>
                <a:cubicBezTo>
                  <a:pt x="151" y="28"/>
                  <a:pt x="154" y="21"/>
                  <a:pt x="158" y="13"/>
                </a:cubicBezTo>
                <a:cubicBezTo>
                  <a:pt x="158" y="12"/>
                  <a:pt x="158" y="11"/>
                  <a:pt x="158" y="10"/>
                </a:cubicBezTo>
                <a:cubicBezTo>
                  <a:pt x="158" y="9"/>
                  <a:pt x="157" y="8"/>
                  <a:pt x="156" y="8"/>
                </a:cubicBezTo>
                <a:cubicBezTo>
                  <a:pt x="144" y="4"/>
                  <a:pt x="132" y="1"/>
                  <a:pt x="120" y="0"/>
                </a:cubicBezTo>
                <a:cubicBezTo>
                  <a:pt x="118" y="0"/>
                  <a:pt x="117" y="1"/>
                  <a:pt x="116" y="2"/>
                </a:cubicBezTo>
                <a:cubicBezTo>
                  <a:pt x="113" y="14"/>
                  <a:pt x="108" y="25"/>
                  <a:pt x="103" y="36"/>
                </a:cubicBezTo>
                <a:cubicBezTo>
                  <a:pt x="84" y="36"/>
                  <a:pt x="66" y="35"/>
                  <a:pt x="51" y="26"/>
                </a:cubicBezTo>
                <a:cubicBezTo>
                  <a:pt x="50" y="26"/>
                  <a:pt x="49" y="25"/>
                  <a:pt x="48" y="26"/>
                </a:cubicBezTo>
                <a:cubicBezTo>
                  <a:pt x="47" y="26"/>
                  <a:pt x="46" y="27"/>
                  <a:pt x="46" y="28"/>
                </a:cubicBezTo>
                <a:cubicBezTo>
                  <a:pt x="38" y="73"/>
                  <a:pt x="31" y="139"/>
                  <a:pt x="1" y="183"/>
                </a:cubicBezTo>
                <a:cubicBezTo>
                  <a:pt x="0" y="184"/>
                  <a:pt x="0" y="185"/>
                  <a:pt x="0" y="186"/>
                </a:cubicBezTo>
                <a:cubicBezTo>
                  <a:pt x="1" y="187"/>
                  <a:pt x="2" y="188"/>
                  <a:pt x="4" y="188"/>
                </a:cubicBezTo>
                <a:cubicBezTo>
                  <a:pt x="8" y="188"/>
                  <a:pt x="12" y="187"/>
                  <a:pt x="16" y="187"/>
                </a:cubicBezTo>
                <a:cubicBezTo>
                  <a:pt x="24" y="187"/>
                  <a:pt x="32" y="188"/>
                  <a:pt x="41" y="189"/>
                </a:cubicBezTo>
                <a:cubicBezTo>
                  <a:pt x="39" y="201"/>
                  <a:pt x="39" y="211"/>
                  <a:pt x="38" y="222"/>
                </a:cubicBezTo>
                <a:cubicBezTo>
                  <a:pt x="38" y="223"/>
                  <a:pt x="38" y="224"/>
                  <a:pt x="39" y="225"/>
                </a:cubicBezTo>
                <a:cubicBezTo>
                  <a:pt x="40" y="225"/>
                  <a:pt x="41" y="226"/>
                  <a:pt x="42" y="226"/>
                </a:cubicBezTo>
                <a:cubicBezTo>
                  <a:pt x="70" y="225"/>
                  <a:pt x="103" y="224"/>
                  <a:pt x="135" y="224"/>
                </a:cubicBezTo>
                <a:cubicBezTo>
                  <a:pt x="161" y="224"/>
                  <a:pt x="187" y="225"/>
                  <a:pt x="211" y="226"/>
                </a:cubicBezTo>
                <a:cubicBezTo>
                  <a:pt x="212" y="226"/>
                  <a:pt x="213" y="226"/>
                  <a:pt x="213" y="225"/>
                </a:cubicBezTo>
                <a:cubicBezTo>
                  <a:pt x="214" y="225"/>
                  <a:pt x="214" y="224"/>
                  <a:pt x="214" y="223"/>
                </a:cubicBezTo>
                <a:cubicBezTo>
                  <a:pt x="214" y="216"/>
                  <a:pt x="214" y="209"/>
                  <a:pt x="214" y="202"/>
                </a:cubicBezTo>
                <a:cubicBezTo>
                  <a:pt x="214" y="156"/>
                  <a:pt x="215" y="111"/>
                  <a:pt x="218" y="65"/>
                </a:cubicBezTo>
                <a:cubicBezTo>
                  <a:pt x="218" y="64"/>
                  <a:pt x="218" y="63"/>
                  <a:pt x="217" y="62"/>
                </a:cubicBezTo>
                <a:close/>
                <a:moveTo>
                  <a:pt x="122" y="7"/>
                </a:moveTo>
                <a:cubicBezTo>
                  <a:pt x="131" y="8"/>
                  <a:pt x="141" y="10"/>
                  <a:pt x="150" y="13"/>
                </a:cubicBezTo>
                <a:cubicBezTo>
                  <a:pt x="143" y="29"/>
                  <a:pt x="136" y="45"/>
                  <a:pt x="129" y="61"/>
                </a:cubicBezTo>
                <a:cubicBezTo>
                  <a:pt x="129" y="62"/>
                  <a:pt x="128" y="63"/>
                  <a:pt x="128" y="63"/>
                </a:cubicBezTo>
                <a:cubicBezTo>
                  <a:pt x="127" y="64"/>
                  <a:pt x="127" y="64"/>
                  <a:pt x="127" y="64"/>
                </a:cubicBezTo>
                <a:cubicBezTo>
                  <a:pt x="126" y="65"/>
                  <a:pt x="126" y="65"/>
                  <a:pt x="126" y="65"/>
                </a:cubicBezTo>
                <a:cubicBezTo>
                  <a:pt x="125" y="65"/>
                  <a:pt x="124" y="65"/>
                  <a:pt x="123" y="64"/>
                </a:cubicBezTo>
                <a:cubicBezTo>
                  <a:pt x="115" y="63"/>
                  <a:pt x="106" y="61"/>
                  <a:pt x="97" y="60"/>
                </a:cubicBezTo>
                <a:cubicBezTo>
                  <a:pt x="108" y="44"/>
                  <a:pt x="116" y="26"/>
                  <a:pt x="122" y="7"/>
                </a:cubicBezTo>
                <a:close/>
                <a:moveTo>
                  <a:pt x="10" y="181"/>
                </a:moveTo>
                <a:cubicBezTo>
                  <a:pt x="38" y="137"/>
                  <a:pt x="44" y="77"/>
                  <a:pt x="52" y="34"/>
                </a:cubicBezTo>
                <a:cubicBezTo>
                  <a:pt x="66" y="41"/>
                  <a:pt x="83" y="43"/>
                  <a:pt x="100" y="43"/>
                </a:cubicBezTo>
                <a:cubicBezTo>
                  <a:pt x="96" y="49"/>
                  <a:pt x="93" y="55"/>
                  <a:pt x="89" y="61"/>
                </a:cubicBezTo>
                <a:cubicBezTo>
                  <a:pt x="88" y="62"/>
                  <a:pt x="88" y="63"/>
                  <a:pt x="89" y="64"/>
                </a:cubicBezTo>
                <a:cubicBezTo>
                  <a:pt x="89" y="65"/>
                  <a:pt x="90" y="66"/>
                  <a:pt x="91" y="66"/>
                </a:cubicBezTo>
                <a:cubicBezTo>
                  <a:pt x="101" y="68"/>
                  <a:pt x="112" y="69"/>
                  <a:pt x="122" y="71"/>
                </a:cubicBezTo>
                <a:cubicBezTo>
                  <a:pt x="123" y="71"/>
                  <a:pt x="124" y="71"/>
                  <a:pt x="126" y="71"/>
                </a:cubicBezTo>
                <a:cubicBezTo>
                  <a:pt x="127" y="71"/>
                  <a:pt x="128" y="71"/>
                  <a:pt x="130" y="70"/>
                </a:cubicBezTo>
                <a:cubicBezTo>
                  <a:pt x="128" y="67"/>
                  <a:pt x="128" y="67"/>
                  <a:pt x="128" y="67"/>
                </a:cubicBezTo>
                <a:cubicBezTo>
                  <a:pt x="130" y="70"/>
                  <a:pt x="130" y="70"/>
                  <a:pt x="130" y="70"/>
                </a:cubicBezTo>
                <a:cubicBezTo>
                  <a:pt x="131" y="70"/>
                  <a:pt x="133" y="68"/>
                  <a:pt x="133" y="67"/>
                </a:cubicBezTo>
                <a:cubicBezTo>
                  <a:pt x="134" y="66"/>
                  <a:pt x="135" y="65"/>
                  <a:pt x="135" y="64"/>
                </a:cubicBezTo>
                <a:cubicBezTo>
                  <a:pt x="138" y="57"/>
                  <a:pt x="141" y="50"/>
                  <a:pt x="145" y="43"/>
                </a:cubicBezTo>
                <a:cubicBezTo>
                  <a:pt x="162" y="43"/>
                  <a:pt x="179" y="43"/>
                  <a:pt x="197" y="46"/>
                </a:cubicBezTo>
                <a:cubicBezTo>
                  <a:pt x="193" y="67"/>
                  <a:pt x="191" y="92"/>
                  <a:pt x="186" y="117"/>
                </a:cubicBezTo>
                <a:cubicBezTo>
                  <a:pt x="182" y="143"/>
                  <a:pt x="175" y="170"/>
                  <a:pt x="161" y="191"/>
                </a:cubicBezTo>
                <a:cubicBezTo>
                  <a:pt x="160" y="193"/>
                  <a:pt x="160" y="195"/>
                  <a:pt x="159" y="196"/>
                </a:cubicBezTo>
                <a:cubicBezTo>
                  <a:pt x="159" y="197"/>
                  <a:pt x="158" y="198"/>
                  <a:pt x="158" y="198"/>
                </a:cubicBezTo>
                <a:cubicBezTo>
                  <a:pt x="158" y="198"/>
                  <a:pt x="158" y="198"/>
                  <a:pt x="158" y="198"/>
                </a:cubicBezTo>
                <a:cubicBezTo>
                  <a:pt x="157" y="198"/>
                  <a:pt x="157" y="199"/>
                  <a:pt x="156" y="199"/>
                </a:cubicBezTo>
                <a:cubicBezTo>
                  <a:pt x="156" y="199"/>
                  <a:pt x="155" y="198"/>
                  <a:pt x="154" y="198"/>
                </a:cubicBezTo>
                <a:cubicBezTo>
                  <a:pt x="123" y="194"/>
                  <a:pt x="92" y="189"/>
                  <a:pt x="61" y="185"/>
                </a:cubicBezTo>
                <a:cubicBezTo>
                  <a:pt x="47" y="183"/>
                  <a:pt x="31" y="181"/>
                  <a:pt x="16" y="181"/>
                </a:cubicBezTo>
                <a:cubicBezTo>
                  <a:pt x="14" y="181"/>
                  <a:pt x="12" y="181"/>
                  <a:pt x="10" y="181"/>
                </a:cubicBezTo>
                <a:close/>
                <a:moveTo>
                  <a:pt x="45" y="219"/>
                </a:moveTo>
                <a:cubicBezTo>
                  <a:pt x="46" y="209"/>
                  <a:pt x="46" y="200"/>
                  <a:pt x="47" y="190"/>
                </a:cubicBezTo>
                <a:cubicBezTo>
                  <a:pt x="52" y="190"/>
                  <a:pt x="56" y="191"/>
                  <a:pt x="60" y="192"/>
                </a:cubicBezTo>
                <a:cubicBezTo>
                  <a:pt x="91" y="196"/>
                  <a:pt x="122" y="201"/>
                  <a:pt x="153" y="205"/>
                </a:cubicBezTo>
                <a:cubicBezTo>
                  <a:pt x="154" y="205"/>
                  <a:pt x="155" y="205"/>
                  <a:pt x="156" y="205"/>
                </a:cubicBezTo>
                <a:cubicBezTo>
                  <a:pt x="158" y="205"/>
                  <a:pt x="159" y="205"/>
                  <a:pt x="160" y="205"/>
                </a:cubicBezTo>
                <a:cubicBezTo>
                  <a:pt x="162" y="204"/>
                  <a:pt x="163" y="203"/>
                  <a:pt x="164" y="202"/>
                </a:cubicBezTo>
                <a:cubicBezTo>
                  <a:pt x="165" y="201"/>
                  <a:pt x="165" y="199"/>
                  <a:pt x="166" y="198"/>
                </a:cubicBezTo>
                <a:cubicBezTo>
                  <a:pt x="166" y="196"/>
                  <a:pt x="167" y="195"/>
                  <a:pt x="167" y="195"/>
                </a:cubicBezTo>
                <a:cubicBezTo>
                  <a:pt x="182" y="172"/>
                  <a:pt x="189" y="145"/>
                  <a:pt x="193" y="118"/>
                </a:cubicBezTo>
                <a:cubicBezTo>
                  <a:pt x="196" y="100"/>
                  <a:pt x="198" y="83"/>
                  <a:pt x="200" y="68"/>
                </a:cubicBezTo>
                <a:cubicBezTo>
                  <a:pt x="204" y="68"/>
                  <a:pt x="207" y="68"/>
                  <a:pt x="211" y="68"/>
                </a:cubicBezTo>
                <a:cubicBezTo>
                  <a:pt x="208" y="113"/>
                  <a:pt x="208" y="157"/>
                  <a:pt x="208" y="202"/>
                </a:cubicBezTo>
                <a:cubicBezTo>
                  <a:pt x="208" y="208"/>
                  <a:pt x="208" y="214"/>
                  <a:pt x="208" y="219"/>
                </a:cubicBezTo>
                <a:cubicBezTo>
                  <a:pt x="185" y="218"/>
                  <a:pt x="160" y="218"/>
                  <a:pt x="135" y="218"/>
                </a:cubicBezTo>
                <a:cubicBezTo>
                  <a:pt x="104" y="218"/>
                  <a:pt x="73" y="218"/>
                  <a:pt x="45" y="219"/>
                </a:cubicBezTo>
                <a:close/>
              </a:path>
            </a:pathLst>
          </a:custGeom>
          <a:solidFill>
            <a:schemeClr val="accent1"/>
          </a:solidFill>
          <a:ln>
            <a:solidFill>
              <a:schemeClr val="accent1"/>
            </a:solidFill>
          </a:ln>
        </p:spPr>
        <p:txBody>
          <a:bodyPr vert="horz" wrap="square" lIns="68580" tIns="34290" rIns="68580" bIns="34290" numCol="1" anchor="t" anchorCtr="0" compatLnSpc="1"/>
          <a:lstStyle/>
          <a:p>
            <a:endParaRPr lang="zh-CN" altLang="en-US">
              <a:solidFill>
                <a:schemeClr val="tx1">
                  <a:lumMod val="75000"/>
                  <a:lumOff val="25000"/>
                </a:schemeClr>
              </a:solidFill>
            </a:endParaRPr>
          </a:p>
        </p:txBody>
      </p:sp>
      <p:sp>
        <p:nvSpPr>
          <p:cNvPr id="71" name="Freeform 5"/>
          <p:cNvSpPr>
            <a:spLocks noEditPoints="1"/>
          </p:cNvSpPr>
          <p:nvPr/>
        </p:nvSpPr>
        <p:spPr bwMode="auto">
          <a:xfrm rot="169628">
            <a:off x="6800018" y="1708931"/>
            <a:ext cx="971550" cy="1006389"/>
          </a:xfrm>
          <a:custGeom>
            <a:avLst/>
            <a:gdLst>
              <a:gd name="T0" fmla="*/ 215 w 218"/>
              <a:gd name="T1" fmla="*/ 61 h 226"/>
              <a:gd name="T2" fmla="*/ 205 w 218"/>
              <a:gd name="T3" fmla="*/ 44 h 226"/>
              <a:gd name="T4" fmla="*/ 202 w 218"/>
              <a:gd name="T5" fmla="*/ 40 h 226"/>
              <a:gd name="T6" fmla="*/ 158 w 218"/>
              <a:gd name="T7" fmla="*/ 13 h 226"/>
              <a:gd name="T8" fmla="*/ 156 w 218"/>
              <a:gd name="T9" fmla="*/ 8 h 226"/>
              <a:gd name="T10" fmla="*/ 116 w 218"/>
              <a:gd name="T11" fmla="*/ 2 h 226"/>
              <a:gd name="T12" fmla="*/ 51 w 218"/>
              <a:gd name="T13" fmla="*/ 26 h 226"/>
              <a:gd name="T14" fmla="*/ 46 w 218"/>
              <a:gd name="T15" fmla="*/ 28 h 226"/>
              <a:gd name="T16" fmla="*/ 0 w 218"/>
              <a:gd name="T17" fmla="*/ 186 h 226"/>
              <a:gd name="T18" fmla="*/ 16 w 218"/>
              <a:gd name="T19" fmla="*/ 187 h 226"/>
              <a:gd name="T20" fmla="*/ 38 w 218"/>
              <a:gd name="T21" fmla="*/ 222 h 226"/>
              <a:gd name="T22" fmla="*/ 42 w 218"/>
              <a:gd name="T23" fmla="*/ 226 h 226"/>
              <a:gd name="T24" fmla="*/ 211 w 218"/>
              <a:gd name="T25" fmla="*/ 226 h 226"/>
              <a:gd name="T26" fmla="*/ 214 w 218"/>
              <a:gd name="T27" fmla="*/ 223 h 226"/>
              <a:gd name="T28" fmla="*/ 218 w 218"/>
              <a:gd name="T29" fmla="*/ 65 h 226"/>
              <a:gd name="T30" fmla="*/ 122 w 218"/>
              <a:gd name="T31" fmla="*/ 7 h 226"/>
              <a:gd name="T32" fmla="*/ 129 w 218"/>
              <a:gd name="T33" fmla="*/ 61 h 226"/>
              <a:gd name="T34" fmla="*/ 127 w 218"/>
              <a:gd name="T35" fmla="*/ 64 h 226"/>
              <a:gd name="T36" fmla="*/ 123 w 218"/>
              <a:gd name="T37" fmla="*/ 64 h 226"/>
              <a:gd name="T38" fmla="*/ 122 w 218"/>
              <a:gd name="T39" fmla="*/ 7 h 226"/>
              <a:gd name="T40" fmla="*/ 52 w 218"/>
              <a:gd name="T41" fmla="*/ 34 h 226"/>
              <a:gd name="T42" fmla="*/ 89 w 218"/>
              <a:gd name="T43" fmla="*/ 61 h 226"/>
              <a:gd name="T44" fmla="*/ 91 w 218"/>
              <a:gd name="T45" fmla="*/ 66 h 226"/>
              <a:gd name="T46" fmla="*/ 126 w 218"/>
              <a:gd name="T47" fmla="*/ 71 h 226"/>
              <a:gd name="T48" fmla="*/ 128 w 218"/>
              <a:gd name="T49" fmla="*/ 67 h 226"/>
              <a:gd name="T50" fmla="*/ 133 w 218"/>
              <a:gd name="T51" fmla="*/ 67 h 226"/>
              <a:gd name="T52" fmla="*/ 145 w 218"/>
              <a:gd name="T53" fmla="*/ 43 h 226"/>
              <a:gd name="T54" fmla="*/ 186 w 218"/>
              <a:gd name="T55" fmla="*/ 117 h 226"/>
              <a:gd name="T56" fmla="*/ 159 w 218"/>
              <a:gd name="T57" fmla="*/ 196 h 226"/>
              <a:gd name="T58" fmla="*/ 158 w 218"/>
              <a:gd name="T59" fmla="*/ 198 h 226"/>
              <a:gd name="T60" fmla="*/ 154 w 218"/>
              <a:gd name="T61" fmla="*/ 198 h 226"/>
              <a:gd name="T62" fmla="*/ 16 w 218"/>
              <a:gd name="T63" fmla="*/ 181 h 226"/>
              <a:gd name="T64" fmla="*/ 45 w 218"/>
              <a:gd name="T65" fmla="*/ 219 h 226"/>
              <a:gd name="T66" fmla="*/ 60 w 218"/>
              <a:gd name="T67" fmla="*/ 192 h 226"/>
              <a:gd name="T68" fmla="*/ 156 w 218"/>
              <a:gd name="T69" fmla="*/ 205 h 226"/>
              <a:gd name="T70" fmla="*/ 164 w 218"/>
              <a:gd name="T71" fmla="*/ 202 h 226"/>
              <a:gd name="T72" fmla="*/ 167 w 218"/>
              <a:gd name="T73" fmla="*/ 195 h 226"/>
              <a:gd name="T74" fmla="*/ 200 w 218"/>
              <a:gd name="T75" fmla="*/ 68 h 226"/>
              <a:gd name="T76" fmla="*/ 208 w 218"/>
              <a:gd name="T77" fmla="*/ 202 h 226"/>
              <a:gd name="T78" fmla="*/ 135 w 218"/>
              <a:gd name="T79" fmla="*/ 21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8" h="226">
                <a:moveTo>
                  <a:pt x="217" y="62"/>
                </a:moveTo>
                <a:cubicBezTo>
                  <a:pt x="216" y="61"/>
                  <a:pt x="215" y="61"/>
                  <a:pt x="215" y="61"/>
                </a:cubicBezTo>
                <a:cubicBezTo>
                  <a:pt x="210" y="61"/>
                  <a:pt x="206" y="61"/>
                  <a:pt x="201" y="61"/>
                </a:cubicBezTo>
                <a:cubicBezTo>
                  <a:pt x="202" y="55"/>
                  <a:pt x="203" y="49"/>
                  <a:pt x="205" y="44"/>
                </a:cubicBezTo>
                <a:cubicBezTo>
                  <a:pt x="205" y="43"/>
                  <a:pt x="205" y="42"/>
                  <a:pt x="204" y="42"/>
                </a:cubicBezTo>
                <a:cubicBezTo>
                  <a:pt x="204" y="41"/>
                  <a:pt x="203" y="40"/>
                  <a:pt x="202" y="40"/>
                </a:cubicBezTo>
                <a:cubicBezTo>
                  <a:pt x="183" y="37"/>
                  <a:pt x="166" y="36"/>
                  <a:pt x="148" y="36"/>
                </a:cubicBezTo>
                <a:cubicBezTo>
                  <a:pt x="151" y="28"/>
                  <a:pt x="154" y="21"/>
                  <a:pt x="158" y="13"/>
                </a:cubicBezTo>
                <a:cubicBezTo>
                  <a:pt x="158" y="12"/>
                  <a:pt x="158" y="11"/>
                  <a:pt x="158" y="10"/>
                </a:cubicBezTo>
                <a:cubicBezTo>
                  <a:pt x="158" y="9"/>
                  <a:pt x="157" y="8"/>
                  <a:pt x="156" y="8"/>
                </a:cubicBezTo>
                <a:cubicBezTo>
                  <a:pt x="144" y="4"/>
                  <a:pt x="132" y="1"/>
                  <a:pt x="120" y="0"/>
                </a:cubicBezTo>
                <a:cubicBezTo>
                  <a:pt x="118" y="0"/>
                  <a:pt x="117" y="1"/>
                  <a:pt x="116" y="2"/>
                </a:cubicBezTo>
                <a:cubicBezTo>
                  <a:pt x="113" y="14"/>
                  <a:pt x="108" y="25"/>
                  <a:pt x="103" y="36"/>
                </a:cubicBezTo>
                <a:cubicBezTo>
                  <a:pt x="84" y="36"/>
                  <a:pt x="66" y="35"/>
                  <a:pt x="51" y="26"/>
                </a:cubicBezTo>
                <a:cubicBezTo>
                  <a:pt x="50" y="26"/>
                  <a:pt x="49" y="25"/>
                  <a:pt x="48" y="26"/>
                </a:cubicBezTo>
                <a:cubicBezTo>
                  <a:pt x="47" y="26"/>
                  <a:pt x="46" y="27"/>
                  <a:pt x="46" y="28"/>
                </a:cubicBezTo>
                <a:cubicBezTo>
                  <a:pt x="38" y="73"/>
                  <a:pt x="31" y="139"/>
                  <a:pt x="1" y="183"/>
                </a:cubicBezTo>
                <a:cubicBezTo>
                  <a:pt x="0" y="184"/>
                  <a:pt x="0" y="185"/>
                  <a:pt x="0" y="186"/>
                </a:cubicBezTo>
                <a:cubicBezTo>
                  <a:pt x="1" y="187"/>
                  <a:pt x="2" y="188"/>
                  <a:pt x="4" y="188"/>
                </a:cubicBezTo>
                <a:cubicBezTo>
                  <a:pt x="8" y="188"/>
                  <a:pt x="12" y="187"/>
                  <a:pt x="16" y="187"/>
                </a:cubicBezTo>
                <a:cubicBezTo>
                  <a:pt x="24" y="187"/>
                  <a:pt x="32" y="188"/>
                  <a:pt x="41" y="189"/>
                </a:cubicBezTo>
                <a:cubicBezTo>
                  <a:pt x="39" y="201"/>
                  <a:pt x="39" y="211"/>
                  <a:pt x="38" y="222"/>
                </a:cubicBezTo>
                <a:cubicBezTo>
                  <a:pt x="38" y="223"/>
                  <a:pt x="38" y="224"/>
                  <a:pt x="39" y="225"/>
                </a:cubicBezTo>
                <a:cubicBezTo>
                  <a:pt x="40" y="225"/>
                  <a:pt x="41" y="226"/>
                  <a:pt x="42" y="226"/>
                </a:cubicBezTo>
                <a:cubicBezTo>
                  <a:pt x="70" y="225"/>
                  <a:pt x="103" y="224"/>
                  <a:pt x="135" y="224"/>
                </a:cubicBezTo>
                <a:cubicBezTo>
                  <a:pt x="161" y="224"/>
                  <a:pt x="187" y="225"/>
                  <a:pt x="211" y="226"/>
                </a:cubicBezTo>
                <a:cubicBezTo>
                  <a:pt x="212" y="226"/>
                  <a:pt x="213" y="226"/>
                  <a:pt x="213" y="225"/>
                </a:cubicBezTo>
                <a:cubicBezTo>
                  <a:pt x="214" y="225"/>
                  <a:pt x="214" y="224"/>
                  <a:pt x="214" y="223"/>
                </a:cubicBezTo>
                <a:cubicBezTo>
                  <a:pt x="214" y="216"/>
                  <a:pt x="214" y="209"/>
                  <a:pt x="214" y="202"/>
                </a:cubicBezTo>
                <a:cubicBezTo>
                  <a:pt x="214" y="156"/>
                  <a:pt x="215" y="111"/>
                  <a:pt x="218" y="65"/>
                </a:cubicBezTo>
                <a:cubicBezTo>
                  <a:pt x="218" y="64"/>
                  <a:pt x="218" y="63"/>
                  <a:pt x="217" y="62"/>
                </a:cubicBezTo>
                <a:close/>
                <a:moveTo>
                  <a:pt x="122" y="7"/>
                </a:moveTo>
                <a:cubicBezTo>
                  <a:pt x="131" y="8"/>
                  <a:pt x="141" y="10"/>
                  <a:pt x="150" y="13"/>
                </a:cubicBezTo>
                <a:cubicBezTo>
                  <a:pt x="143" y="29"/>
                  <a:pt x="136" y="45"/>
                  <a:pt x="129" y="61"/>
                </a:cubicBezTo>
                <a:cubicBezTo>
                  <a:pt x="129" y="62"/>
                  <a:pt x="128" y="63"/>
                  <a:pt x="128" y="63"/>
                </a:cubicBezTo>
                <a:cubicBezTo>
                  <a:pt x="127" y="64"/>
                  <a:pt x="127" y="64"/>
                  <a:pt x="127" y="64"/>
                </a:cubicBezTo>
                <a:cubicBezTo>
                  <a:pt x="126" y="65"/>
                  <a:pt x="126" y="65"/>
                  <a:pt x="126" y="65"/>
                </a:cubicBezTo>
                <a:cubicBezTo>
                  <a:pt x="125" y="65"/>
                  <a:pt x="124" y="65"/>
                  <a:pt x="123" y="64"/>
                </a:cubicBezTo>
                <a:cubicBezTo>
                  <a:pt x="115" y="63"/>
                  <a:pt x="106" y="61"/>
                  <a:pt x="97" y="60"/>
                </a:cubicBezTo>
                <a:cubicBezTo>
                  <a:pt x="108" y="44"/>
                  <a:pt x="116" y="26"/>
                  <a:pt x="122" y="7"/>
                </a:cubicBezTo>
                <a:close/>
                <a:moveTo>
                  <a:pt x="10" y="181"/>
                </a:moveTo>
                <a:cubicBezTo>
                  <a:pt x="38" y="137"/>
                  <a:pt x="44" y="77"/>
                  <a:pt x="52" y="34"/>
                </a:cubicBezTo>
                <a:cubicBezTo>
                  <a:pt x="66" y="41"/>
                  <a:pt x="83" y="43"/>
                  <a:pt x="100" y="43"/>
                </a:cubicBezTo>
                <a:cubicBezTo>
                  <a:pt x="96" y="49"/>
                  <a:pt x="93" y="55"/>
                  <a:pt x="89" y="61"/>
                </a:cubicBezTo>
                <a:cubicBezTo>
                  <a:pt x="88" y="62"/>
                  <a:pt x="88" y="63"/>
                  <a:pt x="89" y="64"/>
                </a:cubicBezTo>
                <a:cubicBezTo>
                  <a:pt x="89" y="65"/>
                  <a:pt x="90" y="66"/>
                  <a:pt x="91" y="66"/>
                </a:cubicBezTo>
                <a:cubicBezTo>
                  <a:pt x="101" y="68"/>
                  <a:pt x="112" y="69"/>
                  <a:pt x="122" y="71"/>
                </a:cubicBezTo>
                <a:cubicBezTo>
                  <a:pt x="123" y="71"/>
                  <a:pt x="124" y="71"/>
                  <a:pt x="126" y="71"/>
                </a:cubicBezTo>
                <a:cubicBezTo>
                  <a:pt x="127" y="71"/>
                  <a:pt x="128" y="71"/>
                  <a:pt x="130" y="70"/>
                </a:cubicBezTo>
                <a:cubicBezTo>
                  <a:pt x="128" y="67"/>
                  <a:pt x="128" y="67"/>
                  <a:pt x="128" y="67"/>
                </a:cubicBezTo>
                <a:cubicBezTo>
                  <a:pt x="130" y="70"/>
                  <a:pt x="130" y="70"/>
                  <a:pt x="130" y="70"/>
                </a:cubicBezTo>
                <a:cubicBezTo>
                  <a:pt x="131" y="70"/>
                  <a:pt x="133" y="68"/>
                  <a:pt x="133" y="67"/>
                </a:cubicBezTo>
                <a:cubicBezTo>
                  <a:pt x="134" y="66"/>
                  <a:pt x="135" y="65"/>
                  <a:pt x="135" y="64"/>
                </a:cubicBezTo>
                <a:cubicBezTo>
                  <a:pt x="138" y="57"/>
                  <a:pt x="141" y="50"/>
                  <a:pt x="145" y="43"/>
                </a:cubicBezTo>
                <a:cubicBezTo>
                  <a:pt x="162" y="43"/>
                  <a:pt x="179" y="43"/>
                  <a:pt x="197" y="46"/>
                </a:cubicBezTo>
                <a:cubicBezTo>
                  <a:pt x="193" y="67"/>
                  <a:pt x="191" y="92"/>
                  <a:pt x="186" y="117"/>
                </a:cubicBezTo>
                <a:cubicBezTo>
                  <a:pt x="182" y="143"/>
                  <a:pt x="175" y="170"/>
                  <a:pt x="161" y="191"/>
                </a:cubicBezTo>
                <a:cubicBezTo>
                  <a:pt x="160" y="193"/>
                  <a:pt x="160" y="195"/>
                  <a:pt x="159" y="196"/>
                </a:cubicBezTo>
                <a:cubicBezTo>
                  <a:pt x="159" y="197"/>
                  <a:pt x="158" y="198"/>
                  <a:pt x="158" y="198"/>
                </a:cubicBezTo>
                <a:cubicBezTo>
                  <a:pt x="158" y="198"/>
                  <a:pt x="158" y="198"/>
                  <a:pt x="158" y="198"/>
                </a:cubicBezTo>
                <a:cubicBezTo>
                  <a:pt x="157" y="198"/>
                  <a:pt x="157" y="199"/>
                  <a:pt x="156" y="199"/>
                </a:cubicBezTo>
                <a:cubicBezTo>
                  <a:pt x="156" y="199"/>
                  <a:pt x="155" y="198"/>
                  <a:pt x="154" y="198"/>
                </a:cubicBezTo>
                <a:cubicBezTo>
                  <a:pt x="123" y="194"/>
                  <a:pt x="92" y="189"/>
                  <a:pt x="61" y="185"/>
                </a:cubicBezTo>
                <a:cubicBezTo>
                  <a:pt x="47" y="183"/>
                  <a:pt x="31" y="181"/>
                  <a:pt x="16" y="181"/>
                </a:cubicBezTo>
                <a:cubicBezTo>
                  <a:pt x="14" y="181"/>
                  <a:pt x="12" y="181"/>
                  <a:pt x="10" y="181"/>
                </a:cubicBezTo>
                <a:close/>
                <a:moveTo>
                  <a:pt x="45" y="219"/>
                </a:moveTo>
                <a:cubicBezTo>
                  <a:pt x="46" y="209"/>
                  <a:pt x="46" y="200"/>
                  <a:pt x="47" y="190"/>
                </a:cubicBezTo>
                <a:cubicBezTo>
                  <a:pt x="52" y="190"/>
                  <a:pt x="56" y="191"/>
                  <a:pt x="60" y="192"/>
                </a:cubicBezTo>
                <a:cubicBezTo>
                  <a:pt x="91" y="196"/>
                  <a:pt x="122" y="201"/>
                  <a:pt x="153" y="205"/>
                </a:cubicBezTo>
                <a:cubicBezTo>
                  <a:pt x="154" y="205"/>
                  <a:pt x="155" y="205"/>
                  <a:pt x="156" y="205"/>
                </a:cubicBezTo>
                <a:cubicBezTo>
                  <a:pt x="158" y="205"/>
                  <a:pt x="159" y="205"/>
                  <a:pt x="160" y="205"/>
                </a:cubicBezTo>
                <a:cubicBezTo>
                  <a:pt x="162" y="204"/>
                  <a:pt x="163" y="203"/>
                  <a:pt x="164" y="202"/>
                </a:cubicBezTo>
                <a:cubicBezTo>
                  <a:pt x="165" y="201"/>
                  <a:pt x="165" y="199"/>
                  <a:pt x="166" y="198"/>
                </a:cubicBezTo>
                <a:cubicBezTo>
                  <a:pt x="166" y="196"/>
                  <a:pt x="167" y="195"/>
                  <a:pt x="167" y="195"/>
                </a:cubicBezTo>
                <a:cubicBezTo>
                  <a:pt x="182" y="172"/>
                  <a:pt x="189" y="145"/>
                  <a:pt x="193" y="118"/>
                </a:cubicBezTo>
                <a:cubicBezTo>
                  <a:pt x="196" y="100"/>
                  <a:pt x="198" y="83"/>
                  <a:pt x="200" y="68"/>
                </a:cubicBezTo>
                <a:cubicBezTo>
                  <a:pt x="204" y="68"/>
                  <a:pt x="207" y="68"/>
                  <a:pt x="211" y="68"/>
                </a:cubicBezTo>
                <a:cubicBezTo>
                  <a:pt x="208" y="113"/>
                  <a:pt x="208" y="157"/>
                  <a:pt x="208" y="202"/>
                </a:cubicBezTo>
                <a:cubicBezTo>
                  <a:pt x="208" y="208"/>
                  <a:pt x="208" y="214"/>
                  <a:pt x="208" y="219"/>
                </a:cubicBezTo>
                <a:cubicBezTo>
                  <a:pt x="185" y="218"/>
                  <a:pt x="160" y="218"/>
                  <a:pt x="135" y="218"/>
                </a:cubicBezTo>
                <a:cubicBezTo>
                  <a:pt x="104" y="218"/>
                  <a:pt x="73" y="218"/>
                  <a:pt x="45" y="219"/>
                </a:cubicBezTo>
                <a:close/>
              </a:path>
            </a:pathLst>
          </a:custGeom>
          <a:solidFill>
            <a:schemeClr val="tx1">
              <a:lumMod val="65000"/>
              <a:lumOff val="35000"/>
            </a:schemeClr>
          </a:solidFill>
          <a:ln>
            <a:solidFill>
              <a:schemeClr val="tx1">
                <a:lumMod val="65000"/>
                <a:lumOff val="35000"/>
              </a:schemeClr>
            </a:solidFill>
          </a:ln>
        </p:spPr>
        <p:txBody>
          <a:bodyPr vert="horz" wrap="square" lIns="68580" tIns="34290" rIns="68580" bIns="34290" numCol="1" anchor="t" anchorCtr="0" compatLnSpc="1"/>
          <a:lstStyle/>
          <a:p>
            <a:endParaRPr lang="zh-CN" altLang="en-US">
              <a:solidFill>
                <a:schemeClr val="tx1">
                  <a:lumMod val="75000"/>
                  <a:lumOff val="25000"/>
                </a:schemeClr>
              </a:solidFill>
            </a:endParaRPr>
          </a:p>
        </p:txBody>
      </p:sp>
      <p:sp>
        <p:nvSpPr>
          <p:cNvPr id="11" name="任意多边形 10"/>
          <p:cNvSpPr/>
          <p:nvPr/>
        </p:nvSpPr>
        <p:spPr>
          <a:xfrm>
            <a:off x="1662428" y="1712489"/>
            <a:ext cx="5812972" cy="676620"/>
          </a:xfrm>
          <a:custGeom>
            <a:avLst/>
            <a:gdLst>
              <a:gd name="connsiteX0" fmla="*/ 0 w 7750629"/>
              <a:gd name="connsiteY0" fmla="*/ 174172 h 901881"/>
              <a:gd name="connsiteX1" fmla="*/ 2627086 w 7750629"/>
              <a:gd name="connsiteY1" fmla="*/ 899886 h 901881"/>
              <a:gd name="connsiteX2" fmla="*/ 5341257 w 7750629"/>
              <a:gd name="connsiteY2" fmla="*/ 377372 h 901881"/>
              <a:gd name="connsiteX3" fmla="*/ 7750629 w 7750629"/>
              <a:gd name="connsiteY3" fmla="*/ 0 h 901881"/>
            </a:gdLst>
            <a:ahLst/>
            <a:cxnLst>
              <a:cxn ang="0">
                <a:pos x="connsiteX0" y="connsiteY0"/>
              </a:cxn>
              <a:cxn ang="0">
                <a:pos x="connsiteX1" y="connsiteY1"/>
              </a:cxn>
              <a:cxn ang="0">
                <a:pos x="connsiteX2" y="connsiteY2"/>
              </a:cxn>
              <a:cxn ang="0">
                <a:pos x="connsiteX3" y="connsiteY3"/>
              </a:cxn>
            </a:cxnLst>
            <a:rect l="l" t="t" r="r" b="b"/>
            <a:pathLst>
              <a:path w="7750629" h="901881">
                <a:moveTo>
                  <a:pt x="0" y="174172"/>
                </a:moveTo>
                <a:cubicBezTo>
                  <a:pt x="868438" y="520095"/>
                  <a:pt x="1736877" y="866019"/>
                  <a:pt x="2627086" y="899886"/>
                </a:cubicBezTo>
                <a:cubicBezTo>
                  <a:pt x="3517295" y="933753"/>
                  <a:pt x="4487333" y="527353"/>
                  <a:pt x="5341257" y="377372"/>
                </a:cubicBezTo>
                <a:cubicBezTo>
                  <a:pt x="6195181" y="227391"/>
                  <a:pt x="7049105" y="152400"/>
                  <a:pt x="7750629" y="0"/>
                </a:cubicBezTo>
              </a:path>
            </a:pathLst>
          </a:custGeom>
          <a:noFill/>
          <a:ln w="222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solidFill>
            </a:endParaRPr>
          </a:p>
        </p:txBody>
      </p:sp>
      <p:sp>
        <p:nvSpPr>
          <p:cNvPr id="72" name="文本框 71"/>
          <p:cNvSpPr txBox="1"/>
          <p:nvPr/>
        </p:nvSpPr>
        <p:spPr>
          <a:xfrm>
            <a:off x="1315500" y="2169750"/>
            <a:ext cx="491160" cy="315471"/>
          </a:xfrm>
          <a:prstGeom prst="rect">
            <a:avLst/>
          </a:prstGeom>
          <a:noFill/>
          <a:ln>
            <a:noFill/>
          </a:ln>
        </p:spPr>
        <p:txBody>
          <a:bodyPr wrap="none" lIns="68580" tIns="34290" rIns="68580" bIns="34290" rtlCol="0">
            <a:spAutoFit/>
          </a:bodyPr>
          <a:lstStyle/>
          <a:p>
            <a:r>
              <a:rPr lang="zh-CN" altLang="en-US" sz="1600" spc="-225" dirty="0">
                <a:solidFill>
                  <a:schemeClr val="accent1"/>
                </a:solidFill>
                <a:latin typeface="方正静蕾简体" panose="02000000000000000000" pitchFamily="2" charset="-122"/>
                <a:ea typeface="方正静蕾简体" panose="02000000000000000000" pitchFamily="2" charset="-122"/>
              </a:rPr>
              <a:t>标题</a:t>
            </a:r>
          </a:p>
        </p:txBody>
      </p:sp>
      <p:sp>
        <p:nvSpPr>
          <p:cNvPr id="73" name="文本框 72"/>
          <p:cNvSpPr txBox="1"/>
          <p:nvPr/>
        </p:nvSpPr>
        <p:spPr>
          <a:xfrm>
            <a:off x="3203848" y="2738675"/>
            <a:ext cx="491160" cy="315471"/>
          </a:xfrm>
          <a:prstGeom prst="rect">
            <a:avLst/>
          </a:prstGeom>
          <a:noFill/>
          <a:ln>
            <a:noFill/>
          </a:ln>
        </p:spPr>
        <p:txBody>
          <a:bodyPr wrap="none" lIns="68580" tIns="34290" rIns="68580" bIns="34290" rtlCol="0">
            <a:spAutoFit/>
          </a:bodyPr>
          <a:lstStyle/>
          <a:p>
            <a:r>
              <a:rPr lang="zh-CN" altLang="en-US" sz="1600" spc="-225" dirty="0">
                <a:solidFill>
                  <a:schemeClr val="tx1">
                    <a:lumMod val="75000"/>
                    <a:lumOff val="25000"/>
                  </a:schemeClr>
                </a:solidFill>
                <a:latin typeface="方正静蕾简体" panose="02000000000000000000" pitchFamily="2" charset="-122"/>
                <a:ea typeface="方正静蕾简体" panose="02000000000000000000" pitchFamily="2" charset="-122"/>
              </a:rPr>
              <a:t>标题</a:t>
            </a:r>
          </a:p>
        </p:txBody>
      </p:sp>
      <p:sp>
        <p:nvSpPr>
          <p:cNvPr id="74" name="文本框 73"/>
          <p:cNvSpPr txBox="1"/>
          <p:nvPr/>
        </p:nvSpPr>
        <p:spPr>
          <a:xfrm>
            <a:off x="5167089" y="2374438"/>
            <a:ext cx="491160" cy="315471"/>
          </a:xfrm>
          <a:prstGeom prst="rect">
            <a:avLst/>
          </a:prstGeom>
          <a:noFill/>
          <a:ln>
            <a:noFill/>
          </a:ln>
        </p:spPr>
        <p:txBody>
          <a:bodyPr wrap="none" lIns="68580" tIns="34290" rIns="68580" bIns="34290" rtlCol="0">
            <a:spAutoFit/>
          </a:bodyPr>
          <a:lstStyle/>
          <a:p>
            <a:r>
              <a:rPr lang="zh-CN" altLang="en-US" sz="1600" spc="-225" dirty="0">
                <a:solidFill>
                  <a:schemeClr val="accent1"/>
                </a:solidFill>
                <a:latin typeface="方正静蕾简体" panose="02000000000000000000" pitchFamily="2" charset="-122"/>
                <a:ea typeface="方正静蕾简体" panose="02000000000000000000" pitchFamily="2" charset="-122"/>
              </a:rPr>
              <a:t>标题</a:t>
            </a:r>
          </a:p>
        </p:txBody>
      </p:sp>
      <p:sp>
        <p:nvSpPr>
          <p:cNvPr id="75" name="文本框 74"/>
          <p:cNvSpPr txBox="1"/>
          <p:nvPr/>
        </p:nvSpPr>
        <p:spPr>
          <a:xfrm>
            <a:off x="7063752" y="2060071"/>
            <a:ext cx="491160" cy="315471"/>
          </a:xfrm>
          <a:prstGeom prst="rect">
            <a:avLst/>
          </a:prstGeom>
          <a:noFill/>
          <a:ln>
            <a:noFill/>
          </a:ln>
        </p:spPr>
        <p:txBody>
          <a:bodyPr wrap="none" lIns="68580" tIns="34290" rIns="68580" bIns="34290" rtlCol="0">
            <a:spAutoFit/>
          </a:bodyPr>
          <a:lstStyle/>
          <a:p>
            <a:r>
              <a:rPr lang="zh-CN" altLang="en-US" sz="1600" spc="-225" dirty="0">
                <a:solidFill>
                  <a:schemeClr val="tx1">
                    <a:lumMod val="75000"/>
                    <a:lumOff val="25000"/>
                  </a:schemeClr>
                </a:solidFill>
                <a:latin typeface="方正静蕾简体" panose="02000000000000000000" pitchFamily="2" charset="-122"/>
                <a:ea typeface="方正静蕾简体" panose="02000000000000000000" pitchFamily="2" charset="-122"/>
              </a:rPr>
              <a:t>标题</a:t>
            </a:r>
          </a:p>
        </p:txBody>
      </p:sp>
      <p:sp>
        <p:nvSpPr>
          <p:cNvPr id="76" name="文本框 75"/>
          <p:cNvSpPr txBox="1"/>
          <p:nvPr/>
        </p:nvSpPr>
        <p:spPr>
          <a:xfrm>
            <a:off x="728807" y="3177392"/>
            <a:ext cx="1580951" cy="763927"/>
          </a:xfrm>
          <a:prstGeom prst="rect">
            <a:avLst/>
          </a:prstGeom>
          <a:noFill/>
        </p:spPr>
        <p:txBody>
          <a:bodyPr wrap="square" lIns="68580" tIns="34290" rIns="68580" bIns="34290" rtlCol="0">
            <a:spAutoFit/>
          </a:bodyPr>
          <a:lstStyle/>
          <a:p>
            <a:pPr>
              <a:lnSpc>
                <a:spcPct val="130000"/>
              </a:lnSpc>
              <a:spcBef>
                <a:spcPct val="0"/>
              </a:spcBef>
            </a:pPr>
            <a:r>
              <a:rPr lang="zh-CN" altLang="en-US" sz="9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itchFamily="34" charset="-122"/>
              </a:rPr>
              <a:t>在此录入上述图表的描述说明，在此录入上述图表的综合描述说明。在此录入上述图表的描述说明</a:t>
            </a:r>
          </a:p>
        </p:txBody>
      </p:sp>
      <p:sp>
        <p:nvSpPr>
          <p:cNvPr id="77" name="文本框 76"/>
          <p:cNvSpPr txBox="1"/>
          <p:nvPr/>
        </p:nvSpPr>
        <p:spPr>
          <a:xfrm>
            <a:off x="2672286" y="3616088"/>
            <a:ext cx="1580951" cy="763927"/>
          </a:xfrm>
          <a:prstGeom prst="rect">
            <a:avLst/>
          </a:prstGeom>
          <a:noFill/>
        </p:spPr>
        <p:txBody>
          <a:bodyPr wrap="square" lIns="68580" tIns="34290" rIns="68580" bIns="34290" rtlCol="0">
            <a:spAutoFit/>
          </a:bodyPr>
          <a:lstStyle/>
          <a:p>
            <a:pPr>
              <a:lnSpc>
                <a:spcPct val="130000"/>
              </a:lnSpc>
              <a:spcBef>
                <a:spcPct val="0"/>
              </a:spcBef>
            </a:pPr>
            <a:r>
              <a:rPr lang="zh-CN" altLang="en-US" sz="9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itchFamily="34" charset="-122"/>
              </a:rPr>
              <a:t>在此录入上述图表的描述说明，在此录入上述图表的综合描述说明。在此录入上述图表的描述说明</a:t>
            </a:r>
          </a:p>
        </p:txBody>
      </p:sp>
      <p:sp>
        <p:nvSpPr>
          <p:cNvPr id="81" name="文本框 80"/>
          <p:cNvSpPr txBox="1"/>
          <p:nvPr/>
        </p:nvSpPr>
        <p:spPr>
          <a:xfrm>
            <a:off x="4629281" y="3226756"/>
            <a:ext cx="1580951" cy="763927"/>
          </a:xfrm>
          <a:prstGeom prst="rect">
            <a:avLst/>
          </a:prstGeom>
          <a:noFill/>
        </p:spPr>
        <p:txBody>
          <a:bodyPr wrap="square" lIns="68580" tIns="34290" rIns="68580" bIns="34290" rtlCol="0">
            <a:spAutoFit/>
          </a:bodyPr>
          <a:lstStyle/>
          <a:p>
            <a:pPr>
              <a:lnSpc>
                <a:spcPct val="130000"/>
              </a:lnSpc>
              <a:spcBef>
                <a:spcPct val="0"/>
              </a:spcBef>
            </a:pPr>
            <a:r>
              <a:rPr lang="zh-CN" altLang="en-US" sz="9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itchFamily="34" charset="-122"/>
              </a:rPr>
              <a:t>在此录入上述图表的描述说明，在此录入上述图表的综合描述说明。在此录入上述图表的描述说明</a:t>
            </a:r>
          </a:p>
        </p:txBody>
      </p:sp>
      <p:sp>
        <p:nvSpPr>
          <p:cNvPr id="82" name="文本框 81"/>
          <p:cNvSpPr txBox="1"/>
          <p:nvPr/>
        </p:nvSpPr>
        <p:spPr>
          <a:xfrm>
            <a:off x="6557569" y="3004524"/>
            <a:ext cx="1580951" cy="763927"/>
          </a:xfrm>
          <a:prstGeom prst="rect">
            <a:avLst/>
          </a:prstGeom>
          <a:noFill/>
        </p:spPr>
        <p:txBody>
          <a:bodyPr wrap="square" lIns="68580" tIns="34290" rIns="68580" bIns="34290" rtlCol="0">
            <a:spAutoFit/>
          </a:bodyPr>
          <a:lstStyle/>
          <a:p>
            <a:pPr>
              <a:lnSpc>
                <a:spcPct val="130000"/>
              </a:lnSpc>
              <a:spcBef>
                <a:spcPct val="0"/>
              </a:spcBef>
            </a:pPr>
            <a:r>
              <a:rPr lang="zh-CN" altLang="en-US" sz="9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itchFamily="34" charset="-122"/>
              </a:rPr>
              <a:t>在此录入上述图表的描述说明，在此录入上述图表的综合描述说明。在此录入上述图表的描述说明</a:t>
            </a: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69"/>
                                        </p:tgtEl>
                                        <p:attrNameLst>
                                          <p:attrName>style.visibility</p:attrName>
                                        </p:attrNameLst>
                                      </p:cBhvr>
                                      <p:to>
                                        <p:strVal val="visible"/>
                                      </p:to>
                                    </p:set>
                                    <p:animEffect transition="in" filter="fade">
                                      <p:cBhvr>
                                        <p:cTn id="10" dur="500"/>
                                        <p:tgtEl>
                                          <p:spTgt spid="69"/>
                                        </p:tgtEl>
                                      </p:cBhvr>
                                    </p:animEffect>
                                  </p:childTnLst>
                                </p:cTn>
                              </p:par>
                              <p:par>
                                <p:cTn id="11" presetID="10" presetClass="entr" presetSubtype="0" fill="hold" grpId="0" nodeType="withEffect">
                                  <p:stCondLst>
                                    <p:cond delay="600"/>
                                  </p:stCondLst>
                                  <p:childTnLst>
                                    <p:set>
                                      <p:cBhvr>
                                        <p:cTn id="12" dur="1" fill="hold">
                                          <p:stCondLst>
                                            <p:cond delay="0"/>
                                          </p:stCondLst>
                                        </p:cTn>
                                        <p:tgtEl>
                                          <p:spTgt spid="70"/>
                                        </p:tgtEl>
                                        <p:attrNameLst>
                                          <p:attrName>style.visibility</p:attrName>
                                        </p:attrNameLst>
                                      </p:cBhvr>
                                      <p:to>
                                        <p:strVal val="visible"/>
                                      </p:to>
                                    </p:set>
                                    <p:animEffect transition="in" filter="fade">
                                      <p:cBhvr>
                                        <p:cTn id="13" dur="500"/>
                                        <p:tgtEl>
                                          <p:spTgt spid="70"/>
                                        </p:tgtEl>
                                      </p:cBhvr>
                                    </p:animEffect>
                                  </p:childTnLst>
                                </p:cTn>
                              </p:par>
                              <p:par>
                                <p:cTn id="14" presetID="10" presetClass="entr" presetSubtype="0" fill="hold" grpId="0" nodeType="withEffect">
                                  <p:stCondLst>
                                    <p:cond delay="900"/>
                                  </p:stCondLst>
                                  <p:childTnLst>
                                    <p:set>
                                      <p:cBhvr>
                                        <p:cTn id="15" dur="1" fill="hold">
                                          <p:stCondLst>
                                            <p:cond delay="0"/>
                                          </p:stCondLst>
                                        </p:cTn>
                                        <p:tgtEl>
                                          <p:spTgt spid="71"/>
                                        </p:tgtEl>
                                        <p:attrNameLst>
                                          <p:attrName>style.visibility</p:attrName>
                                        </p:attrNameLst>
                                      </p:cBhvr>
                                      <p:to>
                                        <p:strVal val="visible"/>
                                      </p:to>
                                    </p:set>
                                    <p:animEffect transition="in" filter="fade">
                                      <p:cBhvr>
                                        <p:cTn id="16" dur="500"/>
                                        <p:tgtEl>
                                          <p:spTgt spid="71"/>
                                        </p:tgtEl>
                                      </p:cBhvr>
                                    </p:animEffect>
                                  </p:childTnLst>
                                </p:cTn>
                              </p:par>
                              <p:par>
                                <p:cTn id="17" presetID="10" presetClass="entr" presetSubtype="0" fill="hold" grpId="0" nodeType="withEffect">
                                  <p:stCondLst>
                                    <p:cond delay="120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1500"/>
                                  </p:stCondLst>
                                  <p:childTnLst>
                                    <p:set>
                                      <p:cBhvr>
                                        <p:cTn id="21" dur="1" fill="hold">
                                          <p:stCondLst>
                                            <p:cond delay="0"/>
                                          </p:stCondLst>
                                        </p:cTn>
                                        <p:tgtEl>
                                          <p:spTgt spid="72"/>
                                        </p:tgtEl>
                                        <p:attrNameLst>
                                          <p:attrName>style.visibility</p:attrName>
                                        </p:attrNameLst>
                                      </p:cBhvr>
                                      <p:to>
                                        <p:strVal val="visible"/>
                                      </p:to>
                                    </p:set>
                                    <p:animEffect transition="in" filter="fade">
                                      <p:cBhvr>
                                        <p:cTn id="22" dur="500"/>
                                        <p:tgtEl>
                                          <p:spTgt spid="72"/>
                                        </p:tgtEl>
                                      </p:cBhvr>
                                    </p:animEffect>
                                  </p:childTnLst>
                                </p:cTn>
                              </p:par>
                              <p:par>
                                <p:cTn id="23" presetID="10" presetClass="entr" presetSubtype="0" fill="hold" grpId="0" nodeType="withEffect">
                                  <p:stCondLst>
                                    <p:cond delay="1800"/>
                                  </p:stCondLst>
                                  <p:childTnLst>
                                    <p:set>
                                      <p:cBhvr>
                                        <p:cTn id="24" dur="1" fill="hold">
                                          <p:stCondLst>
                                            <p:cond delay="0"/>
                                          </p:stCondLst>
                                        </p:cTn>
                                        <p:tgtEl>
                                          <p:spTgt spid="73"/>
                                        </p:tgtEl>
                                        <p:attrNameLst>
                                          <p:attrName>style.visibility</p:attrName>
                                        </p:attrNameLst>
                                      </p:cBhvr>
                                      <p:to>
                                        <p:strVal val="visible"/>
                                      </p:to>
                                    </p:set>
                                    <p:animEffect transition="in" filter="fade">
                                      <p:cBhvr>
                                        <p:cTn id="25" dur="500"/>
                                        <p:tgtEl>
                                          <p:spTgt spid="73"/>
                                        </p:tgtEl>
                                      </p:cBhvr>
                                    </p:animEffect>
                                  </p:childTnLst>
                                </p:cTn>
                              </p:par>
                              <p:par>
                                <p:cTn id="26" presetID="10" presetClass="entr" presetSubtype="0" fill="hold" grpId="0" nodeType="withEffect">
                                  <p:stCondLst>
                                    <p:cond delay="2100"/>
                                  </p:stCondLst>
                                  <p:childTnLst>
                                    <p:set>
                                      <p:cBhvr>
                                        <p:cTn id="27" dur="1" fill="hold">
                                          <p:stCondLst>
                                            <p:cond delay="0"/>
                                          </p:stCondLst>
                                        </p:cTn>
                                        <p:tgtEl>
                                          <p:spTgt spid="74"/>
                                        </p:tgtEl>
                                        <p:attrNameLst>
                                          <p:attrName>style.visibility</p:attrName>
                                        </p:attrNameLst>
                                      </p:cBhvr>
                                      <p:to>
                                        <p:strVal val="visible"/>
                                      </p:to>
                                    </p:set>
                                    <p:animEffect transition="in" filter="fade">
                                      <p:cBhvr>
                                        <p:cTn id="28" dur="500"/>
                                        <p:tgtEl>
                                          <p:spTgt spid="74"/>
                                        </p:tgtEl>
                                      </p:cBhvr>
                                    </p:animEffect>
                                  </p:childTnLst>
                                </p:cTn>
                              </p:par>
                              <p:par>
                                <p:cTn id="29" presetID="10" presetClass="entr" presetSubtype="0" fill="hold" grpId="0" nodeType="withEffect">
                                  <p:stCondLst>
                                    <p:cond delay="2400"/>
                                  </p:stCondLst>
                                  <p:childTnLst>
                                    <p:set>
                                      <p:cBhvr>
                                        <p:cTn id="30" dur="1" fill="hold">
                                          <p:stCondLst>
                                            <p:cond delay="0"/>
                                          </p:stCondLst>
                                        </p:cTn>
                                        <p:tgtEl>
                                          <p:spTgt spid="75"/>
                                        </p:tgtEl>
                                        <p:attrNameLst>
                                          <p:attrName>style.visibility</p:attrName>
                                        </p:attrNameLst>
                                      </p:cBhvr>
                                      <p:to>
                                        <p:strVal val="visible"/>
                                      </p:to>
                                    </p:set>
                                    <p:animEffect transition="in" filter="fade">
                                      <p:cBhvr>
                                        <p:cTn id="31" dur="500"/>
                                        <p:tgtEl>
                                          <p:spTgt spid="75"/>
                                        </p:tgtEl>
                                      </p:cBhvr>
                                    </p:animEffect>
                                  </p:childTnLst>
                                </p:cTn>
                              </p:par>
                              <p:par>
                                <p:cTn id="32" presetID="10" presetClass="entr" presetSubtype="0" fill="hold" grpId="0" nodeType="withEffect">
                                  <p:stCondLst>
                                    <p:cond delay="2700"/>
                                  </p:stCondLst>
                                  <p:childTnLst>
                                    <p:set>
                                      <p:cBhvr>
                                        <p:cTn id="33" dur="1" fill="hold">
                                          <p:stCondLst>
                                            <p:cond delay="0"/>
                                          </p:stCondLst>
                                        </p:cTn>
                                        <p:tgtEl>
                                          <p:spTgt spid="76"/>
                                        </p:tgtEl>
                                        <p:attrNameLst>
                                          <p:attrName>style.visibility</p:attrName>
                                        </p:attrNameLst>
                                      </p:cBhvr>
                                      <p:to>
                                        <p:strVal val="visible"/>
                                      </p:to>
                                    </p:set>
                                    <p:animEffect transition="in" filter="fade">
                                      <p:cBhvr>
                                        <p:cTn id="34" dur="500"/>
                                        <p:tgtEl>
                                          <p:spTgt spid="76"/>
                                        </p:tgtEl>
                                      </p:cBhvr>
                                    </p:animEffect>
                                  </p:childTnLst>
                                </p:cTn>
                              </p:par>
                              <p:par>
                                <p:cTn id="35" presetID="10" presetClass="entr" presetSubtype="0" fill="hold" grpId="0" nodeType="withEffect">
                                  <p:stCondLst>
                                    <p:cond delay="3000"/>
                                  </p:stCondLst>
                                  <p:childTnLst>
                                    <p:set>
                                      <p:cBhvr>
                                        <p:cTn id="36" dur="1" fill="hold">
                                          <p:stCondLst>
                                            <p:cond delay="0"/>
                                          </p:stCondLst>
                                        </p:cTn>
                                        <p:tgtEl>
                                          <p:spTgt spid="77"/>
                                        </p:tgtEl>
                                        <p:attrNameLst>
                                          <p:attrName>style.visibility</p:attrName>
                                        </p:attrNameLst>
                                      </p:cBhvr>
                                      <p:to>
                                        <p:strVal val="visible"/>
                                      </p:to>
                                    </p:set>
                                    <p:animEffect transition="in" filter="fade">
                                      <p:cBhvr>
                                        <p:cTn id="37" dur="500"/>
                                        <p:tgtEl>
                                          <p:spTgt spid="77"/>
                                        </p:tgtEl>
                                      </p:cBhvr>
                                    </p:animEffect>
                                  </p:childTnLst>
                                </p:cTn>
                              </p:par>
                              <p:par>
                                <p:cTn id="38" presetID="10" presetClass="entr" presetSubtype="0" fill="hold" grpId="0" nodeType="withEffect">
                                  <p:stCondLst>
                                    <p:cond delay="330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500"/>
                                        <p:tgtEl>
                                          <p:spTgt spid="81"/>
                                        </p:tgtEl>
                                      </p:cBhvr>
                                    </p:animEffect>
                                  </p:childTnLst>
                                </p:cTn>
                              </p:par>
                              <p:par>
                                <p:cTn id="41" presetID="10" presetClass="entr" presetSubtype="0" fill="hold" grpId="0" nodeType="withEffect">
                                  <p:stCondLst>
                                    <p:cond delay="3600"/>
                                  </p:stCondLst>
                                  <p:childTnLst>
                                    <p:set>
                                      <p:cBhvr>
                                        <p:cTn id="42" dur="1" fill="hold">
                                          <p:stCondLst>
                                            <p:cond delay="0"/>
                                          </p:stCondLst>
                                        </p:cTn>
                                        <p:tgtEl>
                                          <p:spTgt spid="82"/>
                                        </p:tgtEl>
                                        <p:attrNameLst>
                                          <p:attrName>style.visibility</p:attrName>
                                        </p:attrNameLst>
                                      </p:cBhvr>
                                      <p:to>
                                        <p:strVal val="visible"/>
                                      </p:to>
                                    </p:set>
                                    <p:animEffect transition="in" filter="fade">
                                      <p:cBhvr>
                                        <p:cTn id="43"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9" grpId="0" animBg="1"/>
      <p:bldP spid="70" grpId="0" animBg="1"/>
      <p:bldP spid="71" grpId="0" animBg="1"/>
      <p:bldP spid="11" grpId="0" animBg="1"/>
      <p:bldP spid="72" grpId="0"/>
      <p:bldP spid="73" grpId="0"/>
      <p:bldP spid="74" grpId="0"/>
      <p:bldP spid="75" grpId="0"/>
      <p:bldP spid="76" grpId="0"/>
      <p:bldP spid="77" grpId="0"/>
      <p:bldP spid="81" grpId="0"/>
      <p:bldP spid="8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9"/>
          <p:cNvSpPr>
            <a:spLocks noEditPoints="1"/>
          </p:cNvSpPr>
          <p:nvPr/>
        </p:nvSpPr>
        <p:spPr bwMode="auto">
          <a:xfrm>
            <a:off x="1288708" y="1875084"/>
            <a:ext cx="2167168" cy="1993604"/>
          </a:xfrm>
          <a:custGeom>
            <a:avLst/>
            <a:gdLst>
              <a:gd name="T0" fmla="*/ 5 w 497"/>
              <a:gd name="T1" fmla="*/ 269 h 457"/>
              <a:gd name="T2" fmla="*/ 116 w 497"/>
              <a:gd name="T3" fmla="*/ 364 h 457"/>
              <a:gd name="T4" fmla="*/ 193 w 497"/>
              <a:gd name="T5" fmla="*/ 265 h 457"/>
              <a:gd name="T6" fmla="*/ 303 w 497"/>
              <a:gd name="T7" fmla="*/ 142 h 457"/>
              <a:gd name="T8" fmla="*/ 163 w 497"/>
              <a:gd name="T9" fmla="*/ 131 h 457"/>
              <a:gd name="T10" fmla="*/ 263 w 497"/>
              <a:gd name="T11" fmla="*/ 62 h 457"/>
              <a:gd name="T12" fmla="*/ 409 w 497"/>
              <a:gd name="T13" fmla="*/ 133 h 457"/>
              <a:gd name="T14" fmla="*/ 418 w 497"/>
              <a:gd name="T15" fmla="*/ 180 h 457"/>
              <a:gd name="T16" fmla="*/ 218 w 497"/>
              <a:gd name="T17" fmla="*/ 358 h 457"/>
              <a:gd name="T18" fmla="*/ 195 w 497"/>
              <a:gd name="T19" fmla="*/ 397 h 457"/>
              <a:gd name="T20" fmla="*/ 234 w 497"/>
              <a:gd name="T21" fmla="*/ 343 h 457"/>
              <a:gd name="T22" fmla="*/ 209 w 497"/>
              <a:gd name="T23" fmla="*/ 310 h 457"/>
              <a:gd name="T24" fmla="*/ 235 w 497"/>
              <a:gd name="T25" fmla="*/ 161 h 457"/>
              <a:gd name="T26" fmla="*/ 163 w 497"/>
              <a:gd name="T27" fmla="*/ 150 h 457"/>
              <a:gd name="T28" fmla="*/ 171 w 497"/>
              <a:gd name="T29" fmla="*/ 165 h 457"/>
              <a:gd name="T30" fmla="*/ 63 w 497"/>
              <a:gd name="T31" fmla="*/ 248 h 457"/>
              <a:gd name="T32" fmla="*/ 38 w 497"/>
              <a:gd name="T33" fmla="*/ 272 h 457"/>
              <a:gd name="T34" fmla="*/ 224 w 497"/>
              <a:gd name="T35" fmla="*/ 152 h 457"/>
              <a:gd name="T36" fmla="*/ 208 w 497"/>
              <a:gd name="T37" fmla="*/ 166 h 457"/>
              <a:gd name="T38" fmla="*/ 104 w 497"/>
              <a:gd name="T39" fmla="*/ 262 h 457"/>
              <a:gd name="T40" fmla="*/ 136 w 497"/>
              <a:gd name="T41" fmla="*/ 249 h 457"/>
              <a:gd name="T42" fmla="*/ 129 w 497"/>
              <a:gd name="T43" fmla="*/ 275 h 457"/>
              <a:gd name="T44" fmla="*/ 60 w 497"/>
              <a:gd name="T45" fmla="*/ 328 h 457"/>
              <a:gd name="T46" fmla="*/ 103 w 497"/>
              <a:gd name="T47" fmla="*/ 304 h 457"/>
              <a:gd name="T48" fmla="*/ 178 w 497"/>
              <a:gd name="T49" fmla="*/ 250 h 457"/>
              <a:gd name="T50" fmla="*/ 175 w 497"/>
              <a:gd name="T51" fmla="*/ 357 h 457"/>
              <a:gd name="T52" fmla="*/ 199 w 497"/>
              <a:gd name="T53" fmla="*/ 335 h 457"/>
              <a:gd name="T54" fmla="*/ 166 w 497"/>
              <a:gd name="T55" fmla="*/ 390 h 457"/>
              <a:gd name="T56" fmla="*/ 164 w 497"/>
              <a:gd name="T57" fmla="*/ 433 h 457"/>
              <a:gd name="T58" fmla="*/ 222 w 497"/>
              <a:gd name="T59" fmla="*/ 405 h 457"/>
              <a:gd name="T60" fmla="*/ 213 w 497"/>
              <a:gd name="T61" fmla="*/ 440 h 457"/>
              <a:gd name="T62" fmla="*/ 354 w 497"/>
              <a:gd name="T63" fmla="*/ 318 h 457"/>
              <a:gd name="T64" fmla="*/ 354 w 497"/>
              <a:gd name="T65" fmla="*/ 374 h 457"/>
              <a:gd name="T66" fmla="*/ 308 w 497"/>
              <a:gd name="T67" fmla="*/ 349 h 457"/>
              <a:gd name="T68" fmla="*/ 385 w 497"/>
              <a:gd name="T69" fmla="*/ 266 h 457"/>
              <a:gd name="T70" fmla="*/ 416 w 497"/>
              <a:gd name="T71" fmla="*/ 300 h 457"/>
              <a:gd name="T72" fmla="*/ 317 w 497"/>
              <a:gd name="T73" fmla="*/ 418 h 457"/>
              <a:gd name="T74" fmla="*/ 384 w 497"/>
              <a:gd name="T75" fmla="*/ 386 h 457"/>
              <a:gd name="T76" fmla="*/ 436 w 497"/>
              <a:gd name="T77" fmla="*/ 224 h 457"/>
              <a:gd name="T78" fmla="*/ 344 w 497"/>
              <a:gd name="T79" fmla="*/ 288 h 457"/>
              <a:gd name="T80" fmla="*/ 351 w 497"/>
              <a:gd name="T81" fmla="*/ 256 h 457"/>
              <a:gd name="T82" fmla="*/ 343 w 497"/>
              <a:gd name="T83" fmla="*/ 267 h 457"/>
              <a:gd name="T84" fmla="*/ 313 w 497"/>
              <a:gd name="T85" fmla="*/ 297 h 457"/>
              <a:gd name="T86" fmla="*/ 441 w 497"/>
              <a:gd name="T87" fmla="*/ 166 h 457"/>
              <a:gd name="T88" fmla="*/ 342 w 497"/>
              <a:gd name="T89" fmla="*/ 224 h 457"/>
              <a:gd name="T90" fmla="*/ 333 w 497"/>
              <a:gd name="T91" fmla="*/ 192 h 457"/>
              <a:gd name="T92" fmla="*/ 343 w 497"/>
              <a:gd name="T93" fmla="*/ 143 h 457"/>
              <a:gd name="T94" fmla="*/ 396 w 497"/>
              <a:gd name="T95" fmla="*/ 83 h 457"/>
              <a:gd name="T96" fmla="*/ 384 w 497"/>
              <a:gd name="T97" fmla="*/ 54 h 457"/>
              <a:gd name="T98" fmla="*/ 373 w 497"/>
              <a:gd name="T99" fmla="*/ 71 h 457"/>
              <a:gd name="T100" fmla="*/ 291 w 497"/>
              <a:gd name="T101" fmla="*/ 93 h 457"/>
              <a:gd name="T102" fmla="*/ 310 w 497"/>
              <a:gd name="T103" fmla="*/ 43 h 457"/>
              <a:gd name="T104" fmla="*/ 315 w 497"/>
              <a:gd name="T105" fmla="*/ 17 h 457"/>
              <a:gd name="T106" fmla="*/ 99 w 497"/>
              <a:gd name="T107" fmla="*/ 158 h 457"/>
              <a:gd name="T108" fmla="*/ 34 w 497"/>
              <a:gd name="T109" fmla="*/ 201 h 457"/>
              <a:gd name="T110" fmla="*/ 161 w 497"/>
              <a:gd name="T111" fmla="*/ 45 h 457"/>
              <a:gd name="T112" fmla="*/ 35 w 497"/>
              <a:gd name="T113" fmla="*/ 195 h 457"/>
              <a:gd name="T114" fmla="*/ 202 w 497"/>
              <a:gd name="T115" fmla="*/ 13 h 457"/>
              <a:gd name="T116" fmla="*/ 45 w 497"/>
              <a:gd name="T117" fmla="*/ 321 h 457"/>
              <a:gd name="T118" fmla="*/ 143 w 497"/>
              <a:gd name="T119" fmla="*/ 424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97" h="457">
                <a:moveTo>
                  <a:pt x="74" y="389"/>
                </a:moveTo>
                <a:cubicBezTo>
                  <a:pt x="117" y="427"/>
                  <a:pt x="177" y="457"/>
                  <a:pt x="262" y="448"/>
                </a:cubicBezTo>
                <a:cubicBezTo>
                  <a:pt x="347" y="448"/>
                  <a:pt x="398" y="412"/>
                  <a:pt x="437" y="366"/>
                </a:cubicBezTo>
                <a:cubicBezTo>
                  <a:pt x="437" y="366"/>
                  <a:pt x="438" y="366"/>
                  <a:pt x="439" y="365"/>
                </a:cubicBezTo>
                <a:cubicBezTo>
                  <a:pt x="449" y="356"/>
                  <a:pt x="456" y="343"/>
                  <a:pt x="463" y="330"/>
                </a:cubicBezTo>
                <a:cubicBezTo>
                  <a:pt x="497" y="267"/>
                  <a:pt x="477" y="163"/>
                  <a:pt x="446" y="111"/>
                </a:cubicBezTo>
                <a:cubicBezTo>
                  <a:pt x="415" y="60"/>
                  <a:pt x="369" y="24"/>
                  <a:pt x="304" y="8"/>
                </a:cubicBezTo>
                <a:cubicBezTo>
                  <a:pt x="298" y="7"/>
                  <a:pt x="304" y="5"/>
                  <a:pt x="302" y="2"/>
                </a:cubicBezTo>
                <a:cubicBezTo>
                  <a:pt x="301" y="0"/>
                  <a:pt x="298" y="3"/>
                  <a:pt x="296" y="6"/>
                </a:cubicBezTo>
                <a:cubicBezTo>
                  <a:pt x="255" y="1"/>
                  <a:pt x="211" y="5"/>
                  <a:pt x="174" y="12"/>
                </a:cubicBezTo>
                <a:cubicBezTo>
                  <a:pt x="70" y="47"/>
                  <a:pt x="0" y="127"/>
                  <a:pt x="5" y="269"/>
                </a:cubicBezTo>
                <a:cubicBezTo>
                  <a:pt x="14" y="323"/>
                  <a:pt x="41" y="359"/>
                  <a:pt x="74" y="389"/>
                </a:cubicBezTo>
                <a:close/>
                <a:moveTo>
                  <a:pt x="147" y="427"/>
                </a:moveTo>
                <a:cubicBezTo>
                  <a:pt x="147" y="427"/>
                  <a:pt x="147" y="427"/>
                  <a:pt x="147" y="427"/>
                </a:cubicBezTo>
                <a:cubicBezTo>
                  <a:pt x="148" y="424"/>
                  <a:pt x="153" y="424"/>
                  <a:pt x="153" y="426"/>
                </a:cubicBezTo>
                <a:cubicBezTo>
                  <a:pt x="152" y="430"/>
                  <a:pt x="149" y="428"/>
                  <a:pt x="147" y="427"/>
                </a:cubicBezTo>
                <a:close/>
                <a:moveTo>
                  <a:pt x="95" y="377"/>
                </a:moveTo>
                <a:cubicBezTo>
                  <a:pt x="117" y="347"/>
                  <a:pt x="150" y="327"/>
                  <a:pt x="174" y="300"/>
                </a:cubicBezTo>
                <a:cubicBezTo>
                  <a:pt x="183" y="290"/>
                  <a:pt x="192" y="280"/>
                  <a:pt x="202" y="271"/>
                </a:cubicBezTo>
                <a:cubicBezTo>
                  <a:pt x="202" y="274"/>
                  <a:pt x="203" y="285"/>
                  <a:pt x="202" y="286"/>
                </a:cubicBezTo>
                <a:cubicBezTo>
                  <a:pt x="117" y="364"/>
                  <a:pt x="117" y="364"/>
                  <a:pt x="117" y="364"/>
                </a:cubicBezTo>
                <a:cubicBezTo>
                  <a:pt x="116" y="364"/>
                  <a:pt x="116" y="364"/>
                  <a:pt x="116" y="364"/>
                </a:cubicBezTo>
                <a:cubicBezTo>
                  <a:pt x="116" y="365"/>
                  <a:pt x="116" y="365"/>
                  <a:pt x="116" y="365"/>
                </a:cubicBezTo>
                <a:cubicBezTo>
                  <a:pt x="118" y="366"/>
                  <a:pt x="118" y="366"/>
                  <a:pt x="118" y="366"/>
                </a:cubicBezTo>
                <a:cubicBezTo>
                  <a:pt x="162" y="329"/>
                  <a:pt x="162" y="329"/>
                  <a:pt x="162" y="329"/>
                </a:cubicBezTo>
                <a:cubicBezTo>
                  <a:pt x="146" y="350"/>
                  <a:pt x="125" y="370"/>
                  <a:pt x="108" y="390"/>
                </a:cubicBezTo>
                <a:cubicBezTo>
                  <a:pt x="106" y="386"/>
                  <a:pt x="91" y="380"/>
                  <a:pt x="103" y="376"/>
                </a:cubicBezTo>
                <a:cubicBezTo>
                  <a:pt x="107" y="374"/>
                  <a:pt x="111" y="370"/>
                  <a:pt x="113" y="366"/>
                </a:cubicBezTo>
                <a:cubicBezTo>
                  <a:pt x="106" y="367"/>
                  <a:pt x="103" y="375"/>
                  <a:pt x="95" y="377"/>
                </a:cubicBezTo>
                <a:close/>
                <a:moveTo>
                  <a:pt x="142" y="311"/>
                </a:moveTo>
                <a:cubicBezTo>
                  <a:pt x="122" y="327"/>
                  <a:pt x="105" y="347"/>
                  <a:pt x="86" y="365"/>
                </a:cubicBezTo>
                <a:cubicBezTo>
                  <a:pt x="83" y="363"/>
                  <a:pt x="77" y="359"/>
                  <a:pt x="78" y="357"/>
                </a:cubicBezTo>
                <a:cubicBezTo>
                  <a:pt x="113" y="322"/>
                  <a:pt x="153" y="293"/>
                  <a:pt x="193" y="265"/>
                </a:cubicBezTo>
                <a:cubicBezTo>
                  <a:pt x="191" y="272"/>
                  <a:pt x="198" y="259"/>
                  <a:pt x="202" y="263"/>
                </a:cubicBezTo>
                <a:cubicBezTo>
                  <a:pt x="176" y="295"/>
                  <a:pt x="144" y="322"/>
                  <a:pt x="113" y="350"/>
                </a:cubicBezTo>
                <a:cubicBezTo>
                  <a:pt x="106" y="357"/>
                  <a:pt x="99" y="366"/>
                  <a:pt x="92" y="373"/>
                </a:cubicBezTo>
                <a:cubicBezTo>
                  <a:pt x="90" y="373"/>
                  <a:pt x="88" y="369"/>
                  <a:pt x="88" y="368"/>
                </a:cubicBezTo>
                <a:cubicBezTo>
                  <a:pt x="120" y="335"/>
                  <a:pt x="154" y="306"/>
                  <a:pt x="186" y="274"/>
                </a:cubicBezTo>
                <a:cubicBezTo>
                  <a:pt x="169" y="281"/>
                  <a:pt x="157" y="299"/>
                  <a:pt x="142" y="311"/>
                </a:cubicBezTo>
                <a:close/>
                <a:moveTo>
                  <a:pt x="217" y="103"/>
                </a:moveTo>
                <a:cubicBezTo>
                  <a:pt x="220" y="102"/>
                  <a:pt x="222" y="101"/>
                  <a:pt x="221" y="105"/>
                </a:cubicBezTo>
                <a:cubicBezTo>
                  <a:pt x="224" y="102"/>
                  <a:pt x="229" y="100"/>
                  <a:pt x="233" y="100"/>
                </a:cubicBezTo>
                <a:cubicBezTo>
                  <a:pt x="234" y="100"/>
                  <a:pt x="235" y="99"/>
                  <a:pt x="235" y="98"/>
                </a:cubicBezTo>
                <a:cubicBezTo>
                  <a:pt x="271" y="95"/>
                  <a:pt x="293" y="116"/>
                  <a:pt x="303" y="142"/>
                </a:cubicBezTo>
                <a:cubicBezTo>
                  <a:pt x="319" y="180"/>
                  <a:pt x="290" y="207"/>
                  <a:pt x="267" y="221"/>
                </a:cubicBezTo>
                <a:cubicBezTo>
                  <a:pt x="259" y="225"/>
                  <a:pt x="255" y="233"/>
                  <a:pt x="255" y="244"/>
                </a:cubicBezTo>
                <a:cubicBezTo>
                  <a:pt x="253" y="297"/>
                  <a:pt x="253" y="297"/>
                  <a:pt x="253" y="297"/>
                </a:cubicBezTo>
                <a:cubicBezTo>
                  <a:pt x="209" y="300"/>
                  <a:pt x="209" y="300"/>
                  <a:pt x="209" y="300"/>
                </a:cubicBezTo>
                <a:cubicBezTo>
                  <a:pt x="208" y="278"/>
                  <a:pt x="206" y="253"/>
                  <a:pt x="208" y="230"/>
                </a:cubicBezTo>
                <a:cubicBezTo>
                  <a:pt x="210" y="229"/>
                  <a:pt x="216" y="226"/>
                  <a:pt x="212" y="223"/>
                </a:cubicBezTo>
                <a:cubicBezTo>
                  <a:pt x="208" y="225"/>
                  <a:pt x="207" y="218"/>
                  <a:pt x="210" y="217"/>
                </a:cubicBezTo>
                <a:cubicBezTo>
                  <a:pt x="226" y="212"/>
                  <a:pt x="244" y="202"/>
                  <a:pt x="249" y="183"/>
                </a:cubicBezTo>
                <a:cubicBezTo>
                  <a:pt x="254" y="164"/>
                  <a:pt x="242" y="150"/>
                  <a:pt x="228" y="146"/>
                </a:cubicBezTo>
                <a:cubicBezTo>
                  <a:pt x="207" y="139"/>
                  <a:pt x="186" y="148"/>
                  <a:pt x="178" y="161"/>
                </a:cubicBezTo>
                <a:cubicBezTo>
                  <a:pt x="173" y="150"/>
                  <a:pt x="166" y="141"/>
                  <a:pt x="163" y="131"/>
                </a:cubicBezTo>
                <a:cubicBezTo>
                  <a:pt x="172" y="118"/>
                  <a:pt x="187" y="112"/>
                  <a:pt x="203" y="106"/>
                </a:cubicBezTo>
                <a:cubicBezTo>
                  <a:pt x="207" y="104"/>
                  <a:pt x="206" y="101"/>
                  <a:pt x="210" y="102"/>
                </a:cubicBezTo>
                <a:cubicBezTo>
                  <a:pt x="205" y="108"/>
                  <a:pt x="214" y="103"/>
                  <a:pt x="217" y="103"/>
                </a:cubicBezTo>
                <a:close/>
                <a:moveTo>
                  <a:pt x="263" y="62"/>
                </a:moveTo>
                <a:cubicBezTo>
                  <a:pt x="262" y="62"/>
                  <a:pt x="262" y="62"/>
                  <a:pt x="262" y="62"/>
                </a:cubicBezTo>
                <a:cubicBezTo>
                  <a:pt x="260" y="65"/>
                  <a:pt x="257" y="67"/>
                  <a:pt x="254" y="69"/>
                </a:cubicBezTo>
                <a:cubicBezTo>
                  <a:pt x="244" y="79"/>
                  <a:pt x="235" y="92"/>
                  <a:pt x="216" y="94"/>
                </a:cubicBezTo>
                <a:cubicBezTo>
                  <a:pt x="243" y="70"/>
                  <a:pt x="269" y="48"/>
                  <a:pt x="298" y="31"/>
                </a:cubicBezTo>
                <a:cubicBezTo>
                  <a:pt x="293" y="38"/>
                  <a:pt x="285" y="44"/>
                  <a:pt x="278" y="50"/>
                </a:cubicBezTo>
                <a:cubicBezTo>
                  <a:pt x="278" y="50"/>
                  <a:pt x="277" y="50"/>
                  <a:pt x="275" y="51"/>
                </a:cubicBezTo>
                <a:cubicBezTo>
                  <a:pt x="271" y="55"/>
                  <a:pt x="271" y="61"/>
                  <a:pt x="263" y="62"/>
                </a:cubicBezTo>
                <a:close/>
                <a:moveTo>
                  <a:pt x="306" y="44"/>
                </a:moveTo>
                <a:cubicBezTo>
                  <a:pt x="265" y="81"/>
                  <a:pt x="265" y="81"/>
                  <a:pt x="265" y="81"/>
                </a:cubicBezTo>
                <a:cubicBezTo>
                  <a:pt x="262" y="90"/>
                  <a:pt x="250" y="95"/>
                  <a:pt x="238" y="90"/>
                </a:cubicBezTo>
                <a:cubicBezTo>
                  <a:pt x="239" y="88"/>
                  <a:pt x="242" y="85"/>
                  <a:pt x="245" y="83"/>
                </a:cubicBezTo>
                <a:cubicBezTo>
                  <a:pt x="265" y="71"/>
                  <a:pt x="285" y="55"/>
                  <a:pt x="306" y="44"/>
                </a:cubicBezTo>
                <a:close/>
                <a:moveTo>
                  <a:pt x="373" y="189"/>
                </a:moveTo>
                <a:cubicBezTo>
                  <a:pt x="261" y="291"/>
                  <a:pt x="261" y="291"/>
                  <a:pt x="261" y="291"/>
                </a:cubicBezTo>
                <a:cubicBezTo>
                  <a:pt x="260" y="289"/>
                  <a:pt x="259" y="282"/>
                  <a:pt x="261" y="280"/>
                </a:cubicBezTo>
                <a:cubicBezTo>
                  <a:pt x="296" y="246"/>
                  <a:pt x="334" y="216"/>
                  <a:pt x="373" y="189"/>
                </a:cubicBezTo>
                <a:close/>
                <a:moveTo>
                  <a:pt x="264" y="253"/>
                </a:moveTo>
                <a:cubicBezTo>
                  <a:pt x="312" y="212"/>
                  <a:pt x="362" y="174"/>
                  <a:pt x="409" y="133"/>
                </a:cubicBezTo>
                <a:cubicBezTo>
                  <a:pt x="410" y="134"/>
                  <a:pt x="410" y="135"/>
                  <a:pt x="409" y="135"/>
                </a:cubicBezTo>
                <a:cubicBezTo>
                  <a:pt x="363" y="183"/>
                  <a:pt x="311" y="225"/>
                  <a:pt x="263" y="272"/>
                </a:cubicBezTo>
                <a:cubicBezTo>
                  <a:pt x="262" y="267"/>
                  <a:pt x="261" y="256"/>
                  <a:pt x="264" y="253"/>
                </a:cubicBezTo>
                <a:close/>
                <a:moveTo>
                  <a:pt x="358" y="231"/>
                </a:moveTo>
                <a:cubicBezTo>
                  <a:pt x="328" y="260"/>
                  <a:pt x="289" y="280"/>
                  <a:pt x="260" y="310"/>
                </a:cubicBezTo>
                <a:cubicBezTo>
                  <a:pt x="260" y="304"/>
                  <a:pt x="263" y="300"/>
                  <a:pt x="267" y="296"/>
                </a:cubicBezTo>
                <a:cubicBezTo>
                  <a:pt x="314" y="249"/>
                  <a:pt x="368" y="210"/>
                  <a:pt x="421" y="169"/>
                </a:cubicBezTo>
                <a:lnTo>
                  <a:pt x="358" y="231"/>
                </a:lnTo>
                <a:close/>
                <a:moveTo>
                  <a:pt x="418" y="180"/>
                </a:moveTo>
                <a:cubicBezTo>
                  <a:pt x="414" y="184"/>
                  <a:pt x="411" y="188"/>
                  <a:pt x="405" y="191"/>
                </a:cubicBezTo>
                <a:cubicBezTo>
                  <a:pt x="410" y="187"/>
                  <a:pt x="413" y="182"/>
                  <a:pt x="418" y="180"/>
                </a:cubicBezTo>
                <a:close/>
                <a:moveTo>
                  <a:pt x="328" y="262"/>
                </a:moveTo>
                <a:cubicBezTo>
                  <a:pt x="326" y="266"/>
                  <a:pt x="323" y="269"/>
                  <a:pt x="318" y="272"/>
                </a:cubicBezTo>
                <a:cubicBezTo>
                  <a:pt x="321" y="268"/>
                  <a:pt x="325" y="264"/>
                  <a:pt x="328" y="262"/>
                </a:cubicBezTo>
                <a:close/>
                <a:moveTo>
                  <a:pt x="283" y="294"/>
                </a:moveTo>
                <a:cubicBezTo>
                  <a:pt x="282" y="298"/>
                  <a:pt x="273" y="305"/>
                  <a:pt x="267" y="309"/>
                </a:cubicBezTo>
                <a:cubicBezTo>
                  <a:pt x="266" y="304"/>
                  <a:pt x="278" y="300"/>
                  <a:pt x="283" y="294"/>
                </a:cubicBezTo>
                <a:close/>
                <a:moveTo>
                  <a:pt x="255" y="370"/>
                </a:moveTo>
                <a:cubicBezTo>
                  <a:pt x="258" y="367"/>
                  <a:pt x="260" y="370"/>
                  <a:pt x="258" y="372"/>
                </a:cubicBezTo>
                <a:cubicBezTo>
                  <a:pt x="260" y="383"/>
                  <a:pt x="255" y="393"/>
                  <a:pt x="248" y="397"/>
                </a:cubicBezTo>
                <a:cubicBezTo>
                  <a:pt x="236" y="406"/>
                  <a:pt x="219" y="398"/>
                  <a:pt x="210" y="390"/>
                </a:cubicBezTo>
                <a:cubicBezTo>
                  <a:pt x="204" y="379"/>
                  <a:pt x="209" y="363"/>
                  <a:pt x="218" y="358"/>
                </a:cubicBezTo>
                <a:cubicBezTo>
                  <a:pt x="222" y="356"/>
                  <a:pt x="227" y="354"/>
                  <a:pt x="232" y="353"/>
                </a:cubicBezTo>
                <a:cubicBezTo>
                  <a:pt x="244" y="353"/>
                  <a:pt x="253" y="355"/>
                  <a:pt x="258" y="362"/>
                </a:cubicBezTo>
                <a:cubicBezTo>
                  <a:pt x="257" y="364"/>
                  <a:pt x="251" y="366"/>
                  <a:pt x="255" y="370"/>
                </a:cubicBezTo>
                <a:close/>
                <a:moveTo>
                  <a:pt x="195" y="397"/>
                </a:moveTo>
                <a:cubicBezTo>
                  <a:pt x="188" y="402"/>
                  <a:pt x="182" y="409"/>
                  <a:pt x="175" y="413"/>
                </a:cubicBezTo>
                <a:cubicBezTo>
                  <a:pt x="174" y="413"/>
                  <a:pt x="173" y="413"/>
                  <a:pt x="173" y="413"/>
                </a:cubicBezTo>
                <a:cubicBezTo>
                  <a:pt x="202" y="382"/>
                  <a:pt x="202" y="382"/>
                  <a:pt x="202" y="382"/>
                </a:cubicBezTo>
                <a:cubicBezTo>
                  <a:pt x="203" y="391"/>
                  <a:pt x="209" y="399"/>
                  <a:pt x="216" y="402"/>
                </a:cubicBezTo>
                <a:cubicBezTo>
                  <a:pt x="183" y="419"/>
                  <a:pt x="183" y="419"/>
                  <a:pt x="183" y="419"/>
                </a:cubicBezTo>
                <a:cubicBezTo>
                  <a:pt x="189" y="411"/>
                  <a:pt x="197" y="404"/>
                  <a:pt x="204" y="397"/>
                </a:cubicBezTo>
                <a:cubicBezTo>
                  <a:pt x="202" y="390"/>
                  <a:pt x="197" y="396"/>
                  <a:pt x="195" y="397"/>
                </a:cubicBezTo>
                <a:close/>
                <a:moveTo>
                  <a:pt x="234" y="343"/>
                </a:moveTo>
                <a:cubicBezTo>
                  <a:pt x="228" y="340"/>
                  <a:pt x="237" y="340"/>
                  <a:pt x="235" y="335"/>
                </a:cubicBezTo>
                <a:cubicBezTo>
                  <a:pt x="230" y="340"/>
                  <a:pt x="226" y="352"/>
                  <a:pt x="217" y="350"/>
                </a:cubicBezTo>
                <a:cubicBezTo>
                  <a:pt x="219" y="346"/>
                  <a:pt x="223" y="344"/>
                  <a:pt x="226" y="341"/>
                </a:cubicBezTo>
                <a:cubicBezTo>
                  <a:pt x="227" y="340"/>
                  <a:pt x="227" y="338"/>
                  <a:pt x="228" y="337"/>
                </a:cubicBezTo>
                <a:cubicBezTo>
                  <a:pt x="227" y="336"/>
                  <a:pt x="227" y="336"/>
                  <a:pt x="227" y="336"/>
                </a:cubicBezTo>
                <a:cubicBezTo>
                  <a:pt x="230" y="331"/>
                  <a:pt x="236" y="332"/>
                  <a:pt x="239" y="328"/>
                </a:cubicBezTo>
                <a:cubicBezTo>
                  <a:pt x="240" y="327"/>
                  <a:pt x="240" y="327"/>
                  <a:pt x="240" y="327"/>
                </a:cubicBezTo>
                <a:cubicBezTo>
                  <a:pt x="242" y="325"/>
                  <a:pt x="244" y="321"/>
                  <a:pt x="247" y="322"/>
                </a:cubicBezTo>
                <a:cubicBezTo>
                  <a:pt x="250" y="323"/>
                  <a:pt x="255" y="323"/>
                  <a:pt x="256" y="325"/>
                </a:cubicBezTo>
                <a:cubicBezTo>
                  <a:pt x="249" y="332"/>
                  <a:pt x="242" y="338"/>
                  <a:pt x="234" y="343"/>
                </a:cubicBezTo>
                <a:close/>
                <a:moveTo>
                  <a:pt x="213" y="330"/>
                </a:moveTo>
                <a:cubicBezTo>
                  <a:pt x="212" y="332"/>
                  <a:pt x="213" y="333"/>
                  <a:pt x="215" y="331"/>
                </a:cubicBezTo>
                <a:cubicBezTo>
                  <a:pt x="218" y="327"/>
                  <a:pt x="221" y="323"/>
                  <a:pt x="224" y="320"/>
                </a:cubicBezTo>
                <a:cubicBezTo>
                  <a:pt x="224" y="319"/>
                  <a:pt x="225" y="319"/>
                  <a:pt x="225" y="319"/>
                </a:cubicBezTo>
                <a:cubicBezTo>
                  <a:pt x="229" y="319"/>
                  <a:pt x="233" y="319"/>
                  <a:pt x="236" y="320"/>
                </a:cubicBezTo>
                <a:cubicBezTo>
                  <a:pt x="210" y="341"/>
                  <a:pt x="188" y="364"/>
                  <a:pt x="163" y="386"/>
                </a:cubicBezTo>
                <a:cubicBezTo>
                  <a:pt x="179" y="369"/>
                  <a:pt x="196" y="352"/>
                  <a:pt x="210" y="336"/>
                </a:cubicBezTo>
                <a:cubicBezTo>
                  <a:pt x="204" y="339"/>
                  <a:pt x="211" y="329"/>
                  <a:pt x="213" y="330"/>
                </a:cubicBezTo>
                <a:close/>
                <a:moveTo>
                  <a:pt x="256" y="319"/>
                </a:moveTo>
                <a:cubicBezTo>
                  <a:pt x="249" y="316"/>
                  <a:pt x="239" y="309"/>
                  <a:pt x="237" y="316"/>
                </a:cubicBezTo>
                <a:cubicBezTo>
                  <a:pt x="227" y="312"/>
                  <a:pt x="220" y="312"/>
                  <a:pt x="209" y="310"/>
                </a:cubicBezTo>
                <a:cubicBezTo>
                  <a:pt x="212" y="304"/>
                  <a:pt x="221" y="306"/>
                  <a:pt x="226" y="305"/>
                </a:cubicBezTo>
                <a:cubicBezTo>
                  <a:pt x="235" y="304"/>
                  <a:pt x="245" y="304"/>
                  <a:pt x="255" y="305"/>
                </a:cubicBezTo>
                <a:cubicBezTo>
                  <a:pt x="255" y="308"/>
                  <a:pt x="254" y="313"/>
                  <a:pt x="256" y="319"/>
                </a:cubicBezTo>
                <a:close/>
                <a:moveTo>
                  <a:pt x="240" y="166"/>
                </a:moveTo>
                <a:cubicBezTo>
                  <a:pt x="242" y="164"/>
                  <a:pt x="245" y="176"/>
                  <a:pt x="242" y="178"/>
                </a:cubicBezTo>
                <a:cubicBezTo>
                  <a:pt x="204" y="202"/>
                  <a:pt x="170" y="232"/>
                  <a:pt x="133" y="258"/>
                </a:cubicBezTo>
                <a:cubicBezTo>
                  <a:pt x="168" y="227"/>
                  <a:pt x="205" y="198"/>
                  <a:pt x="240" y="166"/>
                </a:cubicBezTo>
                <a:close/>
                <a:moveTo>
                  <a:pt x="235" y="161"/>
                </a:moveTo>
                <a:cubicBezTo>
                  <a:pt x="223" y="167"/>
                  <a:pt x="213" y="174"/>
                  <a:pt x="202" y="181"/>
                </a:cubicBezTo>
                <a:cubicBezTo>
                  <a:pt x="209" y="172"/>
                  <a:pt x="222" y="163"/>
                  <a:pt x="230" y="155"/>
                </a:cubicBezTo>
                <a:cubicBezTo>
                  <a:pt x="232" y="154"/>
                  <a:pt x="237" y="160"/>
                  <a:pt x="235" y="161"/>
                </a:cubicBezTo>
                <a:close/>
                <a:moveTo>
                  <a:pt x="222" y="200"/>
                </a:moveTo>
                <a:cubicBezTo>
                  <a:pt x="223" y="201"/>
                  <a:pt x="227" y="198"/>
                  <a:pt x="223" y="198"/>
                </a:cubicBezTo>
                <a:cubicBezTo>
                  <a:pt x="243" y="183"/>
                  <a:pt x="243" y="183"/>
                  <a:pt x="243" y="183"/>
                </a:cubicBezTo>
                <a:cubicBezTo>
                  <a:pt x="239" y="194"/>
                  <a:pt x="231" y="204"/>
                  <a:pt x="219" y="206"/>
                </a:cubicBezTo>
                <a:cubicBezTo>
                  <a:pt x="216" y="207"/>
                  <a:pt x="222" y="203"/>
                  <a:pt x="222" y="200"/>
                </a:cubicBezTo>
                <a:close/>
                <a:moveTo>
                  <a:pt x="163" y="150"/>
                </a:moveTo>
                <a:cubicBezTo>
                  <a:pt x="127" y="178"/>
                  <a:pt x="89" y="204"/>
                  <a:pt x="55" y="237"/>
                </a:cubicBezTo>
                <a:cubicBezTo>
                  <a:pt x="55" y="236"/>
                  <a:pt x="55" y="236"/>
                  <a:pt x="54" y="236"/>
                </a:cubicBezTo>
                <a:cubicBezTo>
                  <a:pt x="76" y="212"/>
                  <a:pt x="105" y="193"/>
                  <a:pt x="128" y="169"/>
                </a:cubicBezTo>
                <a:cubicBezTo>
                  <a:pt x="138" y="159"/>
                  <a:pt x="149" y="150"/>
                  <a:pt x="159" y="140"/>
                </a:cubicBezTo>
                <a:cubicBezTo>
                  <a:pt x="160" y="144"/>
                  <a:pt x="162" y="147"/>
                  <a:pt x="163" y="150"/>
                </a:cubicBezTo>
                <a:close/>
                <a:moveTo>
                  <a:pt x="39" y="246"/>
                </a:moveTo>
                <a:cubicBezTo>
                  <a:pt x="38" y="247"/>
                  <a:pt x="35" y="250"/>
                  <a:pt x="32" y="248"/>
                </a:cubicBezTo>
                <a:cubicBezTo>
                  <a:pt x="68" y="205"/>
                  <a:pt x="111" y="170"/>
                  <a:pt x="151" y="131"/>
                </a:cubicBezTo>
                <a:cubicBezTo>
                  <a:pt x="151" y="131"/>
                  <a:pt x="152" y="131"/>
                  <a:pt x="152" y="130"/>
                </a:cubicBezTo>
                <a:cubicBezTo>
                  <a:pt x="154" y="132"/>
                  <a:pt x="155" y="136"/>
                  <a:pt x="157" y="138"/>
                </a:cubicBezTo>
                <a:cubicBezTo>
                  <a:pt x="117" y="174"/>
                  <a:pt x="76" y="208"/>
                  <a:pt x="39" y="246"/>
                </a:cubicBezTo>
                <a:close/>
                <a:moveTo>
                  <a:pt x="42" y="252"/>
                </a:moveTo>
                <a:cubicBezTo>
                  <a:pt x="77" y="218"/>
                  <a:pt x="119" y="191"/>
                  <a:pt x="156" y="159"/>
                </a:cubicBezTo>
                <a:cubicBezTo>
                  <a:pt x="156" y="162"/>
                  <a:pt x="158" y="165"/>
                  <a:pt x="155" y="167"/>
                </a:cubicBezTo>
                <a:cubicBezTo>
                  <a:pt x="159" y="165"/>
                  <a:pt x="162" y="159"/>
                  <a:pt x="166" y="155"/>
                </a:cubicBezTo>
                <a:cubicBezTo>
                  <a:pt x="171" y="165"/>
                  <a:pt x="171" y="165"/>
                  <a:pt x="171" y="165"/>
                </a:cubicBezTo>
                <a:cubicBezTo>
                  <a:pt x="133" y="191"/>
                  <a:pt x="98" y="222"/>
                  <a:pt x="65" y="253"/>
                </a:cubicBezTo>
                <a:cubicBezTo>
                  <a:pt x="90" y="226"/>
                  <a:pt x="120" y="203"/>
                  <a:pt x="146" y="177"/>
                </a:cubicBezTo>
                <a:cubicBezTo>
                  <a:pt x="144" y="175"/>
                  <a:pt x="144" y="175"/>
                  <a:pt x="144" y="175"/>
                </a:cubicBezTo>
                <a:cubicBezTo>
                  <a:pt x="146" y="173"/>
                  <a:pt x="151" y="171"/>
                  <a:pt x="152" y="166"/>
                </a:cubicBezTo>
                <a:cubicBezTo>
                  <a:pt x="84" y="229"/>
                  <a:pt x="84" y="229"/>
                  <a:pt x="84" y="229"/>
                </a:cubicBezTo>
                <a:cubicBezTo>
                  <a:pt x="84" y="230"/>
                  <a:pt x="84" y="230"/>
                  <a:pt x="84" y="230"/>
                </a:cubicBezTo>
                <a:cubicBezTo>
                  <a:pt x="77" y="234"/>
                  <a:pt x="75" y="238"/>
                  <a:pt x="69" y="243"/>
                </a:cubicBezTo>
                <a:cubicBezTo>
                  <a:pt x="67" y="243"/>
                  <a:pt x="67" y="243"/>
                  <a:pt x="67" y="243"/>
                </a:cubicBezTo>
                <a:cubicBezTo>
                  <a:pt x="66" y="244"/>
                  <a:pt x="66" y="244"/>
                  <a:pt x="66" y="244"/>
                </a:cubicBezTo>
                <a:cubicBezTo>
                  <a:pt x="65" y="245"/>
                  <a:pt x="65" y="245"/>
                  <a:pt x="65" y="245"/>
                </a:cubicBezTo>
                <a:cubicBezTo>
                  <a:pt x="63" y="248"/>
                  <a:pt x="63" y="248"/>
                  <a:pt x="63" y="248"/>
                </a:cubicBezTo>
                <a:cubicBezTo>
                  <a:pt x="62" y="249"/>
                  <a:pt x="62" y="249"/>
                  <a:pt x="62" y="249"/>
                </a:cubicBezTo>
                <a:cubicBezTo>
                  <a:pt x="61" y="250"/>
                  <a:pt x="61" y="250"/>
                  <a:pt x="61" y="250"/>
                </a:cubicBezTo>
                <a:cubicBezTo>
                  <a:pt x="62" y="251"/>
                  <a:pt x="62" y="251"/>
                  <a:pt x="62" y="251"/>
                </a:cubicBezTo>
                <a:cubicBezTo>
                  <a:pt x="61" y="254"/>
                  <a:pt x="58" y="256"/>
                  <a:pt x="56" y="258"/>
                </a:cubicBezTo>
                <a:cubicBezTo>
                  <a:pt x="55" y="258"/>
                  <a:pt x="55" y="258"/>
                  <a:pt x="55" y="258"/>
                </a:cubicBezTo>
                <a:cubicBezTo>
                  <a:pt x="55" y="259"/>
                  <a:pt x="55" y="259"/>
                  <a:pt x="55" y="259"/>
                </a:cubicBezTo>
                <a:cubicBezTo>
                  <a:pt x="51" y="263"/>
                  <a:pt x="51" y="263"/>
                  <a:pt x="51" y="263"/>
                </a:cubicBezTo>
                <a:cubicBezTo>
                  <a:pt x="49" y="261"/>
                  <a:pt x="48" y="263"/>
                  <a:pt x="48" y="264"/>
                </a:cubicBezTo>
                <a:cubicBezTo>
                  <a:pt x="47" y="266"/>
                  <a:pt x="47" y="266"/>
                  <a:pt x="47" y="266"/>
                </a:cubicBezTo>
                <a:cubicBezTo>
                  <a:pt x="46" y="266"/>
                  <a:pt x="45" y="268"/>
                  <a:pt x="47" y="267"/>
                </a:cubicBezTo>
                <a:cubicBezTo>
                  <a:pt x="45" y="269"/>
                  <a:pt x="40" y="279"/>
                  <a:pt x="38" y="272"/>
                </a:cubicBezTo>
                <a:cubicBezTo>
                  <a:pt x="36" y="265"/>
                  <a:pt x="36" y="258"/>
                  <a:pt x="42" y="252"/>
                </a:cubicBezTo>
                <a:close/>
                <a:moveTo>
                  <a:pt x="41" y="284"/>
                </a:moveTo>
                <a:cubicBezTo>
                  <a:pt x="53" y="270"/>
                  <a:pt x="70" y="254"/>
                  <a:pt x="85" y="240"/>
                </a:cubicBezTo>
                <a:cubicBezTo>
                  <a:pt x="109" y="216"/>
                  <a:pt x="138" y="195"/>
                  <a:pt x="165" y="175"/>
                </a:cubicBezTo>
                <a:cubicBezTo>
                  <a:pt x="152" y="188"/>
                  <a:pt x="152" y="188"/>
                  <a:pt x="152" y="188"/>
                </a:cubicBezTo>
                <a:cubicBezTo>
                  <a:pt x="152" y="191"/>
                  <a:pt x="154" y="190"/>
                  <a:pt x="154" y="189"/>
                </a:cubicBezTo>
                <a:cubicBezTo>
                  <a:pt x="156" y="188"/>
                  <a:pt x="156" y="188"/>
                  <a:pt x="156" y="188"/>
                </a:cubicBezTo>
                <a:cubicBezTo>
                  <a:pt x="162" y="185"/>
                  <a:pt x="167" y="179"/>
                  <a:pt x="172" y="173"/>
                </a:cubicBezTo>
                <a:cubicBezTo>
                  <a:pt x="173" y="176"/>
                  <a:pt x="178" y="178"/>
                  <a:pt x="179" y="176"/>
                </a:cubicBezTo>
                <a:cubicBezTo>
                  <a:pt x="183" y="159"/>
                  <a:pt x="199" y="148"/>
                  <a:pt x="218" y="151"/>
                </a:cubicBezTo>
                <a:cubicBezTo>
                  <a:pt x="220" y="151"/>
                  <a:pt x="223" y="151"/>
                  <a:pt x="224" y="152"/>
                </a:cubicBezTo>
                <a:cubicBezTo>
                  <a:pt x="169" y="188"/>
                  <a:pt x="121" y="232"/>
                  <a:pt x="71" y="274"/>
                </a:cubicBezTo>
                <a:cubicBezTo>
                  <a:pt x="75" y="268"/>
                  <a:pt x="81" y="264"/>
                  <a:pt x="83" y="259"/>
                </a:cubicBezTo>
                <a:cubicBezTo>
                  <a:pt x="84" y="258"/>
                  <a:pt x="84" y="258"/>
                  <a:pt x="84" y="258"/>
                </a:cubicBezTo>
                <a:cubicBezTo>
                  <a:pt x="85" y="257"/>
                  <a:pt x="85" y="257"/>
                  <a:pt x="85" y="257"/>
                </a:cubicBezTo>
                <a:cubicBezTo>
                  <a:pt x="85" y="256"/>
                  <a:pt x="85" y="256"/>
                  <a:pt x="85" y="256"/>
                </a:cubicBezTo>
                <a:cubicBezTo>
                  <a:pt x="86" y="255"/>
                  <a:pt x="86" y="255"/>
                  <a:pt x="86" y="255"/>
                </a:cubicBezTo>
                <a:cubicBezTo>
                  <a:pt x="88" y="248"/>
                  <a:pt x="83" y="256"/>
                  <a:pt x="83" y="254"/>
                </a:cubicBezTo>
                <a:cubicBezTo>
                  <a:pt x="80" y="259"/>
                  <a:pt x="75" y="262"/>
                  <a:pt x="72" y="266"/>
                </a:cubicBezTo>
                <a:cubicBezTo>
                  <a:pt x="64" y="275"/>
                  <a:pt x="53" y="282"/>
                  <a:pt x="48" y="293"/>
                </a:cubicBezTo>
                <a:cubicBezTo>
                  <a:pt x="47" y="294"/>
                  <a:pt x="48" y="298"/>
                  <a:pt x="51" y="296"/>
                </a:cubicBezTo>
                <a:cubicBezTo>
                  <a:pt x="103" y="252"/>
                  <a:pt x="154" y="207"/>
                  <a:pt x="208" y="166"/>
                </a:cubicBezTo>
                <a:cubicBezTo>
                  <a:pt x="209" y="166"/>
                  <a:pt x="211" y="166"/>
                  <a:pt x="212" y="166"/>
                </a:cubicBezTo>
                <a:cubicBezTo>
                  <a:pt x="159" y="214"/>
                  <a:pt x="99" y="254"/>
                  <a:pt x="51" y="306"/>
                </a:cubicBezTo>
                <a:cubicBezTo>
                  <a:pt x="50" y="307"/>
                  <a:pt x="50" y="309"/>
                  <a:pt x="49" y="309"/>
                </a:cubicBezTo>
                <a:cubicBezTo>
                  <a:pt x="46" y="302"/>
                  <a:pt x="36" y="289"/>
                  <a:pt x="41" y="284"/>
                </a:cubicBezTo>
                <a:close/>
                <a:moveTo>
                  <a:pt x="128" y="241"/>
                </a:moveTo>
                <a:cubicBezTo>
                  <a:pt x="127" y="244"/>
                  <a:pt x="124" y="246"/>
                  <a:pt x="122" y="246"/>
                </a:cubicBezTo>
                <a:cubicBezTo>
                  <a:pt x="123" y="244"/>
                  <a:pt x="125" y="242"/>
                  <a:pt x="128" y="241"/>
                </a:cubicBezTo>
                <a:close/>
                <a:moveTo>
                  <a:pt x="104" y="262"/>
                </a:moveTo>
                <a:cubicBezTo>
                  <a:pt x="104" y="262"/>
                  <a:pt x="104" y="262"/>
                  <a:pt x="104" y="262"/>
                </a:cubicBezTo>
                <a:cubicBezTo>
                  <a:pt x="104" y="262"/>
                  <a:pt x="104" y="262"/>
                  <a:pt x="104" y="262"/>
                </a:cubicBezTo>
                <a:cubicBezTo>
                  <a:pt x="104" y="262"/>
                  <a:pt x="104" y="262"/>
                  <a:pt x="104" y="262"/>
                </a:cubicBezTo>
                <a:cubicBezTo>
                  <a:pt x="108" y="257"/>
                  <a:pt x="112" y="253"/>
                  <a:pt x="117" y="251"/>
                </a:cubicBezTo>
                <a:cubicBezTo>
                  <a:pt x="112" y="255"/>
                  <a:pt x="109" y="260"/>
                  <a:pt x="104" y="263"/>
                </a:cubicBezTo>
                <a:cubicBezTo>
                  <a:pt x="101" y="267"/>
                  <a:pt x="96" y="270"/>
                  <a:pt x="92" y="272"/>
                </a:cubicBezTo>
                <a:cubicBezTo>
                  <a:pt x="95" y="268"/>
                  <a:pt x="100" y="265"/>
                  <a:pt x="104" y="263"/>
                </a:cubicBezTo>
                <a:cubicBezTo>
                  <a:pt x="104" y="262"/>
                  <a:pt x="104" y="262"/>
                  <a:pt x="104" y="262"/>
                </a:cubicBezTo>
                <a:cubicBezTo>
                  <a:pt x="104" y="262"/>
                  <a:pt x="104" y="262"/>
                  <a:pt x="104" y="262"/>
                </a:cubicBezTo>
                <a:close/>
                <a:moveTo>
                  <a:pt x="53" y="312"/>
                </a:moveTo>
                <a:cubicBezTo>
                  <a:pt x="106" y="268"/>
                  <a:pt x="155" y="221"/>
                  <a:pt x="211" y="181"/>
                </a:cubicBezTo>
                <a:cubicBezTo>
                  <a:pt x="216" y="177"/>
                  <a:pt x="220" y="172"/>
                  <a:pt x="227" y="170"/>
                </a:cubicBezTo>
                <a:cubicBezTo>
                  <a:pt x="201" y="192"/>
                  <a:pt x="175" y="218"/>
                  <a:pt x="147" y="239"/>
                </a:cubicBezTo>
                <a:cubicBezTo>
                  <a:pt x="147" y="245"/>
                  <a:pt x="139" y="243"/>
                  <a:pt x="136" y="249"/>
                </a:cubicBezTo>
                <a:cubicBezTo>
                  <a:pt x="120" y="262"/>
                  <a:pt x="103" y="275"/>
                  <a:pt x="89" y="290"/>
                </a:cubicBezTo>
                <a:cubicBezTo>
                  <a:pt x="89" y="292"/>
                  <a:pt x="89" y="292"/>
                  <a:pt x="89" y="292"/>
                </a:cubicBezTo>
                <a:cubicBezTo>
                  <a:pt x="79" y="297"/>
                  <a:pt x="72" y="308"/>
                  <a:pt x="65" y="316"/>
                </a:cubicBezTo>
                <a:cubicBezTo>
                  <a:pt x="63" y="316"/>
                  <a:pt x="63" y="316"/>
                  <a:pt x="63" y="316"/>
                </a:cubicBezTo>
                <a:cubicBezTo>
                  <a:pt x="63" y="317"/>
                  <a:pt x="63" y="317"/>
                  <a:pt x="63" y="317"/>
                </a:cubicBezTo>
                <a:cubicBezTo>
                  <a:pt x="60" y="318"/>
                  <a:pt x="60" y="321"/>
                  <a:pt x="57" y="322"/>
                </a:cubicBezTo>
                <a:cubicBezTo>
                  <a:pt x="55" y="320"/>
                  <a:pt x="49" y="316"/>
                  <a:pt x="53" y="312"/>
                </a:cubicBezTo>
                <a:close/>
                <a:moveTo>
                  <a:pt x="60" y="328"/>
                </a:moveTo>
                <a:cubicBezTo>
                  <a:pt x="108" y="282"/>
                  <a:pt x="164" y="240"/>
                  <a:pt x="218" y="200"/>
                </a:cubicBezTo>
                <a:cubicBezTo>
                  <a:pt x="129" y="274"/>
                  <a:pt x="129" y="274"/>
                  <a:pt x="129" y="274"/>
                </a:cubicBezTo>
                <a:cubicBezTo>
                  <a:pt x="129" y="275"/>
                  <a:pt x="129" y="275"/>
                  <a:pt x="129" y="275"/>
                </a:cubicBezTo>
                <a:cubicBezTo>
                  <a:pt x="128" y="276"/>
                  <a:pt x="128" y="276"/>
                  <a:pt x="128" y="276"/>
                </a:cubicBezTo>
                <a:cubicBezTo>
                  <a:pt x="128" y="277"/>
                  <a:pt x="128" y="277"/>
                  <a:pt x="128" y="277"/>
                </a:cubicBezTo>
                <a:cubicBezTo>
                  <a:pt x="125" y="278"/>
                  <a:pt x="125" y="281"/>
                  <a:pt x="122" y="282"/>
                </a:cubicBezTo>
                <a:cubicBezTo>
                  <a:pt x="120" y="280"/>
                  <a:pt x="119" y="282"/>
                  <a:pt x="118" y="284"/>
                </a:cubicBezTo>
                <a:cubicBezTo>
                  <a:pt x="117" y="285"/>
                  <a:pt x="117" y="285"/>
                  <a:pt x="117" y="285"/>
                </a:cubicBezTo>
                <a:cubicBezTo>
                  <a:pt x="116" y="286"/>
                  <a:pt x="116" y="286"/>
                  <a:pt x="116" y="286"/>
                </a:cubicBezTo>
                <a:cubicBezTo>
                  <a:pt x="116" y="287"/>
                  <a:pt x="116" y="287"/>
                  <a:pt x="116" y="287"/>
                </a:cubicBezTo>
                <a:cubicBezTo>
                  <a:pt x="104" y="294"/>
                  <a:pt x="96" y="306"/>
                  <a:pt x="86" y="316"/>
                </a:cubicBezTo>
                <a:cubicBezTo>
                  <a:pt x="84" y="316"/>
                  <a:pt x="84" y="316"/>
                  <a:pt x="84" y="316"/>
                </a:cubicBezTo>
                <a:cubicBezTo>
                  <a:pt x="77" y="325"/>
                  <a:pt x="72" y="332"/>
                  <a:pt x="63" y="338"/>
                </a:cubicBezTo>
                <a:cubicBezTo>
                  <a:pt x="60" y="335"/>
                  <a:pt x="58" y="329"/>
                  <a:pt x="60" y="328"/>
                </a:cubicBezTo>
                <a:close/>
                <a:moveTo>
                  <a:pt x="185" y="247"/>
                </a:moveTo>
                <a:cubicBezTo>
                  <a:pt x="187" y="243"/>
                  <a:pt x="191" y="239"/>
                  <a:pt x="196" y="237"/>
                </a:cubicBezTo>
                <a:cubicBezTo>
                  <a:pt x="195" y="238"/>
                  <a:pt x="198" y="241"/>
                  <a:pt x="200" y="235"/>
                </a:cubicBezTo>
                <a:cubicBezTo>
                  <a:pt x="205" y="243"/>
                  <a:pt x="201" y="254"/>
                  <a:pt x="194" y="259"/>
                </a:cubicBezTo>
                <a:cubicBezTo>
                  <a:pt x="168" y="276"/>
                  <a:pt x="144" y="295"/>
                  <a:pt x="119" y="314"/>
                </a:cubicBezTo>
                <a:cubicBezTo>
                  <a:pt x="141" y="290"/>
                  <a:pt x="167" y="267"/>
                  <a:pt x="191" y="245"/>
                </a:cubicBezTo>
                <a:cubicBezTo>
                  <a:pt x="188" y="245"/>
                  <a:pt x="188" y="247"/>
                  <a:pt x="185" y="247"/>
                </a:cubicBezTo>
                <a:close/>
                <a:moveTo>
                  <a:pt x="103" y="304"/>
                </a:moveTo>
                <a:cubicBezTo>
                  <a:pt x="134" y="274"/>
                  <a:pt x="169" y="247"/>
                  <a:pt x="202" y="220"/>
                </a:cubicBezTo>
                <a:cubicBezTo>
                  <a:pt x="203" y="224"/>
                  <a:pt x="203" y="228"/>
                  <a:pt x="199" y="230"/>
                </a:cubicBezTo>
                <a:cubicBezTo>
                  <a:pt x="165" y="253"/>
                  <a:pt x="134" y="278"/>
                  <a:pt x="103" y="304"/>
                </a:cubicBezTo>
                <a:close/>
                <a:moveTo>
                  <a:pt x="200" y="314"/>
                </a:moveTo>
                <a:cubicBezTo>
                  <a:pt x="131" y="374"/>
                  <a:pt x="131" y="374"/>
                  <a:pt x="131" y="374"/>
                </a:cubicBezTo>
                <a:cubicBezTo>
                  <a:pt x="130" y="375"/>
                  <a:pt x="130" y="375"/>
                  <a:pt x="130" y="375"/>
                </a:cubicBezTo>
                <a:cubicBezTo>
                  <a:pt x="120" y="383"/>
                  <a:pt x="120" y="383"/>
                  <a:pt x="120" y="383"/>
                </a:cubicBezTo>
                <a:cubicBezTo>
                  <a:pt x="148" y="356"/>
                  <a:pt x="173" y="322"/>
                  <a:pt x="201" y="295"/>
                </a:cubicBezTo>
                <a:cubicBezTo>
                  <a:pt x="201" y="298"/>
                  <a:pt x="206" y="308"/>
                  <a:pt x="200" y="314"/>
                </a:cubicBezTo>
                <a:close/>
                <a:moveTo>
                  <a:pt x="178" y="250"/>
                </a:moveTo>
                <a:cubicBezTo>
                  <a:pt x="180" y="251"/>
                  <a:pt x="179" y="253"/>
                  <a:pt x="178" y="252"/>
                </a:cubicBezTo>
                <a:cubicBezTo>
                  <a:pt x="140" y="282"/>
                  <a:pt x="108" y="318"/>
                  <a:pt x="76" y="352"/>
                </a:cubicBezTo>
                <a:cubicBezTo>
                  <a:pt x="71" y="350"/>
                  <a:pt x="69" y="346"/>
                  <a:pt x="68" y="342"/>
                </a:cubicBezTo>
                <a:cubicBezTo>
                  <a:pt x="102" y="309"/>
                  <a:pt x="140" y="279"/>
                  <a:pt x="178" y="250"/>
                </a:cubicBezTo>
                <a:close/>
                <a:moveTo>
                  <a:pt x="114" y="394"/>
                </a:moveTo>
                <a:cubicBezTo>
                  <a:pt x="157" y="357"/>
                  <a:pt x="157" y="357"/>
                  <a:pt x="157" y="357"/>
                </a:cubicBezTo>
                <a:cubicBezTo>
                  <a:pt x="122" y="398"/>
                  <a:pt x="122" y="398"/>
                  <a:pt x="122" y="398"/>
                </a:cubicBezTo>
                <a:cubicBezTo>
                  <a:pt x="118" y="402"/>
                  <a:pt x="112" y="396"/>
                  <a:pt x="114" y="394"/>
                </a:cubicBezTo>
                <a:close/>
                <a:moveTo>
                  <a:pt x="137" y="388"/>
                </a:moveTo>
                <a:cubicBezTo>
                  <a:pt x="158" y="363"/>
                  <a:pt x="181" y="338"/>
                  <a:pt x="205" y="315"/>
                </a:cubicBezTo>
                <a:cubicBezTo>
                  <a:pt x="209" y="317"/>
                  <a:pt x="214" y="318"/>
                  <a:pt x="218" y="318"/>
                </a:cubicBezTo>
                <a:cubicBezTo>
                  <a:pt x="190" y="336"/>
                  <a:pt x="167" y="357"/>
                  <a:pt x="146" y="382"/>
                </a:cubicBezTo>
                <a:cubicBezTo>
                  <a:pt x="146" y="382"/>
                  <a:pt x="145" y="383"/>
                  <a:pt x="145" y="383"/>
                </a:cubicBezTo>
                <a:cubicBezTo>
                  <a:pt x="145" y="383"/>
                  <a:pt x="146" y="383"/>
                  <a:pt x="146" y="383"/>
                </a:cubicBezTo>
                <a:cubicBezTo>
                  <a:pt x="175" y="357"/>
                  <a:pt x="175" y="357"/>
                  <a:pt x="175" y="357"/>
                </a:cubicBezTo>
                <a:cubicBezTo>
                  <a:pt x="175" y="356"/>
                  <a:pt x="175" y="356"/>
                  <a:pt x="175" y="356"/>
                </a:cubicBezTo>
                <a:cubicBezTo>
                  <a:pt x="175" y="354"/>
                  <a:pt x="177" y="353"/>
                  <a:pt x="179" y="353"/>
                </a:cubicBezTo>
                <a:cubicBezTo>
                  <a:pt x="179" y="354"/>
                  <a:pt x="179" y="354"/>
                  <a:pt x="179" y="354"/>
                </a:cubicBezTo>
                <a:cubicBezTo>
                  <a:pt x="180" y="353"/>
                  <a:pt x="180" y="353"/>
                  <a:pt x="180" y="353"/>
                </a:cubicBezTo>
                <a:cubicBezTo>
                  <a:pt x="181" y="352"/>
                  <a:pt x="181" y="352"/>
                  <a:pt x="181" y="352"/>
                </a:cubicBezTo>
                <a:cubicBezTo>
                  <a:pt x="182" y="351"/>
                  <a:pt x="182" y="351"/>
                  <a:pt x="182" y="351"/>
                </a:cubicBezTo>
                <a:cubicBezTo>
                  <a:pt x="183" y="351"/>
                  <a:pt x="183" y="350"/>
                  <a:pt x="181" y="350"/>
                </a:cubicBezTo>
                <a:cubicBezTo>
                  <a:pt x="189" y="348"/>
                  <a:pt x="189" y="340"/>
                  <a:pt x="195" y="337"/>
                </a:cubicBezTo>
                <a:cubicBezTo>
                  <a:pt x="197" y="337"/>
                  <a:pt x="197" y="337"/>
                  <a:pt x="197" y="337"/>
                </a:cubicBezTo>
                <a:cubicBezTo>
                  <a:pt x="197" y="336"/>
                  <a:pt x="197" y="336"/>
                  <a:pt x="197" y="336"/>
                </a:cubicBezTo>
                <a:cubicBezTo>
                  <a:pt x="199" y="335"/>
                  <a:pt x="199" y="335"/>
                  <a:pt x="199" y="335"/>
                </a:cubicBezTo>
                <a:cubicBezTo>
                  <a:pt x="200" y="334"/>
                  <a:pt x="200" y="334"/>
                  <a:pt x="200" y="334"/>
                </a:cubicBezTo>
                <a:cubicBezTo>
                  <a:pt x="201" y="334"/>
                  <a:pt x="202" y="334"/>
                  <a:pt x="203" y="332"/>
                </a:cubicBezTo>
                <a:cubicBezTo>
                  <a:pt x="204" y="333"/>
                  <a:pt x="207" y="330"/>
                  <a:pt x="204" y="331"/>
                </a:cubicBezTo>
                <a:cubicBezTo>
                  <a:pt x="207" y="329"/>
                  <a:pt x="207" y="329"/>
                  <a:pt x="207" y="329"/>
                </a:cubicBezTo>
                <a:cubicBezTo>
                  <a:pt x="211" y="329"/>
                  <a:pt x="211" y="329"/>
                  <a:pt x="211" y="329"/>
                </a:cubicBezTo>
                <a:cubicBezTo>
                  <a:pt x="186" y="356"/>
                  <a:pt x="159" y="381"/>
                  <a:pt x="136" y="409"/>
                </a:cubicBezTo>
                <a:cubicBezTo>
                  <a:pt x="131" y="408"/>
                  <a:pt x="127" y="405"/>
                  <a:pt x="124" y="402"/>
                </a:cubicBezTo>
                <a:cubicBezTo>
                  <a:pt x="133" y="398"/>
                  <a:pt x="131" y="392"/>
                  <a:pt x="137" y="388"/>
                </a:cubicBezTo>
                <a:close/>
                <a:moveTo>
                  <a:pt x="141" y="410"/>
                </a:moveTo>
                <a:cubicBezTo>
                  <a:pt x="149" y="405"/>
                  <a:pt x="158" y="396"/>
                  <a:pt x="164" y="390"/>
                </a:cubicBezTo>
                <a:cubicBezTo>
                  <a:pt x="166" y="390"/>
                  <a:pt x="166" y="390"/>
                  <a:pt x="166" y="390"/>
                </a:cubicBezTo>
                <a:cubicBezTo>
                  <a:pt x="185" y="372"/>
                  <a:pt x="202" y="356"/>
                  <a:pt x="219" y="339"/>
                </a:cubicBezTo>
                <a:cubicBezTo>
                  <a:pt x="149" y="417"/>
                  <a:pt x="149" y="417"/>
                  <a:pt x="149" y="417"/>
                </a:cubicBezTo>
                <a:cubicBezTo>
                  <a:pt x="146" y="415"/>
                  <a:pt x="136" y="414"/>
                  <a:pt x="141" y="410"/>
                </a:cubicBezTo>
                <a:close/>
                <a:moveTo>
                  <a:pt x="154" y="417"/>
                </a:moveTo>
                <a:cubicBezTo>
                  <a:pt x="202" y="365"/>
                  <a:pt x="202" y="365"/>
                  <a:pt x="202" y="365"/>
                </a:cubicBezTo>
                <a:cubicBezTo>
                  <a:pt x="204" y="369"/>
                  <a:pt x="196" y="382"/>
                  <a:pt x="193" y="386"/>
                </a:cubicBezTo>
                <a:cubicBezTo>
                  <a:pt x="181" y="398"/>
                  <a:pt x="170" y="410"/>
                  <a:pt x="158" y="421"/>
                </a:cubicBezTo>
                <a:cubicBezTo>
                  <a:pt x="155" y="422"/>
                  <a:pt x="153" y="418"/>
                  <a:pt x="154" y="417"/>
                </a:cubicBezTo>
                <a:close/>
                <a:moveTo>
                  <a:pt x="157" y="430"/>
                </a:moveTo>
                <a:cubicBezTo>
                  <a:pt x="157" y="430"/>
                  <a:pt x="157" y="430"/>
                  <a:pt x="157" y="430"/>
                </a:cubicBezTo>
                <a:cubicBezTo>
                  <a:pt x="160" y="428"/>
                  <a:pt x="163" y="431"/>
                  <a:pt x="164" y="433"/>
                </a:cubicBezTo>
                <a:cubicBezTo>
                  <a:pt x="161" y="434"/>
                  <a:pt x="158" y="432"/>
                  <a:pt x="157" y="430"/>
                </a:cubicBezTo>
                <a:close/>
                <a:moveTo>
                  <a:pt x="164" y="425"/>
                </a:moveTo>
                <a:cubicBezTo>
                  <a:pt x="171" y="419"/>
                  <a:pt x="179" y="414"/>
                  <a:pt x="186" y="409"/>
                </a:cubicBezTo>
                <a:cubicBezTo>
                  <a:pt x="182" y="414"/>
                  <a:pt x="179" y="419"/>
                  <a:pt x="173" y="422"/>
                </a:cubicBezTo>
                <a:cubicBezTo>
                  <a:pt x="171" y="424"/>
                  <a:pt x="168" y="429"/>
                  <a:pt x="164" y="425"/>
                </a:cubicBezTo>
                <a:close/>
                <a:moveTo>
                  <a:pt x="175" y="429"/>
                </a:moveTo>
                <a:cubicBezTo>
                  <a:pt x="206" y="411"/>
                  <a:pt x="206" y="411"/>
                  <a:pt x="206" y="411"/>
                </a:cubicBezTo>
                <a:cubicBezTo>
                  <a:pt x="186" y="433"/>
                  <a:pt x="186" y="433"/>
                  <a:pt x="186" y="433"/>
                </a:cubicBezTo>
                <a:cubicBezTo>
                  <a:pt x="185" y="435"/>
                  <a:pt x="178" y="432"/>
                  <a:pt x="175" y="429"/>
                </a:cubicBezTo>
                <a:close/>
                <a:moveTo>
                  <a:pt x="219" y="406"/>
                </a:moveTo>
                <a:cubicBezTo>
                  <a:pt x="219" y="406"/>
                  <a:pt x="220" y="405"/>
                  <a:pt x="222" y="405"/>
                </a:cubicBezTo>
                <a:cubicBezTo>
                  <a:pt x="224" y="404"/>
                  <a:pt x="226" y="407"/>
                  <a:pt x="230" y="407"/>
                </a:cubicBezTo>
                <a:cubicBezTo>
                  <a:pt x="218" y="415"/>
                  <a:pt x="204" y="423"/>
                  <a:pt x="194" y="433"/>
                </a:cubicBezTo>
                <a:cubicBezTo>
                  <a:pt x="200" y="424"/>
                  <a:pt x="211" y="414"/>
                  <a:pt x="219" y="406"/>
                </a:cubicBezTo>
                <a:close/>
                <a:moveTo>
                  <a:pt x="213" y="440"/>
                </a:moveTo>
                <a:cubicBezTo>
                  <a:pt x="207" y="439"/>
                  <a:pt x="199" y="439"/>
                  <a:pt x="194" y="437"/>
                </a:cubicBezTo>
                <a:cubicBezTo>
                  <a:pt x="204" y="430"/>
                  <a:pt x="215" y="420"/>
                  <a:pt x="225" y="415"/>
                </a:cubicBezTo>
                <a:cubicBezTo>
                  <a:pt x="222" y="422"/>
                  <a:pt x="222" y="422"/>
                  <a:pt x="222" y="422"/>
                </a:cubicBezTo>
                <a:cubicBezTo>
                  <a:pt x="230" y="414"/>
                  <a:pt x="241" y="404"/>
                  <a:pt x="254" y="401"/>
                </a:cubicBezTo>
                <a:cubicBezTo>
                  <a:pt x="412" y="287"/>
                  <a:pt x="412" y="287"/>
                  <a:pt x="412" y="287"/>
                </a:cubicBezTo>
                <a:cubicBezTo>
                  <a:pt x="351" y="339"/>
                  <a:pt x="282" y="386"/>
                  <a:pt x="220" y="437"/>
                </a:cubicBezTo>
                <a:cubicBezTo>
                  <a:pt x="218" y="438"/>
                  <a:pt x="216" y="441"/>
                  <a:pt x="213" y="440"/>
                </a:cubicBezTo>
                <a:close/>
                <a:moveTo>
                  <a:pt x="445" y="240"/>
                </a:moveTo>
                <a:cubicBezTo>
                  <a:pt x="442" y="242"/>
                  <a:pt x="442" y="240"/>
                  <a:pt x="443" y="239"/>
                </a:cubicBezTo>
                <a:cubicBezTo>
                  <a:pt x="450" y="235"/>
                  <a:pt x="455" y="231"/>
                  <a:pt x="462" y="229"/>
                </a:cubicBezTo>
                <a:cubicBezTo>
                  <a:pt x="460" y="250"/>
                  <a:pt x="442" y="255"/>
                  <a:pt x="430" y="266"/>
                </a:cubicBezTo>
                <a:cubicBezTo>
                  <a:pt x="391" y="298"/>
                  <a:pt x="350" y="327"/>
                  <a:pt x="308" y="356"/>
                </a:cubicBezTo>
                <a:cubicBezTo>
                  <a:pt x="308" y="356"/>
                  <a:pt x="307" y="356"/>
                  <a:pt x="306" y="356"/>
                </a:cubicBezTo>
                <a:cubicBezTo>
                  <a:pt x="301" y="360"/>
                  <a:pt x="301" y="360"/>
                  <a:pt x="301" y="360"/>
                </a:cubicBezTo>
                <a:cubicBezTo>
                  <a:pt x="302" y="358"/>
                  <a:pt x="304" y="357"/>
                  <a:pt x="306" y="356"/>
                </a:cubicBezTo>
                <a:cubicBezTo>
                  <a:pt x="322" y="345"/>
                  <a:pt x="337" y="331"/>
                  <a:pt x="352" y="318"/>
                </a:cubicBezTo>
                <a:cubicBezTo>
                  <a:pt x="353" y="318"/>
                  <a:pt x="353" y="318"/>
                  <a:pt x="353" y="318"/>
                </a:cubicBezTo>
                <a:cubicBezTo>
                  <a:pt x="354" y="318"/>
                  <a:pt x="354" y="318"/>
                  <a:pt x="354" y="318"/>
                </a:cubicBezTo>
                <a:cubicBezTo>
                  <a:pt x="385" y="294"/>
                  <a:pt x="416" y="268"/>
                  <a:pt x="445" y="242"/>
                </a:cubicBezTo>
                <a:cubicBezTo>
                  <a:pt x="445" y="241"/>
                  <a:pt x="445" y="241"/>
                  <a:pt x="445" y="240"/>
                </a:cubicBezTo>
                <a:close/>
                <a:moveTo>
                  <a:pt x="416" y="314"/>
                </a:moveTo>
                <a:cubicBezTo>
                  <a:pt x="427" y="307"/>
                  <a:pt x="438" y="302"/>
                  <a:pt x="446" y="292"/>
                </a:cubicBezTo>
                <a:cubicBezTo>
                  <a:pt x="447" y="290"/>
                  <a:pt x="441" y="292"/>
                  <a:pt x="439" y="293"/>
                </a:cubicBezTo>
                <a:cubicBezTo>
                  <a:pt x="410" y="311"/>
                  <a:pt x="410" y="311"/>
                  <a:pt x="410" y="311"/>
                </a:cubicBezTo>
                <a:cubicBezTo>
                  <a:pt x="441" y="284"/>
                  <a:pt x="441" y="284"/>
                  <a:pt x="441" y="284"/>
                </a:cubicBezTo>
                <a:cubicBezTo>
                  <a:pt x="436" y="286"/>
                  <a:pt x="434" y="284"/>
                  <a:pt x="436" y="283"/>
                </a:cubicBezTo>
                <a:cubicBezTo>
                  <a:pt x="442" y="278"/>
                  <a:pt x="450" y="278"/>
                  <a:pt x="455" y="271"/>
                </a:cubicBezTo>
                <a:cubicBezTo>
                  <a:pt x="450" y="289"/>
                  <a:pt x="444" y="305"/>
                  <a:pt x="436" y="319"/>
                </a:cubicBezTo>
                <a:cubicBezTo>
                  <a:pt x="407" y="334"/>
                  <a:pt x="382" y="357"/>
                  <a:pt x="354" y="374"/>
                </a:cubicBezTo>
                <a:cubicBezTo>
                  <a:pt x="378" y="354"/>
                  <a:pt x="402" y="333"/>
                  <a:pt x="425" y="311"/>
                </a:cubicBezTo>
                <a:cubicBezTo>
                  <a:pt x="422" y="312"/>
                  <a:pt x="419" y="314"/>
                  <a:pt x="416" y="314"/>
                </a:cubicBezTo>
                <a:close/>
                <a:moveTo>
                  <a:pt x="454" y="265"/>
                </a:moveTo>
                <a:cubicBezTo>
                  <a:pt x="431" y="280"/>
                  <a:pt x="411" y="297"/>
                  <a:pt x="389" y="313"/>
                </a:cubicBezTo>
                <a:cubicBezTo>
                  <a:pt x="448" y="262"/>
                  <a:pt x="448" y="262"/>
                  <a:pt x="448" y="262"/>
                </a:cubicBezTo>
                <a:cubicBezTo>
                  <a:pt x="445" y="262"/>
                  <a:pt x="445" y="262"/>
                  <a:pt x="445" y="262"/>
                </a:cubicBezTo>
                <a:cubicBezTo>
                  <a:pt x="447" y="259"/>
                  <a:pt x="450" y="256"/>
                  <a:pt x="454" y="255"/>
                </a:cubicBezTo>
                <a:cubicBezTo>
                  <a:pt x="454" y="255"/>
                  <a:pt x="455" y="256"/>
                  <a:pt x="456" y="255"/>
                </a:cubicBezTo>
                <a:cubicBezTo>
                  <a:pt x="458" y="254"/>
                  <a:pt x="458" y="263"/>
                  <a:pt x="454" y="265"/>
                </a:cubicBezTo>
                <a:close/>
                <a:moveTo>
                  <a:pt x="427" y="251"/>
                </a:moveTo>
                <a:cubicBezTo>
                  <a:pt x="389" y="285"/>
                  <a:pt x="349" y="317"/>
                  <a:pt x="308" y="349"/>
                </a:cubicBezTo>
                <a:cubicBezTo>
                  <a:pt x="307" y="350"/>
                  <a:pt x="307" y="350"/>
                  <a:pt x="307" y="350"/>
                </a:cubicBezTo>
                <a:cubicBezTo>
                  <a:pt x="306" y="351"/>
                  <a:pt x="306" y="351"/>
                  <a:pt x="306" y="351"/>
                </a:cubicBezTo>
                <a:cubicBezTo>
                  <a:pt x="292" y="363"/>
                  <a:pt x="277" y="374"/>
                  <a:pt x="263" y="386"/>
                </a:cubicBezTo>
                <a:cubicBezTo>
                  <a:pt x="264" y="381"/>
                  <a:pt x="263" y="373"/>
                  <a:pt x="265" y="371"/>
                </a:cubicBezTo>
                <a:cubicBezTo>
                  <a:pt x="316" y="328"/>
                  <a:pt x="375" y="292"/>
                  <a:pt x="428" y="250"/>
                </a:cubicBezTo>
                <a:cubicBezTo>
                  <a:pt x="428" y="250"/>
                  <a:pt x="428" y="251"/>
                  <a:pt x="427" y="251"/>
                </a:cubicBezTo>
                <a:close/>
                <a:moveTo>
                  <a:pt x="300" y="361"/>
                </a:moveTo>
                <a:cubicBezTo>
                  <a:pt x="298" y="364"/>
                  <a:pt x="295" y="365"/>
                  <a:pt x="293" y="366"/>
                </a:cubicBezTo>
                <a:cubicBezTo>
                  <a:pt x="294" y="363"/>
                  <a:pt x="297" y="363"/>
                  <a:pt x="300" y="361"/>
                </a:cubicBezTo>
                <a:close/>
                <a:moveTo>
                  <a:pt x="266" y="361"/>
                </a:moveTo>
                <a:cubicBezTo>
                  <a:pt x="302" y="326"/>
                  <a:pt x="343" y="295"/>
                  <a:pt x="385" y="266"/>
                </a:cubicBezTo>
                <a:cubicBezTo>
                  <a:pt x="346" y="297"/>
                  <a:pt x="305" y="330"/>
                  <a:pt x="267" y="366"/>
                </a:cubicBezTo>
                <a:cubicBezTo>
                  <a:pt x="265" y="368"/>
                  <a:pt x="263" y="363"/>
                  <a:pt x="266" y="361"/>
                </a:cubicBezTo>
                <a:close/>
                <a:moveTo>
                  <a:pt x="261" y="357"/>
                </a:moveTo>
                <a:cubicBezTo>
                  <a:pt x="264" y="354"/>
                  <a:pt x="267" y="348"/>
                  <a:pt x="273" y="347"/>
                </a:cubicBezTo>
                <a:cubicBezTo>
                  <a:pt x="269" y="351"/>
                  <a:pt x="265" y="356"/>
                  <a:pt x="261" y="357"/>
                </a:cubicBezTo>
                <a:close/>
                <a:moveTo>
                  <a:pt x="235" y="442"/>
                </a:moveTo>
                <a:cubicBezTo>
                  <a:pt x="234" y="443"/>
                  <a:pt x="226" y="441"/>
                  <a:pt x="222" y="441"/>
                </a:cubicBezTo>
                <a:cubicBezTo>
                  <a:pt x="283" y="388"/>
                  <a:pt x="354" y="348"/>
                  <a:pt x="417" y="298"/>
                </a:cubicBezTo>
                <a:cubicBezTo>
                  <a:pt x="418" y="296"/>
                  <a:pt x="420" y="293"/>
                  <a:pt x="423" y="292"/>
                </a:cubicBezTo>
                <a:cubicBezTo>
                  <a:pt x="422" y="294"/>
                  <a:pt x="420" y="297"/>
                  <a:pt x="417" y="298"/>
                </a:cubicBezTo>
                <a:cubicBezTo>
                  <a:pt x="416" y="298"/>
                  <a:pt x="416" y="300"/>
                  <a:pt x="416" y="300"/>
                </a:cubicBezTo>
                <a:cubicBezTo>
                  <a:pt x="356" y="347"/>
                  <a:pt x="356" y="347"/>
                  <a:pt x="356" y="347"/>
                </a:cubicBezTo>
                <a:cubicBezTo>
                  <a:pt x="316" y="379"/>
                  <a:pt x="269" y="404"/>
                  <a:pt x="235" y="442"/>
                </a:cubicBezTo>
                <a:close/>
                <a:moveTo>
                  <a:pt x="242" y="444"/>
                </a:moveTo>
                <a:cubicBezTo>
                  <a:pt x="248" y="436"/>
                  <a:pt x="254" y="432"/>
                  <a:pt x="259" y="427"/>
                </a:cubicBezTo>
                <a:cubicBezTo>
                  <a:pt x="309" y="388"/>
                  <a:pt x="362" y="350"/>
                  <a:pt x="415" y="314"/>
                </a:cubicBezTo>
                <a:cubicBezTo>
                  <a:pt x="377" y="351"/>
                  <a:pt x="333" y="385"/>
                  <a:pt x="290" y="417"/>
                </a:cubicBezTo>
                <a:cubicBezTo>
                  <a:pt x="276" y="427"/>
                  <a:pt x="265" y="441"/>
                  <a:pt x="242" y="444"/>
                </a:cubicBezTo>
                <a:close/>
                <a:moveTo>
                  <a:pt x="411" y="345"/>
                </a:moveTo>
                <a:cubicBezTo>
                  <a:pt x="413" y="342"/>
                  <a:pt x="413" y="342"/>
                  <a:pt x="413" y="342"/>
                </a:cubicBezTo>
                <a:cubicBezTo>
                  <a:pt x="380" y="366"/>
                  <a:pt x="349" y="392"/>
                  <a:pt x="318" y="418"/>
                </a:cubicBezTo>
                <a:cubicBezTo>
                  <a:pt x="318" y="418"/>
                  <a:pt x="318" y="419"/>
                  <a:pt x="317" y="418"/>
                </a:cubicBezTo>
                <a:cubicBezTo>
                  <a:pt x="307" y="431"/>
                  <a:pt x="289" y="441"/>
                  <a:pt x="267" y="440"/>
                </a:cubicBezTo>
                <a:cubicBezTo>
                  <a:pt x="320" y="402"/>
                  <a:pt x="375" y="366"/>
                  <a:pt x="427" y="328"/>
                </a:cubicBezTo>
                <a:cubicBezTo>
                  <a:pt x="425" y="332"/>
                  <a:pt x="422" y="333"/>
                  <a:pt x="418" y="336"/>
                </a:cubicBezTo>
                <a:cubicBezTo>
                  <a:pt x="423" y="338"/>
                  <a:pt x="427" y="334"/>
                  <a:pt x="432" y="331"/>
                </a:cubicBezTo>
                <a:cubicBezTo>
                  <a:pt x="411" y="370"/>
                  <a:pt x="371" y="387"/>
                  <a:pt x="339" y="411"/>
                </a:cubicBezTo>
                <a:cubicBezTo>
                  <a:pt x="331" y="417"/>
                  <a:pt x="322" y="423"/>
                  <a:pt x="313" y="427"/>
                </a:cubicBezTo>
                <a:cubicBezTo>
                  <a:pt x="418" y="342"/>
                  <a:pt x="418" y="342"/>
                  <a:pt x="418" y="342"/>
                </a:cubicBezTo>
                <a:cubicBezTo>
                  <a:pt x="415" y="342"/>
                  <a:pt x="414" y="345"/>
                  <a:pt x="411" y="345"/>
                </a:cubicBezTo>
                <a:close/>
                <a:moveTo>
                  <a:pt x="384" y="386"/>
                </a:moveTo>
                <a:cubicBezTo>
                  <a:pt x="371" y="401"/>
                  <a:pt x="349" y="416"/>
                  <a:pt x="329" y="424"/>
                </a:cubicBezTo>
                <a:cubicBezTo>
                  <a:pt x="346" y="410"/>
                  <a:pt x="365" y="398"/>
                  <a:pt x="384" y="386"/>
                </a:cubicBezTo>
                <a:close/>
                <a:moveTo>
                  <a:pt x="469" y="213"/>
                </a:moveTo>
                <a:cubicBezTo>
                  <a:pt x="469" y="211"/>
                  <a:pt x="469" y="205"/>
                  <a:pt x="469" y="201"/>
                </a:cubicBezTo>
                <a:cubicBezTo>
                  <a:pt x="485" y="257"/>
                  <a:pt x="468" y="322"/>
                  <a:pt x="441" y="355"/>
                </a:cubicBezTo>
                <a:cubicBezTo>
                  <a:pt x="410" y="394"/>
                  <a:pt x="373" y="426"/>
                  <a:pt x="314" y="436"/>
                </a:cubicBezTo>
                <a:cubicBezTo>
                  <a:pt x="401" y="402"/>
                  <a:pt x="459" y="334"/>
                  <a:pt x="467" y="224"/>
                </a:cubicBezTo>
                <a:cubicBezTo>
                  <a:pt x="468" y="220"/>
                  <a:pt x="471" y="217"/>
                  <a:pt x="469" y="213"/>
                </a:cubicBezTo>
                <a:close/>
                <a:moveTo>
                  <a:pt x="437" y="238"/>
                </a:moveTo>
                <a:cubicBezTo>
                  <a:pt x="405" y="259"/>
                  <a:pt x="377" y="285"/>
                  <a:pt x="345" y="306"/>
                </a:cubicBezTo>
                <a:cubicBezTo>
                  <a:pt x="345" y="306"/>
                  <a:pt x="343" y="306"/>
                  <a:pt x="343" y="306"/>
                </a:cubicBezTo>
                <a:cubicBezTo>
                  <a:pt x="442" y="223"/>
                  <a:pt x="442" y="223"/>
                  <a:pt x="442" y="223"/>
                </a:cubicBezTo>
                <a:cubicBezTo>
                  <a:pt x="439" y="223"/>
                  <a:pt x="438" y="225"/>
                  <a:pt x="436" y="224"/>
                </a:cubicBezTo>
                <a:cubicBezTo>
                  <a:pt x="445" y="218"/>
                  <a:pt x="456" y="212"/>
                  <a:pt x="464" y="203"/>
                </a:cubicBezTo>
                <a:cubicBezTo>
                  <a:pt x="466" y="225"/>
                  <a:pt x="449" y="230"/>
                  <a:pt x="437" y="238"/>
                </a:cubicBezTo>
                <a:close/>
                <a:moveTo>
                  <a:pt x="419" y="236"/>
                </a:moveTo>
                <a:cubicBezTo>
                  <a:pt x="429" y="225"/>
                  <a:pt x="442" y="214"/>
                  <a:pt x="455" y="206"/>
                </a:cubicBezTo>
                <a:cubicBezTo>
                  <a:pt x="449" y="214"/>
                  <a:pt x="440" y="218"/>
                  <a:pt x="434" y="225"/>
                </a:cubicBezTo>
                <a:lnTo>
                  <a:pt x="419" y="236"/>
                </a:lnTo>
                <a:close/>
                <a:moveTo>
                  <a:pt x="458" y="198"/>
                </a:moveTo>
                <a:cubicBezTo>
                  <a:pt x="348" y="288"/>
                  <a:pt x="348" y="288"/>
                  <a:pt x="348" y="288"/>
                </a:cubicBezTo>
                <a:cubicBezTo>
                  <a:pt x="347" y="289"/>
                  <a:pt x="345" y="288"/>
                  <a:pt x="344" y="288"/>
                </a:cubicBezTo>
                <a:cubicBezTo>
                  <a:pt x="344" y="291"/>
                  <a:pt x="341" y="293"/>
                  <a:pt x="338" y="294"/>
                </a:cubicBezTo>
                <a:cubicBezTo>
                  <a:pt x="340" y="292"/>
                  <a:pt x="342" y="289"/>
                  <a:pt x="344" y="288"/>
                </a:cubicBezTo>
                <a:cubicBezTo>
                  <a:pt x="382" y="252"/>
                  <a:pt x="423" y="220"/>
                  <a:pt x="461" y="185"/>
                </a:cubicBezTo>
                <a:cubicBezTo>
                  <a:pt x="464" y="189"/>
                  <a:pt x="462" y="194"/>
                  <a:pt x="458" y="198"/>
                </a:cubicBezTo>
                <a:close/>
                <a:moveTo>
                  <a:pt x="330" y="295"/>
                </a:moveTo>
                <a:cubicBezTo>
                  <a:pt x="339" y="285"/>
                  <a:pt x="349" y="275"/>
                  <a:pt x="360" y="267"/>
                </a:cubicBezTo>
                <a:cubicBezTo>
                  <a:pt x="360" y="268"/>
                  <a:pt x="360" y="268"/>
                  <a:pt x="359" y="268"/>
                </a:cubicBezTo>
                <a:cubicBezTo>
                  <a:pt x="350" y="278"/>
                  <a:pt x="340" y="287"/>
                  <a:pt x="330" y="295"/>
                </a:cubicBezTo>
                <a:close/>
                <a:moveTo>
                  <a:pt x="457" y="159"/>
                </a:moveTo>
                <a:cubicBezTo>
                  <a:pt x="455" y="167"/>
                  <a:pt x="439" y="164"/>
                  <a:pt x="450" y="166"/>
                </a:cubicBezTo>
                <a:cubicBezTo>
                  <a:pt x="416" y="194"/>
                  <a:pt x="382" y="221"/>
                  <a:pt x="352" y="252"/>
                </a:cubicBezTo>
                <a:cubicBezTo>
                  <a:pt x="353" y="255"/>
                  <a:pt x="343" y="254"/>
                  <a:pt x="350" y="257"/>
                </a:cubicBezTo>
                <a:cubicBezTo>
                  <a:pt x="351" y="256"/>
                  <a:pt x="351" y="256"/>
                  <a:pt x="351" y="256"/>
                </a:cubicBezTo>
                <a:cubicBezTo>
                  <a:pt x="352" y="255"/>
                  <a:pt x="352" y="255"/>
                  <a:pt x="352" y="255"/>
                </a:cubicBezTo>
                <a:cubicBezTo>
                  <a:pt x="353" y="254"/>
                  <a:pt x="353" y="254"/>
                  <a:pt x="353" y="254"/>
                </a:cubicBezTo>
                <a:cubicBezTo>
                  <a:pt x="356" y="249"/>
                  <a:pt x="360" y="248"/>
                  <a:pt x="364" y="244"/>
                </a:cubicBezTo>
                <a:cubicBezTo>
                  <a:pt x="387" y="221"/>
                  <a:pt x="416" y="201"/>
                  <a:pt x="439" y="179"/>
                </a:cubicBezTo>
                <a:cubicBezTo>
                  <a:pt x="414" y="205"/>
                  <a:pt x="382" y="230"/>
                  <a:pt x="356" y="254"/>
                </a:cubicBezTo>
                <a:cubicBezTo>
                  <a:pt x="355" y="256"/>
                  <a:pt x="355" y="256"/>
                  <a:pt x="355" y="256"/>
                </a:cubicBezTo>
                <a:cubicBezTo>
                  <a:pt x="354" y="258"/>
                  <a:pt x="352" y="260"/>
                  <a:pt x="349" y="261"/>
                </a:cubicBezTo>
                <a:cubicBezTo>
                  <a:pt x="349" y="262"/>
                  <a:pt x="349" y="262"/>
                  <a:pt x="349" y="262"/>
                </a:cubicBezTo>
                <a:cubicBezTo>
                  <a:pt x="348" y="263"/>
                  <a:pt x="348" y="263"/>
                  <a:pt x="348" y="263"/>
                </a:cubicBezTo>
                <a:cubicBezTo>
                  <a:pt x="346" y="262"/>
                  <a:pt x="344" y="264"/>
                  <a:pt x="344" y="266"/>
                </a:cubicBezTo>
                <a:cubicBezTo>
                  <a:pt x="343" y="267"/>
                  <a:pt x="343" y="267"/>
                  <a:pt x="343" y="267"/>
                </a:cubicBezTo>
                <a:cubicBezTo>
                  <a:pt x="341" y="269"/>
                  <a:pt x="341" y="269"/>
                  <a:pt x="341" y="269"/>
                </a:cubicBezTo>
                <a:cubicBezTo>
                  <a:pt x="340" y="269"/>
                  <a:pt x="338" y="270"/>
                  <a:pt x="338" y="271"/>
                </a:cubicBezTo>
                <a:cubicBezTo>
                  <a:pt x="338" y="274"/>
                  <a:pt x="336" y="276"/>
                  <a:pt x="333" y="276"/>
                </a:cubicBezTo>
                <a:cubicBezTo>
                  <a:pt x="332" y="277"/>
                  <a:pt x="332" y="277"/>
                  <a:pt x="332" y="277"/>
                </a:cubicBezTo>
                <a:cubicBezTo>
                  <a:pt x="330" y="277"/>
                  <a:pt x="329" y="279"/>
                  <a:pt x="327" y="281"/>
                </a:cubicBezTo>
                <a:cubicBezTo>
                  <a:pt x="325" y="283"/>
                  <a:pt x="323" y="286"/>
                  <a:pt x="320" y="288"/>
                </a:cubicBezTo>
                <a:cubicBezTo>
                  <a:pt x="319" y="290"/>
                  <a:pt x="317" y="292"/>
                  <a:pt x="315" y="293"/>
                </a:cubicBezTo>
                <a:cubicBezTo>
                  <a:pt x="314" y="294"/>
                  <a:pt x="314" y="294"/>
                  <a:pt x="314" y="294"/>
                </a:cubicBezTo>
                <a:cubicBezTo>
                  <a:pt x="313" y="295"/>
                  <a:pt x="313" y="295"/>
                  <a:pt x="313" y="295"/>
                </a:cubicBezTo>
                <a:cubicBezTo>
                  <a:pt x="311" y="297"/>
                  <a:pt x="311" y="297"/>
                  <a:pt x="311" y="297"/>
                </a:cubicBezTo>
                <a:cubicBezTo>
                  <a:pt x="313" y="297"/>
                  <a:pt x="313" y="297"/>
                  <a:pt x="313" y="297"/>
                </a:cubicBezTo>
                <a:cubicBezTo>
                  <a:pt x="360" y="252"/>
                  <a:pt x="414" y="215"/>
                  <a:pt x="457" y="166"/>
                </a:cubicBezTo>
                <a:cubicBezTo>
                  <a:pt x="458" y="170"/>
                  <a:pt x="462" y="175"/>
                  <a:pt x="460" y="178"/>
                </a:cubicBezTo>
                <a:cubicBezTo>
                  <a:pt x="427" y="210"/>
                  <a:pt x="393" y="239"/>
                  <a:pt x="355" y="265"/>
                </a:cubicBezTo>
                <a:cubicBezTo>
                  <a:pt x="322" y="295"/>
                  <a:pt x="293" y="327"/>
                  <a:pt x="259" y="351"/>
                </a:cubicBezTo>
                <a:cubicBezTo>
                  <a:pt x="255" y="354"/>
                  <a:pt x="252" y="347"/>
                  <a:pt x="257" y="347"/>
                </a:cubicBezTo>
                <a:cubicBezTo>
                  <a:pt x="257" y="345"/>
                  <a:pt x="257" y="345"/>
                  <a:pt x="257" y="345"/>
                </a:cubicBezTo>
                <a:cubicBezTo>
                  <a:pt x="257" y="342"/>
                  <a:pt x="257" y="342"/>
                  <a:pt x="257" y="342"/>
                </a:cubicBezTo>
                <a:cubicBezTo>
                  <a:pt x="254" y="343"/>
                  <a:pt x="253" y="349"/>
                  <a:pt x="251" y="349"/>
                </a:cubicBezTo>
                <a:cubicBezTo>
                  <a:pt x="247" y="350"/>
                  <a:pt x="242" y="347"/>
                  <a:pt x="237" y="347"/>
                </a:cubicBezTo>
                <a:cubicBezTo>
                  <a:pt x="307" y="289"/>
                  <a:pt x="374" y="227"/>
                  <a:pt x="440" y="166"/>
                </a:cubicBezTo>
                <a:cubicBezTo>
                  <a:pt x="441" y="166"/>
                  <a:pt x="441" y="166"/>
                  <a:pt x="441" y="166"/>
                </a:cubicBezTo>
                <a:cubicBezTo>
                  <a:pt x="445" y="163"/>
                  <a:pt x="445" y="159"/>
                  <a:pt x="452" y="159"/>
                </a:cubicBezTo>
                <a:cubicBezTo>
                  <a:pt x="454" y="155"/>
                  <a:pt x="457" y="158"/>
                  <a:pt x="457" y="159"/>
                </a:cubicBezTo>
                <a:close/>
                <a:moveTo>
                  <a:pt x="455" y="147"/>
                </a:moveTo>
                <a:cubicBezTo>
                  <a:pt x="454" y="146"/>
                  <a:pt x="455" y="151"/>
                  <a:pt x="454" y="152"/>
                </a:cubicBezTo>
                <a:cubicBezTo>
                  <a:pt x="449" y="156"/>
                  <a:pt x="443" y="159"/>
                  <a:pt x="439" y="164"/>
                </a:cubicBezTo>
                <a:cubicBezTo>
                  <a:pt x="436" y="166"/>
                  <a:pt x="434" y="162"/>
                  <a:pt x="437" y="162"/>
                </a:cubicBezTo>
                <a:cubicBezTo>
                  <a:pt x="440" y="155"/>
                  <a:pt x="448" y="155"/>
                  <a:pt x="452" y="148"/>
                </a:cubicBezTo>
                <a:cubicBezTo>
                  <a:pt x="445" y="151"/>
                  <a:pt x="451" y="144"/>
                  <a:pt x="455" y="147"/>
                </a:cubicBezTo>
                <a:close/>
                <a:moveTo>
                  <a:pt x="446" y="126"/>
                </a:moveTo>
                <a:cubicBezTo>
                  <a:pt x="449" y="130"/>
                  <a:pt x="452" y="139"/>
                  <a:pt x="450" y="141"/>
                </a:cubicBezTo>
                <a:cubicBezTo>
                  <a:pt x="342" y="224"/>
                  <a:pt x="342" y="224"/>
                  <a:pt x="342" y="224"/>
                </a:cubicBezTo>
                <a:lnTo>
                  <a:pt x="446" y="126"/>
                </a:lnTo>
                <a:close/>
                <a:moveTo>
                  <a:pt x="441" y="125"/>
                </a:moveTo>
                <a:cubicBezTo>
                  <a:pt x="419" y="147"/>
                  <a:pt x="394" y="166"/>
                  <a:pt x="369" y="185"/>
                </a:cubicBezTo>
                <a:cubicBezTo>
                  <a:pt x="363" y="190"/>
                  <a:pt x="357" y="196"/>
                  <a:pt x="350" y="199"/>
                </a:cubicBezTo>
                <a:cubicBezTo>
                  <a:pt x="438" y="113"/>
                  <a:pt x="438" y="113"/>
                  <a:pt x="438" y="113"/>
                </a:cubicBezTo>
                <a:cubicBezTo>
                  <a:pt x="440" y="114"/>
                  <a:pt x="447" y="119"/>
                  <a:pt x="441" y="125"/>
                </a:cubicBezTo>
                <a:close/>
                <a:moveTo>
                  <a:pt x="413" y="129"/>
                </a:moveTo>
                <a:cubicBezTo>
                  <a:pt x="415" y="130"/>
                  <a:pt x="419" y="126"/>
                  <a:pt x="417" y="130"/>
                </a:cubicBezTo>
                <a:cubicBezTo>
                  <a:pt x="416" y="131"/>
                  <a:pt x="411" y="133"/>
                  <a:pt x="413" y="129"/>
                </a:cubicBezTo>
                <a:close/>
                <a:moveTo>
                  <a:pt x="433" y="110"/>
                </a:moveTo>
                <a:cubicBezTo>
                  <a:pt x="398" y="136"/>
                  <a:pt x="365" y="163"/>
                  <a:pt x="333" y="192"/>
                </a:cubicBezTo>
                <a:cubicBezTo>
                  <a:pt x="331" y="193"/>
                  <a:pt x="329" y="195"/>
                  <a:pt x="326" y="195"/>
                </a:cubicBezTo>
                <a:cubicBezTo>
                  <a:pt x="429" y="100"/>
                  <a:pt x="429" y="100"/>
                  <a:pt x="429" y="100"/>
                </a:cubicBezTo>
                <a:cubicBezTo>
                  <a:pt x="432" y="101"/>
                  <a:pt x="439" y="107"/>
                  <a:pt x="433" y="110"/>
                </a:cubicBezTo>
                <a:close/>
                <a:moveTo>
                  <a:pt x="428" y="96"/>
                </a:moveTo>
                <a:cubicBezTo>
                  <a:pt x="373" y="137"/>
                  <a:pt x="373" y="137"/>
                  <a:pt x="373" y="137"/>
                </a:cubicBezTo>
                <a:cubicBezTo>
                  <a:pt x="382" y="127"/>
                  <a:pt x="394" y="118"/>
                  <a:pt x="404" y="109"/>
                </a:cubicBezTo>
                <a:cubicBezTo>
                  <a:pt x="400" y="109"/>
                  <a:pt x="400" y="109"/>
                  <a:pt x="400" y="109"/>
                </a:cubicBezTo>
                <a:cubicBezTo>
                  <a:pt x="409" y="106"/>
                  <a:pt x="416" y="98"/>
                  <a:pt x="420" y="90"/>
                </a:cubicBezTo>
                <a:cubicBezTo>
                  <a:pt x="398" y="99"/>
                  <a:pt x="378" y="117"/>
                  <a:pt x="359" y="129"/>
                </a:cubicBezTo>
                <a:cubicBezTo>
                  <a:pt x="354" y="133"/>
                  <a:pt x="348" y="136"/>
                  <a:pt x="343" y="141"/>
                </a:cubicBezTo>
                <a:cubicBezTo>
                  <a:pt x="343" y="141"/>
                  <a:pt x="343" y="142"/>
                  <a:pt x="343" y="143"/>
                </a:cubicBezTo>
                <a:cubicBezTo>
                  <a:pt x="343" y="142"/>
                  <a:pt x="345" y="143"/>
                  <a:pt x="347" y="141"/>
                </a:cubicBezTo>
                <a:cubicBezTo>
                  <a:pt x="367" y="129"/>
                  <a:pt x="386" y="113"/>
                  <a:pt x="408" y="99"/>
                </a:cubicBezTo>
                <a:cubicBezTo>
                  <a:pt x="375" y="128"/>
                  <a:pt x="345" y="159"/>
                  <a:pt x="311" y="186"/>
                </a:cubicBezTo>
                <a:cubicBezTo>
                  <a:pt x="311" y="188"/>
                  <a:pt x="314" y="190"/>
                  <a:pt x="315" y="189"/>
                </a:cubicBezTo>
                <a:cubicBezTo>
                  <a:pt x="339" y="169"/>
                  <a:pt x="362" y="149"/>
                  <a:pt x="387" y="131"/>
                </a:cubicBezTo>
                <a:cubicBezTo>
                  <a:pt x="262" y="251"/>
                  <a:pt x="262" y="251"/>
                  <a:pt x="262" y="251"/>
                </a:cubicBezTo>
                <a:cubicBezTo>
                  <a:pt x="263" y="244"/>
                  <a:pt x="262" y="236"/>
                  <a:pt x="264" y="235"/>
                </a:cubicBezTo>
                <a:cubicBezTo>
                  <a:pt x="283" y="221"/>
                  <a:pt x="299" y="205"/>
                  <a:pt x="311" y="186"/>
                </a:cubicBezTo>
                <a:cubicBezTo>
                  <a:pt x="311" y="185"/>
                  <a:pt x="311" y="183"/>
                  <a:pt x="311" y="183"/>
                </a:cubicBezTo>
                <a:cubicBezTo>
                  <a:pt x="315" y="172"/>
                  <a:pt x="316" y="160"/>
                  <a:pt x="314" y="148"/>
                </a:cubicBezTo>
                <a:cubicBezTo>
                  <a:pt x="335" y="121"/>
                  <a:pt x="365" y="100"/>
                  <a:pt x="396" y="83"/>
                </a:cubicBezTo>
                <a:cubicBezTo>
                  <a:pt x="370" y="107"/>
                  <a:pt x="342" y="129"/>
                  <a:pt x="320" y="156"/>
                </a:cubicBezTo>
                <a:cubicBezTo>
                  <a:pt x="319" y="157"/>
                  <a:pt x="317" y="165"/>
                  <a:pt x="322" y="161"/>
                </a:cubicBezTo>
                <a:cubicBezTo>
                  <a:pt x="328" y="156"/>
                  <a:pt x="338" y="150"/>
                  <a:pt x="343" y="143"/>
                </a:cubicBezTo>
                <a:cubicBezTo>
                  <a:pt x="339" y="143"/>
                  <a:pt x="337" y="147"/>
                  <a:pt x="333" y="148"/>
                </a:cubicBezTo>
                <a:cubicBezTo>
                  <a:pt x="357" y="123"/>
                  <a:pt x="385" y="100"/>
                  <a:pt x="410" y="77"/>
                </a:cubicBezTo>
                <a:cubicBezTo>
                  <a:pt x="418" y="81"/>
                  <a:pt x="424" y="89"/>
                  <a:pt x="428" y="96"/>
                </a:cubicBezTo>
                <a:close/>
                <a:moveTo>
                  <a:pt x="408" y="73"/>
                </a:moveTo>
                <a:cubicBezTo>
                  <a:pt x="386" y="82"/>
                  <a:pt x="366" y="96"/>
                  <a:pt x="348" y="110"/>
                </a:cubicBezTo>
                <a:cubicBezTo>
                  <a:pt x="394" y="62"/>
                  <a:pt x="394" y="62"/>
                  <a:pt x="394" y="62"/>
                </a:cubicBezTo>
                <a:cubicBezTo>
                  <a:pt x="395" y="61"/>
                  <a:pt x="404" y="68"/>
                  <a:pt x="408" y="73"/>
                </a:cubicBezTo>
                <a:close/>
                <a:moveTo>
                  <a:pt x="384" y="54"/>
                </a:moveTo>
                <a:cubicBezTo>
                  <a:pt x="372" y="61"/>
                  <a:pt x="360" y="69"/>
                  <a:pt x="347" y="76"/>
                </a:cubicBezTo>
                <a:cubicBezTo>
                  <a:pt x="355" y="67"/>
                  <a:pt x="355" y="67"/>
                  <a:pt x="355" y="67"/>
                </a:cubicBezTo>
                <a:cubicBezTo>
                  <a:pt x="334" y="79"/>
                  <a:pt x="318" y="97"/>
                  <a:pt x="301" y="114"/>
                </a:cubicBezTo>
                <a:cubicBezTo>
                  <a:pt x="298" y="116"/>
                  <a:pt x="303" y="118"/>
                  <a:pt x="304" y="116"/>
                </a:cubicBezTo>
                <a:cubicBezTo>
                  <a:pt x="325" y="97"/>
                  <a:pt x="347" y="79"/>
                  <a:pt x="373" y="64"/>
                </a:cubicBezTo>
                <a:cubicBezTo>
                  <a:pt x="373" y="68"/>
                  <a:pt x="369" y="70"/>
                  <a:pt x="368" y="71"/>
                </a:cubicBezTo>
                <a:cubicBezTo>
                  <a:pt x="376" y="65"/>
                  <a:pt x="381" y="69"/>
                  <a:pt x="387" y="60"/>
                </a:cubicBezTo>
                <a:cubicBezTo>
                  <a:pt x="388" y="59"/>
                  <a:pt x="394" y="57"/>
                  <a:pt x="392" y="60"/>
                </a:cubicBezTo>
                <a:cubicBezTo>
                  <a:pt x="365" y="87"/>
                  <a:pt x="337" y="113"/>
                  <a:pt x="313" y="141"/>
                </a:cubicBezTo>
                <a:cubicBezTo>
                  <a:pt x="311" y="136"/>
                  <a:pt x="303" y="133"/>
                  <a:pt x="311" y="126"/>
                </a:cubicBezTo>
                <a:cubicBezTo>
                  <a:pt x="373" y="71"/>
                  <a:pt x="373" y="71"/>
                  <a:pt x="373" y="71"/>
                </a:cubicBezTo>
                <a:cubicBezTo>
                  <a:pt x="353" y="83"/>
                  <a:pt x="336" y="99"/>
                  <a:pt x="319" y="115"/>
                </a:cubicBezTo>
                <a:cubicBezTo>
                  <a:pt x="318" y="115"/>
                  <a:pt x="318" y="115"/>
                  <a:pt x="318" y="115"/>
                </a:cubicBezTo>
                <a:cubicBezTo>
                  <a:pt x="313" y="119"/>
                  <a:pt x="308" y="124"/>
                  <a:pt x="303" y="126"/>
                </a:cubicBezTo>
                <a:cubicBezTo>
                  <a:pt x="297" y="117"/>
                  <a:pt x="291" y="109"/>
                  <a:pt x="283" y="103"/>
                </a:cubicBezTo>
                <a:cubicBezTo>
                  <a:pt x="308" y="85"/>
                  <a:pt x="337" y="69"/>
                  <a:pt x="364" y="53"/>
                </a:cubicBezTo>
                <a:cubicBezTo>
                  <a:pt x="365" y="52"/>
                  <a:pt x="361" y="58"/>
                  <a:pt x="361" y="62"/>
                </a:cubicBezTo>
                <a:cubicBezTo>
                  <a:pt x="375" y="48"/>
                  <a:pt x="375" y="48"/>
                  <a:pt x="375" y="48"/>
                </a:cubicBezTo>
                <a:cubicBezTo>
                  <a:pt x="378" y="49"/>
                  <a:pt x="382" y="51"/>
                  <a:pt x="384" y="54"/>
                </a:cubicBezTo>
                <a:close/>
                <a:moveTo>
                  <a:pt x="352" y="34"/>
                </a:moveTo>
                <a:cubicBezTo>
                  <a:pt x="358" y="35"/>
                  <a:pt x="365" y="39"/>
                  <a:pt x="371" y="45"/>
                </a:cubicBezTo>
                <a:cubicBezTo>
                  <a:pt x="343" y="60"/>
                  <a:pt x="316" y="76"/>
                  <a:pt x="291" y="93"/>
                </a:cubicBezTo>
                <a:cubicBezTo>
                  <a:pt x="305" y="78"/>
                  <a:pt x="322" y="63"/>
                  <a:pt x="336" y="49"/>
                </a:cubicBezTo>
                <a:cubicBezTo>
                  <a:pt x="338" y="47"/>
                  <a:pt x="332" y="51"/>
                  <a:pt x="329" y="52"/>
                </a:cubicBezTo>
                <a:cubicBezTo>
                  <a:pt x="310" y="66"/>
                  <a:pt x="294" y="83"/>
                  <a:pt x="278" y="101"/>
                </a:cubicBezTo>
                <a:cubicBezTo>
                  <a:pt x="274" y="98"/>
                  <a:pt x="268" y="95"/>
                  <a:pt x="261" y="94"/>
                </a:cubicBezTo>
                <a:cubicBezTo>
                  <a:pt x="285" y="71"/>
                  <a:pt x="314" y="53"/>
                  <a:pt x="343" y="37"/>
                </a:cubicBezTo>
                <a:cubicBezTo>
                  <a:pt x="340" y="38"/>
                  <a:pt x="336" y="47"/>
                  <a:pt x="340" y="45"/>
                </a:cubicBezTo>
                <a:cubicBezTo>
                  <a:pt x="346" y="41"/>
                  <a:pt x="347" y="34"/>
                  <a:pt x="352" y="34"/>
                </a:cubicBezTo>
                <a:close/>
                <a:moveTo>
                  <a:pt x="346" y="30"/>
                </a:moveTo>
                <a:cubicBezTo>
                  <a:pt x="327" y="40"/>
                  <a:pt x="310" y="51"/>
                  <a:pt x="293" y="64"/>
                </a:cubicBezTo>
                <a:cubicBezTo>
                  <a:pt x="294" y="61"/>
                  <a:pt x="304" y="52"/>
                  <a:pt x="309" y="48"/>
                </a:cubicBezTo>
                <a:cubicBezTo>
                  <a:pt x="300" y="50"/>
                  <a:pt x="310" y="44"/>
                  <a:pt x="310" y="43"/>
                </a:cubicBezTo>
                <a:cubicBezTo>
                  <a:pt x="312" y="41"/>
                  <a:pt x="314" y="39"/>
                  <a:pt x="317" y="37"/>
                </a:cubicBezTo>
                <a:cubicBezTo>
                  <a:pt x="318" y="36"/>
                  <a:pt x="316" y="44"/>
                  <a:pt x="320" y="38"/>
                </a:cubicBezTo>
                <a:cubicBezTo>
                  <a:pt x="322" y="34"/>
                  <a:pt x="329" y="32"/>
                  <a:pt x="330" y="24"/>
                </a:cubicBezTo>
                <a:cubicBezTo>
                  <a:pt x="278" y="56"/>
                  <a:pt x="278" y="56"/>
                  <a:pt x="278" y="56"/>
                </a:cubicBezTo>
                <a:cubicBezTo>
                  <a:pt x="288" y="47"/>
                  <a:pt x="301" y="41"/>
                  <a:pt x="305" y="27"/>
                </a:cubicBezTo>
                <a:cubicBezTo>
                  <a:pt x="305" y="30"/>
                  <a:pt x="309" y="29"/>
                  <a:pt x="310" y="28"/>
                </a:cubicBezTo>
                <a:cubicBezTo>
                  <a:pt x="314" y="24"/>
                  <a:pt x="317" y="19"/>
                  <a:pt x="320" y="20"/>
                </a:cubicBezTo>
                <a:cubicBezTo>
                  <a:pt x="329" y="21"/>
                  <a:pt x="338" y="26"/>
                  <a:pt x="346" y="30"/>
                </a:cubicBezTo>
                <a:close/>
                <a:moveTo>
                  <a:pt x="299" y="16"/>
                </a:moveTo>
                <a:cubicBezTo>
                  <a:pt x="299" y="16"/>
                  <a:pt x="299" y="15"/>
                  <a:pt x="300" y="15"/>
                </a:cubicBezTo>
                <a:cubicBezTo>
                  <a:pt x="304" y="14"/>
                  <a:pt x="308" y="16"/>
                  <a:pt x="315" y="17"/>
                </a:cubicBezTo>
                <a:cubicBezTo>
                  <a:pt x="275" y="38"/>
                  <a:pt x="242" y="67"/>
                  <a:pt x="210" y="94"/>
                </a:cubicBezTo>
                <a:cubicBezTo>
                  <a:pt x="235" y="64"/>
                  <a:pt x="268" y="41"/>
                  <a:pt x="299" y="16"/>
                </a:cubicBezTo>
                <a:close/>
                <a:moveTo>
                  <a:pt x="207" y="91"/>
                </a:moveTo>
                <a:cubicBezTo>
                  <a:pt x="199" y="101"/>
                  <a:pt x="185" y="101"/>
                  <a:pt x="175" y="109"/>
                </a:cubicBezTo>
                <a:cubicBezTo>
                  <a:pt x="208" y="74"/>
                  <a:pt x="253" y="44"/>
                  <a:pt x="293" y="14"/>
                </a:cubicBezTo>
                <a:cubicBezTo>
                  <a:pt x="265" y="39"/>
                  <a:pt x="229" y="61"/>
                  <a:pt x="207" y="91"/>
                </a:cubicBezTo>
                <a:close/>
                <a:moveTo>
                  <a:pt x="286" y="13"/>
                </a:moveTo>
                <a:cubicBezTo>
                  <a:pt x="239" y="49"/>
                  <a:pt x="188" y="81"/>
                  <a:pt x="144" y="121"/>
                </a:cubicBezTo>
                <a:cubicBezTo>
                  <a:pt x="130" y="134"/>
                  <a:pt x="116" y="149"/>
                  <a:pt x="100" y="161"/>
                </a:cubicBezTo>
                <a:cubicBezTo>
                  <a:pt x="101" y="158"/>
                  <a:pt x="101" y="158"/>
                  <a:pt x="101" y="158"/>
                </a:cubicBezTo>
                <a:cubicBezTo>
                  <a:pt x="100" y="158"/>
                  <a:pt x="99" y="158"/>
                  <a:pt x="99" y="158"/>
                </a:cubicBezTo>
                <a:cubicBezTo>
                  <a:pt x="88" y="164"/>
                  <a:pt x="76" y="174"/>
                  <a:pt x="69" y="182"/>
                </a:cubicBezTo>
                <a:cubicBezTo>
                  <a:pt x="69" y="185"/>
                  <a:pt x="67" y="185"/>
                  <a:pt x="65" y="187"/>
                </a:cubicBezTo>
                <a:cubicBezTo>
                  <a:pt x="64" y="185"/>
                  <a:pt x="62" y="187"/>
                  <a:pt x="62" y="188"/>
                </a:cubicBezTo>
                <a:cubicBezTo>
                  <a:pt x="63" y="189"/>
                  <a:pt x="63" y="189"/>
                  <a:pt x="63" y="189"/>
                </a:cubicBezTo>
                <a:cubicBezTo>
                  <a:pt x="63" y="189"/>
                  <a:pt x="63" y="190"/>
                  <a:pt x="63" y="190"/>
                </a:cubicBezTo>
                <a:cubicBezTo>
                  <a:pt x="54" y="194"/>
                  <a:pt x="39" y="210"/>
                  <a:pt x="38" y="215"/>
                </a:cubicBezTo>
                <a:cubicBezTo>
                  <a:pt x="40" y="215"/>
                  <a:pt x="41" y="215"/>
                  <a:pt x="41" y="215"/>
                </a:cubicBezTo>
                <a:cubicBezTo>
                  <a:pt x="54" y="204"/>
                  <a:pt x="66" y="193"/>
                  <a:pt x="79" y="183"/>
                </a:cubicBezTo>
                <a:cubicBezTo>
                  <a:pt x="177" y="99"/>
                  <a:pt x="177" y="99"/>
                  <a:pt x="177" y="99"/>
                </a:cubicBezTo>
                <a:cubicBezTo>
                  <a:pt x="32" y="237"/>
                  <a:pt x="32" y="237"/>
                  <a:pt x="32" y="237"/>
                </a:cubicBezTo>
                <a:cubicBezTo>
                  <a:pt x="31" y="225"/>
                  <a:pt x="30" y="211"/>
                  <a:pt x="34" y="201"/>
                </a:cubicBezTo>
                <a:cubicBezTo>
                  <a:pt x="47" y="192"/>
                  <a:pt x="57" y="181"/>
                  <a:pt x="68" y="171"/>
                </a:cubicBezTo>
                <a:cubicBezTo>
                  <a:pt x="69" y="171"/>
                  <a:pt x="69" y="171"/>
                  <a:pt x="69" y="171"/>
                </a:cubicBezTo>
                <a:cubicBezTo>
                  <a:pt x="71" y="171"/>
                  <a:pt x="71" y="171"/>
                  <a:pt x="71" y="171"/>
                </a:cubicBezTo>
                <a:cubicBezTo>
                  <a:pt x="70" y="169"/>
                  <a:pt x="70" y="169"/>
                  <a:pt x="70" y="169"/>
                </a:cubicBezTo>
                <a:cubicBezTo>
                  <a:pt x="72" y="167"/>
                  <a:pt x="72" y="167"/>
                  <a:pt x="72" y="167"/>
                </a:cubicBezTo>
                <a:cubicBezTo>
                  <a:pt x="73" y="167"/>
                  <a:pt x="73" y="167"/>
                  <a:pt x="73" y="167"/>
                </a:cubicBezTo>
                <a:cubicBezTo>
                  <a:pt x="73" y="162"/>
                  <a:pt x="70" y="167"/>
                  <a:pt x="70" y="167"/>
                </a:cubicBezTo>
                <a:cubicBezTo>
                  <a:pt x="69" y="168"/>
                  <a:pt x="68" y="169"/>
                  <a:pt x="66" y="169"/>
                </a:cubicBezTo>
                <a:cubicBezTo>
                  <a:pt x="115" y="112"/>
                  <a:pt x="173" y="65"/>
                  <a:pt x="232" y="19"/>
                </a:cubicBezTo>
                <a:cubicBezTo>
                  <a:pt x="240" y="7"/>
                  <a:pt x="268" y="10"/>
                  <a:pt x="286" y="13"/>
                </a:cubicBezTo>
                <a:close/>
                <a:moveTo>
                  <a:pt x="161" y="45"/>
                </a:moveTo>
                <a:cubicBezTo>
                  <a:pt x="119" y="81"/>
                  <a:pt x="77" y="117"/>
                  <a:pt x="41" y="163"/>
                </a:cubicBezTo>
                <a:cubicBezTo>
                  <a:pt x="43" y="150"/>
                  <a:pt x="50" y="140"/>
                  <a:pt x="55" y="130"/>
                </a:cubicBezTo>
                <a:cubicBezTo>
                  <a:pt x="88" y="100"/>
                  <a:pt x="123" y="70"/>
                  <a:pt x="161" y="45"/>
                </a:cubicBezTo>
                <a:close/>
                <a:moveTo>
                  <a:pt x="65" y="116"/>
                </a:moveTo>
                <a:cubicBezTo>
                  <a:pt x="94" y="83"/>
                  <a:pt x="122" y="49"/>
                  <a:pt x="167" y="32"/>
                </a:cubicBezTo>
                <a:cubicBezTo>
                  <a:pt x="170" y="31"/>
                  <a:pt x="178" y="28"/>
                  <a:pt x="181" y="28"/>
                </a:cubicBezTo>
                <a:cubicBezTo>
                  <a:pt x="138" y="52"/>
                  <a:pt x="101" y="85"/>
                  <a:pt x="65" y="116"/>
                </a:cubicBezTo>
                <a:close/>
                <a:moveTo>
                  <a:pt x="122" y="94"/>
                </a:moveTo>
                <a:cubicBezTo>
                  <a:pt x="143" y="78"/>
                  <a:pt x="164" y="64"/>
                  <a:pt x="186" y="50"/>
                </a:cubicBezTo>
                <a:cubicBezTo>
                  <a:pt x="137" y="91"/>
                  <a:pt x="88" y="134"/>
                  <a:pt x="47" y="184"/>
                </a:cubicBezTo>
                <a:cubicBezTo>
                  <a:pt x="44" y="188"/>
                  <a:pt x="41" y="192"/>
                  <a:pt x="35" y="195"/>
                </a:cubicBezTo>
                <a:cubicBezTo>
                  <a:pt x="34" y="189"/>
                  <a:pt x="34" y="176"/>
                  <a:pt x="38" y="172"/>
                </a:cubicBezTo>
                <a:cubicBezTo>
                  <a:pt x="65" y="145"/>
                  <a:pt x="92" y="118"/>
                  <a:pt x="122" y="94"/>
                </a:cubicBezTo>
                <a:close/>
                <a:moveTo>
                  <a:pt x="224" y="16"/>
                </a:moveTo>
                <a:cubicBezTo>
                  <a:pt x="174" y="53"/>
                  <a:pt x="124" y="87"/>
                  <a:pt x="78" y="127"/>
                </a:cubicBezTo>
                <a:cubicBezTo>
                  <a:pt x="116" y="90"/>
                  <a:pt x="154" y="55"/>
                  <a:pt x="195" y="24"/>
                </a:cubicBezTo>
                <a:cubicBezTo>
                  <a:pt x="199" y="21"/>
                  <a:pt x="213" y="18"/>
                  <a:pt x="217" y="17"/>
                </a:cubicBezTo>
                <a:cubicBezTo>
                  <a:pt x="219" y="16"/>
                  <a:pt x="221" y="16"/>
                  <a:pt x="224" y="16"/>
                </a:cubicBezTo>
                <a:close/>
                <a:moveTo>
                  <a:pt x="17" y="182"/>
                </a:moveTo>
                <a:cubicBezTo>
                  <a:pt x="38" y="114"/>
                  <a:pt x="75" y="64"/>
                  <a:pt x="133" y="34"/>
                </a:cubicBezTo>
                <a:cubicBezTo>
                  <a:pt x="152" y="25"/>
                  <a:pt x="172" y="17"/>
                  <a:pt x="197" y="15"/>
                </a:cubicBezTo>
                <a:cubicBezTo>
                  <a:pt x="198" y="15"/>
                  <a:pt x="201" y="14"/>
                  <a:pt x="202" y="13"/>
                </a:cubicBezTo>
                <a:cubicBezTo>
                  <a:pt x="204" y="13"/>
                  <a:pt x="210" y="12"/>
                  <a:pt x="212" y="12"/>
                </a:cubicBezTo>
                <a:cubicBezTo>
                  <a:pt x="145" y="27"/>
                  <a:pt x="95" y="59"/>
                  <a:pt x="61" y="108"/>
                </a:cubicBezTo>
                <a:cubicBezTo>
                  <a:pt x="44" y="133"/>
                  <a:pt x="30" y="165"/>
                  <a:pt x="27" y="204"/>
                </a:cubicBezTo>
                <a:cubicBezTo>
                  <a:pt x="23" y="206"/>
                  <a:pt x="19" y="205"/>
                  <a:pt x="17" y="206"/>
                </a:cubicBezTo>
                <a:cubicBezTo>
                  <a:pt x="16" y="212"/>
                  <a:pt x="23" y="209"/>
                  <a:pt x="25" y="209"/>
                </a:cubicBezTo>
                <a:cubicBezTo>
                  <a:pt x="24" y="235"/>
                  <a:pt x="29" y="258"/>
                  <a:pt x="33" y="279"/>
                </a:cubicBezTo>
                <a:cubicBezTo>
                  <a:pt x="34" y="284"/>
                  <a:pt x="29" y="287"/>
                  <a:pt x="28" y="292"/>
                </a:cubicBezTo>
                <a:cubicBezTo>
                  <a:pt x="31" y="290"/>
                  <a:pt x="34" y="288"/>
                  <a:pt x="35" y="292"/>
                </a:cubicBezTo>
                <a:cubicBezTo>
                  <a:pt x="36" y="299"/>
                  <a:pt x="41" y="307"/>
                  <a:pt x="42" y="314"/>
                </a:cubicBezTo>
                <a:cubicBezTo>
                  <a:pt x="42" y="318"/>
                  <a:pt x="34" y="322"/>
                  <a:pt x="35" y="328"/>
                </a:cubicBezTo>
                <a:cubicBezTo>
                  <a:pt x="40" y="328"/>
                  <a:pt x="42" y="324"/>
                  <a:pt x="45" y="321"/>
                </a:cubicBezTo>
                <a:cubicBezTo>
                  <a:pt x="51" y="326"/>
                  <a:pt x="54" y="336"/>
                  <a:pt x="58" y="343"/>
                </a:cubicBezTo>
                <a:cubicBezTo>
                  <a:pt x="55" y="345"/>
                  <a:pt x="53" y="349"/>
                  <a:pt x="55" y="351"/>
                </a:cubicBezTo>
                <a:cubicBezTo>
                  <a:pt x="58" y="355"/>
                  <a:pt x="63" y="342"/>
                  <a:pt x="66" y="353"/>
                </a:cubicBezTo>
                <a:cubicBezTo>
                  <a:pt x="67" y="355"/>
                  <a:pt x="71" y="357"/>
                  <a:pt x="68" y="360"/>
                </a:cubicBezTo>
                <a:cubicBezTo>
                  <a:pt x="65" y="361"/>
                  <a:pt x="67" y="367"/>
                  <a:pt x="71" y="365"/>
                </a:cubicBezTo>
                <a:cubicBezTo>
                  <a:pt x="71" y="363"/>
                  <a:pt x="75" y="361"/>
                  <a:pt x="75" y="365"/>
                </a:cubicBezTo>
                <a:cubicBezTo>
                  <a:pt x="84" y="367"/>
                  <a:pt x="74" y="375"/>
                  <a:pt x="80" y="376"/>
                </a:cubicBezTo>
                <a:cubicBezTo>
                  <a:pt x="84" y="372"/>
                  <a:pt x="87" y="378"/>
                  <a:pt x="87" y="380"/>
                </a:cubicBezTo>
                <a:cubicBezTo>
                  <a:pt x="86" y="382"/>
                  <a:pt x="84" y="384"/>
                  <a:pt x="87" y="387"/>
                </a:cubicBezTo>
                <a:cubicBezTo>
                  <a:pt x="89" y="385"/>
                  <a:pt x="93" y="383"/>
                  <a:pt x="96" y="387"/>
                </a:cubicBezTo>
                <a:cubicBezTo>
                  <a:pt x="108" y="402"/>
                  <a:pt x="126" y="413"/>
                  <a:pt x="143" y="424"/>
                </a:cubicBezTo>
                <a:cubicBezTo>
                  <a:pt x="121" y="417"/>
                  <a:pt x="100" y="404"/>
                  <a:pt x="84" y="389"/>
                </a:cubicBezTo>
                <a:cubicBezTo>
                  <a:pt x="48" y="358"/>
                  <a:pt x="15" y="321"/>
                  <a:pt x="11" y="260"/>
                </a:cubicBezTo>
                <a:cubicBezTo>
                  <a:pt x="10" y="236"/>
                  <a:pt x="11" y="203"/>
                  <a:pt x="17" y="182"/>
                </a:cubicBezTo>
                <a:close/>
              </a:path>
            </a:pathLst>
          </a:custGeom>
          <a:gradFill>
            <a:gsLst>
              <a:gs pos="0">
                <a:schemeClr val="accent1"/>
              </a:gs>
              <a:gs pos="100000">
                <a:schemeClr val="accent1">
                  <a:lumMod val="50000"/>
                </a:schemeClr>
              </a:gs>
            </a:gsLst>
            <a:lin ang="2700000" scaled="1"/>
          </a:gradFill>
          <a:ln>
            <a:noFill/>
          </a:ln>
        </p:spPr>
        <p:txBody>
          <a:bodyPr vert="horz" wrap="square" lIns="68580" tIns="34290" rIns="68580" bIns="34290" numCol="1" anchor="t" anchorCtr="0" compatLnSpc="1">
            <a:prstTxWarp prst="textNoShape">
              <a:avLst/>
            </a:prstTxWarp>
          </a:bodyPr>
          <a:lstStyle/>
          <a:p>
            <a:endParaRPr lang="zh-CN" altLang="en-US"/>
          </a:p>
        </p:txBody>
      </p:sp>
      <p:grpSp>
        <p:nvGrpSpPr>
          <p:cNvPr id="5" name="组合 18"/>
          <p:cNvGrpSpPr/>
          <p:nvPr/>
        </p:nvGrpSpPr>
        <p:grpSpPr>
          <a:xfrm>
            <a:off x="4254140" y="1173025"/>
            <a:ext cx="1073944" cy="876571"/>
            <a:chOff x="6183313" y="1962150"/>
            <a:chExt cx="1431925" cy="1168401"/>
          </a:xfrm>
          <a:solidFill>
            <a:schemeClr val="accent2"/>
          </a:solidFill>
        </p:grpSpPr>
        <p:sp>
          <p:nvSpPr>
            <p:cNvPr id="20" name="Freeform 5"/>
            <p:cNvSpPr>
              <a:spLocks noEditPoints="1"/>
            </p:cNvSpPr>
            <p:nvPr/>
          </p:nvSpPr>
          <p:spPr bwMode="auto">
            <a:xfrm>
              <a:off x="6183313" y="1962150"/>
              <a:ext cx="1431925" cy="1168401"/>
            </a:xfrm>
            <a:custGeom>
              <a:avLst/>
              <a:gdLst>
                <a:gd name="T0" fmla="*/ 43 w 710"/>
                <a:gd name="T1" fmla="*/ 578 h 578"/>
                <a:gd name="T2" fmla="*/ 448 w 710"/>
                <a:gd name="T3" fmla="*/ 6 h 578"/>
                <a:gd name="T4" fmla="*/ 382 w 710"/>
                <a:gd name="T5" fmla="*/ 84 h 578"/>
                <a:gd name="T6" fmla="*/ 367 w 710"/>
                <a:gd name="T7" fmla="*/ 55 h 578"/>
                <a:gd name="T8" fmla="*/ 367 w 710"/>
                <a:gd name="T9" fmla="*/ 57 h 578"/>
                <a:gd name="T10" fmla="*/ 325 w 710"/>
                <a:gd name="T11" fmla="*/ 171 h 578"/>
                <a:gd name="T12" fmla="*/ 497 w 710"/>
                <a:gd name="T13" fmla="*/ 69 h 578"/>
                <a:gd name="T14" fmla="*/ 570 w 710"/>
                <a:gd name="T15" fmla="*/ 280 h 578"/>
                <a:gd name="T16" fmla="*/ 484 w 710"/>
                <a:gd name="T17" fmla="*/ 62 h 578"/>
                <a:gd name="T18" fmla="*/ 484 w 710"/>
                <a:gd name="T19" fmla="*/ 49 h 578"/>
                <a:gd name="T20" fmla="*/ 560 w 710"/>
                <a:gd name="T21" fmla="*/ 53 h 578"/>
                <a:gd name="T22" fmla="*/ 501 w 710"/>
                <a:gd name="T23" fmla="*/ 49 h 578"/>
                <a:gd name="T24" fmla="*/ 592 w 710"/>
                <a:gd name="T25" fmla="*/ 108 h 578"/>
                <a:gd name="T26" fmla="*/ 423 w 710"/>
                <a:gd name="T27" fmla="*/ 308 h 578"/>
                <a:gd name="T28" fmla="*/ 373 w 710"/>
                <a:gd name="T29" fmla="*/ 262 h 578"/>
                <a:gd name="T30" fmla="*/ 357 w 710"/>
                <a:gd name="T31" fmla="*/ 247 h 578"/>
                <a:gd name="T32" fmla="*/ 329 w 710"/>
                <a:gd name="T33" fmla="*/ 259 h 578"/>
                <a:gd name="T34" fmla="*/ 352 w 710"/>
                <a:gd name="T35" fmla="*/ 199 h 578"/>
                <a:gd name="T36" fmla="*/ 201 w 710"/>
                <a:gd name="T37" fmla="*/ 352 h 578"/>
                <a:gd name="T38" fmla="*/ 206 w 710"/>
                <a:gd name="T39" fmla="*/ 359 h 578"/>
                <a:gd name="T40" fmla="*/ 151 w 710"/>
                <a:gd name="T41" fmla="*/ 392 h 578"/>
                <a:gd name="T42" fmla="*/ 50 w 710"/>
                <a:gd name="T43" fmla="*/ 471 h 578"/>
                <a:gd name="T44" fmla="*/ 12 w 710"/>
                <a:gd name="T45" fmla="*/ 507 h 578"/>
                <a:gd name="T46" fmla="*/ 37 w 710"/>
                <a:gd name="T47" fmla="*/ 549 h 578"/>
                <a:gd name="T48" fmla="*/ 46 w 710"/>
                <a:gd name="T49" fmla="*/ 554 h 578"/>
                <a:gd name="T50" fmla="*/ 54 w 710"/>
                <a:gd name="T51" fmla="*/ 545 h 578"/>
                <a:gd name="T52" fmla="*/ 120 w 710"/>
                <a:gd name="T53" fmla="*/ 505 h 578"/>
                <a:gd name="T54" fmla="*/ 177 w 710"/>
                <a:gd name="T55" fmla="*/ 461 h 578"/>
                <a:gd name="T56" fmla="*/ 155 w 710"/>
                <a:gd name="T57" fmla="*/ 474 h 578"/>
                <a:gd name="T58" fmla="*/ 202 w 710"/>
                <a:gd name="T59" fmla="*/ 443 h 578"/>
                <a:gd name="T60" fmla="*/ 211 w 710"/>
                <a:gd name="T61" fmla="*/ 411 h 578"/>
                <a:gd name="T62" fmla="*/ 225 w 710"/>
                <a:gd name="T63" fmla="*/ 404 h 578"/>
                <a:gd name="T64" fmla="*/ 264 w 710"/>
                <a:gd name="T65" fmla="*/ 410 h 578"/>
                <a:gd name="T66" fmla="*/ 376 w 710"/>
                <a:gd name="T67" fmla="*/ 267 h 578"/>
                <a:gd name="T68" fmla="*/ 399 w 710"/>
                <a:gd name="T69" fmla="*/ 295 h 578"/>
                <a:gd name="T70" fmla="*/ 414 w 710"/>
                <a:gd name="T71" fmla="*/ 303 h 578"/>
                <a:gd name="T72" fmla="*/ 448 w 710"/>
                <a:gd name="T73" fmla="*/ 318 h 578"/>
                <a:gd name="T74" fmla="*/ 451 w 710"/>
                <a:gd name="T75" fmla="*/ 356 h 578"/>
                <a:gd name="T76" fmla="*/ 498 w 710"/>
                <a:gd name="T77" fmla="*/ 358 h 578"/>
                <a:gd name="T78" fmla="*/ 556 w 710"/>
                <a:gd name="T79" fmla="*/ 310 h 578"/>
                <a:gd name="T80" fmla="*/ 551 w 710"/>
                <a:gd name="T81" fmla="*/ 354 h 578"/>
                <a:gd name="T82" fmla="*/ 657 w 710"/>
                <a:gd name="T83" fmla="*/ 247 h 578"/>
                <a:gd name="T84" fmla="*/ 601 w 710"/>
                <a:gd name="T85" fmla="*/ 319 h 578"/>
                <a:gd name="T86" fmla="*/ 643 w 710"/>
                <a:gd name="T87" fmla="*/ 287 h 578"/>
                <a:gd name="T88" fmla="*/ 645 w 710"/>
                <a:gd name="T89" fmla="*/ 169 h 578"/>
                <a:gd name="T90" fmla="*/ 620 w 710"/>
                <a:gd name="T91" fmla="*/ 124 h 578"/>
                <a:gd name="T92" fmla="*/ 643 w 710"/>
                <a:gd name="T93" fmla="*/ 107 h 578"/>
                <a:gd name="T94" fmla="*/ 633 w 710"/>
                <a:gd name="T95" fmla="*/ 94 h 578"/>
                <a:gd name="T96" fmla="*/ 610 w 710"/>
                <a:gd name="T97" fmla="*/ 76 h 578"/>
                <a:gd name="T98" fmla="*/ 593 w 710"/>
                <a:gd name="T99" fmla="*/ 56 h 578"/>
                <a:gd name="T100" fmla="*/ 550 w 710"/>
                <a:gd name="T101" fmla="*/ 33 h 578"/>
                <a:gd name="T102" fmla="*/ 516 w 710"/>
                <a:gd name="T103" fmla="*/ 24 h 578"/>
                <a:gd name="T104" fmla="*/ 465 w 710"/>
                <a:gd name="T105" fmla="*/ 22 h 578"/>
                <a:gd name="T106" fmla="*/ 433 w 710"/>
                <a:gd name="T107" fmla="*/ 56 h 578"/>
                <a:gd name="T108" fmla="*/ 418 w 710"/>
                <a:gd name="T109" fmla="*/ 58 h 578"/>
                <a:gd name="T110" fmla="*/ 445 w 710"/>
                <a:gd name="T111" fmla="*/ 22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0" h="578">
                  <a:moveTo>
                    <a:pt x="442" y="8"/>
                  </a:moveTo>
                  <a:cubicBezTo>
                    <a:pt x="404" y="15"/>
                    <a:pt x="374" y="34"/>
                    <a:pt x="348" y="54"/>
                  </a:cubicBezTo>
                  <a:cubicBezTo>
                    <a:pt x="304" y="88"/>
                    <a:pt x="282" y="177"/>
                    <a:pt x="309" y="247"/>
                  </a:cubicBezTo>
                  <a:cubicBezTo>
                    <a:pt x="302" y="249"/>
                    <a:pt x="297" y="255"/>
                    <a:pt x="291" y="260"/>
                  </a:cubicBezTo>
                  <a:cubicBezTo>
                    <a:pt x="250" y="294"/>
                    <a:pt x="205" y="326"/>
                    <a:pt x="174" y="366"/>
                  </a:cubicBezTo>
                  <a:cubicBezTo>
                    <a:pt x="110" y="407"/>
                    <a:pt x="56" y="454"/>
                    <a:pt x="5" y="504"/>
                  </a:cubicBezTo>
                  <a:cubicBezTo>
                    <a:pt x="2" y="507"/>
                    <a:pt x="0" y="513"/>
                    <a:pt x="2" y="518"/>
                  </a:cubicBezTo>
                  <a:cubicBezTo>
                    <a:pt x="11" y="542"/>
                    <a:pt x="25" y="563"/>
                    <a:pt x="43" y="578"/>
                  </a:cubicBezTo>
                  <a:cubicBezTo>
                    <a:pt x="82" y="545"/>
                    <a:pt x="82" y="545"/>
                    <a:pt x="82" y="545"/>
                  </a:cubicBezTo>
                  <a:cubicBezTo>
                    <a:pt x="136" y="501"/>
                    <a:pt x="193" y="462"/>
                    <a:pt x="247" y="415"/>
                  </a:cubicBezTo>
                  <a:cubicBezTo>
                    <a:pt x="255" y="420"/>
                    <a:pt x="269" y="422"/>
                    <a:pt x="277" y="416"/>
                  </a:cubicBezTo>
                  <a:cubicBezTo>
                    <a:pt x="309" y="390"/>
                    <a:pt x="344" y="363"/>
                    <a:pt x="374" y="332"/>
                  </a:cubicBezTo>
                  <a:cubicBezTo>
                    <a:pt x="397" y="350"/>
                    <a:pt x="425" y="361"/>
                    <a:pt x="458" y="366"/>
                  </a:cubicBezTo>
                  <a:cubicBezTo>
                    <a:pt x="547" y="378"/>
                    <a:pt x="619" y="350"/>
                    <a:pt x="649" y="293"/>
                  </a:cubicBezTo>
                  <a:cubicBezTo>
                    <a:pt x="710" y="209"/>
                    <a:pt x="660" y="74"/>
                    <a:pt x="594" y="31"/>
                  </a:cubicBezTo>
                  <a:cubicBezTo>
                    <a:pt x="559" y="8"/>
                    <a:pt x="502" y="0"/>
                    <a:pt x="448" y="6"/>
                  </a:cubicBezTo>
                  <a:cubicBezTo>
                    <a:pt x="447" y="6"/>
                    <a:pt x="443" y="7"/>
                    <a:pt x="442" y="8"/>
                  </a:cubicBezTo>
                  <a:close/>
                  <a:moveTo>
                    <a:pt x="436" y="23"/>
                  </a:moveTo>
                  <a:cubicBezTo>
                    <a:pt x="422" y="34"/>
                    <a:pt x="411" y="50"/>
                    <a:pt x="399" y="67"/>
                  </a:cubicBezTo>
                  <a:cubicBezTo>
                    <a:pt x="403" y="54"/>
                    <a:pt x="412" y="45"/>
                    <a:pt x="414" y="35"/>
                  </a:cubicBezTo>
                  <a:cubicBezTo>
                    <a:pt x="415" y="31"/>
                    <a:pt x="414" y="27"/>
                    <a:pt x="409" y="29"/>
                  </a:cubicBezTo>
                  <a:cubicBezTo>
                    <a:pt x="415" y="22"/>
                    <a:pt x="426" y="23"/>
                    <a:pt x="436" y="23"/>
                  </a:cubicBezTo>
                  <a:close/>
                  <a:moveTo>
                    <a:pt x="408" y="38"/>
                  </a:moveTo>
                  <a:cubicBezTo>
                    <a:pt x="382" y="84"/>
                    <a:pt x="382" y="84"/>
                    <a:pt x="382" y="84"/>
                  </a:cubicBezTo>
                  <a:cubicBezTo>
                    <a:pt x="386" y="64"/>
                    <a:pt x="395" y="46"/>
                    <a:pt x="408" y="32"/>
                  </a:cubicBezTo>
                  <a:cubicBezTo>
                    <a:pt x="408" y="32"/>
                    <a:pt x="409" y="36"/>
                    <a:pt x="408" y="38"/>
                  </a:cubicBezTo>
                  <a:close/>
                  <a:moveTo>
                    <a:pt x="397" y="31"/>
                  </a:moveTo>
                  <a:cubicBezTo>
                    <a:pt x="382" y="56"/>
                    <a:pt x="363" y="86"/>
                    <a:pt x="348" y="113"/>
                  </a:cubicBezTo>
                  <a:cubicBezTo>
                    <a:pt x="361" y="88"/>
                    <a:pt x="371" y="59"/>
                    <a:pt x="385" y="39"/>
                  </a:cubicBezTo>
                  <a:cubicBezTo>
                    <a:pt x="387" y="35"/>
                    <a:pt x="393" y="33"/>
                    <a:pt x="397" y="31"/>
                  </a:cubicBezTo>
                  <a:close/>
                  <a:moveTo>
                    <a:pt x="376" y="43"/>
                  </a:moveTo>
                  <a:cubicBezTo>
                    <a:pt x="382" y="42"/>
                    <a:pt x="370" y="53"/>
                    <a:pt x="367" y="55"/>
                  </a:cubicBezTo>
                  <a:cubicBezTo>
                    <a:pt x="372" y="52"/>
                    <a:pt x="370" y="45"/>
                    <a:pt x="376" y="43"/>
                  </a:cubicBezTo>
                  <a:close/>
                  <a:moveTo>
                    <a:pt x="348" y="65"/>
                  </a:moveTo>
                  <a:cubicBezTo>
                    <a:pt x="337" y="89"/>
                    <a:pt x="328" y="111"/>
                    <a:pt x="314" y="135"/>
                  </a:cubicBezTo>
                  <a:cubicBezTo>
                    <a:pt x="314" y="131"/>
                    <a:pt x="310" y="135"/>
                    <a:pt x="313" y="136"/>
                  </a:cubicBezTo>
                  <a:cubicBezTo>
                    <a:pt x="309" y="143"/>
                    <a:pt x="308" y="153"/>
                    <a:pt x="308" y="162"/>
                  </a:cubicBezTo>
                  <a:cubicBezTo>
                    <a:pt x="308" y="166"/>
                    <a:pt x="314" y="163"/>
                    <a:pt x="313" y="160"/>
                  </a:cubicBezTo>
                  <a:cubicBezTo>
                    <a:pt x="318" y="137"/>
                    <a:pt x="328" y="121"/>
                    <a:pt x="337" y="103"/>
                  </a:cubicBezTo>
                  <a:cubicBezTo>
                    <a:pt x="345" y="86"/>
                    <a:pt x="357" y="72"/>
                    <a:pt x="367" y="57"/>
                  </a:cubicBezTo>
                  <a:cubicBezTo>
                    <a:pt x="320" y="157"/>
                    <a:pt x="320" y="157"/>
                    <a:pt x="320" y="157"/>
                  </a:cubicBezTo>
                  <a:cubicBezTo>
                    <a:pt x="316" y="152"/>
                    <a:pt x="315" y="158"/>
                    <a:pt x="313" y="160"/>
                  </a:cubicBezTo>
                  <a:cubicBezTo>
                    <a:pt x="318" y="164"/>
                    <a:pt x="318" y="164"/>
                    <a:pt x="318" y="164"/>
                  </a:cubicBezTo>
                  <a:cubicBezTo>
                    <a:pt x="313" y="173"/>
                    <a:pt x="308" y="185"/>
                    <a:pt x="306" y="195"/>
                  </a:cubicBezTo>
                  <a:cubicBezTo>
                    <a:pt x="297" y="137"/>
                    <a:pt x="321" y="91"/>
                    <a:pt x="348" y="65"/>
                  </a:cubicBezTo>
                  <a:close/>
                  <a:moveTo>
                    <a:pt x="306" y="200"/>
                  </a:moveTo>
                  <a:cubicBezTo>
                    <a:pt x="313" y="206"/>
                    <a:pt x="313" y="193"/>
                    <a:pt x="320" y="196"/>
                  </a:cubicBezTo>
                  <a:cubicBezTo>
                    <a:pt x="317" y="184"/>
                    <a:pt x="320" y="180"/>
                    <a:pt x="325" y="171"/>
                  </a:cubicBezTo>
                  <a:cubicBezTo>
                    <a:pt x="340" y="141"/>
                    <a:pt x="355" y="112"/>
                    <a:pt x="372" y="84"/>
                  </a:cubicBezTo>
                  <a:cubicBezTo>
                    <a:pt x="352" y="132"/>
                    <a:pt x="331" y="183"/>
                    <a:pt x="310" y="228"/>
                  </a:cubicBezTo>
                  <a:lnTo>
                    <a:pt x="306" y="200"/>
                  </a:lnTo>
                  <a:close/>
                  <a:moveTo>
                    <a:pt x="365" y="167"/>
                  </a:moveTo>
                  <a:cubicBezTo>
                    <a:pt x="365" y="167"/>
                    <a:pt x="366" y="168"/>
                    <a:pt x="366" y="168"/>
                  </a:cubicBezTo>
                  <a:cubicBezTo>
                    <a:pt x="372" y="157"/>
                    <a:pt x="373" y="141"/>
                    <a:pt x="378" y="132"/>
                  </a:cubicBezTo>
                  <a:cubicBezTo>
                    <a:pt x="378" y="132"/>
                    <a:pt x="379" y="131"/>
                    <a:pt x="380" y="131"/>
                  </a:cubicBezTo>
                  <a:cubicBezTo>
                    <a:pt x="402" y="95"/>
                    <a:pt x="440" y="68"/>
                    <a:pt x="497" y="69"/>
                  </a:cubicBezTo>
                  <a:cubicBezTo>
                    <a:pt x="495" y="61"/>
                    <a:pt x="498" y="69"/>
                    <a:pt x="500" y="68"/>
                  </a:cubicBezTo>
                  <a:cubicBezTo>
                    <a:pt x="553" y="72"/>
                    <a:pt x="593" y="105"/>
                    <a:pt x="601" y="160"/>
                  </a:cubicBezTo>
                  <a:cubicBezTo>
                    <a:pt x="606" y="198"/>
                    <a:pt x="599" y="237"/>
                    <a:pt x="586" y="264"/>
                  </a:cubicBezTo>
                  <a:cubicBezTo>
                    <a:pt x="585" y="264"/>
                    <a:pt x="584" y="265"/>
                    <a:pt x="584" y="265"/>
                  </a:cubicBezTo>
                  <a:cubicBezTo>
                    <a:pt x="584" y="262"/>
                    <a:pt x="583" y="262"/>
                    <a:pt x="583" y="265"/>
                  </a:cubicBezTo>
                  <a:cubicBezTo>
                    <a:pt x="581" y="267"/>
                    <a:pt x="581" y="267"/>
                    <a:pt x="581" y="267"/>
                  </a:cubicBezTo>
                  <a:cubicBezTo>
                    <a:pt x="580" y="268"/>
                    <a:pt x="580" y="268"/>
                    <a:pt x="580" y="268"/>
                  </a:cubicBezTo>
                  <a:cubicBezTo>
                    <a:pt x="570" y="280"/>
                    <a:pt x="570" y="280"/>
                    <a:pt x="570" y="280"/>
                  </a:cubicBezTo>
                  <a:cubicBezTo>
                    <a:pt x="571" y="279"/>
                    <a:pt x="571" y="279"/>
                    <a:pt x="571" y="279"/>
                  </a:cubicBezTo>
                  <a:cubicBezTo>
                    <a:pt x="557" y="303"/>
                    <a:pt x="518" y="317"/>
                    <a:pt x="479" y="309"/>
                  </a:cubicBezTo>
                  <a:cubicBezTo>
                    <a:pt x="419" y="309"/>
                    <a:pt x="391" y="275"/>
                    <a:pt x="373" y="231"/>
                  </a:cubicBezTo>
                  <a:cubicBezTo>
                    <a:pt x="368" y="219"/>
                    <a:pt x="359" y="193"/>
                    <a:pt x="366" y="183"/>
                  </a:cubicBezTo>
                  <a:cubicBezTo>
                    <a:pt x="362" y="179"/>
                    <a:pt x="363" y="174"/>
                    <a:pt x="364" y="171"/>
                  </a:cubicBezTo>
                  <a:cubicBezTo>
                    <a:pt x="365" y="170"/>
                    <a:pt x="365" y="169"/>
                    <a:pt x="366" y="169"/>
                  </a:cubicBezTo>
                  <a:cubicBezTo>
                    <a:pt x="366" y="168"/>
                    <a:pt x="365" y="167"/>
                    <a:pt x="365" y="167"/>
                  </a:cubicBezTo>
                  <a:close/>
                  <a:moveTo>
                    <a:pt x="484" y="62"/>
                  </a:moveTo>
                  <a:cubicBezTo>
                    <a:pt x="467" y="62"/>
                    <a:pt x="467" y="62"/>
                    <a:pt x="467" y="62"/>
                  </a:cubicBezTo>
                  <a:cubicBezTo>
                    <a:pt x="447" y="65"/>
                    <a:pt x="430" y="73"/>
                    <a:pt x="415" y="81"/>
                  </a:cubicBezTo>
                  <a:cubicBezTo>
                    <a:pt x="418" y="72"/>
                    <a:pt x="430" y="65"/>
                    <a:pt x="442" y="64"/>
                  </a:cubicBezTo>
                  <a:cubicBezTo>
                    <a:pt x="450" y="63"/>
                    <a:pt x="459" y="61"/>
                    <a:pt x="467" y="62"/>
                  </a:cubicBezTo>
                  <a:cubicBezTo>
                    <a:pt x="472" y="60"/>
                    <a:pt x="479" y="59"/>
                    <a:pt x="484" y="62"/>
                  </a:cubicBezTo>
                  <a:close/>
                  <a:moveTo>
                    <a:pt x="469" y="48"/>
                  </a:moveTo>
                  <a:cubicBezTo>
                    <a:pt x="478" y="40"/>
                    <a:pt x="486" y="30"/>
                    <a:pt x="497" y="23"/>
                  </a:cubicBezTo>
                  <a:cubicBezTo>
                    <a:pt x="499" y="30"/>
                    <a:pt x="490" y="40"/>
                    <a:pt x="484" y="49"/>
                  </a:cubicBezTo>
                  <a:lnTo>
                    <a:pt x="469" y="48"/>
                  </a:lnTo>
                  <a:close/>
                  <a:moveTo>
                    <a:pt x="579" y="42"/>
                  </a:moveTo>
                  <a:cubicBezTo>
                    <a:pt x="580" y="54"/>
                    <a:pt x="572" y="69"/>
                    <a:pt x="571" y="78"/>
                  </a:cubicBezTo>
                  <a:cubicBezTo>
                    <a:pt x="562" y="69"/>
                    <a:pt x="550" y="64"/>
                    <a:pt x="536" y="58"/>
                  </a:cubicBezTo>
                  <a:cubicBezTo>
                    <a:pt x="557" y="36"/>
                    <a:pt x="557" y="36"/>
                    <a:pt x="557" y="36"/>
                  </a:cubicBezTo>
                  <a:cubicBezTo>
                    <a:pt x="560" y="41"/>
                    <a:pt x="552" y="52"/>
                    <a:pt x="552" y="62"/>
                  </a:cubicBezTo>
                  <a:cubicBezTo>
                    <a:pt x="563" y="63"/>
                    <a:pt x="570" y="48"/>
                    <a:pt x="579" y="42"/>
                  </a:cubicBezTo>
                  <a:close/>
                  <a:moveTo>
                    <a:pt x="560" y="53"/>
                  </a:moveTo>
                  <a:cubicBezTo>
                    <a:pt x="560" y="48"/>
                    <a:pt x="563" y="44"/>
                    <a:pt x="565" y="40"/>
                  </a:cubicBezTo>
                  <a:cubicBezTo>
                    <a:pt x="567" y="38"/>
                    <a:pt x="571" y="40"/>
                    <a:pt x="572" y="43"/>
                  </a:cubicBezTo>
                  <a:lnTo>
                    <a:pt x="560" y="53"/>
                  </a:lnTo>
                  <a:close/>
                  <a:moveTo>
                    <a:pt x="545" y="71"/>
                  </a:moveTo>
                  <a:cubicBezTo>
                    <a:pt x="536" y="70"/>
                    <a:pt x="526" y="67"/>
                    <a:pt x="518" y="62"/>
                  </a:cubicBezTo>
                  <a:cubicBezTo>
                    <a:pt x="527" y="62"/>
                    <a:pt x="537" y="66"/>
                    <a:pt x="545" y="71"/>
                  </a:cubicBezTo>
                  <a:close/>
                  <a:moveTo>
                    <a:pt x="526" y="55"/>
                  </a:moveTo>
                  <a:cubicBezTo>
                    <a:pt x="501" y="49"/>
                    <a:pt x="501" y="49"/>
                    <a:pt x="501" y="49"/>
                  </a:cubicBezTo>
                  <a:cubicBezTo>
                    <a:pt x="508" y="39"/>
                    <a:pt x="516" y="30"/>
                    <a:pt x="527" y="26"/>
                  </a:cubicBezTo>
                  <a:cubicBezTo>
                    <a:pt x="530" y="25"/>
                    <a:pt x="531" y="29"/>
                    <a:pt x="531" y="31"/>
                  </a:cubicBezTo>
                  <a:cubicBezTo>
                    <a:pt x="531" y="40"/>
                    <a:pt x="523" y="45"/>
                    <a:pt x="526" y="55"/>
                  </a:cubicBezTo>
                  <a:close/>
                  <a:moveTo>
                    <a:pt x="592" y="108"/>
                  </a:moveTo>
                  <a:cubicBezTo>
                    <a:pt x="633" y="149"/>
                    <a:pt x="620" y="253"/>
                    <a:pt x="579" y="286"/>
                  </a:cubicBezTo>
                  <a:cubicBezTo>
                    <a:pt x="578" y="286"/>
                    <a:pt x="572" y="290"/>
                    <a:pt x="570" y="291"/>
                  </a:cubicBezTo>
                  <a:cubicBezTo>
                    <a:pt x="614" y="260"/>
                    <a:pt x="621" y="163"/>
                    <a:pt x="592" y="111"/>
                  </a:cubicBezTo>
                  <a:cubicBezTo>
                    <a:pt x="591" y="111"/>
                    <a:pt x="591" y="109"/>
                    <a:pt x="592" y="108"/>
                  </a:cubicBezTo>
                  <a:close/>
                  <a:moveTo>
                    <a:pt x="480" y="320"/>
                  </a:moveTo>
                  <a:cubicBezTo>
                    <a:pt x="493" y="321"/>
                    <a:pt x="493" y="321"/>
                    <a:pt x="493" y="321"/>
                  </a:cubicBezTo>
                  <a:cubicBezTo>
                    <a:pt x="491" y="327"/>
                    <a:pt x="482" y="336"/>
                    <a:pt x="477" y="344"/>
                  </a:cubicBezTo>
                  <a:cubicBezTo>
                    <a:pt x="477" y="336"/>
                    <a:pt x="482" y="330"/>
                    <a:pt x="482" y="325"/>
                  </a:cubicBezTo>
                  <a:cubicBezTo>
                    <a:pt x="482" y="323"/>
                    <a:pt x="481" y="321"/>
                    <a:pt x="480" y="320"/>
                  </a:cubicBezTo>
                  <a:close/>
                  <a:moveTo>
                    <a:pt x="430" y="316"/>
                  </a:moveTo>
                  <a:cubicBezTo>
                    <a:pt x="427" y="320"/>
                    <a:pt x="425" y="325"/>
                    <a:pt x="422" y="328"/>
                  </a:cubicBezTo>
                  <a:cubicBezTo>
                    <a:pt x="423" y="308"/>
                    <a:pt x="423" y="308"/>
                    <a:pt x="423" y="308"/>
                  </a:cubicBezTo>
                  <a:cubicBezTo>
                    <a:pt x="425" y="310"/>
                    <a:pt x="434" y="310"/>
                    <a:pt x="430" y="316"/>
                  </a:cubicBezTo>
                  <a:close/>
                  <a:moveTo>
                    <a:pt x="387" y="286"/>
                  </a:moveTo>
                  <a:cubicBezTo>
                    <a:pt x="387" y="290"/>
                    <a:pt x="387" y="290"/>
                    <a:pt x="387" y="290"/>
                  </a:cubicBezTo>
                  <a:cubicBezTo>
                    <a:pt x="386" y="290"/>
                    <a:pt x="386" y="290"/>
                    <a:pt x="386" y="290"/>
                  </a:cubicBezTo>
                  <a:cubicBezTo>
                    <a:pt x="376" y="307"/>
                    <a:pt x="376" y="307"/>
                    <a:pt x="376" y="307"/>
                  </a:cubicBezTo>
                  <a:cubicBezTo>
                    <a:pt x="378" y="296"/>
                    <a:pt x="381" y="285"/>
                    <a:pt x="384" y="278"/>
                  </a:cubicBezTo>
                  <a:cubicBezTo>
                    <a:pt x="387" y="278"/>
                    <a:pt x="393" y="285"/>
                    <a:pt x="387" y="286"/>
                  </a:cubicBezTo>
                  <a:close/>
                  <a:moveTo>
                    <a:pt x="373" y="262"/>
                  </a:moveTo>
                  <a:cubicBezTo>
                    <a:pt x="371" y="272"/>
                    <a:pt x="366" y="281"/>
                    <a:pt x="359" y="288"/>
                  </a:cubicBezTo>
                  <a:cubicBezTo>
                    <a:pt x="361" y="276"/>
                    <a:pt x="365" y="264"/>
                    <a:pt x="369" y="254"/>
                  </a:cubicBezTo>
                  <a:cubicBezTo>
                    <a:pt x="370" y="257"/>
                    <a:pt x="374" y="260"/>
                    <a:pt x="373" y="262"/>
                  </a:cubicBezTo>
                  <a:close/>
                  <a:moveTo>
                    <a:pt x="356" y="276"/>
                  </a:moveTo>
                  <a:cubicBezTo>
                    <a:pt x="355" y="277"/>
                    <a:pt x="358" y="281"/>
                    <a:pt x="356" y="283"/>
                  </a:cubicBezTo>
                  <a:cubicBezTo>
                    <a:pt x="353" y="279"/>
                    <a:pt x="354" y="293"/>
                    <a:pt x="352" y="297"/>
                  </a:cubicBezTo>
                  <a:cubicBezTo>
                    <a:pt x="346" y="291"/>
                    <a:pt x="338" y="286"/>
                    <a:pt x="342" y="276"/>
                  </a:cubicBezTo>
                  <a:cubicBezTo>
                    <a:pt x="345" y="267"/>
                    <a:pt x="352" y="252"/>
                    <a:pt x="357" y="247"/>
                  </a:cubicBezTo>
                  <a:cubicBezTo>
                    <a:pt x="358" y="246"/>
                    <a:pt x="361" y="243"/>
                    <a:pt x="363" y="240"/>
                  </a:cubicBezTo>
                  <a:cubicBezTo>
                    <a:pt x="365" y="253"/>
                    <a:pt x="362" y="265"/>
                    <a:pt x="356" y="276"/>
                  </a:cubicBezTo>
                  <a:close/>
                  <a:moveTo>
                    <a:pt x="341" y="267"/>
                  </a:moveTo>
                  <a:cubicBezTo>
                    <a:pt x="352" y="224"/>
                    <a:pt x="352" y="224"/>
                    <a:pt x="352" y="224"/>
                  </a:cubicBezTo>
                  <a:cubicBezTo>
                    <a:pt x="343" y="226"/>
                    <a:pt x="344" y="235"/>
                    <a:pt x="342" y="241"/>
                  </a:cubicBezTo>
                  <a:cubicBezTo>
                    <a:pt x="341" y="243"/>
                    <a:pt x="342" y="244"/>
                    <a:pt x="343" y="242"/>
                  </a:cubicBezTo>
                  <a:cubicBezTo>
                    <a:pt x="339" y="248"/>
                    <a:pt x="334" y="265"/>
                    <a:pt x="332" y="272"/>
                  </a:cubicBezTo>
                  <a:cubicBezTo>
                    <a:pt x="330" y="270"/>
                    <a:pt x="318" y="259"/>
                    <a:pt x="329" y="259"/>
                  </a:cubicBezTo>
                  <a:cubicBezTo>
                    <a:pt x="334" y="243"/>
                    <a:pt x="340" y="226"/>
                    <a:pt x="349" y="213"/>
                  </a:cubicBezTo>
                  <a:cubicBezTo>
                    <a:pt x="352" y="216"/>
                    <a:pt x="349" y="221"/>
                    <a:pt x="353" y="223"/>
                  </a:cubicBezTo>
                  <a:cubicBezTo>
                    <a:pt x="355" y="215"/>
                    <a:pt x="355" y="215"/>
                    <a:pt x="355" y="215"/>
                  </a:cubicBezTo>
                  <a:cubicBezTo>
                    <a:pt x="361" y="234"/>
                    <a:pt x="361" y="234"/>
                    <a:pt x="361" y="234"/>
                  </a:cubicBezTo>
                  <a:cubicBezTo>
                    <a:pt x="353" y="242"/>
                    <a:pt x="345" y="257"/>
                    <a:pt x="341" y="267"/>
                  </a:cubicBezTo>
                  <a:close/>
                  <a:moveTo>
                    <a:pt x="340" y="222"/>
                  </a:moveTo>
                  <a:cubicBezTo>
                    <a:pt x="341" y="210"/>
                    <a:pt x="348" y="197"/>
                    <a:pt x="351" y="184"/>
                  </a:cubicBezTo>
                  <a:cubicBezTo>
                    <a:pt x="352" y="185"/>
                    <a:pt x="355" y="196"/>
                    <a:pt x="352" y="199"/>
                  </a:cubicBezTo>
                  <a:cubicBezTo>
                    <a:pt x="346" y="206"/>
                    <a:pt x="343" y="215"/>
                    <a:pt x="340" y="222"/>
                  </a:cubicBezTo>
                  <a:close/>
                  <a:moveTo>
                    <a:pt x="347" y="179"/>
                  </a:moveTo>
                  <a:cubicBezTo>
                    <a:pt x="338" y="204"/>
                    <a:pt x="329" y="225"/>
                    <a:pt x="323" y="249"/>
                  </a:cubicBezTo>
                  <a:cubicBezTo>
                    <a:pt x="321" y="244"/>
                    <a:pt x="315" y="241"/>
                    <a:pt x="317" y="236"/>
                  </a:cubicBezTo>
                  <a:cubicBezTo>
                    <a:pt x="327" y="211"/>
                    <a:pt x="339" y="186"/>
                    <a:pt x="353" y="165"/>
                  </a:cubicBezTo>
                  <a:cubicBezTo>
                    <a:pt x="356" y="171"/>
                    <a:pt x="348" y="188"/>
                    <a:pt x="347" y="179"/>
                  </a:cubicBezTo>
                  <a:close/>
                  <a:moveTo>
                    <a:pt x="198" y="350"/>
                  </a:moveTo>
                  <a:cubicBezTo>
                    <a:pt x="199" y="349"/>
                    <a:pt x="203" y="349"/>
                    <a:pt x="201" y="352"/>
                  </a:cubicBezTo>
                  <a:cubicBezTo>
                    <a:pt x="193" y="353"/>
                    <a:pt x="193" y="353"/>
                    <a:pt x="193" y="353"/>
                  </a:cubicBezTo>
                  <a:cubicBezTo>
                    <a:pt x="194" y="351"/>
                    <a:pt x="196" y="351"/>
                    <a:pt x="198" y="350"/>
                  </a:cubicBezTo>
                  <a:close/>
                  <a:moveTo>
                    <a:pt x="206" y="359"/>
                  </a:moveTo>
                  <a:cubicBezTo>
                    <a:pt x="198" y="384"/>
                    <a:pt x="191" y="408"/>
                    <a:pt x="188" y="440"/>
                  </a:cubicBezTo>
                  <a:cubicBezTo>
                    <a:pt x="185" y="435"/>
                    <a:pt x="187" y="432"/>
                    <a:pt x="187" y="428"/>
                  </a:cubicBezTo>
                  <a:cubicBezTo>
                    <a:pt x="185" y="416"/>
                    <a:pt x="189" y="388"/>
                    <a:pt x="188" y="371"/>
                  </a:cubicBezTo>
                  <a:cubicBezTo>
                    <a:pt x="182" y="371"/>
                    <a:pt x="182" y="371"/>
                    <a:pt x="182" y="371"/>
                  </a:cubicBezTo>
                  <a:cubicBezTo>
                    <a:pt x="189" y="366"/>
                    <a:pt x="197" y="361"/>
                    <a:pt x="206" y="359"/>
                  </a:cubicBezTo>
                  <a:close/>
                  <a:moveTo>
                    <a:pt x="160" y="393"/>
                  </a:moveTo>
                  <a:cubicBezTo>
                    <a:pt x="161" y="382"/>
                    <a:pt x="173" y="377"/>
                    <a:pt x="182" y="372"/>
                  </a:cubicBezTo>
                  <a:cubicBezTo>
                    <a:pt x="172" y="397"/>
                    <a:pt x="163" y="423"/>
                    <a:pt x="159" y="453"/>
                  </a:cubicBezTo>
                  <a:lnTo>
                    <a:pt x="160" y="393"/>
                  </a:lnTo>
                  <a:close/>
                  <a:moveTo>
                    <a:pt x="151" y="392"/>
                  </a:moveTo>
                  <a:cubicBezTo>
                    <a:pt x="143" y="412"/>
                    <a:pt x="137" y="435"/>
                    <a:pt x="130" y="456"/>
                  </a:cubicBezTo>
                  <a:cubicBezTo>
                    <a:pt x="136" y="405"/>
                    <a:pt x="136" y="405"/>
                    <a:pt x="136" y="405"/>
                  </a:cubicBezTo>
                  <a:cubicBezTo>
                    <a:pt x="137" y="399"/>
                    <a:pt x="146" y="396"/>
                    <a:pt x="151" y="392"/>
                  </a:cubicBezTo>
                  <a:close/>
                  <a:moveTo>
                    <a:pt x="121" y="412"/>
                  </a:moveTo>
                  <a:cubicBezTo>
                    <a:pt x="105" y="464"/>
                    <a:pt x="105" y="464"/>
                    <a:pt x="105" y="464"/>
                  </a:cubicBezTo>
                  <a:cubicBezTo>
                    <a:pt x="105" y="453"/>
                    <a:pt x="107" y="446"/>
                    <a:pt x="105" y="440"/>
                  </a:cubicBezTo>
                  <a:cubicBezTo>
                    <a:pt x="100" y="425"/>
                    <a:pt x="113" y="418"/>
                    <a:pt x="121" y="412"/>
                  </a:cubicBezTo>
                  <a:close/>
                  <a:moveTo>
                    <a:pt x="50" y="471"/>
                  </a:moveTo>
                  <a:cubicBezTo>
                    <a:pt x="50" y="471"/>
                    <a:pt x="50" y="473"/>
                    <a:pt x="49" y="473"/>
                  </a:cubicBezTo>
                  <a:cubicBezTo>
                    <a:pt x="43" y="480"/>
                    <a:pt x="35" y="487"/>
                    <a:pt x="26" y="492"/>
                  </a:cubicBezTo>
                  <a:cubicBezTo>
                    <a:pt x="33" y="484"/>
                    <a:pt x="40" y="475"/>
                    <a:pt x="50" y="471"/>
                  </a:cubicBezTo>
                  <a:close/>
                  <a:moveTo>
                    <a:pt x="46" y="485"/>
                  </a:moveTo>
                  <a:cubicBezTo>
                    <a:pt x="46" y="491"/>
                    <a:pt x="38" y="516"/>
                    <a:pt x="36" y="525"/>
                  </a:cubicBezTo>
                  <a:cubicBezTo>
                    <a:pt x="35" y="529"/>
                    <a:pt x="32" y="527"/>
                    <a:pt x="33" y="524"/>
                  </a:cubicBezTo>
                  <a:cubicBezTo>
                    <a:pt x="36" y="513"/>
                    <a:pt x="34" y="501"/>
                    <a:pt x="39" y="491"/>
                  </a:cubicBezTo>
                  <a:cubicBezTo>
                    <a:pt x="39" y="490"/>
                    <a:pt x="43" y="488"/>
                    <a:pt x="46" y="485"/>
                  </a:cubicBezTo>
                  <a:close/>
                  <a:moveTo>
                    <a:pt x="24" y="494"/>
                  </a:moveTo>
                  <a:cubicBezTo>
                    <a:pt x="24" y="495"/>
                    <a:pt x="23" y="496"/>
                    <a:pt x="23" y="496"/>
                  </a:cubicBezTo>
                  <a:cubicBezTo>
                    <a:pt x="20" y="500"/>
                    <a:pt x="15" y="505"/>
                    <a:pt x="12" y="507"/>
                  </a:cubicBezTo>
                  <a:lnTo>
                    <a:pt x="24" y="494"/>
                  </a:lnTo>
                  <a:close/>
                  <a:moveTo>
                    <a:pt x="37" y="549"/>
                  </a:moveTo>
                  <a:cubicBezTo>
                    <a:pt x="22" y="544"/>
                    <a:pt x="9" y="525"/>
                    <a:pt x="21" y="509"/>
                  </a:cubicBezTo>
                  <a:cubicBezTo>
                    <a:pt x="22" y="507"/>
                    <a:pt x="29" y="501"/>
                    <a:pt x="32" y="498"/>
                  </a:cubicBezTo>
                  <a:cubicBezTo>
                    <a:pt x="30" y="511"/>
                    <a:pt x="27" y="526"/>
                    <a:pt x="28" y="540"/>
                  </a:cubicBezTo>
                  <a:cubicBezTo>
                    <a:pt x="34" y="543"/>
                    <a:pt x="36" y="533"/>
                    <a:pt x="38" y="529"/>
                  </a:cubicBezTo>
                  <a:cubicBezTo>
                    <a:pt x="39" y="528"/>
                    <a:pt x="40" y="525"/>
                    <a:pt x="41" y="524"/>
                  </a:cubicBezTo>
                  <a:cubicBezTo>
                    <a:pt x="39" y="533"/>
                    <a:pt x="40" y="543"/>
                    <a:pt x="37" y="549"/>
                  </a:cubicBezTo>
                  <a:close/>
                  <a:moveTo>
                    <a:pt x="46" y="567"/>
                  </a:moveTo>
                  <a:cubicBezTo>
                    <a:pt x="44" y="569"/>
                    <a:pt x="43" y="567"/>
                    <a:pt x="42" y="566"/>
                  </a:cubicBezTo>
                  <a:cubicBezTo>
                    <a:pt x="41" y="564"/>
                    <a:pt x="49" y="562"/>
                    <a:pt x="46" y="567"/>
                  </a:cubicBezTo>
                  <a:close/>
                  <a:moveTo>
                    <a:pt x="54" y="545"/>
                  </a:moveTo>
                  <a:cubicBezTo>
                    <a:pt x="62" y="521"/>
                    <a:pt x="69" y="491"/>
                    <a:pt x="79" y="467"/>
                  </a:cubicBezTo>
                  <a:cubicBezTo>
                    <a:pt x="81" y="470"/>
                    <a:pt x="79" y="476"/>
                    <a:pt x="81" y="477"/>
                  </a:cubicBezTo>
                  <a:cubicBezTo>
                    <a:pt x="82" y="470"/>
                    <a:pt x="85" y="459"/>
                    <a:pt x="79" y="453"/>
                  </a:cubicBezTo>
                  <a:cubicBezTo>
                    <a:pt x="68" y="488"/>
                    <a:pt x="60" y="522"/>
                    <a:pt x="46" y="554"/>
                  </a:cubicBezTo>
                  <a:cubicBezTo>
                    <a:pt x="44" y="529"/>
                    <a:pt x="51" y="503"/>
                    <a:pt x="54" y="479"/>
                  </a:cubicBezTo>
                  <a:cubicBezTo>
                    <a:pt x="96" y="433"/>
                    <a:pt x="96" y="433"/>
                    <a:pt x="96" y="433"/>
                  </a:cubicBezTo>
                  <a:cubicBezTo>
                    <a:pt x="89" y="456"/>
                    <a:pt x="82" y="486"/>
                    <a:pt x="78" y="512"/>
                  </a:cubicBezTo>
                  <a:cubicBezTo>
                    <a:pt x="75" y="503"/>
                    <a:pt x="79" y="494"/>
                    <a:pt x="79" y="485"/>
                  </a:cubicBezTo>
                  <a:cubicBezTo>
                    <a:pt x="76" y="491"/>
                    <a:pt x="76" y="491"/>
                    <a:pt x="76" y="491"/>
                  </a:cubicBezTo>
                  <a:cubicBezTo>
                    <a:pt x="76" y="488"/>
                    <a:pt x="78" y="483"/>
                    <a:pt x="74" y="484"/>
                  </a:cubicBezTo>
                  <a:cubicBezTo>
                    <a:pt x="63" y="544"/>
                    <a:pt x="63" y="544"/>
                    <a:pt x="63" y="544"/>
                  </a:cubicBezTo>
                  <a:cubicBezTo>
                    <a:pt x="63" y="545"/>
                    <a:pt x="50" y="558"/>
                    <a:pt x="54" y="545"/>
                  </a:cubicBezTo>
                  <a:close/>
                  <a:moveTo>
                    <a:pt x="91" y="526"/>
                  </a:moveTo>
                  <a:cubicBezTo>
                    <a:pt x="90" y="531"/>
                    <a:pt x="73" y="541"/>
                    <a:pt x="72" y="535"/>
                  </a:cubicBezTo>
                  <a:cubicBezTo>
                    <a:pt x="69" y="547"/>
                    <a:pt x="71" y="524"/>
                    <a:pt x="77" y="531"/>
                  </a:cubicBezTo>
                  <a:cubicBezTo>
                    <a:pt x="82" y="501"/>
                    <a:pt x="91" y="473"/>
                    <a:pt x="98" y="442"/>
                  </a:cubicBezTo>
                  <a:cubicBezTo>
                    <a:pt x="98" y="443"/>
                    <a:pt x="100" y="439"/>
                    <a:pt x="101" y="441"/>
                  </a:cubicBezTo>
                  <a:cubicBezTo>
                    <a:pt x="104" y="455"/>
                    <a:pt x="101" y="470"/>
                    <a:pt x="97" y="482"/>
                  </a:cubicBezTo>
                  <a:cubicBezTo>
                    <a:pt x="93" y="496"/>
                    <a:pt x="92" y="512"/>
                    <a:pt x="91" y="526"/>
                  </a:cubicBezTo>
                  <a:close/>
                  <a:moveTo>
                    <a:pt x="120" y="505"/>
                  </a:moveTo>
                  <a:cubicBezTo>
                    <a:pt x="120" y="509"/>
                    <a:pt x="107" y="515"/>
                    <a:pt x="99" y="520"/>
                  </a:cubicBezTo>
                  <a:cubicBezTo>
                    <a:pt x="102" y="507"/>
                    <a:pt x="102" y="493"/>
                    <a:pt x="102" y="479"/>
                  </a:cubicBezTo>
                  <a:cubicBezTo>
                    <a:pt x="105" y="483"/>
                    <a:pt x="101" y="491"/>
                    <a:pt x="103" y="500"/>
                  </a:cubicBezTo>
                  <a:cubicBezTo>
                    <a:pt x="108" y="467"/>
                    <a:pt x="117" y="437"/>
                    <a:pt x="127" y="414"/>
                  </a:cubicBezTo>
                  <a:cubicBezTo>
                    <a:pt x="128" y="413"/>
                    <a:pt x="130" y="412"/>
                    <a:pt x="131" y="410"/>
                  </a:cubicBezTo>
                  <a:cubicBezTo>
                    <a:pt x="133" y="425"/>
                    <a:pt x="128" y="444"/>
                    <a:pt x="123" y="457"/>
                  </a:cubicBezTo>
                  <a:lnTo>
                    <a:pt x="120" y="505"/>
                  </a:lnTo>
                  <a:close/>
                  <a:moveTo>
                    <a:pt x="177" y="461"/>
                  </a:moveTo>
                  <a:cubicBezTo>
                    <a:pt x="161" y="474"/>
                    <a:pt x="145" y="487"/>
                    <a:pt x="128" y="498"/>
                  </a:cubicBezTo>
                  <a:cubicBezTo>
                    <a:pt x="129" y="485"/>
                    <a:pt x="129" y="471"/>
                    <a:pt x="131" y="457"/>
                  </a:cubicBezTo>
                  <a:cubicBezTo>
                    <a:pt x="134" y="462"/>
                    <a:pt x="131" y="469"/>
                    <a:pt x="131" y="474"/>
                  </a:cubicBezTo>
                  <a:cubicBezTo>
                    <a:pt x="138" y="449"/>
                    <a:pt x="145" y="421"/>
                    <a:pt x="154" y="400"/>
                  </a:cubicBezTo>
                  <a:cubicBezTo>
                    <a:pt x="156" y="405"/>
                    <a:pt x="158" y="412"/>
                    <a:pt x="157" y="418"/>
                  </a:cubicBezTo>
                  <a:cubicBezTo>
                    <a:pt x="151" y="408"/>
                    <a:pt x="154" y="425"/>
                    <a:pt x="156" y="425"/>
                  </a:cubicBezTo>
                  <a:cubicBezTo>
                    <a:pt x="154" y="437"/>
                    <a:pt x="148" y="459"/>
                    <a:pt x="149" y="475"/>
                  </a:cubicBezTo>
                  <a:cubicBezTo>
                    <a:pt x="149" y="478"/>
                    <a:pt x="155" y="478"/>
                    <a:pt x="155" y="474"/>
                  </a:cubicBezTo>
                  <a:cubicBezTo>
                    <a:pt x="156" y="470"/>
                    <a:pt x="158" y="465"/>
                    <a:pt x="159" y="460"/>
                  </a:cubicBezTo>
                  <a:cubicBezTo>
                    <a:pt x="160" y="460"/>
                    <a:pt x="160" y="454"/>
                    <a:pt x="159" y="457"/>
                  </a:cubicBezTo>
                  <a:cubicBezTo>
                    <a:pt x="159" y="457"/>
                    <a:pt x="158" y="457"/>
                    <a:pt x="158" y="457"/>
                  </a:cubicBezTo>
                  <a:cubicBezTo>
                    <a:pt x="158" y="458"/>
                    <a:pt x="158" y="458"/>
                    <a:pt x="158" y="458"/>
                  </a:cubicBezTo>
                  <a:cubicBezTo>
                    <a:pt x="158" y="458"/>
                    <a:pt x="158" y="458"/>
                    <a:pt x="158" y="457"/>
                  </a:cubicBezTo>
                  <a:cubicBezTo>
                    <a:pt x="184" y="383"/>
                    <a:pt x="184" y="383"/>
                    <a:pt x="184" y="383"/>
                  </a:cubicBezTo>
                  <a:lnTo>
                    <a:pt x="177" y="461"/>
                  </a:lnTo>
                  <a:close/>
                  <a:moveTo>
                    <a:pt x="202" y="443"/>
                  </a:moveTo>
                  <a:cubicBezTo>
                    <a:pt x="196" y="447"/>
                    <a:pt x="192" y="452"/>
                    <a:pt x="185" y="453"/>
                  </a:cubicBezTo>
                  <a:cubicBezTo>
                    <a:pt x="191" y="427"/>
                    <a:pt x="198" y="403"/>
                    <a:pt x="205" y="378"/>
                  </a:cubicBezTo>
                  <a:cubicBezTo>
                    <a:pt x="205" y="377"/>
                    <a:pt x="207" y="374"/>
                    <a:pt x="208" y="373"/>
                  </a:cubicBezTo>
                  <a:cubicBezTo>
                    <a:pt x="204" y="393"/>
                    <a:pt x="200" y="422"/>
                    <a:pt x="202" y="443"/>
                  </a:cubicBezTo>
                  <a:close/>
                  <a:moveTo>
                    <a:pt x="218" y="428"/>
                  </a:moveTo>
                  <a:cubicBezTo>
                    <a:pt x="218" y="432"/>
                    <a:pt x="213" y="435"/>
                    <a:pt x="209" y="438"/>
                  </a:cubicBezTo>
                  <a:cubicBezTo>
                    <a:pt x="209" y="425"/>
                    <a:pt x="209" y="412"/>
                    <a:pt x="210" y="398"/>
                  </a:cubicBezTo>
                  <a:cubicBezTo>
                    <a:pt x="214" y="401"/>
                    <a:pt x="210" y="408"/>
                    <a:pt x="211" y="411"/>
                  </a:cubicBezTo>
                  <a:cubicBezTo>
                    <a:pt x="214" y="406"/>
                    <a:pt x="217" y="400"/>
                    <a:pt x="217" y="394"/>
                  </a:cubicBezTo>
                  <a:cubicBezTo>
                    <a:pt x="216" y="384"/>
                    <a:pt x="222" y="394"/>
                    <a:pt x="222" y="395"/>
                  </a:cubicBezTo>
                  <a:cubicBezTo>
                    <a:pt x="219" y="407"/>
                    <a:pt x="220" y="418"/>
                    <a:pt x="218" y="428"/>
                  </a:cubicBezTo>
                  <a:close/>
                  <a:moveTo>
                    <a:pt x="211" y="393"/>
                  </a:moveTo>
                  <a:cubicBezTo>
                    <a:pt x="211" y="380"/>
                    <a:pt x="211" y="380"/>
                    <a:pt x="211" y="380"/>
                  </a:cubicBezTo>
                  <a:cubicBezTo>
                    <a:pt x="218" y="382"/>
                    <a:pt x="213" y="390"/>
                    <a:pt x="211" y="393"/>
                  </a:cubicBezTo>
                  <a:close/>
                  <a:moveTo>
                    <a:pt x="225" y="423"/>
                  </a:moveTo>
                  <a:cubicBezTo>
                    <a:pt x="225" y="419"/>
                    <a:pt x="224" y="407"/>
                    <a:pt x="225" y="404"/>
                  </a:cubicBezTo>
                  <a:cubicBezTo>
                    <a:pt x="225" y="403"/>
                    <a:pt x="226" y="400"/>
                    <a:pt x="227" y="399"/>
                  </a:cubicBezTo>
                  <a:cubicBezTo>
                    <a:pt x="239" y="410"/>
                    <a:pt x="239" y="410"/>
                    <a:pt x="239" y="410"/>
                  </a:cubicBezTo>
                  <a:cubicBezTo>
                    <a:pt x="232" y="417"/>
                    <a:pt x="228" y="412"/>
                    <a:pt x="225" y="423"/>
                  </a:cubicBezTo>
                  <a:close/>
                  <a:moveTo>
                    <a:pt x="282" y="404"/>
                  </a:moveTo>
                  <a:cubicBezTo>
                    <a:pt x="286" y="401"/>
                    <a:pt x="289" y="396"/>
                    <a:pt x="293" y="395"/>
                  </a:cubicBezTo>
                  <a:cubicBezTo>
                    <a:pt x="290" y="399"/>
                    <a:pt x="287" y="403"/>
                    <a:pt x="282" y="404"/>
                  </a:cubicBezTo>
                  <a:close/>
                  <a:moveTo>
                    <a:pt x="289" y="389"/>
                  </a:moveTo>
                  <a:cubicBezTo>
                    <a:pt x="281" y="395"/>
                    <a:pt x="273" y="402"/>
                    <a:pt x="264" y="410"/>
                  </a:cubicBezTo>
                  <a:cubicBezTo>
                    <a:pt x="239" y="399"/>
                    <a:pt x="214" y="378"/>
                    <a:pt x="212" y="343"/>
                  </a:cubicBezTo>
                  <a:cubicBezTo>
                    <a:pt x="212" y="349"/>
                    <a:pt x="206" y="341"/>
                    <a:pt x="210" y="338"/>
                  </a:cubicBezTo>
                  <a:cubicBezTo>
                    <a:pt x="243" y="306"/>
                    <a:pt x="278" y="284"/>
                    <a:pt x="311" y="255"/>
                  </a:cubicBezTo>
                  <a:cubicBezTo>
                    <a:pt x="324" y="282"/>
                    <a:pt x="344" y="307"/>
                    <a:pt x="368" y="327"/>
                  </a:cubicBezTo>
                  <a:cubicBezTo>
                    <a:pt x="345" y="350"/>
                    <a:pt x="316" y="369"/>
                    <a:pt x="289" y="389"/>
                  </a:cubicBezTo>
                  <a:close/>
                  <a:moveTo>
                    <a:pt x="371" y="316"/>
                  </a:moveTo>
                  <a:cubicBezTo>
                    <a:pt x="367" y="311"/>
                    <a:pt x="356" y="310"/>
                    <a:pt x="358" y="305"/>
                  </a:cubicBezTo>
                  <a:cubicBezTo>
                    <a:pt x="362" y="292"/>
                    <a:pt x="370" y="281"/>
                    <a:pt x="376" y="267"/>
                  </a:cubicBezTo>
                  <a:cubicBezTo>
                    <a:pt x="376" y="269"/>
                    <a:pt x="383" y="274"/>
                    <a:pt x="379" y="279"/>
                  </a:cubicBezTo>
                  <a:cubicBezTo>
                    <a:pt x="373" y="288"/>
                    <a:pt x="371" y="302"/>
                    <a:pt x="371" y="316"/>
                  </a:cubicBezTo>
                  <a:close/>
                  <a:moveTo>
                    <a:pt x="376" y="321"/>
                  </a:moveTo>
                  <a:cubicBezTo>
                    <a:pt x="380" y="310"/>
                    <a:pt x="386" y="299"/>
                    <a:pt x="391" y="290"/>
                  </a:cubicBezTo>
                  <a:cubicBezTo>
                    <a:pt x="394" y="284"/>
                    <a:pt x="397" y="290"/>
                    <a:pt x="396" y="292"/>
                  </a:cubicBezTo>
                  <a:cubicBezTo>
                    <a:pt x="393" y="305"/>
                    <a:pt x="389" y="317"/>
                    <a:pt x="389" y="331"/>
                  </a:cubicBezTo>
                  <a:cubicBezTo>
                    <a:pt x="383" y="330"/>
                    <a:pt x="380" y="325"/>
                    <a:pt x="376" y="321"/>
                  </a:cubicBezTo>
                  <a:close/>
                  <a:moveTo>
                    <a:pt x="399" y="295"/>
                  </a:moveTo>
                  <a:cubicBezTo>
                    <a:pt x="400" y="290"/>
                    <a:pt x="403" y="295"/>
                    <a:pt x="407" y="296"/>
                  </a:cubicBezTo>
                  <a:cubicBezTo>
                    <a:pt x="409" y="297"/>
                    <a:pt x="413" y="300"/>
                    <a:pt x="409" y="304"/>
                  </a:cubicBezTo>
                  <a:cubicBezTo>
                    <a:pt x="407" y="308"/>
                    <a:pt x="400" y="320"/>
                    <a:pt x="395" y="327"/>
                  </a:cubicBezTo>
                  <a:cubicBezTo>
                    <a:pt x="395" y="317"/>
                    <a:pt x="398" y="306"/>
                    <a:pt x="399" y="295"/>
                  </a:cubicBezTo>
                  <a:close/>
                  <a:moveTo>
                    <a:pt x="440" y="347"/>
                  </a:moveTo>
                  <a:cubicBezTo>
                    <a:pt x="439" y="356"/>
                    <a:pt x="434" y="352"/>
                    <a:pt x="432" y="352"/>
                  </a:cubicBezTo>
                  <a:cubicBezTo>
                    <a:pt x="420" y="347"/>
                    <a:pt x="406" y="344"/>
                    <a:pt x="397" y="336"/>
                  </a:cubicBezTo>
                  <a:cubicBezTo>
                    <a:pt x="414" y="303"/>
                    <a:pt x="414" y="303"/>
                    <a:pt x="414" y="303"/>
                  </a:cubicBezTo>
                  <a:cubicBezTo>
                    <a:pt x="420" y="309"/>
                    <a:pt x="414" y="327"/>
                    <a:pt x="415" y="336"/>
                  </a:cubicBezTo>
                  <a:cubicBezTo>
                    <a:pt x="416" y="342"/>
                    <a:pt x="422" y="339"/>
                    <a:pt x="423" y="337"/>
                  </a:cubicBezTo>
                  <a:cubicBezTo>
                    <a:pt x="428" y="328"/>
                    <a:pt x="432" y="319"/>
                    <a:pt x="438" y="311"/>
                  </a:cubicBezTo>
                  <a:cubicBezTo>
                    <a:pt x="446" y="322"/>
                    <a:pt x="442" y="340"/>
                    <a:pt x="440" y="347"/>
                  </a:cubicBezTo>
                  <a:close/>
                  <a:moveTo>
                    <a:pt x="448" y="318"/>
                  </a:moveTo>
                  <a:cubicBezTo>
                    <a:pt x="449" y="317"/>
                    <a:pt x="457" y="317"/>
                    <a:pt x="455" y="322"/>
                  </a:cubicBezTo>
                  <a:cubicBezTo>
                    <a:pt x="452" y="331"/>
                    <a:pt x="450" y="341"/>
                    <a:pt x="445" y="351"/>
                  </a:cubicBezTo>
                  <a:cubicBezTo>
                    <a:pt x="447" y="339"/>
                    <a:pt x="445" y="328"/>
                    <a:pt x="448" y="318"/>
                  </a:cubicBezTo>
                  <a:close/>
                  <a:moveTo>
                    <a:pt x="468" y="351"/>
                  </a:moveTo>
                  <a:cubicBezTo>
                    <a:pt x="470" y="361"/>
                    <a:pt x="461" y="356"/>
                    <a:pt x="457" y="356"/>
                  </a:cubicBezTo>
                  <a:cubicBezTo>
                    <a:pt x="473" y="332"/>
                    <a:pt x="473" y="332"/>
                    <a:pt x="473" y="332"/>
                  </a:cubicBezTo>
                  <a:cubicBezTo>
                    <a:pt x="473" y="335"/>
                    <a:pt x="476" y="346"/>
                    <a:pt x="468" y="351"/>
                  </a:cubicBezTo>
                  <a:close/>
                  <a:moveTo>
                    <a:pt x="451" y="356"/>
                  </a:moveTo>
                  <a:cubicBezTo>
                    <a:pt x="461" y="320"/>
                    <a:pt x="461" y="320"/>
                    <a:pt x="461" y="320"/>
                  </a:cubicBezTo>
                  <a:cubicBezTo>
                    <a:pt x="462" y="317"/>
                    <a:pt x="474" y="320"/>
                    <a:pt x="477" y="321"/>
                  </a:cubicBezTo>
                  <a:cubicBezTo>
                    <a:pt x="467" y="329"/>
                    <a:pt x="462" y="343"/>
                    <a:pt x="451" y="356"/>
                  </a:cubicBezTo>
                  <a:close/>
                  <a:moveTo>
                    <a:pt x="491" y="360"/>
                  </a:moveTo>
                  <a:cubicBezTo>
                    <a:pt x="489" y="361"/>
                    <a:pt x="478" y="360"/>
                    <a:pt x="474" y="360"/>
                  </a:cubicBezTo>
                  <a:cubicBezTo>
                    <a:pt x="480" y="345"/>
                    <a:pt x="490" y="332"/>
                    <a:pt x="501" y="322"/>
                  </a:cubicBezTo>
                  <a:cubicBezTo>
                    <a:pt x="503" y="330"/>
                    <a:pt x="499" y="335"/>
                    <a:pt x="495" y="346"/>
                  </a:cubicBezTo>
                  <a:cubicBezTo>
                    <a:pt x="493" y="351"/>
                    <a:pt x="494" y="357"/>
                    <a:pt x="491" y="360"/>
                  </a:cubicBezTo>
                  <a:close/>
                  <a:moveTo>
                    <a:pt x="510" y="321"/>
                  </a:moveTo>
                  <a:cubicBezTo>
                    <a:pt x="515" y="321"/>
                    <a:pt x="521" y="319"/>
                    <a:pt x="526" y="320"/>
                  </a:cubicBezTo>
                  <a:cubicBezTo>
                    <a:pt x="516" y="330"/>
                    <a:pt x="508" y="344"/>
                    <a:pt x="498" y="358"/>
                  </a:cubicBezTo>
                  <a:cubicBezTo>
                    <a:pt x="501" y="343"/>
                    <a:pt x="506" y="332"/>
                    <a:pt x="510" y="321"/>
                  </a:cubicBezTo>
                  <a:close/>
                  <a:moveTo>
                    <a:pt x="502" y="360"/>
                  </a:moveTo>
                  <a:cubicBezTo>
                    <a:pt x="511" y="346"/>
                    <a:pt x="521" y="333"/>
                    <a:pt x="532" y="322"/>
                  </a:cubicBezTo>
                  <a:cubicBezTo>
                    <a:pt x="527" y="332"/>
                    <a:pt x="522" y="347"/>
                    <a:pt x="519" y="361"/>
                  </a:cubicBezTo>
                  <a:lnTo>
                    <a:pt x="502" y="360"/>
                  </a:lnTo>
                  <a:close/>
                  <a:moveTo>
                    <a:pt x="527" y="343"/>
                  </a:moveTo>
                  <a:cubicBezTo>
                    <a:pt x="526" y="342"/>
                    <a:pt x="531" y="329"/>
                    <a:pt x="531" y="338"/>
                  </a:cubicBezTo>
                  <a:cubicBezTo>
                    <a:pt x="532" y="326"/>
                    <a:pt x="541" y="310"/>
                    <a:pt x="556" y="310"/>
                  </a:cubicBezTo>
                  <a:cubicBezTo>
                    <a:pt x="527" y="356"/>
                    <a:pt x="527" y="356"/>
                    <a:pt x="527" y="356"/>
                  </a:cubicBezTo>
                  <a:cubicBezTo>
                    <a:pt x="531" y="338"/>
                    <a:pt x="531" y="338"/>
                    <a:pt x="531" y="338"/>
                  </a:cubicBezTo>
                  <a:lnTo>
                    <a:pt x="527" y="343"/>
                  </a:lnTo>
                  <a:close/>
                  <a:moveTo>
                    <a:pt x="531" y="359"/>
                  </a:moveTo>
                  <a:cubicBezTo>
                    <a:pt x="541" y="342"/>
                    <a:pt x="550" y="325"/>
                    <a:pt x="564" y="309"/>
                  </a:cubicBezTo>
                  <a:cubicBezTo>
                    <a:pt x="562" y="315"/>
                    <a:pt x="562" y="320"/>
                    <a:pt x="562" y="324"/>
                  </a:cubicBezTo>
                  <a:cubicBezTo>
                    <a:pt x="567" y="313"/>
                    <a:pt x="569" y="301"/>
                    <a:pt x="580" y="294"/>
                  </a:cubicBezTo>
                  <a:cubicBezTo>
                    <a:pt x="572" y="316"/>
                    <a:pt x="561" y="336"/>
                    <a:pt x="551" y="354"/>
                  </a:cubicBezTo>
                  <a:cubicBezTo>
                    <a:pt x="549" y="358"/>
                    <a:pt x="538" y="357"/>
                    <a:pt x="531" y="359"/>
                  </a:cubicBezTo>
                  <a:close/>
                  <a:moveTo>
                    <a:pt x="559" y="351"/>
                  </a:moveTo>
                  <a:cubicBezTo>
                    <a:pt x="573" y="321"/>
                    <a:pt x="585" y="288"/>
                    <a:pt x="606" y="266"/>
                  </a:cubicBezTo>
                  <a:cubicBezTo>
                    <a:pt x="606" y="267"/>
                    <a:pt x="605" y="271"/>
                    <a:pt x="604" y="272"/>
                  </a:cubicBezTo>
                  <a:cubicBezTo>
                    <a:pt x="594" y="294"/>
                    <a:pt x="584" y="318"/>
                    <a:pt x="573" y="339"/>
                  </a:cubicBezTo>
                  <a:cubicBezTo>
                    <a:pt x="570" y="345"/>
                    <a:pt x="567" y="352"/>
                    <a:pt x="559" y="351"/>
                  </a:cubicBezTo>
                  <a:close/>
                  <a:moveTo>
                    <a:pt x="643" y="287"/>
                  </a:moveTo>
                  <a:cubicBezTo>
                    <a:pt x="648" y="273"/>
                    <a:pt x="652" y="260"/>
                    <a:pt x="657" y="247"/>
                  </a:cubicBezTo>
                  <a:cubicBezTo>
                    <a:pt x="650" y="247"/>
                    <a:pt x="649" y="254"/>
                    <a:pt x="647" y="260"/>
                  </a:cubicBezTo>
                  <a:cubicBezTo>
                    <a:pt x="650" y="258"/>
                    <a:pt x="650" y="258"/>
                    <a:pt x="650" y="258"/>
                  </a:cubicBezTo>
                  <a:cubicBezTo>
                    <a:pt x="651" y="261"/>
                    <a:pt x="650" y="266"/>
                    <a:pt x="646" y="267"/>
                  </a:cubicBezTo>
                  <a:cubicBezTo>
                    <a:pt x="647" y="260"/>
                    <a:pt x="647" y="260"/>
                    <a:pt x="647" y="260"/>
                  </a:cubicBezTo>
                  <a:cubicBezTo>
                    <a:pt x="646" y="262"/>
                    <a:pt x="644" y="264"/>
                    <a:pt x="643" y="266"/>
                  </a:cubicBezTo>
                  <a:cubicBezTo>
                    <a:pt x="635" y="305"/>
                    <a:pt x="611" y="334"/>
                    <a:pt x="575" y="347"/>
                  </a:cubicBezTo>
                  <a:cubicBezTo>
                    <a:pt x="647" y="224"/>
                    <a:pt x="647" y="224"/>
                    <a:pt x="647" y="224"/>
                  </a:cubicBezTo>
                  <a:cubicBezTo>
                    <a:pt x="633" y="257"/>
                    <a:pt x="618" y="288"/>
                    <a:pt x="601" y="319"/>
                  </a:cubicBezTo>
                  <a:cubicBezTo>
                    <a:pt x="600" y="321"/>
                    <a:pt x="601" y="333"/>
                    <a:pt x="604" y="327"/>
                  </a:cubicBezTo>
                  <a:cubicBezTo>
                    <a:pt x="620" y="294"/>
                    <a:pt x="637" y="264"/>
                    <a:pt x="657" y="234"/>
                  </a:cubicBezTo>
                  <a:cubicBezTo>
                    <a:pt x="657" y="246"/>
                    <a:pt x="657" y="246"/>
                    <a:pt x="657" y="246"/>
                  </a:cubicBezTo>
                  <a:cubicBezTo>
                    <a:pt x="659" y="241"/>
                    <a:pt x="661" y="236"/>
                    <a:pt x="663" y="232"/>
                  </a:cubicBezTo>
                  <a:cubicBezTo>
                    <a:pt x="665" y="230"/>
                    <a:pt x="665" y="223"/>
                    <a:pt x="660" y="224"/>
                  </a:cubicBezTo>
                  <a:cubicBezTo>
                    <a:pt x="656" y="226"/>
                    <a:pt x="655" y="232"/>
                    <a:pt x="651" y="234"/>
                  </a:cubicBezTo>
                  <a:cubicBezTo>
                    <a:pt x="654" y="221"/>
                    <a:pt x="661" y="210"/>
                    <a:pt x="667" y="199"/>
                  </a:cubicBezTo>
                  <a:cubicBezTo>
                    <a:pt x="670" y="227"/>
                    <a:pt x="658" y="267"/>
                    <a:pt x="643" y="287"/>
                  </a:cubicBezTo>
                  <a:close/>
                  <a:moveTo>
                    <a:pt x="656" y="137"/>
                  </a:moveTo>
                  <a:cubicBezTo>
                    <a:pt x="675" y="161"/>
                    <a:pt x="662" y="196"/>
                    <a:pt x="648" y="215"/>
                  </a:cubicBezTo>
                  <a:cubicBezTo>
                    <a:pt x="632" y="237"/>
                    <a:pt x="619" y="263"/>
                    <a:pt x="605" y="286"/>
                  </a:cubicBezTo>
                  <a:cubicBezTo>
                    <a:pt x="648" y="171"/>
                    <a:pt x="648" y="171"/>
                    <a:pt x="648" y="171"/>
                  </a:cubicBezTo>
                  <a:cubicBezTo>
                    <a:pt x="647" y="171"/>
                    <a:pt x="647" y="170"/>
                    <a:pt x="645" y="169"/>
                  </a:cubicBezTo>
                  <a:cubicBezTo>
                    <a:pt x="636" y="190"/>
                    <a:pt x="627" y="212"/>
                    <a:pt x="619" y="235"/>
                  </a:cubicBezTo>
                  <a:cubicBezTo>
                    <a:pt x="619" y="233"/>
                    <a:pt x="621" y="226"/>
                    <a:pt x="621" y="224"/>
                  </a:cubicBezTo>
                  <a:cubicBezTo>
                    <a:pt x="621" y="198"/>
                    <a:pt x="635" y="185"/>
                    <a:pt x="645" y="169"/>
                  </a:cubicBezTo>
                  <a:cubicBezTo>
                    <a:pt x="646" y="165"/>
                    <a:pt x="649" y="161"/>
                    <a:pt x="651" y="160"/>
                  </a:cubicBezTo>
                  <a:cubicBezTo>
                    <a:pt x="651" y="160"/>
                    <a:pt x="651" y="161"/>
                    <a:pt x="651" y="163"/>
                  </a:cubicBezTo>
                  <a:cubicBezTo>
                    <a:pt x="657" y="145"/>
                    <a:pt x="657" y="145"/>
                    <a:pt x="657" y="145"/>
                  </a:cubicBezTo>
                  <a:cubicBezTo>
                    <a:pt x="648" y="155"/>
                    <a:pt x="642" y="168"/>
                    <a:pt x="634" y="178"/>
                  </a:cubicBezTo>
                  <a:cubicBezTo>
                    <a:pt x="638" y="160"/>
                    <a:pt x="645" y="145"/>
                    <a:pt x="650" y="128"/>
                  </a:cubicBezTo>
                  <a:cubicBezTo>
                    <a:pt x="653" y="120"/>
                    <a:pt x="654" y="134"/>
                    <a:pt x="656" y="137"/>
                  </a:cubicBezTo>
                  <a:close/>
                  <a:moveTo>
                    <a:pt x="619" y="136"/>
                  </a:moveTo>
                  <a:cubicBezTo>
                    <a:pt x="618" y="133"/>
                    <a:pt x="615" y="128"/>
                    <a:pt x="620" y="124"/>
                  </a:cubicBezTo>
                  <a:cubicBezTo>
                    <a:pt x="624" y="120"/>
                    <a:pt x="627" y="114"/>
                    <a:pt x="631" y="109"/>
                  </a:cubicBezTo>
                  <a:cubicBezTo>
                    <a:pt x="634" y="111"/>
                    <a:pt x="623" y="131"/>
                    <a:pt x="619" y="136"/>
                  </a:cubicBezTo>
                  <a:close/>
                  <a:moveTo>
                    <a:pt x="623" y="151"/>
                  </a:moveTo>
                  <a:cubicBezTo>
                    <a:pt x="643" y="122"/>
                    <a:pt x="643" y="122"/>
                    <a:pt x="643" y="122"/>
                  </a:cubicBezTo>
                  <a:cubicBezTo>
                    <a:pt x="649" y="128"/>
                    <a:pt x="640" y="144"/>
                    <a:pt x="637" y="150"/>
                  </a:cubicBezTo>
                  <a:cubicBezTo>
                    <a:pt x="631" y="159"/>
                    <a:pt x="630" y="171"/>
                    <a:pt x="626" y="180"/>
                  </a:cubicBezTo>
                  <a:cubicBezTo>
                    <a:pt x="626" y="169"/>
                    <a:pt x="619" y="157"/>
                    <a:pt x="623" y="151"/>
                  </a:cubicBezTo>
                  <a:close/>
                  <a:moveTo>
                    <a:pt x="643" y="107"/>
                  </a:moveTo>
                  <a:cubicBezTo>
                    <a:pt x="646" y="110"/>
                    <a:pt x="649" y="115"/>
                    <a:pt x="645" y="117"/>
                  </a:cubicBezTo>
                  <a:cubicBezTo>
                    <a:pt x="636" y="122"/>
                    <a:pt x="631" y="132"/>
                    <a:pt x="626" y="140"/>
                  </a:cubicBezTo>
                  <a:cubicBezTo>
                    <a:pt x="638" y="104"/>
                    <a:pt x="638" y="104"/>
                    <a:pt x="638" y="104"/>
                  </a:cubicBezTo>
                  <a:cubicBezTo>
                    <a:pt x="641" y="95"/>
                    <a:pt x="644" y="106"/>
                    <a:pt x="643" y="107"/>
                  </a:cubicBezTo>
                  <a:close/>
                  <a:moveTo>
                    <a:pt x="633" y="94"/>
                  </a:moveTo>
                  <a:cubicBezTo>
                    <a:pt x="632" y="98"/>
                    <a:pt x="630" y="106"/>
                    <a:pt x="625" y="111"/>
                  </a:cubicBezTo>
                  <a:cubicBezTo>
                    <a:pt x="624" y="105"/>
                    <a:pt x="629" y="99"/>
                    <a:pt x="629" y="92"/>
                  </a:cubicBezTo>
                  <a:cubicBezTo>
                    <a:pt x="628" y="87"/>
                    <a:pt x="635" y="90"/>
                    <a:pt x="633" y="94"/>
                  </a:cubicBezTo>
                  <a:close/>
                  <a:moveTo>
                    <a:pt x="610" y="76"/>
                  </a:moveTo>
                  <a:cubicBezTo>
                    <a:pt x="610" y="76"/>
                    <a:pt x="612" y="73"/>
                    <a:pt x="612" y="72"/>
                  </a:cubicBezTo>
                  <a:cubicBezTo>
                    <a:pt x="610" y="67"/>
                    <a:pt x="614" y="68"/>
                    <a:pt x="616" y="70"/>
                  </a:cubicBezTo>
                  <a:cubicBezTo>
                    <a:pt x="621" y="75"/>
                    <a:pt x="628" y="81"/>
                    <a:pt x="625" y="90"/>
                  </a:cubicBezTo>
                  <a:cubicBezTo>
                    <a:pt x="622" y="101"/>
                    <a:pt x="619" y="114"/>
                    <a:pt x="613" y="121"/>
                  </a:cubicBezTo>
                  <a:cubicBezTo>
                    <a:pt x="607" y="112"/>
                    <a:pt x="592" y="103"/>
                    <a:pt x="600" y="89"/>
                  </a:cubicBezTo>
                  <a:cubicBezTo>
                    <a:pt x="604" y="89"/>
                    <a:pt x="601" y="99"/>
                    <a:pt x="606" y="99"/>
                  </a:cubicBezTo>
                  <a:cubicBezTo>
                    <a:pt x="605" y="91"/>
                    <a:pt x="608" y="83"/>
                    <a:pt x="610" y="76"/>
                  </a:cubicBezTo>
                  <a:close/>
                  <a:moveTo>
                    <a:pt x="598" y="58"/>
                  </a:moveTo>
                  <a:cubicBezTo>
                    <a:pt x="600" y="55"/>
                    <a:pt x="605" y="61"/>
                    <a:pt x="605" y="64"/>
                  </a:cubicBezTo>
                  <a:cubicBezTo>
                    <a:pt x="605" y="68"/>
                    <a:pt x="599" y="81"/>
                    <a:pt x="597" y="86"/>
                  </a:cubicBezTo>
                  <a:cubicBezTo>
                    <a:pt x="595" y="81"/>
                    <a:pt x="599" y="74"/>
                    <a:pt x="600" y="67"/>
                  </a:cubicBezTo>
                  <a:cubicBezTo>
                    <a:pt x="595" y="73"/>
                    <a:pt x="590" y="85"/>
                    <a:pt x="590" y="94"/>
                  </a:cubicBezTo>
                  <a:cubicBezTo>
                    <a:pt x="585" y="89"/>
                    <a:pt x="579" y="86"/>
                    <a:pt x="576" y="81"/>
                  </a:cubicBezTo>
                  <a:cubicBezTo>
                    <a:pt x="583" y="74"/>
                    <a:pt x="589" y="65"/>
                    <a:pt x="598" y="58"/>
                  </a:cubicBezTo>
                  <a:close/>
                  <a:moveTo>
                    <a:pt x="593" y="56"/>
                  </a:moveTo>
                  <a:cubicBezTo>
                    <a:pt x="589" y="62"/>
                    <a:pt x="583" y="66"/>
                    <a:pt x="579" y="71"/>
                  </a:cubicBezTo>
                  <a:cubicBezTo>
                    <a:pt x="579" y="62"/>
                    <a:pt x="584" y="56"/>
                    <a:pt x="585" y="48"/>
                  </a:cubicBezTo>
                  <a:cubicBezTo>
                    <a:pt x="588" y="49"/>
                    <a:pt x="595" y="52"/>
                    <a:pt x="593" y="56"/>
                  </a:cubicBezTo>
                  <a:close/>
                  <a:moveTo>
                    <a:pt x="583" y="37"/>
                  </a:moveTo>
                  <a:cubicBezTo>
                    <a:pt x="571" y="32"/>
                    <a:pt x="557" y="24"/>
                    <a:pt x="541" y="22"/>
                  </a:cubicBezTo>
                  <a:cubicBezTo>
                    <a:pt x="540" y="22"/>
                    <a:pt x="538" y="19"/>
                    <a:pt x="537" y="18"/>
                  </a:cubicBezTo>
                  <a:cubicBezTo>
                    <a:pt x="556" y="20"/>
                    <a:pt x="570" y="28"/>
                    <a:pt x="583" y="37"/>
                  </a:cubicBezTo>
                  <a:close/>
                  <a:moveTo>
                    <a:pt x="550" y="33"/>
                  </a:moveTo>
                  <a:cubicBezTo>
                    <a:pt x="550" y="40"/>
                    <a:pt x="539" y="46"/>
                    <a:pt x="532" y="53"/>
                  </a:cubicBezTo>
                  <a:cubicBezTo>
                    <a:pt x="532" y="47"/>
                    <a:pt x="535" y="41"/>
                    <a:pt x="535" y="36"/>
                  </a:cubicBezTo>
                  <a:cubicBezTo>
                    <a:pt x="533" y="23"/>
                    <a:pt x="546" y="31"/>
                    <a:pt x="550" y="33"/>
                  </a:cubicBezTo>
                  <a:close/>
                  <a:moveTo>
                    <a:pt x="506" y="14"/>
                  </a:moveTo>
                  <a:cubicBezTo>
                    <a:pt x="536" y="16"/>
                    <a:pt x="536" y="16"/>
                    <a:pt x="536" y="16"/>
                  </a:cubicBezTo>
                  <a:cubicBezTo>
                    <a:pt x="527" y="20"/>
                    <a:pt x="516" y="17"/>
                    <a:pt x="506" y="15"/>
                  </a:cubicBezTo>
                  <a:lnTo>
                    <a:pt x="506" y="14"/>
                  </a:lnTo>
                  <a:close/>
                  <a:moveTo>
                    <a:pt x="516" y="24"/>
                  </a:moveTo>
                  <a:cubicBezTo>
                    <a:pt x="511" y="33"/>
                    <a:pt x="502" y="41"/>
                    <a:pt x="494" y="47"/>
                  </a:cubicBezTo>
                  <a:cubicBezTo>
                    <a:pt x="494" y="34"/>
                    <a:pt x="500" y="37"/>
                    <a:pt x="506" y="24"/>
                  </a:cubicBezTo>
                  <a:lnTo>
                    <a:pt x="516" y="24"/>
                  </a:lnTo>
                  <a:close/>
                  <a:moveTo>
                    <a:pt x="501" y="14"/>
                  </a:moveTo>
                  <a:cubicBezTo>
                    <a:pt x="495" y="15"/>
                    <a:pt x="488" y="15"/>
                    <a:pt x="483" y="13"/>
                  </a:cubicBezTo>
                  <a:cubicBezTo>
                    <a:pt x="482" y="12"/>
                    <a:pt x="482" y="11"/>
                    <a:pt x="481" y="11"/>
                  </a:cubicBezTo>
                  <a:lnTo>
                    <a:pt x="501" y="14"/>
                  </a:lnTo>
                  <a:close/>
                  <a:moveTo>
                    <a:pt x="465" y="22"/>
                  </a:moveTo>
                  <a:cubicBezTo>
                    <a:pt x="471" y="17"/>
                    <a:pt x="471" y="25"/>
                    <a:pt x="470" y="26"/>
                  </a:cubicBezTo>
                  <a:cubicBezTo>
                    <a:pt x="468" y="33"/>
                    <a:pt x="474" y="32"/>
                    <a:pt x="475" y="28"/>
                  </a:cubicBezTo>
                  <a:cubicBezTo>
                    <a:pt x="477" y="25"/>
                    <a:pt x="477" y="19"/>
                    <a:pt x="486" y="21"/>
                  </a:cubicBezTo>
                  <a:cubicBezTo>
                    <a:pt x="492" y="22"/>
                    <a:pt x="475" y="35"/>
                    <a:pt x="470" y="41"/>
                  </a:cubicBezTo>
                  <a:cubicBezTo>
                    <a:pt x="465" y="47"/>
                    <a:pt x="466" y="36"/>
                    <a:pt x="470" y="38"/>
                  </a:cubicBezTo>
                  <a:cubicBezTo>
                    <a:pt x="469" y="26"/>
                    <a:pt x="464" y="37"/>
                    <a:pt x="463" y="39"/>
                  </a:cubicBezTo>
                  <a:cubicBezTo>
                    <a:pt x="458" y="48"/>
                    <a:pt x="465" y="47"/>
                    <a:pt x="461" y="49"/>
                  </a:cubicBezTo>
                  <a:cubicBezTo>
                    <a:pt x="453" y="54"/>
                    <a:pt x="443" y="54"/>
                    <a:pt x="433" y="56"/>
                  </a:cubicBezTo>
                  <a:cubicBezTo>
                    <a:pt x="441" y="44"/>
                    <a:pt x="450" y="34"/>
                    <a:pt x="460" y="26"/>
                  </a:cubicBezTo>
                  <a:cubicBezTo>
                    <a:pt x="461" y="25"/>
                    <a:pt x="464" y="23"/>
                    <a:pt x="465" y="22"/>
                  </a:cubicBezTo>
                  <a:close/>
                  <a:moveTo>
                    <a:pt x="457" y="22"/>
                  </a:moveTo>
                  <a:cubicBezTo>
                    <a:pt x="445" y="32"/>
                    <a:pt x="434" y="44"/>
                    <a:pt x="427" y="58"/>
                  </a:cubicBezTo>
                  <a:cubicBezTo>
                    <a:pt x="426" y="59"/>
                    <a:pt x="425" y="59"/>
                    <a:pt x="424" y="59"/>
                  </a:cubicBezTo>
                  <a:cubicBezTo>
                    <a:pt x="429" y="55"/>
                    <a:pt x="421" y="54"/>
                    <a:pt x="421" y="57"/>
                  </a:cubicBezTo>
                  <a:cubicBezTo>
                    <a:pt x="419" y="58"/>
                    <a:pt x="419" y="58"/>
                    <a:pt x="419" y="58"/>
                  </a:cubicBezTo>
                  <a:cubicBezTo>
                    <a:pt x="419" y="55"/>
                    <a:pt x="418" y="55"/>
                    <a:pt x="418" y="58"/>
                  </a:cubicBezTo>
                  <a:cubicBezTo>
                    <a:pt x="418" y="62"/>
                    <a:pt x="418" y="62"/>
                    <a:pt x="418" y="62"/>
                  </a:cubicBezTo>
                  <a:cubicBezTo>
                    <a:pt x="387" y="95"/>
                    <a:pt x="357" y="135"/>
                    <a:pt x="338" y="180"/>
                  </a:cubicBezTo>
                  <a:cubicBezTo>
                    <a:pt x="352" y="149"/>
                    <a:pt x="366" y="117"/>
                    <a:pt x="379" y="83"/>
                  </a:cubicBezTo>
                  <a:cubicBezTo>
                    <a:pt x="384" y="89"/>
                    <a:pt x="379" y="94"/>
                    <a:pt x="380" y="99"/>
                  </a:cubicBezTo>
                  <a:cubicBezTo>
                    <a:pt x="392" y="89"/>
                    <a:pt x="402" y="69"/>
                    <a:pt x="412" y="56"/>
                  </a:cubicBezTo>
                  <a:cubicBezTo>
                    <a:pt x="418" y="49"/>
                    <a:pt x="424" y="42"/>
                    <a:pt x="431" y="34"/>
                  </a:cubicBezTo>
                  <a:cubicBezTo>
                    <a:pt x="431" y="45"/>
                    <a:pt x="431" y="45"/>
                    <a:pt x="431" y="45"/>
                  </a:cubicBezTo>
                  <a:cubicBezTo>
                    <a:pt x="434" y="37"/>
                    <a:pt x="440" y="28"/>
                    <a:pt x="445" y="22"/>
                  </a:cubicBezTo>
                  <a:cubicBezTo>
                    <a:pt x="446" y="21"/>
                    <a:pt x="453" y="22"/>
                    <a:pt x="457"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6"/>
            <p:cNvSpPr>
              <a:spLocks/>
            </p:cNvSpPr>
            <p:nvPr/>
          </p:nvSpPr>
          <p:spPr bwMode="auto">
            <a:xfrm>
              <a:off x="7281863" y="2617788"/>
              <a:ext cx="26988" cy="61913"/>
            </a:xfrm>
            <a:custGeom>
              <a:avLst/>
              <a:gdLst>
                <a:gd name="T0" fmla="*/ 1 w 13"/>
                <a:gd name="T1" fmla="*/ 21 h 31"/>
                <a:gd name="T2" fmla="*/ 4 w 13"/>
                <a:gd name="T3" fmla="*/ 28 h 31"/>
                <a:gd name="T4" fmla="*/ 13 w 13"/>
                <a:gd name="T5" fmla="*/ 8 h 31"/>
                <a:gd name="T6" fmla="*/ 13 w 13"/>
                <a:gd name="T7" fmla="*/ 0 h 31"/>
                <a:gd name="T8" fmla="*/ 1 w 13"/>
                <a:gd name="T9" fmla="*/ 21 h 31"/>
              </a:gdLst>
              <a:ahLst/>
              <a:cxnLst>
                <a:cxn ang="0">
                  <a:pos x="T0" y="T1"/>
                </a:cxn>
                <a:cxn ang="0">
                  <a:pos x="T2" y="T3"/>
                </a:cxn>
                <a:cxn ang="0">
                  <a:pos x="T4" y="T5"/>
                </a:cxn>
                <a:cxn ang="0">
                  <a:pos x="T6" y="T7"/>
                </a:cxn>
                <a:cxn ang="0">
                  <a:pos x="T8" y="T9"/>
                </a:cxn>
              </a:cxnLst>
              <a:rect l="0" t="0" r="r" b="b"/>
              <a:pathLst>
                <a:path w="13" h="31">
                  <a:moveTo>
                    <a:pt x="1" y="21"/>
                  </a:moveTo>
                  <a:cubicBezTo>
                    <a:pt x="0" y="23"/>
                    <a:pt x="1" y="31"/>
                    <a:pt x="4" y="28"/>
                  </a:cubicBezTo>
                  <a:cubicBezTo>
                    <a:pt x="9" y="24"/>
                    <a:pt x="10" y="15"/>
                    <a:pt x="13" y="8"/>
                  </a:cubicBezTo>
                  <a:cubicBezTo>
                    <a:pt x="10" y="6"/>
                    <a:pt x="13" y="3"/>
                    <a:pt x="13" y="0"/>
                  </a:cubicBezTo>
                  <a:cubicBezTo>
                    <a:pt x="8" y="6"/>
                    <a:pt x="6" y="14"/>
                    <a:pt x="1"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7"/>
            <p:cNvSpPr>
              <a:spLocks/>
            </p:cNvSpPr>
            <p:nvPr/>
          </p:nvSpPr>
          <p:spPr bwMode="auto">
            <a:xfrm>
              <a:off x="6383338" y="2874963"/>
              <a:ext cx="4763" cy="28575"/>
            </a:xfrm>
            <a:custGeom>
              <a:avLst/>
              <a:gdLst>
                <a:gd name="T0" fmla="*/ 0 w 3"/>
                <a:gd name="T1" fmla="*/ 0 h 14"/>
                <a:gd name="T2" fmla="*/ 0 w 3"/>
                <a:gd name="T3" fmla="*/ 14 h 14"/>
                <a:gd name="T4" fmla="*/ 0 w 3"/>
                <a:gd name="T5" fmla="*/ 0 h 14"/>
              </a:gdLst>
              <a:ahLst/>
              <a:cxnLst>
                <a:cxn ang="0">
                  <a:pos x="T0" y="T1"/>
                </a:cxn>
                <a:cxn ang="0">
                  <a:pos x="T2" y="T3"/>
                </a:cxn>
                <a:cxn ang="0">
                  <a:pos x="T4" y="T5"/>
                </a:cxn>
              </a:cxnLst>
              <a:rect l="0" t="0" r="r" b="b"/>
              <a:pathLst>
                <a:path w="3" h="14">
                  <a:moveTo>
                    <a:pt x="0" y="0"/>
                  </a:moveTo>
                  <a:cubicBezTo>
                    <a:pt x="0" y="14"/>
                    <a:pt x="0" y="14"/>
                    <a:pt x="0" y="14"/>
                  </a:cubicBezTo>
                  <a:cubicBezTo>
                    <a:pt x="2" y="11"/>
                    <a:pt x="3" y="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8"/>
            <p:cNvSpPr>
              <a:spLocks/>
            </p:cNvSpPr>
            <p:nvPr/>
          </p:nvSpPr>
          <p:spPr bwMode="auto">
            <a:xfrm>
              <a:off x="6919913" y="2300288"/>
              <a:ext cx="1588" cy="3175"/>
            </a:xfrm>
            <a:custGeom>
              <a:avLst/>
              <a:gdLst>
                <a:gd name="T0" fmla="*/ 0 w 1"/>
                <a:gd name="T1" fmla="*/ 0 h 2"/>
                <a:gd name="T2" fmla="*/ 1 w 1"/>
                <a:gd name="T3" fmla="*/ 2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cubicBezTo>
                    <a:pt x="0" y="0"/>
                    <a:pt x="1" y="1"/>
                    <a:pt x="1" y="2"/>
                  </a:cubicBezTo>
                  <a:cubicBezTo>
                    <a:pt x="1" y="1"/>
                    <a:pt x="1" y="1"/>
                    <a:pt x="1" y="1"/>
                  </a:cubicBezTo>
                  <a:cubicBezTo>
                    <a:pt x="1" y="1"/>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9"/>
            <p:cNvSpPr>
              <a:spLocks/>
            </p:cNvSpPr>
            <p:nvPr/>
          </p:nvSpPr>
          <p:spPr bwMode="auto">
            <a:xfrm>
              <a:off x="6916738" y="2301875"/>
              <a:ext cx="11113" cy="20638"/>
            </a:xfrm>
            <a:custGeom>
              <a:avLst/>
              <a:gdLst>
                <a:gd name="T0" fmla="*/ 0 w 5"/>
                <a:gd name="T1" fmla="*/ 3 h 10"/>
                <a:gd name="T2" fmla="*/ 2 w 5"/>
                <a:gd name="T3" fmla="*/ 0 h 10"/>
                <a:gd name="T4" fmla="*/ 2 w 5"/>
                <a:gd name="T5" fmla="*/ 1 h 10"/>
                <a:gd name="T6" fmla="*/ 0 w 5"/>
                <a:gd name="T7" fmla="*/ 3 h 10"/>
              </a:gdLst>
              <a:ahLst/>
              <a:cxnLst>
                <a:cxn ang="0">
                  <a:pos x="T0" y="T1"/>
                </a:cxn>
                <a:cxn ang="0">
                  <a:pos x="T2" y="T3"/>
                </a:cxn>
                <a:cxn ang="0">
                  <a:pos x="T4" y="T5"/>
                </a:cxn>
                <a:cxn ang="0">
                  <a:pos x="T6" y="T7"/>
                </a:cxn>
              </a:cxnLst>
              <a:rect l="0" t="0" r="r" b="b"/>
              <a:pathLst>
                <a:path w="5" h="10">
                  <a:moveTo>
                    <a:pt x="0" y="3"/>
                  </a:moveTo>
                  <a:cubicBezTo>
                    <a:pt x="1" y="10"/>
                    <a:pt x="5" y="4"/>
                    <a:pt x="2" y="0"/>
                  </a:cubicBezTo>
                  <a:cubicBezTo>
                    <a:pt x="2" y="0"/>
                    <a:pt x="2" y="0"/>
                    <a:pt x="2" y="1"/>
                  </a:cubicBezTo>
                  <a:cubicBezTo>
                    <a:pt x="2" y="1"/>
                    <a:pt x="1" y="2"/>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9" name="组合 24"/>
          <p:cNvGrpSpPr/>
          <p:nvPr/>
        </p:nvGrpSpPr>
        <p:grpSpPr>
          <a:xfrm>
            <a:off x="4254139" y="2396176"/>
            <a:ext cx="1073944" cy="876571"/>
            <a:chOff x="6183313" y="1962150"/>
            <a:chExt cx="1431925" cy="1168401"/>
          </a:xfrm>
          <a:solidFill>
            <a:schemeClr val="accent1"/>
          </a:solidFill>
        </p:grpSpPr>
        <p:sp>
          <p:nvSpPr>
            <p:cNvPr id="26" name="Freeform 5"/>
            <p:cNvSpPr>
              <a:spLocks noEditPoints="1"/>
            </p:cNvSpPr>
            <p:nvPr/>
          </p:nvSpPr>
          <p:spPr bwMode="auto">
            <a:xfrm>
              <a:off x="6183313" y="1962150"/>
              <a:ext cx="1431925" cy="1168401"/>
            </a:xfrm>
            <a:custGeom>
              <a:avLst/>
              <a:gdLst>
                <a:gd name="T0" fmla="*/ 43 w 710"/>
                <a:gd name="T1" fmla="*/ 578 h 578"/>
                <a:gd name="T2" fmla="*/ 448 w 710"/>
                <a:gd name="T3" fmla="*/ 6 h 578"/>
                <a:gd name="T4" fmla="*/ 382 w 710"/>
                <a:gd name="T5" fmla="*/ 84 h 578"/>
                <a:gd name="T6" fmla="*/ 367 w 710"/>
                <a:gd name="T7" fmla="*/ 55 h 578"/>
                <a:gd name="T8" fmla="*/ 367 w 710"/>
                <a:gd name="T9" fmla="*/ 57 h 578"/>
                <a:gd name="T10" fmla="*/ 325 w 710"/>
                <a:gd name="T11" fmla="*/ 171 h 578"/>
                <a:gd name="T12" fmla="*/ 497 w 710"/>
                <a:gd name="T13" fmla="*/ 69 h 578"/>
                <a:gd name="T14" fmla="*/ 570 w 710"/>
                <a:gd name="T15" fmla="*/ 280 h 578"/>
                <a:gd name="T16" fmla="*/ 484 w 710"/>
                <a:gd name="T17" fmla="*/ 62 h 578"/>
                <a:gd name="T18" fmla="*/ 484 w 710"/>
                <a:gd name="T19" fmla="*/ 49 h 578"/>
                <a:gd name="T20" fmla="*/ 560 w 710"/>
                <a:gd name="T21" fmla="*/ 53 h 578"/>
                <a:gd name="T22" fmla="*/ 501 w 710"/>
                <a:gd name="T23" fmla="*/ 49 h 578"/>
                <a:gd name="T24" fmla="*/ 592 w 710"/>
                <a:gd name="T25" fmla="*/ 108 h 578"/>
                <a:gd name="T26" fmla="*/ 423 w 710"/>
                <a:gd name="T27" fmla="*/ 308 h 578"/>
                <a:gd name="T28" fmla="*/ 373 w 710"/>
                <a:gd name="T29" fmla="*/ 262 h 578"/>
                <a:gd name="T30" fmla="*/ 357 w 710"/>
                <a:gd name="T31" fmla="*/ 247 h 578"/>
                <a:gd name="T32" fmla="*/ 329 w 710"/>
                <a:gd name="T33" fmla="*/ 259 h 578"/>
                <a:gd name="T34" fmla="*/ 352 w 710"/>
                <a:gd name="T35" fmla="*/ 199 h 578"/>
                <a:gd name="T36" fmla="*/ 201 w 710"/>
                <a:gd name="T37" fmla="*/ 352 h 578"/>
                <a:gd name="T38" fmla="*/ 206 w 710"/>
                <a:gd name="T39" fmla="*/ 359 h 578"/>
                <a:gd name="T40" fmla="*/ 151 w 710"/>
                <a:gd name="T41" fmla="*/ 392 h 578"/>
                <a:gd name="T42" fmla="*/ 50 w 710"/>
                <a:gd name="T43" fmla="*/ 471 h 578"/>
                <a:gd name="T44" fmla="*/ 12 w 710"/>
                <a:gd name="T45" fmla="*/ 507 h 578"/>
                <a:gd name="T46" fmla="*/ 37 w 710"/>
                <a:gd name="T47" fmla="*/ 549 h 578"/>
                <a:gd name="T48" fmla="*/ 46 w 710"/>
                <a:gd name="T49" fmla="*/ 554 h 578"/>
                <a:gd name="T50" fmla="*/ 54 w 710"/>
                <a:gd name="T51" fmla="*/ 545 h 578"/>
                <a:gd name="T52" fmla="*/ 120 w 710"/>
                <a:gd name="T53" fmla="*/ 505 h 578"/>
                <a:gd name="T54" fmla="*/ 177 w 710"/>
                <a:gd name="T55" fmla="*/ 461 h 578"/>
                <a:gd name="T56" fmla="*/ 155 w 710"/>
                <a:gd name="T57" fmla="*/ 474 h 578"/>
                <a:gd name="T58" fmla="*/ 202 w 710"/>
                <a:gd name="T59" fmla="*/ 443 h 578"/>
                <a:gd name="T60" fmla="*/ 211 w 710"/>
                <a:gd name="T61" fmla="*/ 411 h 578"/>
                <a:gd name="T62" fmla="*/ 225 w 710"/>
                <a:gd name="T63" fmla="*/ 404 h 578"/>
                <a:gd name="T64" fmla="*/ 264 w 710"/>
                <a:gd name="T65" fmla="*/ 410 h 578"/>
                <a:gd name="T66" fmla="*/ 376 w 710"/>
                <a:gd name="T67" fmla="*/ 267 h 578"/>
                <a:gd name="T68" fmla="*/ 399 w 710"/>
                <a:gd name="T69" fmla="*/ 295 h 578"/>
                <a:gd name="T70" fmla="*/ 414 w 710"/>
                <a:gd name="T71" fmla="*/ 303 h 578"/>
                <a:gd name="T72" fmla="*/ 448 w 710"/>
                <a:gd name="T73" fmla="*/ 318 h 578"/>
                <a:gd name="T74" fmla="*/ 451 w 710"/>
                <a:gd name="T75" fmla="*/ 356 h 578"/>
                <a:gd name="T76" fmla="*/ 498 w 710"/>
                <a:gd name="T77" fmla="*/ 358 h 578"/>
                <a:gd name="T78" fmla="*/ 556 w 710"/>
                <a:gd name="T79" fmla="*/ 310 h 578"/>
                <a:gd name="T80" fmla="*/ 551 w 710"/>
                <a:gd name="T81" fmla="*/ 354 h 578"/>
                <a:gd name="T82" fmla="*/ 657 w 710"/>
                <a:gd name="T83" fmla="*/ 247 h 578"/>
                <a:gd name="T84" fmla="*/ 601 w 710"/>
                <a:gd name="T85" fmla="*/ 319 h 578"/>
                <a:gd name="T86" fmla="*/ 643 w 710"/>
                <a:gd name="T87" fmla="*/ 287 h 578"/>
                <a:gd name="T88" fmla="*/ 645 w 710"/>
                <a:gd name="T89" fmla="*/ 169 h 578"/>
                <a:gd name="T90" fmla="*/ 620 w 710"/>
                <a:gd name="T91" fmla="*/ 124 h 578"/>
                <a:gd name="T92" fmla="*/ 643 w 710"/>
                <a:gd name="T93" fmla="*/ 107 h 578"/>
                <a:gd name="T94" fmla="*/ 633 w 710"/>
                <a:gd name="T95" fmla="*/ 94 h 578"/>
                <a:gd name="T96" fmla="*/ 610 w 710"/>
                <a:gd name="T97" fmla="*/ 76 h 578"/>
                <a:gd name="T98" fmla="*/ 593 w 710"/>
                <a:gd name="T99" fmla="*/ 56 h 578"/>
                <a:gd name="T100" fmla="*/ 550 w 710"/>
                <a:gd name="T101" fmla="*/ 33 h 578"/>
                <a:gd name="T102" fmla="*/ 516 w 710"/>
                <a:gd name="T103" fmla="*/ 24 h 578"/>
                <a:gd name="T104" fmla="*/ 465 w 710"/>
                <a:gd name="T105" fmla="*/ 22 h 578"/>
                <a:gd name="T106" fmla="*/ 433 w 710"/>
                <a:gd name="T107" fmla="*/ 56 h 578"/>
                <a:gd name="T108" fmla="*/ 418 w 710"/>
                <a:gd name="T109" fmla="*/ 58 h 578"/>
                <a:gd name="T110" fmla="*/ 445 w 710"/>
                <a:gd name="T111" fmla="*/ 22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0" h="578">
                  <a:moveTo>
                    <a:pt x="442" y="8"/>
                  </a:moveTo>
                  <a:cubicBezTo>
                    <a:pt x="404" y="15"/>
                    <a:pt x="374" y="34"/>
                    <a:pt x="348" y="54"/>
                  </a:cubicBezTo>
                  <a:cubicBezTo>
                    <a:pt x="304" y="88"/>
                    <a:pt x="282" y="177"/>
                    <a:pt x="309" y="247"/>
                  </a:cubicBezTo>
                  <a:cubicBezTo>
                    <a:pt x="302" y="249"/>
                    <a:pt x="297" y="255"/>
                    <a:pt x="291" y="260"/>
                  </a:cubicBezTo>
                  <a:cubicBezTo>
                    <a:pt x="250" y="294"/>
                    <a:pt x="205" y="326"/>
                    <a:pt x="174" y="366"/>
                  </a:cubicBezTo>
                  <a:cubicBezTo>
                    <a:pt x="110" y="407"/>
                    <a:pt x="56" y="454"/>
                    <a:pt x="5" y="504"/>
                  </a:cubicBezTo>
                  <a:cubicBezTo>
                    <a:pt x="2" y="507"/>
                    <a:pt x="0" y="513"/>
                    <a:pt x="2" y="518"/>
                  </a:cubicBezTo>
                  <a:cubicBezTo>
                    <a:pt x="11" y="542"/>
                    <a:pt x="25" y="563"/>
                    <a:pt x="43" y="578"/>
                  </a:cubicBezTo>
                  <a:cubicBezTo>
                    <a:pt x="82" y="545"/>
                    <a:pt x="82" y="545"/>
                    <a:pt x="82" y="545"/>
                  </a:cubicBezTo>
                  <a:cubicBezTo>
                    <a:pt x="136" y="501"/>
                    <a:pt x="193" y="462"/>
                    <a:pt x="247" y="415"/>
                  </a:cubicBezTo>
                  <a:cubicBezTo>
                    <a:pt x="255" y="420"/>
                    <a:pt x="269" y="422"/>
                    <a:pt x="277" y="416"/>
                  </a:cubicBezTo>
                  <a:cubicBezTo>
                    <a:pt x="309" y="390"/>
                    <a:pt x="344" y="363"/>
                    <a:pt x="374" y="332"/>
                  </a:cubicBezTo>
                  <a:cubicBezTo>
                    <a:pt x="397" y="350"/>
                    <a:pt x="425" y="361"/>
                    <a:pt x="458" y="366"/>
                  </a:cubicBezTo>
                  <a:cubicBezTo>
                    <a:pt x="547" y="378"/>
                    <a:pt x="619" y="350"/>
                    <a:pt x="649" y="293"/>
                  </a:cubicBezTo>
                  <a:cubicBezTo>
                    <a:pt x="710" y="209"/>
                    <a:pt x="660" y="74"/>
                    <a:pt x="594" y="31"/>
                  </a:cubicBezTo>
                  <a:cubicBezTo>
                    <a:pt x="559" y="8"/>
                    <a:pt x="502" y="0"/>
                    <a:pt x="448" y="6"/>
                  </a:cubicBezTo>
                  <a:cubicBezTo>
                    <a:pt x="447" y="6"/>
                    <a:pt x="443" y="7"/>
                    <a:pt x="442" y="8"/>
                  </a:cubicBezTo>
                  <a:close/>
                  <a:moveTo>
                    <a:pt x="436" y="23"/>
                  </a:moveTo>
                  <a:cubicBezTo>
                    <a:pt x="422" y="34"/>
                    <a:pt x="411" y="50"/>
                    <a:pt x="399" y="67"/>
                  </a:cubicBezTo>
                  <a:cubicBezTo>
                    <a:pt x="403" y="54"/>
                    <a:pt x="412" y="45"/>
                    <a:pt x="414" y="35"/>
                  </a:cubicBezTo>
                  <a:cubicBezTo>
                    <a:pt x="415" y="31"/>
                    <a:pt x="414" y="27"/>
                    <a:pt x="409" y="29"/>
                  </a:cubicBezTo>
                  <a:cubicBezTo>
                    <a:pt x="415" y="22"/>
                    <a:pt x="426" y="23"/>
                    <a:pt x="436" y="23"/>
                  </a:cubicBezTo>
                  <a:close/>
                  <a:moveTo>
                    <a:pt x="408" y="38"/>
                  </a:moveTo>
                  <a:cubicBezTo>
                    <a:pt x="382" y="84"/>
                    <a:pt x="382" y="84"/>
                    <a:pt x="382" y="84"/>
                  </a:cubicBezTo>
                  <a:cubicBezTo>
                    <a:pt x="386" y="64"/>
                    <a:pt x="395" y="46"/>
                    <a:pt x="408" y="32"/>
                  </a:cubicBezTo>
                  <a:cubicBezTo>
                    <a:pt x="408" y="32"/>
                    <a:pt x="409" y="36"/>
                    <a:pt x="408" y="38"/>
                  </a:cubicBezTo>
                  <a:close/>
                  <a:moveTo>
                    <a:pt x="397" y="31"/>
                  </a:moveTo>
                  <a:cubicBezTo>
                    <a:pt x="382" y="56"/>
                    <a:pt x="363" y="86"/>
                    <a:pt x="348" y="113"/>
                  </a:cubicBezTo>
                  <a:cubicBezTo>
                    <a:pt x="361" y="88"/>
                    <a:pt x="371" y="59"/>
                    <a:pt x="385" y="39"/>
                  </a:cubicBezTo>
                  <a:cubicBezTo>
                    <a:pt x="387" y="35"/>
                    <a:pt x="393" y="33"/>
                    <a:pt x="397" y="31"/>
                  </a:cubicBezTo>
                  <a:close/>
                  <a:moveTo>
                    <a:pt x="376" y="43"/>
                  </a:moveTo>
                  <a:cubicBezTo>
                    <a:pt x="382" y="42"/>
                    <a:pt x="370" y="53"/>
                    <a:pt x="367" y="55"/>
                  </a:cubicBezTo>
                  <a:cubicBezTo>
                    <a:pt x="372" y="52"/>
                    <a:pt x="370" y="45"/>
                    <a:pt x="376" y="43"/>
                  </a:cubicBezTo>
                  <a:close/>
                  <a:moveTo>
                    <a:pt x="348" y="65"/>
                  </a:moveTo>
                  <a:cubicBezTo>
                    <a:pt x="337" y="89"/>
                    <a:pt x="328" y="111"/>
                    <a:pt x="314" y="135"/>
                  </a:cubicBezTo>
                  <a:cubicBezTo>
                    <a:pt x="314" y="131"/>
                    <a:pt x="310" y="135"/>
                    <a:pt x="313" y="136"/>
                  </a:cubicBezTo>
                  <a:cubicBezTo>
                    <a:pt x="309" y="143"/>
                    <a:pt x="308" y="153"/>
                    <a:pt x="308" y="162"/>
                  </a:cubicBezTo>
                  <a:cubicBezTo>
                    <a:pt x="308" y="166"/>
                    <a:pt x="314" y="163"/>
                    <a:pt x="313" y="160"/>
                  </a:cubicBezTo>
                  <a:cubicBezTo>
                    <a:pt x="318" y="137"/>
                    <a:pt x="328" y="121"/>
                    <a:pt x="337" y="103"/>
                  </a:cubicBezTo>
                  <a:cubicBezTo>
                    <a:pt x="345" y="86"/>
                    <a:pt x="357" y="72"/>
                    <a:pt x="367" y="57"/>
                  </a:cubicBezTo>
                  <a:cubicBezTo>
                    <a:pt x="320" y="157"/>
                    <a:pt x="320" y="157"/>
                    <a:pt x="320" y="157"/>
                  </a:cubicBezTo>
                  <a:cubicBezTo>
                    <a:pt x="316" y="152"/>
                    <a:pt x="315" y="158"/>
                    <a:pt x="313" y="160"/>
                  </a:cubicBezTo>
                  <a:cubicBezTo>
                    <a:pt x="318" y="164"/>
                    <a:pt x="318" y="164"/>
                    <a:pt x="318" y="164"/>
                  </a:cubicBezTo>
                  <a:cubicBezTo>
                    <a:pt x="313" y="173"/>
                    <a:pt x="308" y="185"/>
                    <a:pt x="306" y="195"/>
                  </a:cubicBezTo>
                  <a:cubicBezTo>
                    <a:pt x="297" y="137"/>
                    <a:pt x="321" y="91"/>
                    <a:pt x="348" y="65"/>
                  </a:cubicBezTo>
                  <a:close/>
                  <a:moveTo>
                    <a:pt x="306" y="200"/>
                  </a:moveTo>
                  <a:cubicBezTo>
                    <a:pt x="313" y="206"/>
                    <a:pt x="313" y="193"/>
                    <a:pt x="320" y="196"/>
                  </a:cubicBezTo>
                  <a:cubicBezTo>
                    <a:pt x="317" y="184"/>
                    <a:pt x="320" y="180"/>
                    <a:pt x="325" y="171"/>
                  </a:cubicBezTo>
                  <a:cubicBezTo>
                    <a:pt x="340" y="141"/>
                    <a:pt x="355" y="112"/>
                    <a:pt x="372" y="84"/>
                  </a:cubicBezTo>
                  <a:cubicBezTo>
                    <a:pt x="352" y="132"/>
                    <a:pt x="331" y="183"/>
                    <a:pt x="310" y="228"/>
                  </a:cubicBezTo>
                  <a:lnTo>
                    <a:pt x="306" y="200"/>
                  </a:lnTo>
                  <a:close/>
                  <a:moveTo>
                    <a:pt x="365" y="167"/>
                  </a:moveTo>
                  <a:cubicBezTo>
                    <a:pt x="365" y="167"/>
                    <a:pt x="366" y="168"/>
                    <a:pt x="366" y="168"/>
                  </a:cubicBezTo>
                  <a:cubicBezTo>
                    <a:pt x="372" y="157"/>
                    <a:pt x="373" y="141"/>
                    <a:pt x="378" y="132"/>
                  </a:cubicBezTo>
                  <a:cubicBezTo>
                    <a:pt x="378" y="132"/>
                    <a:pt x="379" y="131"/>
                    <a:pt x="380" y="131"/>
                  </a:cubicBezTo>
                  <a:cubicBezTo>
                    <a:pt x="402" y="95"/>
                    <a:pt x="440" y="68"/>
                    <a:pt x="497" y="69"/>
                  </a:cubicBezTo>
                  <a:cubicBezTo>
                    <a:pt x="495" y="61"/>
                    <a:pt x="498" y="69"/>
                    <a:pt x="500" y="68"/>
                  </a:cubicBezTo>
                  <a:cubicBezTo>
                    <a:pt x="553" y="72"/>
                    <a:pt x="593" y="105"/>
                    <a:pt x="601" y="160"/>
                  </a:cubicBezTo>
                  <a:cubicBezTo>
                    <a:pt x="606" y="198"/>
                    <a:pt x="599" y="237"/>
                    <a:pt x="586" y="264"/>
                  </a:cubicBezTo>
                  <a:cubicBezTo>
                    <a:pt x="585" y="264"/>
                    <a:pt x="584" y="265"/>
                    <a:pt x="584" y="265"/>
                  </a:cubicBezTo>
                  <a:cubicBezTo>
                    <a:pt x="584" y="262"/>
                    <a:pt x="583" y="262"/>
                    <a:pt x="583" y="265"/>
                  </a:cubicBezTo>
                  <a:cubicBezTo>
                    <a:pt x="581" y="267"/>
                    <a:pt x="581" y="267"/>
                    <a:pt x="581" y="267"/>
                  </a:cubicBezTo>
                  <a:cubicBezTo>
                    <a:pt x="580" y="268"/>
                    <a:pt x="580" y="268"/>
                    <a:pt x="580" y="268"/>
                  </a:cubicBezTo>
                  <a:cubicBezTo>
                    <a:pt x="570" y="280"/>
                    <a:pt x="570" y="280"/>
                    <a:pt x="570" y="280"/>
                  </a:cubicBezTo>
                  <a:cubicBezTo>
                    <a:pt x="571" y="279"/>
                    <a:pt x="571" y="279"/>
                    <a:pt x="571" y="279"/>
                  </a:cubicBezTo>
                  <a:cubicBezTo>
                    <a:pt x="557" y="303"/>
                    <a:pt x="518" y="317"/>
                    <a:pt x="479" y="309"/>
                  </a:cubicBezTo>
                  <a:cubicBezTo>
                    <a:pt x="419" y="309"/>
                    <a:pt x="391" y="275"/>
                    <a:pt x="373" y="231"/>
                  </a:cubicBezTo>
                  <a:cubicBezTo>
                    <a:pt x="368" y="219"/>
                    <a:pt x="359" y="193"/>
                    <a:pt x="366" y="183"/>
                  </a:cubicBezTo>
                  <a:cubicBezTo>
                    <a:pt x="362" y="179"/>
                    <a:pt x="363" y="174"/>
                    <a:pt x="364" y="171"/>
                  </a:cubicBezTo>
                  <a:cubicBezTo>
                    <a:pt x="365" y="170"/>
                    <a:pt x="365" y="169"/>
                    <a:pt x="366" y="169"/>
                  </a:cubicBezTo>
                  <a:cubicBezTo>
                    <a:pt x="366" y="168"/>
                    <a:pt x="365" y="167"/>
                    <a:pt x="365" y="167"/>
                  </a:cubicBezTo>
                  <a:close/>
                  <a:moveTo>
                    <a:pt x="484" y="62"/>
                  </a:moveTo>
                  <a:cubicBezTo>
                    <a:pt x="467" y="62"/>
                    <a:pt x="467" y="62"/>
                    <a:pt x="467" y="62"/>
                  </a:cubicBezTo>
                  <a:cubicBezTo>
                    <a:pt x="447" y="65"/>
                    <a:pt x="430" y="73"/>
                    <a:pt x="415" y="81"/>
                  </a:cubicBezTo>
                  <a:cubicBezTo>
                    <a:pt x="418" y="72"/>
                    <a:pt x="430" y="65"/>
                    <a:pt x="442" y="64"/>
                  </a:cubicBezTo>
                  <a:cubicBezTo>
                    <a:pt x="450" y="63"/>
                    <a:pt x="459" y="61"/>
                    <a:pt x="467" y="62"/>
                  </a:cubicBezTo>
                  <a:cubicBezTo>
                    <a:pt x="472" y="60"/>
                    <a:pt x="479" y="59"/>
                    <a:pt x="484" y="62"/>
                  </a:cubicBezTo>
                  <a:close/>
                  <a:moveTo>
                    <a:pt x="469" y="48"/>
                  </a:moveTo>
                  <a:cubicBezTo>
                    <a:pt x="478" y="40"/>
                    <a:pt x="486" y="30"/>
                    <a:pt x="497" y="23"/>
                  </a:cubicBezTo>
                  <a:cubicBezTo>
                    <a:pt x="499" y="30"/>
                    <a:pt x="490" y="40"/>
                    <a:pt x="484" y="49"/>
                  </a:cubicBezTo>
                  <a:lnTo>
                    <a:pt x="469" y="48"/>
                  </a:lnTo>
                  <a:close/>
                  <a:moveTo>
                    <a:pt x="579" y="42"/>
                  </a:moveTo>
                  <a:cubicBezTo>
                    <a:pt x="580" y="54"/>
                    <a:pt x="572" y="69"/>
                    <a:pt x="571" y="78"/>
                  </a:cubicBezTo>
                  <a:cubicBezTo>
                    <a:pt x="562" y="69"/>
                    <a:pt x="550" y="64"/>
                    <a:pt x="536" y="58"/>
                  </a:cubicBezTo>
                  <a:cubicBezTo>
                    <a:pt x="557" y="36"/>
                    <a:pt x="557" y="36"/>
                    <a:pt x="557" y="36"/>
                  </a:cubicBezTo>
                  <a:cubicBezTo>
                    <a:pt x="560" y="41"/>
                    <a:pt x="552" y="52"/>
                    <a:pt x="552" y="62"/>
                  </a:cubicBezTo>
                  <a:cubicBezTo>
                    <a:pt x="563" y="63"/>
                    <a:pt x="570" y="48"/>
                    <a:pt x="579" y="42"/>
                  </a:cubicBezTo>
                  <a:close/>
                  <a:moveTo>
                    <a:pt x="560" y="53"/>
                  </a:moveTo>
                  <a:cubicBezTo>
                    <a:pt x="560" y="48"/>
                    <a:pt x="563" y="44"/>
                    <a:pt x="565" y="40"/>
                  </a:cubicBezTo>
                  <a:cubicBezTo>
                    <a:pt x="567" y="38"/>
                    <a:pt x="571" y="40"/>
                    <a:pt x="572" y="43"/>
                  </a:cubicBezTo>
                  <a:lnTo>
                    <a:pt x="560" y="53"/>
                  </a:lnTo>
                  <a:close/>
                  <a:moveTo>
                    <a:pt x="545" y="71"/>
                  </a:moveTo>
                  <a:cubicBezTo>
                    <a:pt x="536" y="70"/>
                    <a:pt x="526" y="67"/>
                    <a:pt x="518" y="62"/>
                  </a:cubicBezTo>
                  <a:cubicBezTo>
                    <a:pt x="527" y="62"/>
                    <a:pt x="537" y="66"/>
                    <a:pt x="545" y="71"/>
                  </a:cubicBezTo>
                  <a:close/>
                  <a:moveTo>
                    <a:pt x="526" y="55"/>
                  </a:moveTo>
                  <a:cubicBezTo>
                    <a:pt x="501" y="49"/>
                    <a:pt x="501" y="49"/>
                    <a:pt x="501" y="49"/>
                  </a:cubicBezTo>
                  <a:cubicBezTo>
                    <a:pt x="508" y="39"/>
                    <a:pt x="516" y="30"/>
                    <a:pt x="527" y="26"/>
                  </a:cubicBezTo>
                  <a:cubicBezTo>
                    <a:pt x="530" y="25"/>
                    <a:pt x="531" y="29"/>
                    <a:pt x="531" y="31"/>
                  </a:cubicBezTo>
                  <a:cubicBezTo>
                    <a:pt x="531" y="40"/>
                    <a:pt x="523" y="45"/>
                    <a:pt x="526" y="55"/>
                  </a:cubicBezTo>
                  <a:close/>
                  <a:moveTo>
                    <a:pt x="592" y="108"/>
                  </a:moveTo>
                  <a:cubicBezTo>
                    <a:pt x="633" y="149"/>
                    <a:pt x="620" y="253"/>
                    <a:pt x="579" y="286"/>
                  </a:cubicBezTo>
                  <a:cubicBezTo>
                    <a:pt x="578" y="286"/>
                    <a:pt x="572" y="290"/>
                    <a:pt x="570" y="291"/>
                  </a:cubicBezTo>
                  <a:cubicBezTo>
                    <a:pt x="614" y="260"/>
                    <a:pt x="621" y="163"/>
                    <a:pt x="592" y="111"/>
                  </a:cubicBezTo>
                  <a:cubicBezTo>
                    <a:pt x="591" y="111"/>
                    <a:pt x="591" y="109"/>
                    <a:pt x="592" y="108"/>
                  </a:cubicBezTo>
                  <a:close/>
                  <a:moveTo>
                    <a:pt x="480" y="320"/>
                  </a:moveTo>
                  <a:cubicBezTo>
                    <a:pt x="493" y="321"/>
                    <a:pt x="493" y="321"/>
                    <a:pt x="493" y="321"/>
                  </a:cubicBezTo>
                  <a:cubicBezTo>
                    <a:pt x="491" y="327"/>
                    <a:pt x="482" y="336"/>
                    <a:pt x="477" y="344"/>
                  </a:cubicBezTo>
                  <a:cubicBezTo>
                    <a:pt x="477" y="336"/>
                    <a:pt x="482" y="330"/>
                    <a:pt x="482" y="325"/>
                  </a:cubicBezTo>
                  <a:cubicBezTo>
                    <a:pt x="482" y="323"/>
                    <a:pt x="481" y="321"/>
                    <a:pt x="480" y="320"/>
                  </a:cubicBezTo>
                  <a:close/>
                  <a:moveTo>
                    <a:pt x="430" y="316"/>
                  </a:moveTo>
                  <a:cubicBezTo>
                    <a:pt x="427" y="320"/>
                    <a:pt x="425" y="325"/>
                    <a:pt x="422" y="328"/>
                  </a:cubicBezTo>
                  <a:cubicBezTo>
                    <a:pt x="423" y="308"/>
                    <a:pt x="423" y="308"/>
                    <a:pt x="423" y="308"/>
                  </a:cubicBezTo>
                  <a:cubicBezTo>
                    <a:pt x="425" y="310"/>
                    <a:pt x="434" y="310"/>
                    <a:pt x="430" y="316"/>
                  </a:cubicBezTo>
                  <a:close/>
                  <a:moveTo>
                    <a:pt x="387" y="286"/>
                  </a:moveTo>
                  <a:cubicBezTo>
                    <a:pt x="387" y="290"/>
                    <a:pt x="387" y="290"/>
                    <a:pt x="387" y="290"/>
                  </a:cubicBezTo>
                  <a:cubicBezTo>
                    <a:pt x="386" y="290"/>
                    <a:pt x="386" y="290"/>
                    <a:pt x="386" y="290"/>
                  </a:cubicBezTo>
                  <a:cubicBezTo>
                    <a:pt x="376" y="307"/>
                    <a:pt x="376" y="307"/>
                    <a:pt x="376" y="307"/>
                  </a:cubicBezTo>
                  <a:cubicBezTo>
                    <a:pt x="378" y="296"/>
                    <a:pt x="381" y="285"/>
                    <a:pt x="384" y="278"/>
                  </a:cubicBezTo>
                  <a:cubicBezTo>
                    <a:pt x="387" y="278"/>
                    <a:pt x="393" y="285"/>
                    <a:pt x="387" y="286"/>
                  </a:cubicBezTo>
                  <a:close/>
                  <a:moveTo>
                    <a:pt x="373" y="262"/>
                  </a:moveTo>
                  <a:cubicBezTo>
                    <a:pt x="371" y="272"/>
                    <a:pt x="366" y="281"/>
                    <a:pt x="359" y="288"/>
                  </a:cubicBezTo>
                  <a:cubicBezTo>
                    <a:pt x="361" y="276"/>
                    <a:pt x="365" y="264"/>
                    <a:pt x="369" y="254"/>
                  </a:cubicBezTo>
                  <a:cubicBezTo>
                    <a:pt x="370" y="257"/>
                    <a:pt x="374" y="260"/>
                    <a:pt x="373" y="262"/>
                  </a:cubicBezTo>
                  <a:close/>
                  <a:moveTo>
                    <a:pt x="356" y="276"/>
                  </a:moveTo>
                  <a:cubicBezTo>
                    <a:pt x="355" y="277"/>
                    <a:pt x="358" y="281"/>
                    <a:pt x="356" y="283"/>
                  </a:cubicBezTo>
                  <a:cubicBezTo>
                    <a:pt x="353" y="279"/>
                    <a:pt x="354" y="293"/>
                    <a:pt x="352" y="297"/>
                  </a:cubicBezTo>
                  <a:cubicBezTo>
                    <a:pt x="346" y="291"/>
                    <a:pt x="338" y="286"/>
                    <a:pt x="342" y="276"/>
                  </a:cubicBezTo>
                  <a:cubicBezTo>
                    <a:pt x="345" y="267"/>
                    <a:pt x="352" y="252"/>
                    <a:pt x="357" y="247"/>
                  </a:cubicBezTo>
                  <a:cubicBezTo>
                    <a:pt x="358" y="246"/>
                    <a:pt x="361" y="243"/>
                    <a:pt x="363" y="240"/>
                  </a:cubicBezTo>
                  <a:cubicBezTo>
                    <a:pt x="365" y="253"/>
                    <a:pt x="362" y="265"/>
                    <a:pt x="356" y="276"/>
                  </a:cubicBezTo>
                  <a:close/>
                  <a:moveTo>
                    <a:pt x="341" y="267"/>
                  </a:moveTo>
                  <a:cubicBezTo>
                    <a:pt x="352" y="224"/>
                    <a:pt x="352" y="224"/>
                    <a:pt x="352" y="224"/>
                  </a:cubicBezTo>
                  <a:cubicBezTo>
                    <a:pt x="343" y="226"/>
                    <a:pt x="344" y="235"/>
                    <a:pt x="342" y="241"/>
                  </a:cubicBezTo>
                  <a:cubicBezTo>
                    <a:pt x="341" y="243"/>
                    <a:pt x="342" y="244"/>
                    <a:pt x="343" y="242"/>
                  </a:cubicBezTo>
                  <a:cubicBezTo>
                    <a:pt x="339" y="248"/>
                    <a:pt x="334" y="265"/>
                    <a:pt x="332" y="272"/>
                  </a:cubicBezTo>
                  <a:cubicBezTo>
                    <a:pt x="330" y="270"/>
                    <a:pt x="318" y="259"/>
                    <a:pt x="329" y="259"/>
                  </a:cubicBezTo>
                  <a:cubicBezTo>
                    <a:pt x="334" y="243"/>
                    <a:pt x="340" y="226"/>
                    <a:pt x="349" y="213"/>
                  </a:cubicBezTo>
                  <a:cubicBezTo>
                    <a:pt x="352" y="216"/>
                    <a:pt x="349" y="221"/>
                    <a:pt x="353" y="223"/>
                  </a:cubicBezTo>
                  <a:cubicBezTo>
                    <a:pt x="355" y="215"/>
                    <a:pt x="355" y="215"/>
                    <a:pt x="355" y="215"/>
                  </a:cubicBezTo>
                  <a:cubicBezTo>
                    <a:pt x="361" y="234"/>
                    <a:pt x="361" y="234"/>
                    <a:pt x="361" y="234"/>
                  </a:cubicBezTo>
                  <a:cubicBezTo>
                    <a:pt x="353" y="242"/>
                    <a:pt x="345" y="257"/>
                    <a:pt x="341" y="267"/>
                  </a:cubicBezTo>
                  <a:close/>
                  <a:moveTo>
                    <a:pt x="340" y="222"/>
                  </a:moveTo>
                  <a:cubicBezTo>
                    <a:pt x="341" y="210"/>
                    <a:pt x="348" y="197"/>
                    <a:pt x="351" y="184"/>
                  </a:cubicBezTo>
                  <a:cubicBezTo>
                    <a:pt x="352" y="185"/>
                    <a:pt x="355" y="196"/>
                    <a:pt x="352" y="199"/>
                  </a:cubicBezTo>
                  <a:cubicBezTo>
                    <a:pt x="346" y="206"/>
                    <a:pt x="343" y="215"/>
                    <a:pt x="340" y="222"/>
                  </a:cubicBezTo>
                  <a:close/>
                  <a:moveTo>
                    <a:pt x="347" y="179"/>
                  </a:moveTo>
                  <a:cubicBezTo>
                    <a:pt x="338" y="204"/>
                    <a:pt x="329" y="225"/>
                    <a:pt x="323" y="249"/>
                  </a:cubicBezTo>
                  <a:cubicBezTo>
                    <a:pt x="321" y="244"/>
                    <a:pt x="315" y="241"/>
                    <a:pt x="317" y="236"/>
                  </a:cubicBezTo>
                  <a:cubicBezTo>
                    <a:pt x="327" y="211"/>
                    <a:pt x="339" y="186"/>
                    <a:pt x="353" y="165"/>
                  </a:cubicBezTo>
                  <a:cubicBezTo>
                    <a:pt x="356" y="171"/>
                    <a:pt x="348" y="188"/>
                    <a:pt x="347" y="179"/>
                  </a:cubicBezTo>
                  <a:close/>
                  <a:moveTo>
                    <a:pt x="198" y="350"/>
                  </a:moveTo>
                  <a:cubicBezTo>
                    <a:pt x="199" y="349"/>
                    <a:pt x="203" y="349"/>
                    <a:pt x="201" y="352"/>
                  </a:cubicBezTo>
                  <a:cubicBezTo>
                    <a:pt x="193" y="353"/>
                    <a:pt x="193" y="353"/>
                    <a:pt x="193" y="353"/>
                  </a:cubicBezTo>
                  <a:cubicBezTo>
                    <a:pt x="194" y="351"/>
                    <a:pt x="196" y="351"/>
                    <a:pt x="198" y="350"/>
                  </a:cubicBezTo>
                  <a:close/>
                  <a:moveTo>
                    <a:pt x="206" y="359"/>
                  </a:moveTo>
                  <a:cubicBezTo>
                    <a:pt x="198" y="384"/>
                    <a:pt x="191" y="408"/>
                    <a:pt x="188" y="440"/>
                  </a:cubicBezTo>
                  <a:cubicBezTo>
                    <a:pt x="185" y="435"/>
                    <a:pt x="187" y="432"/>
                    <a:pt x="187" y="428"/>
                  </a:cubicBezTo>
                  <a:cubicBezTo>
                    <a:pt x="185" y="416"/>
                    <a:pt x="189" y="388"/>
                    <a:pt x="188" y="371"/>
                  </a:cubicBezTo>
                  <a:cubicBezTo>
                    <a:pt x="182" y="371"/>
                    <a:pt x="182" y="371"/>
                    <a:pt x="182" y="371"/>
                  </a:cubicBezTo>
                  <a:cubicBezTo>
                    <a:pt x="189" y="366"/>
                    <a:pt x="197" y="361"/>
                    <a:pt x="206" y="359"/>
                  </a:cubicBezTo>
                  <a:close/>
                  <a:moveTo>
                    <a:pt x="160" y="393"/>
                  </a:moveTo>
                  <a:cubicBezTo>
                    <a:pt x="161" y="382"/>
                    <a:pt x="173" y="377"/>
                    <a:pt x="182" y="372"/>
                  </a:cubicBezTo>
                  <a:cubicBezTo>
                    <a:pt x="172" y="397"/>
                    <a:pt x="163" y="423"/>
                    <a:pt x="159" y="453"/>
                  </a:cubicBezTo>
                  <a:lnTo>
                    <a:pt x="160" y="393"/>
                  </a:lnTo>
                  <a:close/>
                  <a:moveTo>
                    <a:pt x="151" y="392"/>
                  </a:moveTo>
                  <a:cubicBezTo>
                    <a:pt x="143" y="412"/>
                    <a:pt x="137" y="435"/>
                    <a:pt x="130" y="456"/>
                  </a:cubicBezTo>
                  <a:cubicBezTo>
                    <a:pt x="136" y="405"/>
                    <a:pt x="136" y="405"/>
                    <a:pt x="136" y="405"/>
                  </a:cubicBezTo>
                  <a:cubicBezTo>
                    <a:pt x="137" y="399"/>
                    <a:pt x="146" y="396"/>
                    <a:pt x="151" y="392"/>
                  </a:cubicBezTo>
                  <a:close/>
                  <a:moveTo>
                    <a:pt x="121" y="412"/>
                  </a:moveTo>
                  <a:cubicBezTo>
                    <a:pt x="105" y="464"/>
                    <a:pt x="105" y="464"/>
                    <a:pt x="105" y="464"/>
                  </a:cubicBezTo>
                  <a:cubicBezTo>
                    <a:pt x="105" y="453"/>
                    <a:pt x="107" y="446"/>
                    <a:pt x="105" y="440"/>
                  </a:cubicBezTo>
                  <a:cubicBezTo>
                    <a:pt x="100" y="425"/>
                    <a:pt x="113" y="418"/>
                    <a:pt x="121" y="412"/>
                  </a:cubicBezTo>
                  <a:close/>
                  <a:moveTo>
                    <a:pt x="50" y="471"/>
                  </a:moveTo>
                  <a:cubicBezTo>
                    <a:pt x="50" y="471"/>
                    <a:pt x="50" y="473"/>
                    <a:pt x="49" y="473"/>
                  </a:cubicBezTo>
                  <a:cubicBezTo>
                    <a:pt x="43" y="480"/>
                    <a:pt x="35" y="487"/>
                    <a:pt x="26" y="492"/>
                  </a:cubicBezTo>
                  <a:cubicBezTo>
                    <a:pt x="33" y="484"/>
                    <a:pt x="40" y="475"/>
                    <a:pt x="50" y="471"/>
                  </a:cubicBezTo>
                  <a:close/>
                  <a:moveTo>
                    <a:pt x="46" y="485"/>
                  </a:moveTo>
                  <a:cubicBezTo>
                    <a:pt x="46" y="491"/>
                    <a:pt x="38" y="516"/>
                    <a:pt x="36" y="525"/>
                  </a:cubicBezTo>
                  <a:cubicBezTo>
                    <a:pt x="35" y="529"/>
                    <a:pt x="32" y="527"/>
                    <a:pt x="33" y="524"/>
                  </a:cubicBezTo>
                  <a:cubicBezTo>
                    <a:pt x="36" y="513"/>
                    <a:pt x="34" y="501"/>
                    <a:pt x="39" y="491"/>
                  </a:cubicBezTo>
                  <a:cubicBezTo>
                    <a:pt x="39" y="490"/>
                    <a:pt x="43" y="488"/>
                    <a:pt x="46" y="485"/>
                  </a:cubicBezTo>
                  <a:close/>
                  <a:moveTo>
                    <a:pt x="24" y="494"/>
                  </a:moveTo>
                  <a:cubicBezTo>
                    <a:pt x="24" y="495"/>
                    <a:pt x="23" y="496"/>
                    <a:pt x="23" y="496"/>
                  </a:cubicBezTo>
                  <a:cubicBezTo>
                    <a:pt x="20" y="500"/>
                    <a:pt x="15" y="505"/>
                    <a:pt x="12" y="507"/>
                  </a:cubicBezTo>
                  <a:lnTo>
                    <a:pt x="24" y="494"/>
                  </a:lnTo>
                  <a:close/>
                  <a:moveTo>
                    <a:pt x="37" y="549"/>
                  </a:moveTo>
                  <a:cubicBezTo>
                    <a:pt x="22" y="544"/>
                    <a:pt x="9" y="525"/>
                    <a:pt x="21" y="509"/>
                  </a:cubicBezTo>
                  <a:cubicBezTo>
                    <a:pt x="22" y="507"/>
                    <a:pt x="29" y="501"/>
                    <a:pt x="32" y="498"/>
                  </a:cubicBezTo>
                  <a:cubicBezTo>
                    <a:pt x="30" y="511"/>
                    <a:pt x="27" y="526"/>
                    <a:pt x="28" y="540"/>
                  </a:cubicBezTo>
                  <a:cubicBezTo>
                    <a:pt x="34" y="543"/>
                    <a:pt x="36" y="533"/>
                    <a:pt x="38" y="529"/>
                  </a:cubicBezTo>
                  <a:cubicBezTo>
                    <a:pt x="39" y="528"/>
                    <a:pt x="40" y="525"/>
                    <a:pt x="41" y="524"/>
                  </a:cubicBezTo>
                  <a:cubicBezTo>
                    <a:pt x="39" y="533"/>
                    <a:pt x="40" y="543"/>
                    <a:pt x="37" y="549"/>
                  </a:cubicBezTo>
                  <a:close/>
                  <a:moveTo>
                    <a:pt x="46" y="567"/>
                  </a:moveTo>
                  <a:cubicBezTo>
                    <a:pt x="44" y="569"/>
                    <a:pt x="43" y="567"/>
                    <a:pt x="42" y="566"/>
                  </a:cubicBezTo>
                  <a:cubicBezTo>
                    <a:pt x="41" y="564"/>
                    <a:pt x="49" y="562"/>
                    <a:pt x="46" y="567"/>
                  </a:cubicBezTo>
                  <a:close/>
                  <a:moveTo>
                    <a:pt x="54" y="545"/>
                  </a:moveTo>
                  <a:cubicBezTo>
                    <a:pt x="62" y="521"/>
                    <a:pt x="69" y="491"/>
                    <a:pt x="79" y="467"/>
                  </a:cubicBezTo>
                  <a:cubicBezTo>
                    <a:pt x="81" y="470"/>
                    <a:pt x="79" y="476"/>
                    <a:pt x="81" y="477"/>
                  </a:cubicBezTo>
                  <a:cubicBezTo>
                    <a:pt x="82" y="470"/>
                    <a:pt x="85" y="459"/>
                    <a:pt x="79" y="453"/>
                  </a:cubicBezTo>
                  <a:cubicBezTo>
                    <a:pt x="68" y="488"/>
                    <a:pt x="60" y="522"/>
                    <a:pt x="46" y="554"/>
                  </a:cubicBezTo>
                  <a:cubicBezTo>
                    <a:pt x="44" y="529"/>
                    <a:pt x="51" y="503"/>
                    <a:pt x="54" y="479"/>
                  </a:cubicBezTo>
                  <a:cubicBezTo>
                    <a:pt x="96" y="433"/>
                    <a:pt x="96" y="433"/>
                    <a:pt x="96" y="433"/>
                  </a:cubicBezTo>
                  <a:cubicBezTo>
                    <a:pt x="89" y="456"/>
                    <a:pt x="82" y="486"/>
                    <a:pt x="78" y="512"/>
                  </a:cubicBezTo>
                  <a:cubicBezTo>
                    <a:pt x="75" y="503"/>
                    <a:pt x="79" y="494"/>
                    <a:pt x="79" y="485"/>
                  </a:cubicBezTo>
                  <a:cubicBezTo>
                    <a:pt x="76" y="491"/>
                    <a:pt x="76" y="491"/>
                    <a:pt x="76" y="491"/>
                  </a:cubicBezTo>
                  <a:cubicBezTo>
                    <a:pt x="76" y="488"/>
                    <a:pt x="78" y="483"/>
                    <a:pt x="74" y="484"/>
                  </a:cubicBezTo>
                  <a:cubicBezTo>
                    <a:pt x="63" y="544"/>
                    <a:pt x="63" y="544"/>
                    <a:pt x="63" y="544"/>
                  </a:cubicBezTo>
                  <a:cubicBezTo>
                    <a:pt x="63" y="545"/>
                    <a:pt x="50" y="558"/>
                    <a:pt x="54" y="545"/>
                  </a:cubicBezTo>
                  <a:close/>
                  <a:moveTo>
                    <a:pt x="91" y="526"/>
                  </a:moveTo>
                  <a:cubicBezTo>
                    <a:pt x="90" y="531"/>
                    <a:pt x="73" y="541"/>
                    <a:pt x="72" y="535"/>
                  </a:cubicBezTo>
                  <a:cubicBezTo>
                    <a:pt x="69" y="547"/>
                    <a:pt x="71" y="524"/>
                    <a:pt x="77" y="531"/>
                  </a:cubicBezTo>
                  <a:cubicBezTo>
                    <a:pt x="82" y="501"/>
                    <a:pt x="91" y="473"/>
                    <a:pt x="98" y="442"/>
                  </a:cubicBezTo>
                  <a:cubicBezTo>
                    <a:pt x="98" y="443"/>
                    <a:pt x="100" y="439"/>
                    <a:pt x="101" y="441"/>
                  </a:cubicBezTo>
                  <a:cubicBezTo>
                    <a:pt x="104" y="455"/>
                    <a:pt x="101" y="470"/>
                    <a:pt x="97" y="482"/>
                  </a:cubicBezTo>
                  <a:cubicBezTo>
                    <a:pt x="93" y="496"/>
                    <a:pt x="92" y="512"/>
                    <a:pt x="91" y="526"/>
                  </a:cubicBezTo>
                  <a:close/>
                  <a:moveTo>
                    <a:pt x="120" y="505"/>
                  </a:moveTo>
                  <a:cubicBezTo>
                    <a:pt x="120" y="509"/>
                    <a:pt x="107" y="515"/>
                    <a:pt x="99" y="520"/>
                  </a:cubicBezTo>
                  <a:cubicBezTo>
                    <a:pt x="102" y="507"/>
                    <a:pt x="102" y="493"/>
                    <a:pt x="102" y="479"/>
                  </a:cubicBezTo>
                  <a:cubicBezTo>
                    <a:pt x="105" y="483"/>
                    <a:pt x="101" y="491"/>
                    <a:pt x="103" y="500"/>
                  </a:cubicBezTo>
                  <a:cubicBezTo>
                    <a:pt x="108" y="467"/>
                    <a:pt x="117" y="437"/>
                    <a:pt x="127" y="414"/>
                  </a:cubicBezTo>
                  <a:cubicBezTo>
                    <a:pt x="128" y="413"/>
                    <a:pt x="130" y="412"/>
                    <a:pt x="131" y="410"/>
                  </a:cubicBezTo>
                  <a:cubicBezTo>
                    <a:pt x="133" y="425"/>
                    <a:pt x="128" y="444"/>
                    <a:pt x="123" y="457"/>
                  </a:cubicBezTo>
                  <a:lnTo>
                    <a:pt x="120" y="505"/>
                  </a:lnTo>
                  <a:close/>
                  <a:moveTo>
                    <a:pt x="177" y="461"/>
                  </a:moveTo>
                  <a:cubicBezTo>
                    <a:pt x="161" y="474"/>
                    <a:pt x="145" y="487"/>
                    <a:pt x="128" y="498"/>
                  </a:cubicBezTo>
                  <a:cubicBezTo>
                    <a:pt x="129" y="485"/>
                    <a:pt x="129" y="471"/>
                    <a:pt x="131" y="457"/>
                  </a:cubicBezTo>
                  <a:cubicBezTo>
                    <a:pt x="134" y="462"/>
                    <a:pt x="131" y="469"/>
                    <a:pt x="131" y="474"/>
                  </a:cubicBezTo>
                  <a:cubicBezTo>
                    <a:pt x="138" y="449"/>
                    <a:pt x="145" y="421"/>
                    <a:pt x="154" y="400"/>
                  </a:cubicBezTo>
                  <a:cubicBezTo>
                    <a:pt x="156" y="405"/>
                    <a:pt x="158" y="412"/>
                    <a:pt x="157" y="418"/>
                  </a:cubicBezTo>
                  <a:cubicBezTo>
                    <a:pt x="151" y="408"/>
                    <a:pt x="154" y="425"/>
                    <a:pt x="156" y="425"/>
                  </a:cubicBezTo>
                  <a:cubicBezTo>
                    <a:pt x="154" y="437"/>
                    <a:pt x="148" y="459"/>
                    <a:pt x="149" y="475"/>
                  </a:cubicBezTo>
                  <a:cubicBezTo>
                    <a:pt x="149" y="478"/>
                    <a:pt x="155" y="478"/>
                    <a:pt x="155" y="474"/>
                  </a:cubicBezTo>
                  <a:cubicBezTo>
                    <a:pt x="156" y="470"/>
                    <a:pt x="158" y="465"/>
                    <a:pt x="159" y="460"/>
                  </a:cubicBezTo>
                  <a:cubicBezTo>
                    <a:pt x="160" y="460"/>
                    <a:pt x="160" y="454"/>
                    <a:pt x="159" y="457"/>
                  </a:cubicBezTo>
                  <a:cubicBezTo>
                    <a:pt x="159" y="457"/>
                    <a:pt x="158" y="457"/>
                    <a:pt x="158" y="457"/>
                  </a:cubicBezTo>
                  <a:cubicBezTo>
                    <a:pt x="158" y="458"/>
                    <a:pt x="158" y="458"/>
                    <a:pt x="158" y="458"/>
                  </a:cubicBezTo>
                  <a:cubicBezTo>
                    <a:pt x="158" y="458"/>
                    <a:pt x="158" y="458"/>
                    <a:pt x="158" y="457"/>
                  </a:cubicBezTo>
                  <a:cubicBezTo>
                    <a:pt x="184" y="383"/>
                    <a:pt x="184" y="383"/>
                    <a:pt x="184" y="383"/>
                  </a:cubicBezTo>
                  <a:lnTo>
                    <a:pt x="177" y="461"/>
                  </a:lnTo>
                  <a:close/>
                  <a:moveTo>
                    <a:pt x="202" y="443"/>
                  </a:moveTo>
                  <a:cubicBezTo>
                    <a:pt x="196" y="447"/>
                    <a:pt x="192" y="452"/>
                    <a:pt x="185" y="453"/>
                  </a:cubicBezTo>
                  <a:cubicBezTo>
                    <a:pt x="191" y="427"/>
                    <a:pt x="198" y="403"/>
                    <a:pt x="205" y="378"/>
                  </a:cubicBezTo>
                  <a:cubicBezTo>
                    <a:pt x="205" y="377"/>
                    <a:pt x="207" y="374"/>
                    <a:pt x="208" y="373"/>
                  </a:cubicBezTo>
                  <a:cubicBezTo>
                    <a:pt x="204" y="393"/>
                    <a:pt x="200" y="422"/>
                    <a:pt x="202" y="443"/>
                  </a:cubicBezTo>
                  <a:close/>
                  <a:moveTo>
                    <a:pt x="218" y="428"/>
                  </a:moveTo>
                  <a:cubicBezTo>
                    <a:pt x="218" y="432"/>
                    <a:pt x="213" y="435"/>
                    <a:pt x="209" y="438"/>
                  </a:cubicBezTo>
                  <a:cubicBezTo>
                    <a:pt x="209" y="425"/>
                    <a:pt x="209" y="412"/>
                    <a:pt x="210" y="398"/>
                  </a:cubicBezTo>
                  <a:cubicBezTo>
                    <a:pt x="214" y="401"/>
                    <a:pt x="210" y="408"/>
                    <a:pt x="211" y="411"/>
                  </a:cubicBezTo>
                  <a:cubicBezTo>
                    <a:pt x="214" y="406"/>
                    <a:pt x="217" y="400"/>
                    <a:pt x="217" y="394"/>
                  </a:cubicBezTo>
                  <a:cubicBezTo>
                    <a:pt x="216" y="384"/>
                    <a:pt x="222" y="394"/>
                    <a:pt x="222" y="395"/>
                  </a:cubicBezTo>
                  <a:cubicBezTo>
                    <a:pt x="219" y="407"/>
                    <a:pt x="220" y="418"/>
                    <a:pt x="218" y="428"/>
                  </a:cubicBezTo>
                  <a:close/>
                  <a:moveTo>
                    <a:pt x="211" y="393"/>
                  </a:moveTo>
                  <a:cubicBezTo>
                    <a:pt x="211" y="380"/>
                    <a:pt x="211" y="380"/>
                    <a:pt x="211" y="380"/>
                  </a:cubicBezTo>
                  <a:cubicBezTo>
                    <a:pt x="218" y="382"/>
                    <a:pt x="213" y="390"/>
                    <a:pt x="211" y="393"/>
                  </a:cubicBezTo>
                  <a:close/>
                  <a:moveTo>
                    <a:pt x="225" y="423"/>
                  </a:moveTo>
                  <a:cubicBezTo>
                    <a:pt x="225" y="419"/>
                    <a:pt x="224" y="407"/>
                    <a:pt x="225" y="404"/>
                  </a:cubicBezTo>
                  <a:cubicBezTo>
                    <a:pt x="225" y="403"/>
                    <a:pt x="226" y="400"/>
                    <a:pt x="227" y="399"/>
                  </a:cubicBezTo>
                  <a:cubicBezTo>
                    <a:pt x="239" y="410"/>
                    <a:pt x="239" y="410"/>
                    <a:pt x="239" y="410"/>
                  </a:cubicBezTo>
                  <a:cubicBezTo>
                    <a:pt x="232" y="417"/>
                    <a:pt x="228" y="412"/>
                    <a:pt x="225" y="423"/>
                  </a:cubicBezTo>
                  <a:close/>
                  <a:moveTo>
                    <a:pt x="282" y="404"/>
                  </a:moveTo>
                  <a:cubicBezTo>
                    <a:pt x="286" y="401"/>
                    <a:pt x="289" y="396"/>
                    <a:pt x="293" y="395"/>
                  </a:cubicBezTo>
                  <a:cubicBezTo>
                    <a:pt x="290" y="399"/>
                    <a:pt x="287" y="403"/>
                    <a:pt x="282" y="404"/>
                  </a:cubicBezTo>
                  <a:close/>
                  <a:moveTo>
                    <a:pt x="289" y="389"/>
                  </a:moveTo>
                  <a:cubicBezTo>
                    <a:pt x="281" y="395"/>
                    <a:pt x="273" y="402"/>
                    <a:pt x="264" y="410"/>
                  </a:cubicBezTo>
                  <a:cubicBezTo>
                    <a:pt x="239" y="399"/>
                    <a:pt x="214" y="378"/>
                    <a:pt x="212" y="343"/>
                  </a:cubicBezTo>
                  <a:cubicBezTo>
                    <a:pt x="212" y="349"/>
                    <a:pt x="206" y="341"/>
                    <a:pt x="210" y="338"/>
                  </a:cubicBezTo>
                  <a:cubicBezTo>
                    <a:pt x="243" y="306"/>
                    <a:pt x="278" y="284"/>
                    <a:pt x="311" y="255"/>
                  </a:cubicBezTo>
                  <a:cubicBezTo>
                    <a:pt x="324" y="282"/>
                    <a:pt x="344" y="307"/>
                    <a:pt x="368" y="327"/>
                  </a:cubicBezTo>
                  <a:cubicBezTo>
                    <a:pt x="345" y="350"/>
                    <a:pt x="316" y="369"/>
                    <a:pt x="289" y="389"/>
                  </a:cubicBezTo>
                  <a:close/>
                  <a:moveTo>
                    <a:pt x="371" y="316"/>
                  </a:moveTo>
                  <a:cubicBezTo>
                    <a:pt x="367" y="311"/>
                    <a:pt x="356" y="310"/>
                    <a:pt x="358" y="305"/>
                  </a:cubicBezTo>
                  <a:cubicBezTo>
                    <a:pt x="362" y="292"/>
                    <a:pt x="370" y="281"/>
                    <a:pt x="376" y="267"/>
                  </a:cubicBezTo>
                  <a:cubicBezTo>
                    <a:pt x="376" y="269"/>
                    <a:pt x="383" y="274"/>
                    <a:pt x="379" y="279"/>
                  </a:cubicBezTo>
                  <a:cubicBezTo>
                    <a:pt x="373" y="288"/>
                    <a:pt x="371" y="302"/>
                    <a:pt x="371" y="316"/>
                  </a:cubicBezTo>
                  <a:close/>
                  <a:moveTo>
                    <a:pt x="376" y="321"/>
                  </a:moveTo>
                  <a:cubicBezTo>
                    <a:pt x="380" y="310"/>
                    <a:pt x="386" y="299"/>
                    <a:pt x="391" y="290"/>
                  </a:cubicBezTo>
                  <a:cubicBezTo>
                    <a:pt x="394" y="284"/>
                    <a:pt x="397" y="290"/>
                    <a:pt x="396" y="292"/>
                  </a:cubicBezTo>
                  <a:cubicBezTo>
                    <a:pt x="393" y="305"/>
                    <a:pt x="389" y="317"/>
                    <a:pt x="389" y="331"/>
                  </a:cubicBezTo>
                  <a:cubicBezTo>
                    <a:pt x="383" y="330"/>
                    <a:pt x="380" y="325"/>
                    <a:pt x="376" y="321"/>
                  </a:cubicBezTo>
                  <a:close/>
                  <a:moveTo>
                    <a:pt x="399" y="295"/>
                  </a:moveTo>
                  <a:cubicBezTo>
                    <a:pt x="400" y="290"/>
                    <a:pt x="403" y="295"/>
                    <a:pt x="407" y="296"/>
                  </a:cubicBezTo>
                  <a:cubicBezTo>
                    <a:pt x="409" y="297"/>
                    <a:pt x="413" y="300"/>
                    <a:pt x="409" y="304"/>
                  </a:cubicBezTo>
                  <a:cubicBezTo>
                    <a:pt x="407" y="308"/>
                    <a:pt x="400" y="320"/>
                    <a:pt x="395" y="327"/>
                  </a:cubicBezTo>
                  <a:cubicBezTo>
                    <a:pt x="395" y="317"/>
                    <a:pt x="398" y="306"/>
                    <a:pt x="399" y="295"/>
                  </a:cubicBezTo>
                  <a:close/>
                  <a:moveTo>
                    <a:pt x="440" y="347"/>
                  </a:moveTo>
                  <a:cubicBezTo>
                    <a:pt x="439" y="356"/>
                    <a:pt x="434" y="352"/>
                    <a:pt x="432" y="352"/>
                  </a:cubicBezTo>
                  <a:cubicBezTo>
                    <a:pt x="420" y="347"/>
                    <a:pt x="406" y="344"/>
                    <a:pt x="397" y="336"/>
                  </a:cubicBezTo>
                  <a:cubicBezTo>
                    <a:pt x="414" y="303"/>
                    <a:pt x="414" y="303"/>
                    <a:pt x="414" y="303"/>
                  </a:cubicBezTo>
                  <a:cubicBezTo>
                    <a:pt x="420" y="309"/>
                    <a:pt x="414" y="327"/>
                    <a:pt x="415" y="336"/>
                  </a:cubicBezTo>
                  <a:cubicBezTo>
                    <a:pt x="416" y="342"/>
                    <a:pt x="422" y="339"/>
                    <a:pt x="423" y="337"/>
                  </a:cubicBezTo>
                  <a:cubicBezTo>
                    <a:pt x="428" y="328"/>
                    <a:pt x="432" y="319"/>
                    <a:pt x="438" y="311"/>
                  </a:cubicBezTo>
                  <a:cubicBezTo>
                    <a:pt x="446" y="322"/>
                    <a:pt x="442" y="340"/>
                    <a:pt x="440" y="347"/>
                  </a:cubicBezTo>
                  <a:close/>
                  <a:moveTo>
                    <a:pt x="448" y="318"/>
                  </a:moveTo>
                  <a:cubicBezTo>
                    <a:pt x="449" y="317"/>
                    <a:pt x="457" y="317"/>
                    <a:pt x="455" y="322"/>
                  </a:cubicBezTo>
                  <a:cubicBezTo>
                    <a:pt x="452" y="331"/>
                    <a:pt x="450" y="341"/>
                    <a:pt x="445" y="351"/>
                  </a:cubicBezTo>
                  <a:cubicBezTo>
                    <a:pt x="447" y="339"/>
                    <a:pt x="445" y="328"/>
                    <a:pt x="448" y="318"/>
                  </a:cubicBezTo>
                  <a:close/>
                  <a:moveTo>
                    <a:pt x="468" y="351"/>
                  </a:moveTo>
                  <a:cubicBezTo>
                    <a:pt x="470" y="361"/>
                    <a:pt x="461" y="356"/>
                    <a:pt x="457" y="356"/>
                  </a:cubicBezTo>
                  <a:cubicBezTo>
                    <a:pt x="473" y="332"/>
                    <a:pt x="473" y="332"/>
                    <a:pt x="473" y="332"/>
                  </a:cubicBezTo>
                  <a:cubicBezTo>
                    <a:pt x="473" y="335"/>
                    <a:pt x="476" y="346"/>
                    <a:pt x="468" y="351"/>
                  </a:cubicBezTo>
                  <a:close/>
                  <a:moveTo>
                    <a:pt x="451" y="356"/>
                  </a:moveTo>
                  <a:cubicBezTo>
                    <a:pt x="461" y="320"/>
                    <a:pt x="461" y="320"/>
                    <a:pt x="461" y="320"/>
                  </a:cubicBezTo>
                  <a:cubicBezTo>
                    <a:pt x="462" y="317"/>
                    <a:pt x="474" y="320"/>
                    <a:pt x="477" y="321"/>
                  </a:cubicBezTo>
                  <a:cubicBezTo>
                    <a:pt x="467" y="329"/>
                    <a:pt x="462" y="343"/>
                    <a:pt x="451" y="356"/>
                  </a:cubicBezTo>
                  <a:close/>
                  <a:moveTo>
                    <a:pt x="491" y="360"/>
                  </a:moveTo>
                  <a:cubicBezTo>
                    <a:pt x="489" y="361"/>
                    <a:pt x="478" y="360"/>
                    <a:pt x="474" y="360"/>
                  </a:cubicBezTo>
                  <a:cubicBezTo>
                    <a:pt x="480" y="345"/>
                    <a:pt x="490" y="332"/>
                    <a:pt x="501" y="322"/>
                  </a:cubicBezTo>
                  <a:cubicBezTo>
                    <a:pt x="503" y="330"/>
                    <a:pt x="499" y="335"/>
                    <a:pt x="495" y="346"/>
                  </a:cubicBezTo>
                  <a:cubicBezTo>
                    <a:pt x="493" y="351"/>
                    <a:pt x="494" y="357"/>
                    <a:pt x="491" y="360"/>
                  </a:cubicBezTo>
                  <a:close/>
                  <a:moveTo>
                    <a:pt x="510" y="321"/>
                  </a:moveTo>
                  <a:cubicBezTo>
                    <a:pt x="515" y="321"/>
                    <a:pt x="521" y="319"/>
                    <a:pt x="526" y="320"/>
                  </a:cubicBezTo>
                  <a:cubicBezTo>
                    <a:pt x="516" y="330"/>
                    <a:pt x="508" y="344"/>
                    <a:pt x="498" y="358"/>
                  </a:cubicBezTo>
                  <a:cubicBezTo>
                    <a:pt x="501" y="343"/>
                    <a:pt x="506" y="332"/>
                    <a:pt x="510" y="321"/>
                  </a:cubicBezTo>
                  <a:close/>
                  <a:moveTo>
                    <a:pt x="502" y="360"/>
                  </a:moveTo>
                  <a:cubicBezTo>
                    <a:pt x="511" y="346"/>
                    <a:pt x="521" y="333"/>
                    <a:pt x="532" y="322"/>
                  </a:cubicBezTo>
                  <a:cubicBezTo>
                    <a:pt x="527" y="332"/>
                    <a:pt x="522" y="347"/>
                    <a:pt x="519" y="361"/>
                  </a:cubicBezTo>
                  <a:lnTo>
                    <a:pt x="502" y="360"/>
                  </a:lnTo>
                  <a:close/>
                  <a:moveTo>
                    <a:pt x="527" y="343"/>
                  </a:moveTo>
                  <a:cubicBezTo>
                    <a:pt x="526" y="342"/>
                    <a:pt x="531" y="329"/>
                    <a:pt x="531" y="338"/>
                  </a:cubicBezTo>
                  <a:cubicBezTo>
                    <a:pt x="532" y="326"/>
                    <a:pt x="541" y="310"/>
                    <a:pt x="556" y="310"/>
                  </a:cubicBezTo>
                  <a:cubicBezTo>
                    <a:pt x="527" y="356"/>
                    <a:pt x="527" y="356"/>
                    <a:pt x="527" y="356"/>
                  </a:cubicBezTo>
                  <a:cubicBezTo>
                    <a:pt x="531" y="338"/>
                    <a:pt x="531" y="338"/>
                    <a:pt x="531" y="338"/>
                  </a:cubicBezTo>
                  <a:lnTo>
                    <a:pt x="527" y="343"/>
                  </a:lnTo>
                  <a:close/>
                  <a:moveTo>
                    <a:pt x="531" y="359"/>
                  </a:moveTo>
                  <a:cubicBezTo>
                    <a:pt x="541" y="342"/>
                    <a:pt x="550" y="325"/>
                    <a:pt x="564" y="309"/>
                  </a:cubicBezTo>
                  <a:cubicBezTo>
                    <a:pt x="562" y="315"/>
                    <a:pt x="562" y="320"/>
                    <a:pt x="562" y="324"/>
                  </a:cubicBezTo>
                  <a:cubicBezTo>
                    <a:pt x="567" y="313"/>
                    <a:pt x="569" y="301"/>
                    <a:pt x="580" y="294"/>
                  </a:cubicBezTo>
                  <a:cubicBezTo>
                    <a:pt x="572" y="316"/>
                    <a:pt x="561" y="336"/>
                    <a:pt x="551" y="354"/>
                  </a:cubicBezTo>
                  <a:cubicBezTo>
                    <a:pt x="549" y="358"/>
                    <a:pt x="538" y="357"/>
                    <a:pt x="531" y="359"/>
                  </a:cubicBezTo>
                  <a:close/>
                  <a:moveTo>
                    <a:pt x="559" y="351"/>
                  </a:moveTo>
                  <a:cubicBezTo>
                    <a:pt x="573" y="321"/>
                    <a:pt x="585" y="288"/>
                    <a:pt x="606" y="266"/>
                  </a:cubicBezTo>
                  <a:cubicBezTo>
                    <a:pt x="606" y="267"/>
                    <a:pt x="605" y="271"/>
                    <a:pt x="604" y="272"/>
                  </a:cubicBezTo>
                  <a:cubicBezTo>
                    <a:pt x="594" y="294"/>
                    <a:pt x="584" y="318"/>
                    <a:pt x="573" y="339"/>
                  </a:cubicBezTo>
                  <a:cubicBezTo>
                    <a:pt x="570" y="345"/>
                    <a:pt x="567" y="352"/>
                    <a:pt x="559" y="351"/>
                  </a:cubicBezTo>
                  <a:close/>
                  <a:moveTo>
                    <a:pt x="643" y="287"/>
                  </a:moveTo>
                  <a:cubicBezTo>
                    <a:pt x="648" y="273"/>
                    <a:pt x="652" y="260"/>
                    <a:pt x="657" y="247"/>
                  </a:cubicBezTo>
                  <a:cubicBezTo>
                    <a:pt x="650" y="247"/>
                    <a:pt x="649" y="254"/>
                    <a:pt x="647" y="260"/>
                  </a:cubicBezTo>
                  <a:cubicBezTo>
                    <a:pt x="650" y="258"/>
                    <a:pt x="650" y="258"/>
                    <a:pt x="650" y="258"/>
                  </a:cubicBezTo>
                  <a:cubicBezTo>
                    <a:pt x="651" y="261"/>
                    <a:pt x="650" y="266"/>
                    <a:pt x="646" y="267"/>
                  </a:cubicBezTo>
                  <a:cubicBezTo>
                    <a:pt x="647" y="260"/>
                    <a:pt x="647" y="260"/>
                    <a:pt x="647" y="260"/>
                  </a:cubicBezTo>
                  <a:cubicBezTo>
                    <a:pt x="646" y="262"/>
                    <a:pt x="644" y="264"/>
                    <a:pt x="643" y="266"/>
                  </a:cubicBezTo>
                  <a:cubicBezTo>
                    <a:pt x="635" y="305"/>
                    <a:pt x="611" y="334"/>
                    <a:pt x="575" y="347"/>
                  </a:cubicBezTo>
                  <a:cubicBezTo>
                    <a:pt x="647" y="224"/>
                    <a:pt x="647" y="224"/>
                    <a:pt x="647" y="224"/>
                  </a:cubicBezTo>
                  <a:cubicBezTo>
                    <a:pt x="633" y="257"/>
                    <a:pt x="618" y="288"/>
                    <a:pt x="601" y="319"/>
                  </a:cubicBezTo>
                  <a:cubicBezTo>
                    <a:pt x="600" y="321"/>
                    <a:pt x="601" y="333"/>
                    <a:pt x="604" y="327"/>
                  </a:cubicBezTo>
                  <a:cubicBezTo>
                    <a:pt x="620" y="294"/>
                    <a:pt x="637" y="264"/>
                    <a:pt x="657" y="234"/>
                  </a:cubicBezTo>
                  <a:cubicBezTo>
                    <a:pt x="657" y="246"/>
                    <a:pt x="657" y="246"/>
                    <a:pt x="657" y="246"/>
                  </a:cubicBezTo>
                  <a:cubicBezTo>
                    <a:pt x="659" y="241"/>
                    <a:pt x="661" y="236"/>
                    <a:pt x="663" y="232"/>
                  </a:cubicBezTo>
                  <a:cubicBezTo>
                    <a:pt x="665" y="230"/>
                    <a:pt x="665" y="223"/>
                    <a:pt x="660" y="224"/>
                  </a:cubicBezTo>
                  <a:cubicBezTo>
                    <a:pt x="656" y="226"/>
                    <a:pt x="655" y="232"/>
                    <a:pt x="651" y="234"/>
                  </a:cubicBezTo>
                  <a:cubicBezTo>
                    <a:pt x="654" y="221"/>
                    <a:pt x="661" y="210"/>
                    <a:pt x="667" y="199"/>
                  </a:cubicBezTo>
                  <a:cubicBezTo>
                    <a:pt x="670" y="227"/>
                    <a:pt x="658" y="267"/>
                    <a:pt x="643" y="287"/>
                  </a:cubicBezTo>
                  <a:close/>
                  <a:moveTo>
                    <a:pt x="656" y="137"/>
                  </a:moveTo>
                  <a:cubicBezTo>
                    <a:pt x="675" y="161"/>
                    <a:pt x="662" y="196"/>
                    <a:pt x="648" y="215"/>
                  </a:cubicBezTo>
                  <a:cubicBezTo>
                    <a:pt x="632" y="237"/>
                    <a:pt x="619" y="263"/>
                    <a:pt x="605" y="286"/>
                  </a:cubicBezTo>
                  <a:cubicBezTo>
                    <a:pt x="648" y="171"/>
                    <a:pt x="648" y="171"/>
                    <a:pt x="648" y="171"/>
                  </a:cubicBezTo>
                  <a:cubicBezTo>
                    <a:pt x="647" y="171"/>
                    <a:pt x="647" y="170"/>
                    <a:pt x="645" y="169"/>
                  </a:cubicBezTo>
                  <a:cubicBezTo>
                    <a:pt x="636" y="190"/>
                    <a:pt x="627" y="212"/>
                    <a:pt x="619" y="235"/>
                  </a:cubicBezTo>
                  <a:cubicBezTo>
                    <a:pt x="619" y="233"/>
                    <a:pt x="621" y="226"/>
                    <a:pt x="621" y="224"/>
                  </a:cubicBezTo>
                  <a:cubicBezTo>
                    <a:pt x="621" y="198"/>
                    <a:pt x="635" y="185"/>
                    <a:pt x="645" y="169"/>
                  </a:cubicBezTo>
                  <a:cubicBezTo>
                    <a:pt x="646" y="165"/>
                    <a:pt x="649" y="161"/>
                    <a:pt x="651" y="160"/>
                  </a:cubicBezTo>
                  <a:cubicBezTo>
                    <a:pt x="651" y="160"/>
                    <a:pt x="651" y="161"/>
                    <a:pt x="651" y="163"/>
                  </a:cubicBezTo>
                  <a:cubicBezTo>
                    <a:pt x="657" y="145"/>
                    <a:pt x="657" y="145"/>
                    <a:pt x="657" y="145"/>
                  </a:cubicBezTo>
                  <a:cubicBezTo>
                    <a:pt x="648" y="155"/>
                    <a:pt x="642" y="168"/>
                    <a:pt x="634" y="178"/>
                  </a:cubicBezTo>
                  <a:cubicBezTo>
                    <a:pt x="638" y="160"/>
                    <a:pt x="645" y="145"/>
                    <a:pt x="650" y="128"/>
                  </a:cubicBezTo>
                  <a:cubicBezTo>
                    <a:pt x="653" y="120"/>
                    <a:pt x="654" y="134"/>
                    <a:pt x="656" y="137"/>
                  </a:cubicBezTo>
                  <a:close/>
                  <a:moveTo>
                    <a:pt x="619" y="136"/>
                  </a:moveTo>
                  <a:cubicBezTo>
                    <a:pt x="618" y="133"/>
                    <a:pt x="615" y="128"/>
                    <a:pt x="620" y="124"/>
                  </a:cubicBezTo>
                  <a:cubicBezTo>
                    <a:pt x="624" y="120"/>
                    <a:pt x="627" y="114"/>
                    <a:pt x="631" y="109"/>
                  </a:cubicBezTo>
                  <a:cubicBezTo>
                    <a:pt x="634" y="111"/>
                    <a:pt x="623" y="131"/>
                    <a:pt x="619" y="136"/>
                  </a:cubicBezTo>
                  <a:close/>
                  <a:moveTo>
                    <a:pt x="623" y="151"/>
                  </a:moveTo>
                  <a:cubicBezTo>
                    <a:pt x="643" y="122"/>
                    <a:pt x="643" y="122"/>
                    <a:pt x="643" y="122"/>
                  </a:cubicBezTo>
                  <a:cubicBezTo>
                    <a:pt x="649" y="128"/>
                    <a:pt x="640" y="144"/>
                    <a:pt x="637" y="150"/>
                  </a:cubicBezTo>
                  <a:cubicBezTo>
                    <a:pt x="631" y="159"/>
                    <a:pt x="630" y="171"/>
                    <a:pt x="626" y="180"/>
                  </a:cubicBezTo>
                  <a:cubicBezTo>
                    <a:pt x="626" y="169"/>
                    <a:pt x="619" y="157"/>
                    <a:pt x="623" y="151"/>
                  </a:cubicBezTo>
                  <a:close/>
                  <a:moveTo>
                    <a:pt x="643" y="107"/>
                  </a:moveTo>
                  <a:cubicBezTo>
                    <a:pt x="646" y="110"/>
                    <a:pt x="649" y="115"/>
                    <a:pt x="645" y="117"/>
                  </a:cubicBezTo>
                  <a:cubicBezTo>
                    <a:pt x="636" y="122"/>
                    <a:pt x="631" y="132"/>
                    <a:pt x="626" y="140"/>
                  </a:cubicBezTo>
                  <a:cubicBezTo>
                    <a:pt x="638" y="104"/>
                    <a:pt x="638" y="104"/>
                    <a:pt x="638" y="104"/>
                  </a:cubicBezTo>
                  <a:cubicBezTo>
                    <a:pt x="641" y="95"/>
                    <a:pt x="644" y="106"/>
                    <a:pt x="643" y="107"/>
                  </a:cubicBezTo>
                  <a:close/>
                  <a:moveTo>
                    <a:pt x="633" y="94"/>
                  </a:moveTo>
                  <a:cubicBezTo>
                    <a:pt x="632" y="98"/>
                    <a:pt x="630" y="106"/>
                    <a:pt x="625" y="111"/>
                  </a:cubicBezTo>
                  <a:cubicBezTo>
                    <a:pt x="624" y="105"/>
                    <a:pt x="629" y="99"/>
                    <a:pt x="629" y="92"/>
                  </a:cubicBezTo>
                  <a:cubicBezTo>
                    <a:pt x="628" y="87"/>
                    <a:pt x="635" y="90"/>
                    <a:pt x="633" y="94"/>
                  </a:cubicBezTo>
                  <a:close/>
                  <a:moveTo>
                    <a:pt x="610" y="76"/>
                  </a:moveTo>
                  <a:cubicBezTo>
                    <a:pt x="610" y="76"/>
                    <a:pt x="612" y="73"/>
                    <a:pt x="612" y="72"/>
                  </a:cubicBezTo>
                  <a:cubicBezTo>
                    <a:pt x="610" y="67"/>
                    <a:pt x="614" y="68"/>
                    <a:pt x="616" y="70"/>
                  </a:cubicBezTo>
                  <a:cubicBezTo>
                    <a:pt x="621" y="75"/>
                    <a:pt x="628" y="81"/>
                    <a:pt x="625" y="90"/>
                  </a:cubicBezTo>
                  <a:cubicBezTo>
                    <a:pt x="622" y="101"/>
                    <a:pt x="619" y="114"/>
                    <a:pt x="613" y="121"/>
                  </a:cubicBezTo>
                  <a:cubicBezTo>
                    <a:pt x="607" y="112"/>
                    <a:pt x="592" y="103"/>
                    <a:pt x="600" y="89"/>
                  </a:cubicBezTo>
                  <a:cubicBezTo>
                    <a:pt x="604" y="89"/>
                    <a:pt x="601" y="99"/>
                    <a:pt x="606" y="99"/>
                  </a:cubicBezTo>
                  <a:cubicBezTo>
                    <a:pt x="605" y="91"/>
                    <a:pt x="608" y="83"/>
                    <a:pt x="610" y="76"/>
                  </a:cubicBezTo>
                  <a:close/>
                  <a:moveTo>
                    <a:pt x="598" y="58"/>
                  </a:moveTo>
                  <a:cubicBezTo>
                    <a:pt x="600" y="55"/>
                    <a:pt x="605" y="61"/>
                    <a:pt x="605" y="64"/>
                  </a:cubicBezTo>
                  <a:cubicBezTo>
                    <a:pt x="605" y="68"/>
                    <a:pt x="599" y="81"/>
                    <a:pt x="597" y="86"/>
                  </a:cubicBezTo>
                  <a:cubicBezTo>
                    <a:pt x="595" y="81"/>
                    <a:pt x="599" y="74"/>
                    <a:pt x="600" y="67"/>
                  </a:cubicBezTo>
                  <a:cubicBezTo>
                    <a:pt x="595" y="73"/>
                    <a:pt x="590" y="85"/>
                    <a:pt x="590" y="94"/>
                  </a:cubicBezTo>
                  <a:cubicBezTo>
                    <a:pt x="585" y="89"/>
                    <a:pt x="579" y="86"/>
                    <a:pt x="576" y="81"/>
                  </a:cubicBezTo>
                  <a:cubicBezTo>
                    <a:pt x="583" y="74"/>
                    <a:pt x="589" y="65"/>
                    <a:pt x="598" y="58"/>
                  </a:cubicBezTo>
                  <a:close/>
                  <a:moveTo>
                    <a:pt x="593" y="56"/>
                  </a:moveTo>
                  <a:cubicBezTo>
                    <a:pt x="589" y="62"/>
                    <a:pt x="583" y="66"/>
                    <a:pt x="579" y="71"/>
                  </a:cubicBezTo>
                  <a:cubicBezTo>
                    <a:pt x="579" y="62"/>
                    <a:pt x="584" y="56"/>
                    <a:pt x="585" y="48"/>
                  </a:cubicBezTo>
                  <a:cubicBezTo>
                    <a:pt x="588" y="49"/>
                    <a:pt x="595" y="52"/>
                    <a:pt x="593" y="56"/>
                  </a:cubicBezTo>
                  <a:close/>
                  <a:moveTo>
                    <a:pt x="583" y="37"/>
                  </a:moveTo>
                  <a:cubicBezTo>
                    <a:pt x="571" y="32"/>
                    <a:pt x="557" y="24"/>
                    <a:pt x="541" y="22"/>
                  </a:cubicBezTo>
                  <a:cubicBezTo>
                    <a:pt x="540" y="22"/>
                    <a:pt x="538" y="19"/>
                    <a:pt x="537" y="18"/>
                  </a:cubicBezTo>
                  <a:cubicBezTo>
                    <a:pt x="556" y="20"/>
                    <a:pt x="570" y="28"/>
                    <a:pt x="583" y="37"/>
                  </a:cubicBezTo>
                  <a:close/>
                  <a:moveTo>
                    <a:pt x="550" y="33"/>
                  </a:moveTo>
                  <a:cubicBezTo>
                    <a:pt x="550" y="40"/>
                    <a:pt x="539" y="46"/>
                    <a:pt x="532" y="53"/>
                  </a:cubicBezTo>
                  <a:cubicBezTo>
                    <a:pt x="532" y="47"/>
                    <a:pt x="535" y="41"/>
                    <a:pt x="535" y="36"/>
                  </a:cubicBezTo>
                  <a:cubicBezTo>
                    <a:pt x="533" y="23"/>
                    <a:pt x="546" y="31"/>
                    <a:pt x="550" y="33"/>
                  </a:cubicBezTo>
                  <a:close/>
                  <a:moveTo>
                    <a:pt x="506" y="14"/>
                  </a:moveTo>
                  <a:cubicBezTo>
                    <a:pt x="536" y="16"/>
                    <a:pt x="536" y="16"/>
                    <a:pt x="536" y="16"/>
                  </a:cubicBezTo>
                  <a:cubicBezTo>
                    <a:pt x="527" y="20"/>
                    <a:pt x="516" y="17"/>
                    <a:pt x="506" y="15"/>
                  </a:cubicBezTo>
                  <a:lnTo>
                    <a:pt x="506" y="14"/>
                  </a:lnTo>
                  <a:close/>
                  <a:moveTo>
                    <a:pt x="516" y="24"/>
                  </a:moveTo>
                  <a:cubicBezTo>
                    <a:pt x="511" y="33"/>
                    <a:pt x="502" y="41"/>
                    <a:pt x="494" y="47"/>
                  </a:cubicBezTo>
                  <a:cubicBezTo>
                    <a:pt x="494" y="34"/>
                    <a:pt x="500" y="37"/>
                    <a:pt x="506" y="24"/>
                  </a:cubicBezTo>
                  <a:lnTo>
                    <a:pt x="516" y="24"/>
                  </a:lnTo>
                  <a:close/>
                  <a:moveTo>
                    <a:pt x="501" y="14"/>
                  </a:moveTo>
                  <a:cubicBezTo>
                    <a:pt x="495" y="15"/>
                    <a:pt x="488" y="15"/>
                    <a:pt x="483" y="13"/>
                  </a:cubicBezTo>
                  <a:cubicBezTo>
                    <a:pt x="482" y="12"/>
                    <a:pt x="482" y="11"/>
                    <a:pt x="481" y="11"/>
                  </a:cubicBezTo>
                  <a:lnTo>
                    <a:pt x="501" y="14"/>
                  </a:lnTo>
                  <a:close/>
                  <a:moveTo>
                    <a:pt x="465" y="22"/>
                  </a:moveTo>
                  <a:cubicBezTo>
                    <a:pt x="471" y="17"/>
                    <a:pt x="471" y="25"/>
                    <a:pt x="470" y="26"/>
                  </a:cubicBezTo>
                  <a:cubicBezTo>
                    <a:pt x="468" y="33"/>
                    <a:pt x="474" y="32"/>
                    <a:pt x="475" y="28"/>
                  </a:cubicBezTo>
                  <a:cubicBezTo>
                    <a:pt x="477" y="25"/>
                    <a:pt x="477" y="19"/>
                    <a:pt x="486" y="21"/>
                  </a:cubicBezTo>
                  <a:cubicBezTo>
                    <a:pt x="492" y="22"/>
                    <a:pt x="475" y="35"/>
                    <a:pt x="470" y="41"/>
                  </a:cubicBezTo>
                  <a:cubicBezTo>
                    <a:pt x="465" y="47"/>
                    <a:pt x="466" y="36"/>
                    <a:pt x="470" y="38"/>
                  </a:cubicBezTo>
                  <a:cubicBezTo>
                    <a:pt x="469" y="26"/>
                    <a:pt x="464" y="37"/>
                    <a:pt x="463" y="39"/>
                  </a:cubicBezTo>
                  <a:cubicBezTo>
                    <a:pt x="458" y="48"/>
                    <a:pt x="465" y="47"/>
                    <a:pt x="461" y="49"/>
                  </a:cubicBezTo>
                  <a:cubicBezTo>
                    <a:pt x="453" y="54"/>
                    <a:pt x="443" y="54"/>
                    <a:pt x="433" y="56"/>
                  </a:cubicBezTo>
                  <a:cubicBezTo>
                    <a:pt x="441" y="44"/>
                    <a:pt x="450" y="34"/>
                    <a:pt x="460" y="26"/>
                  </a:cubicBezTo>
                  <a:cubicBezTo>
                    <a:pt x="461" y="25"/>
                    <a:pt x="464" y="23"/>
                    <a:pt x="465" y="22"/>
                  </a:cubicBezTo>
                  <a:close/>
                  <a:moveTo>
                    <a:pt x="457" y="22"/>
                  </a:moveTo>
                  <a:cubicBezTo>
                    <a:pt x="445" y="32"/>
                    <a:pt x="434" y="44"/>
                    <a:pt x="427" y="58"/>
                  </a:cubicBezTo>
                  <a:cubicBezTo>
                    <a:pt x="426" y="59"/>
                    <a:pt x="425" y="59"/>
                    <a:pt x="424" y="59"/>
                  </a:cubicBezTo>
                  <a:cubicBezTo>
                    <a:pt x="429" y="55"/>
                    <a:pt x="421" y="54"/>
                    <a:pt x="421" y="57"/>
                  </a:cubicBezTo>
                  <a:cubicBezTo>
                    <a:pt x="419" y="58"/>
                    <a:pt x="419" y="58"/>
                    <a:pt x="419" y="58"/>
                  </a:cubicBezTo>
                  <a:cubicBezTo>
                    <a:pt x="419" y="55"/>
                    <a:pt x="418" y="55"/>
                    <a:pt x="418" y="58"/>
                  </a:cubicBezTo>
                  <a:cubicBezTo>
                    <a:pt x="418" y="62"/>
                    <a:pt x="418" y="62"/>
                    <a:pt x="418" y="62"/>
                  </a:cubicBezTo>
                  <a:cubicBezTo>
                    <a:pt x="387" y="95"/>
                    <a:pt x="357" y="135"/>
                    <a:pt x="338" y="180"/>
                  </a:cubicBezTo>
                  <a:cubicBezTo>
                    <a:pt x="352" y="149"/>
                    <a:pt x="366" y="117"/>
                    <a:pt x="379" y="83"/>
                  </a:cubicBezTo>
                  <a:cubicBezTo>
                    <a:pt x="384" y="89"/>
                    <a:pt x="379" y="94"/>
                    <a:pt x="380" y="99"/>
                  </a:cubicBezTo>
                  <a:cubicBezTo>
                    <a:pt x="392" y="89"/>
                    <a:pt x="402" y="69"/>
                    <a:pt x="412" y="56"/>
                  </a:cubicBezTo>
                  <a:cubicBezTo>
                    <a:pt x="418" y="49"/>
                    <a:pt x="424" y="42"/>
                    <a:pt x="431" y="34"/>
                  </a:cubicBezTo>
                  <a:cubicBezTo>
                    <a:pt x="431" y="45"/>
                    <a:pt x="431" y="45"/>
                    <a:pt x="431" y="45"/>
                  </a:cubicBezTo>
                  <a:cubicBezTo>
                    <a:pt x="434" y="37"/>
                    <a:pt x="440" y="28"/>
                    <a:pt x="445" y="22"/>
                  </a:cubicBezTo>
                  <a:cubicBezTo>
                    <a:pt x="446" y="21"/>
                    <a:pt x="453" y="22"/>
                    <a:pt x="457"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6"/>
            <p:cNvSpPr>
              <a:spLocks/>
            </p:cNvSpPr>
            <p:nvPr/>
          </p:nvSpPr>
          <p:spPr bwMode="auto">
            <a:xfrm>
              <a:off x="7281863" y="2617788"/>
              <a:ext cx="26988" cy="61913"/>
            </a:xfrm>
            <a:custGeom>
              <a:avLst/>
              <a:gdLst>
                <a:gd name="T0" fmla="*/ 1 w 13"/>
                <a:gd name="T1" fmla="*/ 21 h 31"/>
                <a:gd name="T2" fmla="*/ 4 w 13"/>
                <a:gd name="T3" fmla="*/ 28 h 31"/>
                <a:gd name="T4" fmla="*/ 13 w 13"/>
                <a:gd name="T5" fmla="*/ 8 h 31"/>
                <a:gd name="T6" fmla="*/ 13 w 13"/>
                <a:gd name="T7" fmla="*/ 0 h 31"/>
                <a:gd name="T8" fmla="*/ 1 w 13"/>
                <a:gd name="T9" fmla="*/ 21 h 31"/>
              </a:gdLst>
              <a:ahLst/>
              <a:cxnLst>
                <a:cxn ang="0">
                  <a:pos x="T0" y="T1"/>
                </a:cxn>
                <a:cxn ang="0">
                  <a:pos x="T2" y="T3"/>
                </a:cxn>
                <a:cxn ang="0">
                  <a:pos x="T4" y="T5"/>
                </a:cxn>
                <a:cxn ang="0">
                  <a:pos x="T6" y="T7"/>
                </a:cxn>
                <a:cxn ang="0">
                  <a:pos x="T8" y="T9"/>
                </a:cxn>
              </a:cxnLst>
              <a:rect l="0" t="0" r="r" b="b"/>
              <a:pathLst>
                <a:path w="13" h="31">
                  <a:moveTo>
                    <a:pt x="1" y="21"/>
                  </a:moveTo>
                  <a:cubicBezTo>
                    <a:pt x="0" y="23"/>
                    <a:pt x="1" y="31"/>
                    <a:pt x="4" y="28"/>
                  </a:cubicBezTo>
                  <a:cubicBezTo>
                    <a:pt x="9" y="24"/>
                    <a:pt x="10" y="15"/>
                    <a:pt x="13" y="8"/>
                  </a:cubicBezTo>
                  <a:cubicBezTo>
                    <a:pt x="10" y="6"/>
                    <a:pt x="13" y="3"/>
                    <a:pt x="13" y="0"/>
                  </a:cubicBezTo>
                  <a:cubicBezTo>
                    <a:pt x="8" y="6"/>
                    <a:pt x="6" y="14"/>
                    <a:pt x="1"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7"/>
            <p:cNvSpPr>
              <a:spLocks/>
            </p:cNvSpPr>
            <p:nvPr/>
          </p:nvSpPr>
          <p:spPr bwMode="auto">
            <a:xfrm>
              <a:off x="6383338" y="2874963"/>
              <a:ext cx="4763" cy="28575"/>
            </a:xfrm>
            <a:custGeom>
              <a:avLst/>
              <a:gdLst>
                <a:gd name="T0" fmla="*/ 0 w 3"/>
                <a:gd name="T1" fmla="*/ 0 h 14"/>
                <a:gd name="T2" fmla="*/ 0 w 3"/>
                <a:gd name="T3" fmla="*/ 14 h 14"/>
                <a:gd name="T4" fmla="*/ 0 w 3"/>
                <a:gd name="T5" fmla="*/ 0 h 14"/>
              </a:gdLst>
              <a:ahLst/>
              <a:cxnLst>
                <a:cxn ang="0">
                  <a:pos x="T0" y="T1"/>
                </a:cxn>
                <a:cxn ang="0">
                  <a:pos x="T2" y="T3"/>
                </a:cxn>
                <a:cxn ang="0">
                  <a:pos x="T4" y="T5"/>
                </a:cxn>
              </a:cxnLst>
              <a:rect l="0" t="0" r="r" b="b"/>
              <a:pathLst>
                <a:path w="3" h="14">
                  <a:moveTo>
                    <a:pt x="0" y="0"/>
                  </a:moveTo>
                  <a:cubicBezTo>
                    <a:pt x="0" y="14"/>
                    <a:pt x="0" y="14"/>
                    <a:pt x="0" y="14"/>
                  </a:cubicBezTo>
                  <a:cubicBezTo>
                    <a:pt x="2" y="11"/>
                    <a:pt x="3" y="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8"/>
            <p:cNvSpPr>
              <a:spLocks/>
            </p:cNvSpPr>
            <p:nvPr/>
          </p:nvSpPr>
          <p:spPr bwMode="auto">
            <a:xfrm>
              <a:off x="6919913" y="2300288"/>
              <a:ext cx="1588" cy="3175"/>
            </a:xfrm>
            <a:custGeom>
              <a:avLst/>
              <a:gdLst>
                <a:gd name="T0" fmla="*/ 0 w 1"/>
                <a:gd name="T1" fmla="*/ 0 h 2"/>
                <a:gd name="T2" fmla="*/ 1 w 1"/>
                <a:gd name="T3" fmla="*/ 2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cubicBezTo>
                    <a:pt x="0" y="0"/>
                    <a:pt x="1" y="1"/>
                    <a:pt x="1" y="2"/>
                  </a:cubicBezTo>
                  <a:cubicBezTo>
                    <a:pt x="1" y="1"/>
                    <a:pt x="1" y="1"/>
                    <a:pt x="1" y="1"/>
                  </a:cubicBezTo>
                  <a:cubicBezTo>
                    <a:pt x="1" y="1"/>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9"/>
            <p:cNvSpPr>
              <a:spLocks/>
            </p:cNvSpPr>
            <p:nvPr/>
          </p:nvSpPr>
          <p:spPr bwMode="auto">
            <a:xfrm>
              <a:off x="6916738" y="2301875"/>
              <a:ext cx="11113" cy="20638"/>
            </a:xfrm>
            <a:custGeom>
              <a:avLst/>
              <a:gdLst>
                <a:gd name="T0" fmla="*/ 0 w 5"/>
                <a:gd name="T1" fmla="*/ 3 h 10"/>
                <a:gd name="T2" fmla="*/ 2 w 5"/>
                <a:gd name="T3" fmla="*/ 0 h 10"/>
                <a:gd name="T4" fmla="*/ 2 w 5"/>
                <a:gd name="T5" fmla="*/ 1 h 10"/>
                <a:gd name="T6" fmla="*/ 0 w 5"/>
                <a:gd name="T7" fmla="*/ 3 h 10"/>
              </a:gdLst>
              <a:ahLst/>
              <a:cxnLst>
                <a:cxn ang="0">
                  <a:pos x="T0" y="T1"/>
                </a:cxn>
                <a:cxn ang="0">
                  <a:pos x="T2" y="T3"/>
                </a:cxn>
                <a:cxn ang="0">
                  <a:pos x="T4" y="T5"/>
                </a:cxn>
                <a:cxn ang="0">
                  <a:pos x="T6" y="T7"/>
                </a:cxn>
              </a:cxnLst>
              <a:rect l="0" t="0" r="r" b="b"/>
              <a:pathLst>
                <a:path w="5" h="10">
                  <a:moveTo>
                    <a:pt x="0" y="3"/>
                  </a:moveTo>
                  <a:cubicBezTo>
                    <a:pt x="1" y="10"/>
                    <a:pt x="5" y="4"/>
                    <a:pt x="2" y="0"/>
                  </a:cubicBezTo>
                  <a:cubicBezTo>
                    <a:pt x="2" y="0"/>
                    <a:pt x="2" y="0"/>
                    <a:pt x="2" y="1"/>
                  </a:cubicBezTo>
                  <a:cubicBezTo>
                    <a:pt x="2" y="1"/>
                    <a:pt x="1" y="2"/>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5" name="组合 30"/>
          <p:cNvGrpSpPr/>
          <p:nvPr/>
        </p:nvGrpSpPr>
        <p:grpSpPr>
          <a:xfrm>
            <a:off x="4250880" y="3532177"/>
            <a:ext cx="1073944" cy="876571"/>
            <a:chOff x="6183313" y="1962150"/>
            <a:chExt cx="1431925" cy="1168401"/>
          </a:xfrm>
          <a:solidFill>
            <a:schemeClr val="accent2"/>
          </a:solidFill>
        </p:grpSpPr>
        <p:sp>
          <p:nvSpPr>
            <p:cNvPr id="32" name="Freeform 5"/>
            <p:cNvSpPr>
              <a:spLocks noEditPoints="1"/>
            </p:cNvSpPr>
            <p:nvPr/>
          </p:nvSpPr>
          <p:spPr bwMode="auto">
            <a:xfrm>
              <a:off x="6183313" y="1962150"/>
              <a:ext cx="1431925" cy="1168401"/>
            </a:xfrm>
            <a:custGeom>
              <a:avLst/>
              <a:gdLst>
                <a:gd name="T0" fmla="*/ 43 w 710"/>
                <a:gd name="T1" fmla="*/ 578 h 578"/>
                <a:gd name="T2" fmla="*/ 448 w 710"/>
                <a:gd name="T3" fmla="*/ 6 h 578"/>
                <a:gd name="T4" fmla="*/ 382 w 710"/>
                <a:gd name="T5" fmla="*/ 84 h 578"/>
                <a:gd name="T6" fmla="*/ 367 w 710"/>
                <a:gd name="T7" fmla="*/ 55 h 578"/>
                <a:gd name="T8" fmla="*/ 367 w 710"/>
                <a:gd name="T9" fmla="*/ 57 h 578"/>
                <a:gd name="T10" fmla="*/ 325 w 710"/>
                <a:gd name="T11" fmla="*/ 171 h 578"/>
                <a:gd name="T12" fmla="*/ 497 w 710"/>
                <a:gd name="T13" fmla="*/ 69 h 578"/>
                <a:gd name="T14" fmla="*/ 570 w 710"/>
                <a:gd name="T15" fmla="*/ 280 h 578"/>
                <a:gd name="T16" fmla="*/ 484 w 710"/>
                <a:gd name="T17" fmla="*/ 62 h 578"/>
                <a:gd name="T18" fmla="*/ 484 w 710"/>
                <a:gd name="T19" fmla="*/ 49 h 578"/>
                <a:gd name="T20" fmla="*/ 560 w 710"/>
                <a:gd name="T21" fmla="*/ 53 h 578"/>
                <a:gd name="T22" fmla="*/ 501 w 710"/>
                <a:gd name="T23" fmla="*/ 49 h 578"/>
                <a:gd name="T24" fmla="*/ 592 w 710"/>
                <a:gd name="T25" fmla="*/ 108 h 578"/>
                <a:gd name="T26" fmla="*/ 423 w 710"/>
                <a:gd name="T27" fmla="*/ 308 h 578"/>
                <a:gd name="T28" fmla="*/ 373 w 710"/>
                <a:gd name="T29" fmla="*/ 262 h 578"/>
                <a:gd name="T30" fmla="*/ 357 w 710"/>
                <a:gd name="T31" fmla="*/ 247 h 578"/>
                <a:gd name="T32" fmla="*/ 329 w 710"/>
                <a:gd name="T33" fmla="*/ 259 h 578"/>
                <a:gd name="T34" fmla="*/ 352 w 710"/>
                <a:gd name="T35" fmla="*/ 199 h 578"/>
                <a:gd name="T36" fmla="*/ 201 w 710"/>
                <a:gd name="T37" fmla="*/ 352 h 578"/>
                <a:gd name="T38" fmla="*/ 206 w 710"/>
                <a:gd name="T39" fmla="*/ 359 h 578"/>
                <a:gd name="T40" fmla="*/ 151 w 710"/>
                <a:gd name="T41" fmla="*/ 392 h 578"/>
                <a:gd name="T42" fmla="*/ 50 w 710"/>
                <a:gd name="T43" fmla="*/ 471 h 578"/>
                <a:gd name="T44" fmla="*/ 12 w 710"/>
                <a:gd name="T45" fmla="*/ 507 h 578"/>
                <a:gd name="T46" fmla="*/ 37 w 710"/>
                <a:gd name="T47" fmla="*/ 549 h 578"/>
                <a:gd name="T48" fmla="*/ 46 w 710"/>
                <a:gd name="T49" fmla="*/ 554 h 578"/>
                <a:gd name="T50" fmla="*/ 54 w 710"/>
                <a:gd name="T51" fmla="*/ 545 h 578"/>
                <a:gd name="T52" fmla="*/ 120 w 710"/>
                <a:gd name="T53" fmla="*/ 505 h 578"/>
                <a:gd name="T54" fmla="*/ 177 w 710"/>
                <a:gd name="T55" fmla="*/ 461 h 578"/>
                <a:gd name="T56" fmla="*/ 155 w 710"/>
                <a:gd name="T57" fmla="*/ 474 h 578"/>
                <a:gd name="T58" fmla="*/ 202 w 710"/>
                <a:gd name="T59" fmla="*/ 443 h 578"/>
                <a:gd name="T60" fmla="*/ 211 w 710"/>
                <a:gd name="T61" fmla="*/ 411 h 578"/>
                <a:gd name="T62" fmla="*/ 225 w 710"/>
                <a:gd name="T63" fmla="*/ 404 h 578"/>
                <a:gd name="T64" fmla="*/ 264 w 710"/>
                <a:gd name="T65" fmla="*/ 410 h 578"/>
                <a:gd name="T66" fmla="*/ 376 w 710"/>
                <a:gd name="T67" fmla="*/ 267 h 578"/>
                <a:gd name="T68" fmla="*/ 399 w 710"/>
                <a:gd name="T69" fmla="*/ 295 h 578"/>
                <a:gd name="T70" fmla="*/ 414 w 710"/>
                <a:gd name="T71" fmla="*/ 303 h 578"/>
                <a:gd name="T72" fmla="*/ 448 w 710"/>
                <a:gd name="T73" fmla="*/ 318 h 578"/>
                <a:gd name="T74" fmla="*/ 451 w 710"/>
                <a:gd name="T75" fmla="*/ 356 h 578"/>
                <a:gd name="T76" fmla="*/ 498 w 710"/>
                <a:gd name="T77" fmla="*/ 358 h 578"/>
                <a:gd name="T78" fmla="*/ 556 w 710"/>
                <a:gd name="T79" fmla="*/ 310 h 578"/>
                <a:gd name="T80" fmla="*/ 551 w 710"/>
                <a:gd name="T81" fmla="*/ 354 h 578"/>
                <a:gd name="T82" fmla="*/ 657 w 710"/>
                <a:gd name="T83" fmla="*/ 247 h 578"/>
                <a:gd name="T84" fmla="*/ 601 w 710"/>
                <a:gd name="T85" fmla="*/ 319 h 578"/>
                <a:gd name="T86" fmla="*/ 643 w 710"/>
                <a:gd name="T87" fmla="*/ 287 h 578"/>
                <a:gd name="T88" fmla="*/ 645 w 710"/>
                <a:gd name="T89" fmla="*/ 169 h 578"/>
                <a:gd name="T90" fmla="*/ 620 w 710"/>
                <a:gd name="T91" fmla="*/ 124 h 578"/>
                <a:gd name="T92" fmla="*/ 643 w 710"/>
                <a:gd name="T93" fmla="*/ 107 h 578"/>
                <a:gd name="T94" fmla="*/ 633 w 710"/>
                <a:gd name="T95" fmla="*/ 94 h 578"/>
                <a:gd name="T96" fmla="*/ 610 w 710"/>
                <a:gd name="T97" fmla="*/ 76 h 578"/>
                <a:gd name="T98" fmla="*/ 593 w 710"/>
                <a:gd name="T99" fmla="*/ 56 h 578"/>
                <a:gd name="T100" fmla="*/ 550 w 710"/>
                <a:gd name="T101" fmla="*/ 33 h 578"/>
                <a:gd name="T102" fmla="*/ 516 w 710"/>
                <a:gd name="T103" fmla="*/ 24 h 578"/>
                <a:gd name="T104" fmla="*/ 465 w 710"/>
                <a:gd name="T105" fmla="*/ 22 h 578"/>
                <a:gd name="T106" fmla="*/ 433 w 710"/>
                <a:gd name="T107" fmla="*/ 56 h 578"/>
                <a:gd name="T108" fmla="*/ 418 w 710"/>
                <a:gd name="T109" fmla="*/ 58 h 578"/>
                <a:gd name="T110" fmla="*/ 445 w 710"/>
                <a:gd name="T111" fmla="*/ 22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0" h="578">
                  <a:moveTo>
                    <a:pt x="442" y="8"/>
                  </a:moveTo>
                  <a:cubicBezTo>
                    <a:pt x="404" y="15"/>
                    <a:pt x="374" y="34"/>
                    <a:pt x="348" y="54"/>
                  </a:cubicBezTo>
                  <a:cubicBezTo>
                    <a:pt x="304" y="88"/>
                    <a:pt x="282" y="177"/>
                    <a:pt x="309" y="247"/>
                  </a:cubicBezTo>
                  <a:cubicBezTo>
                    <a:pt x="302" y="249"/>
                    <a:pt x="297" y="255"/>
                    <a:pt x="291" y="260"/>
                  </a:cubicBezTo>
                  <a:cubicBezTo>
                    <a:pt x="250" y="294"/>
                    <a:pt x="205" y="326"/>
                    <a:pt x="174" y="366"/>
                  </a:cubicBezTo>
                  <a:cubicBezTo>
                    <a:pt x="110" y="407"/>
                    <a:pt x="56" y="454"/>
                    <a:pt x="5" y="504"/>
                  </a:cubicBezTo>
                  <a:cubicBezTo>
                    <a:pt x="2" y="507"/>
                    <a:pt x="0" y="513"/>
                    <a:pt x="2" y="518"/>
                  </a:cubicBezTo>
                  <a:cubicBezTo>
                    <a:pt x="11" y="542"/>
                    <a:pt x="25" y="563"/>
                    <a:pt x="43" y="578"/>
                  </a:cubicBezTo>
                  <a:cubicBezTo>
                    <a:pt x="82" y="545"/>
                    <a:pt x="82" y="545"/>
                    <a:pt x="82" y="545"/>
                  </a:cubicBezTo>
                  <a:cubicBezTo>
                    <a:pt x="136" y="501"/>
                    <a:pt x="193" y="462"/>
                    <a:pt x="247" y="415"/>
                  </a:cubicBezTo>
                  <a:cubicBezTo>
                    <a:pt x="255" y="420"/>
                    <a:pt x="269" y="422"/>
                    <a:pt x="277" y="416"/>
                  </a:cubicBezTo>
                  <a:cubicBezTo>
                    <a:pt x="309" y="390"/>
                    <a:pt x="344" y="363"/>
                    <a:pt x="374" y="332"/>
                  </a:cubicBezTo>
                  <a:cubicBezTo>
                    <a:pt x="397" y="350"/>
                    <a:pt x="425" y="361"/>
                    <a:pt x="458" y="366"/>
                  </a:cubicBezTo>
                  <a:cubicBezTo>
                    <a:pt x="547" y="378"/>
                    <a:pt x="619" y="350"/>
                    <a:pt x="649" y="293"/>
                  </a:cubicBezTo>
                  <a:cubicBezTo>
                    <a:pt x="710" y="209"/>
                    <a:pt x="660" y="74"/>
                    <a:pt x="594" y="31"/>
                  </a:cubicBezTo>
                  <a:cubicBezTo>
                    <a:pt x="559" y="8"/>
                    <a:pt x="502" y="0"/>
                    <a:pt x="448" y="6"/>
                  </a:cubicBezTo>
                  <a:cubicBezTo>
                    <a:pt x="447" y="6"/>
                    <a:pt x="443" y="7"/>
                    <a:pt x="442" y="8"/>
                  </a:cubicBezTo>
                  <a:close/>
                  <a:moveTo>
                    <a:pt x="436" y="23"/>
                  </a:moveTo>
                  <a:cubicBezTo>
                    <a:pt x="422" y="34"/>
                    <a:pt x="411" y="50"/>
                    <a:pt x="399" y="67"/>
                  </a:cubicBezTo>
                  <a:cubicBezTo>
                    <a:pt x="403" y="54"/>
                    <a:pt x="412" y="45"/>
                    <a:pt x="414" y="35"/>
                  </a:cubicBezTo>
                  <a:cubicBezTo>
                    <a:pt x="415" y="31"/>
                    <a:pt x="414" y="27"/>
                    <a:pt x="409" y="29"/>
                  </a:cubicBezTo>
                  <a:cubicBezTo>
                    <a:pt x="415" y="22"/>
                    <a:pt x="426" y="23"/>
                    <a:pt x="436" y="23"/>
                  </a:cubicBezTo>
                  <a:close/>
                  <a:moveTo>
                    <a:pt x="408" y="38"/>
                  </a:moveTo>
                  <a:cubicBezTo>
                    <a:pt x="382" y="84"/>
                    <a:pt x="382" y="84"/>
                    <a:pt x="382" y="84"/>
                  </a:cubicBezTo>
                  <a:cubicBezTo>
                    <a:pt x="386" y="64"/>
                    <a:pt x="395" y="46"/>
                    <a:pt x="408" y="32"/>
                  </a:cubicBezTo>
                  <a:cubicBezTo>
                    <a:pt x="408" y="32"/>
                    <a:pt x="409" y="36"/>
                    <a:pt x="408" y="38"/>
                  </a:cubicBezTo>
                  <a:close/>
                  <a:moveTo>
                    <a:pt x="397" y="31"/>
                  </a:moveTo>
                  <a:cubicBezTo>
                    <a:pt x="382" y="56"/>
                    <a:pt x="363" y="86"/>
                    <a:pt x="348" y="113"/>
                  </a:cubicBezTo>
                  <a:cubicBezTo>
                    <a:pt x="361" y="88"/>
                    <a:pt x="371" y="59"/>
                    <a:pt x="385" y="39"/>
                  </a:cubicBezTo>
                  <a:cubicBezTo>
                    <a:pt x="387" y="35"/>
                    <a:pt x="393" y="33"/>
                    <a:pt x="397" y="31"/>
                  </a:cubicBezTo>
                  <a:close/>
                  <a:moveTo>
                    <a:pt x="376" y="43"/>
                  </a:moveTo>
                  <a:cubicBezTo>
                    <a:pt x="382" y="42"/>
                    <a:pt x="370" y="53"/>
                    <a:pt x="367" y="55"/>
                  </a:cubicBezTo>
                  <a:cubicBezTo>
                    <a:pt x="372" y="52"/>
                    <a:pt x="370" y="45"/>
                    <a:pt x="376" y="43"/>
                  </a:cubicBezTo>
                  <a:close/>
                  <a:moveTo>
                    <a:pt x="348" y="65"/>
                  </a:moveTo>
                  <a:cubicBezTo>
                    <a:pt x="337" y="89"/>
                    <a:pt x="328" y="111"/>
                    <a:pt x="314" y="135"/>
                  </a:cubicBezTo>
                  <a:cubicBezTo>
                    <a:pt x="314" y="131"/>
                    <a:pt x="310" y="135"/>
                    <a:pt x="313" y="136"/>
                  </a:cubicBezTo>
                  <a:cubicBezTo>
                    <a:pt x="309" y="143"/>
                    <a:pt x="308" y="153"/>
                    <a:pt x="308" y="162"/>
                  </a:cubicBezTo>
                  <a:cubicBezTo>
                    <a:pt x="308" y="166"/>
                    <a:pt x="314" y="163"/>
                    <a:pt x="313" y="160"/>
                  </a:cubicBezTo>
                  <a:cubicBezTo>
                    <a:pt x="318" y="137"/>
                    <a:pt x="328" y="121"/>
                    <a:pt x="337" y="103"/>
                  </a:cubicBezTo>
                  <a:cubicBezTo>
                    <a:pt x="345" y="86"/>
                    <a:pt x="357" y="72"/>
                    <a:pt x="367" y="57"/>
                  </a:cubicBezTo>
                  <a:cubicBezTo>
                    <a:pt x="320" y="157"/>
                    <a:pt x="320" y="157"/>
                    <a:pt x="320" y="157"/>
                  </a:cubicBezTo>
                  <a:cubicBezTo>
                    <a:pt x="316" y="152"/>
                    <a:pt x="315" y="158"/>
                    <a:pt x="313" y="160"/>
                  </a:cubicBezTo>
                  <a:cubicBezTo>
                    <a:pt x="318" y="164"/>
                    <a:pt x="318" y="164"/>
                    <a:pt x="318" y="164"/>
                  </a:cubicBezTo>
                  <a:cubicBezTo>
                    <a:pt x="313" y="173"/>
                    <a:pt x="308" y="185"/>
                    <a:pt x="306" y="195"/>
                  </a:cubicBezTo>
                  <a:cubicBezTo>
                    <a:pt x="297" y="137"/>
                    <a:pt x="321" y="91"/>
                    <a:pt x="348" y="65"/>
                  </a:cubicBezTo>
                  <a:close/>
                  <a:moveTo>
                    <a:pt x="306" y="200"/>
                  </a:moveTo>
                  <a:cubicBezTo>
                    <a:pt x="313" y="206"/>
                    <a:pt x="313" y="193"/>
                    <a:pt x="320" y="196"/>
                  </a:cubicBezTo>
                  <a:cubicBezTo>
                    <a:pt x="317" y="184"/>
                    <a:pt x="320" y="180"/>
                    <a:pt x="325" y="171"/>
                  </a:cubicBezTo>
                  <a:cubicBezTo>
                    <a:pt x="340" y="141"/>
                    <a:pt x="355" y="112"/>
                    <a:pt x="372" y="84"/>
                  </a:cubicBezTo>
                  <a:cubicBezTo>
                    <a:pt x="352" y="132"/>
                    <a:pt x="331" y="183"/>
                    <a:pt x="310" y="228"/>
                  </a:cubicBezTo>
                  <a:lnTo>
                    <a:pt x="306" y="200"/>
                  </a:lnTo>
                  <a:close/>
                  <a:moveTo>
                    <a:pt x="365" y="167"/>
                  </a:moveTo>
                  <a:cubicBezTo>
                    <a:pt x="365" y="167"/>
                    <a:pt x="366" y="168"/>
                    <a:pt x="366" y="168"/>
                  </a:cubicBezTo>
                  <a:cubicBezTo>
                    <a:pt x="372" y="157"/>
                    <a:pt x="373" y="141"/>
                    <a:pt x="378" y="132"/>
                  </a:cubicBezTo>
                  <a:cubicBezTo>
                    <a:pt x="378" y="132"/>
                    <a:pt x="379" y="131"/>
                    <a:pt x="380" y="131"/>
                  </a:cubicBezTo>
                  <a:cubicBezTo>
                    <a:pt x="402" y="95"/>
                    <a:pt x="440" y="68"/>
                    <a:pt x="497" y="69"/>
                  </a:cubicBezTo>
                  <a:cubicBezTo>
                    <a:pt x="495" y="61"/>
                    <a:pt x="498" y="69"/>
                    <a:pt x="500" y="68"/>
                  </a:cubicBezTo>
                  <a:cubicBezTo>
                    <a:pt x="553" y="72"/>
                    <a:pt x="593" y="105"/>
                    <a:pt x="601" y="160"/>
                  </a:cubicBezTo>
                  <a:cubicBezTo>
                    <a:pt x="606" y="198"/>
                    <a:pt x="599" y="237"/>
                    <a:pt x="586" y="264"/>
                  </a:cubicBezTo>
                  <a:cubicBezTo>
                    <a:pt x="585" y="264"/>
                    <a:pt x="584" y="265"/>
                    <a:pt x="584" y="265"/>
                  </a:cubicBezTo>
                  <a:cubicBezTo>
                    <a:pt x="584" y="262"/>
                    <a:pt x="583" y="262"/>
                    <a:pt x="583" y="265"/>
                  </a:cubicBezTo>
                  <a:cubicBezTo>
                    <a:pt x="581" y="267"/>
                    <a:pt x="581" y="267"/>
                    <a:pt x="581" y="267"/>
                  </a:cubicBezTo>
                  <a:cubicBezTo>
                    <a:pt x="580" y="268"/>
                    <a:pt x="580" y="268"/>
                    <a:pt x="580" y="268"/>
                  </a:cubicBezTo>
                  <a:cubicBezTo>
                    <a:pt x="570" y="280"/>
                    <a:pt x="570" y="280"/>
                    <a:pt x="570" y="280"/>
                  </a:cubicBezTo>
                  <a:cubicBezTo>
                    <a:pt x="571" y="279"/>
                    <a:pt x="571" y="279"/>
                    <a:pt x="571" y="279"/>
                  </a:cubicBezTo>
                  <a:cubicBezTo>
                    <a:pt x="557" y="303"/>
                    <a:pt x="518" y="317"/>
                    <a:pt x="479" y="309"/>
                  </a:cubicBezTo>
                  <a:cubicBezTo>
                    <a:pt x="419" y="309"/>
                    <a:pt x="391" y="275"/>
                    <a:pt x="373" y="231"/>
                  </a:cubicBezTo>
                  <a:cubicBezTo>
                    <a:pt x="368" y="219"/>
                    <a:pt x="359" y="193"/>
                    <a:pt x="366" y="183"/>
                  </a:cubicBezTo>
                  <a:cubicBezTo>
                    <a:pt x="362" y="179"/>
                    <a:pt x="363" y="174"/>
                    <a:pt x="364" y="171"/>
                  </a:cubicBezTo>
                  <a:cubicBezTo>
                    <a:pt x="365" y="170"/>
                    <a:pt x="365" y="169"/>
                    <a:pt x="366" y="169"/>
                  </a:cubicBezTo>
                  <a:cubicBezTo>
                    <a:pt x="366" y="168"/>
                    <a:pt x="365" y="167"/>
                    <a:pt x="365" y="167"/>
                  </a:cubicBezTo>
                  <a:close/>
                  <a:moveTo>
                    <a:pt x="484" y="62"/>
                  </a:moveTo>
                  <a:cubicBezTo>
                    <a:pt x="467" y="62"/>
                    <a:pt x="467" y="62"/>
                    <a:pt x="467" y="62"/>
                  </a:cubicBezTo>
                  <a:cubicBezTo>
                    <a:pt x="447" y="65"/>
                    <a:pt x="430" y="73"/>
                    <a:pt x="415" y="81"/>
                  </a:cubicBezTo>
                  <a:cubicBezTo>
                    <a:pt x="418" y="72"/>
                    <a:pt x="430" y="65"/>
                    <a:pt x="442" y="64"/>
                  </a:cubicBezTo>
                  <a:cubicBezTo>
                    <a:pt x="450" y="63"/>
                    <a:pt x="459" y="61"/>
                    <a:pt x="467" y="62"/>
                  </a:cubicBezTo>
                  <a:cubicBezTo>
                    <a:pt x="472" y="60"/>
                    <a:pt x="479" y="59"/>
                    <a:pt x="484" y="62"/>
                  </a:cubicBezTo>
                  <a:close/>
                  <a:moveTo>
                    <a:pt x="469" y="48"/>
                  </a:moveTo>
                  <a:cubicBezTo>
                    <a:pt x="478" y="40"/>
                    <a:pt x="486" y="30"/>
                    <a:pt x="497" y="23"/>
                  </a:cubicBezTo>
                  <a:cubicBezTo>
                    <a:pt x="499" y="30"/>
                    <a:pt x="490" y="40"/>
                    <a:pt x="484" y="49"/>
                  </a:cubicBezTo>
                  <a:lnTo>
                    <a:pt x="469" y="48"/>
                  </a:lnTo>
                  <a:close/>
                  <a:moveTo>
                    <a:pt x="579" y="42"/>
                  </a:moveTo>
                  <a:cubicBezTo>
                    <a:pt x="580" y="54"/>
                    <a:pt x="572" y="69"/>
                    <a:pt x="571" y="78"/>
                  </a:cubicBezTo>
                  <a:cubicBezTo>
                    <a:pt x="562" y="69"/>
                    <a:pt x="550" y="64"/>
                    <a:pt x="536" y="58"/>
                  </a:cubicBezTo>
                  <a:cubicBezTo>
                    <a:pt x="557" y="36"/>
                    <a:pt x="557" y="36"/>
                    <a:pt x="557" y="36"/>
                  </a:cubicBezTo>
                  <a:cubicBezTo>
                    <a:pt x="560" y="41"/>
                    <a:pt x="552" y="52"/>
                    <a:pt x="552" y="62"/>
                  </a:cubicBezTo>
                  <a:cubicBezTo>
                    <a:pt x="563" y="63"/>
                    <a:pt x="570" y="48"/>
                    <a:pt x="579" y="42"/>
                  </a:cubicBezTo>
                  <a:close/>
                  <a:moveTo>
                    <a:pt x="560" y="53"/>
                  </a:moveTo>
                  <a:cubicBezTo>
                    <a:pt x="560" y="48"/>
                    <a:pt x="563" y="44"/>
                    <a:pt x="565" y="40"/>
                  </a:cubicBezTo>
                  <a:cubicBezTo>
                    <a:pt x="567" y="38"/>
                    <a:pt x="571" y="40"/>
                    <a:pt x="572" y="43"/>
                  </a:cubicBezTo>
                  <a:lnTo>
                    <a:pt x="560" y="53"/>
                  </a:lnTo>
                  <a:close/>
                  <a:moveTo>
                    <a:pt x="545" y="71"/>
                  </a:moveTo>
                  <a:cubicBezTo>
                    <a:pt x="536" y="70"/>
                    <a:pt x="526" y="67"/>
                    <a:pt x="518" y="62"/>
                  </a:cubicBezTo>
                  <a:cubicBezTo>
                    <a:pt x="527" y="62"/>
                    <a:pt x="537" y="66"/>
                    <a:pt x="545" y="71"/>
                  </a:cubicBezTo>
                  <a:close/>
                  <a:moveTo>
                    <a:pt x="526" y="55"/>
                  </a:moveTo>
                  <a:cubicBezTo>
                    <a:pt x="501" y="49"/>
                    <a:pt x="501" y="49"/>
                    <a:pt x="501" y="49"/>
                  </a:cubicBezTo>
                  <a:cubicBezTo>
                    <a:pt x="508" y="39"/>
                    <a:pt x="516" y="30"/>
                    <a:pt x="527" y="26"/>
                  </a:cubicBezTo>
                  <a:cubicBezTo>
                    <a:pt x="530" y="25"/>
                    <a:pt x="531" y="29"/>
                    <a:pt x="531" y="31"/>
                  </a:cubicBezTo>
                  <a:cubicBezTo>
                    <a:pt x="531" y="40"/>
                    <a:pt x="523" y="45"/>
                    <a:pt x="526" y="55"/>
                  </a:cubicBezTo>
                  <a:close/>
                  <a:moveTo>
                    <a:pt x="592" y="108"/>
                  </a:moveTo>
                  <a:cubicBezTo>
                    <a:pt x="633" y="149"/>
                    <a:pt x="620" y="253"/>
                    <a:pt x="579" y="286"/>
                  </a:cubicBezTo>
                  <a:cubicBezTo>
                    <a:pt x="578" y="286"/>
                    <a:pt x="572" y="290"/>
                    <a:pt x="570" y="291"/>
                  </a:cubicBezTo>
                  <a:cubicBezTo>
                    <a:pt x="614" y="260"/>
                    <a:pt x="621" y="163"/>
                    <a:pt x="592" y="111"/>
                  </a:cubicBezTo>
                  <a:cubicBezTo>
                    <a:pt x="591" y="111"/>
                    <a:pt x="591" y="109"/>
                    <a:pt x="592" y="108"/>
                  </a:cubicBezTo>
                  <a:close/>
                  <a:moveTo>
                    <a:pt x="480" y="320"/>
                  </a:moveTo>
                  <a:cubicBezTo>
                    <a:pt x="493" y="321"/>
                    <a:pt x="493" y="321"/>
                    <a:pt x="493" y="321"/>
                  </a:cubicBezTo>
                  <a:cubicBezTo>
                    <a:pt x="491" y="327"/>
                    <a:pt x="482" y="336"/>
                    <a:pt x="477" y="344"/>
                  </a:cubicBezTo>
                  <a:cubicBezTo>
                    <a:pt x="477" y="336"/>
                    <a:pt x="482" y="330"/>
                    <a:pt x="482" y="325"/>
                  </a:cubicBezTo>
                  <a:cubicBezTo>
                    <a:pt x="482" y="323"/>
                    <a:pt x="481" y="321"/>
                    <a:pt x="480" y="320"/>
                  </a:cubicBezTo>
                  <a:close/>
                  <a:moveTo>
                    <a:pt x="430" y="316"/>
                  </a:moveTo>
                  <a:cubicBezTo>
                    <a:pt x="427" y="320"/>
                    <a:pt x="425" y="325"/>
                    <a:pt x="422" y="328"/>
                  </a:cubicBezTo>
                  <a:cubicBezTo>
                    <a:pt x="423" y="308"/>
                    <a:pt x="423" y="308"/>
                    <a:pt x="423" y="308"/>
                  </a:cubicBezTo>
                  <a:cubicBezTo>
                    <a:pt x="425" y="310"/>
                    <a:pt x="434" y="310"/>
                    <a:pt x="430" y="316"/>
                  </a:cubicBezTo>
                  <a:close/>
                  <a:moveTo>
                    <a:pt x="387" y="286"/>
                  </a:moveTo>
                  <a:cubicBezTo>
                    <a:pt x="387" y="290"/>
                    <a:pt x="387" y="290"/>
                    <a:pt x="387" y="290"/>
                  </a:cubicBezTo>
                  <a:cubicBezTo>
                    <a:pt x="386" y="290"/>
                    <a:pt x="386" y="290"/>
                    <a:pt x="386" y="290"/>
                  </a:cubicBezTo>
                  <a:cubicBezTo>
                    <a:pt x="376" y="307"/>
                    <a:pt x="376" y="307"/>
                    <a:pt x="376" y="307"/>
                  </a:cubicBezTo>
                  <a:cubicBezTo>
                    <a:pt x="378" y="296"/>
                    <a:pt x="381" y="285"/>
                    <a:pt x="384" y="278"/>
                  </a:cubicBezTo>
                  <a:cubicBezTo>
                    <a:pt x="387" y="278"/>
                    <a:pt x="393" y="285"/>
                    <a:pt x="387" y="286"/>
                  </a:cubicBezTo>
                  <a:close/>
                  <a:moveTo>
                    <a:pt x="373" y="262"/>
                  </a:moveTo>
                  <a:cubicBezTo>
                    <a:pt x="371" y="272"/>
                    <a:pt x="366" y="281"/>
                    <a:pt x="359" y="288"/>
                  </a:cubicBezTo>
                  <a:cubicBezTo>
                    <a:pt x="361" y="276"/>
                    <a:pt x="365" y="264"/>
                    <a:pt x="369" y="254"/>
                  </a:cubicBezTo>
                  <a:cubicBezTo>
                    <a:pt x="370" y="257"/>
                    <a:pt x="374" y="260"/>
                    <a:pt x="373" y="262"/>
                  </a:cubicBezTo>
                  <a:close/>
                  <a:moveTo>
                    <a:pt x="356" y="276"/>
                  </a:moveTo>
                  <a:cubicBezTo>
                    <a:pt x="355" y="277"/>
                    <a:pt x="358" y="281"/>
                    <a:pt x="356" y="283"/>
                  </a:cubicBezTo>
                  <a:cubicBezTo>
                    <a:pt x="353" y="279"/>
                    <a:pt x="354" y="293"/>
                    <a:pt x="352" y="297"/>
                  </a:cubicBezTo>
                  <a:cubicBezTo>
                    <a:pt x="346" y="291"/>
                    <a:pt x="338" y="286"/>
                    <a:pt x="342" y="276"/>
                  </a:cubicBezTo>
                  <a:cubicBezTo>
                    <a:pt x="345" y="267"/>
                    <a:pt x="352" y="252"/>
                    <a:pt x="357" y="247"/>
                  </a:cubicBezTo>
                  <a:cubicBezTo>
                    <a:pt x="358" y="246"/>
                    <a:pt x="361" y="243"/>
                    <a:pt x="363" y="240"/>
                  </a:cubicBezTo>
                  <a:cubicBezTo>
                    <a:pt x="365" y="253"/>
                    <a:pt x="362" y="265"/>
                    <a:pt x="356" y="276"/>
                  </a:cubicBezTo>
                  <a:close/>
                  <a:moveTo>
                    <a:pt x="341" y="267"/>
                  </a:moveTo>
                  <a:cubicBezTo>
                    <a:pt x="352" y="224"/>
                    <a:pt x="352" y="224"/>
                    <a:pt x="352" y="224"/>
                  </a:cubicBezTo>
                  <a:cubicBezTo>
                    <a:pt x="343" y="226"/>
                    <a:pt x="344" y="235"/>
                    <a:pt x="342" y="241"/>
                  </a:cubicBezTo>
                  <a:cubicBezTo>
                    <a:pt x="341" y="243"/>
                    <a:pt x="342" y="244"/>
                    <a:pt x="343" y="242"/>
                  </a:cubicBezTo>
                  <a:cubicBezTo>
                    <a:pt x="339" y="248"/>
                    <a:pt x="334" y="265"/>
                    <a:pt x="332" y="272"/>
                  </a:cubicBezTo>
                  <a:cubicBezTo>
                    <a:pt x="330" y="270"/>
                    <a:pt x="318" y="259"/>
                    <a:pt x="329" y="259"/>
                  </a:cubicBezTo>
                  <a:cubicBezTo>
                    <a:pt x="334" y="243"/>
                    <a:pt x="340" y="226"/>
                    <a:pt x="349" y="213"/>
                  </a:cubicBezTo>
                  <a:cubicBezTo>
                    <a:pt x="352" y="216"/>
                    <a:pt x="349" y="221"/>
                    <a:pt x="353" y="223"/>
                  </a:cubicBezTo>
                  <a:cubicBezTo>
                    <a:pt x="355" y="215"/>
                    <a:pt x="355" y="215"/>
                    <a:pt x="355" y="215"/>
                  </a:cubicBezTo>
                  <a:cubicBezTo>
                    <a:pt x="361" y="234"/>
                    <a:pt x="361" y="234"/>
                    <a:pt x="361" y="234"/>
                  </a:cubicBezTo>
                  <a:cubicBezTo>
                    <a:pt x="353" y="242"/>
                    <a:pt x="345" y="257"/>
                    <a:pt x="341" y="267"/>
                  </a:cubicBezTo>
                  <a:close/>
                  <a:moveTo>
                    <a:pt x="340" y="222"/>
                  </a:moveTo>
                  <a:cubicBezTo>
                    <a:pt x="341" y="210"/>
                    <a:pt x="348" y="197"/>
                    <a:pt x="351" y="184"/>
                  </a:cubicBezTo>
                  <a:cubicBezTo>
                    <a:pt x="352" y="185"/>
                    <a:pt x="355" y="196"/>
                    <a:pt x="352" y="199"/>
                  </a:cubicBezTo>
                  <a:cubicBezTo>
                    <a:pt x="346" y="206"/>
                    <a:pt x="343" y="215"/>
                    <a:pt x="340" y="222"/>
                  </a:cubicBezTo>
                  <a:close/>
                  <a:moveTo>
                    <a:pt x="347" y="179"/>
                  </a:moveTo>
                  <a:cubicBezTo>
                    <a:pt x="338" y="204"/>
                    <a:pt x="329" y="225"/>
                    <a:pt x="323" y="249"/>
                  </a:cubicBezTo>
                  <a:cubicBezTo>
                    <a:pt x="321" y="244"/>
                    <a:pt x="315" y="241"/>
                    <a:pt x="317" y="236"/>
                  </a:cubicBezTo>
                  <a:cubicBezTo>
                    <a:pt x="327" y="211"/>
                    <a:pt x="339" y="186"/>
                    <a:pt x="353" y="165"/>
                  </a:cubicBezTo>
                  <a:cubicBezTo>
                    <a:pt x="356" y="171"/>
                    <a:pt x="348" y="188"/>
                    <a:pt x="347" y="179"/>
                  </a:cubicBezTo>
                  <a:close/>
                  <a:moveTo>
                    <a:pt x="198" y="350"/>
                  </a:moveTo>
                  <a:cubicBezTo>
                    <a:pt x="199" y="349"/>
                    <a:pt x="203" y="349"/>
                    <a:pt x="201" y="352"/>
                  </a:cubicBezTo>
                  <a:cubicBezTo>
                    <a:pt x="193" y="353"/>
                    <a:pt x="193" y="353"/>
                    <a:pt x="193" y="353"/>
                  </a:cubicBezTo>
                  <a:cubicBezTo>
                    <a:pt x="194" y="351"/>
                    <a:pt x="196" y="351"/>
                    <a:pt x="198" y="350"/>
                  </a:cubicBezTo>
                  <a:close/>
                  <a:moveTo>
                    <a:pt x="206" y="359"/>
                  </a:moveTo>
                  <a:cubicBezTo>
                    <a:pt x="198" y="384"/>
                    <a:pt x="191" y="408"/>
                    <a:pt x="188" y="440"/>
                  </a:cubicBezTo>
                  <a:cubicBezTo>
                    <a:pt x="185" y="435"/>
                    <a:pt x="187" y="432"/>
                    <a:pt x="187" y="428"/>
                  </a:cubicBezTo>
                  <a:cubicBezTo>
                    <a:pt x="185" y="416"/>
                    <a:pt x="189" y="388"/>
                    <a:pt x="188" y="371"/>
                  </a:cubicBezTo>
                  <a:cubicBezTo>
                    <a:pt x="182" y="371"/>
                    <a:pt x="182" y="371"/>
                    <a:pt x="182" y="371"/>
                  </a:cubicBezTo>
                  <a:cubicBezTo>
                    <a:pt x="189" y="366"/>
                    <a:pt x="197" y="361"/>
                    <a:pt x="206" y="359"/>
                  </a:cubicBezTo>
                  <a:close/>
                  <a:moveTo>
                    <a:pt x="160" y="393"/>
                  </a:moveTo>
                  <a:cubicBezTo>
                    <a:pt x="161" y="382"/>
                    <a:pt x="173" y="377"/>
                    <a:pt x="182" y="372"/>
                  </a:cubicBezTo>
                  <a:cubicBezTo>
                    <a:pt x="172" y="397"/>
                    <a:pt x="163" y="423"/>
                    <a:pt x="159" y="453"/>
                  </a:cubicBezTo>
                  <a:lnTo>
                    <a:pt x="160" y="393"/>
                  </a:lnTo>
                  <a:close/>
                  <a:moveTo>
                    <a:pt x="151" y="392"/>
                  </a:moveTo>
                  <a:cubicBezTo>
                    <a:pt x="143" y="412"/>
                    <a:pt x="137" y="435"/>
                    <a:pt x="130" y="456"/>
                  </a:cubicBezTo>
                  <a:cubicBezTo>
                    <a:pt x="136" y="405"/>
                    <a:pt x="136" y="405"/>
                    <a:pt x="136" y="405"/>
                  </a:cubicBezTo>
                  <a:cubicBezTo>
                    <a:pt x="137" y="399"/>
                    <a:pt x="146" y="396"/>
                    <a:pt x="151" y="392"/>
                  </a:cubicBezTo>
                  <a:close/>
                  <a:moveTo>
                    <a:pt x="121" y="412"/>
                  </a:moveTo>
                  <a:cubicBezTo>
                    <a:pt x="105" y="464"/>
                    <a:pt x="105" y="464"/>
                    <a:pt x="105" y="464"/>
                  </a:cubicBezTo>
                  <a:cubicBezTo>
                    <a:pt x="105" y="453"/>
                    <a:pt x="107" y="446"/>
                    <a:pt x="105" y="440"/>
                  </a:cubicBezTo>
                  <a:cubicBezTo>
                    <a:pt x="100" y="425"/>
                    <a:pt x="113" y="418"/>
                    <a:pt x="121" y="412"/>
                  </a:cubicBezTo>
                  <a:close/>
                  <a:moveTo>
                    <a:pt x="50" y="471"/>
                  </a:moveTo>
                  <a:cubicBezTo>
                    <a:pt x="50" y="471"/>
                    <a:pt x="50" y="473"/>
                    <a:pt x="49" y="473"/>
                  </a:cubicBezTo>
                  <a:cubicBezTo>
                    <a:pt x="43" y="480"/>
                    <a:pt x="35" y="487"/>
                    <a:pt x="26" y="492"/>
                  </a:cubicBezTo>
                  <a:cubicBezTo>
                    <a:pt x="33" y="484"/>
                    <a:pt x="40" y="475"/>
                    <a:pt x="50" y="471"/>
                  </a:cubicBezTo>
                  <a:close/>
                  <a:moveTo>
                    <a:pt x="46" y="485"/>
                  </a:moveTo>
                  <a:cubicBezTo>
                    <a:pt x="46" y="491"/>
                    <a:pt x="38" y="516"/>
                    <a:pt x="36" y="525"/>
                  </a:cubicBezTo>
                  <a:cubicBezTo>
                    <a:pt x="35" y="529"/>
                    <a:pt x="32" y="527"/>
                    <a:pt x="33" y="524"/>
                  </a:cubicBezTo>
                  <a:cubicBezTo>
                    <a:pt x="36" y="513"/>
                    <a:pt x="34" y="501"/>
                    <a:pt x="39" y="491"/>
                  </a:cubicBezTo>
                  <a:cubicBezTo>
                    <a:pt x="39" y="490"/>
                    <a:pt x="43" y="488"/>
                    <a:pt x="46" y="485"/>
                  </a:cubicBezTo>
                  <a:close/>
                  <a:moveTo>
                    <a:pt x="24" y="494"/>
                  </a:moveTo>
                  <a:cubicBezTo>
                    <a:pt x="24" y="495"/>
                    <a:pt x="23" y="496"/>
                    <a:pt x="23" y="496"/>
                  </a:cubicBezTo>
                  <a:cubicBezTo>
                    <a:pt x="20" y="500"/>
                    <a:pt x="15" y="505"/>
                    <a:pt x="12" y="507"/>
                  </a:cubicBezTo>
                  <a:lnTo>
                    <a:pt x="24" y="494"/>
                  </a:lnTo>
                  <a:close/>
                  <a:moveTo>
                    <a:pt x="37" y="549"/>
                  </a:moveTo>
                  <a:cubicBezTo>
                    <a:pt x="22" y="544"/>
                    <a:pt x="9" y="525"/>
                    <a:pt x="21" y="509"/>
                  </a:cubicBezTo>
                  <a:cubicBezTo>
                    <a:pt x="22" y="507"/>
                    <a:pt x="29" y="501"/>
                    <a:pt x="32" y="498"/>
                  </a:cubicBezTo>
                  <a:cubicBezTo>
                    <a:pt x="30" y="511"/>
                    <a:pt x="27" y="526"/>
                    <a:pt x="28" y="540"/>
                  </a:cubicBezTo>
                  <a:cubicBezTo>
                    <a:pt x="34" y="543"/>
                    <a:pt x="36" y="533"/>
                    <a:pt x="38" y="529"/>
                  </a:cubicBezTo>
                  <a:cubicBezTo>
                    <a:pt x="39" y="528"/>
                    <a:pt x="40" y="525"/>
                    <a:pt x="41" y="524"/>
                  </a:cubicBezTo>
                  <a:cubicBezTo>
                    <a:pt x="39" y="533"/>
                    <a:pt x="40" y="543"/>
                    <a:pt x="37" y="549"/>
                  </a:cubicBezTo>
                  <a:close/>
                  <a:moveTo>
                    <a:pt x="46" y="567"/>
                  </a:moveTo>
                  <a:cubicBezTo>
                    <a:pt x="44" y="569"/>
                    <a:pt x="43" y="567"/>
                    <a:pt x="42" y="566"/>
                  </a:cubicBezTo>
                  <a:cubicBezTo>
                    <a:pt x="41" y="564"/>
                    <a:pt x="49" y="562"/>
                    <a:pt x="46" y="567"/>
                  </a:cubicBezTo>
                  <a:close/>
                  <a:moveTo>
                    <a:pt x="54" y="545"/>
                  </a:moveTo>
                  <a:cubicBezTo>
                    <a:pt x="62" y="521"/>
                    <a:pt x="69" y="491"/>
                    <a:pt x="79" y="467"/>
                  </a:cubicBezTo>
                  <a:cubicBezTo>
                    <a:pt x="81" y="470"/>
                    <a:pt x="79" y="476"/>
                    <a:pt x="81" y="477"/>
                  </a:cubicBezTo>
                  <a:cubicBezTo>
                    <a:pt x="82" y="470"/>
                    <a:pt x="85" y="459"/>
                    <a:pt x="79" y="453"/>
                  </a:cubicBezTo>
                  <a:cubicBezTo>
                    <a:pt x="68" y="488"/>
                    <a:pt x="60" y="522"/>
                    <a:pt x="46" y="554"/>
                  </a:cubicBezTo>
                  <a:cubicBezTo>
                    <a:pt x="44" y="529"/>
                    <a:pt x="51" y="503"/>
                    <a:pt x="54" y="479"/>
                  </a:cubicBezTo>
                  <a:cubicBezTo>
                    <a:pt x="96" y="433"/>
                    <a:pt x="96" y="433"/>
                    <a:pt x="96" y="433"/>
                  </a:cubicBezTo>
                  <a:cubicBezTo>
                    <a:pt x="89" y="456"/>
                    <a:pt x="82" y="486"/>
                    <a:pt x="78" y="512"/>
                  </a:cubicBezTo>
                  <a:cubicBezTo>
                    <a:pt x="75" y="503"/>
                    <a:pt x="79" y="494"/>
                    <a:pt x="79" y="485"/>
                  </a:cubicBezTo>
                  <a:cubicBezTo>
                    <a:pt x="76" y="491"/>
                    <a:pt x="76" y="491"/>
                    <a:pt x="76" y="491"/>
                  </a:cubicBezTo>
                  <a:cubicBezTo>
                    <a:pt x="76" y="488"/>
                    <a:pt x="78" y="483"/>
                    <a:pt x="74" y="484"/>
                  </a:cubicBezTo>
                  <a:cubicBezTo>
                    <a:pt x="63" y="544"/>
                    <a:pt x="63" y="544"/>
                    <a:pt x="63" y="544"/>
                  </a:cubicBezTo>
                  <a:cubicBezTo>
                    <a:pt x="63" y="545"/>
                    <a:pt x="50" y="558"/>
                    <a:pt x="54" y="545"/>
                  </a:cubicBezTo>
                  <a:close/>
                  <a:moveTo>
                    <a:pt x="91" y="526"/>
                  </a:moveTo>
                  <a:cubicBezTo>
                    <a:pt x="90" y="531"/>
                    <a:pt x="73" y="541"/>
                    <a:pt x="72" y="535"/>
                  </a:cubicBezTo>
                  <a:cubicBezTo>
                    <a:pt x="69" y="547"/>
                    <a:pt x="71" y="524"/>
                    <a:pt x="77" y="531"/>
                  </a:cubicBezTo>
                  <a:cubicBezTo>
                    <a:pt x="82" y="501"/>
                    <a:pt x="91" y="473"/>
                    <a:pt x="98" y="442"/>
                  </a:cubicBezTo>
                  <a:cubicBezTo>
                    <a:pt x="98" y="443"/>
                    <a:pt x="100" y="439"/>
                    <a:pt x="101" y="441"/>
                  </a:cubicBezTo>
                  <a:cubicBezTo>
                    <a:pt x="104" y="455"/>
                    <a:pt x="101" y="470"/>
                    <a:pt x="97" y="482"/>
                  </a:cubicBezTo>
                  <a:cubicBezTo>
                    <a:pt x="93" y="496"/>
                    <a:pt x="92" y="512"/>
                    <a:pt x="91" y="526"/>
                  </a:cubicBezTo>
                  <a:close/>
                  <a:moveTo>
                    <a:pt x="120" y="505"/>
                  </a:moveTo>
                  <a:cubicBezTo>
                    <a:pt x="120" y="509"/>
                    <a:pt x="107" y="515"/>
                    <a:pt x="99" y="520"/>
                  </a:cubicBezTo>
                  <a:cubicBezTo>
                    <a:pt x="102" y="507"/>
                    <a:pt x="102" y="493"/>
                    <a:pt x="102" y="479"/>
                  </a:cubicBezTo>
                  <a:cubicBezTo>
                    <a:pt x="105" y="483"/>
                    <a:pt x="101" y="491"/>
                    <a:pt x="103" y="500"/>
                  </a:cubicBezTo>
                  <a:cubicBezTo>
                    <a:pt x="108" y="467"/>
                    <a:pt x="117" y="437"/>
                    <a:pt x="127" y="414"/>
                  </a:cubicBezTo>
                  <a:cubicBezTo>
                    <a:pt x="128" y="413"/>
                    <a:pt x="130" y="412"/>
                    <a:pt x="131" y="410"/>
                  </a:cubicBezTo>
                  <a:cubicBezTo>
                    <a:pt x="133" y="425"/>
                    <a:pt x="128" y="444"/>
                    <a:pt x="123" y="457"/>
                  </a:cubicBezTo>
                  <a:lnTo>
                    <a:pt x="120" y="505"/>
                  </a:lnTo>
                  <a:close/>
                  <a:moveTo>
                    <a:pt x="177" y="461"/>
                  </a:moveTo>
                  <a:cubicBezTo>
                    <a:pt x="161" y="474"/>
                    <a:pt x="145" y="487"/>
                    <a:pt x="128" y="498"/>
                  </a:cubicBezTo>
                  <a:cubicBezTo>
                    <a:pt x="129" y="485"/>
                    <a:pt x="129" y="471"/>
                    <a:pt x="131" y="457"/>
                  </a:cubicBezTo>
                  <a:cubicBezTo>
                    <a:pt x="134" y="462"/>
                    <a:pt x="131" y="469"/>
                    <a:pt x="131" y="474"/>
                  </a:cubicBezTo>
                  <a:cubicBezTo>
                    <a:pt x="138" y="449"/>
                    <a:pt x="145" y="421"/>
                    <a:pt x="154" y="400"/>
                  </a:cubicBezTo>
                  <a:cubicBezTo>
                    <a:pt x="156" y="405"/>
                    <a:pt x="158" y="412"/>
                    <a:pt x="157" y="418"/>
                  </a:cubicBezTo>
                  <a:cubicBezTo>
                    <a:pt x="151" y="408"/>
                    <a:pt x="154" y="425"/>
                    <a:pt x="156" y="425"/>
                  </a:cubicBezTo>
                  <a:cubicBezTo>
                    <a:pt x="154" y="437"/>
                    <a:pt x="148" y="459"/>
                    <a:pt x="149" y="475"/>
                  </a:cubicBezTo>
                  <a:cubicBezTo>
                    <a:pt x="149" y="478"/>
                    <a:pt x="155" y="478"/>
                    <a:pt x="155" y="474"/>
                  </a:cubicBezTo>
                  <a:cubicBezTo>
                    <a:pt x="156" y="470"/>
                    <a:pt x="158" y="465"/>
                    <a:pt x="159" y="460"/>
                  </a:cubicBezTo>
                  <a:cubicBezTo>
                    <a:pt x="160" y="460"/>
                    <a:pt x="160" y="454"/>
                    <a:pt x="159" y="457"/>
                  </a:cubicBezTo>
                  <a:cubicBezTo>
                    <a:pt x="159" y="457"/>
                    <a:pt x="158" y="457"/>
                    <a:pt x="158" y="457"/>
                  </a:cubicBezTo>
                  <a:cubicBezTo>
                    <a:pt x="158" y="458"/>
                    <a:pt x="158" y="458"/>
                    <a:pt x="158" y="458"/>
                  </a:cubicBezTo>
                  <a:cubicBezTo>
                    <a:pt x="158" y="458"/>
                    <a:pt x="158" y="458"/>
                    <a:pt x="158" y="457"/>
                  </a:cubicBezTo>
                  <a:cubicBezTo>
                    <a:pt x="184" y="383"/>
                    <a:pt x="184" y="383"/>
                    <a:pt x="184" y="383"/>
                  </a:cubicBezTo>
                  <a:lnTo>
                    <a:pt x="177" y="461"/>
                  </a:lnTo>
                  <a:close/>
                  <a:moveTo>
                    <a:pt x="202" y="443"/>
                  </a:moveTo>
                  <a:cubicBezTo>
                    <a:pt x="196" y="447"/>
                    <a:pt x="192" y="452"/>
                    <a:pt x="185" y="453"/>
                  </a:cubicBezTo>
                  <a:cubicBezTo>
                    <a:pt x="191" y="427"/>
                    <a:pt x="198" y="403"/>
                    <a:pt x="205" y="378"/>
                  </a:cubicBezTo>
                  <a:cubicBezTo>
                    <a:pt x="205" y="377"/>
                    <a:pt x="207" y="374"/>
                    <a:pt x="208" y="373"/>
                  </a:cubicBezTo>
                  <a:cubicBezTo>
                    <a:pt x="204" y="393"/>
                    <a:pt x="200" y="422"/>
                    <a:pt x="202" y="443"/>
                  </a:cubicBezTo>
                  <a:close/>
                  <a:moveTo>
                    <a:pt x="218" y="428"/>
                  </a:moveTo>
                  <a:cubicBezTo>
                    <a:pt x="218" y="432"/>
                    <a:pt x="213" y="435"/>
                    <a:pt x="209" y="438"/>
                  </a:cubicBezTo>
                  <a:cubicBezTo>
                    <a:pt x="209" y="425"/>
                    <a:pt x="209" y="412"/>
                    <a:pt x="210" y="398"/>
                  </a:cubicBezTo>
                  <a:cubicBezTo>
                    <a:pt x="214" y="401"/>
                    <a:pt x="210" y="408"/>
                    <a:pt x="211" y="411"/>
                  </a:cubicBezTo>
                  <a:cubicBezTo>
                    <a:pt x="214" y="406"/>
                    <a:pt x="217" y="400"/>
                    <a:pt x="217" y="394"/>
                  </a:cubicBezTo>
                  <a:cubicBezTo>
                    <a:pt x="216" y="384"/>
                    <a:pt x="222" y="394"/>
                    <a:pt x="222" y="395"/>
                  </a:cubicBezTo>
                  <a:cubicBezTo>
                    <a:pt x="219" y="407"/>
                    <a:pt x="220" y="418"/>
                    <a:pt x="218" y="428"/>
                  </a:cubicBezTo>
                  <a:close/>
                  <a:moveTo>
                    <a:pt x="211" y="393"/>
                  </a:moveTo>
                  <a:cubicBezTo>
                    <a:pt x="211" y="380"/>
                    <a:pt x="211" y="380"/>
                    <a:pt x="211" y="380"/>
                  </a:cubicBezTo>
                  <a:cubicBezTo>
                    <a:pt x="218" y="382"/>
                    <a:pt x="213" y="390"/>
                    <a:pt x="211" y="393"/>
                  </a:cubicBezTo>
                  <a:close/>
                  <a:moveTo>
                    <a:pt x="225" y="423"/>
                  </a:moveTo>
                  <a:cubicBezTo>
                    <a:pt x="225" y="419"/>
                    <a:pt x="224" y="407"/>
                    <a:pt x="225" y="404"/>
                  </a:cubicBezTo>
                  <a:cubicBezTo>
                    <a:pt x="225" y="403"/>
                    <a:pt x="226" y="400"/>
                    <a:pt x="227" y="399"/>
                  </a:cubicBezTo>
                  <a:cubicBezTo>
                    <a:pt x="239" y="410"/>
                    <a:pt x="239" y="410"/>
                    <a:pt x="239" y="410"/>
                  </a:cubicBezTo>
                  <a:cubicBezTo>
                    <a:pt x="232" y="417"/>
                    <a:pt x="228" y="412"/>
                    <a:pt x="225" y="423"/>
                  </a:cubicBezTo>
                  <a:close/>
                  <a:moveTo>
                    <a:pt x="282" y="404"/>
                  </a:moveTo>
                  <a:cubicBezTo>
                    <a:pt x="286" y="401"/>
                    <a:pt x="289" y="396"/>
                    <a:pt x="293" y="395"/>
                  </a:cubicBezTo>
                  <a:cubicBezTo>
                    <a:pt x="290" y="399"/>
                    <a:pt x="287" y="403"/>
                    <a:pt x="282" y="404"/>
                  </a:cubicBezTo>
                  <a:close/>
                  <a:moveTo>
                    <a:pt x="289" y="389"/>
                  </a:moveTo>
                  <a:cubicBezTo>
                    <a:pt x="281" y="395"/>
                    <a:pt x="273" y="402"/>
                    <a:pt x="264" y="410"/>
                  </a:cubicBezTo>
                  <a:cubicBezTo>
                    <a:pt x="239" y="399"/>
                    <a:pt x="214" y="378"/>
                    <a:pt x="212" y="343"/>
                  </a:cubicBezTo>
                  <a:cubicBezTo>
                    <a:pt x="212" y="349"/>
                    <a:pt x="206" y="341"/>
                    <a:pt x="210" y="338"/>
                  </a:cubicBezTo>
                  <a:cubicBezTo>
                    <a:pt x="243" y="306"/>
                    <a:pt x="278" y="284"/>
                    <a:pt x="311" y="255"/>
                  </a:cubicBezTo>
                  <a:cubicBezTo>
                    <a:pt x="324" y="282"/>
                    <a:pt x="344" y="307"/>
                    <a:pt x="368" y="327"/>
                  </a:cubicBezTo>
                  <a:cubicBezTo>
                    <a:pt x="345" y="350"/>
                    <a:pt x="316" y="369"/>
                    <a:pt x="289" y="389"/>
                  </a:cubicBezTo>
                  <a:close/>
                  <a:moveTo>
                    <a:pt x="371" y="316"/>
                  </a:moveTo>
                  <a:cubicBezTo>
                    <a:pt x="367" y="311"/>
                    <a:pt x="356" y="310"/>
                    <a:pt x="358" y="305"/>
                  </a:cubicBezTo>
                  <a:cubicBezTo>
                    <a:pt x="362" y="292"/>
                    <a:pt x="370" y="281"/>
                    <a:pt x="376" y="267"/>
                  </a:cubicBezTo>
                  <a:cubicBezTo>
                    <a:pt x="376" y="269"/>
                    <a:pt x="383" y="274"/>
                    <a:pt x="379" y="279"/>
                  </a:cubicBezTo>
                  <a:cubicBezTo>
                    <a:pt x="373" y="288"/>
                    <a:pt x="371" y="302"/>
                    <a:pt x="371" y="316"/>
                  </a:cubicBezTo>
                  <a:close/>
                  <a:moveTo>
                    <a:pt x="376" y="321"/>
                  </a:moveTo>
                  <a:cubicBezTo>
                    <a:pt x="380" y="310"/>
                    <a:pt x="386" y="299"/>
                    <a:pt x="391" y="290"/>
                  </a:cubicBezTo>
                  <a:cubicBezTo>
                    <a:pt x="394" y="284"/>
                    <a:pt x="397" y="290"/>
                    <a:pt x="396" y="292"/>
                  </a:cubicBezTo>
                  <a:cubicBezTo>
                    <a:pt x="393" y="305"/>
                    <a:pt x="389" y="317"/>
                    <a:pt x="389" y="331"/>
                  </a:cubicBezTo>
                  <a:cubicBezTo>
                    <a:pt x="383" y="330"/>
                    <a:pt x="380" y="325"/>
                    <a:pt x="376" y="321"/>
                  </a:cubicBezTo>
                  <a:close/>
                  <a:moveTo>
                    <a:pt x="399" y="295"/>
                  </a:moveTo>
                  <a:cubicBezTo>
                    <a:pt x="400" y="290"/>
                    <a:pt x="403" y="295"/>
                    <a:pt x="407" y="296"/>
                  </a:cubicBezTo>
                  <a:cubicBezTo>
                    <a:pt x="409" y="297"/>
                    <a:pt x="413" y="300"/>
                    <a:pt x="409" y="304"/>
                  </a:cubicBezTo>
                  <a:cubicBezTo>
                    <a:pt x="407" y="308"/>
                    <a:pt x="400" y="320"/>
                    <a:pt x="395" y="327"/>
                  </a:cubicBezTo>
                  <a:cubicBezTo>
                    <a:pt x="395" y="317"/>
                    <a:pt x="398" y="306"/>
                    <a:pt x="399" y="295"/>
                  </a:cubicBezTo>
                  <a:close/>
                  <a:moveTo>
                    <a:pt x="440" y="347"/>
                  </a:moveTo>
                  <a:cubicBezTo>
                    <a:pt x="439" y="356"/>
                    <a:pt x="434" y="352"/>
                    <a:pt x="432" y="352"/>
                  </a:cubicBezTo>
                  <a:cubicBezTo>
                    <a:pt x="420" y="347"/>
                    <a:pt x="406" y="344"/>
                    <a:pt x="397" y="336"/>
                  </a:cubicBezTo>
                  <a:cubicBezTo>
                    <a:pt x="414" y="303"/>
                    <a:pt x="414" y="303"/>
                    <a:pt x="414" y="303"/>
                  </a:cubicBezTo>
                  <a:cubicBezTo>
                    <a:pt x="420" y="309"/>
                    <a:pt x="414" y="327"/>
                    <a:pt x="415" y="336"/>
                  </a:cubicBezTo>
                  <a:cubicBezTo>
                    <a:pt x="416" y="342"/>
                    <a:pt x="422" y="339"/>
                    <a:pt x="423" y="337"/>
                  </a:cubicBezTo>
                  <a:cubicBezTo>
                    <a:pt x="428" y="328"/>
                    <a:pt x="432" y="319"/>
                    <a:pt x="438" y="311"/>
                  </a:cubicBezTo>
                  <a:cubicBezTo>
                    <a:pt x="446" y="322"/>
                    <a:pt x="442" y="340"/>
                    <a:pt x="440" y="347"/>
                  </a:cubicBezTo>
                  <a:close/>
                  <a:moveTo>
                    <a:pt x="448" y="318"/>
                  </a:moveTo>
                  <a:cubicBezTo>
                    <a:pt x="449" y="317"/>
                    <a:pt x="457" y="317"/>
                    <a:pt x="455" y="322"/>
                  </a:cubicBezTo>
                  <a:cubicBezTo>
                    <a:pt x="452" y="331"/>
                    <a:pt x="450" y="341"/>
                    <a:pt x="445" y="351"/>
                  </a:cubicBezTo>
                  <a:cubicBezTo>
                    <a:pt x="447" y="339"/>
                    <a:pt x="445" y="328"/>
                    <a:pt x="448" y="318"/>
                  </a:cubicBezTo>
                  <a:close/>
                  <a:moveTo>
                    <a:pt x="468" y="351"/>
                  </a:moveTo>
                  <a:cubicBezTo>
                    <a:pt x="470" y="361"/>
                    <a:pt x="461" y="356"/>
                    <a:pt x="457" y="356"/>
                  </a:cubicBezTo>
                  <a:cubicBezTo>
                    <a:pt x="473" y="332"/>
                    <a:pt x="473" y="332"/>
                    <a:pt x="473" y="332"/>
                  </a:cubicBezTo>
                  <a:cubicBezTo>
                    <a:pt x="473" y="335"/>
                    <a:pt x="476" y="346"/>
                    <a:pt x="468" y="351"/>
                  </a:cubicBezTo>
                  <a:close/>
                  <a:moveTo>
                    <a:pt x="451" y="356"/>
                  </a:moveTo>
                  <a:cubicBezTo>
                    <a:pt x="461" y="320"/>
                    <a:pt x="461" y="320"/>
                    <a:pt x="461" y="320"/>
                  </a:cubicBezTo>
                  <a:cubicBezTo>
                    <a:pt x="462" y="317"/>
                    <a:pt x="474" y="320"/>
                    <a:pt x="477" y="321"/>
                  </a:cubicBezTo>
                  <a:cubicBezTo>
                    <a:pt x="467" y="329"/>
                    <a:pt x="462" y="343"/>
                    <a:pt x="451" y="356"/>
                  </a:cubicBezTo>
                  <a:close/>
                  <a:moveTo>
                    <a:pt x="491" y="360"/>
                  </a:moveTo>
                  <a:cubicBezTo>
                    <a:pt x="489" y="361"/>
                    <a:pt x="478" y="360"/>
                    <a:pt x="474" y="360"/>
                  </a:cubicBezTo>
                  <a:cubicBezTo>
                    <a:pt x="480" y="345"/>
                    <a:pt x="490" y="332"/>
                    <a:pt x="501" y="322"/>
                  </a:cubicBezTo>
                  <a:cubicBezTo>
                    <a:pt x="503" y="330"/>
                    <a:pt x="499" y="335"/>
                    <a:pt x="495" y="346"/>
                  </a:cubicBezTo>
                  <a:cubicBezTo>
                    <a:pt x="493" y="351"/>
                    <a:pt x="494" y="357"/>
                    <a:pt x="491" y="360"/>
                  </a:cubicBezTo>
                  <a:close/>
                  <a:moveTo>
                    <a:pt x="510" y="321"/>
                  </a:moveTo>
                  <a:cubicBezTo>
                    <a:pt x="515" y="321"/>
                    <a:pt x="521" y="319"/>
                    <a:pt x="526" y="320"/>
                  </a:cubicBezTo>
                  <a:cubicBezTo>
                    <a:pt x="516" y="330"/>
                    <a:pt x="508" y="344"/>
                    <a:pt x="498" y="358"/>
                  </a:cubicBezTo>
                  <a:cubicBezTo>
                    <a:pt x="501" y="343"/>
                    <a:pt x="506" y="332"/>
                    <a:pt x="510" y="321"/>
                  </a:cubicBezTo>
                  <a:close/>
                  <a:moveTo>
                    <a:pt x="502" y="360"/>
                  </a:moveTo>
                  <a:cubicBezTo>
                    <a:pt x="511" y="346"/>
                    <a:pt x="521" y="333"/>
                    <a:pt x="532" y="322"/>
                  </a:cubicBezTo>
                  <a:cubicBezTo>
                    <a:pt x="527" y="332"/>
                    <a:pt x="522" y="347"/>
                    <a:pt x="519" y="361"/>
                  </a:cubicBezTo>
                  <a:lnTo>
                    <a:pt x="502" y="360"/>
                  </a:lnTo>
                  <a:close/>
                  <a:moveTo>
                    <a:pt x="527" y="343"/>
                  </a:moveTo>
                  <a:cubicBezTo>
                    <a:pt x="526" y="342"/>
                    <a:pt x="531" y="329"/>
                    <a:pt x="531" y="338"/>
                  </a:cubicBezTo>
                  <a:cubicBezTo>
                    <a:pt x="532" y="326"/>
                    <a:pt x="541" y="310"/>
                    <a:pt x="556" y="310"/>
                  </a:cubicBezTo>
                  <a:cubicBezTo>
                    <a:pt x="527" y="356"/>
                    <a:pt x="527" y="356"/>
                    <a:pt x="527" y="356"/>
                  </a:cubicBezTo>
                  <a:cubicBezTo>
                    <a:pt x="531" y="338"/>
                    <a:pt x="531" y="338"/>
                    <a:pt x="531" y="338"/>
                  </a:cubicBezTo>
                  <a:lnTo>
                    <a:pt x="527" y="343"/>
                  </a:lnTo>
                  <a:close/>
                  <a:moveTo>
                    <a:pt x="531" y="359"/>
                  </a:moveTo>
                  <a:cubicBezTo>
                    <a:pt x="541" y="342"/>
                    <a:pt x="550" y="325"/>
                    <a:pt x="564" y="309"/>
                  </a:cubicBezTo>
                  <a:cubicBezTo>
                    <a:pt x="562" y="315"/>
                    <a:pt x="562" y="320"/>
                    <a:pt x="562" y="324"/>
                  </a:cubicBezTo>
                  <a:cubicBezTo>
                    <a:pt x="567" y="313"/>
                    <a:pt x="569" y="301"/>
                    <a:pt x="580" y="294"/>
                  </a:cubicBezTo>
                  <a:cubicBezTo>
                    <a:pt x="572" y="316"/>
                    <a:pt x="561" y="336"/>
                    <a:pt x="551" y="354"/>
                  </a:cubicBezTo>
                  <a:cubicBezTo>
                    <a:pt x="549" y="358"/>
                    <a:pt x="538" y="357"/>
                    <a:pt x="531" y="359"/>
                  </a:cubicBezTo>
                  <a:close/>
                  <a:moveTo>
                    <a:pt x="559" y="351"/>
                  </a:moveTo>
                  <a:cubicBezTo>
                    <a:pt x="573" y="321"/>
                    <a:pt x="585" y="288"/>
                    <a:pt x="606" y="266"/>
                  </a:cubicBezTo>
                  <a:cubicBezTo>
                    <a:pt x="606" y="267"/>
                    <a:pt x="605" y="271"/>
                    <a:pt x="604" y="272"/>
                  </a:cubicBezTo>
                  <a:cubicBezTo>
                    <a:pt x="594" y="294"/>
                    <a:pt x="584" y="318"/>
                    <a:pt x="573" y="339"/>
                  </a:cubicBezTo>
                  <a:cubicBezTo>
                    <a:pt x="570" y="345"/>
                    <a:pt x="567" y="352"/>
                    <a:pt x="559" y="351"/>
                  </a:cubicBezTo>
                  <a:close/>
                  <a:moveTo>
                    <a:pt x="643" y="287"/>
                  </a:moveTo>
                  <a:cubicBezTo>
                    <a:pt x="648" y="273"/>
                    <a:pt x="652" y="260"/>
                    <a:pt x="657" y="247"/>
                  </a:cubicBezTo>
                  <a:cubicBezTo>
                    <a:pt x="650" y="247"/>
                    <a:pt x="649" y="254"/>
                    <a:pt x="647" y="260"/>
                  </a:cubicBezTo>
                  <a:cubicBezTo>
                    <a:pt x="650" y="258"/>
                    <a:pt x="650" y="258"/>
                    <a:pt x="650" y="258"/>
                  </a:cubicBezTo>
                  <a:cubicBezTo>
                    <a:pt x="651" y="261"/>
                    <a:pt x="650" y="266"/>
                    <a:pt x="646" y="267"/>
                  </a:cubicBezTo>
                  <a:cubicBezTo>
                    <a:pt x="647" y="260"/>
                    <a:pt x="647" y="260"/>
                    <a:pt x="647" y="260"/>
                  </a:cubicBezTo>
                  <a:cubicBezTo>
                    <a:pt x="646" y="262"/>
                    <a:pt x="644" y="264"/>
                    <a:pt x="643" y="266"/>
                  </a:cubicBezTo>
                  <a:cubicBezTo>
                    <a:pt x="635" y="305"/>
                    <a:pt x="611" y="334"/>
                    <a:pt x="575" y="347"/>
                  </a:cubicBezTo>
                  <a:cubicBezTo>
                    <a:pt x="647" y="224"/>
                    <a:pt x="647" y="224"/>
                    <a:pt x="647" y="224"/>
                  </a:cubicBezTo>
                  <a:cubicBezTo>
                    <a:pt x="633" y="257"/>
                    <a:pt x="618" y="288"/>
                    <a:pt x="601" y="319"/>
                  </a:cubicBezTo>
                  <a:cubicBezTo>
                    <a:pt x="600" y="321"/>
                    <a:pt x="601" y="333"/>
                    <a:pt x="604" y="327"/>
                  </a:cubicBezTo>
                  <a:cubicBezTo>
                    <a:pt x="620" y="294"/>
                    <a:pt x="637" y="264"/>
                    <a:pt x="657" y="234"/>
                  </a:cubicBezTo>
                  <a:cubicBezTo>
                    <a:pt x="657" y="246"/>
                    <a:pt x="657" y="246"/>
                    <a:pt x="657" y="246"/>
                  </a:cubicBezTo>
                  <a:cubicBezTo>
                    <a:pt x="659" y="241"/>
                    <a:pt x="661" y="236"/>
                    <a:pt x="663" y="232"/>
                  </a:cubicBezTo>
                  <a:cubicBezTo>
                    <a:pt x="665" y="230"/>
                    <a:pt x="665" y="223"/>
                    <a:pt x="660" y="224"/>
                  </a:cubicBezTo>
                  <a:cubicBezTo>
                    <a:pt x="656" y="226"/>
                    <a:pt x="655" y="232"/>
                    <a:pt x="651" y="234"/>
                  </a:cubicBezTo>
                  <a:cubicBezTo>
                    <a:pt x="654" y="221"/>
                    <a:pt x="661" y="210"/>
                    <a:pt x="667" y="199"/>
                  </a:cubicBezTo>
                  <a:cubicBezTo>
                    <a:pt x="670" y="227"/>
                    <a:pt x="658" y="267"/>
                    <a:pt x="643" y="287"/>
                  </a:cubicBezTo>
                  <a:close/>
                  <a:moveTo>
                    <a:pt x="656" y="137"/>
                  </a:moveTo>
                  <a:cubicBezTo>
                    <a:pt x="675" y="161"/>
                    <a:pt x="662" y="196"/>
                    <a:pt x="648" y="215"/>
                  </a:cubicBezTo>
                  <a:cubicBezTo>
                    <a:pt x="632" y="237"/>
                    <a:pt x="619" y="263"/>
                    <a:pt x="605" y="286"/>
                  </a:cubicBezTo>
                  <a:cubicBezTo>
                    <a:pt x="648" y="171"/>
                    <a:pt x="648" y="171"/>
                    <a:pt x="648" y="171"/>
                  </a:cubicBezTo>
                  <a:cubicBezTo>
                    <a:pt x="647" y="171"/>
                    <a:pt x="647" y="170"/>
                    <a:pt x="645" y="169"/>
                  </a:cubicBezTo>
                  <a:cubicBezTo>
                    <a:pt x="636" y="190"/>
                    <a:pt x="627" y="212"/>
                    <a:pt x="619" y="235"/>
                  </a:cubicBezTo>
                  <a:cubicBezTo>
                    <a:pt x="619" y="233"/>
                    <a:pt x="621" y="226"/>
                    <a:pt x="621" y="224"/>
                  </a:cubicBezTo>
                  <a:cubicBezTo>
                    <a:pt x="621" y="198"/>
                    <a:pt x="635" y="185"/>
                    <a:pt x="645" y="169"/>
                  </a:cubicBezTo>
                  <a:cubicBezTo>
                    <a:pt x="646" y="165"/>
                    <a:pt x="649" y="161"/>
                    <a:pt x="651" y="160"/>
                  </a:cubicBezTo>
                  <a:cubicBezTo>
                    <a:pt x="651" y="160"/>
                    <a:pt x="651" y="161"/>
                    <a:pt x="651" y="163"/>
                  </a:cubicBezTo>
                  <a:cubicBezTo>
                    <a:pt x="657" y="145"/>
                    <a:pt x="657" y="145"/>
                    <a:pt x="657" y="145"/>
                  </a:cubicBezTo>
                  <a:cubicBezTo>
                    <a:pt x="648" y="155"/>
                    <a:pt x="642" y="168"/>
                    <a:pt x="634" y="178"/>
                  </a:cubicBezTo>
                  <a:cubicBezTo>
                    <a:pt x="638" y="160"/>
                    <a:pt x="645" y="145"/>
                    <a:pt x="650" y="128"/>
                  </a:cubicBezTo>
                  <a:cubicBezTo>
                    <a:pt x="653" y="120"/>
                    <a:pt x="654" y="134"/>
                    <a:pt x="656" y="137"/>
                  </a:cubicBezTo>
                  <a:close/>
                  <a:moveTo>
                    <a:pt x="619" y="136"/>
                  </a:moveTo>
                  <a:cubicBezTo>
                    <a:pt x="618" y="133"/>
                    <a:pt x="615" y="128"/>
                    <a:pt x="620" y="124"/>
                  </a:cubicBezTo>
                  <a:cubicBezTo>
                    <a:pt x="624" y="120"/>
                    <a:pt x="627" y="114"/>
                    <a:pt x="631" y="109"/>
                  </a:cubicBezTo>
                  <a:cubicBezTo>
                    <a:pt x="634" y="111"/>
                    <a:pt x="623" y="131"/>
                    <a:pt x="619" y="136"/>
                  </a:cubicBezTo>
                  <a:close/>
                  <a:moveTo>
                    <a:pt x="623" y="151"/>
                  </a:moveTo>
                  <a:cubicBezTo>
                    <a:pt x="643" y="122"/>
                    <a:pt x="643" y="122"/>
                    <a:pt x="643" y="122"/>
                  </a:cubicBezTo>
                  <a:cubicBezTo>
                    <a:pt x="649" y="128"/>
                    <a:pt x="640" y="144"/>
                    <a:pt x="637" y="150"/>
                  </a:cubicBezTo>
                  <a:cubicBezTo>
                    <a:pt x="631" y="159"/>
                    <a:pt x="630" y="171"/>
                    <a:pt x="626" y="180"/>
                  </a:cubicBezTo>
                  <a:cubicBezTo>
                    <a:pt x="626" y="169"/>
                    <a:pt x="619" y="157"/>
                    <a:pt x="623" y="151"/>
                  </a:cubicBezTo>
                  <a:close/>
                  <a:moveTo>
                    <a:pt x="643" y="107"/>
                  </a:moveTo>
                  <a:cubicBezTo>
                    <a:pt x="646" y="110"/>
                    <a:pt x="649" y="115"/>
                    <a:pt x="645" y="117"/>
                  </a:cubicBezTo>
                  <a:cubicBezTo>
                    <a:pt x="636" y="122"/>
                    <a:pt x="631" y="132"/>
                    <a:pt x="626" y="140"/>
                  </a:cubicBezTo>
                  <a:cubicBezTo>
                    <a:pt x="638" y="104"/>
                    <a:pt x="638" y="104"/>
                    <a:pt x="638" y="104"/>
                  </a:cubicBezTo>
                  <a:cubicBezTo>
                    <a:pt x="641" y="95"/>
                    <a:pt x="644" y="106"/>
                    <a:pt x="643" y="107"/>
                  </a:cubicBezTo>
                  <a:close/>
                  <a:moveTo>
                    <a:pt x="633" y="94"/>
                  </a:moveTo>
                  <a:cubicBezTo>
                    <a:pt x="632" y="98"/>
                    <a:pt x="630" y="106"/>
                    <a:pt x="625" y="111"/>
                  </a:cubicBezTo>
                  <a:cubicBezTo>
                    <a:pt x="624" y="105"/>
                    <a:pt x="629" y="99"/>
                    <a:pt x="629" y="92"/>
                  </a:cubicBezTo>
                  <a:cubicBezTo>
                    <a:pt x="628" y="87"/>
                    <a:pt x="635" y="90"/>
                    <a:pt x="633" y="94"/>
                  </a:cubicBezTo>
                  <a:close/>
                  <a:moveTo>
                    <a:pt x="610" y="76"/>
                  </a:moveTo>
                  <a:cubicBezTo>
                    <a:pt x="610" y="76"/>
                    <a:pt x="612" y="73"/>
                    <a:pt x="612" y="72"/>
                  </a:cubicBezTo>
                  <a:cubicBezTo>
                    <a:pt x="610" y="67"/>
                    <a:pt x="614" y="68"/>
                    <a:pt x="616" y="70"/>
                  </a:cubicBezTo>
                  <a:cubicBezTo>
                    <a:pt x="621" y="75"/>
                    <a:pt x="628" y="81"/>
                    <a:pt x="625" y="90"/>
                  </a:cubicBezTo>
                  <a:cubicBezTo>
                    <a:pt x="622" y="101"/>
                    <a:pt x="619" y="114"/>
                    <a:pt x="613" y="121"/>
                  </a:cubicBezTo>
                  <a:cubicBezTo>
                    <a:pt x="607" y="112"/>
                    <a:pt x="592" y="103"/>
                    <a:pt x="600" y="89"/>
                  </a:cubicBezTo>
                  <a:cubicBezTo>
                    <a:pt x="604" y="89"/>
                    <a:pt x="601" y="99"/>
                    <a:pt x="606" y="99"/>
                  </a:cubicBezTo>
                  <a:cubicBezTo>
                    <a:pt x="605" y="91"/>
                    <a:pt x="608" y="83"/>
                    <a:pt x="610" y="76"/>
                  </a:cubicBezTo>
                  <a:close/>
                  <a:moveTo>
                    <a:pt x="598" y="58"/>
                  </a:moveTo>
                  <a:cubicBezTo>
                    <a:pt x="600" y="55"/>
                    <a:pt x="605" y="61"/>
                    <a:pt x="605" y="64"/>
                  </a:cubicBezTo>
                  <a:cubicBezTo>
                    <a:pt x="605" y="68"/>
                    <a:pt x="599" y="81"/>
                    <a:pt x="597" y="86"/>
                  </a:cubicBezTo>
                  <a:cubicBezTo>
                    <a:pt x="595" y="81"/>
                    <a:pt x="599" y="74"/>
                    <a:pt x="600" y="67"/>
                  </a:cubicBezTo>
                  <a:cubicBezTo>
                    <a:pt x="595" y="73"/>
                    <a:pt x="590" y="85"/>
                    <a:pt x="590" y="94"/>
                  </a:cubicBezTo>
                  <a:cubicBezTo>
                    <a:pt x="585" y="89"/>
                    <a:pt x="579" y="86"/>
                    <a:pt x="576" y="81"/>
                  </a:cubicBezTo>
                  <a:cubicBezTo>
                    <a:pt x="583" y="74"/>
                    <a:pt x="589" y="65"/>
                    <a:pt x="598" y="58"/>
                  </a:cubicBezTo>
                  <a:close/>
                  <a:moveTo>
                    <a:pt x="593" y="56"/>
                  </a:moveTo>
                  <a:cubicBezTo>
                    <a:pt x="589" y="62"/>
                    <a:pt x="583" y="66"/>
                    <a:pt x="579" y="71"/>
                  </a:cubicBezTo>
                  <a:cubicBezTo>
                    <a:pt x="579" y="62"/>
                    <a:pt x="584" y="56"/>
                    <a:pt x="585" y="48"/>
                  </a:cubicBezTo>
                  <a:cubicBezTo>
                    <a:pt x="588" y="49"/>
                    <a:pt x="595" y="52"/>
                    <a:pt x="593" y="56"/>
                  </a:cubicBezTo>
                  <a:close/>
                  <a:moveTo>
                    <a:pt x="583" y="37"/>
                  </a:moveTo>
                  <a:cubicBezTo>
                    <a:pt x="571" y="32"/>
                    <a:pt x="557" y="24"/>
                    <a:pt x="541" y="22"/>
                  </a:cubicBezTo>
                  <a:cubicBezTo>
                    <a:pt x="540" y="22"/>
                    <a:pt x="538" y="19"/>
                    <a:pt x="537" y="18"/>
                  </a:cubicBezTo>
                  <a:cubicBezTo>
                    <a:pt x="556" y="20"/>
                    <a:pt x="570" y="28"/>
                    <a:pt x="583" y="37"/>
                  </a:cubicBezTo>
                  <a:close/>
                  <a:moveTo>
                    <a:pt x="550" y="33"/>
                  </a:moveTo>
                  <a:cubicBezTo>
                    <a:pt x="550" y="40"/>
                    <a:pt x="539" y="46"/>
                    <a:pt x="532" y="53"/>
                  </a:cubicBezTo>
                  <a:cubicBezTo>
                    <a:pt x="532" y="47"/>
                    <a:pt x="535" y="41"/>
                    <a:pt x="535" y="36"/>
                  </a:cubicBezTo>
                  <a:cubicBezTo>
                    <a:pt x="533" y="23"/>
                    <a:pt x="546" y="31"/>
                    <a:pt x="550" y="33"/>
                  </a:cubicBezTo>
                  <a:close/>
                  <a:moveTo>
                    <a:pt x="506" y="14"/>
                  </a:moveTo>
                  <a:cubicBezTo>
                    <a:pt x="536" y="16"/>
                    <a:pt x="536" y="16"/>
                    <a:pt x="536" y="16"/>
                  </a:cubicBezTo>
                  <a:cubicBezTo>
                    <a:pt x="527" y="20"/>
                    <a:pt x="516" y="17"/>
                    <a:pt x="506" y="15"/>
                  </a:cubicBezTo>
                  <a:lnTo>
                    <a:pt x="506" y="14"/>
                  </a:lnTo>
                  <a:close/>
                  <a:moveTo>
                    <a:pt x="516" y="24"/>
                  </a:moveTo>
                  <a:cubicBezTo>
                    <a:pt x="511" y="33"/>
                    <a:pt x="502" y="41"/>
                    <a:pt x="494" y="47"/>
                  </a:cubicBezTo>
                  <a:cubicBezTo>
                    <a:pt x="494" y="34"/>
                    <a:pt x="500" y="37"/>
                    <a:pt x="506" y="24"/>
                  </a:cubicBezTo>
                  <a:lnTo>
                    <a:pt x="516" y="24"/>
                  </a:lnTo>
                  <a:close/>
                  <a:moveTo>
                    <a:pt x="501" y="14"/>
                  </a:moveTo>
                  <a:cubicBezTo>
                    <a:pt x="495" y="15"/>
                    <a:pt x="488" y="15"/>
                    <a:pt x="483" y="13"/>
                  </a:cubicBezTo>
                  <a:cubicBezTo>
                    <a:pt x="482" y="12"/>
                    <a:pt x="482" y="11"/>
                    <a:pt x="481" y="11"/>
                  </a:cubicBezTo>
                  <a:lnTo>
                    <a:pt x="501" y="14"/>
                  </a:lnTo>
                  <a:close/>
                  <a:moveTo>
                    <a:pt x="465" y="22"/>
                  </a:moveTo>
                  <a:cubicBezTo>
                    <a:pt x="471" y="17"/>
                    <a:pt x="471" y="25"/>
                    <a:pt x="470" y="26"/>
                  </a:cubicBezTo>
                  <a:cubicBezTo>
                    <a:pt x="468" y="33"/>
                    <a:pt x="474" y="32"/>
                    <a:pt x="475" y="28"/>
                  </a:cubicBezTo>
                  <a:cubicBezTo>
                    <a:pt x="477" y="25"/>
                    <a:pt x="477" y="19"/>
                    <a:pt x="486" y="21"/>
                  </a:cubicBezTo>
                  <a:cubicBezTo>
                    <a:pt x="492" y="22"/>
                    <a:pt x="475" y="35"/>
                    <a:pt x="470" y="41"/>
                  </a:cubicBezTo>
                  <a:cubicBezTo>
                    <a:pt x="465" y="47"/>
                    <a:pt x="466" y="36"/>
                    <a:pt x="470" y="38"/>
                  </a:cubicBezTo>
                  <a:cubicBezTo>
                    <a:pt x="469" y="26"/>
                    <a:pt x="464" y="37"/>
                    <a:pt x="463" y="39"/>
                  </a:cubicBezTo>
                  <a:cubicBezTo>
                    <a:pt x="458" y="48"/>
                    <a:pt x="465" y="47"/>
                    <a:pt x="461" y="49"/>
                  </a:cubicBezTo>
                  <a:cubicBezTo>
                    <a:pt x="453" y="54"/>
                    <a:pt x="443" y="54"/>
                    <a:pt x="433" y="56"/>
                  </a:cubicBezTo>
                  <a:cubicBezTo>
                    <a:pt x="441" y="44"/>
                    <a:pt x="450" y="34"/>
                    <a:pt x="460" y="26"/>
                  </a:cubicBezTo>
                  <a:cubicBezTo>
                    <a:pt x="461" y="25"/>
                    <a:pt x="464" y="23"/>
                    <a:pt x="465" y="22"/>
                  </a:cubicBezTo>
                  <a:close/>
                  <a:moveTo>
                    <a:pt x="457" y="22"/>
                  </a:moveTo>
                  <a:cubicBezTo>
                    <a:pt x="445" y="32"/>
                    <a:pt x="434" y="44"/>
                    <a:pt x="427" y="58"/>
                  </a:cubicBezTo>
                  <a:cubicBezTo>
                    <a:pt x="426" y="59"/>
                    <a:pt x="425" y="59"/>
                    <a:pt x="424" y="59"/>
                  </a:cubicBezTo>
                  <a:cubicBezTo>
                    <a:pt x="429" y="55"/>
                    <a:pt x="421" y="54"/>
                    <a:pt x="421" y="57"/>
                  </a:cubicBezTo>
                  <a:cubicBezTo>
                    <a:pt x="419" y="58"/>
                    <a:pt x="419" y="58"/>
                    <a:pt x="419" y="58"/>
                  </a:cubicBezTo>
                  <a:cubicBezTo>
                    <a:pt x="419" y="55"/>
                    <a:pt x="418" y="55"/>
                    <a:pt x="418" y="58"/>
                  </a:cubicBezTo>
                  <a:cubicBezTo>
                    <a:pt x="418" y="62"/>
                    <a:pt x="418" y="62"/>
                    <a:pt x="418" y="62"/>
                  </a:cubicBezTo>
                  <a:cubicBezTo>
                    <a:pt x="387" y="95"/>
                    <a:pt x="357" y="135"/>
                    <a:pt x="338" y="180"/>
                  </a:cubicBezTo>
                  <a:cubicBezTo>
                    <a:pt x="352" y="149"/>
                    <a:pt x="366" y="117"/>
                    <a:pt x="379" y="83"/>
                  </a:cubicBezTo>
                  <a:cubicBezTo>
                    <a:pt x="384" y="89"/>
                    <a:pt x="379" y="94"/>
                    <a:pt x="380" y="99"/>
                  </a:cubicBezTo>
                  <a:cubicBezTo>
                    <a:pt x="392" y="89"/>
                    <a:pt x="402" y="69"/>
                    <a:pt x="412" y="56"/>
                  </a:cubicBezTo>
                  <a:cubicBezTo>
                    <a:pt x="418" y="49"/>
                    <a:pt x="424" y="42"/>
                    <a:pt x="431" y="34"/>
                  </a:cubicBezTo>
                  <a:cubicBezTo>
                    <a:pt x="431" y="45"/>
                    <a:pt x="431" y="45"/>
                    <a:pt x="431" y="45"/>
                  </a:cubicBezTo>
                  <a:cubicBezTo>
                    <a:pt x="434" y="37"/>
                    <a:pt x="440" y="28"/>
                    <a:pt x="445" y="22"/>
                  </a:cubicBezTo>
                  <a:cubicBezTo>
                    <a:pt x="446" y="21"/>
                    <a:pt x="453" y="22"/>
                    <a:pt x="457"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6"/>
            <p:cNvSpPr>
              <a:spLocks/>
            </p:cNvSpPr>
            <p:nvPr/>
          </p:nvSpPr>
          <p:spPr bwMode="auto">
            <a:xfrm>
              <a:off x="7281863" y="2617788"/>
              <a:ext cx="26988" cy="61913"/>
            </a:xfrm>
            <a:custGeom>
              <a:avLst/>
              <a:gdLst>
                <a:gd name="T0" fmla="*/ 1 w 13"/>
                <a:gd name="T1" fmla="*/ 21 h 31"/>
                <a:gd name="T2" fmla="*/ 4 w 13"/>
                <a:gd name="T3" fmla="*/ 28 h 31"/>
                <a:gd name="T4" fmla="*/ 13 w 13"/>
                <a:gd name="T5" fmla="*/ 8 h 31"/>
                <a:gd name="T6" fmla="*/ 13 w 13"/>
                <a:gd name="T7" fmla="*/ 0 h 31"/>
                <a:gd name="T8" fmla="*/ 1 w 13"/>
                <a:gd name="T9" fmla="*/ 21 h 31"/>
              </a:gdLst>
              <a:ahLst/>
              <a:cxnLst>
                <a:cxn ang="0">
                  <a:pos x="T0" y="T1"/>
                </a:cxn>
                <a:cxn ang="0">
                  <a:pos x="T2" y="T3"/>
                </a:cxn>
                <a:cxn ang="0">
                  <a:pos x="T4" y="T5"/>
                </a:cxn>
                <a:cxn ang="0">
                  <a:pos x="T6" y="T7"/>
                </a:cxn>
                <a:cxn ang="0">
                  <a:pos x="T8" y="T9"/>
                </a:cxn>
              </a:cxnLst>
              <a:rect l="0" t="0" r="r" b="b"/>
              <a:pathLst>
                <a:path w="13" h="31">
                  <a:moveTo>
                    <a:pt x="1" y="21"/>
                  </a:moveTo>
                  <a:cubicBezTo>
                    <a:pt x="0" y="23"/>
                    <a:pt x="1" y="31"/>
                    <a:pt x="4" y="28"/>
                  </a:cubicBezTo>
                  <a:cubicBezTo>
                    <a:pt x="9" y="24"/>
                    <a:pt x="10" y="15"/>
                    <a:pt x="13" y="8"/>
                  </a:cubicBezTo>
                  <a:cubicBezTo>
                    <a:pt x="10" y="6"/>
                    <a:pt x="13" y="3"/>
                    <a:pt x="13" y="0"/>
                  </a:cubicBezTo>
                  <a:cubicBezTo>
                    <a:pt x="8" y="6"/>
                    <a:pt x="6" y="14"/>
                    <a:pt x="1"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7"/>
            <p:cNvSpPr>
              <a:spLocks/>
            </p:cNvSpPr>
            <p:nvPr/>
          </p:nvSpPr>
          <p:spPr bwMode="auto">
            <a:xfrm>
              <a:off x="6383338" y="2874963"/>
              <a:ext cx="4763" cy="28575"/>
            </a:xfrm>
            <a:custGeom>
              <a:avLst/>
              <a:gdLst>
                <a:gd name="T0" fmla="*/ 0 w 3"/>
                <a:gd name="T1" fmla="*/ 0 h 14"/>
                <a:gd name="T2" fmla="*/ 0 w 3"/>
                <a:gd name="T3" fmla="*/ 14 h 14"/>
                <a:gd name="T4" fmla="*/ 0 w 3"/>
                <a:gd name="T5" fmla="*/ 0 h 14"/>
              </a:gdLst>
              <a:ahLst/>
              <a:cxnLst>
                <a:cxn ang="0">
                  <a:pos x="T0" y="T1"/>
                </a:cxn>
                <a:cxn ang="0">
                  <a:pos x="T2" y="T3"/>
                </a:cxn>
                <a:cxn ang="0">
                  <a:pos x="T4" y="T5"/>
                </a:cxn>
              </a:cxnLst>
              <a:rect l="0" t="0" r="r" b="b"/>
              <a:pathLst>
                <a:path w="3" h="14">
                  <a:moveTo>
                    <a:pt x="0" y="0"/>
                  </a:moveTo>
                  <a:cubicBezTo>
                    <a:pt x="0" y="14"/>
                    <a:pt x="0" y="14"/>
                    <a:pt x="0" y="14"/>
                  </a:cubicBezTo>
                  <a:cubicBezTo>
                    <a:pt x="2" y="11"/>
                    <a:pt x="3" y="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8"/>
            <p:cNvSpPr>
              <a:spLocks/>
            </p:cNvSpPr>
            <p:nvPr/>
          </p:nvSpPr>
          <p:spPr bwMode="auto">
            <a:xfrm>
              <a:off x="6919913" y="2300288"/>
              <a:ext cx="1588" cy="3175"/>
            </a:xfrm>
            <a:custGeom>
              <a:avLst/>
              <a:gdLst>
                <a:gd name="T0" fmla="*/ 0 w 1"/>
                <a:gd name="T1" fmla="*/ 0 h 2"/>
                <a:gd name="T2" fmla="*/ 1 w 1"/>
                <a:gd name="T3" fmla="*/ 2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cubicBezTo>
                    <a:pt x="0" y="0"/>
                    <a:pt x="1" y="1"/>
                    <a:pt x="1" y="2"/>
                  </a:cubicBezTo>
                  <a:cubicBezTo>
                    <a:pt x="1" y="1"/>
                    <a:pt x="1" y="1"/>
                    <a:pt x="1" y="1"/>
                  </a:cubicBezTo>
                  <a:cubicBezTo>
                    <a:pt x="1" y="1"/>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9"/>
            <p:cNvSpPr>
              <a:spLocks/>
            </p:cNvSpPr>
            <p:nvPr/>
          </p:nvSpPr>
          <p:spPr bwMode="auto">
            <a:xfrm>
              <a:off x="6916738" y="2301875"/>
              <a:ext cx="11113" cy="20638"/>
            </a:xfrm>
            <a:custGeom>
              <a:avLst/>
              <a:gdLst>
                <a:gd name="T0" fmla="*/ 0 w 5"/>
                <a:gd name="T1" fmla="*/ 3 h 10"/>
                <a:gd name="T2" fmla="*/ 2 w 5"/>
                <a:gd name="T3" fmla="*/ 0 h 10"/>
                <a:gd name="T4" fmla="*/ 2 w 5"/>
                <a:gd name="T5" fmla="*/ 1 h 10"/>
                <a:gd name="T6" fmla="*/ 0 w 5"/>
                <a:gd name="T7" fmla="*/ 3 h 10"/>
              </a:gdLst>
              <a:ahLst/>
              <a:cxnLst>
                <a:cxn ang="0">
                  <a:pos x="T0" y="T1"/>
                </a:cxn>
                <a:cxn ang="0">
                  <a:pos x="T2" y="T3"/>
                </a:cxn>
                <a:cxn ang="0">
                  <a:pos x="T4" y="T5"/>
                </a:cxn>
                <a:cxn ang="0">
                  <a:pos x="T6" y="T7"/>
                </a:cxn>
              </a:cxnLst>
              <a:rect l="0" t="0" r="r" b="b"/>
              <a:pathLst>
                <a:path w="5" h="10">
                  <a:moveTo>
                    <a:pt x="0" y="3"/>
                  </a:moveTo>
                  <a:cubicBezTo>
                    <a:pt x="1" y="10"/>
                    <a:pt x="5" y="4"/>
                    <a:pt x="2" y="0"/>
                  </a:cubicBezTo>
                  <a:cubicBezTo>
                    <a:pt x="2" y="0"/>
                    <a:pt x="2" y="0"/>
                    <a:pt x="2" y="1"/>
                  </a:cubicBezTo>
                  <a:cubicBezTo>
                    <a:pt x="2" y="1"/>
                    <a:pt x="1" y="2"/>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7" name="文本框 36"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5697994" y="1193793"/>
            <a:ext cx="1754326" cy="838691"/>
          </a:xfrm>
          <a:prstGeom prst="rect">
            <a:avLst/>
          </a:prstGeom>
          <a:noFill/>
          <a:effectLst/>
        </p:spPr>
        <p:txBody>
          <a:bodyPr wrap="none" lIns="68580" tIns="34290" rIns="68580" bIns="34290"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请在这里输入您的主要叙述内容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请在这里输入您的主要叙述内容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en-US" altLang="zh-CN"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8" name="文本框 37"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5690330" y="2489937"/>
            <a:ext cx="1754326" cy="838691"/>
          </a:xfrm>
          <a:prstGeom prst="rect">
            <a:avLst/>
          </a:prstGeom>
          <a:noFill/>
          <a:effectLst/>
        </p:spPr>
        <p:txBody>
          <a:bodyPr wrap="none" lIns="68580" tIns="34290" rIns="68580" bIns="34290" rtlCol="0">
            <a:spAutoFit/>
          </a:bodyPr>
          <a:lstStyle/>
          <a:p>
            <a:r>
              <a:rPr lang="zh-CN" altLang="en-US" sz="1200" dirty="0">
                <a:solidFill>
                  <a:schemeClr val="accent1"/>
                </a:solidFill>
                <a:latin typeface="微软雅黑" panose="020B0503020204020204" pitchFamily="34" charset="-122"/>
                <a:ea typeface="微软雅黑" panose="020B0503020204020204" pitchFamily="34" charset="-122"/>
              </a:rPr>
              <a:t>单击此处输入标题</a:t>
            </a:r>
            <a:endParaRPr lang="en-US" altLang="zh-CN" sz="1200" dirty="0">
              <a:solidFill>
                <a:schemeClr val="accent1"/>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请在这里输入您的主要叙述内容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请在这里输入您的主要叙述内容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en-US" altLang="zh-CN"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9" name="文本框 38"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5690329" y="3606061"/>
            <a:ext cx="1754326" cy="838691"/>
          </a:xfrm>
          <a:prstGeom prst="rect">
            <a:avLst/>
          </a:prstGeom>
          <a:noFill/>
          <a:effectLst/>
        </p:spPr>
        <p:txBody>
          <a:bodyPr wrap="none" lIns="68580" tIns="34290" rIns="68580" bIns="34290"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请在这里输入您的主要叙述内容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请在这里输入您的主要叙述内容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en-US" altLang="zh-CN"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52038699"/>
      </p:ext>
    </p:extLst>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3" presetClass="entr" presetSubtype="32"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750" fill="hold"/>
                                        <p:tgtEl>
                                          <p:spTgt spid="5"/>
                                        </p:tgtEl>
                                        <p:attrNameLst>
                                          <p:attrName>ppt_w</p:attrName>
                                        </p:attrNameLst>
                                      </p:cBhvr>
                                      <p:tavLst>
                                        <p:tav tm="0">
                                          <p:val>
                                            <p:strVal val="4*#ppt_w"/>
                                          </p:val>
                                        </p:tav>
                                        <p:tav tm="100000">
                                          <p:val>
                                            <p:strVal val="#ppt_w"/>
                                          </p:val>
                                        </p:tav>
                                      </p:tavLst>
                                    </p:anim>
                                    <p:anim calcmode="lin" valueType="num">
                                      <p:cBhvr>
                                        <p:cTn id="14" dur="750" fill="hold"/>
                                        <p:tgtEl>
                                          <p:spTgt spid="5"/>
                                        </p:tgtEl>
                                        <p:attrNameLst>
                                          <p:attrName>ppt_h</p:attrName>
                                        </p:attrNameLst>
                                      </p:cBhvr>
                                      <p:tavLst>
                                        <p:tav tm="0">
                                          <p:val>
                                            <p:strVal val="4*#ppt_h"/>
                                          </p:val>
                                        </p:tav>
                                        <p:tav tm="100000">
                                          <p:val>
                                            <p:strVal val="#ppt_h"/>
                                          </p:val>
                                        </p:tav>
                                      </p:tavLst>
                                    </p:anim>
                                  </p:childTnLst>
                                </p:cTn>
                              </p:par>
                            </p:childTnLst>
                          </p:cTn>
                        </p:par>
                        <p:par>
                          <p:cTn id="15" fill="hold">
                            <p:stCondLst>
                              <p:cond delay="1750"/>
                            </p:stCondLst>
                            <p:childTnLst>
                              <p:par>
                                <p:cTn id="16" presetID="26" presetClass="emph" presetSubtype="0" fill="hold" nodeType="afterEffect">
                                  <p:stCondLst>
                                    <p:cond delay="0"/>
                                  </p:stCondLst>
                                  <p:childTnLst>
                                    <p:animEffect transition="out" filter="fade">
                                      <p:cBhvr>
                                        <p:cTn id="17" dur="500" tmFilter="0, 0; .2, .5; .8, .5; 1, 0"/>
                                        <p:tgtEl>
                                          <p:spTgt spid="5"/>
                                        </p:tgtEl>
                                      </p:cBhvr>
                                    </p:animEffect>
                                    <p:animScale>
                                      <p:cBhvr>
                                        <p:cTn id="18" dur="250" autoRev="1" fill="hold"/>
                                        <p:tgtEl>
                                          <p:spTgt spid="5"/>
                                        </p:tgtEl>
                                      </p:cBhvr>
                                      <p:by x="105000" y="105000"/>
                                    </p:animScale>
                                  </p:childTnLst>
                                </p:cTn>
                              </p:par>
                            </p:childTnLst>
                          </p:cTn>
                        </p:par>
                        <p:par>
                          <p:cTn id="19" fill="hold">
                            <p:stCondLst>
                              <p:cond delay="2250"/>
                            </p:stCondLst>
                            <p:childTnLst>
                              <p:par>
                                <p:cTn id="20" presetID="22" presetClass="entr" presetSubtype="8" fill="hold" grpId="0" nodeType="after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wipe(left)">
                                      <p:cBhvr>
                                        <p:cTn id="22" dur="500"/>
                                        <p:tgtEl>
                                          <p:spTgt spid="37"/>
                                        </p:tgtEl>
                                      </p:cBhvr>
                                    </p:animEffect>
                                  </p:childTnLst>
                                </p:cTn>
                              </p:par>
                            </p:childTnLst>
                          </p:cTn>
                        </p:par>
                        <p:par>
                          <p:cTn id="23" fill="hold">
                            <p:stCondLst>
                              <p:cond delay="2750"/>
                            </p:stCondLst>
                            <p:childTnLst>
                              <p:par>
                                <p:cTn id="24" presetID="23" presetClass="entr" presetSubtype="3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p:cTn id="26" dur="750" fill="hold"/>
                                        <p:tgtEl>
                                          <p:spTgt spid="19"/>
                                        </p:tgtEl>
                                        <p:attrNameLst>
                                          <p:attrName>ppt_w</p:attrName>
                                        </p:attrNameLst>
                                      </p:cBhvr>
                                      <p:tavLst>
                                        <p:tav tm="0">
                                          <p:val>
                                            <p:strVal val="4*#ppt_w"/>
                                          </p:val>
                                        </p:tav>
                                        <p:tav tm="100000">
                                          <p:val>
                                            <p:strVal val="#ppt_w"/>
                                          </p:val>
                                        </p:tav>
                                      </p:tavLst>
                                    </p:anim>
                                    <p:anim calcmode="lin" valueType="num">
                                      <p:cBhvr>
                                        <p:cTn id="27" dur="750" fill="hold"/>
                                        <p:tgtEl>
                                          <p:spTgt spid="19"/>
                                        </p:tgtEl>
                                        <p:attrNameLst>
                                          <p:attrName>ppt_h</p:attrName>
                                        </p:attrNameLst>
                                      </p:cBhvr>
                                      <p:tavLst>
                                        <p:tav tm="0">
                                          <p:val>
                                            <p:strVal val="4*#ppt_h"/>
                                          </p:val>
                                        </p:tav>
                                        <p:tav tm="100000">
                                          <p:val>
                                            <p:strVal val="#ppt_h"/>
                                          </p:val>
                                        </p:tav>
                                      </p:tavLst>
                                    </p:anim>
                                  </p:childTnLst>
                                </p:cTn>
                              </p:par>
                            </p:childTnLst>
                          </p:cTn>
                        </p:par>
                        <p:par>
                          <p:cTn id="28" fill="hold">
                            <p:stCondLst>
                              <p:cond delay="3500"/>
                            </p:stCondLst>
                            <p:childTnLst>
                              <p:par>
                                <p:cTn id="29" presetID="26" presetClass="emph" presetSubtype="0" fill="hold" nodeType="afterEffect">
                                  <p:stCondLst>
                                    <p:cond delay="0"/>
                                  </p:stCondLst>
                                  <p:childTnLst>
                                    <p:animEffect transition="out" filter="fade">
                                      <p:cBhvr>
                                        <p:cTn id="30" dur="500" tmFilter="0, 0; .2, .5; .8, .5; 1, 0"/>
                                        <p:tgtEl>
                                          <p:spTgt spid="19"/>
                                        </p:tgtEl>
                                      </p:cBhvr>
                                    </p:animEffect>
                                    <p:animScale>
                                      <p:cBhvr>
                                        <p:cTn id="31" dur="250" autoRev="1" fill="hold"/>
                                        <p:tgtEl>
                                          <p:spTgt spid="19"/>
                                        </p:tgtEl>
                                      </p:cBhvr>
                                      <p:by x="105000" y="105000"/>
                                    </p:animScale>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left)">
                                      <p:cBhvr>
                                        <p:cTn id="35" dur="500"/>
                                        <p:tgtEl>
                                          <p:spTgt spid="38"/>
                                        </p:tgtEl>
                                      </p:cBhvr>
                                    </p:animEffect>
                                  </p:childTnLst>
                                </p:cTn>
                              </p:par>
                            </p:childTnLst>
                          </p:cTn>
                        </p:par>
                        <p:par>
                          <p:cTn id="36" fill="hold">
                            <p:stCondLst>
                              <p:cond delay="4500"/>
                            </p:stCondLst>
                            <p:childTnLst>
                              <p:par>
                                <p:cTn id="37" presetID="23" presetClass="entr" presetSubtype="32"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p:cTn id="39" dur="750" fill="hold"/>
                                        <p:tgtEl>
                                          <p:spTgt spid="25"/>
                                        </p:tgtEl>
                                        <p:attrNameLst>
                                          <p:attrName>ppt_w</p:attrName>
                                        </p:attrNameLst>
                                      </p:cBhvr>
                                      <p:tavLst>
                                        <p:tav tm="0">
                                          <p:val>
                                            <p:strVal val="4*#ppt_w"/>
                                          </p:val>
                                        </p:tav>
                                        <p:tav tm="100000">
                                          <p:val>
                                            <p:strVal val="#ppt_w"/>
                                          </p:val>
                                        </p:tav>
                                      </p:tavLst>
                                    </p:anim>
                                    <p:anim calcmode="lin" valueType="num">
                                      <p:cBhvr>
                                        <p:cTn id="40" dur="750" fill="hold"/>
                                        <p:tgtEl>
                                          <p:spTgt spid="25"/>
                                        </p:tgtEl>
                                        <p:attrNameLst>
                                          <p:attrName>ppt_h</p:attrName>
                                        </p:attrNameLst>
                                      </p:cBhvr>
                                      <p:tavLst>
                                        <p:tav tm="0">
                                          <p:val>
                                            <p:strVal val="4*#ppt_h"/>
                                          </p:val>
                                        </p:tav>
                                        <p:tav tm="100000">
                                          <p:val>
                                            <p:strVal val="#ppt_h"/>
                                          </p:val>
                                        </p:tav>
                                      </p:tavLst>
                                    </p:anim>
                                  </p:childTnLst>
                                </p:cTn>
                              </p:par>
                            </p:childTnLst>
                          </p:cTn>
                        </p:par>
                        <p:par>
                          <p:cTn id="41" fill="hold">
                            <p:stCondLst>
                              <p:cond delay="5250"/>
                            </p:stCondLst>
                            <p:childTnLst>
                              <p:par>
                                <p:cTn id="42" presetID="26" presetClass="emph" presetSubtype="0" fill="hold" nodeType="afterEffect">
                                  <p:stCondLst>
                                    <p:cond delay="0"/>
                                  </p:stCondLst>
                                  <p:childTnLst>
                                    <p:animEffect transition="out" filter="fade">
                                      <p:cBhvr>
                                        <p:cTn id="43" dur="500" tmFilter="0, 0; .2, .5; .8, .5; 1, 0"/>
                                        <p:tgtEl>
                                          <p:spTgt spid="25"/>
                                        </p:tgtEl>
                                      </p:cBhvr>
                                    </p:animEffect>
                                    <p:animScale>
                                      <p:cBhvr>
                                        <p:cTn id="44" dur="250" autoRev="1" fill="hold"/>
                                        <p:tgtEl>
                                          <p:spTgt spid="25"/>
                                        </p:tgtEl>
                                      </p:cBhvr>
                                      <p:by x="105000" y="105000"/>
                                    </p:animScale>
                                  </p:childTnLst>
                                </p:cTn>
                              </p:par>
                            </p:childTnLst>
                          </p:cTn>
                        </p:par>
                        <p:par>
                          <p:cTn id="45" fill="hold">
                            <p:stCondLst>
                              <p:cond delay="5750"/>
                            </p:stCondLst>
                            <p:childTnLst>
                              <p:par>
                                <p:cTn id="46" presetID="22" presetClass="entr" presetSubtype="8"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wipe(left)">
                                      <p:cBhvr>
                                        <p:cTn id="4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7" grpId="0"/>
      <p:bldP spid="38" grpId="0"/>
      <p:bldP spid="3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Picture 4" descr="D:\1\千库网-褶皱的空白纸张.jpg"/>
          <p:cNvPicPr>
            <a:picLocks noChangeAspect="1" noChangeArrowheads="1"/>
          </p:cNvPicPr>
          <p:nvPr/>
        </p:nvPicPr>
        <p:blipFill>
          <a:blip r:embed="rId4" cstate="print">
            <a:lum bright="7000"/>
          </a:blip>
          <a:srcRect/>
          <a:stretch>
            <a:fillRect/>
          </a:stretch>
        </p:blipFill>
        <p:spPr bwMode="auto">
          <a:xfrm>
            <a:off x="0" y="0"/>
            <a:ext cx="9144000" cy="5145088"/>
          </a:xfrm>
          <a:prstGeom prst="rect">
            <a:avLst/>
          </a:prstGeom>
          <a:noFill/>
        </p:spPr>
      </p:pic>
      <p:pic>
        <p:nvPicPr>
          <p:cNvPr id="1026" name="Picture 2" descr="C:\Users\Administrator\Desktop\图片3副本.png"/>
          <p:cNvPicPr>
            <a:picLocks noChangeAspect="1" noChangeArrowheads="1"/>
          </p:cNvPicPr>
          <p:nvPr/>
        </p:nvPicPr>
        <p:blipFill>
          <a:blip r:embed="rId5" cstate="print"/>
          <a:srcRect l="37286" b="16470"/>
          <a:stretch>
            <a:fillRect/>
          </a:stretch>
        </p:blipFill>
        <p:spPr bwMode="auto">
          <a:xfrm rot="510874">
            <a:off x="3206036" y="1030395"/>
            <a:ext cx="4178462" cy="2772308"/>
          </a:xfrm>
          <a:prstGeom prst="rect">
            <a:avLst/>
          </a:prstGeom>
          <a:noFill/>
        </p:spPr>
      </p:pic>
      <p:sp>
        <p:nvSpPr>
          <p:cNvPr id="10" name="文本框 54"/>
          <p:cNvSpPr txBox="1"/>
          <p:nvPr/>
        </p:nvSpPr>
        <p:spPr>
          <a:xfrm rot="21151886" flipH="1">
            <a:off x="4315192" y="2306011"/>
            <a:ext cx="2367025" cy="369332"/>
          </a:xfrm>
          <a:prstGeom prst="rect">
            <a:avLst/>
          </a:prstGeom>
          <a:noFill/>
        </p:spPr>
        <p:txBody>
          <a:bodyPr wrap="square" rtlCol="0">
            <a:spAutoFit/>
          </a:bodyPr>
          <a:lstStyle/>
          <a:p>
            <a:r>
              <a:rPr lang="zh-CN" altLang="en-US" dirty="0">
                <a:latin typeface="方正静蕾简体" panose="02000000000000000000" pitchFamily="2" charset="-122"/>
                <a:ea typeface="方正静蕾简体" panose="02000000000000000000" pitchFamily="2" charset="-122"/>
              </a:rPr>
              <a:t>单击此处添加</a:t>
            </a:r>
            <a:r>
              <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rPr>
              <a:t>标题</a:t>
            </a:r>
          </a:p>
        </p:txBody>
      </p:sp>
      <p:sp>
        <p:nvSpPr>
          <p:cNvPr id="16" name="文本框 94"/>
          <p:cNvSpPr txBox="1"/>
          <p:nvPr/>
        </p:nvSpPr>
        <p:spPr>
          <a:xfrm rot="21105042" flipH="1">
            <a:off x="4266259" y="1496007"/>
            <a:ext cx="1615461" cy="830997"/>
          </a:xfrm>
          <a:prstGeom prst="rect">
            <a:avLst/>
          </a:prstGeom>
          <a:noFill/>
        </p:spPr>
        <p:txBody>
          <a:bodyPr wrap="square" rtlCol="0">
            <a:spAutoFit/>
          </a:bodyPr>
          <a:lstStyle/>
          <a:p>
            <a:pPr algn="ctr"/>
            <a:r>
              <a:rPr lang="en-US" altLang="zh-CN" sz="2800" spc="300" dirty="0">
                <a:solidFill>
                  <a:srgbClr val="FF0000"/>
                </a:solidFill>
                <a:latin typeface="hakuyoxingshu7000" pitchFamily="2" charset="-122"/>
                <a:ea typeface="hakuyoxingshu7000" pitchFamily="2" charset="-122"/>
                <a:cs typeface="hakuyoxingshu7000" pitchFamily="2" charset="-122"/>
              </a:rPr>
              <a:t>PART</a:t>
            </a:r>
            <a:r>
              <a:rPr lang="en-US" altLang="zh-CN" sz="4800" spc="300" dirty="0">
                <a:solidFill>
                  <a:srgbClr val="FF0000"/>
                </a:solidFill>
                <a:latin typeface="hakuyoxingshu7000" pitchFamily="2" charset="-122"/>
                <a:ea typeface="hakuyoxingshu7000" pitchFamily="2" charset="-122"/>
                <a:cs typeface="hakuyoxingshu7000" pitchFamily="2" charset="-122"/>
              </a:rPr>
              <a:t>2</a:t>
            </a:r>
            <a:endParaRPr lang="zh-CN" altLang="en-US" sz="2800" spc="300" dirty="0">
              <a:solidFill>
                <a:srgbClr val="FF0000"/>
              </a:solidFill>
              <a:latin typeface="hakuyoxingshu7000" pitchFamily="2" charset="-122"/>
              <a:ea typeface="hakuyoxingshu7000" pitchFamily="2" charset="-122"/>
              <a:cs typeface="hakuyoxingshu7000" pitchFamily="2" charset="-122"/>
            </a:endParaRPr>
          </a:p>
        </p:txBody>
      </p:sp>
      <p:grpSp>
        <p:nvGrpSpPr>
          <p:cNvPr id="2" name="PA_chenying0907 115"/>
          <p:cNvGrpSpPr/>
          <p:nvPr>
            <p:custDataLst>
              <p:tags r:id="rId1"/>
            </p:custDataLst>
          </p:nvPr>
        </p:nvGrpSpPr>
        <p:grpSpPr>
          <a:xfrm rot="21165983">
            <a:off x="4207833" y="2198521"/>
            <a:ext cx="2799159" cy="111373"/>
            <a:chOff x="2481804" y="4179888"/>
            <a:chExt cx="7313171" cy="325437"/>
          </a:xfrm>
          <a:solidFill>
            <a:srgbClr val="FF0000"/>
          </a:solidFill>
        </p:grpSpPr>
        <p:sp>
          <p:nvSpPr>
            <p:cNvPr id="19" name="Freeform 35"/>
            <p:cNvSpPr>
              <a:spLocks/>
            </p:cNvSpPr>
            <p:nvPr/>
          </p:nvSpPr>
          <p:spPr bwMode="auto">
            <a:xfrm>
              <a:off x="9686693" y="4210050"/>
              <a:ext cx="108282" cy="19050"/>
            </a:xfrm>
            <a:custGeom>
              <a:avLst/>
              <a:gdLst>
                <a:gd name="T0" fmla="*/ 3 w 19"/>
                <a:gd name="T1" fmla="*/ 2 h 6"/>
                <a:gd name="T2" fmla="*/ 19 w 19"/>
                <a:gd name="T3" fmla="*/ 3 h 6"/>
                <a:gd name="T4" fmla="*/ 3 w 19"/>
                <a:gd name="T5" fmla="*/ 2 h 6"/>
              </a:gdLst>
              <a:ahLst/>
              <a:cxnLst>
                <a:cxn ang="0">
                  <a:pos x="T0" y="T1"/>
                </a:cxn>
                <a:cxn ang="0">
                  <a:pos x="T2" y="T3"/>
                </a:cxn>
                <a:cxn ang="0">
                  <a:pos x="T4" y="T5"/>
                </a:cxn>
              </a:cxnLst>
              <a:rect l="0" t="0" r="r" b="b"/>
              <a:pathLst>
                <a:path w="19" h="6">
                  <a:moveTo>
                    <a:pt x="3" y="2"/>
                  </a:moveTo>
                  <a:cubicBezTo>
                    <a:pt x="7" y="4"/>
                    <a:pt x="14" y="0"/>
                    <a:pt x="19" y="3"/>
                  </a:cubicBezTo>
                  <a:cubicBezTo>
                    <a:pt x="14" y="3"/>
                    <a:pt x="0" y="6"/>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41"/>
            <p:cNvSpPr>
              <a:spLocks/>
            </p:cNvSpPr>
            <p:nvPr/>
          </p:nvSpPr>
          <p:spPr bwMode="auto">
            <a:xfrm>
              <a:off x="9545093" y="4219575"/>
              <a:ext cx="91624" cy="9525"/>
            </a:xfrm>
            <a:custGeom>
              <a:avLst/>
              <a:gdLst>
                <a:gd name="T0" fmla="*/ 12 w 16"/>
                <a:gd name="T1" fmla="*/ 2 h 3"/>
                <a:gd name="T2" fmla="*/ 3 w 16"/>
                <a:gd name="T3" fmla="*/ 1 h 3"/>
                <a:gd name="T4" fmla="*/ 12 w 16"/>
                <a:gd name="T5" fmla="*/ 2 h 3"/>
              </a:gdLst>
              <a:ahLst/>
              <a:cxnLst>
                <a:cxn ang="0">
                  <a:pos x="T0" y="T1"/>
                </a:cxn>
                <a:cxn ang="0">
                  <a:pos x="T2" y="T3"/>
                </a:cxn>
                <a:cxn ang="0">
                  <a:pos x="T4" y="T5"/>
                </a:cxn>
              </a:cxnLst>
              <a:rect l="0" t="0" r="r" b="b"/>
              <a:pathLst>
                <a:path w="16" h="3">
                  <a:moveTo>
                    <a:pt x="12" y="2"/>
                  </a:moveTo>
                  <a:cubicBezTo>
                    <a:pt x="10" y="2"/>
                    <a:pt x="0" y="3"/>
                    <a:pt x="3" y="1"/>
                  </a:cubicBezTo>
                  <a:cubicBezTo>
                    <a:pt x="6" y="1"/>
                    <a:pt x="16" y="0"/>
                    <a:pt x="1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47"/>
            <p:cNvSpPr>
              <a:spLocks/>
            </p:cNvSpPr>
            <p:nvPr/>
          </p:nvSpPr>
          <p:spPr bwMode="auto">
            <a:xfrm>
              <a:off x="9148061" y="4271963"/>
              <a:ext cx="108282" cy="14288"/>
            </a:xfrm>
            <a:custGeom>
              <a:avLst/>
              <a:gdLst>
                <a:gd name="T0" fmla="*/ 0 w 19"/>
                <a:gd name="T1" fmla="*/ 2 h 4"/>
                <a:gd name="T2" fmla="*/ 19 w 19"/>
                <a:gd name="T3" fmla="*/ 2 h 4"/>
                <a:gd name="T4" fmla="*/ 0 w 19"/>
                <a:gd name="T5" fmla="*/ 2 h 4"/>
              </a:gdLst>
              <a:ahLst/>
              <a:cxnLst>
                <a:cxn ang="0">
                  <a:pos x="T0" y="T1"/>
                </a:cxn>
                <a:cxn ang="0">
                  <a:pos x="T2" y="T3"/>
                </a:cxn>
                <a:cxn ang="0">
                  <a:pos x="T4" y="T5"/>
                </a:cxn>
              </a:cxnLst>
              <a:rect l="0" t="0" r="r" b="b"/>
              <a:pathLst>
                <a:path w="19" h="4">
                  <a:moveTo>
                    <a:pt x="0" y="2"/>
                  </a:moveTo>
                  <a:cubicBezTo>
                    <a:pt x="8" y="1"/>
                    <a:pt x="12" y="0"/>
                    <a:pt x="19" y="2"/>
                  </a:cubicBezTo>
                  <a:cubicBezTo>
                    <a:pt x="13" y="2"/>
                    <a:pt x="4" y="4"/>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52"/>
            <p:cNvSpPr>
              <a:spLocks/>
            </p:cNvSpPr>
            <p:nvPr/>
          </p:nvSpPr>
          <p:spPr bwMode="auto">
            <a:xfrm>
              <a:off x="8403973" y="4268788"/>
              <a:ext cx="161034" cy="17463"/>
            </a:xfrm>
            <a:custGeom>
              <a:avLst/>
              <a:gdLst>
                <a:gd name="T0" fmla="*/ 8 w 28"/>
                <a:gd name="T1" fmla="*/ 4 h 5"/>
                <a:gd name="T2" fmla="*/ 0 w 28"/>
                <a:gd name="T3" fmla="*/ 3 h 5"/>
                <a:gd name="T4" fmla="*/ 10 w 28"/>
                <a:gd name="T5" fmla="*/ 3 h 5"/>
                <a:gd name="T6" fmla="*/ 28 w 28"/>
                <a:gd name="T7" fmla="*/ 4 h 5"/>
                <a:gd name="T8" fmla="*/ 8 w 28"/>
                <a:gd name="T9" fmla="*/ 4 h 5"/>
              </a:gdLst>
              <a:ahLst/>
              <a:cxnLst>
                <a:cxn ang="0">
                  <a:pos x="T0" y="T1"/>
                </a:cxn>
                <a:cxn ang="0">
                  <a:pos x="T2" y="T3"/>
                </a:cxn>
                <a:cxn ang="0">
                  <a:pos x="T4" y="T5"/>
                </a:cxn>
                <a:cxn ang="0">
                  <a:pos x="T6" y="T7"/>
                </a:cxn>
                <a:cxn ang="0">
                  <a:pos x="T8" y="T9"/>
                </a:cxn>
              </a:cxnLst>
              <a:rect l="0" t="0" r="r" b="b"/>
              <a:pathLst>
                <a:path w="28" h="5">
                  <a:moveTo>
                    <a:pt x="8" y="4"/>
                  </a:moveTo>
                  <a:cubicBezTo>
                    <a:pt x="6" y="3"/>
                    <a:pt x="0" y="5"/>
                    <a:pt x="0" y="3"/>
                  </a:cubicBezTo>
                  <a:cubicBezTo>
                    <a:pt x="3" y="3"/>
                    <a:pt x="7" y="3"/>
                    <a:pt x="10" y="3"/>
                  </a:cubicBezTo>
                  <a:cubicBezTo>
                    <a:pt x="16" y="4"/>
                    <a:pt x="26" y="0"/>
                    <a:pt x="28" y="4"/>
                  </a:cubicBezTo>
                  <a:cubicBezTo>
                    <a:pt x="22" y="3"/>
                    <a:pt x="16" y="5"/>
                    <a:pt x="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56"/>
            <p:cNvSpPr>
              <a:spLocks/>
            </p:cNvSpPr>
            <p:nvPr/>
          </p:nvSpPr>
          <p:spPr bwMode="auto">
            <a:xfrm>
              <a:off x="8309574" y="4278313"/>
              <a:ext cx="88846" cy="11113"/>
            </a:xfrm>
            <a:custGeom>
              <a:avLst/>
              <a:gdLst>
                <a:gd name="T0" fmla="*/ 3 w 16"/>
                <a:gd name="T1" fmla="*/ 1 h 3"/>
                <a:gd name="T2" fmla="*/ 13 w 16"/>
                <a:gd name="T3" fmla="*/ 1 h 3"/>
                <a:gd name="T4" fmla="*/ 3 w 16"/>
                <a:gd name="T5" fmla="*/ 1 h 3"/>
              </a:gdLst>
              <a:ahLst/>
              <a:cxnLst>
                <a:cxn ang="0">
                  <a:pos x="T0" y="T1"/>
                </a:cxn>
                <a:cxn ang="0">
                  <a:pos x="T2" y="T3"/>
                </a:cxn>
                <a:cxn ang="0">
                  <a:pos x="T4" y="T5"/>
                </a:cxn>
              </a:cxnLst>
              <a:rect l="0" t="0" r="r" b="b"/>
              <a:pathLst>
                <a:path w="16" h="3">
                  <a:moveTo>
                    <a:pt x="3" y="1"/>
                  </a:moveTo>
                  <a:cubicBezTo>
                    <a:pt x="6" y="1"/>
                    <a:pt x="16" y="0"/>
                    <a:pt x="13" y="1"/>
                  </a:cubicBezTo>
                  <a:cubicBezTo>
                    <a:pt x="11" y="1"/>
                    <a:pt x="0" y="3"/>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59"/>
            <p:cNvSpPr>
              <a:spLocks/>
            </p:cNvSpPr>
            <p:nvPr/>
          </p:nvSpPr>
          <p:spPr bwMode="auto">
            <a:xfrm>
              <a:off x="8212397" y="4308475"/>
              <a:ext cx="33317" cy="12700"/>
            </a:xfrm>
            <a:custGeom>
              <a:avLst/>
              <a:gdLst>
                <a:gd name="T0" fmla="*/ 0 w 6"/>
                <a:gd name="T1" fmla="*/ 2 h 4"/>
                <a:gd name="T2" fmla="*/ 3 w 6"/>
                <a:gd name="T3" fmla="*/ 1 h 4"/>
                <a:gd name="T4" fmla="*/ 1 w 6"/>
                <a:gd name="T5" fmla="*/ 0 h 4"/>
                <a:gd name="T6" fmla="*/ 6 w 6"/>
                <a:gd name="T7" fmla="*/ 1 h 4"/>
                <a:gd name="T8" fmla="*/ 5 w 6"/>
                <a:gd name="T9" fmla="*/ 3 h 4"/>
                <a:gd name="T10" fmla="*/ 0 w 6"/>
                <a:gd name="T11" fmla="*/ 2 h 4"/>
              </a:gdLst>
              <a:ahLst/>
              <a:cxnLst>
                <a:cxn ang="0">
                  <a:pos x="T0" y="T1"/>
                </a:cxn>
                <a:cxn ang="0">
                  <a:pos x="T2" y="T3"/>
                </a:cxn>
                <a:cxn ang="0">
                  <a:pos x="T4" y="T5"/>
                </a:cxn>
                <a:cxn ang="0">
                  <a:pos x="T6" y="T7"/>
                </a:cxn>
                <a:cxn ang="0">
                  <a:pos x="T8" y="T9"/>
                </a:cxn>
                <a:cxn ang="0">
                  <a:pos x="T10" y="T11"/>
                </a:cxn>
              </a:cxnLst>
              <a:rect l="0" t="0" r="r" b="b"/>
              <a:pathLst>
                <a:path w="6" h="4">
                  <a:moveTo>
                    <a:pt x="0" y="2"/>
                  </a:moveTo>
                  <a:cubicBezTo>
                    <a:pt x="1" y="2"/>
                    <a:pt x="3" y="2"/>
                    <a:pt x="3" y="1"/>
                  </a:cubicBezTo>
                  <a:cubicBezTo>
                    <a:pt x="2" y="1"/>
                    <a:pt x="1" y="1"/>
                    <a:pt x="1" y="0"/>
                  </a:cubicBezTo>
                  <a:cubicBezTo>
                    <a:pt x="3" y="1"/>
                    <a:pt x="6" y="0"/>
                    <a:pt x="6" y="1"/>
                  </a:cubicBezTo>
                  <a:cubicBezTo>
                    <a:pt x="5" y="1"/>
                    <a:pt x="5" y="2"/>
                    <a:pt x="5" y="3"/>
                  </a:cubicBezTo>
                  <a:cubicBezTo>
                    <a:pt x="3" y="3"/>
                    <a:pt x="1" y="4"/>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61"/>
            <p:cNvSpPr>
              <a:spLocks/>
            </p:cNvSpPr>
            <p:nvPr/>
          </p:nvSpPr>
          <p:spPr bwMode="auto">
            <a:xfrm>
              <a:off x="8043034" y="4305300"/>
              <a:ext cx="99952" cy="19050"/>
            </a:xfrm>
            <a:custGeom>
              <a:avLst/>
              <a:gdLst>
                <a:gd name="T0" fmla="*/ 16 w 18"/>
                <a:gd name="T1" fmla="*/ 5 h 6"/>
                <a:gd name="T2" fmla="*/ 9 w 18"/>
                <a:gd name="T3" fmla="*/ 3 h 6"/>
                <a:gd name="T4" fmla="*/ 16 w 18"/>
                <a:gd name="T5" fmla="*/ 5 h 6"/>
              </a:gdLst>
              <a:ahLst/>
              <a:cxnLst>
                <a:cxn ang="0">
                  <a:pos x="T0" y="T1"/>
                </a:cxn>
                <a:cxn ang="0">
                  <a:pos x="T2" y="T3"/>
                </a:cxn>
                <a:cxn ang="0">
                  <a:pos x="T4" y="T5"/>
                </a:cxn>
              </a:cxnLst>
              <a:rect l="0" t="0" r="r" b="b"/>
              <a:pathLst>
                <a:path w="18" h="6">
                  <a:moveTo>
                    <a:pt x="16" y="5"/>
                  </a:moveTo>
                  <a:cubicBezTo>
                    <a:pt x="12" y="6"/>
                    <a:pt x="13" y="3"/>
                    <a:pt x="9" y="3"/>
                  </a:cubicBezTo>
                  <a:cubicBezTo>
                    <a:pt x="0" y="3"/>
                    <a:pt x="18" y="0"/>
                    <a:pt x="1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68"/>
            <p:cNvSpPr>
              <a:spLocks/>
            </p:cNvSpPr>
            <p:nvPr/>
          </p:nvSpPr>
          <p:spPr bwMode="auto">
            <a:xfrm>
              <a:off x="7429438" y="4286250"/>
              <a:ext cx="136047" cy="22225"/>
            </a:xfrm>
            <a:custGeom>
              <a:avLst/>
              <a:gdLst>
                <a:gd name="T0" fmla="*/ 0 w 24"/>
                <a:gd name="T1" fmla="*/ 4 h 7"/>
                <a:gd name="T2" fmla="*/ 23 w 24"/>
                <a:gd name="T3" fmla="*/ 4 h 7"/>
                <a:gd name="T4" fmla="*/ 0 w 24"/>
                <a:gd name="T5" fmla="*/ 4 h 7"/>
              </a:gdLst>
              <a:ahLst/>
              <a:cxnLst>
                <a:cxn ang="0">
                  <a:pos x="T0" y="T1"/>
                </a:cxn>
                <a:cxn ang="0">
                  <a:pos x="T2" y="T3"/>
                </a:cxn>
                <a:cxn ang="0">
                  <a:pos x="T4" y="T5"/>
                </a:cxn>
              </a:cxnLst>
              <a:rect l="0" t="0" r="r" b="b"/>
              <a:pathLst>
                <a:path w="24" h="7">
                  <a:moveTo>
                    <a:pt x="0" y="4"/>
                  </a:moveTo>
                  <a:cubicBezTo>
                    <a:pt x="6" y="4"/>
                    <a:pt x="24" y="0"/>
                    <a:pt x="23" y="4"/>
                  </a:cubicBezTo>
                  <a:cubicBezTo>
                    <a:pt x="18" y="4"/>
                    <a:pt x="6" y="7"/>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73"/>
            <p:cNvSpPr>
              <a:spLocks/>
            </p:cNvSpPr>
            <p:nvPr/>
          </p:nvSpPr>
          <p:spPr bwMode="auto">
            <a:xfrm>
              <a:off x="7179558" y="4341813"/>
              <a:ext cx="61082" cy="15875"/>
            </a:xfrm>
            <a:custGeom>
              <a:avLst/>
              <a:gdLst>
                <a:gd name="T0" fmla="*/ 11 w 11"/>
                <a:gd name="T1" fmla="*/ 2 h 5"/>
                <a:gd name="T2" fmla="*/ 7 w 11"/>
                <a:gd name="T3" fmla="*/ 5 h 5"/>
                <a:gd name="T4" fmla="*/ 0 w 11"/>
                <a:gd name="T5" fmla="*/ 2 h 5"/>
                <a:gd name="T6" fmla="*/ 11 w 11"/>
                <a:gd name="T7" fmla="*/ 2 h 5"/>
              </a:gdLst>
              <a:ahLst/>
              <a:cxnLst>
                <a:cxn ang="0">
                  <a:pos x="T0" y="T1"/>
                </a:cxn>
                <a:cxn ang="0">
                  <a:pos x="T2" y="T3"/>
                </a:cxn>
                <a:cxn ang="0">
                  <a:pos x="T4" y="T5"/>
                </a:cxn>
                <a:cxn ang="0">
                  <a:pos x="T6" y="T7"/>
                </a:cxn>
              </a:cxnLst>
              <a:rect l="0" t="0" r="r" b="b"/>
              <a:pathLst>
                <a:path w="11" h="5">
                  <a:moveTo>
                    <a:pt x="11" y="2"/>
                  </a:moveTo>
                  <a:cubicBezTo>
                    <a:pt x="6" y="1"/>
                    <a:pt x="10" y="5"/>
                    <a:pt x="7" y="5"/>
                  </a:cubicBezTo>
                  <a:cubicBezTo>
                    <a:pt x="5" y="4"/>
                    <a:pt x="0" y="5"/>
                    <a:pt x="0" y="2"/>
                  </a:cubicBezTo>
                  <a:cubicBezTo>
                    <a:pt x="3" y="2"/>
                    <a:pt x="9" y="0"/>
                    <a:pt x="1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74"/>
            <p:cNvSpPr>
              <a:spLocks/>
            </p:cNvSpPr>
            <p:nvPr/>
          </p:nvSpPr>
          <p:spPr bwMode="auto">
            <a:xfrm>
              <a:off x="6951889" y="4324350"/>
              <a:ext cx="124941" cy="14288"/>
            </a:xfrm>
            <a:custGeom>
              <a:avLst/>
              <a:gdLst>
                <a:gd name="T0" fmla="*/ 22 w 22"/>
                <a:gd name="T1" fmla="*/ 2 h 4"/>
                <a:gd name="T2" fmla="*/ 0 w 22"/>
                <a:gd name="T3" fmla="*/ 2 h 4"/>
                <a:gd name="T4" fmla="*/ 22 w 22"/>
                <a:gd name="T5" fmla="*/ 2 h 4"/>
              </a:gdLst>
              <a:ahLst/>
              <a:cxnLst>
                <a:cxn ang="0">
                  <a:pos x="T0" y="T1"/>
                </a:cxn>
                <a:cxn ang="0">
                  <a:pos x="T2" y="T3"/>
                </a:cxn>
                <a:cxn ang="0">
                  <a:pos x="T4" y="T5"/>
                </a:cxn>
              </a:cxnLst>
              <a:rect l="0" t="0" r="r" b="b"/>
              <a:pathLst>
                <a:path w="22" h="4">
                  <a:moveTo>
                    <a:pt x="22" y="2"/>
                  </a:moveTo>
                  <a:cubicBezTo>
                    <a:pt x="16" y="2"/>
                    <a:pt x="1" y="4"/>
                    <a:pt x="0" y="2"/>
                  </a:cubicBezTo>
                  <a:cubicBezTo>
                    <a:pt x="6" y="2"/>
                    <a:pt x="22" y="0"/>
                    <a:pt x="2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76"/>
            <p:cNvSpPr>
              <a:spLocks/>
            </p:cNvSpPr>
            <p:nvPr/>
          </p:nvSpPr>
          <p:spPr bwMode="auto">
            <a:xfrm>
              <a:off x="6907466" y="4308475"/>
              <a:ext cx="102730" cy="9525"/>
            </a:xfrm>
            <a:custGeom>
              <a:avLst/>
              <a:gdLst>
                <a:gd name="T0" fmla="*/ 0 w 18"/>
                <a:gd name="T1" fmla="*/ 2 h 3"/>
                <a:gd name="T2" fmla="*/ 18 w 18"/>
                <a:gd name="T3" fmla="*/ 2 h 3"/>
                <a:gd name="T4" fmla="*/ 0 w 18"/>
                <a:gd name="T5" fmla="*/ 2 h 3"/>
              </a:gdLst>
              <a:ahLst/>
              <a:cxnLst>
                <a:cxn ang="0">
                  <a:pos x="T0" y="T1"/>
                </a:cxn>
                <a:cxn ang="0">
                  <a:pos x="T2" y="T3"/>
                </a:cxn>
                <a:cxn ang="0">
                  <a:pos x="T4" y="T5"/>
                </a:cxn>
              </a:cxnLst>
              <a:rect l="0" t="0" r="r" b="b"/>
              <a:pathLst>
                <a:path w="18" h="3">
                  <a:moveTo>
                    <a:pt x="0" y="2"/>
                  </a:moveTo>
                  <a:cubicBezTo>
                    <a:pt x="3" y="1"/>
                    <a:pt x="15" y="0"/>
                    <a:pt x="18" y="2"/>
                  </a:cubicBezTo>
                  <a:cubicBezTo>
                    <a:pt x="11" y="3"/>
                    <a:pt x="4" y="3"/>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79"/>
            <p:cNvSpPr>
              <a:spLocks/>
            </p:cNvSpPr>
            <p:nvPr/>
          </p:nvSpPr>
          <p:spPr bwMode="auto">
            <a:xfrm>
              <a:off x="6771420" y="4314825"/>
              <a:ext cx="72188" cy="9525"/>
            </a:xfrm>
            <a:custGeom>
              <a:avLst/>
              <a:gdLst>
                <a:gd name="T0" fmla="*/ 11 w 13"/>
                <a:gd name="T1" fmla="*/ 0 h 3"/>
                <a:gd name="T2" fmla="*/ 13 w 13"/>
                <a:gd name="T3" fmla="*/ 2 h 3"/>
                <a:gd name="T4" fmla="*/ 11 w 13"/>
                <a:gd name="T5" fmla="*/ 0 h 3"/>
              </a:gdLst>
              <a:ahLst/>
              <a:cxnLst>
                <a:cxn ang="0">
                  <a:pos x="T0" y="T1"/>
                </a:cxn>
                <a:cxn ang="0">
                  <a:pos x="T2" y="T3"/>
                </a:cxn>
                <a:cxn ang="0">
                  <a:pos x="T4" y="T5"/>
                </a:cxn>
              </a:cxnLst>
              <a:rect l="0" t="0" r="r" b="b"/>
              <a:pathLst>
                <a:path w="13" h="3">
                  <a:moveTo>
                    <a:pt x="11" y="0"/>
                  </a:moveTo>
                  <a:cubicBezTo>
                    <a:pt x="11" y="1"/>
                    <a:pt x="13" y="1"/>
                    <a:pt x="13" y="2"/>
                  </a:cubicBezTo>
                  <a:cubicBezTo>
                    <a:pt x="1" y="3"/>
                    <a:pt x="0" y="2"/>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80"/>
            <p:cNvSpPr>
              <a:spLocks/>
            </p:cNvSpPr>
            <p:nvPr/>
          </p:nvSpPr>
          <p:spPr bwMode="auto">
            <a:xfrm>
              <a:off x="6629821" y="4330700"/>
              <a:ext cx="124941" cy="14288"/>
            </a:xfrm>
            <a:custGeom>
              <a:avLst/>
              <a:gdLst>
                <a:gd name="T0" fmla="*/ 0 w 22"/>
                <a:gd name="T1" fmla="*/ 2 h 4"/>
                <a:gd name="T2" fmla="*/ 22 w 22"/>
                <a:gd name="T3" fmla="*/ 2 h 4"/>
                <a:gd name="T4" fmla="*/ 0 w 22"/>
                <a:gd name="T5" fmla="*/ 2 h 4"/>
              </a:gdLst>
              <a:ahLst/>
              <a:cxnLst>
                <a:cxn ang="0">
                  <a:pos x="T0" y="T1"/>
                </a:cxn>
                <a:cxn ang="0">
                  <a:pos x="T2" y="T3"/>
                </a:cxn>
                <a:cxn ang="0">
                  <a:pos x="T4" y="T5"/>
                </a:cxn>
              </a:cxnLst>
              <a:rect l="0" t="0" r="r" b="b"/>
              <a:pathLst>
                <a:path w="22" h="4">
                  <a:moveTo>
                    <a:pt x="0" y="2"/>
                  </a:moveTo>
                  <a:cubicBezTo>
                    <a:pt x="2" y="0"/>
                    <a:pt x="20" y="2"/>
                    <a:pt x="22" y="2"/>
                  </a:cubicBezTo>
                  <a:cubicBezTo>
                    <a:pt x="15" y="2"/>
                    <a:pt x="5" y="4"/>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81"/>
            <p:cNvSpPr>
              <a:spLocks/>
            </p:cNvSpPr>
            <p:nvPr/>
          </p:nvSpPr>
          <p:spPr bwMode="auto">
            <a:xfrm>
              <a:off x="6646479" y="4318000"/>
              <a:ext cx="97177" cy="9525"/>
            </a:xfrm>
            <a:custGeom>
              <a:avLst/>
              <a:gdLst>
                <a:gd name="T0" fmla="*/ 2 w 17"/>
                <a:gd name="T1" fmla="*/ 1 h 3"/>
                <a:gd name="T2" fmla="*/ 15 w 17"/>
                <a:gd name="T3" fmla="*/ 2 h 3"/>
                <a:gd name="T4" fmla="*/ 2 w 17"/>
                <a:gd name="T5" fmla="*/ 1 h 3"/>
              </a:gdLst>
              <a:ahLst/>
              <a:cxnLst>
                <a:cxn ang="0">
                  <a:pos x="T0" y="T1"/>
                </a:cxn>
                <a:cxn ang="0">
                  <a:pos x="T2" y="T3"/>
                </a:cxn>
                <a:cxn ang="0">
                  <a:pos x="T4" y="T5"/>
                </a:cxn>
              </a:cxnLst>
              <a:rect l="0" t="0" r="r" b="b"/>
              <a:pathLst>
                <a:path w="17" h="3">
                  <a:moveTo>
                    <a:pt x="2" y="1"/>
                  </a:moveTo>
                  <a:cubicBezTo>
                    <a:pt x="6" y="2"/>
                    <a:pt x="17" y="0"/>
                    <a:pt x="15" y="2"/>
                  </a:cubicBezTo>
                  <a:cubicBezTo>
                    <a:pt x="12" y="1"/>
                    <a:pt x="0" y="3"/>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83"/>
            <p:cNvSpPr>
              <a:spLocks/>
            </p:cNvSpPr>
            <p:nvPr/>
          </p:nvSpPr>
          <p:spPr bwMode="auto">
            <a:xfrm>
              <a:off x="6452128" y="4318000"/>
              <a:ext cx="147153" cy="17463"/>
            </a:xfrm>
            <a:custGeom>
              <a:avLst/>
              <a:gdLst>
                <a:gd name="T0" fmla="*/ 0 w 26"/>
                <a:gd name="T1" fmla="*/ 3 h 5"/>
                <a:gd name="T2" fmla="*/ 26 w 26"/>
                <a:gd name="T3" fmla="*/ 3 h 5"/>
                <a:gd name="T4" fmla="*/ 0 w 26"/>
                <a:gd name="T5" fmla="*/ 3 h 5"/>
              </a:gdLst>
              <a:ahLst/>
              <a:cxnLst>
                <a:cxn ang="0">
                  <a:pos x="T0" y="T1"/>
                </a:cxn>
                <a:cxn ang="0">
                  <a:pos x="T2" y="T3"/>
                </a:cxn>
                <a:cxn ang="0">
                  <a:pos x="T4" y="T5"/>
                </a:cxn>
              </a:cxnLst>
              <a:rect l="0" t="0" r="r" b="b"/>
              <a:pathLst>
                <a:path w="26" h="5">
                  <a:moveTo>
                    <a:pt x="0" y="3"/>
                  </a:moveTo>
                  <a:cubicBezTo>
                    <a:pt x="10" y="2"/>
                    <a:pt x="17" y="0"/>
                    <a:pt x="26" y="3"/>
                  </a:cubicBezTo>
                  <a:cubicBezTo>
                    <a:pt x="20" y="3"/>
                    <a:pt x="7" y="5"/>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85"/>
            <p:cNvSpPr>
              <a:spLocks/>
            </p:cNvSpPr>
            <p:nvPr/>
          </p:nvSpPr>
          <p:spPr bwMode="auto">
            <a:xfrm>
              <a:off x="6402152" y="4200525"/>
              <a:ext cx="80518" cy="12700"/>
            </a:xfrm>
            <a:custGeom>
              <a:avLst/>
              <a:gdLst>
                <a:gd name="T0" fmla="*/ 13 w 14"/>
                <a:gd name="T1" fmla="*/ 3 h 4"/>
                <a:gd name="T2" fmla="*/ 1 w 14"/>
                <a:gd name="T3" fmla="*/ 4 h 4"/>
                <a:gd name="T4" fmla="*/ 13 w 14"/>
                <a:gd name="T5" fmla="*/ 3 h 4"/>
              </a:gdLst>
              <a:ahLst/>
              <a:cxnLst>
                <a:cxn ang="0">
                  <a:pos x="T0" y="T1"/>
                </a:cxn>
                <a:cxn ang="0">
                  <a:pos x="T2" y="T3"/>
                </a:cxn>
                <a:cxn ang="0">
                  <a:pos x="T4" y="T5"/>
                </a:cxn>
              </a:cxnLst>
              <a:rect l="0" t="0" r="r" b="b"/>
              <a:pathLst>
                <a:path w="14" h="4">
                  <a:moveTo>
                    <a:pt x="13" y="3"/>
                  </a:moveTo>
                  <a:cubicBezTo>
                    <a:pt x="8" y="4"/>
                    <a:pt x="5" y="2"/>
                    <a:pt x="1" y="4"/>
                  </a:cubicBezTo>
                  <a:cubicBezTo>
                    <a:pt x="0" y="1"/>
                    <a:pt x="14" y="0"/>
                    <a:pt x="1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87"/>
            <p:cNvSpPr>
              <a:spLocks/>
            </p:cNvSpPr>
            <p:nvPr/>
          </p:nvSpPr>
          <p:spPr bwMode="auto">
            <a:xfrm>
              <a:off x="6304977" y="4252913"/>
              <a:ext cx="97177" cy="12700"/>
            </a:xfrm>
            <a:custGeom>
              <a:avLst/>
              <a:gdLst>
                <a:gd name="T0" fmla="*/ 15 w 17"/>
                <a:gd name="T1" fmla="*/ 2 h 4"/>
                <a:gd name="T2" fmla="*/ 3 w 17"/>
                <a:gd name="T3" fmla="*/ 2 h 4"/>
                <a:gd name="T4" fmla="*/ 15 w 17"/>
                <a:gd name="T5" fmla="*/ 2 h 4"/>
              </a:gdLst>
              <a:ahLst/>
              <a:cxnLst>
                <a:cxn ang="0">
                  <a:pos x="T0" y="T1"/>
                </a:cxn>
                <a:cxn ang="0">
                  <a:pos x="T2" y="T3"/>
                </a:cxn>
                <a:cxn ang="0">
                  <a:pos x="T4" y="T5"/>
                </a:cxn>
              </a:cxnLst>
              <a:rect l="0" t="0" r="r" b="b"/>
              <a:pathLst>
                <a:path w="17" h="4">
                  <a:moveTo>
                    <a:pt x="15" y="2"/>
                  </a:moveTo>
                  <a:cubicBezTo>
                    <a:pt x="12" y="2"/>
                    <a:pt x="0" y="4"/>
                    <a:pt x="3" y="2"/>
                  </a:cubicBezTo>
                  <a:cubicBezTo>
                    <a:pt x="6" y="2"/>
                    <a:pt x="17" y="0"/>
                    <a:pt x="1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88"/>
            <p:cNvSpPr>
              <a:spLocks/>
            </p:cNvSpPr>
            <p:nvPr/>
          </p:nvSpPr>
          <p:spPr bwMode="auto">
            <a:xfrm>
              <a:off x="6266107" y="4321175"/>
              <a:ext cx="113835" cy="23813"/>
            </a:xfrm>
            <a:custGeom>
              <a:avLst/>
              <a:gdLst>
                <a:gd name="T0" fmla="*/ 0 w 20"/>
                <a:gd name="T1" fmla="*/ 3 h 7"/>
                <a:gd name="T2" fmla="*/ 20 w 20"/>
                <a:gd name="T3" fmla="*/ 4 h 7"/>
                <a:gd name="T4" fmla="*/ 0 w 20"/>
                <a:gd name="T5" fmla="*/ 3 h 7"/>
              </a:gdLst>
              <a:ahLst/>
              <a:cxnLst>
                <a:cxn ang="0">
                  <a:pos x="T0" y="T1"/>
                </a:cxn>
                <a:cxn ang="0">
                  <a:pos x="T2" y="T3"/>
                </a:cxn>
                <a:cxn ang="0">
                  <a:pos x="T4" y="T5"/>
                </a:cxn>
              </a:cxnLst>
              <a:rect l="0" t="0" r="r" b="b"/>
              <a:pathLst>
                <a:path w="20" h="7">
                  <a:moveTo>
                    <a:pt x="0" y="3"/>
                  </a:moveTo>
                  <a:cubicBezTo>
                    <a:pt x="7" y="3"/>
                    <a:pt x="17" y="0"/>
                    <a:pt x="20" y="4"/>
                  </a:cubicBezTo>
                  <a:cubicBezTo>
                    <a:pt x="15" y="2"/>
                    <a:pt x="4" y="7"/>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92"/>
            <p:cNvSpPr>
              <a:spLocks/>
            </p:cNvSpPr>
            <p:nvPr/>
          </p:nvSpPr>
          <p:spPr bwMode="auto">
            <a:xfrm>
              <a:off x="6157824" y="4327525"/>
              <a:ext cx="102730" cy="14288"/>
            </a:xfrm>
            <a:custGeom>
              <a:avLst/>
              <a:gdLst>
                <a:gd name="T0" fmla="*/ 0 w 18"/>
                <a:gd name="T1" fmla="*/ 3 h 4"/>
                <a:gd name="T2" fmla="*/ 18 w 18"/>
                <a:gd name="T3" fmla="*/ 2 h 4"/>
                <a:gd name="T4" fmla="*/ 0 w 18"/>
                <a:gd name="T5" fmla="*/ 3 h 4"/>
              </a:gdLst>
              <a:ahLst/>
              <a:cxnLst>
                <a:cxn ang="0">
                  <a:pos x="T0" y="T1"/>
                </a:cxn>
                <a:cxn ang="0">
                  <a:pos x="T2" y="T3"/>
                </a:cxn>
                <a:cxn ang="0">
                  <a:pos x="T4" y="T5"/>
                </a:cxn>
              </a:cxnLst>
              <a:rect l="0" t="0" r="r" b="b"/>
              <a:pathLst>
                <a:path w="18" h="4">
                  <a:moveTo>
                    <a:pt x="0" y="3"/>
                  </a:moveTo>
                  <a:cubicBezTo>
                    <a:pt x="1" y="0"/>
                    <a:pt x="15" y="1"/>
                    <a:pt x="18" y="2"/>
                  </a:cubicBezTo>
                  <a:cubicBezTo>
                    <a:pt x="12" y="4"/>
                    <a:pt x="8" y="2"/>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93"/>
            <p:cNvSpPr>
              <a:spLocks/>
            </p:cNvSpPr>
            <p:nvPr/>
          </p:nvSpPr>
          <p:spPr bwMode="auto">
            <a:xfrm>
              <a:off x="6113401" y="4348163"/>
              <a:ext cx="88846" cy="9525"/>
            </a:xfrm>
            <a:custGeom>
              <a:avLst/>
              <a:gdLst>
                <a:gd name="T0" fmla="*/ 3 w 16"/>
                <a:gd name="T1" fmla="*/ 1 h 3"/>
                <a:gd name="T2" fmla="*/ 12 w 16"/>
                <a:gd name="T3" fmla="*/ 2 h 3"/>
                <a:gd name="T4" fmla="*/ 3 w 16"/>
                <a:gd name="T5" fmla="*/ 1 h 3"/>
              </a:gdLst>
              <a:ahLst/>
              <a:cxnLst>
                <a:cxn ang="0">
                  <a:pos x="T0" y="T1"/>
                </a:cxn>
                <a:cxn ang="0">
                  <a:pos x="T2" y="T3"/>
                </a:cxn>
                <a:cxn ang="0">
                  <a:pos x="T4" y="T5"/>
                </a:cxn>
              </a:cxnLst>
              <a:rect l="0" t="0" r="r" b="b"/>
              <a:pathLst>
                <a:path w="16" h="3">
                  <a:moveTo>
                    <a:pt x="3" y="1"/>
                  </a:moveTo>
                  <a:cubicBezTo>
                    <a:pt x="6" y="2"/>
                    <a:pt x="16" y="0"/>
                    <a:pt x="12" y="2"/>
                  </a:cubicBezTo>
                  <a:cubicBezTo>
                    <a:pt x="10" y="2"/>
                    <a:pt x="0" y="3"/>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94"/>
            <p:cNvSpPr>
              <a:spLocks/>
            </p:cNvSpPr>
            <p:nvPr/>
          </p:nvSpPr>
          <p:spPr bwMode="auto">
            <a:xfrm>
              <a:off x="5308230" y="4206875"/>
              <a:ext cx="844041" cy="25400"/>
            </a:xfrm>
            <a:custGeom>
              <a:avLst/>
              <a:gdLst>
                <a:gd name="T0" fmla="*/ 0 w 149"/>
                <a:gd name="T1" fmla="*/ 5 h 8"/>
                <a:gd name="T2" fmla="*/ 149 w 149"/>
                <a:gd name="T3" fmla="*/ 3 h 8"/>
                <a:gd name="T4" fmla="*/ 74 w 149"/>
                <a:gd name="T5" fmla="*/ 6 h 8"/>
                <a:gd name="T6" fmla="*/ 0 w 149"/>
                <a:gd name="T7" fmla="*/ 5 h 8"/>
              </a:gdLst>
              <a:ahLst/>
              <a:cxnLst>
                <a:cxn ang="0">
                  <a:pos x="T0" y="T1"/>
                </a:cxn>
                <a:cxn ang="0">
                  <a:pos x="T2" y="T3"/>
                </a:cxn>
                <a:cxn ang="0">
                  <a:pos x="T4" y="T5"/>
                </a:cxn>
                <a:cxn ang="0">
                  <a:pos x="T6" y="T7"/>
                </a:cxn>
              </a:cxnLst>
              <a:rect l="0" t="0" r="r" b="b"/>
              <a:pathLst>
                <a:path w="149" h="8">
                  <a:moveTo>
                    <a:pt x="0" y="5"/>
                  </a:moveTo>
                  <a:cubicBezTo>
                    <a:pt x="45" y="6"/>
                    <a:pt x="109" y="0"/>
                    <a:pt x="149" y="3"/>
                  </a:cubicBezTo>
                  <a:cubicBezTo>
                    <a:pt x="126" y="5"/>
                    <a:pt x="100" y="6"/>
                    <a:pt x="74" y="6"/>
                  </a:cubicBezTo>
                  <a:cubicBezTo>
                    <a:pt x="51" y="7"/>
                    <a:pt x="26" y="8"/>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95"/>
            <p:cNvSpPr>
              <a:spLocks/>
            </p:cNvSpPr>
            <p:nvPr/>
          </p:nvSpPr>
          <p:spPr bwMode="auto">
            <a:xfrm>
              <a:off x="5941261" y="4351338"/>
              <a:ext cx="172140" cy="15875"/>
            </a:xfrm>
            <a:custGeom>
              <a:avLst/>
              <a:gdLst>
                <a:gd name="T0" fmla="*/ 0 w 30"/>
                <a:gd name="T1" fmla="*/ 1 h 5"/>
                <a:gd name="T2" fmla="*/ 30 w 30"/>
                <a:gd name="T3" fmla="*/ 2 h 5"/>
                <a:gd name="T4" fmla="*/ 0 w 30"/>
                <a:gd name="T5" fmla="*/ 1 h 5"/>
              </a:gdLst>
              <a:ahLst/>
              <a:cxnLst>
                <a:cxn ang="0">
                  <a:pos x="T0" y="T1"/>
                </a:cxn>
                <a:cxn ang="0">
                  <a:pos x="T2" y="T3"/>
                </a:cxn>
                <a:cxn ang="0">
                  <a:pos x="T4" y="T5"/>
                </a:cxn>
              </a:cxnLst>
              <a:rect l="0" t="0" r="r" b="b"/>
              <a:pathLst>
                <a:path w="30" h="5">
                  <a:moveTo>
                    <a:pt x="0" y="1"/>
                  </a:moveTo>
                  <a:cubicBezTo>
                    <a:pt x="10" y="1"/>
                    <a:pt x="23" y="0"/>
                    <a:pt x="30" y="2"/>
                  </a:cubicBezTo>
                  <a:cubicBezTo>
                    <a:pt x="20" y="1"/>
                    <a:pt x="3" y="5"/>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96"/>
            <p:cNvSpPr>
              <a:spLocks/>
            </p:cNvSpPr>
            <p:nvPr/>
          </p:nvSpPr>
          <p:spPr bwMode="auto">
            <a:xfrm>
              <a:off x="5624746" y="4338638"/>
              <a:ext cx="169364" cy="9525"/>
            </a:xfrm>
            <a:custGeom>
              <a:avLst/>
              <a:gdLst>
                <a:gd name="T0" fmla="*/ 0 w 30"/>
                <a:gd name="T1" fmla="*/ 2 h 3"/>
                <a:gd name="T2" fmla="*/ 30 w 30"/>
                <a:gd name="T3" fmla="*/ 1 h 3"/>
                <a:gd name="T4" fmla="*/ 0 w 30"/>
                <a:gd name="T5" fmla="*/ 2 h 3"/>
              </a:gdLst>
              <a:ahLst/>
              <a:cxnLst>
                <a:cxn ang="0">
                  <a:pos x="T0" y="T1"/>
                </a:cxn>
                <a:cxn ang="0">
                  <a:pos x="T2" y="T3"/>
                </a:cxn>
                <a:cxn ang="0">
                  <a:pos x="T4" y="T5"/>
                </a:cxn>
              </a:cxnLst>
              <a:rect l="0" t="0" r="r" b="b"/>
              <a:pathLst>
                <a:path w="30" h="3">
                  <a:moveTo>
                    <a:pt x="0" y="2"/>
                  </a:moveTo>
                  <a:cubicBezTo>
                    <a:pt x="12" y="0"/>
                    <a:pt x="18" y="0"/>
                    <a:pt x="30" y="1"/>
                  </a:cubicBezTo>
                  <a:cubicBezTo>
                    <a:pt x="21" y="3"/>
                    <a:pt x="14" y="3"/>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100"/>
            <p:cNvSpPr>
              <a:spLocks/>
            </p:cNvSpPr>
            <p:nvPr/>
          </p:nvSpPr>
          <p:spPr bwMode="auto">
            <a:xfrm>
              <a:off x="5438724" y="4341813"/>
              <a:ext cx="116611" cy="12700"/>
            </a:xfrm>
            <a:custGeom>
              <a:avLst/>
              <a:gdLst>
                <a:gd name="T0" fmla="*/ 0 w 21"/>
                <a:gd name="T1" fmla="*/ 2 h 4"/>
                <a:gd name="T2" fmla="*/ 21 w 21"/>
                <a:gd name="T3" fmla="*/ 1 h 4"/>
                <a:gd name="T4" fmla="*/ 0 w 21"/>
                <a:gd name="T5" fmla="*/ 2 h 4"/>
              </a:gdLst>
              <a:ahLst/>
              <a:cxnLst>
                <a:cxn ang="0">
                  <a:pos x="T0" y="T1"/>
                </a:cxn>
                <a:cxn ang="0">
                  <a:pos x="T2" y="T3"/>
                </a:cxn>
                <a:cxn ang="0">
                  <a:pos x="T4" y="T5"/>
                </a:cxn>
              </a:cxnLst>
              <a:rect l="0" t="0" r="r" b="b"/>
              <a:pathLst>
                <a:path w="21" h="4">
                  <a:moveTo>
                    <a:pt x="0" y="2"/>
                  </a:moveTo>
                  <a:cubicBezTo>
                    <a:pt x="6" y="1"/>
                    <a:pt x="14" y="0"/>
                    <a:pt x="21" y="1"/>
                  </a:cubicBezTo>
                  <a:cubicBezTo>
                    <a:pt x="15" y="3"/>
                    <a:pt x="7" y="4"/>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101"/>
            <p:cNvSpPr>
              <a:spLocks/>
            </p:cNvSpPr>
            <p:nvPr/>
          </p:nvSpPr>
          <p:spPr bwMode="auto">
            <a:xfrm>
              <a:off x="5466489" y="4179888"/>
              <a:ext cx="83293" cy="14288"/>
            </a:xfrm>
            <a:custGeom>
              <a:avLst/>
              <a:gdLst>
                <a:gd name="T0" fmla="*/ 12 w 15"/>
                <a:gd name="T1" fmla="*/ 2 h 4"/>
                <a:gd name="T2" fmla="*/ 2 w 15"/>
                <a:gd name="T3" fmla="*/ 4 h 4"/>
                <a:gd name="T4" fmla="*/ 12 w 15"/>
                <a:gd name="T5" fmla="*/ 2 h 4"/>
              </a:gdLst>
              <a:ahLst/>
              <a:cxnLst>
                <a:cxn ang="0">
                  <a:pos x="T0" y="T1"/>
                </a:cxn>
                <a:cxn ang="0">
                  <a:pos x="T2" y="T3"/>
                </a:cxn>
                <a:cxn ang="0">
                  <a:pos x="T4" y="T5"/>
                </a:cxn>
              </a:cxnLst>
              <a:rect l="0" t="0" r="r" b="b"/>
              <a:pathLst>
                <a:path w="15" h="4">
                  <a:moveTo>
                    <a:pt x="12" y="2"/>
                  </a:moveTo>
                  <a:cubicBezTo>
                    <a:pt x="8" y="3"/>
                    <a:pt x="4" y="2"/>
                    <a:pt x="2" y="4"/>
                  </a:cubicBezTo>
                  <a:cubicBezTo>
                    <a:pt x="0" y="0"/>
                    <a:pt x="15" y="1"/>
                    <a:pt x="1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102"/>
            <p:cNvSpPr>
              <a:spLocks/>
            </p:cNvSpPr>
            <p:nvPr/>
          </p:nvSpPr>
          <p:spPr bwMode="auto">
            <a:xfrm>
              <a:off x="5283243" y="4338638"/>
              <a:ext cx="149928" cy="15875"/>
            </a:xfrm>
            <a:custGeom>
              <a:avLst/>
              <a:gdLst>
                <a:gd name="T0" fmla="*/ 26 w 26"/>
                <a:gd name="T1" fmla="*/ 4 h 5"/>
                <a:gd name="T2" fmla="*/ 0 w 26"/>
                <a:gd name="T3" fmla="*/ 3 h 5"/>
                <a:gd name="T4" fmla="*/ 26 w 26"/>
                <a:gd name="T5" fmla="*/ 4 h 5"/>
              </a:gdLst>
              <a:ahLst/>
              <a:cxnLst>
                <a:cxn ang="0">
                  <a:pos x="T0" y="T1"/>
                </a:cxn>
                <a:cxn ang="0">
                  <a:pos x="T2" y="T3"/>
                </a:cxn>
                <a:cxn ang="0">
                  <a:pos x="T4" y="T5"/>
                </a:cxn>
              </a:cxnLst>
              <a:rect l="0" t="0" r="r" b="b"/>
              <a:pathLst>
                <a:path w="26" h="5">
                  <a:moveTo>
                    <a:pt x="26" y="4"/>
                  </a:moveTo>
                  <a:cubicBezTo>
                    <a:pt x="16" y="5"/>
                    <a:pt x="10" y="4"/>
                    <a:pt x="0" y="3"/>
                  </a:cubicBezTo>
                  <a:cubicBezTo>
                    <a:pt x="8" y="2"/>
                    <a:pt x="24" y="0"/>
                    <a:pt x="2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103"/>
            <p:cNvSpPr>
              <a:spLocks/>
            </p:cNvSpPr>
            <p:nvPr/>
          </p:nvSpPr>
          <p:spPr bwMode="auto">
            <a:xfrm>
              <a:off x="5261032" y="4360863"/>
              <a:ext cx="141600" cy="9525"/>
            </a:xfrm>
            <a:custGeom>
              <a:avLst/>
              <a:gdLst>
                <a:gd name="T0" fmla="*/ 8 w 25"/>
                <a:gd name="T1" fmla="*/ 0 h 3"/>
                <a:gd name="T2" fmla="*/ 14 w 25"/>
                <a:gd name="T3" fmla="*/ 2 h 3"/>
                <a:gd name="T4" fmla="*/ 0 w 25"/>
                <a:gd name="T5" fmla="*/ 1 h 3"/>
                <a:gd name="T6" fmla="*/ 8 w 25"/>
                <a:gd name="T7" fmla="*/ 0 h 3"/>
              </a:gdLst>
              <a:ahLst/>
              <a:cxnLst>
                <a:cxn ang="0">
                  <a:pos x="T0" y="T1"/>
                </a:cxn>
                <a:cxn ang="0">
                  <a:pos x="T2" y="T3"/>
                </a:cxn>
                <a:cxn ang="0">
                  <a:pos x="T4" y="T5"/>
                </a:cxn>
                <a:cxn ang="0">
                  <a:pos x="T6" y="T7"/>
                </a:cxn>
              </a:cxnLst>
              <a:rect l="0" t="0" r="r" b="b"/>
              <a:pathLst>
                <a:path w="25" h="3">
                  <a:moveTo>
                    <a:pt x="8" y="0"/>
                  </a:moveTo>
                  <a:cubicBezTo>
                    <a:pt x="11" y="0"/>
                    <a:pt x="25" y="1"/>
                    <a:pt x="14" y="2"/>
                  </a:cubicBezTo>
                  <a:cubicBezTo>
                    <a:pt x="11" y="2"/>
                    <a:pt x="5" y="3"/>
                    <a:pt x="0" y="1"/>
                  </a:cubicBezTo>
                  <a:cubicBezTo>
                    <a:pt x="3" y="1"/>
                    <a:pt x="5"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105"/>
            <p:cNvSpPr>
              <a:spLocks/>
            </p:cNvSpPr>
            <p:nvPr/>
          </p:nvSpPr>
          <p:spPr bwMode="auto">
            <a:xfrm>
              <a:off x="5199950" y="4219575"/>
              <a:ext cx="88846" cy="17463"/>
            </a:xfrm>
            <a:custGeom>
              <a:avLst/>
              <a:gdLst>
                <a:gd name="T0" fmla="*/ 0 w 16"/>
                <a:gd name="T1" fmla="*/ 3 h 5"/>
                <a:gd name="T2" fmla="*/ 16 w 16"/>
                <a:gd name="T3" fmla="*/ 3 h 5"/>
                <a:gd name="T4" fmla="*/ 0 w 16"/>
                <a:gd name="T5" fmla="*/ 3 h 5"/>
              </a:gdLst>
              <a:ahLst/>
              <a:cxnLst>
                <a:cxn ang="0">
                  <a:pos x="T0" y="T1"/>
                </a:cxn>
                <a:cxn ang="0">
                  <a:pos x="T2" y="T3"/>
                </a:cxn>
                <a:cxn ang="0">
                  <a:pos x="T4" y="T5"/>
                </a:cxn>
              </a:cxnLst>
              <a:rect l="0" t="0" r="r" b="b"/>
              <a:pathLst>
                <a:path w="16" h="5">
                  <a:moveTo>
                    <a:pt x="0" y="3"/>
                  </a:moveTo>
                  <a:cubicBezTo>
                    <a:pt x="2" y="2"/>
                    <a:pt x="12" y="0"/>
                    <a:pt x="16" y="3"/>
                  </a:cubicBezTo>
                  <a:cubicBezTo>
                    <a:pt x="11" y="3"/>
                    <a:pt x="3" y="5"/>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107"/>
            <p:cNvSpPr>
              <a:spLocks/>
            </p:cNvSpPr>
            <p:nvPr/>
          </p:nvSpPr>
          <p:spPr bwMode="auto">
            <a:xfrm>
              <a:off x="5027810" y="4344988"/>
              <a:ext cx="136047" cy="12700"/>
            </a:xfrm>
            <a:custGeom>
              <a:avLst/>
              <a:gdLst>
                <a:gd name="T0" fmla="*/ 24 w 24"/>
                <a:gd name="T1" fmla="*/ 1 h 4"/>
                <a:gd name="T2" fmla="*/ 0 w 24"/>
                <a:gd name="T3" fmla="*/ 2 h 4"/>
                <a:gd name="T4" fmla="*/ 24 w 24"/>
                <a:gd name="T5" fmla="*/ 1 h 4"/>
              </a:gdLst>
              <a:ahLst/>
              <a:cxnLst>
                <a:cxn ang="0">
                  <a:pos x="T0" y="T1"/>
                </a:cxn>
                <a:cxn ang="0">
                  <a:pos x="T2" y="T3"/>
                </a:cxn>
                <a:cxn ang="0">
                  <a:pos x="T4" y="T5"/>
                </a:cxn>
              </a:cxnLst>
              <a:rect l="0" t="0" r="r" b="b"/>
              <a:pathLst>
                <a:path w="24" h="4">
                  <a:moveTo>
                    <a:pt x="24" y="1"/>
                  </a:moveTo>
                  <a:cubicBezTo>
                    <a:pt x="15" y="4"/>
                    <a:pt x="8" y="4"/>
                    <a:pt x="0" y="2"/>
                  </a:cubicBezTo>
                  <a:cubicBezTo>
                    <a:pt x="7" y="2"/>
                    <a:pt x="18" y="0"/>
                    <a:pt x="2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108"/>
            <p:cNvSpPr>
              <a:spLocks/>
            </p:cNvSpPr>
            <p:nvPr/>
          </p:nvSpPr>
          <p:spPr bwMode="auto">
            <a:xfrm>
              <a:off x="4433650" y="4222750"/>
              <a:ext cx="702443" cy="20638"/>
            </a:xfrm>
            <a:custGeom>
              <a:avLst/>
              <a:gdLst>
                <a:gd name="T0" fmla="*/ 0 w 124"/>
                <a:gd name="T1" fmla="*/ 0 h 6"/>
                <a:gd name="T2" fmla="*/ 123 w 124"/>
                <a:gd name="T3" fmla="*/ 1 h 6"/>
                <a:gd name="T4" fmla="*/ 123 w 124"/>
                <a:gd name="T5" fmla="*/ 3 h 6"/>
                <a:gd name="T6" fmla="*/ 22 w 124"/>
                <a:gd name="T7" fmla="*/ 3 h 6"/>
                <a:gd name="T8" fmla="*/ 0 w 124"/>
                <a:gd name="T9" fmla="*/ 0 h 6"/>
              </a:gdLst>
              <a:ahLst/>
              <a:cxnLst>
                <a:cxn ang="0">
                  <a:pos x="T0" y="T1"/>
                </a:cxn>
                <a:cxn ang="0">
                  <a:pos x="T2" y="T3"/>
                </a:cxn>
                <a:cxn ang="0">
                  <a:pos x="T4" y="T5"/>
                </a:cxn>
                <a:cxn ang="0">
                  <a:pos x="T6" y="T7"/>
                </a:cxn>
                <a:cxn ang="0">
                  <a:pos x="T8" y="T9"/>
                </a:cxn>
              </a:cxnLst>
              <a:rect l="0" t="0" r="r" b="b"/>
              <a:pathLst>
                <a:path w="124" h="6">
                  <a:moveTo>
                    <a:pt x="0" y="0"/>
                  </a:moveTo>
                  <a:cubicBezTo>
                    <a:pt x="43" y="0"/>
                    <a:pt x="80" y="0"/>
                    <a:pt x="123" y="1"/>
                  </a:cubicBezTo>
                  <a:cubicBezTo>
                    <a:pt x="124" y="1"/>
                    <a:pt x="124" y="3"/>
                    <a:pt x="123" y="3"/>
                  </a:cubicBezTo>
                  <a:cubicBezTo>
                    <a:pt x="90" y="3"/>
                    <a:pt x="53" y="3"/>
                    <a:pt x="22" y="3"/>
                  </a:cubicBezTo>
                  <a:cubicBezTo>
                    <a:pt x="15" y="3"/>
                    <a:pt x="5" y="6"/>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109"/>
            <p:cNvSpPr>
              <a:spLocks/>
            </p:cNvSpPr>
            <p:nvPr/>
          </p:nvSpPr>
          <p:spPr bwMode="auto">
            <a:xfrm>
              <a:off x="4955622" y="4305300"/>
              <a:ext cx="49976" cy="9525"/>
            </a:xfrm>
            <a:custGeom>
              <a:avLst/>
              <a:gdLst>
                <a:gd name="T0" fmla="*/ 0 w 9"/>
                <a:gd name="T1" fmla="*/ 1 h 3"/>
                <a:gd name="T2" fmla="*/ 9 w 9"/>
                <a:gd name="T3" fmla="*/ 2 h 3"/>
                <a:gd name="T4" fmla="*/ 0 w 9"/>
                <a:gd name="T5" fmla="*/ 1 h 3"/>
              </a:gdLst>
              <a:ahLst/>
              <a:cxnLst>
                <a:cxn ang="0">
                  <a:pos x="T0" y="T1"/>
                </a:cxn>
                <a:cxn ang="0">
                  <a:pos x="T2" y="T3"/>
                </a:cxn>
                <a:cxn ang="0">
                  <a:pos x="T4" y="T5"/>
                </a:cxn>
              </a:cxnLst>
              <a:rect l="0" t="0" r="r" b="b"/>
              <a:pathLst>
                <a:path w="9" h="3">
                  <a:moveTo>
                    <a:pt x="0" y="1"/>
                  </a:moveTo>
                  <a:cubicBezTo>
                    <a:pt x="4" y="1"/>
                    <a:pt x="8" y="0"/>
                    <a:pt x="9" y="2"/>
                  </a:cubicBezTo>
                  <a:cubicBezTo>
                    <a:pt x="5" y="2"/>
                    <a:pt x="1" y="3"/>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110"/>
            <p:cNvSpPr>
              <a:spLocks/>
            </p:cNvSpPr>
            <p:nvPr/>
          </p:nvSpPr>
          <p:spPr bwMode="auto">
            <a:xfrm>
              <a:off x="4902869" y="4256088"/>
              <a:ext cx="58306" cy="15875"/>
            </a:xfrm>
            <a:custGeom>
              <a:avLst/>
              <a:gdLst>
                <a:gd name="T0" fmla="*/ 0 w 10"/>
                <a:gd name="T1" fmla="*/ 2 h 5"/>
                <a:gd name="T2" fmla="*/ 9 w 10"/>
                <a:gd name="T3" fmla="*/ 3 h 5"/>
                <a:gd name="T4" fmla="*/ 0 w 10"/>
                <a:gd name="T5" fmla="*/ 2 h 5"/>
              </a:gdLst>
              <a:ahLst/>
              <a:cxnLst>
                <a:cxn ang="0">
                  <a:pos x="T0" y="T1"/>
                </a:cxn>
                <a:cxn ang="0">
                  <a:pos x="T2" y="T3"/>
                </a:cxn>
                <a:cxn ang="0">
                  <a:pos x="T4" y="T5"/>
                </a:cxn>
              </a:cxnLst>
              <a:rect l="0" t="0" r="r" b="b"/>
              <a:pathLst>
                <a:path w="10" h="5">
                  <a:moveTo>
                    <a:pt x="0" y="2"/>
                  </a:moveTo>
                  <a:cubicBezTo>
                    <a:pt x="3" y="2"/>
                    <a:pt x="10" y="0"/>
                    <a:pt x="9" y="3"/>
                  </a:cubicBezTo>
                  <a:cubicBezTo>
                    <a:pt x="4" y="2"/>
                    <a:pt x="2" y="5"/>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111"/>
            <p:cNvSpPr>
              <a:spLocks/>
            </p:cNvSpPr>
            <p:nvPr/>
          </p:nvSpPr>
          <p:spPr bwMode="auto">
            <a:xfrm>
              <a:off x="4814022" y="4489450"/>
              <a:ext cx="66635" cy="15875"/>
            </a:xfrm>
            <a:custGeom>
              <a:avLst/>
              <a:gdLst>
                <a:gd name="T0" fmla="*/ 0 w 12"/>
                <a:gd name="T1" fmla="*/ 1 h 5"/>
                <a:gd name="T2" fmla="*/ 12 w 12"/>
                <a:gd name="T3" fmla="*/ 2 h 5"/>
                <a:gd name="T4" fmla="*/ 0 w 12"/>
                <a:gd name="T5" fmla="*/ 1 h 5"/>
              </a:gdLst>
              <a:ahLst/>
              <a:cxnLst>
                <a:cxn ang="0">
                  <a:pos x="T0" y="T1"/>
                </a:cxn>
                <a:cxn ang="0">
                  <a:pos x="T2" y="T3"/>
                </a:cxn>
                <a:cxn ang="0">
                  <a:pos x="T4" y="T5"/>
                </a:cxn>
              </a:cxnLst>
              <a:rect l="0" t="0" r="r" b="b"/>
              <a:pathLst>
                <a:path w="12" h="5">
                  <a:moveTo>
                    <a:pt x="0" y="1"/>
                  </a:moveTo>
                  <a:cubicBezTo>
                    <a:pt x="5" y="0"/>
                    <a:pt x="9" y="1"/>
                    <a:pt x="12" y="2"/>
                  </a:cubicBezTo>
                  <a:cubicBezTo>
                    <a:pt x="8" y="1"/>
                    <a:pt x="0" y="5"/>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112"/>
            <p:cNvSpPr>
              <a:spLocks/>
            </p:cNvSpPr>
            <p:nvPr/>
          </p:nvSpPr>
          <p:spPr bwMode="auto">
            <a:xfrm>
              <a:off x="4575248" y="4271963"/>
              <a:ext cx="102730" cy="9525"/>
            </a:xfrm>
            <a:custGeom>
              <a:avLst/>
              <a:gdLst>
                <a:gd name="T0" fmla="*/ 18 w 18"/>
                <a:gd name="T1" fmla="*/ 1 h 3"/>
                <a:gd name="T2" fmla="*/ 0 w 18"/>
                <a:gd name="T3" fmla="*/ 0 h 3"/>
                <a:gd name="T4" fmla="*/ 18 w 18"/>
                <a:gd name="T5" fmla="*/ 1 h 3"/>
              </a:gdLst>
              <a:ahLst/>
              <a:cxnLst>
                <a:cxn ang="0">
                  <a:pos x="T0" y="T1"/>
                </a:cxn>
                <a:cxn ang="0">
                  <a:pos x="T2" y="T3"/>
                </a:cxn>
                <a:cxn ang="0">
                  <a:pos x="T4" y="T5"/>
                </a:cxn>
              </a:cxnLst>
              <a:rect l="0" t="0" r="r" b="b"/>
              <a:pathLst>
                <a:path w="18" h="3">
                  <a:moveTo>
                    <a:pt x="18" y="1"/>
                  </a:moveTo>
                  <a:cubicBezTo>
                    <a:pt x="11" y="2"/>
                    <a:pt x="4" y="3"/>
                    <a:pt x="0" y="0"/>
                  </a:cubicBezTo>
                  <a:cubicBezTo>
                    <a:pt x="5" y="1"/>
                    <a:pt x="17" y="0"/>
                    <a:pt x="1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113"/>
            <p:cNvSpPr>
              <a:spLocks/>
            </p:cNvSpPr>
            <p:nvPr/>
          </p:nvSpPr>
          <p:spPr bwMode="auto">
            <a:xfrm>
              <a:off x="3939442" y="4471988"/>
              <a:ext cx="44423" cy="14288"/>
            </a:xfrm>
            <a:custGeom>
              <a:avLst/>
              <a:gdLst>
                <a:gd name="T0" fmla="*/ 0 w 8"/>
                <a:gd name="T1" fmla="*/ 1 h 4"/>
                <a:gd name="T2" fmla="*/ 8 w 8"/>
                <a:gd name="T3" fmla="*/ 2 h 4"/>
                <a:gd name="T4" fmla="*/ 0 w 8"/>
                <a:gd name="T5" fmla="*/ 1 h 4"/>
              </a:gdLst>
              <a:ahLst/>
              <a:cxnLst>
                <a:cxn ang="0">
                  <a:pos x="T0" y="T1"/>
                </a:cxn>
                <a:cxn ang="0">
                  <a:pos x="T2" y="T3"/>
                </a:cxn>
                <a:cxn ang="0">
                  <a:pos x="T4" y="T5"/>
                </a:cxn>
              </a:cxnLst>
              <a:rect l="0" t="0" r="r" b="b"/>
              <a:pathLst>
                <a:path w="8" h="4">
                  <a:moveTo>
                    <a:pt x="0" y="1"/>
                  </a:moveTo>
                  <a:cubicBezTo>
                    <a:pt x="3" y="2"/>
                    <a:pt x="8" y="0"/>
                    <a:pt x="8" y="2"/>
                  </a:cubicBezTo>
                  <a:cubicBezTo>
                    <a:pt x="5" y="3"/>
                    <a:pt x="2" y="4"/>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114"/>
            <p:cNvSpPr>
              <a:spLocks/>
            </p:cNvSpPr>
            <p:nvPr/>
          </p:nvSpPr>
          <p:spPr bwMode="auto">
            <a:xfrm>
              <a:off x="3336951" y="4430713"/>
              <a:ext cx="63859" cy="12700"/>
            </a:xfrm>
            <a:custGeom>
              <a:avLst/>
              <a:gdLst>
                <a:gd name="T0" fmla="*/ 0 w 11"/>
                <a:gd name="T1" fmla="*/ 0 h 4"/>
                <a:gd name="T2" fmla="*/ 11 w 11"/>
                <a:gd name="T3" fmla="*/ 1 h 4"/>
                <a:gd name="T4" fmla="*/ 0 w 11"/>
                <a:gd name="T5" fmla="*/ 0 h 4"/>
              </a:gdLst>
              <a:ahLst/>
              <a:cxnLst>
                <a:cxn ang="0">
                  <a:pos x="T0" y="T1"/>
                </a:cxn>
                <a:cxn ang="0">
                  <a:pos x="T2" y="T3"/>
                </a:cxn>
                <a:cxn ang="0">
                  <a:pos x="T4" y="T5"/>
                </a:cxn>
              </a:cxnLst>
              <a:rect l="0" t="0" r="r" b="b"/>
              <a:pathLst>
                <a:path w="11" h="4">
                  <a:moveTo>
                    <a:pt x="0" y="0"/>
                  </a:moveTo>
                  <a:cubicBezTo>
                    <a:pt x="4" y="0"/>
                    <a:pt x="8" y="0"/>
                    <a:pt x="11" y="1"/>
                  </a:cubicBezTo>
                  <a:cubicBezTo>
                    <a:pt x="7" y="0"/>
                    <a:pt x="0" y="4"/>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115"/>
            <p:cNvSpPr>
              <a:spLocks/>
            </p:cNvSpPr>
            <p:nvPr/>
          </p:nvSpPr>
          <p:spPr bwMode="auto">
            <a:xfrm>
              <a:off x="3248105" y="4425950"/>
              <a:ext cx="88846" cy="14288"/>
            </a:xfrm>
            <a:custGeom>
              <a:avLst/>
              <a:gdLst>
                <a:gd name="T0" fmla="*/ 0 w 16"/>
                <a:gd name="T1" fmla="*/ 1 h 4"/>
                <a:gd name="T2" fmla="*/ 14 w 16"/>
                <a:gd name="T3" fmla="*/ 3 h 4"/>
                <a:gd name="T4" fmla="*/ 0 w 16"/>
                <a:gd name="T5" fmla="*/ 1 h 4"/>
              </a:gdLst>
              <a:ahLst/>
              <a:cxnLst>
                <a:cxn ang="0">
                  <a:pos x="T0" y="T1"/>
                </a:cxn>
                <a:cxn ang="0">
                  <a:pos x="T2" y="T3"/>
                </a:cxn>
                <a:cxn ang="0">
                  <a:pos x="T4" y="T5"/>
                </a:cxn>
              </a:cxnLst>
              <a:rect l="0" t="0" r="r" b="b"/>
              <a:pathLst>
                <a:path w="16" h="4">
                  <a:moveTo>
                    <a:pt x="0" y="1"/>
                  </a:moveTo>
                  <a:cubicBezTo>
                    <a:pt x="3" y="0"/>
                    <a:pt x="16" y="0"/>
                    <a:pt x="14" y="3"/>
                  </a:cubicBezTo>
                  <a:cubicBezTo>
                    <a:pt x="11" y="1"/>
                    <a:pt x="4" y="4"/>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116"/>
            <p:cNvSpPr>
              <a:spLocks/>
            </p:cNvSpPr>
            <p:nvPr/>
          </p:nvSpPr>
          <p:spPr bwMode="auto">
            <a:xfrm>
              <a:off x="2820531" y="4425950"/>
              <a:ext cx="410915" cy="20638"/>
            </a:xfrm>
            <a:custGeom>
              <a:avLst/>
              <a:gdLst>
                <a:gd name="T0" fmla="*/ 0 w 72"/>
                <a:gd name="T1" fmla="*/ 1 h 6"/>
                <a:gd name="T2" fmla="*/ 72 w 72"/>
                <a:gd name="T3" fmla="*/ 2 h 6"/>
                <a:gd name="T4" fmla="*/ 42 w 72"/>
                <a:gd name="T5" fmla="*/ 2 h 6"/>
                <a:gd name="T6" fmla="*/ 0 w 72"/>
                <a:gd name="T7" fmla="*/ 1 h 6"/>
              </a:gdLst>
              <a:ahLst/>
              <a:cxnLst>
                <a:cxn ang="0">
                  <a:pos x="T0" y="T1"/>
                </a:cxn>
                <a:cxn ang="0">
                  <a:pos x="T2" y="T3"/>
                </a:cxn>
                <a:cxn ang="0">
                  <a:pos x="T4" y="T5"/>
                </a:cxn>
                <a:cxn ang="0">
                  <a:pos x="T6" y="T7"/>
                </a:cxn>
              </a:cxnLst>
              <a:rect l="0" t="0" r="r" b="b"/>
              <a:pathLst>
                <a:path w="72" h="6">
                  <a:moveTo>
                    <a:pt x="0" y="1"/>
                  </a:moveTo>
                  <a:cubicBezTo>
                    <a:pt x="24" y="1"/>
                    <a:pt x="50" y="0"/>
                    <a:pt x="72" y="2"/>
                  </a:cubicBezTo>
                  <a:cubicBezTo>
                    <a:pt x="63" y="3"/>
                    <a:pt x="53" y="2"/>
                    <a:pt x="42" y="2"/>
                  </a:cubicBezTo>
                  <a:cubicBezTo>
                    <a:pt x="27" y="2"/>
                    <a:pt x="10" y="6"/>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117"/>
            <p:cNvSpPr>
              <a:spLocks/>
            </p:cNvSpPr>
            <p:nvPr/>
          </p:nvSpPr>
          <p:spPr bwMode="auto">
            <a:xfrm>
              <a:off x="2748344" y="4425950"/>
              <a:ext cx="55529" cy="20638"/>
            </a:xfrm>
            <a:custGeom>
              <a:avLst/>
              <a:gdLst>
                <a:gd name="T0" fmla="*/ 10 w 10"/>
                <a:gd name="T1" fmla="*/ 4 h 6"/>
                <a:gd name="T2" fmla="*/ 2 w 10"/>
                <a:gd name="T3" fmla="*/ 3 h 6"/>
                <a:gd name="T4" fmla="*/ 3 w 10"/>
                <a:gd name="T5" fmla="*/ 2 h 6"/>
                <a:gd name="T6" fmla="*/ 0 w 10"/>
                <a:gd name="T7" fmla="*/ 2 h 6"/>
                <a:gd name="T8" fmla="*/ 10 w 10"/>
                <a:gd name="T9" fmla="*/ 2 h 6"/>
                <a:gd name="T10" fmla="*/ 10 w 10"/>
                <a:gd name="T11" fmla="*/ 4 h 6"/>
              </a:gdLst>
              <a:ahLst/>
              <a:cxnLst>
                <a:cxn ang="0">
                  <a:pos x="T0" y="T1"/>
                </a:cxn>
                <a:cxn ang="0">
                  <a:pos x="T2" y="T3"/>
                </a:cxn>
                <a:cxn ang="0">
                  <a:pos x="T4" y="T5"/>
                </a:cxn>
                <a:cxn ang="0">
                  <a:pos x="T6" y="T7"/>
                </a:cxn>
                <a:cxn ang="0">
                  <a:pos x="T8" y="T9"/>
                </a:cxn>
                <a:cxn ang="0">
                  <a:pos x="T10" y="T11"/>
                </a:cxn>
              </a:cxnLst>
              <a:rect l="0" t="0" r="r" b="b"/>
              <a:pathLst>
                <a:path w="10" h="6">
                  <a:moveTo>
                    <a:pt x="10" y="4"/>
                  </a:moveTo>
                  <a:cubicBezTo>
                    <a:pt x="8" y="4"/>
                    <a:pt x="3" y="6"/>
                    <a:pt x="2" y="3"/>
                  </a:cubicBezTo>
                  <a:cubicBezTo>
                    <a:pt x="3" y="3"/>
                    <a:pt x="4" y="3"/>
                    <a:pt x="3" y="2"/>
                  </a:cubicBezTo>
                  <a:cubicBezTo>
                    <a:pt x="2" y="2"/>
                    <a:pt x="0" y="3"/>
                    <a:pt x="0" y="2"/>
                  </a:cubicBezTo>
                  <a:cubicBezTo>
                    <a:pt x="2" y="0"/>
                    <a:pt x="9" y="0"/>
                    <a:pt x="10" y="2"/>
                  </a:cubicBezTo>
                  <a:cubicBezTo>
                    <a:pt x="9" y="2"/>
                    <a:pt x="10" y="3"/>
                    <a:pt x="1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118"/>
            <p:cNvSpPr>
              <a:spLocks/>
            </p:cNvSpPr>
            <p:nvPr/>
          </p:nvSpPr>
          <p:spPr bwMode="auto">
            <a:xfrm>
              <a:off x="2531781" y="4286250"/>
              <a:ext cx="124941" cy="15875"/>
            </a:xfrm>
            <a:custGeom>
              <a:avLst/>
              <a:gdLst>
                <a:gd name="T0" fmla="*/ 0 w 22"/>
                <a:gd name="T1" fmla="*/ 2 h 5"/>
                <a:gd name="T2" fmla="*/ 22 w 22"/>
                <a:gd name="T3" fmla="*/ 2 h 5"/>
                <a:gd name="T4" fmla="*/ 0 w 22"/>
                <a:gd name="T5" fmla="*/ 2 h 5"/>
              </a:gdLst>
              <a:ahLst/>
              <a:cxnLst>
                <a:cxn ang="0">
                  <a:pos x="T0" y="T1"/>
                </a:cxn>
                <a:cxn ang="0">
                  <a:pos x="T2" y="T3"/>
                </a:cxn>
                <a:cxn ang="0">
                  <a:pos x="T4" y="T5"/>
                </a:cxn>
              </a:cxnLst>
              <a:rect l="0" t="0" r="r" b="b"/>
              <a:pathLst>
                <a:path w="22" h="5">
                  <a:moveTo>
                    <a:pt x="0" y="2"/>
                  </a:moveTo>
                  <a:cubicBezTo>
                    <a:pt x="7" y="1"/>
                    <a:pt x="18" y="0"/>
                    <a:pt x="22" y="2"/>
                  </a:cubicBezTo>
                  <a:cubicBezTo>
                    <a:pt x="11" y="2"/>
                    <a:pt x="8" y="5"/>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120"/>
            <p:cNvSpPr>
              <a:spLocks/>
            </p:cNvSpPr>
            <p:nvPr/>
          </p:nvSpPr>
          <p:spPr bwMode="auto">
            <a:xfrm>
              <a:off x="2606746" y="4479925"/>
              <a:ext cx="49976" cy="9525"/>
            </a:xfrm>
            <a:custGeom>
              <a:avLst/>
              <a:gdLst>
                <a:gd name="T0" fmla="*/ 9 w 9"/>
                <a:gd name="T1" fmla="*/ 2 h 3"/>
                <a:gd name="T2" fmla="*/ 2 w 9"/>
                <a:gd name="T3" fmla="*/ 3 h 3"/>
                <a:gd name="T4" fmla="*/ 9 w 9"/>
                <a:gd name="T5" fmla="*/ 2 h 3"/>
              </a:gdLst>
              <a:ahLst/>
              <a:cxnLst>
                <a:cxn ang="0">
                  <a:pos x="T0" y="T1"/>
                </a:cxn>
                <a:cxn ang="0">
                  <a:pos x="T2" y="T3"/>
                </a:cxn>
                <a:cxn ang="0">
                  <a:pos x="T4" y="T5"/>
                </a:cxn>
              </a:cxnLst>
              <a:rect l="0" t="0" r="r" b="b"/>
              <a:pathLst>
                <a:path w="9" h="3">
                  <a:moveTo>
                    <a:pt x="9" y="2"/>
                  </a:moveTo>
                  <a:cubicBezTo>
                    <a:pt x="8" y="3"/>
                    <a:pt x="5" y="3"/>
                    <a:pt x="2" y="3"/>
                  </a:cubicBezTo>
                  <a:cubicBezTo>
                    <a:pt x="0" y="0"/>
                    <a:pt x="9" y="0"/>
                    <a:pt x="9"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127"/>
            <p:cNvSpPr>
              <a:spLocks/>
            </p:cNvSpPr>
            <p:nvPr/>
          </p:nvSpPr>
          <p:spPr bwMode="auto">
            <a:xfrm>
              <a:off x="9300765" y="4262438"/>
              <a:ext cx="222116" cy="15875"/>
            </a:xfrm>
            <a:custGeom>
              <a:avLst/>
              <a:gdLst>
                <a:gd name="T0" fmla="*/ 0 w 39"/>
                <a:gd name="T1" fmla="*/ 4 h 5"/>
                <a:gd name="T2" fmla="*/ 39 w 39"/>
                <a:gd name="T3" fmla="*/ 3 h 5"/>
                <a:gd name="T4" fmla="*/ 0 w 39"/>
                <a:gd name="T5" fmla="*/ 4 h 5"/>
              </a:gdLst>
              <a:ahLst/>
              <a:cxnLst>
                <a:cxn ang="0">
                  <a:pos x="T0" y="T1"/>
                </a:cxn>
                <a:cxn ang="0">
                  <a:pos x="T2" y="T3"/>
                </a:cxn>
                <a:cxn ang="0">
                  <a:pos x="T4" y="T5"/>
                </a:cxn>
              </a:cxnLst>
              <a:rect l="0" t="0" r="r" b="b"/>
              <a:pathLst>
                <a:path w="39" h="5">
                  <a:moveTo>
                    <a:pt x="0" y="4"/>
                  </a:moveTo>
                  <a:cubicBezTo>
                    <a:pt x="10" y="2"/>
                    <a:pt x="31" y="0"/>
                    <a:pt x="39" y="3"/>
                  </a:cubicBezTo>
                  <a:cubicBezTo>
                    <a:pt x="28" y="3"/>
                    <a:pt x="7" y="5"/>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128"/>
            <p:cNvSpPr>
              <a:spLocks/>
            </p:cNvSpPr>
            <p:nvPr/>
          </p:nvSpPr>
          <p:spPr bwMode="auto">
            <a:xfrm>
              <a:off x="9206366" y="4229100"/>
              <a:ext cx="191576" cy="14288"/>
            </a:xfrm>
            <a:custGeom>
              <a:avLst/>
              <a:gdLst>
                <a:gd name="T0" fmla="*/ 27 w 34"/>
                <a:gd name="T1" fmla="*/ 0 h 4"/>
                <a:gd name="T2" fmla="*/ 34 w 34"/>
                <a:gd name="T3" fmla="*/ 0 h 4"/>
                <a:gd name="T4" fmla="*/ 0 w 34"/>
                <a:gd name="T5" fmla="*/ 1 h 4"/>
                <a:gd name="T6" fmla="*/ 27 w 34"/>
                <a:gd name="T7" fmla="*/ 0 h 4"/>
              </a:gdLst>
              <a:ahLst/>
              <a:cxnLst>
                <a:cxn ang="0">
                  <a:pos x="T0" y="T1"/>
                </a:cxn>
                <a:cxn ang="0">
                  <a:pos x="T2" y="T3"/>
                </a:cxn>
                <a:cxn ang="0">
                  <a:pos x="T4" y="T5"/>
                </a:cxn>
                <a:cxn ang="0">
                  <a:pos x="T6" y="T7"/>
                </a:cxn>
              </a:cxnLst>
              <a:rect l="0" t="0" r="r" b="b"/>
              <a:pathLst>
                <a:path w="34" h="4">
                  <a:moveTo>
                    <a:pt x="27" y="0"/>
                  </a:moveTo>
                  <a:cubicBezTo>
                    <a:pt x="29" y="0"/>
                    <a:pt x="32" y="0"/>
                    <a:pt x="34" y="0"/>
                  </a:cubicBezTo>
                  <a:cubicBezTo>
                    <a:pt x="23" y="2"/>
                    <a:pt x="6" y="4"/>
                    <a:pt x="0" y="1"/>
                  </a:cubicBezTo>
                  <a:cubicBezTo>
                    <a:pt x="7" y="1"/>
                    <a:pt x="18" y="1"/>
                    <a:pt x="2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130"/>
            <p:cNvSpPr>
              <a:spLocks/>
            </p:cNvSpPr>
            <p:nvPr/>
          </p:nvSpPr>
          <p:spPr bwMode="auto">
            <a:xfrm>
              <a:off x="8523359" y="4292600"/>
              <a:ext cx="69412" cy="12700"/>
            </a:xfrm>
            <a:custGeom>
              <a:avLst/>
              <a:gdLst>
                <a:gd name="T0" fmla="*/ 0 w 12"/>
                <a:gd name="T1" fmla="*/ 2 h 4"/>
                <a:gd name="T2" fmla="*/ 12 w 12"/>
                <a:gd name="T3" fmla="*/ 3 h 4"/>
                <a:gd name="T4" fmla="*/ 0 w 12"/>
                <a:gd name="T5" fmla="*/ 2 h 4"/>
              </a:gdLst>
              <a:ahLst/>
              <a:cxnLst>
                <a:cxn ang="0">
                  <a:pos x="T0" y="T1"/>
                </a:cxn>
                <a:cxn ang="0">
                  <a:pos x="T2" y="T3"/>
                </a:cxn>
                <a:cxn ang="0">
                  <a:pos x="T4" y="T5"/>
                </a:cxn>
              </a:cxnLst>
              <a:rect l="0" t="0" r="r" b="b"/>
              <a:pathLst>
                <a:path w="12" h="4">
                  <a:moveTo>
                    <a:pt x="0" y="2"/>
                  </a:moveTo>
                  <a:cubicBezTo>
                    <a:pt x="4" y="4"/>
                    <a:pt x="8" y="0"/>
                    <a:pt x="12" y="3"/>
                  </a:cubicBezTo>
                  <a:cubicBezTo>
                    <a:pt x="8" y="4"/>
                    <a:pt x="1" y="4"/>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133"/>
            <p:cNvSpPr>
              <a:spLocks/>
            </p:cNvSpPr>
            <p:nvPr/>
          </p:nvSpPr>
          <p:spPr bwMode="auto">
            <a:xfrm>
              <a:off x="8120775" y="4308475"/>
              <a:ext cx="74965" cy="15875"/>
            </a:xfrm>
            <a:custGeom>
              <a:avLst/>
              <a:gdLst>
                <a:gd name="T0" fmla="*/ 5 w 13"/>
                <a:gd name="T1" fmla="*/ 2 h 5"/>
                <a:gd name="T2" fmla="*/ 2 w 13"/>
                <a:gd name="T3" fmla="*/ 1 h 5"/>
                <a:gd name="T4" fmla="*/ 13 w 13"/>
                <a:gd name="T5" fmla="*/ 2 h 5"/>
                <a:gd name="T6" fmla="*/ 4 w 13"/>
                <a:gd name="T7" fmla="*/ 4 h 5"/>
                <a:gd name="T8" fmla="*/ 5 w 13"/>
                <a:gd name="T9" fmla="*/ 2 h 5"/>
              </a:gdLst>
              <a:ahLst/>
              <a:cxnLst>
                <a:cxn ang="0">
                  <a:pos x="T0" y="T1"/>
                </a:cxn>
                <a:cxn ang="0">
                  <a:pos x="T2" y="T3"/>
                </a:cxn>
                <a:cxn ang="0">
                  <a:pos x="T4" y="T5"/>
                </a:cxn>
                <a:cxn ang="0">
                  <a:pos x="T6" y="T7"/>
                </a:cxn>
                <a:cxn ang="0">
                  <a:pos x="T8" y="T9"/>
                </a:cxn>
              </a:cxnLst>
              <a:rect l="0" t="0" r="r" b="b"/>
              <a:pathLst>
                <a:path w="13" h="5">
                  <a:moveTo>
                    <a:pt x="5" y="2"/>
                  </a:moveTo>
                  <a:cubicBezTo>
                    <a:pt x="3" y="2"/>
                    <a:pt x="0" y="2"/>
                    <a:pt x="2" y="1"/>
                  </a:cubicBezTo>
                  <a:cubicBezTo>
                    <a:pt x="5" y="2"/>
                    <a:pt x="12" y="0"/>
                    <a:pt x="13" y="2"/>
                  </a:cubicBezTo>
                  <a:cubicBezTo>
                    <a:pt x="8" y="2"/>
                    <a:pt x="7" y="5"/>
                    <a:pt x="4" y="4"/>
                  </a:cubicBezTo>
                  <a:cubicBezTo>
                    <a:pt x="4" y="4"/>
                    <a:pt x="5" y="3"/>
                    <a:pt x="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135"/>
            <p:cNvSpPr>
              <a:spLocks/>
            </p:cNvSpPr>
            <p:nvPr/>
          </p:nvSpPr>
          <p:spPr bwMode="auto">
            <a:xfrm>
              <a:off x="7690424" y="4311650"/>
              <a:ext cx="347057" cy="33338"/>
            </a:xfrm>
            <a:custGeom>
              <a:avLst/>
              <a:gdLst>
                <a:gd name="T0" fmla="*/ 29 w 61"/>
                <a:gd name="T1" fmla="*/ 5 h 10"/>
                <a:gd name="T2" fmla="*/ 38 w 61"/>
                <a:gd name="T3" fmla="*/ 5 h 10"/>
                <a:gd name="T4" fmla="*/ 37 w 61"/>
                <a:gd name="T5" fmla="*/ 2 h 10"/>
                <a:gd name="T6" fmla="*/ 61 w 61"/>
                <a:gd name="T7" fmla="*/ 2 h 10"/>
                <a:gd name="T8" fmla="*/ 60 w 61"/>
                <a:gd name="T9" fmla="*/ 3 h 10"/>
                <a:gd name="T10" fmla="*/ 61 w 61"/>
                <a:gd name="T11" fmla="*/ 4 h 10"/>
                <a:gd name="T12" fmla="*/ 56 w 61"/>
                <a:gd name="T13" fmla="*/ 5 h 10"/>
                <a:gd name="T14" fmla="*/ 42 w 61"/>
                <a:gd name="T15" fmla="*/ 7 h 10"/>
                <a:gd name="T16" fmla="*/ 42 w 61"/>
                <a:gd name="T17" fmla="*/ 3 h 10"/>
                <a:gd name="T18" fmla="*/ 39 w 61"/>
                <a:gd name="T19" fmla="*/ 5 h 10"/>
                <a:gd name="T20" fmla="*/ 41 w 61"/>
                <a:gd name="T21" fmla="*/ 7 h 10"/>
                <a:gd name="T22" fmla="*/ 0 w 61"/>
                <a:gd name="T23" fmla="*/ 5 h 10"/>
                <a:gd name="T24" fmla="*/ 29 w 61"/>
                <a:gd name="T25"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10">
                  <a:moveTo>
                    <a:pt x="29" y="5"/>
                  </a:moveTo>
                  <a:cubicBezTo>
                    <a:pt x="35" y="4"/>
                    <a:pt x="32" y="3"/>
                    <a:pt x="38" y="5"/>
                  </a:cubicBezTo>
                  <a:cubicBezTo>
                    <a:pt x="37" y="4"/>
                    <a:pt x="36" y="3"/>
                    <a:pt x="37" y="2"/>
                  </a:cubicBezTo>
                  <a:cubicBezTo>
                    <a:pt x="44" y="3"/>
                    <a:pt x="53" y="0"/>
                    <a:pt x="61" y="2"/>
                  </a:cubicBezTo>
                  <a:cubicBezTo>
                    <a:pt x="60" y="2"/>
                    <a:pt x="59" y="2"/>
                    <a:pt x="60" y="3"/>
                  </a:cubicBezTo>
                  <a:cubicBezTo>
                    <a:pt x="60" y="3"/>
                    <a:pt x="61" y="3"/>
                    <a:pt x="61" y="4"/>
                  </a:cubicBezTo>
                  <a:cubicBezTo>
                    <a:pt x="58" y="4"/>
                    <a:pt x="54" y="2"/>
                    <a:pt x="56" y="5"/>
                  </a:cubicBezTo>
                  <a:cubicBezTo>
                    <a:pt x="49" y="5"/>
                    <a:pt x="47" y="2"/>
                    <a:pt x="42" y="7"/>
                  </a:cubicBezTo>
                  <a:cubicBezTo>
                    <a:pt x="41" y="5"/>
                    <a:pt x="46" y="3"/>
                    <a:pt x="42" y="3"/>
                  </a:cubicBezTo>
                  <a:cubicBezTo>
                    <a:pt x="41" y="3"/>
                    <a:pt x="39" y="4"/>
                    <a:pt x="39" y="5"/>
                  </a:cubicBezTo>
                  <a:cubicBezTo>
                    <a:pt x="40" y="5"/>
                    <a:pt x="41" y="5"/>
                    <a:pt x="41" y="7"/>
                  </a:cubicBezTo>
                  <a:cubicBezTo>
                    <a:pt x="30" y="10"/>
                    <a:pt x="9" y="10"/>
                    <a:pt x="0" y="5"/>
                  </a:cubicBezTo>
                  <a:cubicBezTo>
                    <a:pt x="11" y="5"/>
                    <a:pt x="28" y="1"/>
                    <a:pt x="29"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136"/>
            <p:cNvSpPr>
              <a:spLocks noEditPoints="1"/>
            </p:cNvSpPr>
            <p:nvPr/>
          </p:nvSpPr>
          <p:spPr bwMode="auto">
            <a:xfrm>
              <a:off x="2498463" y="4229100"/>
              <a:ext cx="5225279" cy="184150"/>
            </a:xfrm>
            <a:custGeom>
              <a:avLst/>
              <a:gdLst>
                <a:gd name="T0" fmla="*/ 48 w 921"/>
                <a:gd name="T1" fmla="*/ 20 h 56"/>
                <a:gd name="T2" fmla="*/ 31 w 921"/>
                <a:gd name="T3" fmla="*/ 23 h 56"/>
                <a:gd name="T4" fmla="*/ 5 w 921"/>
                <a:gd name="T5" fmla="*/ 31 h 56"/>
                <a:gd name="T6" fmla="*/ 2 w 921"/>
                <a:gd name="T7" fmla="*/ 43 h 56"/>
                <a:gd name="T8" fmla="*/ 148 w 921"/>
                <a:gd name="T9" fmla="*/ 51 h 56"/>
                <a:gd name="T10" fmla="*/ 166 w 921"/>
                <a:gd name="T11" fmla="*/ 53 h 56"/>
                <a:gd name="T12" fmla="*/ 344 w 921"/>
                <a:gd name="T13" fmla="*/ 53 h 56"/>
                <a:gd name="T14" fmla="*/ 644 w 921"/>
                <a:gd name="T15" fmla="*/ 49 h 56"/>
                <a:gd name="T16" fmla="*/ 783 w 921"/>
                <a:gd name="T17" fmla="*/ 41 h 56"/>
                <a:gd name="T18" fmla="*/ 826 w 921"/>
                <a:gd name="T19" fmla="*/ 39 h 56"/>
                <a:gd name="T20" fmla="*/ 645 w 921"/>
                <a:gd name="T21" fmla="*/ 45 h 56"/>
                <a:gd name="T22" fmla="*/ 287 w 921"/>
                <a:gd name="T23" fmla="*/ 44 h 56"/>
                <a:gd name="T24" fmla="*/ 406 w 921"/>
                <a:gd name="T25" fmla="*/ 42 h 56"/>
                <a:gd name="T26" fmla="*/ 386 w 921"/>
                <a:gd name="T27" fmla="*/ 37 h 56"/>
                <a:gd name="T28" fmla="*/ 373 w 921"/>
                <a:gd name="T29" fmla="*/ 41 h 56"/>
                <a:gd name="T30" fmla="*/ 349 w 921"/>
                <a:gd name="T31" fmla="*/ 41 h 56"/>
                <a:gd name="T32" fmla="*/ 193 w 921"/>
                <a:gd name="T33" fmla="*/ 38 h 56"/>
                <a:gd name="T34" fmla="*/ 115 w 921"/>
                <a:gd name="T35" fmla="*/ 37 h 56"/>
                <a:gd name="T36" fmla="*/ 264 w 921"/>
                <a:gd name="T37" fmla="*/ 29 h 56"/>
                <a:gd name="T38" fmla="*/ 281 w 921"/>
                <a:gd name="T39" fmla="*/ 25 h 56"/>
                <a:gd name="T40" fmla="*/ 314 w 921"/>
                <a:gd name="T41" fmla="*/ 31 h 56"/>
                <a:gd name="T42" fmla="*/ 296 w 921"/>
                <a:gd name="T43" fmla="*/ 27 h 56"/>
                <a:gd name="T44" fmla="*/ 329 w 921"/>
                <a:gd name="T45" fmla="*/ 23 h 56"/>
                <a:gd name="T46" fmla="*/ 377 w 921"/>
                <a:gd name="T47" fmla="*/ 19 h 56"/>
                <a:gd name="T48" fmla="*/ 530 w 921"/>
                <a:gd name="T49" fmla="*/ 20 h 56"/>
                <a:gd name="T50" fmla="*/ 921 w 921"/>
                <a:gd name="T51" fmla="*/ 0 h 56"/>
                <a:gd name="T52" fmla="*/ 618 w 921"/>
                <a:gd name="T53" fmla="*/ 11 h 56"/>
                <a:gd name="T54" fmla="*/ 525 w 921"/>
                <a:gd name="T55" fmla="*/ 16 h 56"/>
                <a:gd name="T56" fmla="*/ 495 w 921"/>
                <a:gd name="T57" fmla="*/ 13 h 56"/>
                <a:gd name="T58" fmla="*/ 447 w 921"/>
                <a:gd name="T59" fmla="*/ 16 h 56"/>
                <a:gd name="T60" fmla="*/ 427 w 921"/>
                <a:gd name="T61" fmla="*/ 14 h 56"/>
                <a:gd name="T62" fmla="*/ 391 w 921"/>
                <a:gd name="T63" fmla="*/ 13 h 56"/>
                <a:gd name="T64" fmla="*/ 347 w 921"/>
                <a:gd name="T65" fmla="*/ 16 h 56"/>
                <a:gd name="T66" fmla="*/ 341 w 921"/>
                <a:gd name="T67" fmla="*/ 13 h 56"/>
                <a:gd name="T68" fmla="*/ 329 w 921"/>
                <a:gd name="T69" fmla="*/ 16 h 56"/>
                <a:gd name="T70" fmla="*/ 318 w 921"/>
                <a:gd name="T71" fmla="*/ 13 h 56"/>
                <a:gd name="T72" fmla="*/ 296 w 921"/>
                <a:gd name="T73" fmla="*/ 15 h 56"/>
                <a:gd name="T74" fmla="*/ 278 w 921"/>
                <a:gd name="T75" fmla="*/ 12 h 56"/>
                <a:gd name="T76" fmla="*/ 29 w 921"/>
                <a:gd name="T77" fmla="*/ 17 h 56"/>
                <a:gd name="T78" fmla="*/ 33 w 921"/>
                <a:gd name="T79" fmla="*/ 22 h 56"/>
                <a:gd name="T80" fmla="*/ 180 w 921"/>
                <a:gd name="T81" fmla="*/ 42 h 56"/>
                <a:gd name="T82" fmla="*/ 135 w 921"/>
                <a:gd name="T83" fmla="*/ 41 h 56"/>
                <a:gd name="T84" fmla="*/ 135 w 921"/>
                <a:gd name="T85" fmla="*/ 41 h 56"/>
                <a:gd name="T86" fmla="*/ 233 w 921"/>
                <a:gd name="T87" fmla="*/ 28 h 56"/>
                <a:gd name="T88" fmla="*/ 233 w 921"/>
                <a:gd name="T89" fmla="*/ 2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21" h="56">
                  <a:moveTo>
                    <a:pt x="33" y="22"/>
                  </a:moveTo>
                  <a:cubicBezTo>
                    <a:pt x="38" y="22"/>
                    <a:pt x="41" y="20"/>
                    <a:pt x="48" y="20"/>
                  </a:cubicBezTo>
                  <a:cubicBezTo>
                    <a:pt x="47" y="26"/>
                    <a:pt x="34" y="23"/>
                    <a:pt x="30" y="25"/>
                  </a:cubicBezTo>
                  <a:cubicBezTo>
                    <a:pt x="29" y="24"/>
                    <a:pt x="30" y="23"/>
                    <a:pt x="31" y="23"/>
                  </a:cubicBezTo>
                  <a:cubicBezTo>
                    <a:pt x="28" y="22"/>
                    <a:pt x="19" y="22"/>
                    <a:pt x="21" y="27"/>
                  </a:cubicBezTo>
                  <a:cubicBezTo>
                    <a:pt x="13" y="28"/>
                    <a:pt x="7" y="26"/>
                    <a:pt x="5" y="31"/>
                  </a:cubicBezTo>
                  <a:cubicBezTo>
                    <a:pt x="6" y="35"/>
                    <a:pt x="12" y="35"/>
                    <a:pt x="17" y="36"/>
                  </a:cubicBezTo>
                  <a:cubicBezTo>
                    <a:pt x="13" y="39"/>
                    <a:pt x="2" y="37"/>
                    <a:pt x="2" y="43"/>
                  </a:cubicBezTo>
                  <a:cubicBezTo>
                    <a:pt x="8" y="39"/>
                    <a:pt x="0" y="50"/>
                    <a:pt x="6" y="53"/>
                  </a:cubicBezTo>
                  <a:cubicBezTo>
                    <a:pt x="53" y="52"/>
                    <a:pt x="107" y="51"/>
                    <a:pt x="148" y="51"/>
                  </a:cubicBezTo>
                  <a:cubicBezTo>
                    <a:pt x="147" y="53"/>
                    <a:pt x="146" y="51"/>
                    <a:pt x="144" y="51"/>
                  </a:cubicBezTo>
                  <a:cubicBezTo>
                    <a:pt x="146" y="56"/>
                    <a:pt x="164" y="45"/>
                    <a:pt x="166" y="53"/>
                  </a:cubicBezTo>
                  <a:cubicBezTo>
                    <a:pt x="214" y="49"/>
                    <a:pt x="290" y="55"/>
                    <a:pt x="343" y="52"/>
                  </a:cubicBezTo>
                  <a:cubicBezTo>
                    <a:pt x="345" y="51"/>
                    <a:pt x="346" y="53"/>
                    <a:pt x="344" y="53"/>
                  </a:cubicBezTo>
                  <a:cubicBezTo>
                    <a:pt x="408" y="53"/>
                    <a:pt x="479" y="52"/>
                    <a:pt x="540" y="51"/>
                  </a:cubicBezTo>
                  <a:cubicBezTo>
                    <a:pt x="572" y="50"/>
                    <a:pt x="612" y="52"/>
                    <a:pt x="644" y="49"/>
                  </a:cubicBezTo>
                  <a:cubicBezTo>
                    <a:pt x="652" y="48"/>
                    <a:pt x="659" y="44"/>
                    <a:pt x="660" y="48"/>
                  </a:cubicBezTo>
                  <a:cubicBezTo>
                    <a:pt x="705" y="44"/>
                    <a:pt x="740" y="44"/>
                    <a:pt x="783" y="41"/>
                  </a:cubicBezTo>
                  <a:cubicBezTo>
                    <a:pt x="783" y="40"/>
                    <a:pt x="781" y="41"/>
                    <a:pt x="781" y="40"/>
                  </a:cubicBezTo>
                  <a:cubicBezTo>
                    <a:pt x="803" y="43"/>
                    <a:pt x="807" y="38"/>
                    <a:pt x="826" y="39"/>
                  </a:cubicBezTo>
                  <a:cubicBezTo>
                    <a:pt x="827" y="36"/>
                    <a:pt x="821" y="39"/>
                    <a:pt x="823" y="36"/>
                  </a:cubicBezTo>
                  <a:cubicBezTo>
                    <a:pt x="754" y="39"/>
                    <a:pt x="702" y="43"/>
                    <a:pt x="645" y="45"/>
                  </a:cubicBezTo>
                  <a:cubicBezTo>
                    <a:pt x="527" y="49"/>
                    <a:pt x="400" y="49"/>
                    <a:pt x="290" y="46"/>
                  </a:cubicBezTo>
                  <a:cubicBezTo>
                    <a:pt x="288" y="46"/>
                    <a:pt x="288" y="44"/>
                    <a:pt x="287" y="44"/>
                  </a:cubicBezTo>
                  <a:cubicBezTo>
                    <a:pt x="260" y="44"/>
                    <a:pt x="232" y="42"/>
                    <a:pt x="206" y="41"/>
                  </a:cubicBezTo>
                  <a:cubicBezTo>
                    <a:pt x="275" y="39"/>
                    <a:pt x="332" y="44"/>
                    <a:pt x="406" y="42"/>
                  </a:cubicBezTo>
                  <a:cubicBezTo>
                    <a:pt x="400" y="39"/>
                    <a:pt x="385" y="42"/>
                    <a:pt x="378" y="40"/>
                  </a:cubicBezTo>
                  <a:cubicBezTo>
                    <a:pt x="379" y="36"/>
                    <a:pt x="383" y="40"/>
                    <a:pt x="386" y="37"/>
                  </a:cubicBezTo>
                  <a:cubicBezTo>
                    <a:pt x="384" y="35"/>
                    <a:pt x="377" y="37"/>
                    <a:pt x="373" y="37"/>
                  </a:cubicBezTo>
                  <a:cubicBezTo>
                    <a:pt x="373" y="38"/>
                    <a:pt x="373" y="40"/>
                    <a:pt x="373" y="41"/>
                  </a:cubicBezTo>
                  <a:cubicBezTo>
                    <a:pt x="366" y="40"/>
                    <a:pt x="358" y="40"/>
                    <a:pt x="352" y="38"/>
                  </a:cubicBezTo>
                  <a:cubicBezTo>
                    <a:pt x="348" y="37"/>
                    <a:pt x="351" y="41"/>
                    <a:pt x="349" y="41"/>
                  </a:cubicBezTo>
                  <a:cubicBezTo>
                    <a:pt x="316" y="39"/>
                    <a:pt x="277" y="42"/>
                    <a:pt x="246" y="36"/>
                  </a:cubicBezTo>
                  <a:cubicBezTo>
                    <a:pt x="235" y="40"/>
                    <a:pt x="210" y="36"/>
                    <a:pt x="193" y="38"/>
                  </a:cubicBezTo>
                  <a:cubicBezTo>
                    <a:pt x="169" y="39"/>
                    <a:pt x="140" y="35"/>
                    <a:pt x="122" y="35"/>
                  </a:cubicBezTo>
                  <a:cubicBezTo>
                    <a:pt x="122" y="35"/>
                    <a:pt x="117" y="37"/>
                    <a:pt x="115" y="37"/>
                  </a:cubicBezTo>
                  <a:cubicBezTo>
                    <a:pt x="106" y="38"/>
                    <a:pt x="96" y="36"/>
                    <a:pt x="89" y="35"/>
                  </a:cubicBezTo>
                  <a:cubicBezTo>
                    <a:pt x="145" y="28"/>
                    <a:pt x="219" y="35"/>
                    <a:pt x="264" y="29"/>
                  </a:cubicBezTo>
                  <a:cubicBezTo>
                    <a:pt x="253" y="29"/>
                    <a:pt x="246" y="29"/>
                    <a:pt x="241" y="26"/>
                  </a:cubicBezTo>
                  <a:cubicBezTo>
                    <a:pt x="256" y="28"/>
                    <a:pt x="258" y="23"/>
                    <a:pt x="281" y="25"/>
                  </a:cubicBezTo>
                  <a:cubicBezTo>
                    <a:pt x="285" y="27"/>
                    <a:pt x="277" y="30"/>
                    <a:pt x="280" y="31"/>
                  </a:cubicBezTo>
                  <a:cubicBezTo>
                    <a:pt x="292" y="30"/>
                    <a:pt x="301" y="33"/>
                    <a:pt x="314" y="31"/>
                  </a:cubicBezTo>
                  <a:cubicBezTo>
                    <a:pt x="307" y="29"/>
                    <a:pt x="299" y="28"/>
                    <a:pt x="291" y="28"/>
                  </a:cubicBezTo>
                  <a:cubicBezTo>
                    <a:pt x="290" y="26"/>
                    <a:pt x="295" y="28"/>
                    <a:pt x="296" y="27"/>
                  </a:cubicBezTo>
                  <a:cubicBezTo>
                    <a:pt x="282" y="23"/>
                    <a:pt x="315" y="25"/>
                    <a:pt x="319" y="25"/>
                  </a:cubicBezTo>
                  <a:cubicBezTo>
                    <a:pt x="323" y="25"/>
                    <a:pt x="327" y="23"/>
                    <a:pt x="329" y="23"/>
                  </a:cubicBezTo>
                  <a:cubicBezTo>
                    <a:pt x="339" y="22"/>
                    <a:pt x="361" y="22"/>
                    <a:pt x="372" y="23"/>
                  </a:cubicBezTo>
                  <a:cubicBezTo>
                    <a:pt x="372" y="20"/>
                    <a:pt x="375" y="20"/>
                    <a:pt x="377" y="19"/>
                  </a:cubicBezTo>
                  <a:cubicBezTo>
                    <a:pt x="381" y="19"/>
                    <a:pt x="384" y="21"/>
                    <a:pt x="388" y="22"/>
                  </a:cubicBezTo>
                  <a:cubicBezTo>
                    <a:pt x="433" y="19"/>
                    <a:pt x="486" y="18"/>
                    <a:pt x="530" y="20"/>
                  </a:cubicBezTo>
                  <a:cubicBezTo>
                    <a:pt x="530" y="19"/>
                    <a:pt x="529" y="19"/>
                    <a:pt x="530" y="18"/>
                  </a:cubicBezTo>
                  <a:cubicBezTo>
                    <a:pt x="648" y="16"/>
                    <a:pt x="801" y="9"/>
                    <a:pt x="921" y="0"/>
                  </a:cubicBezTo>
                  <a:cubicBezTo>
                    <a:pt x="823" y="2"/>
                    <a:pt x="728" y="10"/>
                    <a:pt x="635" y="13"/>
                  </a:cubicBezTo>
                  <a:cubicBezTo>
                    <a:pt x="631" y="10"/>
                    <a:pt x="625" y="10"/>
                    <a:pt x="618" y="11"/>
                  </a:cubicBezTo>
                  <a:cubicBezTo>
                    <a:pt x="621" y="12"/>
                    <a:pt x="628" y="11"/>
                    <a:pt x="632" y="12"/>
                  </a:cubicBezTo>
                  <a:cubicBezTo>
                    <a:pt x="603" y="14"/>
                    <a:pt x="556" y="14"/>
                    <a:pt x="525" y="16"/>
                  </a:cubicBezTo>
                  <a:cubicBezTo>
                    <a:pt x="521" y="16"/>
                    <a:pt x="528" y="12"/>
                    <a:pt x="524" y="13"/>
                  </a:cubicBezTo>
                  <a:cubicBezTo>
                    <a:pt x="511" y="14"/>
                    <a:pt x="505" y="13"/>
                    <a:pt x="495" y="13"/>
                  </a:cubicBezTo>
                  <a:cubicBezTo>
                    <a:pt x="499" y="15"/>
                    <a:pt x="505" y="15"/>
                    <a:pt x="511" y="14"/>
                  </a:cubicBezTo>
                  <a:cubicBezTo>
                    <a:pt x="489" y="17"/>
                    <a:pt x="467" y="17"/>
                    <a:pt x="447" y="16"/>
                  </a:cubicBezTo>
                  <a:cubicBezTo>
                    <a:pt x="445" y="14"/>
                    <a:pt x="443" y="13"/>
                    <a:pt x="432" y="14"/>
                  </a:cubicBezTo>
                  <a:cubicBezTo>
                    <a:pt x="431" y="14"/>
                    <a:pt x="427" y="14"/>
                    <a:pt x="427" y="14"/>
                  </a:cubicBezTo>
                  <a:cubicBezTo>
                    <a:pt x="426" y="15"/>
                    <a:pt x="424" y="17"/>
                    <a:pt x="418" y="16"/>
                  </a:cubicBezTo>
                  <a:cubicBezTo>
                    <a:pt x="420" y="12"/>
                    <a:pt x="400" y="14"/>
                    <a:pt x="391" y="13"/>
                  </a:cubicBezTo>
                  <a:cubicBezTo>
                    <a:pt x="391" y="14"/>
                    <a:pt x="393" y="14"/>
                    <a:pt x="393" y="15"/>
                  </a:cubicBezTo>
                  <a:cubicBezTo>
                    <a:pt x="378" y="16"/>
                    <a:pt x="363" y="17"/>
                    <a:pt x="347" y="16"/>
                  </a:cubicBezTo>
                  <a:cubicBezTo>
                    <a:pt x="349" y="14"/>
                    <a:pt x="356" y="15"/>
                    <a:pt x="358" y="14"/>
                  </a:cubicBezTo>
                  <a:cubicBezTo>
                    <a:pt x="354" y="11"/>
                    <a:pt x="345" y="15"/>
                    <a:pt x="341" y="13"/>
                  </a:cubicBezTo>
                  <a:cubicBezTo>
                    <a:pt x="341" y="15"/>
                    <a:pt x="346" y="13"/>
                    <a:pt x="346" y="15"/>
                  </a:cubicBezTo>
                  <a:cubicBezTo>
                    <a:pt x="340" y="17"/>
                    <a:pt x="336" y="16"/>
                    <a:pt x="329" y="16"/>
                  </a:cubicBezTo>
                  <a:cubicBezTo>
                    <a:pt x="334" y="13"/>
                    <a:pt x="325" y="10"/>
                    <a:pt x="332" y="10"/>
                  </a:cubicBezTo>
                  <a:cubicBezTo>
                    <a:pt x="326" y="8"/>
                    <a:pt x="321" y="9"/>
                    <a:pt x="318" y="13"/>
                  </a:cubicBezTo>
                  <a:cubicBezTo>
                    <a:pt x="319" y="15"/>
                    <a:pt x="323" y="14"/>
                    <a:pt x="327" y="14"/>
                  </a:cubicBezTo>
                  <a:cubicBezTo>
                    <a:pt x="318" y="17"/>
                    <a:pt x="308" y="16"/>
                    <a:pt x="296" y="15"/>
                  </a:cubicBezTo>
                  <a:cubicBezTo>
                    <a:pt x="297" y="12"/>
                    <a:pt x="302" y="14"/>
                    <a:pt x="305" y="13"/>
                  </a:cubicBezTo>
                  <a:cubicBezTo>
                    <a:pt x="298" y="11"/>
                    <a:pt x="289" y="12"/>
                    <a:pt x="278" y="12"/>
                  </a:cubicBezTo>
                  <a:cubicBezTo>
                    <a:pt x="277" y="11"/>
                    <a:pt x="281" y="10"/>
                    <a:pt x="277" y="8"/>
                  </a:cubicBezTo>
                  <a:cubicBezTo>
                    <a:pt x="194" y="2"/>
                    <a:pt x="109" y="12"/>
                    <a:pt x="29" y="17"/>
                  </a:cubicBezTo>
                  <a:cubicBezTo>
                    <a:pt x="28" y="21"/>
                    <a:pt x="34" y="18"/>
                    <a:pt x="36" y="19"/>
                  </a:cubicBezTo>
                  <a:cubicBezTo>
                    <a:pt x="37" y="21"/>
                    <a:pt x="31" y="18"/>
                    <a:pt x="33" y="22"/>
                  </a:cubicBezTo>
                  <a:close/>
                  <a:moveTo>
                    <a:pt x="162" y="41"/>
                  </a:moveTo>
                  <a:cubicBezTo>
                    <a:pt x="168" y="40"/>
                    <a:pt x="177" y="38"/>
                    <a:pt x="180" y="42"/>
                  </a:cubicBezTo>
                  <a:cubicBezTo>
                    <a:pt x="174" y="42"/>
                    <a:pt x="165" y="44"/>
                    <a:pt x="162" y="41"/>
                  </a:cubicBezTo>
                  <a:close/>
                  <a:moveTo>
                    <a:pt x="135" y="41"/>
                  </a:moveTo>
                  <a:cubicBezTo>
                    <a:pt x="148" y="41"/>
                    <a:pt x="152" y="40"/>
                    <a:pt x="161" y="42"/>
                  </a:cubicBezTo>
                  <a:cubicBezTo>
                    <a:pt x="152" y="42"/>
                    <a:pt x="141" y="44"/>
                    <a:pt x="135" y="41"/>
                  </a:cubicBezTo>
                  <a:close/>
                  <a:moveTo>
                    <a:pt x="233" y="25"/>
                  </a:moveTo>
                  <a:cubicBezTo>
                    <a:pt x="233" y="26"/>
                    <a:pt x="233" y="27"/>
                    <a:pt x="233" y="28"/>
                  </a:cubicBezTo>
                  <a:cubicBezTo>
                    <a:pt x="225" y="30"/>
                    <a:pt x="216" y="27"/>
                    <a:pt x="208" y="25"/>
                  </a:cubicBezTo>
                  <a:cubicBezTo>
                    <a:pt x="218" y="23"/>
                    <a:pt x="225" y="26"/>
                    <a:pt x="233"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137"/>
            <p:cNvSpPr>
              <a:spLocks/>
            </p:cNvSpPr>
            <p:nvPr/>
          </p:nvSpPr>
          <p:spPr bwMode="auto">
            <a:xfrm>
              <a:off x="4922305" y="427196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138"/>
            <p:cNvSpPr>
              <a:spLocks/>
            </p:cNvSpPr>
            <p:nvPr/>
          </p:nvSpPr>
          <p:spPr bwMode="auto">
            <a:xfrm>
              <a:off x="7609908" y="4324350"/>
              <a:ext cx="52753" cy="14288"/>
            </a:xfrm>
            <a:custGeom>
              <a:avLst/>
              <a:gdLst>
                <a:gd name="T0" fmla="*/ 9 w 9"/>
                <a:gd name="T1" fmla="*/ 2 h 4"/>
                <a:gd name="T2" fmla="*/ 6 w 9"/>
                <a:gd name="T3" fmla="*/ 3 h 4"/>
                <a:gd name="T4" fmla="*/ 6 w 9"/>
                <a:gd name="T5" fmla="*/ 4 h 4"/>
                <a:gd name="T6" fmla="*/ 0 w 9"/>
                <a:gd name="T7" fmla="*/ 4 h 4"/>
                <a:gd name="T8" fmla="*/ 0 w 9"/>
                <a:gd name="T9" fmla="*/ 1 h 4"/>
                <a:gd name="T10" fmla="*/ 9 w 9"/>
                <a:gd name="T11" fmla="*/ 2 h 4"/>
              </a:gdLst>
              <a:ahLst/>
              <a:cxnLst>
                <a:cxn ang="0">
                  <a:pos x="T0" y="T1"/>
                </a:cxn>
                <a:cxn ang="0">
                  <a:pos x="T2" y="T3"/>
                </a:cxn>
                <a:cxn ang="0">
                  <a:pos x="T4" y="T5"/>
                </a:cxn>
                <a:cxn ang="0">
                  <a:pos x="T6" y="T7"/>
                </a:cxn>
                <a:cxn ang="0">
                  <a:pos x="T8" y="T9"/>
                </a:cxn>
                <a:cxn ang="0">
                  <a:pos x="T10" y="T11"/>
                </a:cxn>
              </a:cxnLst>
              <a:rect l="0" t="0" r="r" b="b"/>
              <a:pathLst>
                <a:path w="9" h="4">
                  <a:moveTo>
                    <a:pt x="9" y="2"/>
                  </a:moveTo>
                  <a:cubicBezTo>
                    <a:pt x="8" y="2"/>
                    <a:pt x="6" y="2"/>
                    <a:pt x="6" y="3"/>
                  </a:cubicBezTo>
                  <a:cubicBezTo>
                    <a:pt x="7" y="3"/>
                    <a:pt x="7" y="4"/>
                    <a:pt x="6" y="4"/>
                  </a:cubicBezTo>
                  <a:cubicBezTo>
                    <a:pt x="4" y="3"/>
                    <a:pt x="4" y="4"/>
                    <a:pt x="0" y="4"/>
                  </a:cubicBezTo>
                  <a:cubicBezTo>
                    <a:pt x="0" y="3"/>
                    <a:pt x="0" y="2"/>
                    <a:pt x="0" y="1"/>
                  </a:cubicBezTo>
                  <a:cubicBezTo>
                    <a:pt x="4" y="3"/>
                    <a:pt x="6" y="0"/>
                    <a:pt x="9"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139"/>
            <p:cNvSpPr>
              <a:spLocks/>
            </p:cNvSpPr>
            <p:nvPr/>
          </p:nvSpPr>
          <p:spPr bwMode="auto">
            <a:xfrm>
              <a:off x="7207322" y="4298950"/>
              <a:ext cx="130494" cy="12700"/>
            </a:xfrm>
            <a:custGeom>
              <a:avLst/>
              <a:gdLst>
                <a:gd name="T0" fmla="*/ 23 w 23"/>
                <a:gd name="T1" fmla="*/ 2 h 4"/>
                <a:gd name="T2" fmla="*/ 2 w 23"/>
                <a:gd name="T3" fmla="*/ 2 h 4"/>
                <a:gd name="T4" fmla="*/ 23 w 23"/>
                <a:gd name="T5" fmla="*/ 2 h 4"/>
              </a:gdLst>
              <a:ahLst/>
              <a:cxnLst>
                <a:cxn ang="0">
                  <a:pos x="T0" y="T1"/>
                </a:cxn>
                <a:cxn ang="0">
                  <a:pos x="T2" y="T3"/>
                </a:cxn>
                <a:cxn ang="0">
                  <a:pos x="T4" y="T5"/>
                </a:cxn>
              </a:cxnLst>
              <a:rect l="0" t="0" r="r" b="b"/>
              <a:pathLst>
                <a:path w="23" h="4">
                  <a:moveTo>
                    <a:pt x="23" y="2"/>
                  </a:moveTo>
                  <a:cubicBezTo>
                    <a:pt x="17" y="4"/>
                    <a:pt x="0" y="4"/>
                    <a:pt x="2" y="2"/>
                  </a:cubicBezTo>
                  <a:cubicBezTo>
                    <a:pt x="5" y="2"/>
                    <a:pt x="20" y="0"/>
                    <a:pt x="2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140"/>
            <p:cNvSpPr>
              <a:spLocks/>
            </p:cNvSpPr>
            <p:nvPr/>
          </p:nvSpPr>
          <p:spPr bwMode="auto">
            <a:xfrm>
              <a:off x="7223981" y="4344988"/>
              <a:ext cx="63859" cy="15875"/>
            </a:xfrm>
            <a:custGeom>
              <a:avLst/>
              <a:gdLst>
                <a:gd name="T0" fmla="*/ 4 w 11"/>
                <a:gd name="T1" fmla="*/ 2 h 5"/>
                <a:gd name="T2" fmla="*/ 9 w 11"/>
                <a:gd name="T3" fmla="*/ 2 h 5"/>
                <a:gd name="T4" fmla="*/ 8 w 11"/>
                <a:gd name="T5" fmla="*/ 0 h 5"/>
                <a:gd name="T6" fmla="*/ 11 w 11"/>
                <a:gd name="T7" fmla="*/ 4 h 5"/>
                <a:gd name="T8" fmla="*/ 4 w 11"/>
                <a:gd name="T9" fmla="*/ 2 h 5"/>
              </a:gdLst>
              <a:ahLst/>
              <a:cxnLst>
                <a:cxn ang="0">
                  <a:pos x="T0" y="T1"/>
                </a:cxn>
                <a:cxn ang="0">
                  <a:pos x="T2" y="T3"/>
                </a:cxn>
                <a:cxn ang="0">
                  <a:pos x="T4" y="T5"/>
                </a:cxn>
                <a:cxn ang="0">
                  <a:pos x="T6" y="T7"/>
                </a:cxn>
                <a:cxn ang="0">
                  <a:pos x="T8" y="T9"/>
                </a:cxn>
              </a:cxnLst>
              <a:rect l="0" t="0" r="r" b="b"/>
              <a:pathLst>
                <a:path w="11" h="5">
                  <a:moveTo>
                    <a:pt x="4" y="2"/>
                  </a:moveTo>
                  <a:cubicBezTo>
                    <a:pt x="3" y="4"/>
                    <a:pt x="9" y="3"/>
                    <a:pt x="9" y="2"/>
                  </a:cubicBezTo>
                  <a:cubicBezTo>
                    <a:pt x="7" y="2"/>
                    <a:pt x="7" y="0"/>
                    <a:pt x="8" y="0"/>
                  </a:cubicBezTo>
                  <a:cubicBezTo>
                    <a:pt x="8" y="3"/>
                    <a:pt x="11" y="2"/>
                    <a:pt x="11" y="4"/>
                  </a:cubicBezTo>
                  <a:cubicBezTo>
                    <a:pt x="8" y="4"/>
                    <a:pt x="0" y="5"/>
                    <a:pt x="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144"/>
            <p:cNvSpPr>
              <a:spLocks/>
            </p:cNvSpPr>
            <p:nvPr/>
          </p:nvSpPr>
          <p:spPr bwMode="auto">
            <a:xfrm>
              <a:off x="6157824" y="4194175"/>
              <a:ext cx="238775" cy="28575"/>
            </a:xfrm>
            <a:custGeom>
              <a:avLst/>
              <a:gdLst>
                <a:gd name="T0" fmla="*/ 0 w 42"/>
                <a:gd name="T1" fmla="*/ 6 h 9"/>
                <a:gd name="T2" fmla="*/ 34 w 42"/>
                <a:gd name="T3" fmla="*/ 5 h 9"/>
                <a:gd name="T4" fmla="*/ 42 w 42"/>
                <a:gd name="T5" fmla="*/ 6 h 9"/>
                <a:gd name="T6" fmla="*/ 0 w 42"/>
                <a:gd name="T7" fmla="*/ 6 h 9"/>
              </a:gdLst>
              <a:ahLst/>
              <a:cxnLst>
                <a:cxn ang="0">
                  <a:pos x="T0" y="T1"/>
                </a:cxn>
                <a:cxn ang="0">
                  <a:pos x="T2" y="T3"/>
                </a:cxn>
                <a:cxn ang="0">
                  <a:pos x="T4" y="T5"/>
                </a:cxn>
                <a:cxn ang="0">
                  <a:pos x="T6" y="T7"/>
                </a:cxn>
              </a:cxnLst>
              <a:rect l="0" t="0" r="r" b="b"/>
              <a:pathLst>
                <a:path w="42" h="9">
                  <a:moveTo>
                    <a:pt x="0" y="6"/>
                  </a:moveTo>
                  <a:cubicBezTo>
                    <a:pt x="8" y="3"/>
                    <a:pt x="23" y="5"/>
                    <a:pt x="34" y="5"/>
                  </a:cubicBezTo>
                  <a:cubicBezTo>
                    <a:pt x="36" y="5"/>
                    <a:pt x="42" y="0"/>
                    <a:pt x="42" y="6"/>
                  </a:cubicBezTo>
                  <a:cubicBezTo>
                    <a:pt x="29" y="6"/>
                    <a:pt x="4" y="9"/>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145"/>
            <p:cNvSpPr>
              <a:spLocks/>
            </p:cNvSpPr>
            <p:nvPr/>
          </p:nvSpPr>
          <p:spPr bwMode="auto">
            <a:xfrm>
              <a:off x="5907944" y="4330700"/>
              <a:ext cx="97177" cy="14288"/>
            </a:xfrm>
            <a:custGeom>
              <a:avLst/>
              <a:gdLst>
                <a:gd name="T0" fmla="*/ 3 w 17"/>
                <a:gd name="T1" fmla="*/ 2 h 4"/>
                <a:gd name="T2" fmla="*/ 17 w 17"/>
                <a:gd name="T3" fmla="*/ 3 h 4"/>
                <a:gd name="T4" fmla="*/ 3 w 17"/>
                <a:gd name="T5" fmla="*/ 2 h 4"/>
              </a:gdLst>
              <a:ahLst/>
              <a:cxnLst>
                <a:cxn ang="0">
                  <a:pos x="T0" y="T1"/>
                </a:cxn>
                <a:cxn ang="0">
                  <a:pos x="T2" y="T3"/>
                </a:cxn>
                <a:cxn ang="0">
                  <a:pos x="T4" y="T5"/>
                </a:cxn>
              </a:cxnLst>
              <a:rect l="0" t="0" r="r" b="b"/>
              <a:pathLst>
                <a:path w="17" h="4">
                  <a:moveTo>
                    <a:pt x="3" y="2"/>
                  </a:moveTo>
                  <a:cubicBezTo>
                    <a:pt x="4" y="2"/>
                    <a:pt x="14" y="0"/>
                    <a:pt x="17" y="3"/>
                  </a:cubicBezTo>
                  <a:cubicBezTo>
                    <a:pt x="15" y="4"/>
                    <a:pt x="0" y="3"/>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146"/>
            <p:cNvSpPr>
              <a:spLocks/>
            </p:cNvSpPr>
            <p:nvPr/>
          </p:nvSpPr>
          <p:spPr bwMode="auto">
            <a:xfrm>
              <a:off x="5466489" y="4357688"/>
              <a:ext cx="397033" cy="9525"/>
            </a:xfrm>
            <a:custGeom>
              <a:avLst/>
              <a:gdLst>
                <a:gd name="T0" fmla="*/ 70 w 70"/>
                <a:gd name="T1" fmla="*/ 1 h 3"/>
                <a:gd name="T2" fmla="*/ 0 w 70"/>
                <a:gd name="T3" fmla="*/ 2 h 3"/>
                <a:gd name="T4" fmla="*/ 70 w 70"/>
                <a:gd name="T5" fmla="*/ 1 h 3"/>
              </a:gdLst>
              <a:ahLst/>
              <a:cxnLst>
                <a:cxn ang="0">
                  <a:pos x="T0" y="T1"/>
                </a:cxn>
                <a:cxn ang="0">
                  <a:pos x="T2" y="T3"/>
                </a:cxn>
                <a:cxn ang="0">
                  <a:pos x="T4" y="T5"/>
                </a:cxn>
              </a:cxnLst>
              <a:rect l="0" t="0" r="r" b="b"/>
              <a:pathLst>
                <a:path w="70" h="3">
                  <a:moveTo>
                    <a:pt x="70" y="1"/>
                  </a:moveTo>
                  <a:cubicBezTo>
                    <a:pt x="40" y="2"/>
                    <a:pt x="28" y="3"/>
                    <a:pt x="0" y="2"/>
                  </a:cubicBezTo>
                  <a:cubicBezTo>
                    <a:pt x="22" y="1"/>
                    <a:pt x="51" y="0"/>
                    <a:pt x="7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148"/>
            <p:cNvSpPr>
              <a:spLocks/>
            </p:cNvSpPr>
            <p:nvPr/>
          </p:nvSpPr>
          <p:spPr bwMode="auto">
            <a:xfrm>
              <a:off x="4808469" y="4354513"/>
              <a:ext cx="435904" cy="15875"/>
            </a:xfrm>
            <a:custGeom>
              <a:avLst/>
              <a:gdLst>
                <a:gd name="T0" fmla="*/ 14 w 77"/>
                <a:gd name="T1" fmla="*/ 0 h 5"/>
                <a:gd name="T2" fmla="*/ 21 w 77"/>
                <a:gd name="T3" fmla="*/ 3 h 5"/>
                <a:gd name="T4" fmla="*/ 62 w 77"/>
                <a:gd name="T5" fmla="*/ 3 h 5"/>
                <a:gd name="T6" fmla="*/ 53 w 77"/>
                <a:gd name="T7" fmla="*/ 5 h 5"/>
                <a:gd name="T8" fmla="*/ 0 w 77"/>
                <a:gd name="T9" fmla="*/ 3 h 5"/>
                <a:gd name="T10" fmla="*/ 14 w 77"/>
                <a:gd name="T11" fmla="*/ 0 h 5"/>
              </a:gdLst>
              <a:ahLst/>
              <a:cxnLst>
                <a:cxn ang="0">
                  <a:pos x="T0" y="T1"/>
                </a:cxn>
                <a:cxn ang="0">
                  <a:pos x="T2" y="T3"/>
                </a:cxn>
                <a:cxn ang="0">
                  <a:pos x="T4" y="T5"/>
                </a:cxn>
                <a:cxn ang="0">
                  <a:pos x="T6" y="T7"/>
                </a:cxn>
                <a:cxn ang="0">
                  <a:pos x="T8" y="T9"/>
                </a:cxn>
                <a:cxn ang="0">
                  <a:pos x="T10" y="T11"/>
                </a:cxn>
              </a:cxnLst>
              <a:rect l="0" t="0" r="r" b="b"/>
              <a:pathLst>
                <a:path w="77" h="5">
                  <a:moveTo>
                    <a:pt x="14" y="0"/>
                  </a:moveTo>
                  <a:cubicBezTo>
                    <a:pt x="16" y="2"/>
                    <a:pt x="18" y="3"/>
                    <a:pt x="21" y="3"/>
                  </a:cubicBezTo>
                  <a:cubicBezTo>
                    <a:pt x="35" y="3"/>
                    <a:pt x="47" y="3"/>
                    <a:pt x="62" y="3"/>
                  </a:cubicBezTo>
                  <a:cubicBezTo>
                    <a:pt x="77" y="4"/>
                    <a:pt x="56" y="5"/>
                    <a:pt x="53" y="5"/>
                  </a:cubicBezTo>
                  <a:cubicBezTo>
                    <a:pt x="41" y="5"/>
                    <a:pt x="12" y="5"/>
                    <a:pt x="0" y="3"/>
                  </a:cubicBezTo>
                  <a:cubicBezTo>
                    <a:pt x="8" y="3"/>
                    <a:pt x="12" y="5"/>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149"/>
            <p:cNvSpPr>
              <a:spLocks/>
            </p:cNvSpPr>
            <p:nvPr/>
          </p:nvSpPr>
          <p:spPr bwMode="auto">
            <a:xfrm>
              <a:off x="4466967" y="4479925"/>
              <a:ext cx="63859" cy="19050"/>
            </a:xfrm>
            <a:custGeom>
              <a:avLst/>
              <a:gdLst>
                <a:gd name="T0" fmla="*/ 8 w 11"/>
                <a:gd name="T1" fmla="*/ 3 h 6"/>
                <a:gd name="T2" fmla="*/ 7 w 11"/>
                <a:gd name="T3" fmla="*/ 4 h 6"/>
                <a:gd name="T4" fmla="*/ 9 w 11"/>
                <a:gd name="T5" fmla="*/ 5 h 6"/>
                <a:gd name="T6" fmla="*/ 3 w 11"/>
                <a:gd name="T7" fmla="*/ 2 h 6"/>
                <a:gd name="T8" fmla="*/ 8 w 11"/>
                <a:gd name="T9" fmla="*/ 3 h 6"/>
              </a:gdLst>
              <a:ahLst/>
              <a:cxnLst>
                <a:cxn ang="0">
                  <a:pos x="T0" y="T1"/>
                </a:cxn>
                <a:cxn ang="0">
                  <a:pos x="T2" y="T3"/>
                </a:cxn>
                <a:cxn ang="0">
                  <a:pos x="T4" y="T5"/>
                </a:cxn>
                <a:cxn ang="0">
                  <a:pos x="T6" y="T7"/>
                </a:cxn>
                <a:cxn ang="0">
                  <a:pos x="T8" y="T9"/>
                </a:cxn>
              </a:cxnLst>
              <a:rect l="0" t="0" r="r" b="b"/>
              <a:pathLst>
                <a:path w="11" h="6">
                  <a:moveTo>
                    <a:pt x="8" y="3"/>
                  </a:moveTo>
                  <a:cubicBezTo>
                    <a:pt x="7" y="3"/>
                    <a:pt x="7" y="3"/>
                    <a:pt x="7" y="4"/>
                  </a:cubicBezTo>
                  <a:cubicBezTo>
                    <a:pt x="8" y="4"/>
                    <a:pt x="9" y="4"/>
                    <a:pt x="9" y="5"/>
                  </a:cubicBezTo>
                  <a:cubicBezTo>
                    <a:pt x="6" y="6"/>
                    <a:pt x="0" y="4"/>
                    <a:pt x="3" y="2"/>
                  </a:cubicBezTo>
                  <a:cubicBezTo>
                    <a:pt x="4" y="5"/>
                    <a:pt x="11" y="0"/>
                    <a:pt x="8"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150"/>
            <p:cNvSpPr>
              <a:spLocks/>
            </p:cNvSpPr>
            <p:nvPr/>
          </p:nvSpPr>
          <p:spPr bwMode="auto">
            <a:xfrm>
              <a:off x="3770077" y="4475163"/>
              <a:ext cx="169364" cy="14288"/>
            </a:xfrm>
            <a:custGeom>
              <a:avLst/>
              <a:gdLst>
                <a:gd name="T0" fmla="*/ 0 w 30"/>
                <a:gd name="T1" fmla="*/ 2 h 4"/>
                <a:gd name="T2" fmla="*/ 30 w 30"/>
                <a:gd name="T3" fmla="*/ 4 h 4"/>
                <a:gd name="T4" fmla="*/ 0 w 30"/>
                <a:gd name="T5" fmla="*/ 2 h 4"/>
              </a:gdLst>
              <a:ahLst/>
              <a:cxnLst>
                <a:cxn ang="0">
                  <a:pos x="T0" y="T1"/>
                </a:cxn>
                <a:cxn ang="0">
                  <a:pos x="T2" y="T3"/>
                </a:cxn>
                <a:cxn ang="0">
                  <a:pos x="T4" y="T5"/>
                </a:cxn>
              </a:cxnLst>
              <a:rect l="0" t="0" r="r" b="b"/>
              <a:pathLst>
                <a:path w="30" h="4">
                  <a:moveTo>
                    <a:pt x="0" y="2"/>
                  </a:moveTo>
                  <a:cubicBezTo>
                    <a:pt x="8" y="0"/>
                    <a:pt x="22" y="2"/>
                    <a:pt x="30" y="4"/>
                  </a:cubicBezTo>
                  <a:cubicBezTo>
                    <a:pt x="20" y="3"/>
                    <a:pt x="8" y="4"/>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151"/>
            <p:cNvSpPr>
              <a:spLocks/>
            </p:cNvSpPr>
            <p:nvPr/>
          </p:nvSpPr>
          <p:spPr bwMode="auto">
            <a:xfrm>
              <a:off x="2481804" y="4249738"/>
              <a:ext cx="77741" cy="15875"/>
            </a:xfrm>
            <a:custGeom>
              <a:avLst/>
              <a:gdLst>
                <a:gd name="T0" fmla="*/ 14 w 14"/>
                <a:gd name="T1" fmla="*/ 2 h 5"/>
                <a:gd name="T2" fmla="*/ 14 w 14"/>
                <a:gd name="T3" fmla="*/ 4 h 5"/>
                <a:gd name="T4" fmla="*/ 1 w 14"/>
                <a:gd name="T5" fmla="*/ 5 h 5"/>
                <a:gd name="T6" fmla="*/ 14 w 14"/>
                <a:gd name="T7" fmla="*/ 2 h 5"/>
              </a:gdLst>
              <a:ahLst/>
              <a:cxnLst>
                <a:cxn ang="0">
                  <a:pos x="T0" y="T1"/>
                </a:cxn>
                <a:cxn ang="0">
                  <a:pos x="T2" y="T3"/>
                </a:cxn>
                <a:cxn ang="0">
                  <a:pos x="T4" y="T5"/>
                </a:cxn>
                <a:cxn ang="0">
                  <a:pos x="T6" y="T7"/>
                </a:cxn>
              </a:cxnLst>
              <a:rect l="0" t="0" r="r" b="b"/>
              <a:pathLst>
                <a:path w="14" h="5">
                  <a:moveTo>
                    <a:pt x="14" y="2"/>
                  </a:moveTo>
                  <a:cubicBezTo>
                    <a:pt x="13" y="3"/>
                    <a:pt x="13" y="3"/>
                    <a:pt x="14" y="4"/>
                  </a:cubicBezTo>
                  <a:cubicBezTo>
                    <a:pt x="9" y="2"/>
                    <a:pt x="7" y="5"/>
                    <a:pt x="1" y="5"/>
                  </a:cubicBezTo>
                  <a:cubicBezTo>
                    <a:pt x="0" y="0"/>
                    <a:pt x="12" y="4"/>
                    <a:pt x="1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153"/>
            <p:cNvSpPr>
              <a:spLocks/>
            </p:cNvSpPr>
            <p:nvPr/>
          </p:nvSpPr>
          <p:spPr bwMode="auto">
            <a:xfrm>
              <a:off x="7526615" y="4327525"/>
              <a:ext cx="44423" cy="20638"/>
            </a:xfrm>
            <a:custGeom>
              <a:avLst/>
              <a:gdLst>
                <a:gd name="T0" fmla="*/ 8 w 8"/>
                <a:gd name="T1" fmla="*/ 3 h 6"/>
                <a:gd name="T2" fmla="*/ 2 w 8"/>
                <a:gd name="T3" fmla="*/ 6 h 6"/>
                <a:gd name="T4" fmla="*/ 0 w 8"/>
                <a:gd name="T5" fmla="*/ 2 h 6"/>
                <a:gd name="T6" fmla="*/ 8 w 8"/>
                <a:gd name="T7" fmla="*/ 3 h 6"/>
              </a:gdLst>
              <a:ahLst/>
              <a:cxnLst>
                <a:cxn ang="0">
                  <a:pos x="T0" y="T1"/>
                </a:cxn>
                <a:cxn ang="0">
                  <a:pos x="T2" y="T3"/>
                </a:cxn>
                <a:cxn ang="0">
                  <a:pos x="T4" y="T5"/>
                </a:cxn>
                <a:cxn ang="0">
                  <a:pos x="T6" y="T7"/>
                </a:cxn>
              </a:cxnLst>
              <a:rect l="0" t="0" r="r" b="b"/>
              <a:pathLst>
                <a:path w="8" h="6">
                  <a:moveTo>
                    <a:pt x="8" y="3"/>
                  </a:moveTo>
                  <a:cubicBezTo>
                    <a:pt x="6" y="5"/>
                    <a:pt x="5" y="3"/>
                    <a:pt x="2" y="6"/>
                  </a:cubicBezTo>
                  <a:cubicBezTo>
                    <a:pt x="2" y="4"/>
                    <a:pt x="1" y="3"/>
                    <a:pt x="0" y="2"/>
                  </a:cubicBezTo>
                  <a:cubicBezTo>
                    <a:pt x="2" y="2"/>
                    <a:pt x="7" y="0"/>
                    <a:pt x="8"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154"/>
            <p:cNvSpPr>
              <a:spLocks/>
            </p:cNvSpPr>
            <p:nvPr/>
          </p:nvSpPr>
          <p:spPr bwMode="auto">
            <a:xfrm>
              <a:off x="7371134" y="4330700"/>
              <a:ext cx="124941" cy="23813"/>
            </a:xfrm>
            <a:custGeom>
              <a:avLst/>
              <a:gdLst>
                <a:gd name="T0" fmla="*/ 22 w 22"/>
                <a:gd name="T1" fmla="*/ 2 h 7"/>
                <a:gd name="T2" fmla="*/ 22 w 22"/>
                <a:gd name="T3" fmla="*/ 4 h 7"/>
                <a:gd name="T4" fmla="*/ 0 w 22"/>
                <a:gd name="T5" fmla="*/ 7 h 7"/>
                <a:gd name="T6" fmla="*/ 0 w 22"/>
                <a:gd name="T7" fmla="*/ 2 h 7"/>
                <a:gd name="T8" fmla="*/ 22 w 22"/>
                <a:gd name="T9" fmla="*/ 2 h 7"/>
              </a:gdLst>
              <a:ahLst/>
              <a:cxnLst>
                <a:cxn ang="0">
                  <a:pos x="T0" y="T1"/>
                </a:cxn>
                <a:cxn ang="0">
                  <a:pos x="T2" y="T3"/>
                </a:cxn>
                <a:cxn ang="0">
                  <a:pos x="T4" y="T5"/>
                </a:cxn>
                <a:cxn ang="0">
                  <a:pos x="T6" y="T7"/>
                </a:cxn>
                <a:cxn ang="0">
                  <a:pos x="T8" y="T9"/>
                </a:cxn>
              </a:cxnLst>
              <a:rect l="0" t="0" r="r" b="b"/>
              <a:pathLst>
                <a:path w="22" h="7">
                  <a:moveTo>
                    <a:pt x="22" y="2"/>
                  </a:moveTo>
                  <a:cubicBezTo>
                    <a:pt x="21" y="2"/>
                    <a:pt x="22" y="3"/>
                    <a:pt x="22" y="4"/>
                  </a:cubicBezTo>
                  <a:cubicBezTo>
                    <a:pt x="15" y="5"/>
                    <a:pt x="7" y="5"/>
                    <a:pt x="0" y="7"/>
                  </a:cubicBezTo>
                  <a:cubicBezTo>
                    <a:pt x="0" y="5"/>
                    <a:pt x="0" y="4"/>
                    <a:pt x="0" y="2"/>
                  </a:cubicBezTo>
                  <a:cubicBezTo>
                    <a:pt x="5" y="4"/>
                    <a:pt x="16" y="0"/>
                    <a:pt x="2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155"/>
            <p:cNvSpPr>
              <a:spLocks/>
            </p:cNvSpPr>
            <p:nvPr/>
          </p:nvSpPr>
          <p:spPr bwMode="auto">
            <a:xfrm>
              <a:off x="2645616" y="4449763"/>
              <a:ext cx="1043945" cy="42863"/>
            </a:xfrm>
            <a:custGeom>
              <a:avLst/>
              <a:gdLst>
                <a:gd name="T0" fmla="*/ 65 w 184"/>
                <a:gd name="T1" fmla="*/ 4 h 13"/>
                <a:gd name="T2" fmla="*/ 158 w 184"/>
                <a:gd name="T3" fmla="*/ 8 h 13"/>
                <a:gd name="T4" fmla="*/ 184 w 184"/>
                <a:gd name="T5" fmla="*/ 8 h 13"/>
                <a:gd name="T6" fmla="*/ 116 w 184"/>
                <a:gd name="T7" fmla="*/ 9 h 13"/>
                <a:gd name="T8" fmla="*/ 83 w 184"/>
                <a:gd name="T9" fmla="*/ 12 h 13"/>
                <a:gd name="T10" fmla="*/ 45 w 184"/>
                <a:gd name="T11" fmla="*/ 10 h 13"/>
                <a:gd name="T12" fmla="*/ 0 w 184"/>
                <a:gd name="T13" fmla="*/ 6 h 13"/>
                <a:gd name="T14" fmla="*/ 65 w 184"/>
                <a:gd name="T15" fmla="*/ 4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13">
                  <a:moveTo>
                    <a:pt x="65" y="4"/>
                  </a:moveTo>
                  <a:cubicBezTo>
                    <a:pt x="97" y="12"/>
                    <a:pt x="129" y="5"/>
                    <a:pt x="158" y="8"/>
                  </a:cubicBezTo>
                  <a:cubicBezTo>
                    <a:pt x="160" y="4"/>
                    <a:pt x="177" y="7"/>
                    <a:pt x="184" y="8"/>
                  </a:cubicBezTo>
                  <a:cubicBezTo>
                    <a:pt x="167" y="13"/>
                    <a:pt x="142" y="9"/>
                    <a:pt x="116" y="9"/>
                  </a:cubicBezTo>
                  <a:cubicBezTo>
                    <a:pt x="104" y="10"/>
                    <a:pt x="93" y="12"/>
                    <a:pt x="83" y="12"/>
                  </a:cubicBezTo>
                  <a:cubicBezTo>
                    <a:pt x="71" y="11"/>
                    <a:pt x="60" y="10"/>
                    <a:pt x="45" y="10"/>
                  </a:cubicBezTo>
                  <a:cubicBezTo>
                    <a:pt x="31" y="10"/>
                    <a:pt x="12" y="12"/>
                    <a:pt x="0" y="6"/>
                  </a:cubicBezTo>
                  <a:cubicBezTo>
                    <a:pt x="19" y="0"/>
                    <a:pt x="44" y="11"/>
                    <a:pt x="6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pic>
        <p:nvPicPr>
          <p:cNvPr id="80" name="图片 79"/>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flipH="1">
            <a:off x="1223628" y="2176500"/>
            <a:ext cx="2326734" cy="2476399"/>
          </a:xfrm>
          <a:prstGeom prst="rect">
            <a:avLst/>
          </a:prstGeom>
        </p:spPr>
      </p:pic>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 calcmode="lin" valueType="num">
                                      <p:cBhvr additive="base">
                                        <p:cTn id="7" dur="500" fill="hold"/>
                                        <p:tgtEl>
                                          <p:spTgt spid="80"/>
                                        </p:tgtEl>
                                        <p:attrNameLst>
                                          <p:attrName>ppt_x</p:attrName>
                                        </p:attrNameLst>
                                      </p:cBhvr>
                                      <p:tavLst>
                                        <p:tav tm="0">
                                          <p:val>
                                            <p:strVal val="0-#ppt_w/2"/>
                                          </p:val>
                                        </p:tav>
                                        <p:tav tm="100000">
                                          <p:val>
                                            <p:strVal val="#ppt_x"/>
                                          </p:val>
                                        </p:tav>
                                      </p:tavLst>
                                    </p:anim>
                                    <p:anim calcmode="lin" valueType="num">
                                      <p:cBhvr additive="base">
                                        <p:cTn id="8" dur="500" fill="hold"/>
                                        <p:tgtEl>
                                          <p:spTgt spid="8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6" presetClass="emph" presetSubtype="0" fill="hold" nodeType="afterEffect">
                                  <p:stCondLst>
                                    <p:cond delay="0"/>
                                  </p:stCondLst>
                                  <p:childTnLst>
                                    <p:animEffect transition="out" filter="fade">
                                      <p:cBhvr>
                                        <p:cTn id="11" dur="500" tmFilter="0, 0; .2, .5; .8, .5; 1, 0"/>
                                        <p:tgtEl>
                                          <p:spTgt spid="1026"/>
                                        </p:tgtEl>
                                      </p:cBhvr>
                                    </p:animEffect>
                                    <p:animScale>
                                      <p:cBhvr>
                                        <p:cTn id="12" dur="250" autoRev="1" fill="hold"/>
                                        <p:tgtEl>
                                          <p:spTgt spid="1026"/>
                                        </p:tgtEl>
                                      </p:cBhvr>
                                      <p:by x="105000" y="105000"/>
                                    </p:animScale>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a:grpSpLocks noChangeAspect="1"/>
          </p:cNvGrpSpPr>
          <p:nvPr/>
        </p:nvGrpSpPr>
        <p:grpSpPr bwMode="auto">
          <a:xfrm>
            <a:off x="2121199" y="2056360"/>
            <a:ext cx="776692" cy="1341006"/>
            <a:chOff x="1449" y="1496"/>
            <a:chExt cx="730" cy="1260"/>
          </a:xfrm>
          <a:solidFill>
            <a:schemeClr val="accent1"/>
          </a:solidFill>
        </p:grpSpPr>
        <p:sp>
          <p:nvSpPr>
            <p:cNvPr id="85" name="Freeform 17"/>
            <p:cNvSpPr>
              <a:spLocks noEditPoints="1"/>
            </p:cNvSpPr>
            <p:nvPr/>
          </p:nvSpPr>
          <p:spPr bwMode="auto">
            <a:xfrm>
              <a:off x="1449" y="1496"/>
              <a:ext cx="730" cy="1260"/>
            </a:xfrm>
            <a:custGeom>
              <a:avLst/>
              <a:gdLst>
                <a:gd name="T0" fmla="*/ 609 w 684"/>
                <a:gd name="T1" fmla="*/ 553 h 1183"/>
                <a:gd name="T2" fmla="*/ 448 w 684"/>
                <a:gd name="T3" fmla="*/ 401 h 1183"/>
                <a:gd name="T4" fmla="*/ 269 w 684"/>
                <a:gd name="T5" fmla="*/ 315 h 1183"/>
                <a:gd name="T6" fmla="*/ 94 w 684"/>
                <a:gd name="T7" fmla="*/ 233 h 1183"/>
                <a:gd name="T8" fmla="*/ 88 w 684"/>
                <a:gd name="T9" fmla="*/ 655 h 1183"/>
                <a:gd name="T10" fmla="*/ 70 w 684"/>
                <a:gd name="T11" fmla="*/ 918 h 1183"/>
                <a:gd name="T12" fmla="*/ 139 w 684"/>
                <a:gd name="T13" fmla="*/ 1167 h 1183"/>
                <a:gd name="T14" fmla="*/ 202 w 684"/>
                <a:gd name="T15" fmla="*/ 975 h 1183"/>
                <a:gd name="T16" fmla="*/ 70 w 684"/>
                <a:gd name="T17" fmla="*/ 734 h 1183"/>
                <a:gd name="T18" fmla="*/ 278 w 684"/>
                <a:gd name="T19" fmla="*/ 562 h 1183"/>
                <a:gd name="T20" fmla="*/ 307 w 684"/>
                <a:gd name="T21" fmla="*/ 754 h 1183"/>
                <a:gd name="T22" fmla="*/ 323 w 684"/>
                <a:gd name="T23" fmla="*/ 769 h 1183"/>
                <a:gd name="T24" fmla="*/ 322 w 684"/>
                <a:gd name="T25" fmla="*/ 948 h 1183"/>
                <a:gd name="T26" fmla="*/ 345 w 684"/>
                <a:gd name="T27" fmla="*/ 765 h 1183"/>
                <a:gd name="T28" fmla="*/ 457 w 684"/>
                <a:gd name="T29" fmla="*/ 753 h 1183"/>
                <a:gd name="T30" fmla="*/ 553 w 684"/>
                <a:gd name="T31" fmla="*/ 815 h 1183"/>
                <a:gd name="T32" fmla="*/ 388 w 684"/>
                <a:gd name="T33" fmla="*/ 1179 h 1183"/>
                <a:gd name="T34" fmla="*/ 445 w 684"/>
                <a:gd name="T35" fmla="*/ 1002 h 1183"/>
                <a:gd name="T36" fmla="*/ 666 w 684"/>
                <a:gd name="T37" fmla="*/ 692 h 1183"/>
                <a:gd name="T38" fmla="*/ 200 w 684"/>
                <a:gd name="T39" fmla="*/ 558 h 1183"/>
                <a:gd name="T40" fmla="*/ 132 w 684"/>
                <a:gd name="T41" fmla="*/ 509 h 1183"/>
                <a:gd name="T42" fmla="*/ 123 w 684"/>
                <a:gd name="T43" fmla="*/ 61 h 1183"/>
                <a:gd name="T44" fmla="*/ 241 w 684"/>
                <a:gd name="T45" fmla="*/ 532 h 1183"/>
                <a:gd name="T46" fmla="*/ 388 w 684"/>
                <a:gd name="T47" fmla="*/ 620 h 1183"/>
                <a:gd name="T48" fmla="*/ 406 w 684"/>
                <a:gd name="T49" fmla="*/ 459 h 1183"/>
                <a:gd name="T50" fmla="*/ 305 w 684"/>
                <a:gd name="T51" fmla="*/ 567 h 1183"/>
                <a:gd name="T52" fmla="*/ 444 w 684"/>
                <a:gd name="T53" fmla="*/ 423 h 1183"/>
                <a:gd name="T54" fmla="*/ 423 w 684"/>
                <a:gd name="T55" fmla="*/ 643 h 1183"/>
                <a:gd name="T56" fmla="*/ 415 w 684"/>
                <a:gd name="T57" fmla="*/ 724 h 1183"/>
                <a:gd name="T58" fmla="*/ 428 w 684"/>
                <a:gd name="T59" fmla="*/ 654 h 1183"/>
                <a:gd name="T60" fmla="*/ 574 w 684"/>
                <a:gd name="T61" fmla="*/ 534 h 1183"/>
                <a:gd name="T62" fmla="*/ 415 w 684"/>
                <a:gd name="T63" fmla="*/ 724 h 1183"/>
                <a:gd name="T64" fmla="*/ 476 w 684"/>
                <a:gd name="T65" fmla="*/ 750 h 1183"/>
                <a:gd name="T66" fmla="*/ 607 w 684"/>
                <a:gd name="T67" fmla="*/ 631 h 1183"/>
                <a:gd name="T68" fmla="*/ 517 w 684"/>
                <a:gd name="T69" fmla="*/ 804 h 1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84" h="1183">
                  <a:moveTo>
                    <a:pt x="612" y="606"/>
                  </a:moveTo>
                  <a:cubicBezTo>
                    <a:pt x="615" y="584"/>
                    <a:pt x="613" y="565"/>
                    <a:pt x="609" y="553"/>
                  </a:cubicBezTo>
                  <a:cubicBezTo>
                    <a:pt x="599" y="516"/>
                    <a:pt x="568" y="479"/>
                    <a:pt x="517" y="483"/>
                  </a:cubicBezTo>
                  <a:cubicBezTo>
                    <a:pt x="514" y="445"/>
                    <a:pt x="477" y="404"/>
                    <a:pt x="448" y="401"/>
                  </a:cubicBezTo>
                  <a:cubicBezTo>
                    <a:pt x="329" y="387"/>
                    <a:pt x="263" y="490"/>
                    <a:pt x="263" y="490"/>
                  </a:cubicBezTo>
                  <a:cubicBezTo>
                    <a:pt x="263" y="490"/>
                    <a:pt x="253" y="433"/>
                    <a:pt x="269" y="315"/>
                  </a:cubicBezTo>
                  <a:cubicBezTo>
                    <a:pt x="290" y="158"/>
                    <a:pt x="232" y="0"/>
                    <a:pt x="116" y="36"/>
                  </a:cubicBezTo>
                  <a:cubicBezTo>
                    <a:pt x="0" y="72"/>
                    <a:pt x="71" y="136"/>
                    <a:pt x="94" y="233"/>
                  </a:cubicBezTo>
                  <a:cubicBezTo>
                    <a:pt x="117" y="330"/>
                    <a:pt x="117" y="454"/>
                    <a:pt x="110" y="505"/>
                  </a:cubicBezTo>
                  <a:cubicBezTo>
                    <a:pt x="104" y="546"/>
                    <a:pt x="92" y="624"/>
                    <a:pt x="88" y="655"/>
                  </a:cubicBezTo>
                  <a:cubicBezTo>
                    <a:pt x="69" y="678"/>
                    <a:pt x="57" y="697"/>
                    <a:pt x="54" y="711"/>
                  </a:cubicBezTo>
                  <a:cubicBezTo>
                    <a:pt x="45" y="741"/>
                    <a:pt x="31" y="868"/>
                    <a:pt x="70" y="918"/>
                  </a:cubicBezTo>
                  <a:cubicBezTo>
                    <a:pt x="109" y="969"/>
                    <a:pt x="148" y="980"/>
                    <a:pt x="177" y="979"/>
                  </a:cubicBezTo>
                  <a:cubicBezTo>
                    <a:pt x="203" y="1073"/>
                    <a:pt x="139" y="1167"/>
                    <a:pt x="139" y="1167"/>
                  </a:cubicBezTo>
                  <a:cubicBezTo>
                    <a:pt x="153" y="1174"/>
                    <a:pt x="153" y="1174"/>
                    <a:pt x="153" y="1174"/>
                  </a:cubicBezTo>
                  <a:cubicBezTo>
                    <a:pt x="220" y="1102"/>
                    <a:pt x="207" y="1002"/>
                    <a:pt x="202" y="975"/>
                  </a:cubicBezTo>
                  <a:cubicBezTo>
                    <a:pt x="215" y="971"/>
                    <a:pt x="223" y="966"/>
                    <a:pt x="223" y="966"/>
                  </a:cubicBezTo>
                  <a:cubicBezTo>
                    <a:pt x="50" y="954"/>
                    <a:pt x="64" y="794"/>
                    <a:pt x="70" y="734"/>
                  </a:cubicBezTo>
                  <a:cubicBezTo>
                    <a:pt x="76" y="674"/>
                    <a:pt x="155" y="611"/>
                    <a:pt x="205" y="572"/>
                  </a:cubicBezTo>
                  <a:cubicBezTo>
                    <a:pt x="254" y="533"/>
                    <a:pt x="270" y="550"/>
                    <a:pt x="278" y="562"/>
                  </a:cubicBezTo>
                  <a:cubicBezTo>
                    <a:pt x="326" y="637"/>
                    <a:pt x="384" y="625"/>
                    <a:pt x="408" y="655"/>
                  </a:cubicBezTo>
                  <a:cubicBezTo>
                    <a:pt x="432" y="685"/>
                    <a:pt x="388" y="757"/>
                    <a:pt x="307" y="754"/>
                  </a:cubicBezTo>
                  <a:cubicBezTo>
                    <a:pt x="226" y="751"/>
                    <a:pt x="207" y="675"/>
                    <a:pt x="207" y="675"/>
                  </a:cubicBezTo>
                  <a:cubicBezTo>
                    <a:pt x="216" y="753"/>
                    <a:pt x="271" y="775"/>
                    <a:pt x="323" y="769"/>
                  </a:cubicBezTo>
                  <a:cubicBezTo>
                    <a:pt x="342" y="782"/>
                    <a:pt x="376" y="814"/>
                    <a:pt x="370" y="868"/>
                  </a:cubicBezTo>
                  <a:cubicBezTo>
                    <a:pt x="363" y="933"/>
                    <a:pt x="322" y="948"/>
                    <a:pt x="322" y="948"/>
                  </a:cubicBezTo>
                  <a:cubicBezTo>
                    <a:pt x="322" y="948"/>
                    <a:pt x="390" y="939"/>
                    <a:pt x="390" y="866"/>
                  </a:cubicBezTo>
                  <a:cubicBezTo>
                    <a:pt x="390" y="808"/>
                    <a:pt x="363" y="777"/>
                    <a:pt x="345" y="765"/>
                  </a:cubicBezTo>
                  <a:cubicBezTo>
                    <a:pt x="366" y="759"/>
                    <a:pt x="386" y="749"/>
                    <a:pt x="400" y="738"/>
                  </a:cubicBezTo>
                  <a:cubicBezTo>
                    <a:pt x="409" y="745"/>
                    <a:pt x="427" y="755"/>
                    <a:pt x="457" y="753"/>
                  </a:cubicBezTo>
                  <a:cubicBezTo>
                    <a:pt x="456" y="773"/>
                    <a:pt x="463" y="815"/>
                    <a:pt x="523" y="817"/>
                  </a:cubicBezTo>
                  <a:cubicBezTo>
                    <a:pt x="534" y="817"/>
                    <a:pt x="544" y="816"/>
                    <a:pt x="553" y="815"/>
                  </a:cubicBezTo>
                  <a:cubicBezTo>
                    <a:pt x="559" y="845"/>
                    <a:pt x="569" y="952"/>
                    <a:pt x="418" y="982"/>
                  </a:cubicBezTo>
                  <a:cubicBezTo>
                    <a:pt x="418" y="982"/>
                    <a:pt x="425" y="1121"/>
                    <a:pt x="388" y="1179"/>
                  </a:cubicBezTo>
                  <a:cubicBezTo>
                    <a:pt x="408" y="1183"/>
                    <a:pt x="408" y="1183"/>
                    <a:pt x="408" y="1183"/>
                  </a:cubicBezTo>
                  <a:cubicBezTo>
                    <a:pt x="408" y="1183"/>
                    <a:pt x="446" y="1121"/>
                    <a:pt x="445" y="1002"/>
                  </a:cubicBezTo>
                  <a:cubicBezTo>
                    <a:pt x="445" y="1002"/>
                    <a:pt x="592" y="979"/>
                    <a:pt x="582" y="806"/>
                  </a:cubicBezTo>
                  <a:cubicBezTo>
                    <a:pt x="625" y="787"/>
                    <a:pt x="651" y="744"/>
                    <a:pt x="666" y="692"/>
                  </a:cubicBezTo>
                  <a:cubicBezTo>
                    <a:pt x="684" y="633"/>
                    <a:pt x="636" y="608"/>
                    <a:pt x="612" y="606"/>
                  </a:cubicBezTo>
                  <a:close/>
                  <a:moveTo>
                    <a:pt x="200" y="558"/>
                  </a:moveTo>
                  <a:cubicBezTo>
                    <a:pt x="162" y="583"/>
                    <a:pt x="132" y="608"/>
                    <a:pt x="109" y="632"/>
                  </a:cubicBezTo>
                  <a:cubicBezTo>
                    <a:pt x="111" y="609"/>
                    <a:pt x="122" y="580"/>
                    <a:pt x="132" y="509"/>
                  </a:cubicBezTo>
                  <a:cubicBezTo>
                    <a:pt x="146" y="422"/>
                    <a:pt x="128" y="293"/>
                    <a:pt x="113" y="228"/>
                  </a:cubicBezTo>
                  <a:cubicBezTo>
                    <a:pt x="100" y="171"/>
                    <a:pt x="31" y="75"/>
                    <a:pt x="123" y="61"/>
                  </a:cubicBezTo>
                  <a:cubicBezTo>
                    <a:pt x="254" y="41"/>
                    <a:pt x="256" y="256"/>
                    <a:pt x="250" y="311"/>
                  </a:cubicBezTo>
                  <a:cubicBezTo>
                    <a:pt x="244" y="359"/>
                    <a:pt x="241" y="500"/>
                    <a:pt x="241" y="532"/>
                  </a:cubicBezTo>
                  <a:cubicBezTo>
                    <a:pt x="230" y="538"/>
                    <a:pt x="217" y="546"/>
                    <a:pt x="200" y="558"/>
                  </a:cubicBezTo>
                  <a:close/>
                  <a:moveTo>
                    <a:pt x="388" y="620"/>
                  </a:moveTo>
                  <a:cubicBezTo>
                    <a:pt x="378" y="617"/>
                    <a:pt x="365" y="611"/>
                    <a:pt x="352" y="603"/>
                  </a:cubicBezTo>
                  <a:cubicBezTo>
                    <a:pt x="335" y="522"/>
                    <a:pt x="406" y="459"/>
                    <a:pt x="406" y="459"/>
                  </a:cubicBezTo>
                  <a:cubicBezTo>
                    <a:pt x="324" y="501"/>
                    <a:pt x="330" y="567"/>
                    <a:pt x="336" y="593"/>
                  </a:cubicBezTo>
                  <a:cubicBezTo>
                    <a:pt x="325" y="585"/>
                    <a:pt x="314" y="577"/>
                    <a:pt x="305" y="567"/>
                  </a:cubicBezTo>
                  <a:cubicBezTo>
                    <a:pt x="281" y="542"/>
                    <a:pt x="282" y="520"/>
                    <a:pt x="261" y="524"/>
                  </a:cubicBezTo>
                  <a:cubicBezTo>
                    <a:pt x="287" y="485"/>
                    <a:pt x="396" y="408"/>
                    <a:pt x="444" y="423"/>
                  </a:cubicBezTo>
                  <a:cubicBezTo>
                    <a:pt x="496" y="439"/>
                    <a:pt x="508" y="509"/>
                    <a:pt x="485" y="574"/>
                  </a:cubicBezTo>
                  <a:cubicBezTo>
                    <a:pt x="469" y="620"/>
                    <a:pt x="439" y="637"/>
                    <a:pt x="423" y="643"/>
                  </a:cubicBezTo>
                  <a:cubicBezTo>
                    <a:pt x="414" y="629"/>
                    <a:pt x="400" y="624"/>
                    <a:pt x="388" y="620"/>
                  </a:cubicBezTo>
                  <a:close/>
                  <a:moveTo>
                    <a:pt x="415" y="724"/>
                  </a:moveTo>
                  <a:cubicBezTo>
                    <a:pt x="420" y="717"/>
                    <a:pt x="424" y="710"/>
                    <a:pt x="426" y="703"/>
                  </a:cubicBezTo>
                  <a:cubicBezTo>
                    <a:pt x="431" y="681"/>
                    <a:pt x="431" y="666"/>
                    <a:pt x="428" y="654"/>
                  </a:cubicBezTo>
                  <a:cubicBezTo>
                    <a:pt x="510" y="623"/>
                    <a:pt x="514" y="552"/>
                    <a:pt x="516" y="508"/>
                  </a:cubicBezTo>
                  <a:cubicBezTo>
                    <a:pt x="531" y="508"/>
                    <a:pt x="558" y="512"/>
                    <a:pt x="574" y="534"/>
                  </a:cubicBezTo>
                  <a:cubicBezTo>
                    <a:pt x="597" y="567"/>
                    <a:pt x="601" y="681"/>
                    <a:pt x="508" y="721"/>
                  </a:cubicBezTo>
                  <a:cubicBezTo>
                    <a:pt x="444" y="748"/>
                    <a:pt x="422" y="735"/>
                    <a:pt x="415" y="724"/>
                  </a:cubicBezTo>
                  <a:close/>
                  <a:moveTo>
                    <a:pt x="517" y="804"/>
                  </a:moveTo>
                  <a:cubicBezTo>
                    <a:pt x="469" y="797"/>
                    <a:pt x="471" y="766"/>
                    <a:pt x="476" y="750"/>
                  </a:cubicBezTo>
                  <a:cubicBezTo>
                    <a:pt x="488" y="747"/>
                    <a:pt x="502" y="742"/>
                    <a:pt x="519" y="734"/>
                  </a:cubicBezTo>
                  <a:cubicBezTo>
                    <a:pt x="570" y="710"/>
                    <a:pt x="596" y="669"/>
                    <a:pt x="607" y="631"/>
                  </a:cubicBezTo>
                  <a:cubicBezTo>
                    <a:pt x="622" y="636"/>
                    <a:pt x="644" y="647"/>
                    <a:pt x="643" y="675"/>
                  </a:cubicBezTo>
                  <a:cubicBezTo>
                    <a:pt x="642" y="718"/>
                    <a:pt x="584" y="812"/>
                    <a:pt x="517" y="8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18"/>
            <p:cNvSpPr/>
            <p:nvPr/>
          </p:nvSpPr>
          <p:spPr bwMode="auto">
            <a:xfrm>
              <a:off x="1760" y="2545"/>
              <a:ext cx="57" cy="47"/>
            </a:xfrm>
            <a:custGeom>
              <a:avLst/>
              <a:gdLst>
                <a:gd name="T0" fmla="*/ 0 w 54"/>
                <a:gd name="T1" fmla="*/ 18 h 44"/>
                <a:gd name="T2" fmla="*/ 54 w 54"/>
                <a:gd name="T3" fmla="*/ 0 h 44"/>
                <a:gd name="T4" fmla="*/ 46 w 54"/>
                <a:gd name="T5" fmla="*/ 44 h 44"/>
                <a:gd name="T6" fmla="*/ 39 w 54"/>
                <a:gd name="T7" fmla="*/ 23 h 44"/>
                <a:gd name="T8" fmla="*/ 0 w 54"/>
                <a:gd name="T9" fmla="*/ 18 h 44"/>
              </a:gdLst>
              <a:ahLst/>
              <a:cxnLst>
                <a:cxn ang="0">
                  <a:pos x="T0" y="T1"/>
                </a:cxn>
                <a:cxn ang="0">
                  <a:pos x="T2" y="T3"/>
                </a:cxn>
                <a:cxn ang="0">
                  <a:pos x="T4" y="T5"/>
                </a:cxn>
                <a:cxn ang="0">
                  <a:pos x="T6" y="T7"/>
                </a:cxn>
                <a:cxn ang="0">
                  <a:pos x="T8" y="T9"/>
                </a:cxn>
              </a:cxnLst>
              <a:rect l="0" t="0" r="r" b="b"/>
              <a:pathLst>
                <a:path w="54" h="44">
                  <a:moveTo>
                    <a:pt x="0" y="18"/>
                  </a:moveTo>
                  <a:cubicBezTo>
                    <a:pt x="0" y="18"/>
                    <a:pt x="30" y="19"/>
                    <a:pt x="54" y="0"/>
                  </a:cubicBezTo>
                  <a:cubicBezTo>
                    <a:pt x="46" y="44"/>
                    <a:pt x="46" y="44"/>
                    <a:pt x="46" y="44"/>
                  </a:cubicBezTo>
                  <a:cubicBezTo>
                    <a:pt x="39" y="23"/>
                    <a:pt x="39" y="23"/>
                    <a:pt x="39" y="23"/>
                  </a:cubicBezTo>
                  <a:cubicBezTo>
                    <a:pt x="39" y="23"/>
                    <a:pt x="28" y="31"/>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 name="Group 21"/>
          <p:cNvGrpSpPr>
            <a:grpSpLocks noChangeAspect="1"/>
          </p:cNvGrpSpPr>
          <p:nvPr/>
        </p:nvGrpSpPr>
        <p:grpSpPr bwMode="auto">
          <a:xfrm>
            <a:off x="4220633" y="2037798"/>
            <a:ext cx="830043" cy="1358771"/>
            <a:chOff x="3270" y="1510"/>
            <a:chExt cx="762" cy="1247"/>
          </a:xfrm>
          <a:solidFill>
            <a:schemeClr val="tx1">
              <a:lumMod val="65000"/>
              <a:lumOff val="35000"/>
            </a:schemeClr>
          </a:solidFill>
        </p:grpSpPr>
        <p:sp>
          <p:nvSpPr>
            <p:cNvPr id="88" name="Freeform 22"/>
            <p:cNvSpPr/>
            <p:nvPr/>
          </p:nvSpPr>
          <p:spPr bwMode="auto">
            <a:xfrm>
              <a:off x="3616" y="2549"/>
              <a:ext cx="56" cy="46"/>
            </a:xfrm>
            <a:custGeom>
              <a:avLst/>
              <a:gdLst>
                <a:gd name="T0" fmla="*/ 0 w 54"/>
                <a:gd name="T1" fmla="*/ 18 h 44"/>
                <a:gd name="T2" fmla="*/ 54 w 54"/>
                <a:gd name="T3" fmla="*/ 0 h 44"/>
                <a:gd name="T4" fmla="*/ 46 w 54"/>
                <a:gd name="T5" fmla="*/ 44 h 44"/>
                <a:gd name="T6" fmla="*/ 39 w 54"/>
                <a:gd name="T7" fmla="*/ 23 h 44"/>
                <a:gd name="T8" fmla="*/ 0 w 54"/>
                <a:gd name="T9" fmla="*/ 18 h 44"/>
              </a:gdLst>
              <a:ahLst/>
              <a:cxnLst>
                <a:cxn ang="0">
                  <a:pos x="T0" y="T1"/>
                </a:cxn>
                <a:cxn ang="0">
                  <a:pos x="T2" y="T3"/>
                </a:cxn>
                <a:cxn ang="0">
                  <a:pos x="T4" y="T5"/>
                </a:cxn>
                <a:cxn ang="0">
                  <a:pos x="T6" y="T7"/>
                </a:cxn>
                <a:cxn ang="0">
                  <a:pos x="T8" y="T9"/>
                </a:cxn>
              </a:cxnLst>
              <a:rect l="0" t="0" r="r" b="b"/>
              <a:pathLst>
                <a:path w="54" h="44">
                  <a:moveTo>
                    <a:pt x="0" y="18"/>
                  </a:moveTo>
                  <a:cubicBezTo>
                    <a:pt x="0" y="18"/>
                    <a:pt x="29" y="19"/>
                    <a:pt x="54" y="0"/>
                  </a:cubicBezTo>
                  <a:cubicBezTo>
                    <a:pt x="46" y="44"/>
                    <a:pt x="46" y="44"/>
                    <a:pt x="46" y="44"/>
                  </a:cubicBezTo>
                  <a:cubicBezTo>
                    <a:pt x="39" y="23"/>
                    <a:pt x="39" y="23"/>
                    <a:pt x="39" y="23"/>
                  </a:cubicBezTo>
                  <a:cubicBezTo>
                    <a:pt x="39" y="23"/>
                    <a:pt x="28" y="31"/>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23"/>
            <p:cNvSpPr>
              <a:spLocks noEditPoints="1"/>
            </p:cNvSpPr>
            <p:nvPr/>
          </p:nvSpPr>
          <p:spPr bwMode="auto">
            <a:xfrm>
              <a:off x="3270" y="1510"/>
              <a:ext cx="762" cy="1247"/>
            </a:xfrm>
            <a:custGeom>
              <a:avLst/>
              <a:gdLst>
                <a:gd name="T0" fmla="*/ 629 w 729"/>
                <a:gd name="T1" fmla="*/ 554 h 1195"/>
                <a:gd name="T2" fmla="*/ 512 w 729"/>
                <a:gd name="T3" fmla="*/ 454 h 1195"/>
                <a:gd name="T4" fmla="*/ 509 w 729"/>
                <a:gd name="T5" fmla="*/ 405 h 1195"/>
                <a:gd name="T6" fmla="*/ 591 w 729"/>
                <a:gd name="T7" fmla="*/ 78 h 1195"/>
                <a:gd name="T8" fmla="*/ 415 w 729"/>
                <a:gd name="T9" fmla="*/ 118 h 1195"/>
                <a:gd name="T10" fmla="*/ 276 w 729"/>
                <a:gd name="T11" fmla="*/ 309 h 1195"/>
                <a:gd name="T12" fmla="*/ 37 w 729"/>
                <a:gd name="T13" fmla="*/ 50 h 1195"/>
                <a:gd name="T14" fmla="*/ 151 w 729"/>
                <a:gd name="T15" fmla="*/ 585 h 1195"/>
                <a:gd name="T16" fmla="*/ 202 w 729"/>
                <a:gd name="T17" fmla="*/ 988 h 1195"/>
                <a:gd name="T18" fmla="*/ 160 w 729"/>
                <a:gd name="T19" fmla="*/ 1169 h 1195"/>
                <a:gd name="T20" fmla="*/ 135 w 729"/>
                <a:gd name="T21" fmla="*/ 904 h 1195"/>
                <a:gd name="T22" fmla="*/ 298 w 729"/>
                <a:gd name="T23" fmla="*/ 556 h 1195"/>
                <a:gd name="T24" fmla="*/ 447 w 729"/>
                <a:gd name="T25" fmla="*/ 694 h 1195"/>
                <a:gd name="T26" fmla="*/ 268 w 729"/>
                <a:gd name="T27" fmla="*/ 812 h 1195"/>
                <a:gd name="T28" fmla="*/ 373 w 729"/>
                <a:gd name="T29" fmla="*/ 737 h 1195"/>
                <a:gd name="T30" fmla="*/ 391 w 729"/>
                <a:gd name="T31" fmla="*/ 740 h 1195"/>
                <a:gd name="T32" fmla="*/ 440 w 729"/>
                <a:gd name="T33" fmla="*/ 778 h 1195"/>
                <a:gd name="T34" fmla="*/ 593 w 729"/>
                <a:gd name="T35" fmla="*/ 811 h 1195"/>
                <a:gd name="T36" fmla="*/ 460 w 729"/>
                <a:gd name="T37" fmla="*/ 992 h 1195"/>
                <a:gd name="T38" fmla="*/ 465 w 729"/>
                <a:gd name="T39" fmla="*/ 1195 h 1195"/>
                <a:gd name="T40" fmla="*/ 647 w 729"/>
                <a:gd name="T41" fmla="*/ 784 h 1195"/>
                <a:gd name="T42" fmla="*/ 437 w 729"/>
                <a:gd name="T43" fmla="*/ 585 h 1195"/>
                <a:gd name="T44" fmla="*/ 210 w 729"/>
                <a:gd name="T45" fmla="*/ 547 h 1195"/>
                <a:gd name="T46" fmla="*/ 54 w 729"/>
                <a:gd name="T47" fmla="*/ 143 h 1195"/>
                <a:gd name="T48" fmla="*/ 240 w 729"/>
                <a:gd name="T49" fmla="*/ 230 h 1195"/>
                <a:gd name="T50" fmla="*/ 374 w 729"/>
                <a:gd name="T51" fmla="*/ 387 h 1195"/>
                <a:gd name="T52" fmla="*/ 520 w 729"/>
                <a:gd name="T53" fmla="*/ 52 h 1195"/>
                <a:gd name="T54" fmla="*/ 468 w 729"/>
                <a:gd name="T55" fmla="*/ 505 h 1195"/>
                <a:gd name="T56" fmla="*/ 437 w 729"/>
                <a:gd name="T57" fmla="*/ 585 h 1195"/>
                <a:gd name="T58" fmla="*/ 494 w 729"/>
                <a:gd name="T59" fmla="*/ 673 h 1195"/>
                <a:gd name="T60" fmla="*/ 529 w 729"/>
                <a:gd name="T61" fmla="*/ 484 h 1195"/>
                <a:gd name="T62" fmla="*/ 429 w 729"/>
                <a:gd name="T63" fmla="*/ 736 h 1195"/>
                <a:gd name="T64" fmla="*/ 603 w 729"/>
                <a:gd name="T65" fmla="*/ 672 h 1195"/>
                <a:gd name="T66" fmla="*/ 691 w 729"/>
                <a:gd name="T67" fmla="*/ 638 h 1195"/>
                <a:gd name="T68" fmla="*/ 520 w 729"/>
                <a:gd name="T69" fmla="*/ 768 h 1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29" h="1195">
                  <a:moveTo>
                    <a:pt x="700" y="569"/>
                  </a:moveTo>
                  <a:cubicBezTo>
                    <a:pt x="676" y="543"/>
                    <a:pt x="646" y="548"/>
                    <a:pt x="629" y="554"/>
                  </a:cubicBezTo>
                  <a:cubicBezTo>
                    <a:pt x="629" y="543"/>
                    <a:pt x="629" y="534"/>
                    <a:pt x="629" y="528"/>
                  </a:cubicBezTo>
                  <a:cubicBezTo>
                    <a:pt x="629" y="504"/>
                    <a:pt x="601" y="415"/>
                    <a:pt x="512" y="454"/>
                  </a:cubicBezTo>
                  <a:cubicBezTo>
                    <a:pt x="508" y="455"/>
                    <a:pt x="504" y="457"/>
                    <a:pt x="501" y="459"/>
                  </a:cubicBezTo>
                  <a:cubicBezTo>
                    <a:pt x="498" y="447"/>
                    <a:pt x="498" y="427"/>
                    <a:pt x="509" y="405"/>
                  </a:cubicBezTo>
                  <a:cubicBezTo>
                    <a:pt x="528" y="366"/>
                    <a:pt x="597" y="273"/>
                    <a:pt x="606" y="211"/>
                  </a:cubicBezTo>
                  <a:cubicBezTo>
                    <a:pt x="614" y="149"/>
                    <a:pt x="602" y="102"/>
                    <a:pt x="591" y="78"/>
                  </a:cubicBezTo>
                  <a:cubicBezTo>
                    <a:pt x="580" y="53"/>
                    <a:pt x="554" y="23"/>
                    <a:pt x="514" y="23"/>
                  </a:cubicBezTo>
                  <a:cubicBezTo>
                    <a:pt x="474" y="23"/>
                    <a:pt x="426" y="50"/>
                    <a:pt x="415" y="118"/>
                  </a:cubicBezTo>
                  <a:cubicBezTo>
                    <a:pt x="405" y="185"/>
                    <a:pt x="346" y="432"/>
                    <a:pt x="315" y="482"/>
                  </a:cubicBezTo>
                  <a:cubicBezTo>
                    <a:pt x="315" y="482"/>
                    <a:pt x="283" y="384"/>
                    <a:pt x="276" y="309"/>
                  </a:cubicBezTo>
                  <a:cubicBezTo>
                    <a:pt x="269" y="234"/>
                    <a:pt x="258" y="133"/>
                    <a:pt x="188" y="67"/>
                  </a:cubicBezTo>
                  <a:cubicBezTo>
                    <a:pt x="117" y="0"/>
                    <a:pt x="58" y="38"/>
                    <a:pt x="37" y="50"/>
                  </a:cubicBezTo>
                  <a:cubicBezTo>
                    <a:pt x="17" y="62"/>
                    <a:pt x="0" y="93"/>
                    <a:pt x="35" y="161"/>
                  </a:cubicBezTo>
                  <a:cubicBezTo>
                    <a:pt x="69" y="228"/>
                    <a:pt x="116" y="381"/>
                    <a:pt x="151" y="585"/>
                  </a:cubicBezTo>
                  <a:cubicBezTo>
                    <a:pt x="113" y="616"/>
                    <a:pt x="74" y="669"/>
                    <a:pt x="68" y="769"/>
                  </a:cubicBezTo>
                  <a:cubicBezTo>
                    <a:pt x="59" y="931"/>
                    <a:pt x="166" y="940"/>
                    <a:pt x="202" y="988"/>
                  </a:cubicBezTo>
                  <a:cubicBezTo>
                    <a:pt x="238" y="1037"/>
                    <a:pt x="151" y="1155"/>
                    <a:pt x="151" y="1155"/>
                  </a:cubicBezTo>
                  <a:cubicBezTo>
                    <a:pt x="160" y="1169"/>
                    <a:pt x="160" y="1169"/>
                    <a:pt x="160" y="1169"/>
                  </a:cubicBezTo>
                  <a:cubicBezTo>
                    <a:pt x="198" y="1124"/>
                    <a:pt x="228" y="1059"/>
                    <a:pt x="234" y="1007"/>
                  </a:cubicBezTo>
                  <a:cubicBezTo>
                    <a:pt x="240" y="954"/>
                    <a:pt x="198" y="969"/>
                    <a:pt x="135" y="904"/>
                  </a:cubicBezTo>
                  <a:cubicBezTo>
                    <a:pt x="71" y="838"/>
                    <a:pt x="76" y="706"/>
                    <a:pt x="135" y="632"/>
                  </a:cubicBezTo>
                  <a:cubicBezTo>
                    <a:pt x="194" y="558"/>
                    <a:pt x="275" y="538"/>
                    <a:pt x="298" y="556"/>
                  </a:cubicBezTo>
                  <a:cubicBezTo>
                    <a:pt x="321" y="575"/>
                    <a:pt x="392" y="615"/>
                    <a:pt x="432" y="602"/>
                  </a:cubicBezTo>
                  <a:cubicBezTo>
                    <a:pt x="472" y="589"/>
                    <a:pt x="508" y="654"/>
                    <a:pt x="447" y="694"/>
                  </a:cubicBezTo>
                  <a:cubicBezTo>
                    <a:pt x="369" y="746"/>
                    <a:pt x="280" y="674"/>
                    <a:pt x="280" y="674"/>
                  </a:cubicBezTo>
                  <a:cubicBezTo>
                    <a:pt x="302" y="738"/>
                    <a:pt x="268" y="812"/>
                    <a:pt x="268" y="812"/>
                  </a:cubicBezTo>
                  <a:cubicBezTo>
                    <a:pt x="319" y="788"/>
                    <a:pt x="306" y="705"/>
                    <a:pt x="306" y="705"/>
                  </a:cubicBezTo>
                  <a:cubicBezTo>
                    <a:pt x="331" y="722"/>
                    <a:pt x="353" y="732"/>
                    <a:pt x="373" y="737"/>
                  </a:cubicBezTo>
                  <a:cubicBezTo>
                    <a:pt x="385" y="769"/>
                    <a:pt x="408" y="853"/>
                    <a:pt x="346" y="923"/>
                  </a:cubicBezTo>
                  <a:cubicBezTo>
                    <a:pt x="346" y="923"/>
                    <a:pt x="434" y="880"/>
                    <a:pt x="391" y="740"/>
                  </a:cubicBezTo>
                  <a:cubicBezTo>
                    <a:pt x="395" y="740"/>
                    <a:pt x="400" y="740"/>
                    <a:pt x="405" y="740"/>
                  </a:cubicBezTo>
                  <a:cubicBezTo>
                    <a:pt x="408" y="751"/>
                    <a:pt x="417" y="766"/>
                    <a:pt x="440" y="778"/>
                  </a:cubicBezTo>
                  <a:cubicBezTo>
                    <a:pt x="456" y="787"/>
                    <a:pt x="480" y="786"/>
                    <a:pt x="505" y="775"/>
                  </a:cubicBezTo>
                  <a:cubicBezTo>
                    <a:pt x="514" y="792"/>
                    <a:pt x="540" y="824"/>
                    <a:pt x="593" y="811"/>
                  </a:cubicBezTo>
                  <a:cubicBezTo>
                    <a:pt x="604" y="809"/>
                    <a:pt x="614" y="805"/>
                    <a:pt x="623" y="800"/>
                  </a:cubicBezTo>
                  <a:cubicBezTo>
                    <a:pt x="621" y="839"/>
                    <a:pt x="605" y="966"/>
                    <a:pt x="460" y="992"/>
                  </a:cubicBezTo>
                  <a:cubicBezTo>
                    <a:pt x="460" y="992"/>
                    <a:pt x="475" y="1138"/>
                    <a:pt x="439" y="1194"/>
                  </a:cubicBezTo>
                  <a:cubicBezTo>
                    <a:pt x="465" y="1195"/>
                    <a:pt x="465" y="1195"/>
                    <a:pt x="465" y="1195"/>
                  </a:cubicBezTo>
                  <a:cubicBezTo>
                    <a:pt x="465" y="1195"/>
                    <a:pt x="501" y="1143"/>
                    <a:pt x="485" y="1007"/>
                  </a:cubicBezTo>
                  <a:cubicBezTo>
                    <a:pt x="485" y="1007"/>
                    <a:pt x="636" y="1001"/>
                    <a:pt x="647" y="784"/>
                  </a:cubicBezTo>
                  <a:cubicBezTo>
                    <a:pt x="720" y="725"/>
                    <a:pt x="729" y="601"/>
                    <a:pt x="700" y="569"/>
                  </a:cubicBezTo>
                  <a:close/>
                  <a:moveTo>
                    <a:pt x="437" y="585"/>
                  </a:moveTo>
                  <a:cubicBezTo>
                    <a:pt x="381" y="593"/>
                    <a:pt x="339" y="562"/>
                    <a:pt x="309" y="545"/>
                  </a:cubicBezTo>
                  <a:cubicBezTo>
                    <a:pt x="280" y="528"/>
                    <a:pt x="246" y="525"/>
                    <a:pt x="210" y="547"/>
                  </a:cubicBezTo>
                  <a:cubicBezTo>
                    <a:pt x="200" y="552"/>
                    <a:pt x="187" y="559"/>
                    <a:pt x="172" y="569"/>
                  </a:cubicBezTo>
                  <a:cubicBezTo>
                    <a:pt x="161" y="511"/>
                    <a:pt x="103" y="226"/>
                    <a:pt x="54" y="143"/>
                  </a:cubicBezTo>
                  <a:cubicBezTo>
                    <a:pt x="4" y="59"/>
                    <a:pt x="91" y="56"/>
                    <a:pt x="106" y="58"/>
                  </a:cubicBezTo>
                  <a:cubicBezTo>
                    <a:pt x="141" y="63"/>
                    <a:pt x="228" y="130"/>
                    <a:pt x="240" y="230"/>
                  </a:cubicBezTo>
                  <a:cubicBezTo>
                    <a:pt x="252" y="331"/>
                    <a:pt x="269" y="478"/>
                    <a:pt x="314" y="536"/>
                  </a:cubicBezTo>
                  <a:cubicBezTo>
                    <a:pt x="314" y="536"/>
                    <a:pt x="346" y="484"/>
                    <a:pt x="374" y="387"/>
                  </a:cubicBezTo>
                  <a:cubicBezTo>
                    <a:pt x="402" y="290"/>
                    <a:pt x="432" y="177"/>
                    <a:pt x="440" y="130"/>
                  </a:cubicBezTo>
                  <a:cubicBezTo>
                    <a:pt x="447" y="82"/>
                    <a:pt x="470" y="40"/>
                    <a:pt x="520" y="52"/>
                  </a:cubicBezTo>
                  <a:cubicBezTo>
                    <a:pt x="569" y="64"/>
                    <a:pt x="597" y="151"/>
                    <a:pt x="568" y="231"/>
                  </a:cubicBezTo>
                  <a:cubicBezTo>
                    <a:pt x="541" y="306"/>
                    <a:pt x="452" y="400"/>
                    <a:pt x="468" y="505"/>
                  </a:cubicBezTo>
                  <a:cubicBezTo>
                    <a:pt x="454" y="536"/>
                    <a:pt x="450" y="572"/>
                    <a:pt x="449" y="585"/>
                  </a:cubicBezTo>
                  <a:cubicBezTo>
                    <a:pt x="445" y="585"/>
                    <a:pt x="441" y="585"/>
                    <a:pt x="437" y="585"/>
                  </a:cubicBezTo>
                  <a:close/>
                  <a:moveTo>
                    <a:pt x="429" y="736"/>
                  </a:moveTo>
                  <a:cubicBezTo>
                    <a:pt x="464" y="725"/>
                    <a:pt x="486" y="695"/>
                    <a:pt x="494" y="673"/>
                  </a:cubicBezTo>
                  <a:cubicBezTo>
                    <a:pt x="507" y="639"/>
                    <a:pt x="498" y="597"/>
                    <a:pt x="465" y="587"/>
                  </a:cubicBezTo>
                  <a:cubicBezTo>
                    <a:pt x="469" y="565"/>
                    <a:pt x="486" y="497"/>
                    <a:pt x="529" y="484"/>
                  </a:cubicBezTo>
                  <a:cubicBezTo>
                    <a:pt x="580" y="468"/>
                    <a:pt x="609" y="509"/>
                    <a:pt x="596" y="585"/>
                  </a:cubicBezTo>
                  <a:cubicBezTo>
                    <a:pt x="584" y="659"/>
                    <a:pt x="518" y="804"/>
                    <a:pt x="429" y="736"/>
                  </a:cubicBezTo>
                  <a:close/>
                  <a:moveTo>
                    <a:pt x="520" y="768"/>
                  </a:moveTo>
                  <a:cubicBezTo>
                    <a:pt x="554" y="749"/>
                    <a:pt x="586" y="716"/>
                    <a:pt x="603" y="672"/>
                  </a:cubicBezTo>
                  <a:cubicBezTo>
                    <a:pt x="616" y="636"/>
                    <a:pt x="622" y="606"/>
                    <a:pt x="626" y="581"/>
                  </a:cubicBezTo>
                  <a:cubicBezTo>
                    <a:pt x="680" y="564"/>
                    <a:pt x="696" y="608"/>
                    <a:pt x="691" y="638"/>
                  </a:cubicBezTo>
                  <a:cubicBezTo>
                    <a:pt x="687" y="669"/>
                    <a:pt x="664" y="771"/>
                    <a:pt x="595" y="789"/>
                  </a:cubicBezTo>
                  <a:cubicBezTo>
                    <a:pt x="547" y="802"/>
                    <a:pt x="527" y="781"/>
                    <a:pt x="520" y="7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 name="Group 26"/>
          <p:cNvGrpSpPr>
            <a:grpSpLocks noChangeAspect="1"/>
          </p:cNvGrpSpPr>
          <p:nvPr/>
        </p:nvGrpSpPr>
        <p:grpSpPr bwMode="auto">
          <a:xfrm>
            <a:off x="6360799" y="2070081"/>
            <a:ext cx="804356" cy="1322916"/>
            <a:chOff x="5100" y="1511"/>
            <a:chExt cx="756" cy="1243"/>
          </a:xfrm>
          <a:solidFill>
            <a:schemeClr val="accent1"/>
          </a:solidFill>
        </p:grpSpPr>
        <p:sp>
          <p:nvSpPr>
            <p:cNvPr id="92" name="Freeform 27"/>
            <p:cNvSpPr/>
            <p:nvPr/>
          </p:nvSpPr>
          <p:spPr bwMode="auto">
            <a:xfrm>
              <a:off x="5459" y="2603"/>
              <a:ext cx="57" cy="48"/>
            </a:xfrm>
            <a:custGeom>
              <a:avLst/>
              <a:gdLst>
                <a:gd name="T0" fmla="*/ 0 w 54"/>
                <a:gd name="T1" fmla="*/ 18 h 45"/>
                <a:gd name="T2" fmla="*/ 54 w 54"/>
                <a:gd name="T3" fmla="*/ 0 h 45"/>
                <a:gd name="T4" fmla="*/ 46 w 54"/>
                <a:gd name="T5" fmla="*/ 45 h 45"/>
                <a:gd name="T6" fmla="*/ 40 w 54"/>
                <a:gd name="T7" fmla="*/ 23 h 45"/>
                <a:gd name="T8" fmla="*/ 0 w 54"/>
                <a:gd name="T9" fmla="*/ 18 h 45"/>
              </a:gdLst>
              <a:ahLst/>
              <a:cxnLst>
                <a:cxn ang="0">
                  <a:pos x="T0" y="T1"/>
                </a:cxn>
                <a:cxn ang="0">
                  <a:pos x="T2" y="T3"/>
                </a:cxn>
                <a:cxn ang="0">
                  <a:pos x="T4" y="T5"/>
                </a:cxn>
                <a:cxn ang="0">
                  <a:pos x="T6" y="T7"/>
                </a:cxn>
                <a:cxn ang="0">
                  <a:pos x="T8" y="T9"/>
                </a:cxn>
              </a:cxnLst>
              <a:rect l="0" t="0" r="r" b="b"/>
              <a:pathLst>
                <a:path w="54" h="45">
                  <a:moveTo>
                    <a:pt x="0" y="18"/>
                  </a:moveTo>
                  <a:cubicBezTo>
                    <a:pt x="0" y="18"/>
                    <a:pt x="30" y="19"/>
                    <a:pt x="54" y="0"/>
                  </a:cubicBezTo>
                  <a:cubicBezTo>
                    <a:pt x="46" y="45"/>
                    <a:pt x="46" y="45"/>
                    <a:pt x="46" y="45"/>
                  </a:cubicBezTo>
                  <a:cubicBezTo>
                    <a:pt x="40" y="23"/>
                    <a:pt x="40" y="23"/>
                    <a:pt x="40" y="23"/>
                  </a:cubicBezTo>
                  <a:cubicBezTo>
                    <a:pt x="40" y="23"/>
                    <a:pt x="29" y="31"/>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28"/>
            <p:cNvSpPr>
              <a:spLocks noEditPoints="1"/>
            </p:cNvSpPr>
            <p:nvPr/>
          </p:nvSpPr>
          <p:spPr bwMode="auto">
            <a:xfrm>
              <a:off x="5100" y="1511"/>
              <a:ext cx="756" cy="1243"/>
            </a:xfrm>
            <a:custGeom>
              <a:avLst/>
              <a:gdLst>
                <a:gd name="T0" fmla="*/ 638 w 716"/>
                <a:gd name="T1" fmla="*/ 356 h 1179"/>
                <a:gd name="T2" fmla="*/ 533 w 716"/>
                <a:gd name="T3" fmla="*/ 162 h 1179"/>
                <a:gd name="T4" fmla="*/ 380 w 716"/>
                <a:gd name="T5" fmla="*/ 2 h 1179"/>
                <a:gd name="T6" fmla="*/ 296 w 716"/>
                <a:gd name="T7" fmla="*/ 488 h 1179"/>
                <a:gd name="T8" fmla="*/ 92 w 716"/>
                <a:gd name="T9" fmla="*/ 55 h 1179"/>
                <a:gd name="T10" fmla="*/ 132 w 716"/>
                <a:gd name="T11" fmla="*/ 487 h 1179"/>
                <a:gd name="T12" fmla="*/ 232 w 716"/>
                <a:gd name="T13" fmla="*/ 1045 h 1179"/>
                <a:gd name="T14" fmla="*/ 181 w 716"/>
                <a:gd name="T15" fmla="*/ 1178 h 1179"/>
                <a:gd name="T16" fmla="*/ 260 w 716"/>
                <a:gd name="T17" fmla="*/ 1045 h 1179"/>
                <a:gd name="T18" fmla="*/ 105 w 716"/>
                <a:gd name="T19" fmla="*/ 852 h 1179"/>
                <a:gd name="T20" fmla="*/ 154 w 716"/>
                <a:gd name="T21" fmla="*/ 431 h 1179"/>
                <a:gd name="T22" fmla="*/ 99 w 716"/>
                <a:gd name="T23" fmla="*/ 84 h 1179"/>
                <a:gd name="T24" fmla="*/ 297 w 716"/>
                <a:gd name="T25" fmla="*/ 549 h 1179"/>
                <a:gd name="T26" fmla="*/ 161 w 716"/>
                <a:gd name="T27" fmla="*/ 656 h 1179"/>
                <a:gd name="T28" fmla="*/ 399 w 716"/>
                <a:gd name="T29" fmla="*/ 516 h 1179"/>
                <a:gd name="T30" fmla="*/ 553 w 716"/>
                <a:gd name="T31" fmla="*/ 619 h 1179"/>
                <a:gd name="T32" fmla="*/ 319 w 716"/>
                <a:gd name="T33" fmla="*/ 793 h 1179"/>
                <a:gd name="T34" fmla="*/ 415 w 716"/>
                <a:gd name="T35" fmla="*/ 798 h 1179"/>
                <a:gd name="T36" fmla="*/ 438 w 716"/>
                <a:gd name="T37" fmla="*/ 814 h 1179"/>
                <a:gd name="T38" fmla="*/ 569 w 716"/>
                <a:gd name="T39" fmla="*/ 720 h 1179"/>
                <a:gd name="T40" fmla="*/ 547 w 716"/>
                <a:gd name="T41" fmla="*/ 720 h 1179"/>
                <a:gd name="T42" fmla="*/ 561 w 716"/>
                <a:gd name="T43" fmla="*/ 729 h 1179"/>
                <a:gd name="T44" fmla="*/ 414 w 716"/>
                <a:gd name="T45" fmla="*/ 667 h 1179"/>
                <a:gd name="T46" fmla="*/ 574 w 716"/>
                <a:gd name="T47" fmla="*/ 577 h 1179"/>
                <a:gd name="T48" fmla="*/ 485 w 716"/>
                <a:gd name="T49" fmla="*/ 1018 h 1179"/>
                <a:gd name="T50" fmla="*/ 492 w 716"/>
                <a:gd name="T51" fmla="*/ 1175 h 1179"/>
                <a:gd name="T52" fmla="*/ 671 w 716"/>
                <a:gd name="T53" fmla="*/ 840 h 1179"/>
                <a:gd name="T54" fmla="*/ 325 w 716"/>
                <a:gd name="T55" fmla="*/ 522 h 1179"/>
                <a:gd name="T56" fmla="*/ 325 w 716"/>
                <a:gd name="T57" fmla="*/ 142 h 1179"/>
                <a:gd name="T58" fmla="*/ 423 w 716"/>
                <a:gd name="T59" fmla="*/ 507 h 1179"/>
                <a:gd name="T60" fmla="*/ 325 w 716"/>
                <a:gd name="T61" fmla="*/ 522 h 1179"/>
                <a:gd name="T62" fmla="*/ 483 w 716"/>
                <a:gd name="T63" fmla="*/ 355 h 1179"/>
                <a:gd name="T64" fmla="*/ 652 w 716"/>
                <a:gd name="T65" fmla="*/ 186 h 1179"/>
                <a:gd name="T66" fmla="*/ 553 w 716"/>
                <a:gd name="T67" fmla="*/ 552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16" h="1179">
                  <a:moveTo>
                    <a:pt x="580" y="551"/>
                  </a:moveTo>
                  <a:cubicBezTo>
                    <a:pt x="582" y="527"/>
                    <a:pt x="593" y="449"/>
                    <a:pt x="638" y="356"/>
                  </a:cubicBezTo>
                  <a:cubicBezTo>
                    <a:pt x="691" y="244"/>
                    <a:pt x="716" y="90"/>
                    <a:pt x="605" y="79"/>
                  </a:cubicBezTo>
                  <a:cubicBezTo>
                    <a:pt x="555" y="74"/>
                    <a:pt x="544" y="134"/>
                    <a:pt x="533" y="162"/>
                  </a:cubicBezTo>
                  <a:cubicBezTo>
                    <a:pt x="522" y="190"/>
                    <a:pt x="488" y="280"/>
                    <a:pt x="488" y="280"/>
                  </a:cubicBezTo>
                  <a:cubicBezTo>
                    <a:pt x="488" y="280"/>
                    <a:pt x="523" y="6"/>
                    <a:pt x="380" y="2"/>
                  </a:cubicBezTo>
                  <a:cubicBezTo>
                    <a:pt x="279" y="0"/>
                    <a:pt x="298" y="136"/>
                    <a:pt x="301" y="167"/>
                  </a:cubicBezTo>
                  <a:cubicBezTo>
                    <a:pt x="303" y="197"/>
                    <a:pt x="301" y="456"/>
                    <a:pt x="296" y="488"/>
                  </a:cubicBezTo>
                  <a:cubicBezTo>
                    <a:pt x="296" y="488"/>
                    <a:pt x="271" y="422"/>
                    <a:pt x="265" y="349"/>
                  </a:cubicBezTo>
                  <a:cubicBezTo>
                    <a:pt x="259" y="276"/>
                    <a:pt x="259" y="1"/>
                    <a:pt x="92" y="55"/>
                  </a:cubicBezTo>
                  <a:cubicBezTo>
                    <a:pt x="0" y="84"/>
                    <a:pt x="49" y="194"/>
                    <a:pt x="63" y="228"/>
                  </a:cubicBezTo>
                  <a:cubicBezTo>
                    <a:pt x="76" y="262"/>
                    <a:pt x="128" y="408"/>
                    <a:pt x="132" y="487"/>
                  </a:cubicBezTo>
                  <a:cubicBezTo>
                    <a:pt x="137" y="582"/>
                    <a:pt x="111" y="639"/>
                    <a:pt x="89" y="707"/>
                  </a:cubicBezTo>
                  <a:cubicBezTo>
                    <a:pt x="67" y="774"/>
                    <a:pt x="33" y="942"/>
                    <a:pt x="232" y="1045"/>
                  </a:cubicBezTo>
                  <a:cubicBezTo>
                    <a:pt x="232" y="1045"/>
                    <a:pt x="234" y="1122"/>
                    <a:pt x="180" y="1174"/>
                  </a:cubicBezTo>
                  <a:cubicBezTo>
                    <a:pt x="181" y="1178"/>
                    <a:pt x="181" y="1178"/>
                    <a:pt x="181" y="1178"/>
                  </a:cubicBezTo>
                  <a:cubicBezTo>
                    <a:pt x="208" y="1179"/>
                    <a:pt x="208" y="1179"/>
                    <a:pt x="208" y="1179"/>
                  </a:cubicBezTo>
                  <a:cubicBezTo>
                    <a:pt x="208" y="1179"/>
                    <a:pt x="269" y="1095"/>
                    <a:pt x="260" y="1045"/>
                  </a:cubicBezTo>
                  <a:cubicBezTo>
                    <a:pt x="273" y="1038"/>
                    <a:pt x="273" y="1038"/>
                    <a:pt x="273" y="1038"/>
                  </a:cubicBezTo>
                  <a:cubicBezTo>
                    <a:pt x="273" y="1038"/>
                    <a:pt x="129" y="974"/>
                    <a:pt x="105" y="852"/>
                  </a:cubicBezTo>
                  <a:cubicBezTo>
                    <a:pt x="82" y="730"/>
                    <a:pt x="129" y="686"/>
                    <a:pt x="142" y="637"/>
                  </a:cubicBezTo>
                  <a:cubicBezTo>
                    <a:pt x="155" y="588"/>
                    <a:pt x="174" y="515"/>
                    <a:pt x="154" y="431"/>
                  </a:cubicBezTo>
                  <a:cubicBezTo>
                    <a:pt x="135" y="346"/>
                    <a:pt x="93" y="234"/>
                    <a:pt x="77" y="200"/>
                  </a:cubicBezTo>
                  <a:cubicBezTo>
                    <a:pt x="61" y="166"/>
                    <a:pt x="39" y="112"/>
                    <a:pt x="99" y="84"/>
                  </a:cubicBezTo>
                  <a:cubicBezTo>
                    <a:pt x="159" y="56"/>
                    <a:pt x="229" y="158"/>
                    <a:pt x="237" y="251"/>
                  </a:cubicBezTo>
                  <a:cubicBezTo>
                    <a:pt x="246" y="343"/>
                    <a:pt x="247" y="488"/>
                    <a:pt x="297" y="549"/>
                  </a:cubicBezTo>
                  <a:cubicBezTo>
                    <a:pt x="277" y="569"/>
                    <a:pt x="260" y="583"/>
                    <a:pt x="242" y="595"/>
                  </a:cubicBezTo>
                  <a:cubicBezTo>
                    <a:pt x="217" y="612"/>
                    <a:pt x="165" y="643"/>
                    <a:pt x="161" y="656"/>
                  </a:cubicBezTo>
                  <a:cubicBezTo>
                    <a:pt x="160" y="660"/>
                    <a:pt x="260" y="603"/>
                    <a:pt x="289" y="574"/>
                  </a:cubicBezTo>
                  <a:cubicBezTo>
                    <a:pt x="317" y="544"/>
                    <a:pt x="371" y="494"/>
                    <a:pt x="399" y="516"/>
                  </a:cubicBezTo>
                  <a:cubicBezTo>
                    <a:pt x="428" y="538"/>
                    <a:pt x="498" y="570"/>
                    <a:pt x="527" y="570"/>
                  </a:cubicBezTo>
                  <a:cubicBezTo>
                    <a:pt x="555" y="570"/>
                    <a:pt x="562" y="575"/>
                    <a:pt x="553" y="619"/>
                  </a:cubicBezTo>
                  <a:cubicBezTo>
                    <a:pt x="542" y="671"/>
                    <a:pt x="453" y="701"/>
                    <a:pt x="401" y="633"/>
                  </a:cubicBezTo>
                  <a:cubicBezTo>
                    <a:pt x="401" y="633"/>
                    <a:pt x="403" y="759"/>
                    <a:pt x="319" y="793"/>
                  </a:cubicBezTo>
                  <a:cubicBezTo>
                    <a:pt x="319" y="793"/>
                    <a:pt x="364" y="794"/>
                    <a:pt x="391" y="755"/>
                  </a:cubicBezTo>
                  <a:cubicBezTo>
                    <a:pt x="391" y="755"/>
                    <a:pt x="396" y="779"/>
                    <a:pt x="415" y="798"/>
                  </a:cubicBezTo>
                  <a:cubicBezTo>
                    <a:pt x="416" y="829"/>
                    <a:pt x="415" y="914"/>
                    <a:pt x="367" y="983"/>
                  </a:cubicBezTo>
                  <a:cubicBezTo>
                    <a:pt x="367" y="983"/>
                    <a:pt x="432" y="943"/>
                    <a:pt x="438" y="814"/>
                  </a:cubicBezTo>
                  <a:cubicBezTo>
                    <a:pt x="455" y="820"/>
                    <a:pt x="476" y="823"/>
                    <a:pt x="504" y="816"/>
                  </a:cubicBezTo>
                  <a:cubicBezTo>
                    <a:pt x="601" y="794"/>
                    <a:pt x="572" y="732"/>
                    <a:pt x="569" y="720"/>
                  </a:cubicBezTo>
                  <a:cubicBezTo>
                    <a:pt x="569" y="720"/>
                    <a:pt x="588" y="711"/>
                    <a:pt x="602" y="708"/>
                  </a:cubicBezTo>
                  <a:cubicBezTo>
                    <a:pt x="602" y="708"/>
                    <a:pt x="595" y="687"/>
                    <a:pt x="547" y="720"/>
                  </a:cubicBezTo>
                  <a:cubicBezTo>
                    <a:pt x="498" y="753"/>
                    <a:pt x="514" y="756"/>
                    <a:pt x="514" y="756"/>
                  </a:cubicBezTo>
                  <a:cubicBezTo>
                    <a:pt x="514" y="756"/>
                    <a:pt x="550" y="733"/>
                    <a:pt x="561" y="729"/>
                  </a:cubicBezTo>
                  <a:cubicBezTo>
                    <a:pt x="561" y="729"/>
                    <a:pt x="570" y="795"/>
                    <a:pt x="497" y="801"/>
                  </a:cubicBezTo>
                  <a:cubicBezTo>
                    <a:pt x="425" y="808"/>
                    <a:pt x="387" y="749"/>
                    <a:pt x="414" y="667"/>
                  </a:cubicBezTo>
                  <a:cubicBezTo>
                    <a:pt x="414" y="667"/>
                    <a:pt x="461" y="713"/>
                    <a:pt x="528" y="682"/>
                  </a:cubicBezTo>
                  <a:cubicBezTo>
                    <a:pt x="596" y="651"/>
                    <a:pt x="574" y="577"/>
                    <a:pt x="574" y="577"/>
                  </a:cubicBezTo>
                  <a:cubicBezTo>
                    <a:pt x="574" y="577"/>
                    <a:pt x="626" y="558"/>
                    <a:pt x="650" y="626"/>
                  </a:cubicBezTo>
                  <a:cubicBezTo>
                    <a:pt x="674" y="694"/>
                    <a:pt x="687" y="923"/>
                    <a:pt x="485" y="1018"/>
                  </a:cubicBezTo>
                  <a:cubicBezTo>
                    <a:pt x="485" y="1018"/>
                    <a:pt x="486" y="1134"/>
                    <a:pt x="474" y="1171"/>
                  </a:cubicBezTo>
                  <a:cubicBezTo>
                    <a:pt x="492" y="1175"/>
                    <a:pt x="492" y="1175"/>
                    <a:pt x="492" y="1175"/>
                  </a:cubicBezTo>
                  <a:cubicBezTo>
                    <a:pt x="492" y="1175"/>
                    <a:pt x="517" y="1126"/>
                    <a:pt x="509" y="1032"/>
                  </a:cubicBezTo>
                  <a:cubicBezTo>
                    <a:pt x="509" y="1032"/>
                    <a:pt x="626" y="983"/>
                    <a:pt x="671" y="840"/>
                  </a:cubicBezTo>
                  <a:cubicBezTo>
                    <a:pt x="715" y="700"/>
                    <a:pt x="694" y="549"/>
                    <a:pt x="580" y="551"/>
                  </a:cubicBezTo>
                  <a:close/>
                  <a:moveTo>
                    <a:pt x="325" y="522"/>
                  </a:moveTo>
                  <a:cubicBezTo>
                    <a:pt x="322" y="525"/>
                    <a:pt x="319" y="528"/>
                    <a:pt x="316" y="532"/>
                  </a:cubicBezTo>
                  <a:cubicBezTo>
                    <a:pt x="317" y="487"/>
                    <a:pt x="327" y="174"/>
                    <a:pt x="325" y="142"/>
                  </a:cubicBezTo>
                  <a:cubicBezTo>
                    <a:pt x="323" y="108"/>
                    <a:pt x="313" y="36"/>
                    <a:pt x="384" y="28"/>
                  </a:cubicBezTo>
                  <a:cubicBezTo>
                    <a:pt x="454" y="19"/>
                    <a:pt x="506" y="187"/>
                    <a:pt x="423" y="507"/>
                  </a:cubicBezTo>
                  <a:cubicBezTo>
                    <a:pt x="422" y="506"/>
                    <a:pt x="421" y="505"/>
                    <a:pt x="420" y="504"/>
                  </a:cubicBezTo>
                  <a:cubicBezTo>
                    <a:pt x="403" y="489"/>
                    <a:pt x="360" y="487"/>
                    <a:pt x="325" y="522"/>
                  </a:cubicBezTo>
                  <a:close/>
                  <a:moveTo>
                    <a:pt x="433" y="515"/>
                  </a:moveTo>
                  <a:cubicBezTo>
                    <a:pt x="441" y="488"/>
                    <a:pt x="467" y="405"/>
                    <a:pt x="483" y="355"/>
                  </a:cubicBezTo>
                  <a:cubicBezTo>
                    <a:pt x="501" y="295"/>
                    <a:pt x="561" y="140"/>
                    <a:pt x="575" y="128"/>
                  </a:cubicBezTo>
                  <a:cubicBezTo>
                    <a:pt x="590" y="116"/>
                    <a:pt x="639" y="92"/>
                    <a:pt x="652" y="186"/>
                  </a:cubicBezTo>
                  <a:cubicBezTo>
                    <a:pt x="666" y="280"/>
                    <a:pt x="616" y="329"/>
                    <a:pt x="590" y="398"/>
                  </a:cubicBezTo>
                  <a:cubicBezTo>
                    <a:pt x="567" y="459"/>
                    <a:pt x="551" y="522"/>
                    <a:pt x="553" y="552"/>
                  </a:cubicBezTo>
                  <a:cubicBezTo>
                    <a:pt x="498" y="552"/>
                    <a:pt x="455" y="531"/>
                    <a:pt x="433" y="5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94" name="文本框 93"/>
          <p:cNvSpPr txBox="1"/>
          <p:nvPr/>
        </p:nvSpPr>
        <p:spPr>
          <a:xfrm>
            <a:off x="1907704" y="3628563"/>
            <a:ext cx="1190661" cy="315471"/>
          </a:xfrm>
          <a:prstGeom prst="rect">
            <a:avLst/>
          </a:prstGeom>
          <a:noFill/>
        </p:spPr>
        <p:txBody>
          <a:bodyPr wrap="square" lIns="68580" tIns="34290" rIns="68580" bIns="34290" rtlCol="0">
            <a:spAutoFit/>
          </a:bodyPr>
          <a:lstStyle/>
          <a:p>
            <a:pPr algn="ctr"/>
            <a:r>
              <a:rPr lang="zh-CN" altLang="en-US" sz="1600" dirty="0">
                <a:solidFill>
                  <a:schemeClr val="tx1">
                    <a:lumMod val="75000"/>
                    <a:lumOff val="25000"/>
                  </a:schemeClr>
                </a:solidFill>
                <a:latin typeface="微软雅黑" pitchFamily="34" charset="-122"/>
                <a:ea typeface="微软雅黑" pitchFamily="34" charset="-122"/>
              </a:rPr>
              <a:t>添加标题</a:t>
            </a:r>
          </a:p>
        </p:txBody>
      </p:sp>
      <p:sp>
        <p:nvSpPr>
          <p:cNvPr id="95" name="文本框 94"/>
          <p:cNvSpPr txBox="1"/>
          <p:nvPr/>
        </p:nvSpPr>
        <p:spPr>
          <a:xfrm>
            <a:off x="4083848" y="3661229"/>
            <a:ext cx="1190661" cy="315471"/>
          </a:xfrm>
          <a:prstGeom prst="rect">
            <a:avLst/>
          </a:prstGeom>
          <a:noFill/>
        </p:spPr>
        <p:txBody>
          <a:bodyPr wrap="square" lIns="68580" tIns="34290" rIns="68580" bIns="34290" rtlCol="0">
            <a:spAutoFit/>
          </a:bodyPr>
          <a:lstStyle/>
          <a:p>
            <a:pPr algn="ctr"/>
            <a:r>
              <a:rPr lang="zh-CN" altLang="en-US" sz="1600" dirty="0">
                <a:solidFill>
                  <a:schemeClr val="tx1">
                    <a:lumMod val="75000"/>
                    <a:lumOff val="25000"/>
                  </a:schemeClr>
                </a:solidFill>
                <a:latin typeface="微软雅黑" pitchFamily="34" charset="-122"/>
                <a:ea typeface="微软雅黑" pitchFamily="34" charset="-122"/>
              </a:rPr>
              <a:t>添加标题</a:t>
            </a:r>
          </a:p>
        </p:txBody>
      </p:sp>
      <p:sp>
        <p:nvSpPr>
          <p:cNvPr id="96" name="文本框 95"/>
          <p:cNvSpPr txBox="1"/>
          <p:nvPr/>
        </p:nvSpPr>
        <p:spPr>
          <a:xfrm>
            <a:off x="6229438" y="3661229"/>
            <a:ext cx="1190661" cy="315471"/>
          </a:xfrm>
          <a:prstGeom prst="rect">
            <a:avLst/>
          </a:prstGeom>
          <a:noFill/>
        </p:spPr>
        <p:txBody>
          <a:bodyPr wrap="square" lIns="68580" tIns="34290" rIns="68580" bIns="34290" rtlCol="0">
            <a:spAutoFit/>
          </a:bodyPr>
          <a:lstStyle/>
          <a:p>
            <a:pPr algn="ctr"/>
            <a:r>
              <a:rPr lang="zh-CN" altLang="en-US" sz="1600" dirty="0">
                <a:solidFill>
                  <a:schemeClr val="tx1">
                    <a:lumMod val="75000"/>
                    <a:lumOff val="25000"/>
                  </a:schemeClr>
                </a:solidFill>
                <a:latin typeface="微软雅黑" pitchFamily="34" charset="-122"/>
                <a:ea typeface="微软雅黑" pitchFamily="34" charset="-122"/>
              </a:rPr>
              <a:t>添加标题</a:t>
            </a:r>
          </a:p>
        </p:txBody>
      </p:sp>
      <p:sp>
        <p:nvSpPr>
          <p:cNvPr id="97" name="文本框 96"/>
          <p:cNvSpPr txBox="1"/>
          <p:nvPr/>
        </p:nvSpPr>
        <p:spPr>
          <a:xfrm>
            <a:off x="1701008" y="4070584"/>
            <a:ext cx="1580951" cy="698204"/>
          </a:xfrm>
          <a:prstGeom prst="rect">
            <a:avLst/>
          </a:prstGeom>
          <a:noFill/>
        </p:spPr>
        <p:txBody>
          <a:bodyPr wrap="square" lIns="68580" tIns="34290" rIns="68580" bIns="34290" rtlCol="0">
            <a:spAutoFit/>
          </a:bodyPr>
          <a:lstStyle/>
          <a:p>
            <a:pPr>
              <a:lnSpc>
                <a:spcPct val="130000"/>
              </a:lnSpc>
              <a:spcBef>
                <a:spcPct val="0"/>
              </a:spcBef>
              <a:buNone/>
            </a:pPr>
            <a:r>
              <a:rPr lang="zh-CN" altLang="en-US" sz="11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itchFamily="34" charset="-122"/>
              </a:rPr>
              <a:t>在此录入上述图表的描述说明，在此录入上述图表的综合描述说明。</a:t>
            </a:r>
          </a:p>
        </p:txBody>
      </p:sp>
      <p:sp>
        <p:nvSpPr>
          <p:cNvPr id="98" name="文本框 97"/>
          <p:cNvSpPr txBox="1"/>
          <p:nvPr/>
        </p:nvSpPr>
        <p:spPr>
          <a:xfrm>
            <a:off x="4009300" y="4125028"/>
            <a:ext cx="1426796" cy="583878"/>
          </a:xfrm>
          <a:prstGeom prst="rect">
            <a:avLst/>
          </a:prstGeom>
          <a:noFill/>
        </p:spPr>
        <p:txBody>
          <a:bodyPr wrap="square" lIns="68580" tIns="34290" rIns="68580" bIns="34290" rtlCol="0">
            <a:spAutoFit/>
          </a:bodyPr>
          <a:lstStyle/>
          <a:p>
            <a:pPr>
              <a:lnSpc>
                <a:spcPct val="130000"/>
              </a:lnSpc>
              <a:spcBef>
                <a:spcPct val="0"/>
              </a:spcBef>
              <a:buNone/>
            </a:pPr>
            <a:r>
              <a:rPr lang="zh-CN" altLang="en-US" sz="9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itchFamily="34" charset="-122"/>
              </a:rPr>
              <a:t>在此录入上述图表的描述说明，在此录入上述图表的综合描述说明。</a:t>
            </a:r>
          </a:p>
        </p:txBody>
      </p:sp>
      <p:sp>
        <p:nvSpPr>
          <p:cNvPr id="99" name="文本框 98"/>
          <p:cNvSpPr txBox="1"/>
          <p:nvPr/>
        </p:nvSpPr>
        <p:spPr>
          <a:xfrm>
            <a:off x="6163235" y="4103250"/>
            <a:ext cx="1433101" cy="623248"/>
          </a:xfrm>
          <a:prstGeom prst="rect">
            <a:avLst/>
          </a:prstGeom>
          <a:noFill/>
        </p:spPr>
        <p:txBody>
          <a:bodyPr wrap="square" lIns="68580" tIns="34290" rIns="68580" bIns="34290" rtlCol="0">
            <a:spAutoFit/>
          </a:bodyPr>
          <a:lstStyle/>
          <a:p>
            <a:pPr algn="dist"/>
            <a:r>
              <a:rPr lang="zh-CN" altLang="en-US" sz="9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itchFamily="34" charset="-122"/>
              </a:rPr>
              <a:t>在此录入上述图表的描述说明，在此录入上述图表的综合描述说明。</a:t>
            </a:r>
          </a:p>
          <a:p>
            <a:pPr algn="dist"/>
            <a:r>
              <a:rPr lang="en-US" altLang="zh-CN" sz="900" dirty="0">
                <a:latin typeface="方正静蕾简体" panose="02000000000000000000" pitchFamily="2" charset="-122"/>
                <a:ea typeface="方正静蕾简体" panose="02000000000000000000" pitchFamily="2" charset="-122"/>
              </a:rPr>
              <a:t>. </a:t>
            </a:r>
          </a:p>
        </p:txBody>
      </p:sp>
      <p:sp>
        <p:nvSpPr>
          <p:cNvPr id="19" name="椭圆 18"/>
          <p:cNvSpPr/>
          <p:nvPr/>
        </p:nvSpPr>
        <p:spPr>
          <a:xfrm>
            <a:off x="1655676" y="1924472"/>
            <a:ext cx="1512168" cy="1512168"/>
          </a:xfrm>
          <a:prstGeom prst="ellipse">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3795769" y="1888468"/>
            <a:ext cx="1548172" cy="1548172"/>
          </a:xfrm>
          <a:prstGeom prst="ellipse">
            <a:avLst/>
          </a:prstGeom>
          <a:no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5943262" y="1924472"/>
            <a:ext cx="1512168" cy="1512168"/>
          </a:xfrm>
          <a:prstGeom prst="ellipse">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94"/>
          <p:cNvSpPr txBox="1"/>
          <p:nvPr/>
        </p:nvSpPr>
        <p:spPr>
          <a:xfrm>
            <a:off x="3959932" y="996933"/>
            <a:ext cx="1190661" cy="315471"/>
          </a:xfrm>
          <a:prstGeom prst="rect">
            <a:avLst/>
          </a:prstGeom>
          <a:noFill/>
        </p:spPr>
        <p:txBody>
          <a:bodyPr wrap="square" lIns="68580" tIns="34290" rIns="68580" bIns="34290" rtlCol="0">
            <a:spAutoFit/>
          </a:bodyPr>
          <a:lstStyle/>
          <a:p>
            <a:pPr algn="ctr"/>
            <a:r>
              <a:rPr lang="zh-CN" altLang="en-US" sz="1600" dirty="0">
                <a:solidFill>
                  <a:schemeClr val="tx1">
                    <a:lumMod val="75000"/>
                    <a:lumOff val="25000"/>
                  </a:schemeClr>
                </a:solidFill>
                <a:latin typeface="微软雅黑" pitchFamily="34" charset="-122"/>
                <a:ea typeface="微软雅黑" pitchFamily="34" charset="-122"/>
              </a:rPr>
              <a:t>添加标题</a:t>
            </a:r>
          </a:p>
        </p:txBody>
      </p:sp>
      <p:sp>
        <p:nvSpPr>
          <p:cNvPr id="23" name="文本框 97"/>
          <p:cNvSpPr txBox="1"/>
          <p:nvPr/>
        </p:nvSpPr>
        <p:spPr>
          <a:xfrm>
            <a:off x="1439652" y="1315074"/>
            <a:ext cx="6300700" cy="609398"/>
          </a:xfrm>
          <a:prstGeom prst="rect">
            <a:avLst/>
          </a:prstGeom>
          <a:noFill/>
        </p:spPr>
        <p:txBody>
          <a:bodyPr wrap="square" lIns="68580" tIns="34290" rIns="68580" bIns="34290" rtlCol="0">
            <a:spAutoFit/>
          </a:bodyPr>
          <a:lstStyle/>
          <a:p>
            <a:pPr>
              <a:lnSpc>
                <a:spcPct val="130000"/>
              </a:lnSpc>
              <a:spcBef>
                <a:spcPct val="0"/>
              </a:spcBef>
            </a:pPr>
            <a:r>
              <a:rPr lang="zh-CN" altLang="en-US" sz="9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itchFamily="34" charset="-122"/>
              </a:rPr>
              <a:t>在此录入上述图表的描述说明，在此录入上述图表的综合描述说明。在此录入上述图表的描述说明，在此录入上述图表的综合描述说明。</a:t>
            </a:r>
          </a:p>
          <a:p>
            <a:pPr>
              <a:lnSpc>
                <a:spcPct val="130000"/>
              </a:lnSpc>
              <a:spcBef>
                <a:spcPct val="0"/>
              </a:spcBef>
              <a:buNone/>
            </a:pPr>
            <a:endParaRPr lang="zh-CN" altLang="en-US" sz="9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itchFamily="34" charset="-122"/>
            </a:endParaRP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heel(1)">
                                      <p:cBhvr>
                                        <p:cTn id="7" dur="500"/>
                                        <p:tgtEl>
                                          <p:spTgt spid="19"/>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heel(1)">
                                      <p:cBhvr>
                                        <p:cTn id="11" dur="500"/>
                                        <p:tgtEl>
                                          <p:spTgt spid="20"/>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heel(1)">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par>
                                <p:cTn id="21" presetID="10" presetClass="entr" presetSubtype="0" fill="hold" nodeType="withEffect">
                                  <p:stCondLst>
                                    <p:cond delay="30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par>
                                <p:cTn id="24" presetID="10" presetClass="entr" presetSubtype="0" fill="hold" nodeType="withEffect">
                                  <p:stCondLst>
                                    <p:cond delay="60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par>
                                <p:cTn id="27" presetID="10" presetClass="entr" presetSubtype="0" fill="hold" grpId="0" nodeType="withEffect">
                                  <p:stCondLst>
                                    <p:cond delay="900"/>
                                  </p:stCondLst>
                                  <p:childTnLst>
                                    <p:set>
                                      <p:cBhvr>
                                        <p:cTn id="28" dur="1" fill="hold">
                                          <p:stCondLst>
                                            <p:cond delay="0"/>
                                          </p:stCondLst>
                                        </p:cTn>
                                        <p:tgtEl>
                                          <p:spTgt spid="94"/>
                                        </p:tgtEl>
                                        <p:attrNameLst>
                                          <p:attrName>style.visibility</p:attrName>
                                        </p:attrNameLst>
                                      </p:cBhvr>
                                      <p:to>
                                        <p:strVal val="visible"/>
                                      </p:to>
                                    </p:set>
                                    <p:animEffect transition="in" filter="fade">
                                      <p:cBhvr>
                                        <p:cTn id="29" dur="500"/>
                                        <p:tgtEl>
                                          <p:spTgt spid="94"/>
                                        </p:tgtEl>
                                      </p:cBhvr>
                                    </p:animEffect>
                                  </p:childTnLst>
                                </p:cTn>
                              </p:par>
                              <p:par>
                                <p:cTn id="30" presetID="10" presetClass="entr" presetSubtype="0" fill="hold" grpId="0" nodeType="withEffect">
                                  <p:stCondLst>
                                    <p:cond delay="1200"/>
                                  </p:stCondLst>
                                  <p:childTnLst>
                                    <p:set>
                                      <p:cBhvr>
                                        <p:cTn id="31" dur="1" fill="hold">
                                          <p:stCondLst>
                                            <p:cond delay="0"/>
                                          </p:stCondLst>
                                        </p:cTn>
                                        <p:tgtEl>
                                          <p:spTgt spid="95"/>
                                        </p:tgtEl>
                                        <p:attrNameLst>
                                          <p:attrName>style.visibility</p:attrName>
                                        </p:attrNameLst>
                                      </p:cBhvr>
                                      <p:to>
                                        <p:strVal val="visible"/>
                                      </p:to>
                                    </p:set>
                                    <p:animEffect transition="in" filter="fade">
                                      <p:cBhvr>
                                        <p:cTn id="32" dur="500"/>
                                        <p:tgtEl>
                                          <p:spTgt spid="95"/>
                                        </p:tgtEl>
                                      </p:cBhvr>
                                    </p:animEffect>
                                  </p:childTnLst>
                                </p:cTn>
                              </p:par>
                              <p:par>
                                <p:cTn id="33" presetID="10" presetClass="entr" presetSubtype="0" fill="hold" grpId="0" nodeType="withEffect">
                                  <p:stCondLst>
                                    <p:cond delay="1500"/>
                                  </p:stCondLst>
                                  <p:childTnLst>
                                    <p:set>
                                      <p:cBhvr>
                                        <p:cTn id="34" dur="1" fill="hold">
                                          <p:stCondLst>
                                            <p:cond delay="0"/>
                                          </p:stCondLst>
                                        </p:cTn>
                                        <p:tgtEl>
                                          <p:spTgt spid="96"/>
                                        </p:tgtEl>
                                        <p:attrNameLst>
                                          <p:attrName>style.visibility</p:attrName>
                                        </p:attrNameLst>
                                      </p:cBhvr>
                                      <p:to>
                                        <p:strVal val="visible"/>
                                      </p:to>
                                    </p:set>
                                    <p:animEffect transition="in" filter="fade">
                                      <p:cBhvr>
                                        <p:cTn id="35" dur="500"/>
                                        <p:tgtEl>
                                          <p:spTgt spid="96"/>
                                        </p:tgtEl>
                                      </p:cBhvr>
                                    </p:animEffect>
                                  </p:childTnLst>
                                </p:cTn>
                              </p:par>
                              <p:par>
                                <p:cTn id="36" presetID="10" presetClass="entr" presetSubtype="0" fill="hold" grpId="0" nodeType="withEffect">
                                  <p:stCondLst>
                                    <p:cond delay="1800"/>
                                  </p:stCondLst>
                                  <p:childTnLst>
                                    <p:set>
                                      <p:cBhvr>
                                        <p:cTn id="37" dur="1" fill="hold">
                                          <p:stCondLst>
                                            <p:cond delay="0"/>
                                          </p:stCondLst>
                                        </p:cTn>
                                        <p:tgtEl>
                                          <p:spTgt spid="97"/>
                                        </p:tgtEl>
                                        <p:attrNameLst>
                                          <p:attrName>style.visibility</p:attrName>
                                        </p:attrNameLst>
                                      </p:cBhvr>
                                      <p:to>
                                        <p:strVal val="visible"/>
                                      </p:to>
                                    </p:set>
                                    <p:animEffect transition="in" filter="fade">
                                      <p:cBhvr>
                                        <p:cTn id="38" dur="500"/>
                                        <p:tgtEl>
                                          <p:spTgt spid="97"/>
                                        </p:tgtEl>
                                      </p:cBhvr>
                                    </p:animEffect>
                                  </p:childTnLst>
                                </p:cTn>
                              </p:par>
                              <p:par>
                                <p:cTn id="39" presetID="10" presetClass="entr" presetSubtype="0" fill="hold" grpId="0" nodeType="withEffect">
                                  <p:stCondLst>
                                    <p:cond delay="210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500"/>
                                        <p:tgtEl>
                                          <p:spTgt spid="98"/>
                                        </p:tgtEl>
                                      </p:cBhvr>
                                    </p:animEffect>
                                  </p:childTnLst>
                                </p:cTn>
                              </p:par>
                              <p:par>
                                <p:cTn id="42" presetID="10" presetClass="entr" presetSubtype="0" fill="hold" grpId="0" nodeType="withEffect">
                                  <p:stCondLst>
                                    <p:cond delay="2400"/>
                                  </p:stCondLst>
                                  <p:childTnLst>
                                    <p:set>
                                      <p:cBhvr>
                                        <p:cTn id="43" dur="1" fill="hold">
                                          <p:stCondLst>
                                            <p:cond delay="0"/>
                                          </p:stCondLst>
                                        </p:cTn>
                                        <p:tgtEl>
                                          <p:spTgt spid="99"/>
                                        </p:tgtEl>
                                        <p:attrNameLst>
                                          <p:attrName>style.visibility</p:attrName>
                                        </p:attrNameLst>
                                      </p:cBhvr>
                                      <p:to>
                                        <p:strVal val="visible"/>
                                      </p:to>
                                    </p:set>
                                    <p:animEffect transition="in" filter="fade">
                                      <p:cBhvr>
                                        <p:cTn id="44" dur="500"/>
                                        <p:tgtEl>
                                          <p:spTgt spid="99"/>
                                        </p:tgtEl>
                                      </p:cBhvr>
                                    </p:animEffect>
                                  </p:childTnLst>
                                </p:cTn>
                              </p:par>
                              <p:par>
                                <p:cTn id="45" presetID="10" presetClass="entr" presetSubtype="0" fill="hold" grpId="0" nodeType="withEffect">
                                  <p:stCondLst>
                                    <p:cond delay="120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par>
                                <p:cTn id="48" presetID="10" presetClass="entr" presetSubtype="0" fill="hold" grpId="0" nodeType="withEffect">
                                  <p:stCondLst>
                                    <p:cond delay="210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8" grpId="0"/>
      <p:bldP spid="99" grpId="0"/>
      <p:bldP spid="19" grpId="0" animBg="1"/>
      <p:bldP spid="20" grpId="0" animBg="1"/>
      <p:bldP spid="21" grpId="0" animBg="1"/>
      <p:bldP spid="22" grpId="0"/>
      <p:bldP spid="23"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0.0"/>
</p:tagLst>
</file>

<file path=ppt/tags/tag10.xml><?xml version="1.0" encoding="utf-8"?>
<p:tagLst xmlns:a="http://schemas.openxmlformats.org/drawingml/2006/main" xmlns:r="http://schemas.openxmlformats.org/officeDocument/2006/relationships" xmlns:p="http://schemas.openxmlformats.org/presentationml/2006/main">
  <p:tag name="PA" val="v3.0.0"/>
</p:tagLst>
</file>

<file path=ppt/tags/tag11.xml><?xml version="1.0" encoding="utf-8"?>
<p:tagLst xmlns:a="http://schemas.openxmlformats.org/drawingml/2006/main" xmlns:r="http://schemas.openxmlformats.org/officeDocument/2006/relationships" xmlns:p="http://schemas.openxmlformats.org/presentationml/2006/main">
  <p:tag name="PA" val="v3.0.0"/>
</p:tagLst>
</file>

<file path=ppt/tags/tag12.xml><?xml version="1.0" encoding="utf-8"?>
<p:tagLst xmlns:a="http://schemas.openxmlformats.org/drawingml/2006/main" xmlns:r="http://schemas.openxmlformats.org/officeDocument/2006/relationships" xmlns:p="http://schemas.openxmlformats.org/presentationml/2006/main">
  <p:tag name="PA" val="v3.0.0"/>
</p:tagLst>
</file>

<file path=ppt/tags/tag13.xml><?xml version="1.0" encoding="utf-8"?>
<p:tagLst xmlns:a="http://schemas.openxmlformats.org/drawingml/2006/main" xmlns:r="http://schemas.openxmlformats.org/officeDocument/2006/relationships" xmlns:p="http://schemas.openxmlformats.org/presentationml/2006/main">
  <p:tag name="PA" val="v3.0.0"/>
</p:tagLst>
</file>

<file path=ppt/tags/tag14.xml><?xml version="1.0" encoding="utf-8"?>
<p:tagLst xmlns:a="http://schemas.openxmlformats.org/drawingml/2006/main" xmlns:r="http://schemas.openxmlformats.org/officeDocument/2006/relationships" xmlns:p="http://schemas.openxmlformats.org/presentationml/2006/main">
  <p:tag name="PA" val="v3.0.0"/>
</p:tagLst>
</file>

<file path=ppt/tags/tag15.xml><?xml version="1.0" encoding="utf-8"?>
<p:tagLst xmlns:a="http://schemas.openxmlformats.org/drawingml/2006/main" xmlns:r="http://schemas.openxmlformats.org/officeDocument/2006/relationships" xmlns:p="http://schemas.openxmlformats.org/presentationml/2006/main">
  <p:tag name="PA" val="v3.0.0"/>
</p:tagLst>
</file>

<file path=ppt/tags/tag16.xml><?xml version="1.0" encoding="utf-8"?>
<p:tagLst xmlns:a="http://schemas.openxmlformats.org/drawingml/2006/main" xmlns:r="http://schemas.openxmlformats.org/officeDocument/2006/relationships" xmlns:p="http://schemas.openxmlformats.org/presentationml/2006/main">
  <p:tag name="PA" val="v3.0.0"/>
</p:tagLst>
</file>

<file path=ppt/tags/tag17.xml><?xml version="1.0" encoding="utf-8"?>
<p:tagLst xmlns:a="http://schemas.openxmlformats.org/drawingml/2006/main" xmlns:r="http://schemas.openxmlformats.org/officeDocument/2006/relationships" xmlns:p="http://schemas.openxmlformats.org/presentationml/2006/main">
  <p:tag name="PA" val="v3.0.0"/>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ags/tag3.xml><?xml version="1.0" encoding="utf-8"?>
<p:tagLst xmlns:a="http://schemas.openxmlformats.org/drawingml/2006/main" xmlns:r="http://schemas.openxmlformats.org/officeDocument/2006/relationships" xmlns:p="http://schemas.openxmlformats.org/presentationml/2006/main">
  <p:tag name="PA" val="v3.0.0"/>
</p:tagLst>
</file>

<file path=ppt/tags/tag4.xml><?xml version="1.0" encoding="utf-8"?>
<p:tagLst xmlns:a="http://schemas.openxmlformats.org/drawingml/2006/main" xmlns:r="http://schemas.openxmlformats.org/officeDocument/2006/relationships" xmlns:p="http://schemas.openxmlformats.org/presentationml/2006/main">
  <p:tag name="PA" val="v3.0.0"/>
</p:tagLst>
</file>

<file path=ppt/tags/tag5.xml><?xml version="1.0" encoding="utf-8"?>
<p:tagLst xmlns:a="http://schemas.openxmlformats.org/drawingml/2006/main" xmlns:r="http://schemas.openxmlformats.org/officeDocument/2006/relationships" xmlns:p="http://schemas.openxmlformats.org/presentationml/2006/main">
  <p:tag name="PA" val="v3.0.0"/>
</p:tagLst>
</file>

<file path=ppt/tags/tag6.xml><?xml version="1.0" encoding="utf-8"?>
<p:tagLst xmlns:a="http://schemas.openxmlformats.org/drawingml/2006/main" xmlns:r="http://schemas.openxmlformats.org/officeDocument/2006/relationships" xmlns:p="http://schemas.openxmlformats.org/presentationml/2006/main">
  <p:tag name="PA" val="v3.0.0"/>
</p:tagLst>
</file>

<file path=ppt/tags/tag7.xml><?xml version="1.0" encoding="utf-8"?>
<p:tagLst xmlns:a="http://schemas.openxmlformats.org/drawingml/2006/main" xmlns:r="http://schemas.openxmlformats.org/officeDocument/2006/relationships" xmlns:p="http://schemas.openxmlformats.org/presentationml/2006/main">
  <p:tag name="PA" val="v3.0.0"/>
</p:tagLst>
</file>

<file path=ppt/tags/tag8.xml><?xml version="1.0" encoding="utf-8"?>
<p:tagLst xmlns:a="http://schemas.openxmlformats.org/drawingml/2006/main" xmlns:r="http://schemas.openxmlformats.org/officeDocument/2006/relationships" xmlns:p="http://schemas.openxmlformats.org/presentationml/2006/main">
  <p:tag name="PA" val="v3.0.0"/>
</p:tagLst>
</file>

<file path=ppt/tags/tag9.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Office 主题">
  <a:themeElements>
    <a:clrScheme name="自定义 531">
      <a:dk1>
        <a:sysClr val="windowText" lastClr="000000"/>
      </a:dk1>
      <a:lt1>
        <a:sysClr val="window" lastClr="FFFFFF"/>
      </a:lt1>
      <a:dk2>
        <a:srgbClr val="1F497D"/>
      </a:dk2>
      <a:lt2>
        <a:srgbClr val="EEECE1"/>
      </a:lt2>
      <a:accent1>
        <a:srgbClr val="FF0000"/>
      </a:accent1>
      <a:accent2>
        <a:srgbClr val="3F3F3F"/>
      </a:accent2>
      <a:accent3>
        <a:srgbClr val="FF0000"/>
      </a:accent3>
      <a:accent4>
        <a:srgbClr val="3F3F3F"/>
      </a:accent4>
      <a:accent5>
        <a:srgbClr val="FF0000"/>
      </a:accent5>
      <a:accent6>
        <a:srgbClr val="3F3F3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TotalTime>
  <Words>1557</Words>
  <Application>Microsoft Office PowerPoint</Application>
  <PresentationFormat>自定义</PresentationFormat>
  <Paragraphs>198</Paragraphs>
  <Slides>25</Slides>
  <Notes>25</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25</vt:i4>
      </vt:variant>
    </vt:vector>
  </HeadingPairs>
  <TitlesOfParts>
    <vt:vector size="45" baseType="lpstr">
      <vt:lpstr>hakuyoxingshu7000</vt:lpstr>
      <vt:lpstr>맑은 고딕</vt:lpstr>
      <vt:lpstr>Open Sans Light</vt:lpstr>
      <vt:lpstr>方正静蕾简体</vt:lpstr>
      <vt:lpstr>方正卡通简体</vt:lpstr>
      <vt:lpstr>方正清刻本悦宋简体</vt:lpstr>
      <vt:lpstr>方正舒体</vt:lpstr>
      <vt:lpstr>华文细黑</vt:lpstr>
      <vt:lpstr>迷你简卡通</vt:lpstr>
      <vt:lpstr>宋体</vt:lpstr>
      <vt:lpstr>微软雅黑</vt:lpstr>
      <vt:lpstr>微软雅黑 Light</vt:lpstr>
      <vt:lpstr>Aharoni</vt:lpstr>
      <vt:lpstr>Algerian</vt:lpstr>
      <vt:lpstr>Arial</vt:lpstr>
      <vt:lpstr>Arial Black</vt:lpstr>
      <vt:lpstr>Calibri</vt:lpstr>
      <vt:lpstr>Impact</vt:lpstr>
      <vt:lpstr>Open Sans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www.xqppt.com</dc:title>
  <dc:creator>小Q办公</dc:creator>
  <cp:lastModifiedBy> </cp:lastModifiedBy>
  <cp:revision>62</cp:revision>
  <dcterms:created xsi:type="dcterms:W3CDTF">2017-06-09T01:05:11Z</dcterms:created>
  <dcterms:modified xsi:type="dcterms:W3CDTF">2017-11-19T08:52:35Z</dcterms:modified>
  <cp:category/>
  <dc:description/>
  <cp:contentStatus/>
  <dc:identifier/>
  <cp:keywords/>
  <dc:language>utf-8</dc:language>
  <dc:subject/>
</cp:coreProperties>
</file>